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548.png" ContentType="image/png"/>
  <Override PartName="/ppt/media/image28.png" ContentType="image/png"/>
  <Override PartName="/ppt/media/image100.png" ContentType="image/png"/>
  <Override PartName="/ppt/media/image391.png" ContentType="image/png"/>
  <Override PartName="/ppt/media/image715.png" ContentType="image/png"/>
  <Override PartName="/ppt/media/image1.jpeg" ContentType="image/jpeg"/>
  <Override PartName="/ppt/media/image269.png" ContentType="image/png"/>
  <Override PartName="/ppt/media/image110.png" ContentType="image/png"/>
  <Override PartName="/ppt/media/image1.emf" ContentType="image/x-emf"/>
  <Override PartName="/ppt/media/image38.png" ContentType="image/png"/>
  <Override PartName="/ppt/media/image558.png" ContentType="image/png"/>
  <Override PartName="/ppt/media/image299.png" ContentType="image/png"/>
  <Override PartName="/ppt/media/image2.png" ContentType="image/png"/>
  <Override PartName="/ppt/media/image882.jpeg" ContentType="image/jpeg"/>
  <Override PartName="/ppt/media/image145.jpeg" ContentType="image/jpeg"/>
  <Override PartName="/ppt/media/image745.png" ContentType="image/png"/>
  <Override PartName="/ppt/media/image130.png" ContentType="image/png"/>
  <Override PartName="/ppt/media/image58.png" ContentType="image/png"/>
  <Override PartName="/ppt/media/image578.png" ContentType="image/png"/>
  <Override PartName="/ppt/media/image300.png" ContentType="image/png"/>
  <Override PartName="/ppt/media/image71.png" ContentType="image/png"/>
  <Override PartName="/ppt/media/image5.png" ContentType="image/png"/>
  <Override PartName="/ppt/media/image591.png" ContentType="image/png"/>
  <Override PartName="/ppt/media/image144.jpeg" ContentType="image/jpeg"/>
  <Override PartName="/ppt/media/image3.jpeg" ContentType="image/jpeg"/>
  <Override PartName="/ppt/media/image735.png" ContentType="image/png"/>
  <Override PartName="/ppt/media/image120.png" ContentType="image/png"/>
  <Override PartName="/ppt/media/image48.png" ContentType="image/png"/>
  <Override PartName="/ppt/media/image6.jpeg" ContentType="image/jpeg"/>
  <Override PartName="/ppt/media/image21.png" ContentType="image/png"/>
  <Override PartName="/ppt/media/image541.png" ContentType="image/png"/>
  <Override PartName="/ppt/media/image70.png" ContentType="image/png"/>
  <Override PartName="/ppt/media/image4.png" ContentType="image/png"/>
  <Override PartName="/ppt/media/image590.png" ContentType="image/png"/>
  <Override PartName="/ppt/media/image189.png" ContentType="image/png"/>
  <Override PartName="/ppt/media/image45.jpeg" ContentType="image/jpeg"/>
  <Override PartName="/ppt/media/image635.png" ContentType="image/png"/>
  <Override PartName="/ppt/media/image7.jpeg" ContentType="image/jpeg"/>
  <Override PartName="/ppt/media/image775.png" ContentType="image/png"/>
  <Override PartName="/ppt/media/image31.png" ContentType="image/png"/>
  <Override PartName="/ppt/media/image551.png" ContentType="image/png"/>
  <Override PartName="/ppt/media/image303.png" ContentType="image/png"/>
  <Override PartName="/ppt/media/image74.png" ContentType="image/png"/>
  <Override PartName="/ppt/media/image8.png" ContentType="image/png"/>
  <Override PartName="/ppt/media/image594.png" ContentType="image/png"/>
  <Override PartName="/ppt/media/image304.png" ContentType="image/png"/>
  <Override PartName="/ppt/media/image75.png" ContentType="image/png"/>
  <Override PartName="/ppt/media/image9.png" ContentType="image/png"/>
  <Override PartName="/ppt/media/image595.png" ContentType="image/png"/>
  <Override PartName="/ppt/media/image10.png" ContentType="image/png"/>
  <Override PartName="/ppt/media/image66.png" ContentType="image/png"/>
  <Override PartName="/ppt/media/image11.jpeg" ContentType="image/jpeg"/>
  <Override PartName="/ppt/media/image586.png" ContentType="image/png"/>
  <Override PartName="/ppt/media/image12.png" ContentType="image/png"/>
  <Override PartName="/ppt/media/image315.png" ContentType="image/png"/>
  <Override PartName="/ppt/media/image86.png" ContentType="image/png"/>
  <Override PartName="/ppt/media/image13.jpeg" ContentType="image/jpeg"/>
  <Override PartName="/ppt/media/image382.png" ContentType="image/png"/>
  <Override PartName="/ppt/media/image19.png" ContentType="image/png"/>
  <Override PartName="/ppt/media/image539.png" ContentType="image/png"/>
  <Override PartName="/ppt/media/image14.png" ContentType="image/png"/>
  <Override PartName="/ppt/media/image534.png" ContentType="image/png"/>
  <Override PartName="/ppt/media/image15.png" ContentType="image/png"/>
  <Override PartName="/ppt/media/image535.png" ContentType="image/png"/>
  <Override PartName="/ppt/media/image49.png" ContentType="image/png"/>
  <Override PartName="/ppt/media/image121.png" ContentType="image/png"/>
  <Override PartName="/ppt/media/image16.jpeg" ContentType="image/jpeg"/>
  <Override PartName="/ppt/media/image105.jpeg" ContentType="image/jpeg"/>
  <Override PartName="/ppt/media/image345.png" ContentType="image/png"/>
  <Override PartName="/ppt/media/image537.png" ContentType="image/png"/>
  <Override PartName="/ppt/media/image17.png" ContentType="image/png"/>
  <Override PartName="/ppt/media/image225.jpeg" ContentType="image/jpeg"/>
  <Override PartName="/ppt/media/image380.png" ContentType="image/png"/>
  <Override PartName="/ppt/media/image644.jpeg" ContentType="image/jpeg"/>
  <Override PartName="/ppt/media/image538.png" ContentType="image/png"/>
  <Override PartName="/ppt/media/image18.png" ContentType="image/png"/>
  <Override PartName="/ppt/media/image381.png" ContentType="image/png"/>
  <Override PartName="/ppt/media/image876.png" ContentType="image/png"/>
  <Override PartName="/ppt/media/image40.jpeg" ContentType="image/jpeg"/>
  <Override PartName="/ppt/media/image139.png" ContentType="image/png"/>
  <Override PartName="/ppt/media/image540.png" ContentType="image/png"/>
  <Override PartName="/ppt/media/image20.png" ContentType="image/png"/>
  <Override PartName="/ppt/media/image542.png" ContentType="image/png"/>
  <Override PartName="/ppt/media/image22.png" ContentType="image/png"/>
  <Override PartName="/ppt/media/image543.png" ContentType="image/png"/>
  <Override PartName="/ppt/media/image23.png" ContentType="image/png"/>
  <Override PartName="/ppt/media/image544.png" ContentType="image/png"/>
  <Override PartName="/ppt/media/image24.png" ContentType="image/png"/>
  <Override PartName="/ppt/media/image545.png" ContentType="image/png"/>
  <Override PartName="/ppt/media/image25.png" ContentType="image/png"/>
  <Override PartName="/ppt/media/image546.png" ContentType="image/png"/>
  <Override PartName="/ppt/media/image26.png" ContentType="image/png"/>
  <Override PartName="/ppt/media/image547.png" ContentType="image/png"/>
  <Override PartName="/ppt/media/image27.png" ContentType="image/png"/>
  <Override PartName="/ppt/media/image390.png" ContentType="image/png"/>
  <Override PartName="/ppt/media/image549.png" ContentType="image/png"/>
  <Override PartName="/ppt/media/image29.png" ContentType="image/png"/>
  <Override PartName="/ppt/media/image101.png" ContentType="image/png"/>
  <Override PartName="/ppt/media/image392.png" ContentType="image/png"/>
  <Override PartName="/ppt/media/image41.jpeg" ContentType="image/jpeg"/>
  <Override PartName="/ppt/media/image149.png" ContentType="image/png"/>
  <Override PartName="/ppt/media/image550.png" ContentType="image/png"/>
  <Override PartName="/ppt/media/image30.png" ContentType="image/png"/>
  <Override PartName="/ppt/media/image552.png" ContentType="image/png"/>
  <Override PartName="/ppt/media/image32.png" ContentType="image/png"/>
  <Override PartName="/ppt/media/image553.png" ContentType="image/png"/>
  <Override PartName="/ppt/media/image33.png" ContentType="image/png"/>
  <Override PartName="/ppt/media/image554.png" ContentType="image/png"/>
  <Override PartName="/ppt/media/image34.png" ContentType="image/png"/>
  <Override PartName="/ppt/media/image555.png" ContentType="image/png"/>
  <Override PartName="/ppt/media/image35.png" ContentType="image/png"/>
  <Override PartName="/ppt/media/image556.png" ContentType="image/png"/>
  <Override PartName="/ppt/media/image36.png" ContentType="image/png"/>
  <Override PartName="/ppt/media/image557.png" ContentType="image/png"/>
  <Override PartName="/ppt/media/image37.png" ContentType="image/png"/>
  <Override PartName="/ppt/media/image575.png" ContentType="image/png"/>
  <Override PartName="/ppt/media/image55.png" ContentType="image/png"/>
  <Override PartName="/ppt/media/image39.jpeg" ContentType="image/jpeg"/>
  <Override PartName="/ppt/media/image605.png" ContentType="image/png"/>
  <Override PartName="/ppt/media/image42.jpeg" ContentType="image/jpeg"/>
  <Override PartName="/ppt/media/image159.png" ContentType="image/png"/>
  <Override PartName="/ppt/media/image570.png" ContentType="image/png"/>
  <Override PartName="/ppt/media/image50.png" ContentType="image/png"/>
  <Override PartName="/ppt/media/image615.png" ContentType="image/png"/>
  <Override PartName="/ppt/media/image43.jpeg" ContentType="image/jpeg"/>
  <Override PartName="/ppt/media/image169.png" ContentType="image/png"/>
  <Override PartName="/ppt/media/image564.png" ContentType="image/png"/>
  <Override PartName="/ppt/media/image44.png" ContentType="image/png"/>
  <Override PartName="/ppt/media/image645.png" ContentType="image/png"/>
  <Override PartName="/ppt/media/image46.jpeg" ContentType="image/jpeg"/>
  <Override PartName="/ppt/media/image199.png" ContentType="image/png"/>
  <Override PartName="/ppt/media/image47.png" ContentType="image/png"/>
  <Override PartName="/ppt/media/image228.jpeg" ContentType="image/jpeg"/>
  <Override PartName="/ppt/media/image571.png" ContentType="image/png"/>
  <Override PartName="/ppt/media/image51.png" ContentType="image/png"/>
  <Override PartName="/ppt/media/image52.png" ContentType="image/png"/>
  <Override PartName="/ppt/media/image764.jpeg" ContentType="image/jpeg"/>
  <Override PartName="/ppt/media/image573.png" ContentType="image/png"/>
  <Override PartName="/ppt/media/image53.png" ContentType="image/png"/>
  <Override PartName="/ppt/media/image574.png" ContentType="image/png"/>
  <Override PartName="/ppt/media/image54.png" ContentType="image/png"/>
  <Override PartName="/ppt/media/image576.png" ContentType="image/png"/>
  <Override PartName="/ppt/media/image56.png" ContentType="image/png"/>
  <Override PartName="/ppt/media/image577.png" ContentType="image/png"/>
  <Override PartName="/ppt/media/image57.png" ContentType="image/png"/>
  <Override PartName="/ppt/media/image579.png" ContentType="image/png"/>
  <Override PartName="/ppt/media/image59.png" ContentType="image/png"/>
  <Override PartName="/ppt/media/image131.png" ContentType="image/png"/>
  <Override PartName="/ppt/media/image580.png" ContentType="image/png"/>
  <Override PartName="/ppt/media/image60.png" ContentType="image/png"/>
  <Override PartName="/ppt/media/image245.jpeg" ContentType="image/jpeg"/>
  <Override PartName="/ppt/media/image581.png" ContentType="image/png"/>
  <Override PartName="/ppt/media/image61.png" ContentType="image/png"/>
  <Override PartName="/ppt/media/image582.png" ContentType="image/png"/>
  <Override PartName="/ppt/media/image62.png" ContentType="image/png"/>
  <Override PartName="/ppt/media/image765.jpeg" ContentType="image/jpeg"/>
  <Override PartName="/ppt/media/image583.png" ContentType="image/png"/>
  <Override PartName="/ppt/media/image63.png" ContentType="image/png"/>
  <Override PartName="/ppt/media/image825.png" ContentType="image/png"/>
  <Override PartName="/ppt/media/image64.jpeg" ContentType="image/jpeg"/>
  <Override PartName="/ppt/media/image379.png" ContentType="image/png"/>
  <Override PartName="/ppt/media/image835.png" ContentType="image/png"/>
  <Override PartName="/ppt/media/image65.jpeg" ContentType="image/jpeg"/>
  <Override PartName="/ppt/media/image389.png" ContentType="image/png"/>
  <Override PartName="/ppt/media/image587.png" ContentType="image/png"/>
  <Override PartName="/ppt/media/image67.png" ContentType="image/png"/>
  <Override PartName="/ppt/media/image588.png" ContentType="image/png"/>
  <Override PartName="/ppt/media/image68.png" ContentType="image/png"/>
  <Override PartName="/ppt/media/image140.png" ContentType="image/png"/>
  <Override PartName="/ppt/media/image589.png" ContentType="image/png"/>
  <Override PartName="/ppt/media/image69.png" ContentType="image/png"/>
  <Override PartName="/ppt/media/image141.png" ContentType="image/png"/>
  <Override PartName="/ppt/media/image592.png" ContentType="image/png"/>
  <Override PartName="/ppt/media/image72.png" ContentType="image/png"/>
  <Override PartName="/ppt/media/image301.png" ContentType="image/png"/>
  <Override PartName="/ppt/media/image593.png" ContentType="image/png"/>
  <Override PartName="/ppt/media/image73.png" ContentType="image/png"/>
  <Override PartName="/ppt/media/image302.png" ContentType="image/png"/>
  <Override PartName="/ppt/media/image596.png" ContentType="image/png"/>
  <Override PartName="/ppt/media/image76.png" ContentType="image/png"/>
  <Override PartName="/ppt/media/image305.png" ContentType="image/png"/>
  <Override PartName="/ppt/media/image597.png" ContentType="image/png"/>
  <Override PartName="/ppt/media/image77.png" ContentType="image/png"/>
  <Override PartName="/ppt/media/image306.png" ContentType="image/png"/>
  <Override PartName="/ppt/media/image150.png" ContentType="image/png"/>
  <Override PartName="/ppt/media/image598.png" ContentType="image/png"/>
  <Override PartName="/ppt/media/image78.png" ContentType="image/png"/>
  <Override PartName="/ppt/media/image307.png" ContentType="image/png"/>
  <Override PartName="/ppt/media/image599.png" ContentType="image/png"/>
  <Override PartName="/ppt/media/image79.png" ContentType="image/png"/>
  <Override PartName="/ppt/media/image151.png" ContentType="image/png"/>
  <Override PartName="/ppt/media/image80.png" ContentType="image/png"/>
  <Override PartName="/ppt/media/image247.jpeg" ContentType="image/jpeg"/>
  <Override PartName="/ppt/media/image81.png" ContentType="image/png"/>
  <Override PartName="/ppt/media/image310.png" ContentType="image/png"/>
  <Override PartName="/ppt/media/image82.png" ContentType="image/png"/>
  <Override PartName="/ppt/media/image311.png" ContentType="image/pn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7.png" ContentType="image/png"/>
  <Override PartName="/ppt/media/image316.png" ContentType="image/png"/>
  <Override PartName="/ppt/media/image160.png" ContentType="image/png"/>
  <Override PartName="/ppt/media/image88.png" ContentType="image/png"/>
  <Override PartName="/ppt/media/image317.png" ContentType="image/png"/>
  <Override PartName="/ppt/media/image161.png" ContentType="image/png"/>
  <Override PartName="/ppt/media/image89.png" ContentType="image/png"/>
  <Override PartName="/ppt/media/image31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92.png" ContentType="image/png"/>
  <Override PartName="/ppt/media/image321.png" ContentType="image/png"/>
  <Override PartName="/ppt/media/image93.png" ContentType="image/png"/>
  <Override PartName="/ppt/media/image322.png" ContentType="image/png"/>
  <Override PartName="/ppt/media/image94.png" ContentType="image/png"/>
  <Override PartName="/ppt/media/image323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325.png" ContentType="image/png"/>
  <Override PartName="/ppt/media/image394.jpeg" ContentType="image/jpeg"/>
  <Override PartName="/ppt/media/image97.png" ContentType="image/png"/>
  <Override PartName="/ppt/media/image326.png" ContentType="image/png"/>
  <Override PartName="/ppt/media/image170.png" ContentType="image/png"/>
  <Override PartName="/ppt/media/image98.png" ContentType="image/png"/>
  <Override PartName="/ppt/media/image327.png" ContentType="image/png"/>
  <Override PartName="/ppt/media/image171.png" ContentType="image/png"/>
  <Override PartName="/ppt/media/image99.png" ContentType="image/png"/>
  <Override PartName="/ppt/media/image328.png" ContentType="image/png"/>
  <Override PartName="/ppt/media/image102.png" ContentType="image/png"/>
  <Override PartName="/ppt/media/image393.png" ContentType="image/png"/>
  <Override PartName="/ppt/media/image103.png" ContentType="image/png"/>
  <Override PartName="/ppt/media/image104.jpeg" ContentType="image/jpeg"/>
  <Override PartName="/ppt/media/image335.png" ContentType="image/png"/>
  <Override PartName="/ppt/media/image395.jpeg" ContentType="image/jpeg"/>
  <Override PartName="/ppt/media/image106.png" ContentType="image/png"/>
  <Override PartName="/ppt/media/image397.png" ContentType="image/png"/>
  <Override PartName="/ppt/media/image107.png" ContentType="image/png"/>
  <Override PartName="/ppt/media/image398.png" ContentType="image/png"/>
  <Override PartName="/ppt/media/image108.png" ContentType="image/png"/>
  <Override PartName="/ppt/media/image399.png" ContentType="image/png"/>
  <Override PartName="/ppt/media/image109.png" ContentType="image/png"/>
  <Override PartName="/ppt/media/image111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116.png" ContentType="image/png"/>
  <Override PartName="/ppt/media/image117.png" ContentType="image/png"/>
  <Override PartName="/ppt/media/image118.png" ContentType="image/png"/>
  <Override PartName="/ppt/media/image119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603.jpeg" ContentType="image/jpeg"/>
  <Override PartName="/ppt/media/image128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134.png" ContentType="image/png"/>
  <Override PartName="/ppt/media/image135.png" ContentType="image/png"/>
  <Override PartName="/ppt/media/image136.png" ContentType="image/png"/>
  <Override PartName="/ppt/media/image137.png" ContentType="image/png"/>
  <Override PartName="/ppt/media/image604.jpeg" ContentType="image/jpeg"/>
  <Override PartName="/ppt/media/image138.png" ContentType="image/png"/>
  <Override PartName="/ppt/media/image142.png" ContentType="image/png"/>
  <Override PartName="/ppt/media/image143.png" ContentType="image/png"/>
  <Override PartName="/ppt/media/image146.png" ContentType="image/png"/>
  <Override PartName="/ppt/media/image883.png" ContentType="image/png"/>
  <Override PartName="/ppt/media/image504.jpeg" ContentType="image/jpeg"/>
  <Override PartName="/ppt/media/image147.png" ContentType="image/png"/>
  <Override PartName="/ppt/media/image148.png" ContentType="image/png"/>
  <Override PartName="/ppt/media/image152.png" ContentType="image/png"/>
  <Override PartName="/ppt/media/image153.png" ContentType="image/png"/>
  <Override PartName="/ppt/media/image154.png" ContentType="image/png"/>
  <Override PartName="/ppt/media/image155.png" ContentType="image/png"/>
  <Override PartName="/ppt/media/image156.png" ContentType="image/png"/>
  <Override PartName="/ppt/media/image157.png" ContentType="image/png"/>
  <Override PartName="/ppt/media/image158.png" ContentType="image/png"/>
  <Override PartName="/ppt/media/image162.png" ContentType="image/png"/>
  <Override PartName="/ppt/media/image319.png" ContentType="image/pn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612.png" ContentType="image/png"/>
  <Override PartName="/ppt/media/image506.jpeg" ContentType="image/jpeg"/>
  <Override PartName="/ppt/media/image167.png" ContentType="image/png"/>
  <Override PartName="/ppt/media/image168.png" ContentType="image/png"/>
  <Override PartName="/ppt/media/image172.png" ContentType="image/png"/>
  <Override PartName="/ppt/media/image329.png" ContentType="image/png"/>
  <Override PartName="/ppt/media/image724.jpeg" ContentType="image/jpe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622.png" ContentType="image/png"/>
  <Override PartName="/ppt/media/image507.jpeg" ContentType="image/jpeg"/>
  <Override PartName="/ppt/media/image177.png" ContentType="image/png"/>
  <Override PartName="/ppt/media/image178.png" ContentType="image/png"/>
  <Override PartName="/ppt/media/image179.png" ContentType="image/png"/>
  <Override PartName="/ppt/media/image180.png" ContentType="image/png"/>
  <Override PartName="/ppt/media/image337.png" ContentType="image/png"/>
  <Override PartName="/ppt/media/image181.png" ContentType="image/png"/>
  <Override PartName="/ppt/media/image338.png" ContentType="image/png"/>
  <Override PartName="/ppt/media/image182.png" ContentType="image/png"/>
  <Override PartName="/ppt/media/image339.png" ContentType="image/png"/>
  <Override PartName="/ppt/media/image725.jpeg" ContentType="image/jpeg"/>
  <Override PartName="/ppt/media/image183.png" ContentType="image/png"/>
  <Override PartName="/ppt/media/image184.png" ContentType="image/png"/>
  <Override PartName="/ppt/media/image630.png" ContentType="image/png"/>
  <Override PartName="/ppt/media/image250.jpeg" ContentType="image/jpeg"/>
  <Override PartName="/ppt/media/image185.jpeg" ContentType="image/jpeg"/>
  <Override PartName="/ppt/media/image699.png" ContentType="image/png"/>
  <Override PartName="/ppt/media/image408.png" ContentType="image/png"/>
  <Override PartName="/ppt/media/image186.jpeg" ContentType="image/jpeg"/>
  <Override PartName="/ppt/media/image261.png" ContentType="image/png"/>
  <Override PartName="/ppt/media/image418.png" ContentType="image/png"/>
  <Override PartName="/ppt/media/image187.png" ContentType="image/png"/>
  <Override PartName="/ppt/media/image188.png" ContentType="image/png"/>
  <Override PartName="/ppt/media/image190.png" ContentType="image/png"/>
  <Override PartName="/ppt/media/image347.png" ContentType="image/png"/>
  <Override PartName="/ppt/media/image191.png" ContentType="image/png"/>
  <Override PartName="/ppt/media/image348.png" ContentType="image/png"/>
  <Override PartName="/ppt/media/image192.png" ContentType="image/png"/>
  <Override PartName="/ppt/media/image349.png" ContentType="image/png"/>
  <Override PartName="/ppt/media/image193.png" ContentType="image/png"/>
  <Override PartName="/ppt/media/image194.png" ContentType="image/png"/>
  <Override PartName="/ppt/media/image640.png" ContentType="image/png"/>
  <Override PartName="/ppt/media/image251.jpeg" ContentType="image/jpeg"/>
  <Override PartName="/ppt/media/image195.png" ContentType="image/png"/>
  <Override PartName="/ppt/media/image196.png" ContentType="image/png"/>
  <Override PartName="/ppt/media/image352.jpeg" ContentType="image/jpeg"/>
  <Override PartName="/ppt/media/image642.png" ContentType="image/png"/>
  <Override PartName="/ppt/media/image509.jpeg" ContentType="image/jpeg"/>
  <Override PartName="/ppt/media/image197.png" ContentType="image/png"/>
  <Override PartName="/ppt/media/image198.png" ContentType="image/png"/>
  <Override PartName="/ppt/media/image200.png" ContentType="image/png"/>
  <Override PartName="/ppt/media/image491.png" ContentType="image/png"/>
  <Override PartName="/ppt/media/image201.png" ContentType="image/png"/>
  <Override PartName="/ppt/media/image492.png" ContentType="image/png"/>
  <Override PartName="/ppt/media/image202.png" ContentType="image/png"/>
  <Override PartName="/ppt/media/image493.png" ContentType="image/png"/>
  <Override PartName="/ppt/media/image203.png" ContentType="image/png"/>
  <Override PartName="/ppt/media/image438.jpeg" ContentType="image/jpeg"/>
  <Override PartName="/ppt/media/image494.png" ContentType="image/png"/>
  <Override PartName="/ppt/media/image204.png" ContentType="image/png"/>
  <Override PartName="/ppt/media/image495.png" ContentType="image/png"/>
  <Override PartName="/ppt/media/image205.png" ContentType="image/png"/>
  <Override PartName="/ppt/media/image496.png" ContentType="image/png"/>
  <Override PartName="/ppt/media/image206.png" ContentType="image/png"/>
  <Override PartName="/ppt/media/image497.png" ContentType="image/png"/>
  <Override PartName="/ppt/media/image207.png" ContentType="image/png"/>
  <Override PartName="/ppt/media/image498.png" ContentType="image/png"/>
  <Override PartName="/ppt/media/image208.png" ContentType="image/png"/>
  <Override PartName="/ppt/media/image499.png" ContentType="image/png"/>
  <Override PartName="/ppt/media/image584.jpeg" ContentType="image/jpe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216.png" ContentType="image/png"/>
  <Override PartName="/ppt/media/image217.png" ContentType="image/png"/>
  <Override PartName="/ppt/media/image484.jpeg" ContentType="image/jpeg"/>
  <Override PartName="/ppt/media/image218.png" ContentType="image/png"/>
  <Override PartName="/ppt/media/image585.jpeg" ContentType="image/jpeg"/>
  <Override PartName="/ppt/media/image219.png" ContentType="image/png"/>
  <Override PartName="/ppt/media/image220.png" ContentType="image/png"/>
  <Override PartName="/ppt/media/image221.png" ContentType="image/png"/>
  <Override PartName="/ppt/media/image222.jpeg" ContentType="image/jpeg"/>
  <Override PartName="/ppt/media/image350.png" ContentType="image/png"/>
  <Override PartName="/ppt/media/image223.png" ContentType="image/png"/>
  <Override PartName="/ppt/media/image224.png" ContentType="image/png"/>
  <Override PartName="/ppt/media/image226.png" ContentType="image/png"/>
  <Override PartName="/ppt/media/image227.png" ContentType="image/png"/>
  <Override PartName="/ppt/media/image485.jpeg" ContentType="image/jpeg"/>
  <Override PartName="/ppt/media/image229.png" ContentType="image/png"/>
  <Override PartName="/ppt/media/image230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84.jpeg" ContentType="image/jpeg"/>
  <Override PartName="/ppt/media/image234.png" ContentType="image/png"/>
  <Override PartName="/ppt/media/image235.png" ContentType="image/png"/>
  <Override PartName="/ppt/media/image236.jpeg" ContentType="image/jpeg"/>
  <Override PartName="/ppt/media/image490.png" ContentType="image/png"/>
  <Override PartName="/ppt/media/image237.png" ContentType="image/png"/>
  <Override PartName="/ppt/media/image486.jpeg" ContentType="image/jpeg"/>
  <Override PartName="/ppt/media/image238.jpeg" ContentType="image/jpeg"/>
  <Override PartName="/ppt/media/image239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85.jpeg" ContentType="image/jpeg"/>
  <Override PartName="/ppt/media/image244.png" ContentType="image/png"/>
  <Override PartName="/ppt/media/image246.png" ContentType="image/png"/>
  <Override PartName="/ppt/media/image248.png" ContentType="image/png"/>
  <Override PartName="/ppt/media/image249.png" ContentType="image/png"/>
  <Override PartName="/ppt/media/image252.png" ContentType="image/png"/>
  <Override PartName="/ppt/media/image409.png" ContentType="image/png"/>
  <Override PartName="/ppt/media/image253.png" ContentType="image/png"/>
  <Override PartName="/ppt/media/image286.jpeg" ContentType="image/jpeg"/>
  <Override PartName="/ppt/media/image670.png" ContentType="image/png"/>
  <Override PartName="/ppt/media/image254.jpeg" ContentType="image/jpeg"/>
  <Override PartName="/ppt/media/image680.png" ContentType="image/png"/>
  <Override PartName="/ppt/media/image255.jpeg" ContentType="image/jpeg"/>
  <Override PartName="/ppt/media/image690.png" ContentType="image/png"/>
  <Override PartName="/ppt/media/image256.jpeg" ContentType="image/jpeg"/>
  <Override PartName="/ppt/media/image257.png" ContentType="image/png"/>
  <Override PartName="/ppt/media/image703.png" ContentType="image/png"/>
  <Override PartName="/ppt/media/image488.jpeg" ContentType="image/jpeg"/>
  <Override PartName="/ppt/media/image258.jpeg" ContentType="image/jpeg"/>
  <Override PartName="/ppt/media/image259.jpeg" ContentType="image/jpeg"/>
  <Override PartName="/ppt/media/image260.png" ContentType="image/png"/>
  <Override PartName="/ppt/media/image417.png" ContentType="image/png"/>
  <Override PartName="/ppt/media/image750.png" ContentType="image/png"/>
  <Override PartName="/ppt/media/image262.jpeg" ContentType="image/jpeg"/>
  <Override PartName="/ppt/media/image760.png" ContentType="image/png"/>
  <Override PartName="/ppt/media/image263.jpeg" ContentType="image/jpeg"/>
  <Override PartName="/ppt/media/image264.png" ContentType="image/png"/>
  <Override PartName="/ppt/media/image780.png" ContentType="image/png"/>
  <Override PartName="/ppt/media/image265.jpeg" ContentType="image/jpeg"/>
  <Override PartName="/ppt/media/image790.png" ContentType="image/png"/>
  <Override PartName="/ppt/media/image266.jpeg" ContentType="image/jpeg"/>
  <Override PartName="/ppt/media/image267.png" ContentType="image/png"/>
  <Override PartName="/ppt/media/image268.png" ContentType="image/png"/>
  <Override PartName="/ppt/media/image270.png" ContentType="image/png"/>
  <Override PartName="/ppt/media/image427.png" ContentType="image/png"/>
  <Override PartName="/ppt/media/image271.png" ContentType="image/png"/>
  <Override PartName="/ppt/media/image428.png" ContentType="image/png"/>
  <Override PartName="/ppt/media/image272.png" ContentType="image/png"/>
  <Override PartName="/ppt/media/image429.png" ContentType="image/png"/>
  <Override PartName="/ppt/media/image273.png" ContentType="image/png"/>
  <Override PartName="/ppt/media/image288.jpeg" ContentType="image/jpeg"/>
  <Override PartName="/ppt/media/image274.png" ContentType="image/png"/>
  <Override PartName="/ppt/media/image275.png" ContentType="image/png"/>
  <Override PartName="/ppt/media/image276.png" ContentType="image/png"/>
  <Override PartName="/ppt/media/image277.png" ContentType="image/png"/>
  <Override PartName="/ppt/media/image278.png" ContentType="image/png"/>
  <Override PartName="/ppt/media/image279.png" ContentType="image/png"/>
  <Override PartName="/ppt/media/image280.png" ContentType="image/png"/>
  <Override PartName="/ppt/media/image281.png" ContentType="image/png"/>
  <Override PartName="/ppt/media/image282.png" ContentType="image/png"/>
  <Override PartName="/ppt/media/image439.png" ContentType="image/png"/>
  <Override PartName="/ppt/media/image283.png" ContentType="image/png"/>
  <Override PartName="/ppt/media/image289.jpeg" ContentType="image/jpeg"/>
  <Override PartName="/ppt/media/image287.jpeg" ContentType="image/jpeg"/>
  <Override PartName="/ppt/media/image290.png" ContentType="image/png"/>
  <Override PartName="/ppt/media/image447.png" ContentType="image/png"/>
  <Override PartName="/ppt/media/image291.png" ContentType="image/png"/>
  <Override PartName="/ppt/media/image448.png" ContentType="image/png"/>
  <Override PartName="/ppt/media/image292.png" ContentType="image/png"/>
  <Override PartName="/ppt/media/image449.png" ContentType="image/png"/>
  <Override PartName="/ppt/media/image293.png" ContentType="image/png"/>
  <Override PartName="/ppt/media/image294.png" ContentType="image/png"/>
  <Override PartName="/ppt/media/image295.png" ContentType="image/png"/>
  <Override PartName="/ppt/media/image296.png" ContentType="image/png"/>
  <Override PartName="/ppt/media/image297.png" ContentType="image/png"/>
  <Override PartName="/ppt/media/image298.png" ContentType="image/png"/>
  <Override PartName="/ppt/media/image744.png" ContentType="image/png"/>
  <Override PartName="/ppt/media/image463.jpeg" ContentType="image/jpeg"/>
  <Override PartName="/ppt/media/image308.jpeg" ContentType="image/jpeg"/>
  <Override PartName="/ppt/media/image359.png" ContentType="image/png"/>
  <Override PartName="/ppt/media/image309.jpeg" ContentType="image/jpeg"/>
  <Override PartName="/ppt/media/image369.png" ContentType="image/png"/>
  <Override PartName="/ppt/media/image330.png" ContentType="image/png"/>
  <Override PartName="/ppt/media/image331.png" ContentType="image/png"/>
  <Override PartName="/ppt/media/image332.png" ContentType="image/png"/>
  <Override PartName="/ppt/media/image333.png" ContentType="image/png"/>
  <Override PartName="/ppt/media/image334.png" ContentType="image/png"/>
  <Override PartName="/ppt/media/image336.png" ContentType="image/png"/>
  <Override PartName="/ppt/media/image340.png" ContentType="image/png"/>
  <Override PartName="/ppt/media/image341.png" ContentType="image/png"/>
  <Override PartName="/ppt/media/image342.png" ContentType="image/png"/>
  <Override PartName="/ppt/media/image343.png" ContentType="image/png"/>
  <Override PartName="/ppt/media/image344.png" ContentType="image/png"/>
  <Override PartName="/ppt/media/image346.png" ContentType="image/png"/>
  <Override PartName="/ppt/media/image351.jpeg" ContentType="image/jpeg"/>
  <Override PartName="/ppt/media/image632.png" ContentType="image/png"/>
  <Override PartName="/ppt/media/image508.jpeg" ContentType="image/jpeg"/>
  <Override PartName="/ppt/media/image353.png" ContentType="image/png"/>
  <Override PartName="/ppt/media/image354.png" ContentType="image/png"/>
  <Override PartName="/ppt/media/image355.png" ContentType="image/png"/>
  <Override PartName="/ppt/media/image356.png" ContentType="image/png"/>
  <Override PartName="/ppt/media/image357.png" ContentType="image/png"/>
  <Override PartName="/ppt/media/image358.png" ContentType="image/png"/>
  <Override PartName="/ppt/media/image360.png" ContentType="image/png"/>
  <Override PartName="/ppt/media/image361.png" ContentType="image/png"/>
  <Override PartName="/ppt/media/image362.png" ContentType="image/png"/>
  <Override PartName="/ppt/media/image363.png" ContentType="image/png"/>
  <Override PartName="/ppt/media/image364.png" ContentType="image/png"/>
  <Override PartName="/ppt/media/image365.png" ContentType="image/png"/>
  <Override PartName="/ppt/media/image366.png" ContentType="image/png"/>
  <Override PartName="/ppt/media/image367.png" ContentType="image/png"/>
  <Override PartName="/ppt/media/image368.png" ContentType="image/png"/>
  <Override PartName="/ppt/media/image370.png" ContentType="image/png"/>
  <Override PartName="/ppt/media/image371.png" ContentType="image/png"/>
  <Override PartName="/ppt/media/image372.png" ContentType="image/png"/>
  <Override PartName="/ppt/media/image373.png" ContentType="image/png"/>
  <Override PartName="/ppt/media/image374.png" ContentType="image/png"/>
  <Override PartName="/ppt/media/image375.png" ContentType="image/png"/>
  <Override PartName="/ppt/media/image376.png" ContentType="image/png"/>
  <Override PartName="/ppt/media/image377.png" ContentType="image/png"/>
  <Override PartName="/ppt/media/image378.png" ContentType="image/png"/>
  <Override PartName="/ppt/media/image383.png" ContentType="image/png"/>
  <Override PartName="/ppt/media/image384.png" ContentType="image/png"/>
  <Override PartName="/ppt/media/image385.png" ContentType="image/png"/>
  <Override PartName="/ppt/media/image386.png" ContentType="image/png"/>
  <Override PartName="/ppt/media/image387.png" ContentType="image/png"/>
  <Override PartName="/ppt/media/image388.png" ContentType="image/png"/>
  <Override PartName="/ppt/media/image396.png" ContentType="image/png"/>
  <Override PartName="/ppt/media/image400.png" ContentType="image/png"/>
  <Override PartName="/ppt/media/image691.png" ContentType="image/png"/>
  <Override PartName="/ppt/media/image401.png" ContentType="image/png"/>
  <Override PartName="/ppt/media/image692.png" ContentType="image/png"/>
  <Override PartName="/ppt/media/image402.png" ContentType="image/png"/>
  <Override PartName="/ppt/media/image693.png" ContentType="image/png"/>
  <Override PartName="/ppt/media/image403.png" ContentType="image/png"/>
  <Override PartName="/ppt/media/image694.png" ContentType="image/png"/>
  <Override PartName="/ppt/media/image404.png" ContentType="image/png"/>
  <Override PartName="/ppt/media/image695.png" ContentType="image/png"/>
  <Override PartName="/ppt/media/image405.png" ContentType="image/png"/>
  <Override PartName="/ppt/media/image696.png" ContentType="image/png"/>
  <Override PartName="/ppt/media/image406.png" ContentType="image/png"/>
  <Override PartName="/ppt/media/image697.png" ContentType="image/png"/>
  <Override PartName="/ppt/media/image407.png" ContentType="image/png"/>
  <Override PartName="/ppt/media/image698.png" ContentType="image/png"/>
  <Override PartName="/ppt/media/image410.png" ContentType="image/png"/>
  <Override PartName="/ppt/media/image411.png" ContentType="image/png"/>
  <Override PartName="/ppt/media/image412.png" ContentType="image/png"/>
  <Override PartName="/ppt/media/image413.png" ContentType="image/png"/>
  <Override PartName="/ppt/media/image414.png" ContentType="image/png"/>
  <Override PartName="/ppt/media/image415.png" ContentType="image/png"/>
  <Override PartName="/ppt/media/image416.png" ContentType="image/png"/>
  <Override PartName="/ppt/media/image419.png" ContentType="image/png"/>
  <Override PartName="/ppt/media/image420.png" ContentType="image/png"/>
  <Override PartName="/ppt/media/image421.png" ContentType="image/png"/>
  <Override PartName="/ppt/media/image422.png" ContentType="image/png"/>
  <Override PartName="/ppt/media/image423.png" ContentType="image/png"/>
  <Override PartName="/ppt/media/image424.png" ContentType="image/png"/>
  <Override PartName="/ppt/media/image425.png" ContentType="image/png"/>
  <Override PartName="/ppt/media/image426.png" ContentType="image/png"/>
  <Override PartName="/ppt/media/image430.png" ContentType="image/png"/>
  <Override PartName="/ppt/media/image431.png" ContentType="image/png"/>
  <Override PartName="/ppt/media/image432.png" ContentType="image/png"/>
  <Override PartName="/ppt/media/image433.png" ContentType="image/png"/>
  <Override PartName="/ppt/media/image434.png" ContentType="image/png"/>
  <Override PartName="/ppt/media/image435.png" ContentType="image/png"/>
  <Override PartName="/ppt/media/image436.png" ContentType="image/png"/>
  <Override PartName="/ppt/media/image437.jpeg" ContentType="image/jpeg"/>
  <Override PartName="/ppt/media/image440.png" ContentType="image/png"/>
  <Override PartName="/ppt/media/image441.png" ContentType="image/png"/>
  <Override PartName="/ppt/media/image442.png" ContentType="image/png"/>
  <Override PartName="/ppt/media/image443.png" ContentType="image/png"/>
  <Override PartName="/ppt/media/image444.png" ContentType="image/png"/>
  <Override PartName="/ppt/media/image445.png" ContentType="image/png"/>
  <Override PartName="/ppt/media/image446.png" ContentType="image/png"/>
  <Override PartName="/ppt/media/image450.png" ContentType="image/png"/>
  <Override PartName="/ppt/media/image451.png" ContentType="image/png"/>
  <Override PartName="/ppt/media/image452.png" ContentType="image/png"/>
  <Override PartName="/ppt/media/image453.png" ContentType="image/png"/>
  <Override PartName="/ppt/media/image454.png" ContentType="image/png"/>
  <Override PartName="/ppt/media/image455.png" ContentType="image/png"/>
  <Override PartName="/ppt/media/image456.png" ContentType="image/png"/>
  <Override PartName="/ppt/media/image457.png" ContentType="image/png"/>
  <Override PartName="/ppt/media/image458.png" ContentType="image/png"/>
  <Override PartName="/ppt/media/image459.png" ContentType="image/png"/>
  <Override PartName="/ppt/media/image460.png" ContentType="image/png"/>
  <Override PartName="/ppt/media/image461.png" ContentType="image/png"/>
  <Override PartName="/ppt/media/image809.jpeg" ContentType="image/jpeg"/>
  <Override PartName="/ppt/media/image462.png" ContentType="image/png"/>
  <Override PartName="/ppt/media/image464.jpeg" ContentType="image/jpeg"/>
  <Override PartName="/ppt/media/image754.png" ContentType="image/png"/>
  <Override PartName="/ppt/media/image465.jpeg" ContentType="image/jpeg"/>
  <Override PartName="/ppt/media/image466.jpeg" ContentType="image/jpeg"/>
  <Override PartName="/ppt/media/image774.png" ContentType="image/png"/>
  <Override PartName="/ppt/media/image467.png" ContentType="image/png"/>
  <Override PartName="/ppt/media/image503.png" ContentType="image/png"/>
  <Override PartName="/ppt/media/image468.jpeg" ContentType="image/jpeg"/>
  <Override PartName="/ppt/media/image794.png" ContentType="image/png"/>
  <Override PartName="/ppt/media/image469.png" ContentType="image/png"/>
  <Override PartName="/ppt/media/image470.png" ContentType="image/png"/>
  <Override PartName="/ppt/media/image471.png" ContentType="image/png"/>
  <Override PartName="/ppt/media/image472.png" ContentType="image/png"/>
  <Override PartName="/ppt/media/image473.png" ContentType="image/png"/>
  <Override PartName="/ppt/media/image474.png" ContentType="image/png"/>
  <Override PartName="/ppt/media/image475.png" ContentType="image/png"/>
  <Override PartName="/ppt/media/image476.png" ContentType="image/png"/>
  <Override PartName="/ppt/media/image477.png" ContentType="image/png"/>
  <Override PartName="/ppt/media/image478.png" ContentType="image/png"/>
  <Override PartName="/ppt/media/image479.png" ContentType="image/png"/>
  <Override PartName="/ppt/media/image480.png" ContentType="image/png"/>
  <Override PartName="/ppt/media/image481.png" ContentType="image/png"/>
  <Override PartName="/ppt/media/image482.png" ContentType="image/png"/>
  <Override PartName="/ppt/media/image483.png" ContentType="image/png"/>
  <Override PartName="/ppt/media/image487.jpeg" ContentType="image/jpeg"/>
  <Override PartName="/ppt/media/image489.png" ContentType="image/png"/>
  <Override PartName="/ppt/media/image500.png" ContentType="image/png"/>
  <Override PartName="/ppt/media/image791.png" ContentType="image/png"/>
  <Override PartName="/ppt/media/image501.png" ContentType="image/png"/>
  <Override PartName="/ppt/media/image792.png" ContentType="image/png"/>
  <Override PartName="/ppt/media/image813.jpeg" ContentType="image/jpeg"/>
  <Override PartName="/ppt/media/image502.png" ContentType="image/png"/>
  <Override PartName="/ppt/media/image793.png" ContentType="image/png"/>
  <Override PartName="/ppt/media/image505.png" ContentType="image/png"/>
  <Override PartName="/ppt/media/image796.png" ContentType="image/png"/>
  <Override PartName="/ppt/media/image510.png" ContentType="image/png"/>
  <Override PartName="/ppt/media/image511.png" ContentType="image/png"/>
  <Override PartName="/ppt/media/image512.png" ContentType="image/png"/>
  <Override PartName="/ppt/media/image513.png" ContentType="image/png"/>
  <Override PartName="/ppt/media/image514.png" ContentType="image/png"/>
  <Override PartName="/ppt/media/image515.png" ContentType="image/png"/>
  <Override PartName="/ppt/media/image516.png" ContentType="image/png"/>
  <Override PartName="/ppt/media/image517.png" ContentType="image/png"/>
  <Override PartName="/ppt/media/image518.png" ContentType="image/png"/>
  <Override PartName="/ppt/media/image519.png" ContentType="image/png"/>
  <Override PartName="/ppt/media/image520.png" ContentType="image/png"/>
  <Override PartName="/ppt/media/image521.png" ContentType="image/png"/>
  <Override PartName="/ppt/media/image815.jpeg" ContentType="image/jpeg"/>
  <Override PartName="/ppt/media/image522.png" ContentType="image/png"/>
  <Override PartName="/ppt/media/image523.png" ContentType="image/png"/>
  <Override PartName="/ppt/media/image524.png" ContentType="image/png"/>
  <Override PartName="/ppt/media/image525.png" ContentType="image/png"/>
  <Override PartName="/ppt/media/image526.png" ContentType="image/png"/>
  <Override PartName="/ppt/media/image527.jpeg" ContentType="image/jpeg"/>
  <Override PartName="/ppt/media/image822.png" ContentType="image/png"/>
  <Override PartName="/ppt/media/image528.jpeg" ContentType="image/jpeg"/>
  <Override PartName="/ppt/media/image832.png" ContentType="image/png"/>
  <Override PartName="/ppt/media/image529.jpeg" ContentType="image/jpeg"/>
  <Override PartName="/ppt/media/image842.png" ContentType="image/png"/>
  <Override PartName="/ppt/media/image530.jpeg" ContentType="image/jpeg"/>
  <Override PartName="/ppt/media/image531.jpeg" ContentType="image/jpeg"/>
  <Override PartName="/ppt/media/image532.jpeg" ContentType="image/jpeg"/>
  <Override PartName="/ppt/media/image533.png" ContentType="image/png"/>
  <Override PartName="/ppt/media/image536.png" ContentType="image/png"/>
  <Override PartName="/ppt/media/image559.png" ContentType="image/png"/>
  <Override PartName="/ppt/media/image560.png" ContentType="image/png"/>
  <Override PartName="/ppt/media/image561.png" ContentType="image/png"/>
  <Override PartName="/ppt/media/image819.jpeg" ContentType="image/jpeg"/>
  <Override PartName="/ppt/media/image562.png" ContentType="image/png"/>
  <Override PartName="/ppt/media/image563.png" ContentType="image/png"/>
  <Override PartName="/ppt/media/image565.jpeg" ContentType="image/jpeg"/>
  <Override PartName="/ppt/media/image566.jpeg" ContentType="image/jpeg"/>
  <Override PartName="/ppt/media/image567.jpeg" ContentType="image/jpeg"/>
  <Override PartName="/ppt/media/image568.jpeg" ContentType="image/jpeg"/>
  <Override PartName="/ppt/media/image569.jpeg" ContentType="image/jpeg"/>
  <Override PartName="/ppt/media/image572.jpeg" ContentType="image/jpeg"/>
  <Override PartName="/ppt/media/image600.png" ContentType="image/png"/>
  <Override PartName="/ppt/media/image601.png" ContentType="image/png"/>
  <Override PartName="/ppt/media/image602.png" ContentType="image/png"/>
  <Override PartName="/ppt/media/image606.png" ContentType="image/png"/>
  <Override PartName="/ppt/media/image607.png" ContentType="image/png"/>
  <Override PartName="/ppt/media/image608.png" ContentType="image/png"/>
  <Override PartName="/ppt/media/image609.png" ContentType="image/png"/>
  <Override PartName="/ppt/media/image610.png" ContentType="image/png"/>
  <Override PartName="/ppt/media/image611.png" ContentType="image/png"/>
  <Override PartName="/ppt/media/image613.png" ContentType="image/png"/>
  <Override PartName="/ppt/media/image614.png" ContentType="image/png"/>
  <Override PartName="/ppt/media/image616.png" ContentType="image/png"/>
  <Override PartName="/ppt/media/image617.png" ContentType="image/png"/>
  <Override PartName="/ppt/media/image618.png" ContentType="image/png"/>
  <Override PartName="/ppt/media/image619.png" ContentType="image/png"/>
  <Override PartName="/ppt/media/image620.png" ContentType="image/png"/>
  <Override PartName="/ppt/media/image621.png" ContentType="image/png"/>
  <Override PartName="/ppt/media/image623.png" ContentType="image/png"/>
  <Override PartName="/ppt/media/image624.png" ContentType="image/png"/>
  <Override PartName="/ppt/media/image625.png" ContentType="image/png"/>
  <Override PartName="/ppt/media/image626.png" ContentType="image/png"/>
  <Override PartName="/ppt/media/image627.png" ContentType="image/png"/>
  <Override PartName="/ppt/media/image628.png" ContentType="image/png"/>
  <Override PartName="/ppt/media/image629.png" ContentType="image/png"/>
  <Override PartName="/ppt/media/image631.png" ContentType="image/png"/>
  <Override PartName="/ppt/media/image633.png" ContentType="image/png"/>
  <Override PartName="/ppt/media/image634.png" ContentType="image/png"/>
  <Override PartName="/ppt/media/image636.png" ContentType="image/png"/>
  <Override PartName="/ppt/media/image637.png" ContentType="image/png"/>
  <Override PartName="/ppt/media/image638.png" ContentType="image/png"/>
  <Override PartName="/ppt/media/image639.png" ContentType="image/png"/>
  <Override PartName="/ppt/media/image641.png" ContentType="image/png"/>
  <Override PartName="/ppt/media/image643.jpeg" ContentType="image/jpeg"/>
  <Override PartName="/ppt/media/image646.png" ContentType="image/png"/>
  <Override PartName="/ppt/media/image647.png" ContentType="image/png"/>
  <Override PartName="/ppt/media/image648.png" ContentType="image/png"/>
  <Override PartName="/ppt/media/image649.png" ContentType="image/png"/>
  <Override PartName="/ppt/media/image650.png" ContentType="image/png"/>
  <Override PartName="/ppt/media/image651.png" ContentType="image/png"/>
  <Override PartName="/ppt/media/image652.png" ContentType="image/png"/>
  <Override PartName="/ppt/media/image653.png" ContentType="image/png"/>
  <Override PartName="/ppt/media/image654.png" ContentType="image/png"/>
  <Override PartName="/ppt/media/image655.png" ContentType="image/png"/>
  <Override PartName="/ppt/media/image656.png" ContentType="image/png"/>
  <Override PartName="/ppt/media/image657.png" ContentType="image/png"/>
  <Override PartName="/ppt/media/image658.png" ContentType="image/png"/>
  <Override PartName="/ppt/media/image659.png" ContentType="image/png"/>
  <Override PartName="/ppt/media/image660.png" ContentType="image/png"/>
  <Override PartName="/ppt/media/image661.png" ContentType="image/png"/>
  <Override PartName="/ppt/media/image662.png" ContentType="image/png"/>
  <Override PartName="/ppt/media/image663.png" ContentType="image/png"/>
  <Override PartName="/ppt/media/image664.png" ContentType="image/png"/>
  <Override PartName="/ppt/media/image665.png" ContentType="image/png"/>
  <Override PartName="/ppt/media/image666.png" ContentType="image/png"/>
  <Override PartName="/ppt/media/image667.png" ContentType="image/png"/>
  <Override PartName="/ppt/media/image668.png" ContentType="image/png"/>
  <Override PartName="/ppt/media/image669.png" ContentType="image/png"/>
  <Override PartName="/ppt/media/image671.png" ContentType="image/png"/>
  <Override PartName="/ppt/media/image672.png" ContentType="image/png"/>
  <Override PartName="/ppt/media/image673.png" ContentType="image/png"/>
  <Override PartName="/ppt/media/image674.png" ContentType="image/png"/>
  <Override PartName="/ppt/media/image675.png" ContentType="image/png"/>
  <Override PartName="/ppt/media/image676.png" ContentType="image/png"/>
  <Override PartName="/ppt/media/image677.png" ContentType="image/png"/>
  <Override PartName="/ppt/media/image678.png" ContentType="image/png"/>
  <Override PartName="/ppt/media/image679.png" ContentType="image/png"/>
  <Override PartName="/ppt/media/image681.png" ContentType="image/png"/>
  <Override PartName="/ppt/media/image682.png" ContentType="image/png"/>
  <Override PartName="/ppt/media/image683.jpeg" ContentType="image/jpeg"/>
  <Override PartName="/ppt/media/image684.jpeg" ContentType="image/jpeg"/>
  <Override PartName="/ppt/media/image685.png" ContentType="image/png"/>
  <Override PartName="/ppt/media/image686.png" ContentType="image/png"/>
  <Override PartName="/ppt/media/image687.png" ContentType="image/png"/>
  <Override PartName="/ppt/media/image688.png" ContentType="image/png"/>
  <Override PartName="/ppt/media/image689.png" ContentType="image/png"/>
  <Override PartName="/ppt/media/image700.png" ContentType="image/png"/>
  <Override PartName="/ppt/media/image701.png" ContentType="image/png"/>
  <Override PartName="/ppt/media/image702.png" ContentType="image/png"/>
  <Override PartName="/ppt/media/image704.png" ContentType="image/png"/>
  <Override PartName="/ppt/media/image705.png" ContentType="image/png"/>
  <Override PartName="/ppt/media/image706.png" ContentType="image/png"/>
  <Override PartName="/ppt/media/image707.png" ContentType="image/png"/>
  <Override PartName="/ppt/media/image708.png" ContentType="image/png"/>
  <Override PartName="/ppt/media/image709.png" ContentType="image/png"/>
  <Override PartName="/ppt/media/image710.png" ContentType="image/png"/>
  <Override PartName="/ppt/media/image711.png" ContentType="image/png"/>
  <Override PartName="/ppt/media/image712.png" ContentType="image/png"/>
  <Override PartName="/ppt/media/image713.png" ContentType="image/png"/>
  <Override PartName="/ppt/media/image714.png" ContentType="image/png"/>
  <Override PartName="/ppt/media/image716.png" ContentType="image/png"/>
  <Override PartName="/ppt/media/image717.png" ContentType="image/png"/>
  <Override PartName="/ppt/media/image718.png" ContentType="image/png"/>
  <Override PartName="/ppt/media/image719.png" ContentType="image/png"/>
  <Override PartName="/ppt/media/image720.png" ContentType="image/png"/>
  <Override PartName="/ppt/media/image721.png" ContentType="image/png"/>
  <Override PartName="/ppt/media/image722.png" ContentType="image/png"/>
  <Override PartName="/ppt/media/image723.png" ContentType="image/png"/>
  <Override PartName="/ppt/media/image726.png" ContentType="image/png"/>
  <Override PartName="/ppt/media/image727.png" ContentType="image/png"/>
  <Override PartName="/ppt/media/image728.png" ContentType="image/png"/>
  <Override PartName="/ppt/media/image729.png" ContentType="image/png"/>
  <Override PartName="/ppt/media/image730.png" ContentType="image/png"/>
  <Override PartName="/ppt/media/image731.png" ContentType="image/png"/>
  <Override PartName="/ppt/media/image732.png" ContentType="image/png"/>
  <Override PartName="/ppt/media/image733.png" ContentType="image/png"/>
  <Override PartName="/ppt/media/image734.png" ContentType="image/png"/>
  <Override PartName="/ppt/media/image736.png" ContentType="image/png"/>
  <Override PartName="/ppt/media/image737.png" ContentType="image/png"/>
  <Override PartName="/ppt/media/image738.png" ContentType="image/png"/>
  <Override PartName="/ppt/media/image739.png" ContentType="image/png"/>
  <Override PartName="/ppt/media/image740.png" ContentType="image/png"/>
  <Override PartName="/ppt/media/image741.png" ContentType="image/png"/>
  <Override PartName="/ppt/media/image742.png" ContentType="image/png"/>
  <Override PartName="/ppt/media/image743.png" ContentType="image/png"/>
  <Override PartName="/ppt/media/image746.png" ContentType="image/png"/>
  <Override PartName="/ppt/media/image747.png" ContentType="image/png"/>
  <Override PartName="/ppt/media/image748.png" ContentType="image/png"/>
  <Override PartName="/ppt/media/image749.png" ContentType="image/png"/>
  <Override PartName="/ppt/media/image751.png" ContentType="image/png"/>
  <Override PartName="/ppt/media/image838.jpeg" ContentType="image/jpeg"/>
  <Override PartName="/ppt/media/image752.png" ContentType="image/png"/>
  <Override PartName="/ppt/media/image753.png" ContentType="image/png"/>
  <Override PartName="/ppt/media/image755.png" ContentType="image/png"/>
  <Override PartName="/ppt/media/image756.png" ContentType="image/png"/>
  <Override PartName="/ppt/media/image757.png" ContentType="image/png"/>
  <Override PartName="/ppt/media/image758.png" ContentType="image/png"/>
  <Override PartName="/ppt/media/image759.png" ContentType="image/png"/>
  <Override PartName="/ppt/media/image761.png" ContentType="image/png"/>
  <Override PartName="/ppt/media/image839.jpeg" ContentType="image/jpeg"/>
  <Override PartName="/ppt/media/image762.png" ContentType="image/png"/>
  <Override PartName="/ppt/media/image810.jpeg" ContentType="image/jpeg"/>
  <Override PartName="/ppt/media/image763.png" ContentType="image/png"/>
  <Override PartName="/ppt/media/image766.png" ContentType="image/png"/>
  <Override PartName="/ppt/media/image767.png" ContentType="image/png"/>
  <Override PartName="/ppt/media/image768.png" ContentType="image/png"/>
  <Override PartName="/ppt/media/image769.png" ContentType="image/png"/>
  <Override PartName="/ppt/media/image770.png" ContentType="image/png"/>
  <Override PartName="/ppt/media/image771.png" ContentType="image/png"/>
  <Override PartName="/ppt/media/image772.png" ContentType="image/png"/>
  <Override PartName="/ppt/media/image811.jpeg" ContentType="image/jpeg"/>
  <Override PartName="/ppt/media/image773.png" ContentType="image/png"/>
  <Override PartName="/ppt/media/image776.png" ContentType="image/png"/>
  <Override PartName="/ppt/media/image777.png" ContentType="image/png"/>
  <Override PartName="/ppt/media/image778.png" ContentType="image/png"/>
  <Override PartName="/ppt/media/image779.png" ContentType="image/png"/>
  <Override PartName="/ppt/media/image781.png" ContentType="image/png"/>
  <Override PartName="/ppt/media/image782.png" ContentType="image/png"/>
  <Override PartName="/ppt/media/image812.jpeg" ContentType="image/jpeg"/>
  <Override PartName="/ppt/media/image783.png" ContentType="image/png"/>
  <Override PartName="/ppt/media/image784.png" ContentType="image/png"/>
  <Override PartName="/ppt/media/image785.png" ContentType="image/png"/>
  <Override PartName="/ppt/media/image786.png" ContentType="image/png"/>
  <Override PartName="/ppt/media/image787.png" ContentType="image/png"/>
  <Override PartName="/ppt/media/image788.png" ContentType="image/png"/>
  <Override PartName="/ppt/media/image789.png" ContentType="image/png"/>
  <Override PartName="/ppt/media/image795.png" ContentType="image/png"/>
  <Override PartName="/ppt/media/image797.png" ContentType="image/png"/>
  <Override PartName="/ppt/media/image798.png" ContentType="image/png"/>
  <Override PartName="/ppt/media/image799.png" ContentType="image/png"/>
  <Override PartName="/ppt/media/image800.png" ContentType="image/png"/>
  <Override PartName="/ppt/media/image801.png" ContentType="image/png"/>
  <Override PartName="/ppt/media/image802.png" ContentType="image/png"/>
  <Override PartName="/ppt/media/image803.png" ContentType="image/png"/>
  <Override PartName="/ppt/media/image804.png" ContentType="image/png"/>
  <Override PartName="/ppt/media/image805.png" ContentType="image/png"/>
  <Override PartName="/ppt/media/image806.png" ContentType="image/png"/>
  <Override PartName="/ppt/media/image807.png" ContentType="image/png"/>
  <Override PartName="/ppt/media/image808.png" ContentType="image/png"/>
  <Override PartName="/ppt/media/image814.png" ContentType="image/png"/>
  <Override PartName="/ppt/media/image816.jpeg" ContentType="image/jpeg"/>
  <Override PartName="/ppt/media/image817.png" ContentType="image/png"/>
  <Override PartName="/ppt/media/image818.png" ContentType="image/png"/>
  <Override PartName="/ppt/media/image820.jpeg" ContentType="image/jpeg"/>
  <Override PartName="/ppt/media/image862.png" ContentType="image/png"/>
  <Override PartName="/ppt/media/image821.jpeg" ContentType="image/jpeg"/>
  <Override PartName="/ppt/media/image872.png" ContentType="image/png"/>
  <Override PartName="/ppt/media/image823.png" ContentType="image/png"/>
  <Override PartName="/ppt/media/image824.png" ContentType="image/png"/>
  <Override PartName="/ppt/media/image826.png" ContentType="image/png"/>
  <Override PartName="/ppt/media/image827.png" ContentType="image/png"/>
  <Override PartName="/ppt/media/image828.png" ContentType="image/png"/>
  <Override PartName="/ppt/media/image829.png" ContentType="image/png"/>
  <Override PartName="/ppt/media/image830.png" ContentType="image/png"/>
  <Override PartName="/ppt/media/image831.png" ContentType="image/png"/>
  <Override PartName="/ppt/media/image833.png" ContentType="image/png"/>
  <Override PartName="/ppt/media/image834.png" ContentType="image/png"/>
  <Override PartName="/ppt/media/image836.png" ContentType="image/png"/>
  <Override PartName="/ppt/media/image837.png" ContentType="image/png"/>
  <Override PartName="/ppt/media/image840.png" ContentType="image/png"/>
  <Override PartName="/ppt/media/image841.png" ContentType="image/png"/>
  <Override PartName="/ppt/media/image843.png" ContentType="image/png"/>
  <Override PartName="/ppt/media/image844.png" ContentType="image/png"/>
  <Override PartName="/ppt/media/image845.png" ContentType="image/png"/>
  <Override PartName="/ppt/media/image846.png" ContentType="image/png"/>
  <Override PartName="/ppt/media/image847.png" ContentType="image/png"/>
  <Override PartName="/ppt/media/image848.png" ContentType="image/png"/>
  <Override PartName="/ppt/media/image849.png" ContentType="image/png"/>
  <Override PartName="/ppt/media/image850.png" ContentType="image/png"/>
  <Override PartName="/ppt/media/image851.png" ContentType="image/png"/>
  <Override PartName="/ppt/media/image852.png" ContentType="image/png"/>
  <Override PartName="/ppt/media/image853.png" ContentType="image/png"/>
  <Override PartName="/ppt/media/image854.png" ContentType="image/png"/>
  <Override PartName="/ppt/media/image855.png" ContentType="image/png"/>
  <Override PartName="/ppt/media/image856.png" ContentType="image/png"/>
  <Override PartName="/ppt/media/image857.png" ContentType="image/png"/>
  <Override PartName="/ppt/media/image858.png" ContentType="image/png"/>
  <Override PartName="/ppt/media/image859.png" ContentType="image/png"/>
  <Override PartName="/ppt/media/image860.png" ContentType="image/png"/>
  <Override PartName="/ppt/media/image861.png" ContentType="image/png"/>
  <Override PartName="/ppt/media/image863.png" ContentType="image/png"/>
  <Override PartName="/ppt/media/image864.png" ContentType="image/png"/>
  <Override PartName="/ppt/media/image865.png" ContentType="image/png"/>
  <Override PartName="/ppt/media/image866.png" ContentType="image/png"/>
  <Override PartName="/ppt/media/image867.png" ContentType="image/png"/>
  <Override PartName="/ppt/media/image868.jpeg" ContentType="image/jpeg"/>
  <Override PartName="/ppt/media/image869.jpeg" ContentType="image/jpeg"/>
  <Override PartName="/ppt/media/image870.png" ContentType="image/png"/>
  <Override PartName="/ppt/media/image871.png" ContentType="image/png"/>
  <Override PartName="/ppt/media/image873.png" ContentType="image/png"/>
  <Override PartName="/ppt/media/image874.png" ContentType="image/png"/>
  <Override PartName="/ppt/media/image875.png" ContentType="image/png"/>
  <Override PartName="/ppt/media/image877.png" ContentType="image/png"/>
  <Override PartName="/ppt/media/image878.png" ContentType="image/png"/>
  <Override PartName="/ppt/media/image879.png" ContentType="image/png"/>
  <Override PartName="/ppt/media/image880.png" ContentType="image/png"/>
  <Override PartName="/ppt/media/image881.png" ContentType="image/png"/>
  <Override PartName="/ppt/media/image884.png" ContentType="image/png"/>
  <Override PartName="/ppt/media/image885.jpeg" ContentType="image/jpeg"/>
  <Override PartName="/ppt/media/image886.jpeg" ContentType="image/jpeg"/>
  <Override PartName="/ppt/media/image887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  <Override PartName="/ppt/slides/_rels/slide58.xml.rels" ContentType="application/vnd.openxmlformats-package.relationships+xml"/>
  <Override PartName="/ppt/slides/_rels/slide59.xml.rels" ContentType="application/vnd.openxmlformats-package.relationships+xml"/>
  <Override PartName="/ppt/slides/_rels/slide6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63" Type="http://schemas.openxmlformats.org/officeDocument/2006/relationships/slide" Target="slides/slide60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jpe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jpeg"/><Relationship Id="rId6" Type="http://schemas.openxmlformats.org/officeDocument/2006/relationships/image" Target="../media/image7.jpeg"/><Relationship Id="rId7" Type="http://schemas.openxmlformats.org/officeDocument/2006/relationships/image" Target="../media/image8.png"/><Relationship Id="rId8" Type="http://schemas.openxmlformats.org/officeDocument/2006/relationships/image" Target="../media/image9.png"/><Relationship Id="rId9" Type="http://schemas.openxmlformats.org/officeDocument/2006/relationships/image" Target="../media/image10.png"/><Relationship Id="rId10" Type="http://schemas.openxmlformats.org/officeDocument/2006/relationships/image" Target="../media/image11.jpeg"/><Relationship Id="rId11" Type="http://schemas.openxmlformats.org/officeDocument/2006/relationships/image" Target="../media/image12.png"/><Relationship Id="rId12" Type="http://schemas.openxmlformats.org/officeDocument/2006/relationships/image" Target="../media/image13.jpeg"/><Relationship Id="rId13" Type="http://schemas.openxmlformats.org/officeDocument/2006/relationships/image" Target="../media/image14.png"/><Relationship Id="rId14" Type="http://schemas.openxmlformats.org/officeDocument/2006/relationships/image" Target="../media/image15.png"/><Relationship Id="rId15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16.jpe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7.png"/><Relationship Id="rId2" Type="http://schemas.openxmlformats.org/officeDocument/2006/relationships/image" Target="../media/image18.png"/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6" Type="http://schemas.openxmlformats.org/officeDocument/2006/relationships/image" Target="../media/image22.png"/><Relationship Id="rId7" Type="http://schemas.openxmlformats.org/officeDocument/2006/relationships/image" Target="../media/image23.png"/><Relationship Id="rId8" Type="http://schemas.openxmlformats.org/officeDocument/2006/relationships/image" Target="../media/image24.png"/><Relationship Id="rId9" Type="http://schemas.openxmlformats.org/officeDocument/2006/relationships/image" Target="../media/image25.png"/><Relationship Id="rId10" Type="http://schemas.openxmlformats.org/officeDocument/2006/relationships/image" Target="../media/image26.png"/><Relationship Id="rId11" Type="http://schemas.openxmlformats.org/officeDocument/2006/relationships/image" Target="../media/image27.png"/><Relationship Id="rId12" Type="http://schemas.openxmlformats.org/officeDocument/2006/relationships/image" Target="../media/image28.png"/><Relationship Id="rId13" Type="http://schemas.openxmlformats.org/officeDocument/2006/relationships/image" Target="../media/image29.png"/><Relationship Id="rId14" Type="http://schemas.openxmlformats.org/officeDocument/2006/relationships/image" Target="../media/image30.png"/><Relationship Id="rId15" Type="http://schemas.openxmlformats.org/officeDocument/2006/relationships/image" Target="../media/image31.png"/><Relationship Id="rId16" Type="http://schemas.openxmlformats.org/officeDocument/2006/relationships/image" Target="../media/image32.png"/><Relationship Id="rId17" Type="http://schemas.openxmlformats.org/officeDocument/2006/relationships/image" Target="../media/image33.png"/><Relationship Id="rId18" Type="http://schemas.openxmlformats.org/officeDocument/2006/relationships/image" Target="../media/image34.png"/><Relationship Id="rId19" Type="http://schemas.openxmlformats.org/officeDocument/2006/relationships/image" Target="../media/image35.png"/><Relationship Id="rId20" Type="http://schemas.openxmlformats.org/officeDocument/2006/relationships/image" Target="../media/image36.png"/><Relationship Id="rId21" Type="http://schemas.openxmlformats.org/officeDocument/2006/relationships/image" Target="../media/image37.png"/><Relationship Id="rId22" Type="http://schemas.openxmlformats.org/officeDocument/2006/relationships/image" Target="../media/image38.png"/><Relationship Id="rId23" Type="http://schemas.openxmlformats.org/officeDocument/2006/relationships/image" Target="../media/image39.jpeg"/><Relationship Id="rId24" Type="http://schemas.openxmlformats.org/officeDocument/2006/relationships/image" Target="../media/image40.jpeg"/><Relationship Id="rId25" Type="http://schemas.openxmlformats.org/officeDocument/2006/relationships/image" Target="../media/image41.jpeg"/><Relationship Id="rId26" Type="http://schemas.openxmlformats.org/officeDocument/2006/relationships/image" Target="../media/image42.jpeg"/><Relationship Id="rId27" Type="http://schemas.openxmlformats.org/officeDocument/2006/relationships/image" Target="../media/image43.jpeg"/><Relationship Id="rId28" Type="http://schemas.openxmlformats.org/officeDocument/2006/relationships/image" Target="../media/image44.png"/><Relationship Id="rId29" Type="http://schemas.openxmlformats.org/officeDocument/2006/relationships/image" Target="../media/image45.jpeg"/><Relationship Id="rId30" Type="http://schemas.openxmlformats.org/officeDocument/2006/relationships/image" Target="../media/image46.jpeg"/><Relationship Id="rId31" Type="http://schemas.openxmlformats.org/officeDocument/2006/relationships/image" Target="../media/image47.png"/><Relationship Id="rId32" Type="http://schemas.openxmlformats.org/officeDocument/2006/relationships/image" Target="../media/image48.png"/><Relationship Id="rId33" Type="http://schemas.openxmlformats.org/officeDocument/2006/relationships/image" Target="../media/image49.png"/><Relationship Id="rId34" Type="http://schemas.openxmlformats.org/officeDocument/2006/relationships/image" Target="../media/image50.png"/><Relationship Id="rId35" Type="http://schemas.openxmlformats.org/officeDocument/2006/relationships/image" Target="../media/image51.png"/><Relationship Id="rId36" Type="http://schemas.openxmlformats.org/officeDocument/2006/relationships/image" Target="../media/image52.png"/><Relationship Id="rId37" Type="http://schemas.openxmlformats.org/officeDocument/2006/relationships/image" Target="../media/image53.png"/><Relationship Id="rId38" Type="http://schemas.openxmlformats.org/officeDocument/2006/relationships/image" Target="../media/image54.png"/><Relationship Id="rId39" Type="http://schemas.openxmlformats.org/officeDocument/2006/relationships/image" Target="../media/image55.png"/><Relationship Id="rId40" Type="http://schemas.openxmlformats.org/officeDocument/2006/relationships/image" Target="../media/image56.png"/><Relationship Id="rId41" Type="http://schemas.openxmlformats.org/officeDocument/2006/relationships/image" Target="../media/image57.png"/><Relationship Id="rId42" Type="http://schemas.openxmlformats.org/officeDocument/2006/relationships/image" Target="../media/image58.png"/><Relationship Id="rId43" Type="http://schemas.openxmlformats.org/officeDocument/2006/relationships/image" Target="../media/image59.png"/><Relationship Id="rId44" Type="http://schemas.openxmlformats.org/officeDocument/2006/relationships/image" Target="../media/image60.png"/><Relationship Id="rId45" Type="http://schemas.openxmlformats.org/officeDocument/2006/relationships/image" Target="../media/image61.png"/><Relationship Id="rId46" Type="http://schemas.openxmlformats.org/officeDocument/2006/relationships/image" Target="../media/image62.png"/><Relationship Id="rId47" Type="http://schemas.openxmlformats.org/officeDocument/2006/relationships/image" Target="../media/image63.png"/><Relationship Id="rId48" Type="http://schemas.openxmlformats.org/officeDocument/2006/relationships/image" Target="../media/image64.jpeg"/><Relationship Id="rId49" Type="http://schemas.openxmlformats.org/officeDocument/2006/relationships/image" Target="../media/image65.jpeg"/><Relationship Id="rId50" Type="http://schemas.openxmlformats.org/officeDocument/2006/relationships/image" Target="../media/image66.png"/><Relationship Id="rId51" Type="http://schemas.openxmlformats.org/officeDocument/2006/relationships/image" Target="../media/image67.png"/><Relationship Id="rId52" Type="http://schemas.openxmlformats.org/officeDocument/2006/relationships/image" Target="../media/image68.png"/><Relationship Id="rId53" Type="http://schemas.openxmlformats.org/officeDocument/2006/relationships/image" Target="../media/image69.png"/><Relationship Id="rId54" Type="http://schemas.openxmlformats.org/officeDocument/2006/relationships/image" Target="../media/image70.png"/><Relationship Id="rId55" Type="http://schemas.openxmlformats.org/officeDocument/2006/relationships/image" Target="../media/image71.png"/><Relationship Id="rId56" Type="http://schemas.openxmlformats.org/officeDocument/2006/relationships/image" Target="../media/image72.png"/><Relationship Id="rId57" Type="http://schemas.openxmlformats.org/officeDocument/2006/relationships/image" Target="../media/image73.png"/><Relationship Id="rId58" Type="http://schemas.openxmlformats.org/officeDocument/2006/relationships/image" Target="../media/image74.png"/><Relationship Id="rId59" Type="http://schemas.openxmlformats.org/officeDocument/2006/relationships/image" Target="../media/image75.png"/><Relationship Id="rId60" Type="http://schemas.openxmlformats.org/officeDocument/2006/relationships/image" Target="../media/image76.png"/><Relationship Id="rId61" Type="http://schemas.openxmlformats.org/officeDocument/2006/relationships/image" Target="../media/image77.png"/><Relationship Id="rId62" Type="http://schemas.openxmlformats.org/officeDocument/2006/relationships/image" Target="../media/image78.png"/><Relationship Id="rId63" Type="http://schemas.openxmlformats.org/officeDocument/2006/relationships/image" Target="../media/image79.png"/><Relationship Id="rId64" Type="http://schemas.openxmlformats.org/officeDocument/2006/relationships/image" Target="../media/image80.png"/><Relationship Id="rId65" Type="http://schemas.openxmlformats.org/officeDocument/2006/relationships/image" Target="../media/image81.png"/><Relationship Id="rId66" Type="http://schemas.openxmlformats.org/officeDocument/2006/relationships/image" Target="../media/image82.png"/><Relationship Id="rId67" Type="http://schemas.openxmlformats.org/officeDocument/2006/relationships/image" Target="../media/image83.png"/><Relationship Id="rId68" Type="http://schemas.openxmlformats.org/officeDocument/2006/relationships/image" Target="../media/image84.png"/><Relationship Id="rId69" Type="http://schemas.openxmlformats.org/officeDocument/2006/relationships/image" Target="../media/image85.png"/><Relationship Id="rId70" Type="http://schemas.openxmlformats.org/officeDocument/2006/relationships/image" Target="../media/image86.png"/><Relationship Id="rId71" Type="http://schemas.openxmlformats.org/officeDocument/2006/relationships/image" Target="../media/image87.png"/><Relationship Id="rId72" Type="http://schemas.openxmlformats.org/officeDocument/2006/relationships/image" Target="../media/image88.png"/><Relationship Id="rId73" Type="http://schemas.openxmlformats.org/officeDocument/2006/relationships/image" Target="../media/image89.png"/><Relationship Id="rId74" Type="http://schemas.openxmlformats.org/officeDocument/2006/relationships/image" Target="../media/image90.png"/><Relationship Id="rId75" Type="http://schemas.openxmlformats.org/officeDocument/2006/relationships/image" Target="../media/image91.png"/><Relationship Id="rId76" Type="http://schemas.openxmlformats.org/officeDocument/2006/relationships/image" Target="../media/image92.png"/><Relationship Id="rId77" Type="http://schemas.openxmlformats.org/officeDocument/2006/relationships/image" Target="../media/image93.png"/><Relationship Id="rId78" Type="http://schemas.openxmlformats.org/officeDocument/2006/relationships/image" Target="../media/image94.png"/><Relationship Id="rId79" Type="http://schemas.openxmlformats.org/officeDocument/2006/relationships/image" Target="../media/image95.png"/><Relationship Id="rId80" Type="http://schemas.openxmlformats.org/officeDocument/2006/relationships/image" Target="../media/image96.png"/><Relationship Id="rId81" Type="http://schemas.openxmlformats.org/officeDocument/2006/relationships/image" Target="../media/image97.png"/><Relationship Id="rId82" Type="http://schemas.openxmlformats.org/officeDocument/2006/relationships/image" Target="../media/image98.png"/><Relationship Id="rId83" Type="http://schemas.openxmlformats.org/officeDocument/2006/relationships/image" Target="../media/image99.png"/><Relationship Id="rId84" Type="http://schemas.openxmlformats.org/officeDocument/2006/relationships/image" Target="../media/image100.png"/><Relationship Id="rId85" Type="http://schemas.openxmlformats.org/officeDocument/2006/relationships/image" Target="../media/image101.png"/><Relationship Id="rId86" Type="http://schemas.openxmlformats.org/officeDocument/2006/relationships/image" Target="../media/image102.png"/><Relationship Id="rId87" Type="http://schemas.openxmlformats.org/officeDocument/2006/relationships/image" Target="../media/image103.png"/><Relationship Id="rId88" Type="http://schemas.openxmlformats.org/officeDocument/2006/relationships/image" Target="../media/image104.jpeg"/><Relationship Id="rId89" Type="http://schemas.openxmlformats.org/officeDocument/2006/relationships/image" Target="../media/image105.jpeg"/><Relationship Id="rId90" Type="http://schemas.openxmlformats.org/officeDocument/2006/relationships/image" Target="../media/image106.png"/><Relationship Id="rId91" Type="http://schemas.openxmlformats.org/officeDocument/2006/relationships/image" Target="../media/image107.png"/><Relationship Id="rId92" Type="http://schemas.openxmlformats.org/officeDocument/2006/relationships/image" Target="../media/image108.png"/><Relationship Id="rId93" Type="http://schemas.openxmlformats.org/officeDocument/2006/relationships/image" Target="../media/image109.png"/><Relationship Id="rId94" Type="http://schemas.openxmlformats.org/officeDocument/2006/relationships/image" Target="../media/image110.png"/><Relationship Id="rId95" Type="http://schemas.openxmlformats.org/officeDocument/2006/relationships/image" Target="../media/image111.png"/><Relationship Id="rId96" Type="http://schemas.openxmlformats.org/officeDocument/2006/relationships/image" Target="../media/image112.png"/><Relationship Id="rId97" Type="http://schemas.openxmlformats.org/officeDocument/2006/relationships/image" Target="../media/image113.png"/><Relationship Id="rId98" Type="http://schemas.openxmlformats.org/officeDocument/2006/relationships/image" Target="../media/image114.png"/><Relationship Id="rId99" Type="http://schemas.openxmlformats.org/officeDocument/2006/relationships/image" Target="../media/image115.png"/><Relationship Id="rId100" Type="http://schemas.openxmlformats.org/officeDocument/2006/relationships/image" Target="../media/image116.png"/><Relationship Id="rId101" Type="http://schemas.openxmlformats.org/officeDocument/2006/relationships/image" Target="../media/image117.png"/><Relationship Id="rId102" Type="http://schemas.openxmlformats.org/officeDocument/2006/relationships/image" Target="../media/image118.png"/><Relationship Id="rId103" Type="http://schemas.openxmlformats.org/officeDocument/2006/relationships/image" Target="../media/image119.png"/><Relationship Id="rId104" Type="http://schemas.openxmlformats.org/officeDocument/2006/relationships/image" Target="../media/image120.png"/><Relationship Id="rId105" Type="http://schemas.openxmlformats.org/officeDocument/2006/relationships/image" Target="../media/image121.png"/><Relationship Id="rId106" Type="http://schemas.openxmlformats.org/officeDocument/2006/relationships/image" Target="../media/image122.png"/><Relationship Id="rId107" Type="http://schemas.openxmlformats.org/officeDocument/2006/relationships/image" Target="../media/image123.png"/><Relationship Id="rId108" Type="http://schemas.openxmlformats.org/officeDocument/2006/relationships/image" Target="../media/image124.png"/><Relationship Id="rId109" Type="http://schemas.openxmlformats.org/officeDocument/2006/relationships/image" Target="../media/image125.png"/><Relationship Id="rId110" Type="http://schemas.openxmlformats.org/officeDocument/2006/relationships/image" Target="../media/image126.png"/><Relationship Id="rId111" Type="http://schemas.openxmlformats.org/officeDocument/2006/relationships/image" Target="../media/image127.png"/><Relationship Id="rId112" Type="http://schemas.openxmlformats.org/officeDocument/2006/relationships/image" Target="../media/image128.png"/><Relationship Id="rId113" Type="http://schemas.openxmlformats.org/officeDocument/2006/relationships/image" Target="../media/image129.png"/><Relationship Id="rId114" Type="http://schemas.openxmlformats.org/officeDocument/2006/relationships/image" Target="../media/image130.png"/><Relationship Id="rId115" Type="http://schemas.openxmlformats.org/officeDocument/2006/relationships/image" Target="../media/image131.png"/><Relationship Id="rId116" Type="http://schemas.openxmlformats.org/officeDocument/2006/relationships/image" Target="../media/image132.png"/><Relationship Id="rId117" Type="http://schemas.openxmlformats.org/officeDocument/2006/relationships/image" Target="../media/image133.png"/><Relationship Id="rId118" Type="http://schemas.openxmlformats.org/officeDocument/2006/relationships/image" Target="../media/image134.png"/><Relationship Id="rId119" Type="http://schemas.openxmlformats.org/officeDocument/2006/relationships/image" Target="../media/image135.png"/><Relationship Id="rId120" Type="http://schemas.openxmlformats.org/officeDocument/2006/relationships/image" Target="../media/image136.png"/><Relationship Id="rId121" Type="http://schemas.openxmlformats.org/officeDocument/2006/relationships/image" Target="../media/image137.png"/><Relationship Id="rId122" Type="http://schemas.openxmlformats.org/officeDocument/2006/relationships/image" Target="../media/image138.png"/><Relationship Id="rId123" Type="http://schemas.openxmlformats.org/officeDocument/2006/relationships/image" Target="../media/image139.png"/><Relationship Id="rId124" Type="http://schemas.openxmlformats.org/officeDocument/2006/relationships/image" Target="../media/image140.png"/><Relationship Id="rId125" Type="http://schemas.openxmlformats.org/officeDocument/2006/relationships/image" Target="../media/image141.png"/><Relationship Id="rId126" Type="http://schemas.openxmlformats.org/officeDocument/2006/relationships/image" Target="../media/image142.png"/><Relationship Id="rId127" Type="http://schemas.openxmlformats.org/officeDocument/2006/relationships/image" Target="../media/image143.png"/><Relationship Id="rId128" Type="http://schemas.openxmlformats.org/officeDocument/2006/relationships/image" Target="../media/image144.jpeg"/><Relationship Id="rId129" Type="http://schemas.openxmlformats.org/officeDocument/2006/relationships/image" Target="../media/image145.jpeg"/><Relationship Id="rId130" Type="http://schemas.openxmlformats.org/officeDocument/2006/relationships/image" Target="../media/image146.png"/><Relationship Id="rId131" Type="http://schemas.openxmlformats.org/officeDocument/2006/relationships/image" Target="../media/image147.png"/><Relationship Id="rId132" Type="http://schemas.openxmlformats.org/officeDocument/2006/relationships/image" Target="../media/image148.png"/><Relationship Id="rId133" Type="http://schemas.openxmlformats.org/officeDocument/2006/relationships/image" Target="../media/image149.png"/><Relationship Id="rId134" Type="http://schemas.openxmlformats.org/officeDocument/2006/relationships/image" Target="../media/image150.png"/><Relationship Id="rId135" Type="http://schemas.openxmlformats.org/officeDocument/2006/relationships/image" Target="../media/image151.png"/><Relationship Id="rId136" Type="http://schemas.openxmlformats.org/officeDocument/2006/relationships/image" Target="../media/image152.png"/><Relationship Id="rId137" Type="http://schemas.openxmlformats.org/officeDocument/2006/relationships/image" Target="../media/image153.png"/><Relationship Id="rId138" Type="http://schemas.openxmlformats.org/officeDocument/2006/relationships/image" Target="../media/image154.png"/><Relationship Id="rId139" Type="http://schemas.openxmlformats.org/officeDocument/2006/relationships/image" Target="../media/image155.png"/><Relationship Id="rId140" Type="http://schemas.openxmlformats.org/officeDocument/2006/relationships/image" Target="../media/image156.png"/><Relationship Id="rId141" Type="http://schemas.openxmlformats.org/officeDocument/2006/relationships/image" Target="../media/image157.png"/><Relationship Id="rId142" Type="http://schemas.openxmlformats.org/officeDocument/2006/relationships/image" Target="../media/image158.png"/><Relationship Id="rId143" Type="http://schemas.openxmlformats.org/officeDocument/2006/relationships/image" Target="../media/image159.png"/><Relationship Id="rId144" Type="http://schemas.openxmlformats.org/officeDocument/2006/relationships/image" Target="../media/image160.png"/><Relationship Id="rId145" Type="http://schemas.openxmlformats.org/officeDocument/2006/relationships/image" Target="../media/image161.png"/><Relationship Id="rId146" Type="http://schemas.openxmlformats.org/officeDocument/2006/relationships/image" Target="../media/image162.png"/><Relationship Id="rId147" Type="http://schemas.openxmlformats.org/officeDocument/2006/relationships/image" Target="../media/image163.png"/><Relationship Id="rId148" Type="http://schemas.openxmlformats.org/officeDocument/2006/relationships/image" Target="../media/image164.png"/><Relationship Id="rId149" Type="http://schemas.openxmlformats.org/officeDocument/2006/relationships/image" Target="../media/image165.png"/><Relationship Id="rId150" Type="http://schemas.openxmlformats.org/officeDocument/2006/relationships/image" Target="../media/image166.png"/><Relationship Id="rId151" Type="http://schemas.openxmlformats.org/officeDocument/2006/relationships/image" Target="../media/image167.png"/><Relationship Id="rId152" Type="http://schemas.openxmlformats.org/officeDocument/2006/relationships/image" Target="../media/image168.png"/><Relationship Id="rId153" Type="http://schemas.openxmlformats.org/officeDocument/2006/relationships/image" Target="../media/image169.png"/><Relationship Id="rId154" Type="http://schemas.openxmlformats.org/officeDocument/2006/relationships/image" Target="../media/image170.png"/><Relationship Id="rId155" Type="http://schemas.openxmlformats.org/officeDocument/2006/relationships/image" Target="../media/image171.png"/><Relationship Id="rId156" Type="http://schemas.openxmlformats.org/officeDocument/2006/relationships/image" Target="../media/image172.png"/><Relationship Id="rId157" Type="http://schemas.openxmlformats.org/officeDocument/2006/relationships/image" Target="../media/image173.png"/><Relationship Id="rId158" Type="http://schemas.openxmlformats.org/officeDocument/2006/relationships/image" Target="../media/image174.png"/><Relationship Id="rId159" Type="http://schemas.openxmlformats.org/officeDocument/2006/relationships/image" Target="../media/image175.png"/><Relationship Id="rId160" Type="http://schemas.openxmlformats.org/officeDocument/2006/relationships/image" Target="../media/image176.png"/><Relationship Id="rId161" Type="http://schemas.openxmlformats.org/officeDocument/2006/relationships/image" Target="../media/image177.png"/><Relationship Id="rId162" Type="http://schemas.openxmlformats.org/officeDocument/2006/relationships/image" Target="../media/image178.png"/><Relationship Id="rId163" Type="http://schemas.openxmlformats.org/officeDocument/2006/relationships/image" Target="../media/image179.png"/><Relationship Id="rId164" Type="http://schemas.openxmlformats.org/officeDocument/2006/relationships/image" Target="../media/image180.png"/><Relationship Id="rId165" Type="http://schemas.openxmlformats.org/officeDocument/2006/relationships/image" Target="../media/image181.png"/><Relationship Id="rId166" Type="http://schemas.openxmlformats.org/officeDocument/2006/relationships/image" Target="../media/image182.png"/><Relationship Id="rId167" Type="http://schemas.openxmlformats.org/officeDocument/2006/relationships/image" Target="../media/image183.png"/><Relationship Id="rId168" Type="http://schemas.openxmlformats.org/officeDocument/2006/relationships/image" Target="../media/image184.png"/><Relationship Id="rId169" Type="http://schemas.openxmlformats.org/officeDocument/2006/relationships/image" Target="../media/image185.jpeg"/><Relationship Id="rId170" Type="http://schemas.openxmlformats.org/officeDocument/2006/relationships/image" Target="../media/image186.jpeg"/><Relationship Id="rId171" Type="http://schemas.openxmlformats.org/officeDocument/2006/relationships/image" Target="../media/image187.png"/><Relationship Id="rId172" Type="http://schemas.openxmlformats.org/officeDocument/2006/relationships/image" Target="../media/image188.png"/><Relationship Id="rId173" Type="http://schemas.openxmlformats.org/officeDocument/2006/relationships/image" Target="../media/image189.png"/><Relationship Id="rId174" Type="http://schemas.openxmlformats.org/officeDocument/2006/relationships/image" Target="../media/image190.png"/><Relationship Id="rId175" Type="http://schemas.openxmlformats.org/officeDocument/2006/relationships/image" Target="../media/image191.png"/><Relationship Id="rId176" Type="http://schemas.openxmlformats.org/officeDocument/2006/relationships/image" Target="../media/image192.png"/><Relationship Id="rId177" Type="http://schemas.openxmlformats.org/officeDocument/2006/relationships/image" Target="../media/image193.png"/><Relationship Id="rId178" Type="http://schemas.openxmlformats.org/officeDocument/2006/relationships/image" Target="../media/image194.png"/><Relationship Id="rId179" Type="http://schemas.openxmlformats.org/officeDocument/2006/relationships/image" Target="../media/image195.png"/><Relationship Id="rId180" Type="http://schemas.openxmlformats.org/officeDocument/2006/relationships/image" Target="../media/image196.png"/><Relationship Id="rId181" Type="http://schemas.openxmlformats.org/officeDocument/2006/relationships/image" Target="../media/image197.png"/><Relationship Id="rId182" Type="http://schemas.openxmlformats.org/officeDocument/2006/relationships/image" Target="../media/image198.png"/><Relationship Id="rId183" Type="http://schemas.openxmlformats.org/officeDocument/2006/relationships/image" Target="../media/image199.png"/><Relationship Id="rId184" Type="http://schemas.openxmlformats.org/officeDocument/2006/relationships/image" Target="../media/image200.png"/><Relationship Id="rId185" Type="http://schemas.openxmlformats.org/officeDocument/2006/relationships/image" Target="../media/image201.png"/><Relationship Id="rId186" Type="http://schemas.openxmlformats.org/officeDocument/2006/relationships/image" Target="../media/image202.png"/><Relationship Id="rId187" Type="http://schemas.openxmlformats.org/officeDocument/2006/relationships/image" Target="../media/image203.png"/><Relationship Id="rId188" Type="http://schemas.openxmlformats.org/officeDocument/2006/relationships/image" Target="../media/image204.png"/><Relationship Id="rId189" Type="http://schemas.openxmlformats.org/officeDocument/2006/relationships/image" Target="../media/image205.png"/><Relationship Id="rId190" Type="http://schemas.openxmlformats.org/officeDocument/2006/relationships/image" Target="../media/image206.png"/><Relationship Id="rId191" Type="http://schemas.openxmlformats.org/officeDocument/2006/relationships/image" Target="../media/image207.png"/><Relationship Id="rId192" Type="http://schemas.openxmlformats.org/officeDocument/2006/relationships/image" Target="../media/image208.png"/><Relationship Id="rId193" Type="http://schemas.openxmlformats.org/officeDocument/2006/relationships/image" Target="../media/image209.png"/><Relationship Id="rId194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210.png"/><Relationship Id="rId2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11.png"/><Relationship Id="rId2" Type="http://schemas.openxmlformats.org/officeDocument/2006/relationships/image" Target="../media/image212.png"/><Relationship Id="rId3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213.png"/><Relationship Id="rId2" Type="http://schemas.openxmlformats.org/officeDocument/2006/relationships/image" Target="../media/image214.png"/><Relationship Id="rId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215.png"/><Relationship Id="rId2" Type="http://schemas.openxmlformats.org/officeDocument/2006/relationships/image" Target="../media/image216.png"/><Relationship Id="rId3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217.png"/><Relationship Id="rId2" Type="http://schemas.openxmlformats.org/officeDocument/2006/relationships/image" Target="../media/image218.png"/><Relationship Id="rId3" Type="http://schemas.openxmlformats.org/officeDocument/2006/relationships/image" Target="../media/image219.png"/><Relationship Id="rId4" Type="http://schemas.openxmlformats.org/officeDocument/2006/relationships/image" Target="../media/image220.png"/><Relationship Id="rId5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221.png"/><Relationship Id="rId2" Type="http://schemas.openxmlformats.org/officeDocument/2006/relationships/image" Target="../media/image222.jpeg"/><Relationship Id="rId3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223.pn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224.png"/><Relationship Id="rId2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225.jpe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226.png"/><Relationship Id="rId2" Type="http://schemas.openxmlformats.org/officeDocument/2006/relationships/image" Target="../media/image227.pn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228.jpeg"/><Relationship Id="rId2" Type="http://schemas.openxmlformats.org/officeDocument/2006/relationships/image" Target="../media/image229.png"/><Relationship Id="rId3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230.png"/><Relationship Id="rId2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231.png"/><Relationship Id="rId2" Type="http://schemas.openxmlformats.org/officeDocument/2006/relationships/image" Target="../media/image232.png"/><Relationship Id="rId3" Type="http://schemas.openxmlformats.org/officeDocument/2006/relationships/image" Target="../media/image233.png"/><Relationship Id="rId4" Type="http://schemas.openxmlformats.org/officeDocument/2006/relationships/image" Target="../media/image234.png"/><Relationship Id="rId5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235.png"/><Relationship Id="rId2" Type="http://schemas.openxmlformats.org/officeDocument/2006/relationships/image" Target="../media/image236.jpeg"/><Relationship Id="rId3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237.png"/><Relationship Id="rId2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238.jpeg"/><Relationship Id="rId2" Type="http://schemas.openxmlformats.org/officeDocument/2006/relationships/image" Target="../media/image239.png"/><Relationship Id="rId3" Type="http://schemas.openxmlformats.org/officeDocument/2006/relationships/image" Target="../media/image240.png"/><Relationship Id="rId4" Type="http://schemas.openxmlformats.org/officeDocument/2006/relationships/image" Target="../media/image241.png"/><Relationship Id="rId5" Type="http://schemas.openxmlformats.org/officeDocument/2006/relationships/image" Target="../media/image242.png"/><Relationship Id="rId6" Type="http://schemas.openxmlformats.org/officeDocument/2006/relationships/image" Target="../media/image243.png"/><Relationship Id="rId7" Type="http://schemas.openxmlformats.org/officeDocument/2006/relationships/image" Target="../media/image244.png"/><Relationship Id="rId8" Type="http://schemas.openxmlformats.org/officeDocument/2006/relationships/image" Target="../media/image245.jpeg"/><Relationship Id="rId9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246.png"/><Relationship Id="rId2" Type="http://schemas.openxmlformats.org/officeDocument/2006/relationships/image" Target="../media/image247.jpeg"/><Relationship Id="rId3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248.png"/><Relationship Id="rId2" Type="http://schemas.openxmlformats.org/officeDocument/2006/relationships/image" Target="../media/image249.png"/><Relationship Id="rId3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250.jpeg"/><Relationship Id="rId2" Type="http://schemas.openxmlformats.org/officeDocument/2006/relationships/image" Target="../media/image251.jpeg"/><Relationship Id="rId3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252.png"/><Relationship Id="rId2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253.png"/><Relationship Id="rId2" Type="http://schemas.openxmlformats.org/officeDocument/2006/relationships/image" Target="../media/image254.jpeg"/><Relationship Id="rId3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255.jpe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256.jpeg"/><Relationship Id="rId2" Type="http://schemas.openxmlformats.org/officeDocument/2006/relationships/image" Target="../media/image257.png"/><Relationship Id="rId3" Type="http://schemas.openxmlformats.org/officeDocument/2006/relationships/image" Target="../media/image258.jpeg"/><Relationship Id="rId4" Type="http://schemas.openxmlformats.org/officeDocument/2006/relationships/image" Target="../media/image259.jpeg"/><Relationship Id="rId5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260.png"/><Relationship Id="rId2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261.png"/><Relationship Id="rId2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262.jpeg"/><Relationship Id="rId2" Type="http://schemas.openxmlformats.org/officeDocument/2006/relationships/image" Target="../media/image263.jpeg"/><Relationship Id="rId3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264.png"/><Relationship Id="rId2" Type="http://schemas.openxmlformats.org/officeDocument/2006/relationships/image" Target="../media/image265.jpeg"/><Relationship Id="rId3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266.jpeg"/><Relationship Id="rId2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267.png"/><Relationship Id="rId2" Type="http://schemas.openxmlformats.org/officeDocument/2006/relationships/image" Target="../media/image268.png"/><Relationship Id="rId3" Type="http://schemas.openxmlformats.org/officeDocument/2006/relationships/image" Target="../media/image269.png"/><Relationship Id="rId4" Type="http://schemas.openxmlformats.org/officeDocument/2006/relationships/image" Target="../media/image270.png"/><Relationship Id="rId5" Type="http://schemas.openxmlformats.org/officeDocument/2006/relationships/image" Target="../media/image271.png"/><Relationship Id="rId6" Type="http://schemas.openxmlformats.org/officeDocument/2006/relationships/image" Target="../media/image272.png"/><Relationship Id="rId7" Type="http://schemas.openxmlformats.org/officeDocument/2006/relationships/image" Target="../media/image273.png"/><Relationship Id="rId8" Type="http://schemas.openxmlformats.org/officeDocument/2006/relationships/image" Target="../media/image274.png"/><Relationship Id="rId9" Type="http://schemas.openxmlformats.org/officeDocument/2006/relationships/image" Target="../media/image275.png"/><Relationship Id="rId10" Type="http://schemas.openxmlformats.org/officeDocument/2006/relationships/image" Target="../media/image276.png"/><Relationship Id="rId11" Type="http://schemas.openxmlformats.org/officeDocument/2006/relationships/image" Target="../media/image277.png"/><Relationship Id="rId12" Type="http://schemas.openxmlformats.org/officeDocument/2006/relationships/image" Target="../media/image278.png"/><Relationship Id="rId13" Type="http://schemas.openxmlformats.org/officeDocument/2006/relationships/image" Target="../media/image279.png"/><Relationship Id="rId14" Type="http://schemas.openxmlformats.org/officeDocument/2006/relationships/image" Target="../media/image280.png"/><Relationship Id="rId15" Type="http://schemas.openxmlformats.org/officeDocument/2006/relationships/image" Target="../media/image281.png"/><Relationship Id="rId16" Type="http://schemas.openxmlformats.org/officeDocument/2006/relationships/image" Target="../media/image282.png"/><Relationship Id="rId17" Type="http://schemas.openxmlformats.org/officeDocument/2006/relationships/image" Target="../media/image283.png"/><Relationship Id="rId18" Type="http://schemas.openxmlformats.org/officeDocument/2006/relationships/image" Target="../media/image284.jpeg"/><Relationship Id="rId19" Type="http://schemas.openxmlformats.org/officeDocument/2006/relationships/image" Target="../media/image285.jpeg"/><Relationship Id="rId20" Type="http://schemas.openxmlformats.org/officeDocument/2006/relationships/image" Target="../media/image286.jpeg"/><Relationship Id="rId21" Type="http://schemas.openxmlformats.org/officeDocument/2006/relationships/image" Target="../media/image287.jpeg"/><Relationship Id="rId22" Type="http://schemas.openxmlformats.org/officeDocument/2006/relationships/image" Target="../media/image288.jpeg"/><Relationship Id="rId23" Type="http://schemas.openxmlformats.org/officeDocument/2006/relationships/image" Target="../media/image289.jpeg"/><Relationship Id="rId24" Type="http://schemas.openxmlformats.org/officeDocument/2006/relationships/image" Target="../media/image290.png"/><Relationship Id="rId25" Type="http://schemas.openxmlformats.org/officeDocument/2006/relationships/image" Target="../media/image291.png"/><Relationship Id="rId26" Type="http://schemas.openxmlformats.org/officeDocument/2006/relationships/image" Target="../media/image292.png"/><Relationship Id="rId27" Type="http://schemas.openxmlformats.org/officeDocument/2006/relationships/image" Target="../media/image293.png"/><Relationship Id="rId28" Type="http://schemas.openxmlformats.org/officeDocument/2006/relationships/image" Target="../media/image294.png"/><Relationship Id="rId29" Type="http://schemas.openxmlformats.org/officeDocument/2006/relationships/image" Target="../media/image295.png"/><Relationship Id="rId30" Type="http://schemas.openxmlformats.org/officeDocument/2006/relationships/image" Target="../media/image296.png"/><Relationship Id="rId31" Type="http://schemas.openxmlformats.org/officeDocument/2006/relationships/image" Target="../media/image297.png"/><Relationship Id="rId32" Type="http://schemas.openxmlformats.org/officeDocument/2006/relationships/image" Target="../media/image298.png"/><Relationship Id="rId33" Type="http://schemas.openxmlformats.org/officeDocument/2006/relationships/image" Target="../media/image299.png"/><Relationship Id="rId34" Type="http://schemas.openxmlformats.org/officeDocument/2006/relationships/image" Target="../media/image300.png"/><Relationship Id="rId35" Type="http://schemas.openxmlformats.org/officeDocument/2006/relationships/image" Target="../media/image301.png"/><Relationship Id="rId36" Type="http://schemas.openxmlformats.org/officeDocument/2006/relationships/image" Target="../media/image302.png"/><Relationship Id="rId37" Type="http://schemas.openxmlformats.org/officeDocument/2006/relationships/image" Target="../media/image303.png"/><Relationship Id="rId38" Type="http://schemas.openxmlformats.org/officeDocument/2006/relationships/image" Target="../media/image304.png"/><Relationship Id="rId39" Type="http://schemas.openxmlformats.org/officeDocument/2006/relationships/image" Target="../media/image305.png"/><Relationship Id="rId40" Type="http://schemas.openxmlformats.org/officeDocument/2006/relationships/image" Target="../media/image306.png"/><Relationship Id="rId41" Type="http://schemas.openxmlformats.org/officeDocument/2006/relationships/image" Target="../media/image307.png"/><Relationship Id="rId42" Type="http://schemas.openxmlformats.org/officeDocument/2006/relationships/image" Target="../media/image308.jpeg"/><Relationship Id="rId43" Type="http://schemas.openxmlformats.org/officeDocument/2006/relationships/image" Target="../media/image309.jpeg"/><Relationship Id="rId44" Type="http://schemas.openxmlformats.org/officeDocument/2006/relationships/image" Target="../media/image310.png"/><Relationship Id="rId45" Type="http://schemas.openxmlformats.org/officeDocument/2006/relationships/image" Target="../media/image311.png"/><Relationship Id="rId46" Type="http://schemas.openxmlformats.org/officeDocument/2006/relationships/image" Target="../media/image312.png"/><Relationship Id="rId47" Type="http://schemas.openxmlformats.org/officeDocument/2006/relationships/image" Target="../media/image313.png"/><Relationship Id="rId48" Type="http://schemas.openxmlformats.org/officeDocument/2006/relationships/image" Target="../media/image314.png"/><Relationship Id="rId49" Type="http://schemas.openxmlformats.org/officeDocument/2006/relationships/image" Target="../media/image315.png"/><Relationship Id="rId50" Type="http://schemas.openxmlformats.org/officeDocument/2006/relationships/image" Target="../media/image316.png"/><Relationship Id="rId51" Type="http://schemas.openxmlformats.org/officeDocument/2006/relationships/image" Target="../media/image317.png"/><Relationship Id="rId52" Type="http://schemas.openxmlformats.org/officeDocument/2006/relationships/image" Target="../media/image318.png"/><Relationship Id="rId53" Type="http://schemas.openxmlformats.org/officeDocument/2006/relationships/image" Target="../media/image319.png"/><Relationship Id="rId54" Type="http://schemas.openxmlformats.org/officeDocument/2006/relationships/image" Target="../media/image320.png"/><Relationship Id="rId55" Type="http://schemas.openxmlformats.org/officeDocument/2006/relationships/image" Target="../media/image321.png"/><Relationship Id="rId56" Type="http://schemas.openxmlformats.org/officeDocument/2006/relationships/image" Target="../media/image322.png"/><Relationship Id="rId57" Type="http://schemas.openxmlformats.org/officeDocument/2006/relationships/image" Target="../media/image323.png"/><Relationship Id="rId58" Type="http://schemas.openxmlformats.org/officeDocument/2006/relationships/image" Target="../media/image324.png"/><Relationship Id="rId59" Type="http://schemas.openxmlformats.org/officeDocument/2006/relationships/image" Target="../media/image325.png"/><Relationship Id="rId60" Type="http://schemas.openxmlformats.org/officeDocument/2006/relationships/image" Target="../media/image326.png"/><Relationship Id="rId61" Type="http://schemas.openxmlformats.org/officeDocument/2006/relationships/image" Target="../media/image327.png"/><Relationship Id="rId62" Type="http://schemas.openxmlformats.org/officeDocument/2006/relationships/image" Target="../media/image328.png"/><Relationship Id="rId63" Type="http://schemas.openxmlformats.org/officeDocument/2006/relationships/image" Target="../media/image329.png"/><Relationship Id="rId64" Type="http://schemas.openxmlformats.org/officeDocument/2006/relationships/image" Target="../media/image330.png"/><Relationship Id="rId65" Type="http://schemas.openxmlformats.org/officeDocument/2006/relationships/image" Target="../media/image331.png"/><Relationship Id="rId66" Type="http://schemas.openxmlformats.org/officeDocument/2006/relationships/image" Target="../media/image332.png"/><Relationship Id="rId67" Type="http://schemas.openxmlformats.org/officeDocument/2006/relationships/image" Target="../media/image333.png"/><Relationship Id="rId68" Type="http://schemas.openxmlformats.org/officeDocument/2006/relationships/image" Target="../media/image334.png"/><Relationship Id="rId69" Type="http://schemas.openxmlformats.org/officeDocument/2006/relationships/image" Target="../media/image335.png"/><Relationship Id="rId70" Type="http://schemas.openxmlformats.org/officeDocument/2006/relationships/image" Target="../media/image336.png"/><Relationship Id="rId71" Type="http://schemas.openxmlformats.org/officeDocument/2006/relationships/image" Target="../media/image337.png"/><Relationship Id="rId72" Type="http://schemas.openxmlformats.org/officeDocument/2006/relationships/image" Target="../media/image338.png"/><Relationship Id="rId73" Type="http://schemas.openxmlformats.org/officeDocument/2006/relationships/image" Target="../media/image339.png"/><Relationship Id="rId74" Type="http://schemas.openxmlformats.org/officeDocument/2006/relationships/image" Target="../media/image340.png"/><Relationship Id="rId75" Type="http://schemas.openxmlformats.org/officeDocument/2006/relationships/image" Target="../media/image341.png"/><Relationship Id="rId76" Type="http://schemas.openxmlformats.org/officeDocument/2006/relationships/image" Target="../media/image342.png"/><Relationship Id="rId77" Type="http://schemas.openxmlformats.org/officeDocument/2006/relationships/image" Target="../media/image343.png"/><Relationship Id="rId78" Type="http://schemas.openxmlformats.org/officeDocument/2006/relationships/image" Target="../media/image344.png"/><Relationship Id="rId79" Type="http://schemas.openxmlformats.org/officeDocument/2006/relationships/image" Target="../media/image345.png"/><Relationship Id="rId80" Type="http://schemas.openxmlformats.org/officeDocument/2006/relationships/image" Target="../media/image346.png"/><Relationship Id="rId81" Type="http://schemas.openxmlformats.org/officeDocument/2006/relationships/image" Target="../media/image347.png"/><Relationship Id="rId82" Type="http://schemas.openxmlformats.org/officeDocument/2006/relationships/image" Target="../media/image348.png"/><Relationship Id="rId83" Type="http://schemas.openxmlformats.org/officeDocument/2006/relationships/image" Target="../media/image349.png"/><Relationship Id="rId84" Type="http://schemas.openxmlformats.org/officeDocument/2006/relationships/image" Target="../media/image350.png"/><Relationship Id="rId85" Type="http://schemas.openxmlformats.org/officeDocument/2006/relationships/image" Target="../media/image351.jpeg"/><Relationship Id="rId86" Type="http://schemas.openxmlformats.org/officeDocument/2006/relationships/image" Target="../media/image352.jpeg"/><Relationship Id="rId87" Type="http://schemas.openxmlformats.org/officeDocument/2006/relationships/image" Target="../media/image353.png"/><Relationship Id="rId88" Type="http://schemas.openxmlformats.org/officeDocument/2006/relationships/image" Target="../media/image354.png"/><Relationship Id="rId89" Type="http://schemas.openxmlformats.org/officeDocument/2006/relationships/image" Target="../media/image355.png"/><Relationship Id="rId90" Type="http://schemas.openxmlformats.org/officeDocument/2006/relationships/image" Target="../media/image356.png"/><Relationship Id="rId91" Type="http://schemas.openxmlformats.org/officeDocument/2006/relationships/image" Target="../media/image357.png"/><Relationship Id="rId92" Type="http://schemas.openxmlformats.org/officeDocument/2006/relationships/image" Target="../media/image358.png"/><Relationship Id="rId93" Type="http://schemas.openxmlformats.org/officeDocument/2006/relationships/image" Target="../media/image359.png"/><Relationship Id="rId94" Type="http://schemas.openxmlformats.org/officeDocument/2006/relationships/image" Target="../media/image360.png"/><Relationship Id="rId95" Type="http://schemas.openxmlformats.org/officeDocument/2006/relationships/image" Target="../media/image361.png"/><Relationship Id="rId96" Type="http://schemas.openxmlformats.org/officeDocument/2006/relationships/image" Target="../media/image362.png"/><Relationship Id="rId97" Type="http://schemas.openxmlformats.org/officeDocument/2006/relationships/image" Target="../media/image363.png"/><Relationship Id="rId98" Type="http://schemas.openxmlformats.org/officeDocument/2006/relationships/image" Target="../media/image364.png"/><Relationship Id="rId99" Type="http://schemas.openxmlformats.org/officeDocument/2006/relationships/image" Target="../media/image365.png"/><Relationship Id="rId100" Type="http://schemas.openxmlformats.org/officeDocument/2006/relationships/image" Target="../media/image366.png"/><Relationship Id="rId101" Type="http://schemas.openxmlformats.org/officeDocument/2006/relationships/image" Target="../media/image367.png"/><Relationship Id="rId102" Type="http://schemas.openxmlformats.org/officeDocument/2006/relationships/image" Target="../media/image368.png"/><Relationship Id="rId103" Type="http://schemas.openxmlformats.org/officeDocument/2006/relationships/image" Target="../media/image369.png"/><Relationship Id="rId104" Type="http://schemas.openxmlformats.org/officeDocument/2006/relationships/image" Target="../media/image370.png"/><Relationship Id="rId105" Type="http://schemas.openxmlformats.org/officeDocument/2006/relationships/image" Target="../media/image371.png"/><Relationship Id="rId106" Type="http://schemas.openxmlformats.org/officeDocument/2006/relationships/image" Target="../media/image372.png"/><Relationship Id="rId107" Type="http://schemas.openxmlformats.org/officeDocument/2006/relationships/image" Target="../media/image373.png"/><Relationship Id="rId108" Type="http://schemas.openxmlformats.org/officeDocument/2006/relationships/image" Target="../media/image374.png"/><Relationship Id="rId109" Type="http://schemas.openxmlformats.org/officeDocument/2006/relationships/image" Target="../media/image375.png"/><Relationship Id="rId110" Type="http://schemas.openxmlformats.org/officeDocument/2006/relationships/image" Target="../media/image376.png"/><Relationship Id="rId111" Type="http://schemas.openxmlformats.org/officeDocument/2006/relationships/image" Target="../media/image377.png"/><Relationship Id="rId112" Type="http://schemas.openxmlformats.org/officeDocument/2006/relationships/image" Target="../media/image378.png"/><Relationship Id="rId113" Type="http://schemas.openxmlformats.org/officeDocument/2006/relationships/image" Target="../media/image379.png"/><Relationship Id="rId114" Type="http://schemas.openxmlformats.org/officeDocument/2006/relationships/image" Target="../media/image380.png"/><Relationship Id="rId115" Type="http://schemas.openxmlformats.org/officeDocument/2006/relationships/image" Target="../media/image381.png"/><Relationship Id="rId116" Type="http://schemas.openxmlformats.org/officeDocument/2006/relationships/image" Target="../media/image382.png"/><Relationship Id="rId117" Type="http://schemas.openxmlformats.org/officeDocument/2006/relationships/image" Target="../media/image383.png"/><Relationship Id="rId118" Type="http://schemas.openxmlformats.org/officeDocument/2006/relationships/image" Target="../media/image384.png"/><Relationship Id="rId119" Type="http://schemas.openxmlformats.org/officeDocument/2006/relationships/image" Target="../media/image385.png"/><Relationship Id="rId120" Type="http://schemas.openxmlformats.org/officeDocument/2006/relationships/image" Target="../media/image386.png"/><Relationship Id="rId121" Type="http://schemas.openxmlformats.org/officeDocument/2006/relationships/image" Target="../media/image387.png"/><Relationship Id="rId122" Type="http://schemas.openxmlformats.org/officeDocument/2006/relationships/image" Target="../media/image388.png"/><Relationship Id="rId123" Type="http://schemas.openxmlformats.org/officeDocument/2006/relationships/image" Target="../media/image389.png"/><Relationship Id="rId124" Type="http://schemas.openxmlformats.org/officeDocument/2006/relationships/image" Target="../media/image390.png"/><Relationship Id="rId125" Type="http://schemas.openxmlformats.org/officeDocument/2006/relationships/image" Target="../media/image391.png"/><Relationship Id="rId126" Type="http://schemas.openxmlformats.org/officeDocument/2006/relationships/image" Target="../media/image392.png"/><Relationship Id="rId127" Type="http://schemas.openxmlformats.org/officeDocument/2006/relationships/image" Target="../media/image393.png"/><Relationship Id="rId128" Type="http://schemas.openxmlformats.org/officeDocument/2006/relationships/image" Target="../media/image394.jpeg"/><Relationship Id="rId129" Type="http://schemas.openxmlformats.org/officeDocument/2006/relationships/image" Target="../media/image395.jpeg"/><Relationship Id="rId130" Type="http://schemas.openxmlformats.org/officeDocument/2006/relationships/image" Target="../media/image396.png"/><Relationship Id="rId131" Type="http://schemas.openxmlformats.org/officeDocument/2006/relationships/image" Target="../media/image397.png"/><Relationship Id="rId132" Type="http://schemas.openxmlformats.org/officeDocument/2006/relationships/image" Target="../media/image398.png"/><Relationship Id="rId133" Type="http://schemas.openxmlformats.org/officeDocument/2006/relationships/image" Target="../media/image399.png"/><Relationship Id="rId134" Type="http://schemas.openxmlformats.org/officeDocument/2006/relationships/image" Target="../media/image400.png"/><Relationship Id="rId135" Type="http://schemas.openxmlformats.org/officeDocument/2006/relationships/image" Target="../media/image401.png"/><Relationship Id="rId136" Type="http://schemas.openxmlformats.org/officeDocument/2006/relationships/image" Target="../media/image402.png"/><Relationship Id="rId137" Type="http://schemas.openxmlformats.org/officeDocument/2006/relationships/image" Target="../media/image403.png"/><Relationship Id="rId138" Type="http://schemas.openxmlformats.org/officeDocument/2006/relationships/image" Target="../media/image404.png"/><Relationship Id="rId139" Type="http://schemas.openxmlformats.org/officeDocument/2006/relationships/image" Target="../media/image405.png"/><Relationship Id="rId140" Type="http://schemas.openxmlformats.org/officeDocument/2006/relationships/image" Target="../media/image406.png"/><Relationship Id="rId141" Type="http://schemas.openxmlformats.org/officeDocument/2006/relationships/image" Target="../media/image407.png"/><Relationship Id="rId142" Type="http://schemas.openxmlformats.org/officeDocument/2006/relationships/image" Target="../media/image408.png"/><Relationship Id="rId143" Type="http://schemas.openxmlformats.org/officeDocument/2006/relationships/image" Target="../media/image409.png"/><Relationship Id="rId144" Type="http://schemas.openxmlformats.org/officeDocument/2006/relationships/image" Target="../media/image410.png"/><Relationship Id="rId145" Type="http://schemas.openxmlformats.org/officeDocument/2006/relationships/image" Target="../media/image411.png"/><Relationship Id="rId146" Type="http://schemas.openxmlformats.org/officeDocument/2006/relationships/image" Target="../media/image412.png"/><Relationship Id="rId147" Type="http://schemas.openxmlformats.org/officeDocument/2006/relationships/image" Target="../media/image413.png"/><Relationship Id="rId148" Type="http://schemas.openxmlformats.org/officeDocument/2006/relationships/image" Target="../media/image414.png"/><Relationship Id="rId149" Type="http://schemas.openxmlformats.org/officeDocument/2006/relationships/image" Target="../media/image415.png"/><Relationship Id="rId150" Type="http://schemas.openxmlformats.org/officeDocument/2006/relationships/image" Target="../media/image416.png"/><Relationship Id="rId151" Type="http://schemas.openxmlformats.org/officeDocument/2006/relationships/image" Target="../media/image417.png"/><Relationship Id="rId152" Type="http://schemas.openxmlformats.org/officeDocument/2006/relationships/image" Target="../media/image418.png"/><Relationship Id="rId153" Type="http://schemas.openxmlformats.org/officeDocument/2006/relationships/image" Target="../media/image419.png"/><Relationship Id="rId154" Type="http://schemas.openxmlformats.org/officeDocument/2006/relationships/image" Target="../media/image420.png"/><Relationship Id="rId155" Type="http://schemas.openxmlformats.org/officeDocument/2006/relationships/image" Target="../media/image421.png"/><Relationship Id="rId156" Type="http://schemas.openxmlformats.org/officeDocument/2006/relationships/image" Target="../media/image422.png"/><Relationship Id="rId157" Type="http://schemas.openxmlformats.org/officeDocument/2006/relationships/image" Target="../media/image423.png"/><Relationship Id="rId158" Type="http://schemas.openxmlformats.org/officeDocument/2006/relationships/image" Target="../media/image424.png"/><Relationship Id="rId159" Type="http://schemas.openxmlformats.org/officeDocument/2006/relationships/image" Target="../media/image425.png"/><Relationship Id="rId160" Type="http://schemas.openxmlformats.org/officeDocument/2006/relationships/image" Target="../media/image426.png"/><Relationship Id="rId161" Type="http://schemas.openxmlformats.org/officeDocument/2006/relationships/image" Target="../media/image427.png"/><Relationship Id="rId162" Type="http://schemas.openxmlformats.org/officeDocument/2006/relationships/image" Target="../media/image428.png"/><Relationship Id="rId163" Type="http://schemas.openxmlformats.org/officeDocument/2006/relationships/image" Target="../media/image429.png"/><Relationship Id="rId164" Type="http://schemas.openxmlformats.org/officeDocument/2006/relationships/image" Target="../media/image430.png"/><Relationship Id="rId165" Type="http://schemas.openxmlformats.org/officeDocument/2006/relationships/image" Target="../media/image431.png"/><Relationship Id="rId166" Type="http://schemas.openxmlformats.org/officeDocument/2006/relationships/image" Target="../media/image432.png"/><Relationship Id="rId167" Type="http://schemas.openxmlformats.org/officeDocument/2006/relationships/image" Target="../media/image433.png"/><Relationship Id="rId168" Type="http://schemas.openxmlformats.org/officeDocument/2006/relationships/image" Target="../media/image434.png"/><Relationship Id="rId169" Type="http://schemas.openxmlformats.org/officeDocument/2006/relationships/image" Target="../media/image435.png"/><Relationship Id="rId170" Type="http://schemas.openxmlformats.org/officeDocument/2006/relationships/image" Target="../media/image436.png"/><Relationship Id="rId171" Type="http://schemas.openxmlformats.org/officeDocument/2006/relationships/image" Target="../media/image437.jpeg"/><Relationship Id="rId172" Type="http://schemas.openxmlformats.org/officeDocument/2006/relationships/image" Target="../media/image438.jpeg"/><Relationship Id="rId173" Type="http://schemas.openxmlformats.org/officeDocument/2006/relationships/image" Target="../media/image439.png"/><Relationship Id="rId174" Type="http://schemas.openxmlformats.org/officeDocument/2006/relationships/image" Target="../media/image440.png"/><Relationship Id="rId175" Type="http://schemas.openxmlformats.org/officeDocument/2006/relationships/image" Target="../media/image441.png"/><Relationship Id="rId176" Type="http://schemas.openxmlformats.org/officeDocument/2006/relationships/image" Target="../media/image442.png"/><Relationship Id="rId177" Type="http://schemas.openxmlformats.org/officeDocument/2006/relationships/image" Target="../media/image443.png"/><Relationship Id="rId178" Type="http://schemas.openxmlformats.org/officeDocument/2006/relationships/image" Target="../media/image444.png"/><Relationship Id="rId179" Type="http://schemas.openxmlformats.org/officeDocument/2006/relationships/image" Target="../media/image445.png"/><Relationship Id="rId180" Type="http://schemas.openxmlformats.org/officeDocument/2006/relationships/image" Target="../media/image446.png"/><Relationship Id="rId181" Type="http://schemas.openxmlformats.org/officeDocument/2006/relationships/image" Target="../media/image447.png"/><Relationship Id="rId182" Type="http://schemas.openxmlformats.org/officeDocument/2006/relationships/image" Target="../media/image448.png"/><Relationship Id="rId183" Type="http://schemas.openxmlformats.org/officeDocument/2006/relationships/image" Target="../media/image449.png"/><Relationship Id="rId184" Type="http://schemas.openxmlformats.org/officeDocument/2006/relationships/image" Target="../media/image450.png"/><Relationship Id="rId185" Type="http://schemas.openxmlformats.org/officeDocument/2006/relationships/image" Target="../media/image451.png"/><Relationship Id="rId186" Type="http://schemas.openxmlformats.org/officeDocument/2006/relationships/image" Target="../media/image452.png"/><Relationship Id="rId187" Type="http://schemas.openxmlformats.org/officeDocument/2006/relationships/image" Target="../media/image453.png"/><Relationship Id="rId188" Type="http://schemas.openxmlformats.org/officeDocument/2006/relationships/image" Target="../media/image454.png"/><Relationship Id="rId189" Type="http://schemas.openxmlformats.org/officeDocument/2006/relationships/image" Target="../media/image455.png"/><Relationship Id="rId190" Type="http://schemas.openxmlformats.org/officeDocument/2006/relationships/image" Target="../media/image456.png"/><Relationship Id="rId191" Type="http://schemas.openxmlformats.org/officeDocument/2006/relationships/image" Target="../media/image457.png"/><Relationship Id="rId192" Type="http://schemas.openxmlformats.org/officeDocument/2006/relationships/image" Target="../media/image458.png"/><Relationship Id="rId193" Type="http://schemas.openxmlformats.org/officeDocument/2006/relationships/image" Target="../media/image459.png"/><Relationship Id="rId194" Type="http://schemas.openxmlformats.org/officeDocument/2006/relationships/image" Target="../media/image460.png"/><Relationship Id="rId195" Type="http://schemas.openxmlformats.org/officeDocument/2006/relationships/image" Target="../media/image461.png"/><Relationship Id="rId196" Type="http://schemas.openxmlformats.org/officeDocument/2006/relationships/image" Target="../media/image462.png"/><Relationship Id="rId197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463.jpeg"/><Relationship Id="rId2" Type="http://schemas.openxmlformats.org/officeDocument/2006/relationships/image" Target="../media/image464.jpeg"/><Relationship Id="rId3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465.jpeg"/><Relationship Id="rId2" Type="http://schemas.openxmlformats.org/officeDocument/2006/relationships/image" Target="../media/image466.jpeg"/><Relationship Id="rId3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467.png"/><Relationship Id="rId2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468.jpeg"/><Relationship Id="rId2" Type="http://schemas.openxmlformats.org/officeDocument/2006/relationships/image" Target="../media/image469.png"/><Relationship Id="rId3" Type="http://schemas.openxmlformats.org/officeDocument/2006/relationships/image" Target="../media/image470.png"/><Relationship Id="rId4" Type="http://schemas.openxmlformats.org/officeDocument/2006/relationships/image" Target="../media/image471.png"/><Relationship Id="rId5" Type="http://schemas.openxmlformats.org/officeDocument/2006/relationships/image" Target="../media/image472.png"/><Relationship Id="rId6" Type="http://schemas.openxmlformats.org/officeDocument/2006/relationships/image" Target="../media/image473.png"/><Relationship Id="rId7" Type="http://schemas.openxmlformats.org/officeDocument/2006/relationships/image" Target="../media/image474.png"/><Relationship Id="rId8" Type="http://schemas.openxmlformats.org/officeDocument/2006/relationships/image" Target="../media/image475.png"/><Relationship Id="rId9" Type="http://schemas.openxmlformats.org/officeDocument/2006/relationships/image" Target="../media/image476.png"/><Relationship Id="rId10" Type="http://schemas.openxmlformats.org/officeDocument/2006/relationships/image" Target="../media/image477.png"/><Relationship Id="rId11" Type="http://schemas.openxmlformats.org/officeDocument/2006/relationships/image" Target="../media/image478.png"/><Relationship Id="rId12" Type="http://schemas.openxmlformats.org/officeDocument/2006/relationships/image" Target="../media/image479.png"/><Relationship Id="rId13" Type="http://schemas.openxmlformats.org/officeDocument/2006/relationships/image" Target="../media/image480.png"/><Relationship Id="rId14" Type="http://schemas.openxmlformats.org/officeDocument/2006/relationships/image" Target="../media/image481.png"/><Relationship Id="rId15" Type="http://schemas.openxmlformats.org/officeDocument/2006/relationships/image" Target="../media/image482.png"/><Relationship Id="rId16" Type="http://schemas.openxmlformats.org/officeDocument/2006/relationships/image" Target="../media/image483.png"/><Relationship Id="rId17" Type="http://schemas.openxmlformats.org/officeDocument/2006/relationships/image" Target="../media/image484.jpeg"/><Relationship Id="rId18" Type="http://schemas.openxmlformats.org/officeDocument/2006/relationships/image" Target="../media/image485.jpeg"/><Relationship Id="rId19" Type="http://schemas.openxmlformats.org/officeDocument/2006/relationships/image" Target="../media/image486.jpeg"/><Relationship Id="rId20" Type="http://schemas.openxmlformats.org/officeDocument/2006/relationships/image" Target="../media/image487.jpeg"/><Relationship Id="rId21" Type="http://schemas.openxmlformats.org/officeDocument/2006/relationships/image" Target="../media/image488.jpeg"/><Relationship Id="rId22" Type="http://schemas.openxmlformats.org/officeDocument/2006/relationships/image" Target="../media/image489.png"/><Relationship Id="rId23" Type="http://schemas.openxmlformats.org/officeDocument/2006/relationships/image" Target="../media/image490.png"/><Relationship Id="rId24" Type="http://schemas.openxmlformats.org/officeDocument/2006/relationships/image" Target="../media/image491.png"/><Relationship Id="rId25" Type="http://schemas.openxmlformats.org/officeDocument/2006/relationships/image" Target="../media/image492.png"/><Relationship Id="rId26" Type="http://schemas.openxmlformats.org/officeDocument/2006/relationships/image" Target="../media/image493.png"/><Relationship Id="rId27" Type="http://schemas.openxmlformats.org/officeDocument/2006/relationships/image" Target="../media/image494.png"/><Relationship Id="rId28" Type="http://schemas.openxmlformats.org/officeDocument/2006/relationships/image" Target="../media/image495.png"/><Relationship Id="rId29" Type="http://schemas.openxmlformats.org/officeDocument/2006/relationships/image" Target="../media/image496.png"/><Relationship Id="rId30" Type="http://schemas.openxmlformats.org/officeDocument/2006/relationships/image" Target="../media/image497.png"/><Relationship Id="rId31" Type="http://schemas.openxmlformats.org/officeDocument/2006/relationships/image" Target="../media/image498.png"/><Relationship Id="rId32" Type="http://schemas.openxmlformats.org/officeDocument/2006/relationships/image" Target="../media/image499.png"/><Relationship Id="rId33" Type="http://schemas.openxmlformats.org/officeDocument/2006/relationships/image" Target="../media/image500.png"/><Relationship Id="rId34" Type="http://schemas.openxmlformats.org/officeDocument/2006/relationships/image" Target="../media/image501.png"/><Relationship Id="rId35" Type="http://schemas.openxmlformats.org/officeDocument/2006/relationships/image" Target="../media/image502.png"/><Relationship Id="rId36" Type="http://schemas.openxmlformats.org/officeDocument/2006/relationships/image" Target="../media/image503.png"/><Relationship Id="rId37" Type="http://schemas.openxmlformats.org/officeDocument/2006/relationships/image" Target="../media/image504.jpeg"/><Relationship Id="rId38" Type="http://schemas.openxmlformats.org/officeDocument/2006/relationships/image" Target="../media/image505.png"/><Relationship Id="rId39" Type="http://schemas.openxmlformats.org/officeDocument/2006/relationships/image" Target="../media/image506.jpeg"/><Relationship Id="rId40" Type="http://schemas.openxmlformats.org/officeDocument/2006/relationships/image" Target="../media/image507.jpeg"/><Relationship Id="rId41" Type="http://schemas.openxmlformats.org/officeDocument/2006/relationships/image" Target="../media/image508.jpeg"/><Relationship Id="rId42" Type="http://schemas.openxmlformats.org/officeDocument/2006/relationships/image" Target="../media/image509.jpeg"/><Relationship Id="rId43" Type="http://schemas.openxmlformats.org/officeDocument/2006/relationships/image" Target="../media/image510.png"/><Relationship Id="rId44" Type="http://schemas.openxmlformats.org/officeDocument/2006/relationships/image" Target="../media/image511.png"/><Relationship Id="rId45" Type="http://schemas.openxmlformats.org/officeDocument/2006/relationships/image" Target="../media/image512.png"/><Relationship Id="rId46" Type="http://schemas.openxmlformats.org/officeDocument/2006/relationships/image" Target="../media/image513.png"/><Relationship Id="rId47" Type="http://schemas.openxmlformats.org/officeDocument/2006/relationships/image" Target="../media/image514.png"/><Relationship Id="rId48" Type="http://schemas.openxmlformats.org/officeDocument/2006/relationships/image" Target="../media/image515.png"/><Relationship Id="rId49" Type="http://schemas.openxmlformats.org/officeDocument/2006/relationships/image" Target="../media/image516.png"/><Relationship Id="rId50" Type="http://schemas.openxmlformats.org/officeDocument/2006/relationships/image" Target="../media/image517.png"/><Relationship Id="rId51" Type="http://schemas.openxmlformats.org/officeDocument/2006/relationships/image" Target="../media/image518.png"/><Relationship Id="rId52" Type="http://schemas.openxmlformats.org/officeDocument/2006/relationships/image" Target="../media/image519.png"/><Relationship Id="rId53" Type="http://schemas.openxmlformats.org/officeDocument/2006/relationships/image" Target="../media/image520.png"/><Relationship Id="rId54" Type="http://schemas.openxmlformats.org/officeDocument/2006/relationships/image" Target="../media/image521.png"/><Relationship Id="rId55" Type="http://schemas.openxmlformats.org/officeDocument/2006/relationships/image" Target="../media/image522.png"/><Relationship Id="rId56" Type="http://schemas.openxmlformats.org/officeDocument/2006/relationships/image" Target="../media/image523.png"/><Relationship Id="rId57" Type="http://schemas.openxmlformats.org/officeDocument/2006/relationships/image" Target="../media/image524.png"/><Relationship Id="rId58" Type="http://schemas.openxmlformats.org/officeDocument/2006/relationships/image" Target="../media/image525.png"/><Relationship Id="rId59" Type="http://schemas.openxmlformats.org/officeDocument/2006/relationships/image" Target="../media/image526.png"/><Relationship Id="rId60" Type="http://schemas.openxmlformats.org/officeDocument/2006/relationships/image" Target="../media/image527.jpeg"/><Relationship Id="rId61" Type="http://schemas.openxmlformats.org/officeDocument/2006/relationships/image" Target="../media/image528.jpeg"/><Relationship Id="rId62" Type="http://schemas.openxmlformats.org/officeDocument/2006/relationships/image" Target="../media/image529.jpeg"/><Relationship Id="rId63" Type="http://schemas.openxmlformats.org/officeDocument/2006/relationships/image" Target="../media/image530.jpeg"/><Relationship Id="rId64" Type="http://schemas.openxmlformats.org/officeDocument/2006/relationships/image" Target="../media/image531.jpeg"/><Relationship Id="rId65" Type="http://schemas.openxmlformats.org/officeDocument/2006/relationships/image" Target="../media/image532.jpeg"/><Relationship Id="rId66" Type="http://schemas.openxmlformats.org/officeDocument/2006/relationships/image" Target="../media/image533.png"/><Relationship Id="rId67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534.png"/><Relationship Id="rId2" Type="http://schemas.openxmlformats.org/officeDocument/2006/relationships/image" Target="../media/image535.png"/><Relationship Id="rId3" Type="http://schemas.openxmlformats.org/officeDocument/2006/relationships/image" Target="../media/image536.png"/><Relationship Id="rId4" Type="http://schemas.openxmlformats.org/officeDocument/2006/relationships/image" Target="../media/image537.png"/><Relationship Id="rId5" Type="http://schemas.openxmlformats.org/officeDocument/2006/relationships/image" Target="../media/image538.png"/><Relationship Id="rId6" Type="http://schemas.openxmlformats.org/officeDocument/2006/relationships/image" Target="../media/image539.png"/><Relationship Id="rId7" Type="http://schemas.openxmlformats.org/officeDocument/2006/relationships/image" Target="../media/image540.png"/><Relationship Id="rId8" Type="http://schemas.openxmlformats.org/officeDocument/2006/relationships/image" Target="../media/image541.png"/><Relationship Id="rId9" Type="http://schemas.openxmlformats.org/officeDocument/2006/relationships/image" Target="../media/image542.png"/><Relationship Id="rId10" Type="http://schemas.openxmlformats.org/officeDocument/2006/relationships/image" Target="../media/image543.png"/><Relationship Id="rId11" Type="http://schemas.openxmlformats.org/officeDocument/2006/relationships/image" Target="../media/image544.png"/><Relationship Id="rId12" Type="http://schemas.openxmlformats.org/officeDocument/2006/relationships/image" Target="../media/image545.png"/><Relationship Id="rId13" Type="http://schemas.openxmlformats.org/officeDocument/2006/relationships/image" Target="../media/image546.png"/><Relationship Id="rId14" Type="http://schemas.openxmlformats.org/officeDocument/2006/relationships/image" Target="../media/image547.png"/><Relationship Id="rId15" Type="http://schemas.openxmlformats.org/officeDocument/2006/relationships/image" Target="../media/image548.png"/><Relationship Id="rId16" Type="http://schemas.openxmlformats.org/officeDocument/2006/relationships/image" Target="../media/image549.png"/><Relationship Id="rId17" Type="http://schemas.openxmlformats.org/officeDocument/2006/relationships/image" Target="../media/image550.png"/><Relationship Id="rId18" Type="http://schemas.openxmlformats.org/officeDocument/2006/relationships/image" Target="../media/image551.png"/><Relationship Id="rId19" Type="http://schemas.openxmlformats.org/officeDocument/2006/relationships/image" Target="../media/image552.png"/><Relationship Id="rId20" Type="http://schemas.openxmlformats.org/officeDocument/2006/relationships/image" Target="../media/image553.png"/><Relationship Id="rId21" Type="http://schemas.openxmlformats.org/officeDocument/2006/relationships/image" Target="../media/image554.png"/><Relationship Id="rId22" Type="http://schemas.openxmlformats.org/officeDocument/2006/relationships/image" Target="../media/image555.png"/><Relationship Id="rId23" Type="http://schemas.openxmlformats.org/officeDocument/2006/relationships/image" Target="../media/image556.png"/><Relationship Id="rId24" Type="http://schemas.openxmlformats.org/officeDocument/2006/relationships/image" Target="../media/image557.png"/><Relationship Id="rId25" Type="http://schemas.openxmlformats.org/officeDocument/2006/relationships/image" Target="../media/image558.png"/><Relationship Id="rId26" Type="http://schemas.openxmlformats.org/officeDocument/2006/relationships/image" Target="../media/image559.png"/><Relationship Id="rId27" Type="http://schemas.openxmlformats.org/officeDocument/2006/relationships/image" Target="../media/image560.png"/><Relationship Id="rId28" Type="http://schemas.openxmlformats.org/officeDocument/2006/relationships/image" Target="../media/image561.png"/><Relationship Id="rId29" Type="http://schemas.openxmlformats.org/officeDocument/2006/relationships/image" Target="../media/image562.png"/><Relationship Id="rId30" Type="http://schemas.openxmlformats.org/officeDocument/2006/relationships/image" Target="../media/image563.png"/><Relationship Id="rId31" Type="http://schemas.openxmlformats.org/officeDocument/2006/relationships/image" Target="../media/image564.png"/><Relationship Id="rId32" Type="http://schemas.openxmlformats.org/officeDocument/2006/relationships/image" Target="../media/image565.jpeg"/><Relationship Id="rId33" Type="http://schemas.openxmlformats.org/officeDocument/2006/relationships/image" Target="../media/image566.jpeg"/><Relationship Id="rId34" Type="http://schemas.openxmlformats.org/officeDocument/2006/relationships/image" Target="../media/image567.jpeg"/><Relationship Id="rId35" Type="http://schemas.openxmlformats.org/officeDocument/2006/relationships/image" Target="../media/image568.jpeg"/><Relationship Id="rId36" Type="http://schemas.openxmlformats.org/officeDocument/2006/relationships/image" Target="../media/image569.jpeg"/><Relationship Id="rId37" Type="http://schemas.openxmlformats.org/officeDocument/2006/relationships/image" Target="../media/image570.png"/><Relationship Id="rId38" Type="http://schemas.openxmlformats.org/officeDocument/2006/relationships/image" Target="../media/image571.png"/><Relationship Id="rId39" Type="http://schemas.openxmlformats.org/officeDocument/2006/relationships/image" Target="../media/image572.jpeg"/><Relationship Id="rId40" Type="http://schemas.openxmlformats.org/officeDocument/2006/relationships/image" Target="../media/image573.png"/><Relationship Id="rId41" Type="http://schemas.openxmlformats.org/officeDocument/2006/relationships/image" Target="../media/image574.png"/><Relationship Id="rId42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575.png"/><Relationship Id="rId2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576.png"/><Relationship Id="rId2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577.png"/><Relationship Id="rId2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578.png"/><Relationship Id="rId2" Type="http://schemas.openxmlformats.org/officeDocument/2006/relationships/image" Target="../media/image579.png"/><Relationship Id="rId3" Type="http://schemas.openxmlformats.org/officeDocument/2006/relationships/image" Target="../media/image580.png"/><Relationship Id="rId4" Type="http://schemas.openxmlformats.org/officeDocument/2006/relationships/image" Target="../media/image581.png"/><Relationship Id="rId5" Type="http://schemas.openxmlformats.org/officeDocument/2006/relationships/image" Target="../media/image582.png"/><Relationship Id="rId6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583.png"/><Relationship Id="rId2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584.jpeg"/><Relationship Id="rId2" Type="http://schemas.openxmlformats.org/officeDocument/2006/relationships/image" Target="../media/image585.jpeg"/><Relationship Id="rId3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586.png"/><Relationship Id="rId2" Type="http://schemas.openxmlformats.org/officeDocument/2006/relationships/image" Target="../media/image587.png"/><Relationship Id="rId3" Type="http://schemas.openxmlformats.org/officeDocument/2006/relationships/image" Target="../media/image588.png"/><Relationship Id="rId4" Type="http://schemas.openxmlformats.org/officeDocument/2006/relationships/image" Target="../media/image589.png"/><Relationship Id="rId5" Type="http://schemas.openxmlformats.org/officeDocument/2006/relationships/image" Target="../media/image590.png"/><Relationship Id="rId6" Type="http://schemas.openxmlformats.org/officeDocument/2006/relationships/image" Target="../media/image591.png"/><Relationship Id="rId7" Type="http://schemas.openxmlformats.org/officeDocument/2006/relationships/image" Target="../media/image592.png"/><Relationship Id="rId8" Type="http://schemas.openxmlformats.org/officeDocument/2006/relationships/image" Target="../media/image593.png"/><Relationship Id="rId9" Type="http://schemas.openxmlformats.org/officeDocument/2006/relationships/image" Target="../media/image594.png"/><Relationship Id="rId10" Type="http://schemas.openxmlformats.org/officeDocument/2006/relationships/image" Target="../media/image595.png"/><Relationship Id="rId11" Type="http://schemas.openxmlformats.org/officeDocument/2006/relationships/image" Target="../media/image596.png"/><Relationship Id="rId12" Type="http://schemas.openxmlformats.org/officeDocument/2006/relationships/image" Target="../media/image597.png"/><Relationship Id="rId13" Type="http://schemas.openxmlformats.org/officeDocument/2006/relationships/image" Target="../media/image598.png"/><Relationship Id="rId14" Type="http://schemas.openxmlformats.org/officeDocument/2006/relationships/image" Target="../media/image599.png"/><Relationship Id="rId15" Type="http://schemas.openxmlformats.org/officeDocument/2006/relationships/image" Target="../media/image600.png"/><Relationship Id="rId16" Type="http://schemas.openxmlformats.org/officeDocument/2006/relationships/image" Target="../media/image601.png"/><Relationship Id="rId17" Type="http://schemas.openxmlformats.org/officeDocument/2006/relationships/image" Target="../media/image602.png"/><Relationship Id="rId18" Type="http://schemas.openxmlformats.org/officeDocument/2006/relationships/image" Target="../media/image603.jpeg"/><Relationship Id="rId19" Type="http://schemas.openxmlformats.org/officeDocument/2006/relationships/image" Target="../media/image604.jpeg"/><Relationship Id="rId20" Type="http://schemas.openxmlformats.org/officeDocument/2006/relationships/image" Target="../media/image605.png"/><Relationship Id="rId21" Type="http://schemas.openxmlformats.org/officeDocument/2006/relationships/image" Target="../media/image606.png"/><Relationship Id="rId22" Type="http://schemas.openxmlformats.org/officeDocument/2006/relationships/image" Target="../media/image607.png"/><Relationship Id="rId23" Type="http://schemas.openxmlformats.org/officeDocument/2006/relationships/image" Target="../media/image608.png"/><Relationship Id="rId24" Type="http://schemas.openxmlformats.org/officeDocument/2006/relationships/image" Target="../media/image609.png"/><Relationship Id="rId25" Type="http://schemas.openxmlformats.org/officeDocument/2006/relationships/image" Target="../media/image610.png"/><Relationship Id="rId26" Type="http://schemas.openxmlformats.org/officeDocument/2006/relationships/image" Target="../media/image611.png"/><Relationship Id="rId27" Type="http://schemas.openxmlformats.org/officeDocument/2006/relationships/image" Target="../media/image612.png"/><Relationship Id="rId28" Type="http://schemas.openxmlformats.org/officeDocument/2006/relationships/image" Target="../media/image613.png"/><Relationship Id="rId29" Type="http://schemas.openxmlformats.org/officeDocument/2006/relationships/image" Target="../media/image614.png"/><Relationship Id="rId30" Type="http://schemas.openxmlformats.org/officeDocument/2006/relationships/image" Target="../media/image615.png"/><Relationship Id="rId31" Type="http://schemas.openxmlformats.org/officeDocument/2006/relationships/image" Target="../media/image616.png"/><Relationship Id="rId32" Type="http://schemas.openxmlformats.org/officeDocument/2006/relationships/image" Target="../media/image617.png"/><Relationship Id="rId33" Type="http://schemas.openxmlformats.org/officeDocument/2006/relationships/image" Target="../media/image618.png"/><Relationship Id="rId34" Type="http://schemas.openxmlformats.org/officeDocument/2006/relationships/image" Target="../media/image619.png"/><Relationship Id="rId35" Type="http://schemas.openxmlformats.org/officeDocument/2006/relationships/image" Target="../media/image620.png"/><Relationship Id="rId36" Type="http://schemas.openxmlformats.org/officeDocument/2006/relationships/image" Target="../media/image621.png"/><Relationship Id="rId37" Type="http://schemas.openxmlformats.org/officeDocument/2006/relationships/image" Target="../media/image622.png"/><Relationship Id="rId38" Type="http://schemas.openxmlformats.org/officeDocument/2006/relationships/image" Target="../media/image623.png"/><Relationship Id="rId39" Type="http://schemas.openxmlformats.org/officeDocument/2006/relationships/image" Target="../media/image624.png"/><Relationship Id="rId40" Type="http://schemas.openxmlformats.org/officeDocument/2006/relationships/image" Target="../media/image625.png"/><Relationship Id="rId41" Type="http://schemas.openxmlformats.org/officeDocument/2006/relationships/image" Target="../media/image626.png"/><Relationship Id="rId42" Type="http://schemas.openxmlformats.org/officeDocument/2006/relationships/image" Target="../media/image627.png"/><Relationship Id="rId43" Type="http://schemas.openxmlformats.org/officeDocument/2006/relationships/image" Target="../media/image628.png"/><Relationship Id="rId44" Type="http://schemas.openxmlformats.org/officeDocument/2006/relationships/image" Target="../media/image629.png"/><Relationship Id="rId45" Type="http://schemas.openxmlformats.org/officeDocument/2006/relationships/image" Target="../media/image630.png"/><Relationship Id="rId46" Type="http://schemas.openxmlformats.org/officeDocument/2006/relationships/image" Target="../media/image631.png"/><Relationship Id="rId47" Type="http://schemas.openxmlformats.org/officeDocument/2006/relationships/image" Target="../media/image632.png"/><Relationship Id="rId48" Type="http://schemas.openxmlformats.org/officeDocument/2006/relationships/image" Target="../media/image633.png"/><Relationship Id="rId49" Type="http://schemas.openxmlformats.org/officeDocument/2006/relationships/image" Target="../media/image634.png"/><Relationship Id="rId50" Type="http://schemas.openxmlformats.org/officeDocument/2006/relationships/image" Target="../media/image635.png"/><Relationship Id="rId51" Type="http://schemas.openxmlformats.org/officeDocument/2006/relationships/image" Target="../media/image636.png"/><Relationship Id="rId52" Type="http://schemas.openxmlformats.org/officeDocument/2006/relationships/image" Target="../media/image637.png"/><Relationship Id="rId53" Type="http://schemas.openxmlformats.org/officeDocument/2006/relationships/image" Target="../media/image638.png"/><Relationship Id="rId54" Type="http://schemas.openxmlformats.org/officeDocument/2006/relationships/image" Target="../media/image639.png"/><Relationship Id="rId55" Type="http://schemas.openxmlformats.org/officeDocument/2006/relationships/image" Target="../media/image640.png"/><Relationship Id="rId56" Type="http://schemas.openxmlformats.org/officeDocument/2006/relationships/image" Target="../media/image641.png"/><Relationship Id="rId57" Type="http://schemas.openxmlformats.org/officeDocument/2006/relationships/image" Target="../media/image642.png"/><Relationship Id="rId58" Type="http://schemas.openxmlformats.org/officeDocument/2006/relationships/image" Target="../media/image643.jpeg"/><Relationship Id="rId59" Type="http://schemas.openxmlformats.org/officeDocument/2006/relationships/image" Target="../media/image644.jpeg"/><Relationship Id="rId60" Type="http://schemas.openxmlformats.org/officeDocument/2006/relationships/image" Target="../media/image645.png"/><Relationship Id="rId61" Type="http://schemas.openxmlformats.org/officeDocument/2006/relationships/image" Target="../media/image646.png"/><Relationship Id="rId62" Type="http://schemas.openxmlformats.org/officeDocument/2006/relationships/image" Target="../media/image647.png"/><Relationship Id="rId63" Type="http://schemas.openxmlformats.org/officeDocument/2006/relationships/image" Target="../media/image648.png"/><Relationship Id="rId64" Type="http://schemas.openxmlformats.org/officeDocument/2006/relationships/image" Target="../media/image649.png"/><Relationship Id="rId65" Type="http://schemas.openxmlformats.org/officeDocument/2006/relationships/image" Target="../media/image650.png"/><Relationship Id="rId66" Type="http://schemas.openxmlformats.org/officeDocument/2006/relationships/image" Target="../media/image651.png"/><Relationship Id="rId67" Type="http://schemas.openxmlformats.org/officeDocument/2006/relationships/image" Target="../media/image652.png"/><Relationship Id="rId68" Type="http://schemas.openxmlformats.org/officeDocument/2006/relationships/image" Target="../media/image653.png"/><Relationship Id="rId69" Type="http://schemas.openxmlformats.org/officeDocument/2006/relationships/image" Target="../media/image654.png"/><Relationship Id="rId70" Type="http://schemas.openxmlformats.org/officeDocument/2006/relationships/image" Target="../media/image655.png"/><Relationship Id="rId71" Type="http://schemas.openxmlformats.org/officeDocument/2006/relationships/image" Target="../media/image656.png"/><Relationship Id="rId72" Type="http://schemas.openxmlformats.org/officeDocument/2006/relationships/image" Target="../media/image657.png"/><Relationship Id="rId73" Type="http://schemas.openxmlformats.org/officeDocument/2006/relationships/image" Target="../media/image658.png"/><Relationship Id="rId74" Type="http://schemas.openxmlformats.org/officeDocument/2006/relationships/image" Target="../media/image659.png"/><Relationship Id="rId75" Type="http://schemas.openxmlformats.org/officeDocument/2006/relationships/image" Target="../media/image660.png"/><Relationship Id="rId76" Type="http://schemas.openxmlformats.org/officeDocument/2006/relationships/image" Target="../media/image661.png"/><Relationship Id="rId77" Type="http://schemas.openxmlformats.org/officeDocument/2006/relationships/image" Target="../media/image662.png"/><Relationship Id="rId78" Type="http://schemas.openxmlformats.org/officeDocument/2006/relationships/image" Target="../media/image663.png"/><Relationship Id="rId79" Type="http://schemas.openxmlformats.org/officeDocument/2006/relationships/image" Target="../media/image664.png"/><Relationship Id="rId80" Type="http://schemas.openxmlformats.org/officeDocument/2006/relationships/image" Target="../media/image665.png"/><Relationship Id="rId81" Type="http://schemas.openxmlformats.org/officeDocument/2006/relationships/image" Target="../media/image666.png"/><Relationship Id="rId82" Type="http://schemas.openxmlformats.org/officeDocument/2006/relationships/image" Target="../media/image667.png"/><Relationship Id="rId83" Type="http://schemas.openxmlformats.org/officeDocument/2006/relationships/image" Target="../media/image668.png"/><Relationship Id="rId84" Type="http://schemas.openxmlformats.org/officeDocument/2006/relationships/image" Target="../media/image669.png"/><Relationship Id="rId85" Type="http://schemas.openxmlformats.org/officeDocument/2006/relationships/image" Target="../media/image670.png"/><Relationship Id="rId86" Type="http://schemas.openxmlformats.org/officeDocument/2006/relationships/image" Target="../media/image671.png"/><Relationship Id="rId87" Type="http://schemas.openxmlformats.org/officeDocument/2006/relationships/image" Target="../media/image672.png"/><Relationship Id="rId88" Type="http://schemas.openxmlformats.org/officeDocument/2006/relationships/image" Target="../media/image673.png"/><Relationship Id="rId89" Type="http://schemas.openxmlformats.org/officeDocument/2006/relationships/image" Target="../media/image674.png"/><Relationship Id="rId90" Type="http://schemas.openxmlformats.org/officeDocument/2006/relationships/image" Target="../media/image675.png"/><Relationship Id="rId91" Type="http://schemas.openxmlformats.org/officeDocument/2006/relationships/image" Target="../media/image676.png"/><Relationship Id="rId92" Type="http://schemas.openxmlformats.org/officeDocument/2006/relationships/image" Target="../media/image677.png"/><Relationship Id="rId93" Type="http://schemas.openxmlformats.org/officeDocument/2006/relationships/image" Target="../media/image678.png"/><Relationship Id="rId94" Type="http://schemas.openxmlformats.org/officeDocument/2006/relationships/image" Target="../media/image679.png"/><Relationship Id="rId95" Type="http://schemas.openxmlformats.org/officeDocument/2006/relationships/image" Target="../media/image680.png"/><Relationship Id="rId96" Type="http://schemas.openxmlformats.org/officeDocument/2006/relationships/image" Target="../media/image681.png"/><Relationship Id="rId97" Type="http://schemas.openxmlformats.org/officeDocument/2006/relationships/image" Target="../media/image682.png"/><Relationship Id="rId98" Type="http://schemas.openxmlformats.org/officeDocument/2006/relationships/image" Target="../media/image683.jpeg"/><Relationship Id="rId99" Type="http://schemas.openxmlformats.org/officeDocument/2006/relationships/image" Target="../media/image684.jpeg"/><Relationship Id="rId100" Type="http://schemas.openxmlformats.org/officeDocument/2006/relationships/image" Target="../media/image685.png"/><Relationship Id="rId101" Type="http://schemas.openxmlformats.org/officeDocument/2006/relationships/image" Target="../media/image686.png"/><Relationship Id="rId102" Type="http://schemas.openxmlformats.org/officeDocument/2006/relationships/image" Target="../media/image687.png"/><Relationship Id="rId103" Type="http://schemas.openxmlformats.org/officeDocument/2006/relationships/image" Target="../media/image688.png"/><Relationship Id="rId104" Type="http://schemas.openxmlformats.org/officeDocument/2006/relationships/image" Target="../media/image689.png"/><Relationship Id="rId105" Type="http://schemas.openxmlformats.org/officeDocument/2006/relationships/image" Target="../media/image690.png"/><Relationship Id="rId106" Type="http://schemas.openxmlformats.org/officeDocument/2006/relationships/image" Target="../media/image691.png"/><Relationship Id="rId107" Type="http://schemas.openxmlformats.org/officeDocument/2006/relationships/image" Target="../media/image692.png"/><Relationship Id="rId108" Type="http://schemas.openxmlformats.org/officeDocument/2006/relationships/image" Target="../media/image693.png"/><Relationship Id="rId109" Type="http://schemas.openxmlformats.org/officeDocument/2006/relationships/image" Target="../media/image694.png"/><Relationship Id="rId110" Type="http://schemas.openxmlformats.org/officeDocument/2006/relationships/image" Target="../media/image695.png"/><Relationship Id="rId111" Type="http://schemas.openxmlformats.org/officeDocument/2006/relationships/image" Target="../media/image696.png"/><Relationship Id="rId112" Type="http://schemas.openxmlformats.org/officeDocument/2006/relationships/image" Target="../media/image697.png"/><Relationship Id="rId113" Type="http://schemas.openxmlformats.org/officeDocument/2006/relationships/image" Target="../media/image698.png"/><Relationship Id="rId114" Type="http://schemas.openxmlformats.org/officeDocument/2006/relationships/image" Target="../media/image699.png"/><Relationship Id="rId115" Type="http://schemas.openxmlformats.org/officeDocument/2006/relationships/image" Target="../media/image700.png"/><Relationship Id="rId116" Type="http://schemas.openxmlformats.org/officeDocument/2006/relationships/image" Target="../media/image701.png"/><Relationship Id="rId117" Type="http://schemas.openxmlformats.org/officeDocument/2006/relationships/image" Target="../media/image702.png"/><Relationship Id="rId118" Type="http://schemas.openxmlformats.org/officeDocument/2006/relationships/image" Target="../media/image703.png"/><Relationship Id="rId119" Type="http://schemas.openxmlformats.org/officeDocument/2006/relationships/image" Target="../media/image704.png"/><Relationship Id="rId120" Type="http://schemas.openxmlformats.org/officeDocument/2006/relationships/image" Target="../media/image705.png"/><Relationship Id="rId121" Type="http://schemas.openxmlformats.org/officeDocument/2006/relationships/image" Target="../media/image706.png"/><Relationship Id="rId122" Type="http://schemas.openxmlformats.org/officeDocument/2006/relationships/image" Target="../media/image707.png"/><Relationship Id="rId123" Type="http://schemas.openxmlformats.org/officeDocument/2006/relationships/image" Target="../media/image708.png"/><Relationship Id="rId124" Type="http://schemas.openxmlformats.org/officeDocument/2006/relationships/image" Target="../media/image709.png"/><Relationship Id="rId125" Type="http://schemas.openxmlformats.org/officeDocument/2006/relationships/image" Target="../media/image710.png"/><Relationship Id="rId126" Type="http://schemas.openxmlformats.org/officeDocument/2006/relationships/image" Target="../media/image711.png"/><Relationship Id="rId127" Type="http://schemas.openxmlformats.org/officeDocument/2006/relationships/image" Target="../media/image712.png"/><Relationship Id="rId128" Type="http://schemas.openxmlformats.org/officeDocument/2006/relationships/image" Target="../media/image713.png"/><Relationship Id="rId129" Type="http://schemas.openxmlformats.org/officeDocument/2006/relationships/image" Target="../media/image714.png"/><Relationship Id="rId130" Type="http://schemas.openxmlformats.org/officeDocument/2006/relationships/image" Target="../media/image715.png"/><Relationship Id="rId131" Type="http://schemas.openxmlformats.org/officeDocument/2006/relationships/image" Target="../media/image716.png"/><Relationship Id="rId132" Type="http://schemas.openxmlformats.org/officeDocument/2006/relationships/image" Target="../media/image717.png"/><Relationship Id="rId133" Type="http://schemas.openxmlformats.org/officeDocument/2006/relationships/image" Target="../media/image718.png"/><Relationship Id="rId134" Type="http://schemas.openxmlformats.org/officeDocument/2006/relationships/image" Target="../media/image719.png"/><Relationship Id="rId135" Type="http://schemas.openxmlformats.org/officeDocument/2006/relationships/image" Target="../media/image720.png"/><Relationship Id="rId136" Type="http://schemas.openxmlformats.org/officeDocument/2006/relationships/image" Target="../media/image721.png"/><Relationship Id="rId137" Type="http://schemas.openxmlformats.org/officeDocument/2006/relationships/image" Target="../media/image722.png"/><Relationship Id="rId138" Type="http://schemas.openxmlformats.org/officeDocument/2006/relationships/image" Target="../media/image723.png"/><Relationship Id="rId139" Type="http://schemas.openxmlformats.org/officeDocument/2006/relationships/image" Target="../media/image724.jpeg"/><Relationship Id="rId140" Type="http://schemas.openxmlformats.org/officeDocument/2006/relationships/image" Target="../media/image725.jpeg"/><Relationship Id="rId141" Type="http://schemas.openxmlformats.org/officeDocument/2006/relationships/image" Target="../media/image726.png"/><Relationship Id="rId142" Type="http://schemas.openxmlformats.org/officeDocument/2006/relationships/image" Target="../media/image727.png"/><Relationship Id="rId143" Type="http://schemas.openxmlformats.org/officeDocument/2006/relationships/image" Target="../media/image728.png"/><Relationship Id="rId144" Type="http://schemas.openxmlformats.org/officeDocument/2006/relationships/image" Target="../media/image729.png"/><Relationship Id="rId145" Type="http://schemas.openxmlformats.org/officeDocument/2006/relationships/image" Target="../media/image730.png"/><Relationship Id="rId146" Type="http://schemas.openxmlformats.org/officeDocument/2006/relationships/image" Target="../media/image731.png"/><Relationship Id="rId147" Type="http://schemas.openxmlformats.org/officeDocument/2006/relationships/image" Target="../media/image732.png"/><Relationship Id="rId148" Type="http://schemas.openxmlformats.org/officeDocument/2006/relationships/image" Target="../media/image733.png"/><Relationship Id="rId149" Type="http://schemas.openxmlformats.org/officeDocument/2006/relationships/image" Target="../media/image734.png"/><Relationship Id="rId150" Type="http://schemas.openxmlformats.org/officeDocument/2006/relationships/image" Target="../media/image735.png"/><Relationship Id="rId151" Type="http://schemas.openxmlformats.org/officeDocument/2006/relationships/image" Target="../media/image736.png"/><Relationship Id="rId152" Type="http://schemas.openxmlformats.org/officeDocument/2006/relationships/image" Target="../media/image737.png"/><Relationship Id="rId153" Type="http://schemas.openxmlformats.org/officeDocument/2006/relationships/image" Target="../media/image738.png"/><Relationship Id="rId154" Type="http://schemas.openxmlformats.org/officeDocument/2006/relationships/image" Target="../media/image739.png"/><Relationship Id="rId155" Type="http://schemas.openxmlformats.org/officeDocument/2006/relationships/image" Target="../media/image740.png"/><Relationship Id="rId156" Type="http://schemas.openxmlformats.org/officeDocument/2006/relationships/image" Target="../media/image741.png"/><Relationship Id="rId157" Type="http://schemas.openxmlformats.org/officeDocument/2006/relationships/image" Target="../media/image742.png"/><Relationship Id="rId158" Type="http://schemas.openxmlformats.org/officeDocument/2006/relationships/image" Target="../media/image743.png"/><Relationship Id="rId159" Type="http://schemas.openxmlformats.org/officeDocument/2006/relationships/image" Target="../media/image744.png"/><Relationship Id="rId160" Type="http://schemas.openxmlformats.org/officeDocument/2006/relationships/image" Target="../media/image745.png"/><Relationship Id="rId161" Type="http://schemas.openxmlformats.org/officeDocument/2006/relationships/image" Target="../media/image746.png"/><Relationship Id="rId162" Type="http://schemas.openxmlformats.org/officeDocument/2006/relationships/image" Target="../media/image747.png"/><Relationship Id="rId163" Type="http://schemas.openxmlformats.org/officeDocument/2006/relationships/image" Target="../media/image748.png"/><Relationship Id="rId164" Type="http://schemas.openxmlformats.org/officeDocument/2006/relationships/image" Target="../media/image749.png"/><Relationship Id="rId165" Type="http://schemas.openxmlformats.org/officeDocument/2006/relationships/image" Target="../media/image750.png"/><Relationship Id="rId166" Type="http://schemas.openxmlformats.org/officeDocument/2006/relationships/image" Target="../media/image751.png"/><Relationship Id="rId167" Type="http://schemas.openxmlformats.org/officeDocument/2006/relationships/image" Target="../media/image752.png"/><Relationship Id="rId168" Type="http://schemas.openxmlformats.org/officeDocument/2006/relationships/image" Target="../media/image753.png"/><Relationship Id="rId169" Type="http://schemas.openxmlformats.org/officeDocument/2006/relationships/image" Target="../media/image754.png"/><Relationship Id="rId170" Type="http://schemas.openxmlformats.org/officeDocument/2006/relationships/image" Target="../media/image755.png"/><Relationship Id="rId171" Type="http://schemas.openxmlformats.org/officeDocument/2006/relationships/image" Target="../media/image756.png"/><Relationship Id="rId172" Type="http://schemas.openxmlformats.org/officeDocument/2006/relationships/image" Target="../media/image757.png"/><Relationship Id="rId173" Type="http://schemas.openxmlformats.org/officeDocument/2006/relationships/image" Target="../media/image758.png"/><Relationship Id="rId174" Type="http://schemas.openxmlformats.org/officeDocument/2006/relationships/image" Target="../media/image759.png"/><Relationship Id="rId175" Type="http://schemas.openxmlformats.org/officeDocument/2006/relationships/image" Target="../media/image760.png"/><Relationship Id="rId176" Type="http://schemas.openxmlformats.org/officeDocument/2006/relationships/image" Target="../media/image761.png"/><Relationship Id="rId177" Type="http://schemas.openxmlformats.org/officeDocument/2006/relationships/image" Target="../media/image762.png"/><Relationship Id="rId178" Type="http://schemas.openxmlformats.org/officeDocument/2006/relationships/image" Target="../media/image763.png"/><Relationship Id="rId179" Type="http://schemas.openxmlformats.org/officeDocument/2006/relationships/image" Target="../media/image764.jpeg"/><Relationship Id="rId180" Type="http://schemas.openxmlformats.org/officeDocument/2006/relationships/image" Target="../media/image765.jpeg"/><Relationship Id="rId181" Type="http://schemas.openxmlformats.org/officeDocument/2006/relationships/image" Target="../media/image766.png"/><Relationship Id="rId182" Type="http://schemas.openxmlformats.org/officeDocument/2006/relationships/image" Target="../media/image767.png"/><Relationship Id="rId183" Type="http://schemas.openxmlformats.org/officeDocument/2006/relationships/image" Target="../media/image768.png"/><Relationship Id="rId184" Type="http://schemas.openxmlformats.org/officeDocument/2006/relationships/image" Target="../media/image769.png"/><Relationship Id="rId185" Type="http://schemas.openxmlformats.org/officeDocument/2006/relationships/image" Target="../media/image770.png"/><Relationship Id="rId186" Type="http://schemas.openxmlformats.org/officeDocument/2006/relationships/image" Target="../media/image771.png"/><Relationship Id="rId187" Type="http://schemas.openxmlformats.org/officeDocument/2006/relationships/image" Target="../media/image772.png"/><Relationship Id="rId188" Type="http://schemas.openxmlformats.org/officeDocument/2006/relationships/image" Target="../media/image773.png"/><Relationship Id="rId189" Type="http://schemas.openxmlformats.org/officeDocument/2006/relationships/image" Target="../media/image774.png"/><Relationship Id="rId190" Type="http://schemas.openxmlformats.org/officeDocument/2006/relationships/image" Target="../media/image775.png"/><Relationship Id="rId191" Type="http://schemas.openxmlformats.org/officeDocument/2006/relationships/image" Target="../media/image776.png"/><Relationship Id="rId192" Type="http://schemas.openxmlformats.org/officeDocument/2006/relationships/image" Target="../media/image777.png"/><Relationship Id="rId193" Type="http://schemas.openxmlformats.org/officeDocument/2006/relationships/image" Target="../media/image778.png"/><Relationship Id="rId194" Type="http://schemas.openxmlformats.org/officeDocument/2006/relationships/image" Target="../media/image779.png"/><Relationship Id="rId195" Type="http://schemas.openxmlformats.org/officeDocument/2006/relationships/image" Target="../media/image780.png"/><Relationship Id="rId196" Type="http://schemas.openxmlformats.org/officeDocument/2006/relationships/image" Target="../media/image781.png"/><Relationship Id="rId197" Type="http://schemas.openxmlformats.org/officeDocument/2006/relationships/image" Target="../media/image782.png"/><Relationship Id="rId198" Type="http://schemas.openxmlformats.org/officeDocument/2006/relationships/image" Target="../media/image783.png"/><Relationship Id="rId199" Type="http://schemas.openxmlformats.org/officeDocument/2006/relationships/image" Target="../media/image784.png"/><Relationship Id="rId200" Type="http://schemas.openxmlformats.org/officeDocument/2006/relationships/image" Target="../media/image785.png"/><Relationship Id="rId201" Type="http://schemas.openxmlformats.org/officeDocument/2006/relationships/image" Target="../media/image786.png"/><Relationship Id="rId202" Type="http://schemas.openxmlformats.org/officeDocument/2006/relationships/image" Target="../media/image787.png"/><Relationship Id="rId203" Type="http://schemas.openxmlformats.org/officeDocument/2006/relationships/image" Target="../media/image788.png"/><Relationship Id="rId204" Type="http://schemas.openxmlformats.org/officeDocument/2006/relationships/image" Target="../media/image789.png"/><Relationship Id="rId205" Type="http://schemas.openxmlformats.org/officeDocument/2006/relationships/image" Target="../media/image790.png"/><Relationship Id="rId206" Type="http://schemas.openxmlformats.org/officeDocument/2006/relationships/image" Target="../media/image791.png"/><Relationship Id="rId207" Type="http://schemas.openxmlformats.org/officeDocument/2006/relationships/image" Target="../media/image792.png"/><Relationship Id="rId208" Type="http://schemas.openxmlformats.org/officeDocument/2006/relationships/image" Target="../media/image793.png"/><Relationship Id="rId209" Type="http://schemas.openxmlformats.org/officeDocument/2006/relationships/image" Target="../media/image794.png"/><Relationship Id="rId210" Type="http://schemas.openxmlformats.org/officeDocument/2006/relationships/image" Target="../media/image795.png"/><Relationship Id="rId211" Type="http://schemas.openxmlformats.org/officeDocument/2006/relationships/image" Target="../media/image796.png"/><Relationship Id="rId212" Type="http://schemas.openxmlformats.org/officeDocument/2006/relationships/image" Target="../media/image797.png"/><Relationship Id="rId213" Type="http://schemas.openxmlformats.org/officeDocument/2006/relationships/image" Target="../media/image798.png"/><Relationship Id="rId214" Type="http://schemas.openxmlformats.org/officeDocument/2006/relationships/image" Target="../media/image799.png"/><Relationship Id="rId215" Type="http://schemas.openxmlformats.org/officeDocument/2006/relationships/image" Target="../media/image800.png"/><Relationship Id="rId216" Type="http://schemas.openxmlformats.org/officeDocument/2006/relationships/image" Target="../media/image801.png"/><Relationship Id="rId217" Type="http://schemas.openxmlformats.org/officeDocument/2006/relationships/image" Target="../media/image802.png"/><Relationship Id="rId218" Type="http://schemas.openxmlformats.org/officeDocument/2006/relationships/image" Target="../media/image803.png"/><Relationship Id="rId219" Type="http://schemas.openxmlformats.org/officeDocument/2006/relationships/image" Target="../media/image804.png"/><Relationship Id="rId220" Type="http://schemas.openxmlformats.org/officeDocument/2006/relationships/image" Target="../media/image805.png"/><Relationship Id="rId221" Type="http://schemas.openxmlformats.org/officeDocument/2006/relationships/image" Target="../media/image806.png"/><Relationship Id="rId222" Type="http://schemas.openxmlformats.org/officeDocument/2006/relationships/image" Target="../media/image807.png"/><Relationship Id="rId223" Type="http://schemas.openxmlformats.org/officeDocument/2006/relationships/image" Target="../media/image808.png"/><Relationship Id="rId224" Type="http://schemas.openxmlformats.org/officeDocument/2006/relationships/image" Target="../media/image809.jpeg"/><Relationship Id="rId225" Type="http://schemas.openxmlformats.org/officeDocument/2006/relationships/image" Target="../media/image810.jpeg"/><Relationship Id="rId226" Type="http://schemas.openxmlformats.org/officeDocument/2006/relationships/image" Target="../media/image811.jpeg"/><Relationship Id="rId227" Type="http://schemas.openxmlformats.org/officeDocument/2006/relationships/image" Target="../media/image812.jpeg"/><Relationship Id="rId228" Type="http://schemas.openxmlformats.org/officeDocument/2006/relationships/image" Target="../media/image813.jpeg"/><Relationship Id="rId229" Type="http://schemas.openxmlformats.org/officeDocument/2006/relationships/image" Target="../media/image814.png"/><Relationship Id="rId230" Type="http://schemas.openxmlformats.org/officeDocument/2006/relationships/image" Target="../media/image815.jpeg"/><Relationship Id="rId231" Type="http://schemas.openxmlformats.org/officeDocument/2006/relationships/image" Target="../media/image816.jpeg"/><Relationship Id="rId232" Type="http://schemas.openxmlformats.org/officeDocument/2006/relationships/image" Target="../media/image817.png"/><Relationship Id="rId233" Type="http://schemas.openxmlformats.org/officeDocument/2006/relationships/image" Target="../media/image818.png"/><Relationship Id="rId234" Type="http://schemas.openxmlformats.org/officeDocument/2006/relationships/image" Target="../media/image819.jpeg"/><Relationship Id="rId235" Type="http://schemas.openxmlformats.org/officeDocument/2006/relationships/image" Target="../media/image820.jpeg"/><Relationship Id="rId236" Type="http://schemas.openxmlformats.org/officeDocument/2006/relationships/image" Target="../media/image821.jpeg"/><Relationship Id="rId237" Type="http://schemas.openxmlformats.org/officeDocument/2006/relationships/image" Target="../media/image822.png"/><Relationship Id="rId238" Type="http://schemas.openxmlformats.org/officeDocument/2006/relationships/image" Target="../media/image823.png"/><Relationship Id="rId239" Type="http://schemas.openxmlformats.org/officeDocument/2006/relationships/image" Target="../media/image824.png"/><Relationship Id="rId240" Type="http://schemas.openxmlformats.org/officeDocument/2006/relationships/image" Target="../media/image825.png"/><Relationship Id="rId241" Type="http://schemas.openxmlformats.org/officeDocument/2006/relationships/image" Target="../media/image826.png"/><Relationship Id="rId242" Type="http://schemas.openxmlformats.org/officeDocument/2006/relationships/image" Target="../media/image827.png"/><Relationship Id="rId243" Type="http://schemas.openxmlformats.org/officeDocument/2006/relationships/image" Target="../media/image828.png"/><Relationship Id="rId244" Type="http://schemas.openxmlformats.org/officeDocument/2006/relationships/image" Target="../media/image829.png"/><Relationship Id="rId245" Type="http://schemas.openxmlformats.org/officeDocument/2006/relationships/image" Target="../media/image830.png"/><Relationship Id="rId246" Type="http://schemas.openxmlformats.org/officeDocument/2006/relationships/image" Target="../media/image831.png"/><Relationship Id="rId247" Type="http://schemas.openxmlformats.org/officeDocument/2006/relationships/image" Target="../media/image832.png"/><Relationship Id="rId248" Type="http://schemas.openxmlformats.org/officeDocument/2006/relationships/image" Target="../media/image833.png"/><Relationship Id="rId249" Type="http://schemas.openxmlformats.org/officeDocument/2006/relationships/image" Target="../media/image834.png"/><Relationship Id="rId250" Type="http://schemas.openxmlformats.org/officeDocument/2006/relationships/image" Target="../media/image835.png"/><Relationship Id="rId251" Type="http://schemas.openxmlformats.org/officeDocument/2006/relationships/image" Target="../media/image836.png"/><Relationship Id="rId252" Type="http://schemas.openxmlformats.org/officeDocument/2006/relationships/image" Target="../media/image837.png"/><Relationship Id="rId253" Type="http://schemas.openxmlformats.org/officeDocument/2006/relationships/image" Target="../media/image838.jpeg"/><Relationship Id="rId254" Type="http://schemas.openxmlformats.org/officeDocument/2006/relationships/image" Target="../media/image839.jpeg"/><Relationship Id="rId255" Type="http://schemas.openxmlformats.org/officeDocument/2006/relationships/image" Target="../media/image840.png"/><Relationship Id="rId256" Type="http://schemas.openxmlformats.org/officeDocument/2006/relationships/image" Target="../media/image841.png"/><Relationship Id="rId257" Type="http://schemas.openxmlformats.org/officeDocument/2006/relationships/image" Target="../media/image842.png"/><Relationship Id="rId258" Type="http://schemas.openxmlformats.org/officeDocument/2006/relationships/image" Target="../media/image843.png"/><Relationship Id="rId259" Type="http://schemas.openxmlformats.org/officeDocument/2006/relationships/image" Target="../media/image844.png"/><Relationship Id="rId260" Type="http://schemas.openxmlformats.org/officeDocument/2006/relationships/image" Target="../media/image845.png"/><Relationship Id="rId261" Type="http://schemas.openxmlformats.org/officeDocument/2006/relationships/image" Target="../media/image846.png"/><Relationship Id="rId262" Type="http://schemas.openxmlformats.org/officeDocument/2006/relationships/image" Target="../media/image847.png"/><Relationship Id="rId263" Type="http://schemas.openxmlformats.org/officeDocument/2006/relationships/image" Target="../media/image848.png"/><Relationship Id="rId264" Type="http://schemas.openxmlformats.org/officeDocument/2006/relationships/image" Target="../media/image849.png"/><Relationship Id="rId265" Type="http://schemas.openxmlformats.org/officeDocument/2006/relationships/image" Target="../media/image850.png"/><Relationship Id="rId266" Type="http://schemas.openxmlformats.org/officeDocument/2006/relationships/image" Target="../media/image851.png"/><Relationship Id="rId267" Type="http://schemas.openxmlformats.org/officeDocument/2006/relationships/image" Target="../media/image852.png"/><Relationship Id="rId268" Type="http://schemas.openxmlformats.org/officeDocument/2006/relationships/image" Target="../media/image853.png"/><Relationship Id="rId269" Type="http://schemas.openxmlformats.org/officeDocument/2006/relationships/image" Target="../media/image854.png"/><Relationship Id="rId270" Type="http://schemas.openxmlformats.org/officeDocument/2006/relationships/image" Target="../media/image855.png"/><Relationship Id="rId271" Type="http://schemas.openxmlformats.org/officeDocument/2006/relationships/image" Target="../media/image856.png"/><Relationship Id="rId272" Type="http://schemas.openxmlformats.org/officeDocument/2006/relationships/image" Target="../media/image857.png"/><Relationship Id="rId273" Type="http://schemas.openxmlformats.org/officeDocument/2006/relationships/image" Target="../media/image858.png"/><Relationship Id="rId274" Type="http://schemas.openxmlformats.org/officeDocument/2006/relationships/image" Target="../media/image859.png"/><Relationship Id="rId275" Type="http://schemas.openxmlformats.org/officeDocument/2006/relationships/image" Target="../media/image860.png"/><Relationship Id="rId276" Type="http://schemas.openxmlformats.org/officeDocument/2006/relationships/image" Target="../media/image861.png"/><Relationship Id="rId277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862.png"/><Relationship Id="rId2" Type="http://schemas.openxmlformats.org/officeDocument/2006/relationships/image" Target="../media/image863.png"/><Relationship Id="rId3" Type="http://schemas.openxmlformats.org/officeDocument/2006/relationships/image" Target="../media/image864.png"/><Relationship Id="rId4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865.png"/><Relationship Id="rId2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image" Target="../media/image866.png"/><Relationship Id="rId2" Type="http://schemas.openxmlformats.org/officeDocument/2006/relationships/image" Target="../media/image867.png"/><Relationship Id="rId3" Type="http://schemas.openxmlformats.org/officeDocument/2006/relationships/image" Target="../media/image868.jpeg"/><Relationship Id="rId4" Type="http://schemas.openxmlformats.org/officeDocument/2006/relationships/image" Target="../media/image869.jpeg"/><Relationship Id="rId5" Type="http://schemas.openxmlformats.org/officeDocument/2006/relationships/image" Target="../media/image870.png"/><Relationship Id="rId6" Type="http://schemas.openxmlformats.org/officeDocument/2006/relationships/image" Target="../media/image871.png"/><Relationship Id="rId7" Type="http://schemas.openxmlformats.org/officeDocument/2006/relationships/image" Target="../media/image872.png"/><Relationship Id="rId8" Type="http://schemas.openxmlformats.org/officeDocument/2006/relationships/image" Target="../media/image873.png"/><Relationship Id="rId9" Type="http://schemas.openxmlformats.org/officeDocument/2006/relationships/image" Target="../media/image874.png"/><Relationship Id="rId10" Type="http://schemas.openxmlformats.org/officeDocument/2006/relationships/image" Target="../media/image875.png"/><Relationship Id="rId11" Type="http://schemas.openxmlformats.org/officeDocument/2006/relationships/image" Target="../media/image876.png"/><Relationship Id="rId12" Type="http://schemas.openxmlformats.org/officeDocument/2006/relationships/image" Target="../media/image877.png"/><Relationship Id="rId13" Type="http://schemas.openxmlformats.org/officeDocument/2006/relationships/image" Target="../media/image878.png"/><Relationship Id="rId14" Type="http://schemas.openxmlformats.org/officeDocument/2006/relationships/image" Target="../media/image879.png"/><Relationship Id="rId15" Type="http://schemas.openxmlformats.org/officeDocument/2006/relationships/image" Target="../media/image880.png"/><Relationship Id="rId16" Type="http://schemas.openxmlformats.org/officeDocument/2006/relationships/image" Target="../media/image881.png"/><Relationship Id="rId17" Type="http://schemas.openxmlformats.org/officeDocument/2006/relationships/image" Target="../media/image882.jpeg"/><Relationship Id="rId18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image" Target="../media/image883.png"/><Relationship Id="rId2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image" Target="../media/image884.png"/><Relationship Id="rId2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image" Target="../media/image885.jpeg"/><Relationship Id="rId2" Type="http://schemas.openxmlformats.org/officeDocument/2006/relationships/image" Target="../media/image886.jpeg"/><Relationship Id="rId3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0.xml.rels><?xml version="1.0" encoding="UTF-8"?>
<Relationships xmlns="http://schemas.openxmlformats.org/package/2006/relationships"><Relationship Id="rId1" Type="http://schemas.openxmlformats.org/officeDocument/2006/relationships/image" Target="../media/image887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4: Virtualization and DCTs 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720" y="414216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720" y="414216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310320" y="370440"/>
            <a:ext cx="8848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Recap of Lecture 3 – Apache Spark for Cloud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" name="CustomShape 4"/>
          <p:cNvSpPr/>
          <p:nvPr/>
        </p:nvSpPr>
        <p:spPr>
          <a:xfrm>
            <a:off x="957960" y="1032120"/>
            <a:ext cx="2799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In-Memory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" name="CustomShape 6"/>
          <p:cNvSpPr/>
          <p:nvPr/>
        </p:nvSpPr>
        <p:spPr>
          <a:xfrm>
            <a:off x="502920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" name="CustomShape 7"/>
          <p:cNvSpPr/>
          <p:nvPr/>
        </p:nvSpPr>
        <p:spPr>
          <a:xfrm>
            <a:off x="5390280" y="1032120"/>
            <a:ext cx="4061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Libraries for Cloud Applications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7" name="" descr=""/>
          <p:cNvPicPr/>
          <p:nvPr/>
        </p:nvPicPr>
        <p:blipFill>
          <a:blip r:embed="rId1"/>
          <a:stretch/>
        </p:blipFill>
        <p:spPr>
          <a:xfrm>
            <a:off x="663840" y="1324440"/>
            <a:ext cx="2919600" cy="1221480"/>
          </a:xfrm>
          <a:prstGeom prst="rect">
            <a:avLst/>
          </a:prstGeom>
          <a:ln w="0">
            <a:noFill/>
          </a:ln>
        </p:spPr>
      </p:pic>
      <p:pic>
        <p:nvPicPr>
          <p:cNvPr id="88" name="" descr=""/>
          <p:cNvPicPr/>
          <p:nvPr/>
        </p:nvPicPr>
        <p:blipFill>
          <a:blip r:embed="rId2"/>
          <a:stretch/>
        </p:blipFill>
        <p:spPr>
          <a:xfrm>
            <a:off x="663840" y="2546640"/>
            <a:ext cx="2919600" cy="1221120"/>
          </a:xfrm>
          <a:prstGeom prst="rect">
            <a:avLst/>
          </a:prstGeom>
          <a:ln w="0">
            <a:noFill/>
          </a:ln>
        </p:spPr>
      </p:pic>
      <p:sp>
        <p:nvSpPr>
          <p:cNvPr id="89" name="CustomShape 8"/>
          <p:cNvSpPr/>
          <p:nvPr/>
        </p:nvSpPr>
        <p:spPr>
          <a:xfrm>
            <a:off x="158040" y="382428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Parallel Programming with Spark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0" name="" descr=""/>
          <p:cNvPicPr/>
          <p:nvPr/>
        </p:nvPicPr>
        <p:blipFill>
          <a:blip r:embed="rId3"/>
          <a:stretch/>
        </p:blipFill>
        <p:spPr>
          <a:xfrm>
            <a:off x="6844680" y="1318680"/>
            <a:ext cx="1859400" cy="792360"/>
          </a:xfrm>
          <a:prstGeom prst="rect">
            <a:avLst/>
          </a:prstGeom>
          <a:ln w="0">
            <a:noFill/>
          </a:ln>
        </p:spPr>
      </p:pic>
      <p:pic>
        <p:nvPicPr>
          <p:cNvPr id="91" name="" descr=""/>
          <p:cNvPicPr/>
          <p:nvPr/>
        </p:nvPicPr>
        <p:blipFill>
          <a:blip r:embed="rId4"/>
          <a:stretch/>
        </p:blipFill>
        <p:spPr>
          <a:xfrm rot="5400000">
            <a:off x="5838120" y="1161360"/>
            <a:ext cx="370080" cy="881280"/>
          </a:xfrm>
          <a:prstGeom prst="rect">
            <a:avLst/>
          </a:prstGeom>
          <a:ln w="0">
            <a:noFill/>
          </a:ln>
        </p:spPr>
      </p:pic>
      <p:pic>
        <p:nvPicPr>
          <p:cNvPr id="92" name="" descr=""/>
          <p:cNvPicPr/>
          <p:nvPr/>
        </p:nvPicPr>
        <p:blipFill>
          <a:blip r:embed="rId5"/>
          <a:stretch/>
        </p:blipFill>
        <p:spPr>
          <a:xfrm>
            <a:off x="511920" y="4380480"/>
            <a:ext cx="6782760" cy="910080"/>
          </a:xfrm>
          <a:prstGeom prst="rect">
            <a:avLst/>
          </a:prstGeom>
          <a:ln w="0">
            <a:noFill/>
          </a:ln>
        </p:spPr>
      </p:pic>
      <p:pic>
        <p:nvPicPr>
          <p:cNvPr id="93" name="" descr=""/>
          <p:cNvPicPr/>
          <p:nvPr/>
        </p:nvPicPr>
        <p:blipFill>
          <a:blip r:embed="rId6"/>
          <a:stretch/>
        </p:blipFill>
        <p:spPr>
          <a:xfrm>
            <a:off x="7991640" y="4391280"/>
            <a:ext cx="1470960" cy="518760"/>
          </a:xfrm>
          <a:prstGeom prst="rect">
            <a:avLst/>
          </a:prstGeom>
          <a:ln w="0">
            <a:noFill/>
          </a:ln>
        </p:spPr>
      </p:pic>
      <p:pic>
        <p:nvPicPr>
          <p:cNvPr id="94" name="" descr=""/>
          <p:cNvPicPr/>
          <p:nvPr/>
        </p:nvPicPr>
        <p:blipFill>
          <a:blip r:embed="rId7"/>
          <a:stretch/>
        </p:blipFill>
        <p:spPr>
          <a:xfrm>
            <a:off x="7400520" y="4704120"/>
            <a:ext cx="747720" cy="586440"/>
          </a:xfrm>
          <a:prstGeom prst="rect">
            <a:avLst/>
          </a:prstGeom>
          <a:ln w="0">
            <a:noFill/>
          </a:ln>
        </p:spPr>
      </p:pic>
      <p:sp>
        <p:nvSpPr>
          <p:cNvPr id="95" name="CustomShape 9"/>
          <p:cNvSpPr/>
          <p:nvPr/>
        </p:nvSpPr>
        <p:spPr>
          <a:xfrm>
            <a:off x="5209200" y="184932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Apache Spark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6" name="" descr=""/>
          <p:cNvPicPr/>
          <p:nvPr/>
        </p:nvPicPr>
        <p:blipFill>
          <a:blip r:embed="rId8"/>
          <a:stretch/>
        </p:blipFill>
        <p:spPr>
          <a:xfrm>
            <a:off x="5141160" y="2147040"/>
            <a:ext cx="4107960" cy="1118520"/>
          </a:xfrm>
          <a:prstGeom prst="rect">
            <a:avLst/>
          </a:prstGeom>
          <a:ln w="0">
            <a:noFill/>
          </a:ln>
        </p:spPr>
      </p:pic>
      <p:pic>
        <p:nvPicPr>
          <p:cNvPr id="97" name="" descr=""/>
          <p:cNvPicPr/>
          <p:nvPr/>
        </p:nvPicPr>
        <p:blipFill>
          <a:blip r:embed="rId9"/>
          <a:stretch/>
        </p:blipFill>
        <p:spPr>
          <a:xfrm>
            <a:off x="6893640" y="3323520"/>
            <a:ext cx="2317680" cy="987120"/>
          </a:xfrm>
          <a:prstGeom prst="rect">
            <a:avLst/>
          </a:prstGeom>
          <a:ln w="0">
            <a:noFill/>
          </a:ln>
        </p:spPr>
      </p:pic>
      <p:pic>
        <p:nvPicPr>
          <p:cNvPr id="98" name="" descr=""/>
          <p:cNvPicPr/>
          <p:nvPr/>
        </p:nvPicPr>
        <p:blipFill>
          <a:blip r:embed="rId10"/>
          <a:stretch/>
        </p:blipFill>
        <p:spPr>
          <a:xfrm>
            <a:off x="5171040" y="3375000"/>
            <a:ext cx="1775520" cy="894600"/>
          </a:xfrm>
          <a:prstGeom prst="rect">
            <a:avLst/>
          </a:prstGeom>
          <a:ln w="0">
            <a:noFill/>
          </a:ln>
        </p:spPr>
      </p:pic>
      <p:sp>
        <p:nvSpPr>
          <p:cNvPr id="99" name="CustomShape 10"/>
          <p:cNvSpPr/>
          <p:nvPr/>
        </p:nvSpPr>
        <p:spPr>
          <a:xfrm>
            <a:off x="8245080" y="496188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0" name="CustomShape 11"/>
          <p:cNvSpPr/>
          <p:nvPr/>
        </p:nvSpPr>
        <p:spPr>
          <a:xfrm>
            <a:off x="4702680" y="2808000"/>
            <a:ext cx="818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(scheduler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1" name="" descr=""/>
          <p:cNvPicPr/>
          <p:nvPr/>
        </p:nvPicPr>
        <p:blipFill>
          <a:blip r:embed="rId11"/>
          <a:stretch/>
        </p:blipFill>
        <p:spPr>
          <a:xfrm>
            <a:off x="3564720" y="3759480"/>
            <a:ext cx="1429920" cy="528840"/>
          </a:xfrm>
          <a:prstGeom prst="rect">
            <a:avLst/>
          </a:prstGeom>
          <a:ln w="0">
            <a:noFill/>
          </a:ln>
        </p:spPr>
      </p:pic>
      <p:sp>
        <p:nvSpPr>
          <p:cNvPr id="102" name="CustomShape 12"/>
          <p:cNvSpPr/>
          <p:nvPr/>
        </p:nvSpPr>
        <p:spPr>
          <a:xfrm>
            <a:off x="4868640" y="2984040"/>
            <a:ext cx="499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YARN)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3" name="" descr=""/>
          <p:cNvPicPr/>
          <p:nvPr/>
        </p:nvPicPr>
        <p:blipFill>
          <a:blip r:embed="rId12"/>
          <a:stretch/>
        </p:blipFill>
        <p:spPr>
          <a:xfrm>
            <a:off x="4176360" y="2478960"/>
            <a:ext cx="890280" cy="205560"/>
          </a:xfrm>
          <a:prstGeom prst="rect">
            <a:avLst/>
          </a:prstGeom>
          <a:ln w="0">
            <a:noFill/>
          </a:ln>
        </p:spPr>
      </p:pic>
      <p:pic>
        <p:nvPicPr>
          <p:cNvPr id="104" name="" descr=""/>
          <p:cNvPicPr/>
          <p:nvPr/>
        </p:nvPicPr>
        <p:blipFill>
          <a:blip r:embed="rId13"/>
          <a:stretch/>
        </p:blipFill>
        <p:spPr>
          <a:xfrm rot="5400000">
            <a:off x="4310640" y="1740240"/>
            <a:ext cx="517680" cy="668880"/>
          </a:xfrm>
          <a:prstGeom prst="rect">
            <a:avLst/>
          </a:prstGeom>
          <a:ln w="0">
            <a:noFill/>
          </a:ln>
        </p:spPr>
      </p:pic>
      <p:pic>
        <p:nvPicPr>
          <p:cNvPr id="105" name="" descr=""/>
          <p:cNvPicPr/>
          <p:nvPr/>
        </p:nvPicPr>
        <p:blipFill>
          <a:blip r:embed="rId14"/>
          <a:stretch/>
        </p:blipFill>
        <p:spPr>
          <a:xfrm>
            <a:off x="4358520" y="2324880"/>
            <a:ext cx="23400" cy="5400"/>
          </a:xfrm>
          <a:prstGeom prst="rect">
            <a:avLst/>
          </a:prstGeom>
          <a:ln w="0">
            <a:noFill/>
          </a:ln>
        </p:spPr>
      </p:pic>
      <p:sp>
        <p:nvSpPr>
          <p:cNvPr id="106" name="CustomShape 13"/>
          <p:cNvSpPr/>
          <p:nvPr/>
        </p:nvSpPr>
        <p:spPr>
          <a:xfrm>
            <a:off x="155880" y="4061160"/>
            <a:ext cx="2376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Github template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7" name="CustomShape 1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0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" name="CustomShape 2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1" name="CustomShape 24"/>
          <p:cNvSpPr/>
          <p:nvPr/>
        </p:nvSpPr>
        <p:spPr>
          <a:xfrm>
            <a:off x="4927680" y="15433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25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" name="CustomShape 26"/>
          <p:cNvSpPr/>
          <p:nvPr/>
        </p:nvSpPr>
        <p:spPr>
          <a:xfrm>
            <a:off x="138960" y="2179440"/>
            <a:ext cx="4486320" cy="443160"/>
          </a:xfrm>
          <a:custGeom>
            <a:avLst/>
            <a:gdLst/>
            <a:ahLst/>
            <a:rect l="l" t="t" r="r" b="b"/>
            <a:pathLst>
              <a:path w="12463" h="1232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12406" y="0"/>
                </a:lnTo>
                <a:cubicBezTo>
                  <a:pt x="12436" y="0"/>
                  <a:pt x="12462" y="19"/>
                  <a:pt x="12462" y="44"/>
                </a:cubicBezTo>
                <a:lnTo>
                  <a:pt x="12462" y="1187"/>
                </a:lnTo>
                <a:cubicBezTo>
                  <a:pt x="12462" y="1212"/>
                  <a:pt x="12436" y="1231"/>
                  <a:pt x="12406" y="1231"/>
                </a:cubicBezTo>
                <a:lnTo>
                  <a:pt x="56" y="1231"/>
                </a:lnTo>
                <a:cubicBezTo>
                  <a:pt x="27" y="1231"/>
                  <a:pt x="0" y="1212"/>
                  <a:pt x="0" y="1187"/>
                </a:cubicBezTo>
                <a:lnTo>
                  <a:pt x="0" y="44"/>
                </a:lnTo>
                <a:moveTo>
                  <a:pt x="112" y="1187"/>
                </a:moveTo>
                <a:lnTo>
                  <a:pt x="56" y="1143"/>
                </a:lnTo>
                <a:lnTo>
                  <a:pt x="12406" y="1143"/>
                </a:lnTo>
                <a:lnTo>
                  <a:pt x="12350" y="1187"/>
                </a:lnTo>
                <a:lnTo>
                  <a:pt x="12350" y="44"/>
                </a:lnTo>
                <a:lnTo>
                  <a:pt x="1240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" name="CustomShape 27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" name="CustomShape 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7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8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" name="CustomShape 5"/>
          <p:cNvSpPr/>
          <p:nvPr/>
        </p:nvSpPr>
        <p:spPr>
          <a:xfrm>
            <a:off x="957960" y="1032120"/>
            <a:ext cx="3003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Virtualization in Clouds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0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" name="CustomShape 7"/>
          <p:cNvSpPr/>
          <p:nvPr/>
        </p:nvSpPr>
        <p:spPr>
          <a:xfrm>
            <a:off x="1379160" y="1376640"/>
            <a:ext cx="3625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 Machines &amp; Virtual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" name="CustomShape 9"/>
          <p:cNvSpPr/>
          <p:nvPr/>
        </p:nvSpPr>
        <p:spPr>
          <a:xfrm>
            <a:off x="1379160" y="1678320"/>
            <a:ext cx="323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Migration &amp; Virtual Appliance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" name="CustomShape 11"/>
          <p:cNvSpPr/>
          <p:nvPr/>
        </p:nvSpPr>
        <p:spPr>
          <a:xfrm>
            <a:off x="1379160" y="1980000"/>
            <a:ext cx="389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 Machine Images &amp; Instances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" name="CustomShape 13"/>
          <p:cNvSpPr/>
          <p:nvPr/>
        </p:nvSpPr>
        <p:spPr>
          <a:xfrm>
            <a:off x="1379160" y="2281680"/>
            <a:ext cx="363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&amp; Resource Sharing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" name="CustomShape 15"/>
          <p:cNvSpPr/>
          <p:nvPr/>
        </p:nvSpPr>
        <p:spPr>
          <a:xfrm>
            <a:off x="1379160" y="2583360"/>
            <a:ext cx="365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Products in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" name="CustomShape 17"/>
          <p:cNvSpPr/>
          <p:nvPr/>
        </p:nvSpPr>
        <p:spPr>
          <a:xfrm>
            <a:off x="957960" y="3264480"/>
            <a:ext cx="3336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Data Center Design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2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" name="CustomShape 19"/>
          <p:cNvSpPr/>
          <p:nvPr/>
        </p:nvSpPr>
        <p:spPr>
          <a:xfrm>
            <a:off x="1379160" y="3608640"/>
            <a:ext cx="3182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Economics of Scale Approach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" name="CustomShape 21"/>
          <p:cNvSpPr/>
          <p:nvPr/>
        </p:nvSpPr>
        <p:spPr>
          <a:xfrm>
            <a:off x="1378800" y="3910320"/>
            <a:ext cx="3271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Contruction &amp; Role of Failures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" name="CustomShape 23"/>
          <p:cNvSpPr/>
          <p:nvPr/>
        </p:nvSpPr>
        <p:spPr>
          <a:xfrm>
            <a:off x="1379160" y="4212000"/>
            <a:ext cx="380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Building Infrastructure &amp; Networks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" name="CustomShape 25"/>
          <p:cNvSpPr/>
          <p:nvPr/>
        </p:nvSpPr>
        <p:spPr>
          <a:xfrm>
            <a:off x="1379160" y="4513680"/>
            <a:ext cx="219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Center Metrics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1" name="" descr=""/>
          <p:cNvPicPr/>
          <p:nvPr/>
        </p:nvPicPr>
        <p:blipFill>
          <a:blip r:embed="rId1"/>
          <a:stretch/>
        </p:blipFill>
        <p:spPr>
          <a:xfrm>
            <a:off x="7105320" y="3912840"/>
            <a:ext cx="2501640" cy="1468800"/>
          </a:xfrm>
          <a:prstGeom prst="rect">
            <a:avLst/>
          </a:prstGeom>
          <a:ln w="0">
            <a:noFill/>
          </a:ln>
        </p:spPr>
      </p:pic>
      <p:sp>
        <p:nvSpPr>
          <p:cNvPr id="162" name="CustomShape 27"/>
          <p:cNvSpPr/>
          <p:nvPr/>
        </p:nvSpPr>
        <p:spPr>
          <a:xfrm>
            <a:off x="6347160" y="1067040"/>
            <a:ext cx="3108240" cy="2375280"/>
          </a:xfrm>
          <a:custGeom>
            <a:avLst/>
            <a:gdLst/>
            <a:ahLst/>
            <a:rect l="l" t="t" r="r" b="b"/>
            <a:pathLst>
              <a:path w="8635" h="6599">
                <a:moveTo>
                  <a:pt x="0" y="0"/>
                </a:moveTo>
                <a:lnTo>
                  <a:pt x="0" y="6598"/>
                </a:lnTo>
                <a:lnTo>
                  <a:pt x="8634" y="6598"/>
                </a:lnTo>
                <a:lnTo>
                  <a:pt x="8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" name="CustomShape 28"/>
          <p:cNvSpPr/>
          <p:nvPr/>
        </p:nvSpPr>
        <p:spPr>
          <a:xfrm>
            <a:off x="6327000" y="1051560"/>
            <a:ext cx="3148200" cy="2406600"/>
          </a:xfrm>
          <a:custGeom>
            <a:avLst/>
            <a:gdLst/>
            <a:ahLst/>
            <a:rect l="l" t="t" r="r" b="b"/>
            <a:pathLst>
              <a:path w="8746" h="6686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20"/>
                  <a:pt x="8745" y="44"/>
                </a:cubicBezTo>
                <a:lnTo>
                  <a:pt x="8745" y="6641"/>
                </a:lnTo>
                <a:cubicBezTo>
                  <a:pt x="8745" y="6666"/>
                  <a:pt x="8721" y="6685"/>
                  <a:pt x="8690" y="6685"/>
                </a:cubicBezTo>
                <a:lnTo>
                  <a:pt x="56" y="6685"/>
                </a:lnTo>
                <a:cubicBezTo>
                  <a:pt x="27" y="6685"/>
                  <a:pt x="0" y="6666"/>
                  <a:pt x="0" y="6641"/>
                </a:cubicBezTo>
                <a:lnTo>
                  <a:pt x="0" y="44"/>
                </a:lnTo>
                <a:moveTo>
                  <a:pt x="112" y="6641"/>
                </a:moveTo>
                <a:lnTo>
                  <a:pt x="56" y="6597"/>
                </a:lnTo>
                <a:lnTo>
                  <a:pt x="8690" y="6597"/>
                </a:lnTo>
                <a:lnTo>
                  <a:pt x="8634" y="6641"/>
                </a:lnTo>
                <a:lnTo>
                  <a:pt x="8634" y="44"/>
                </a:lnTo>
                <a:lnTo>
                  <a:pt x="8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64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" name="CustomShape 29"/>
          <p:cNvSpPr/>
          <p:nvPr/>
        </p:nvSpPr>
        <p:spPr>
          <a:xfrm>
            <a:off x="1379160" y="4815360"/>
            <a:ext cx="391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Public/Private/Hybrid Cloud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30"/>
          <p:cNvSpPr/>
          <p:nvPr/>
        </p:nvSpPr>
        <p:spPr>
          <a:xfrm>
            <a:off x="6444000" y="1110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" name="CustomShape 31"/>
          <p:cNvSpPr/>
          <p:nvPr/>
        </p:nvSpPr>
        <p:spPr>
          <a:xfrm>
            <a:off x="6804720" y="1135800"/>
            <a:ext cx="133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" name="CustomShape 32"/>
          <p:cNvSpPr/>
          <p:nvPr/>
        </p:nvSpPr>
        <p:spPr>
          <a:xfrm>
            <a:off x="6804720" y="1336680"/>
            <a:ext cx="171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8" name="CustomShape 33"/>
          <p:cNvSpPr/>
          <p:nvPr/>
        </p:nvSpPr>
        <p:spPr>
          <a:xfrm>
            <a:off x="6444000" y="1553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9" name="CustomShape 34"/>
          <p:cNvSpPr/>
          <p:nvPr/>
        </p:nvSpPr>
        <p:spPr>
          <a:xfrm>
            <a:off x="6804720" y="1578240"/>
            <a:ext cx="258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1: 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4 provides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" name="CustomShape 35"/>
          <p:cNvSpPr/>
          <p:nvPr/>
        </p:nvSpPr>
        <p:spPr>
          <a:xfrm>
            <a:off x="6804720" y="1779120"/>
            <a:ext cx="207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more details about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" name="CustomShape 36"/>
          <p:cNvSpPr/>
          <p:nvPr/>
        </p:nvSpPr>
        <p:spPr>
          <a:xfrm>
            <a:off x="6804720" y="1980360"/>
            <a:ext cx="221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underlying virtualization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" name="CustomShape 37"/>
          <p:cNvSpPr/>
          <p:nvPr/>
        </p:nvSpPr>
        <p:spPr>
          <a:xfrm>
            <a:off x="6804720" y="2181240"/>
            <a:ext cx="2208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technology and its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3" name="CustomShape 38"/>
          <p:cNvSpPr/>
          <p:nvPr/>
        </p:nvSpPr>
        <p:spPr>
          <a:xfrm>
            <a:off x="6804720" y="2382480"/>
            <a:ext cx="61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impact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" name="CustomShape 39"/>
          <p:cNvSpPr/>
          <p:nvPr/>
        </p:nvSpPr>
        <p:spPr>
          <a:xfrm>
            <a:off x="6444000" y="259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5" name="CustomShape 40"/>
          <p:cNvSpPr/>
          <p:nvPr/>
        </p:nvSpPr>
        <p:spPr>
          <a:xfrm>
            <a:off x="6804720" y="2623680"/>
            <a:ext cx="258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4 provides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6" name="CustomShape 41"/>
          <p:cNvSpPr/>
          <p:nvPr/>
        </p:nvSpPr>
        <p:spPr>
          <a:xfrm>
            <a:off x="6804720" y="2824920"/>
            <a:ext cx="207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more details about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" name="CustomShape 42"/>
          <p:cNvSpPr/>
          <p:nvPr/>
        </p:nvSpPr>
        <p:spPr>
          <a:xfrm>
            <a:off x="6804720" y="3026160"/>
            <a:ext cx="2379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computing paradigms HPC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" name="CustomShape 43"/>
          <p:cNvSpPr/>
          <p:nvPr/>
        </p:nvSpPr>
        <p:spPr>
          <a:xfrm>
            <a:off x="6804720" y="3227040"/>
            <a:ext cx="234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HTC and their systems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9" name="CustomShape 4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" name="CustomShape 2"/>
          <p:cNvSpPr/>
          <p:nvPr/>
        </p:nvSpPr>
        <p:spPr>
          <a:xfrm>
            <a:off x="3782880" y="370440"/>
            <a:ext cx="2097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Virtualization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2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" name="CustomShape 1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5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7" name="" descr=""/>
          <p:cNvPicPr/>
          <p:nvPr/>
        </p:nvPicPr>
        <p:blipFill>
          <a:blip r:embed="rId1"/>
          <a:stretch/>
        </p:blipFill>
        <p:spPr>
          <a:xfrm>
            <a:off x="1329480" y="1007640"/>
            <a:ext cx="7057800" cy="3771000"/>
          </a:xfrm>
          <a:prstGeom prst="rect">
            <a:avLst/>
          </a:prstGeom>
          <a:ln w="0">
            <a:noFill/>
          </a:ln>
        </p:spPr>
      </p:pic>
      <p:sp>
        <p:nvSpPr>
          <p:cNvPr id="198" name="CustomShape 2"/>
          <p:cNvSpPr/>
          <p:nvPr/>
        </p:nvSpPr>
        <p:spPr>
          <a:xfrm>
            <a:off x="347760" y="370440"/>
            <a:ext cx="8984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Revisited: Evolution over time – Why study virtualization?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9" name="CustomShape 3"/>
          <p:cNvSpPr/>
          <p:nvPr/>
        </p:nvSpPr>
        <p:spPr>
          <a:xfrm>
            <a:off x="7876080" y="3049560"/>
            <a:ext cx="14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" name="CustomShape 4"/>
          <p:cNvSpPr/>
          <p:nvPr/>
        </p:nvSpPr>
        <p:spPr>
          <a:xfrm>
            <a:off x="7876080" y="3225600"/>
            <a:ext cx="15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01" name="" descr=""/>
          <p:cNvPicPr/>
          <p:nvPr/>
        </p:nvPicPr>
        <p:blipFill>
          <a:blip r:embed="rId2"/>
          <a:stretch/>
        </p:blipFill>
        <p:spPr>
          <a:xfrm>
            <a:off x="8621280" y="1058400"/>
            <a:ext cx="877680" cy="652320"/>
          </a:xfrm>
          <a:prstGeom prst="rect">
            <a:avLst/>
          </a:prstGeom>
          <a:ln w="0">
            <a:noFill/>
          </a:ln>
        </p:spPr>
      </p:pic>
      <p:pic>
        <p:nvPicPr>
          <p:cNvPr id="202" name="" descr=""/>
          <p:cNvPicPr/>
          <p:nvPr/>
        </p:nvPicPr>
        <p:blipFill>
          <a:blip r:embed="rId3"/>
          <a:stretch/>
        </p:blipFill>
        <p:spPr>
          <a:xfrm>
            <a:off x="491400" y="1110240"/>
            <a:ext cx="837360" cy="549720"/>
          </a:xfrm>
          <a:prstGeom prst="rect">
            <a:avLst/>
          </a:prstGeom>
          <a:ln w="0">
            <a:noFill/>
          </a:ln>
        </p:spPr>
      </p:pic>
      <p:pic>
        <p:nvPicPr>
          <p:cNvPr id="203" name="" descr=""/>
          <p:cNvPicPr/>
          <p:nvPr/>
        </p:nvPicPr>
        <p:blipFill>
          <a:blip r:embed="rId4"/>
          <a:stretch/>
        </p:blipFill>
        <p:spPr>
          <a:xfrm>
            <a:off x="9171720" y="1738440"/>
            <a:ext cx="23400" cy="3240"/>
          </a:xfrm>
          <a:prstGeom prst="rect">
            <a:avLst/>
          </a:prstGeom>
          <a:ln w="0">
            <a:noFill/>
          </a:ln>
        </p:spPr>
      </p:pic>
      <p:pic>
        <p:nvPicPr>
          <p:cNvPr id="204" name="" descr=""/>
          <p:cNvPicPr/>
          <p:nvPr/>
        </p:nvPicPr>
        <p:blipFill>
          <a:blip r:embed="rId5"/>
          <a:stretch/>
        </p:blipFill>
        <p:spPr>
          <a:xfrm>
            <a:off x="9157320" y="174240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205" name="" descr=""/>
          <p:cNvPicPr/>
          <p:nvPr/>
        </p:nvPicPr>
        <p:blipFill>
          <a:blip r:embed="rId6"/>
          <a:stretch/>
        </p:blipFill>
        <p:spPr>
          <a:xfrm>
            <a:off x="9084960" y="1746000"/>
            <a:ext cx="177480" cy="3240"/>
          </a:xfrm>
          <a:prstGeom prst="rect">
            <a:avLst/>
          </a:prstGeom>
          <a:ln w="0">
            <a:noFill/>
          </a:ln>
        </p:spPr>
      </p:pic>
      <p:pic>
        <p:nvPicPr>
          <p:cNvPr id="206" name="" descr=""/>
          <p:cNvPicPr/>
          <p:nvPr/>
        </p:nvPicPr>
        <p:blipFill>
          <a:blip r:embed="rId7"/>
          <a:stretch/>
        </p:blipFill>
        <p:spPr>
          <a:xfrm>
            <a:off x="9046080" y="174996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07" name="" descr=""/>
          <p:cNvPicPr/>
          <p:nvPr/>
        </p:nvPicPr>
        <p:blipFill>
          <a:blip r:embed="rId8"/>
          <a:stretch/>
        </p:blipFill>
        <p:spPr>
          <a:xfrm>
            <a:off x="9027360" y="175356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208" name="" descr=""/>
          <p:cNvPicPr/>
          <p:nvPr/>
        </p:nvPicPr>
        <p:blipFill>
          <a:blip r:embed="rId9"/>
          <a:stretch/>
        </p:blipFill>
        <p:spPr>
          <a:xfrm>
            <a:off x="9007920" y="1757520"/>
            <a:ext cx="384120" cy="3240"/>
          </a:xfrm>
          <a:prstGeom prst="rect">
            <a:avLst/>
          </a:prstGeom>
          <a:ln w="0">
            <a:noFill/>
          </a:ln>
        </p:spPr>
      </p:pic>
      <p:pic>
        <p:nvPicPr>
          <p:cNvPr id="209" name="" descr=""/>
          <p:cNvPicPr/>
          <p:nvPr/>
        </p:nvPicPr>
        <p:blipFill>
          <a:blip r:embed="rId10"/>
          <a:stretch/>
        </p:blipFill>
        <p:spPr>
          <a:xfrm>
            <a:off x="8998200" y="1761120"/>
            <a:ext cx="427320" cy="3240"/>
          </a:xfrm>
          <a:prstGeom prst="rect">
            <a:avLst/>
          </a:prstGeom>
          <a:ln w="0">
            <a:noFill/>
          </a:ln>
        </p:spPr>
      </p:pic>
      <p:pic>
        <p:nvPicPr>
          <p:cNvPr id="210" name="" descr=""/>
          <p:cNvPicPr/>
          <p:nvPr/>
        </p:nvPicPr>
        <p:blipFill>
          <a:blip r:embed="rId11"/>
          <a:stretch/>
        </p:blipFill>
        <p:spPr>
          <a:xfrm>
            <a:off x="8979120" y="1764720"/>
            <a:ext cx="480600" cy="3240"/>
          </a:xfrm>
          <a:prstGeom prst="rect">
            <a:avLst/>
          </a:prstGeom>
          <a:ln w="0">
            <a:noFill/>
          </a:ln>
        </p:spPr>
      </p:pic>
      <p:pic>
        <p:nvPicPr>
          <p:cNvPr id="211" name="" descr=""/>
          <p:cNvPicPr/>
          <p:nvPr/>
        </p:nvPicPr>
        <p:blipFill>
          <a:blip r:embed="rId12"/>
          <a:stretch/>
        </p:blipFill>
        <p:spPr>
          <a:xfrm>
            <a:off x="8921160" y="1768680"/>
            <a:ext cx="23400" cy="3240"/>
          </a:xfrm>
          <a:prstGeom prst="rect">
            <a:avLst/>
          </a:prstGeom>
          <a:ln w="0">
            <a:noFill/>
          </a:ln>
        </p:spPr>
      </p:pic>
      <p:pic>
        <p:nvPicPr>
          <p:cNvPr id="212" name="" descr=""/>
          <p:cNvPicPr/>
          <p:nvPr/>
        </p:nvPicPr>
        <p:blipFill>
          <a:blip r:embed="rId13"/>
          <a:stretch/>
        </p:blipFill>
        <p:spPr>
          <a:xfrm>
            <a:off x="8949960" y="1768680"/>
            <a:ext cx="538200" cy="3240"/>
          </a:xfrm>
          <a:prstGeom prst="rect">
            <a:avLst/>
          </a:prstGeom>
          <a:ln w="0">
            <a:noFill/>
          </a:ln>
        </p:spPr>
      </p:pic>
      <p:pic>
        <p:nvPicPr>
          <p:cNvPr id="213" name="" descr=""/>
          <p:cNvPicPr/>
          <p:nvPr/>
        </p:nvPicPr>
        <p:blipFill>
          <a:blip r:embed="rId14"/>
          <a:stretch/>
        </p:blipFill>
        <p:spPr>
          <a:xfrm>
            <a:off x="8911800" y="1772640"/>
            <a:ext cx="591120" cy="3240"/>
          </a:xfrm>
          <a:prstGeom prst="rect">
            <a:avLst/>
          </a:prstGeom>
          <a:ln w="0">
            <a:noFill/>
          </a:ln>
        </p:spPr>
      </p:pic>
      <p:pic>
        <p:nvPicPr>
          <p:cNvPr id="214" name="" descr=""/>
          <p:cNvPicPr/>
          <p:nvPr/>
        </p:nvPicPr>
        <p:blipFill>
          <a:blip r:embed="rId15"/>
          <a:stretch/>
        </p:blipFill>
        <p:spPr>
          <a:xfrm>
            <a:off x="8877960" y="1776240"/>
            <a:ext cx="624960" cy="3240"/>
          </a:xfrm>
          <a:prstGeom prst="rect">
            <a:avLst/>
          </a:prstGeom>
          <a:ln w="0">
            <a:noFill/>
          </a:ln>
        </p:spPr>
      </p:pic>
      <p:pic>
        <p:nvPicPr>
          <p:cNvPr id="215" name="" descr=""/>
          <p:cNvPicPr/>
          <p:nvPr/>
        </p:nvPicPr>
        <p:blipFill>
          <a:blip r:embed="rId16"/>
          <a:stretch/>
        </p:blipFill>
        <p:spPr>
          <a:xfrm>
            <a:off x="8863560" y="1779840"/>
            <a:ext cx="639360" cy="3240"/>
          </a:xfrm>
          <a:prstGeom prst="rect">
            <a:avLst/>
          </a:prstGeom>
          <a:ln w="0">
            <a:noFill/>
          </a:ln>
        </p:spPr>
      </p:pic>
      <p:pic>
        <p:nvPicPr>
          <p:cNvPr id="216" name="" descr=""/>
          <p:cNvPicPr/>
          <p:nvPr/>
        </p:nvPicPr>
        <p:blipFill>
          <a:blip r:embed="rId17"/>
          <a:stretch/>
        </p:blipFill>
        <p:spPr>
          <a:xfrm>
            <a:off x="8839440" y="1783800"/>
            <a:ext cx="663480" cy="3240"/>
          </a:xfrm>
          <a:prstGeom prst="rect">
            <a:avLst/>
          </a:prstGeom>
          <a:ln w="0">
            <a:noFill/>
          </a:ln>
        </p:spPr>
      </p:pic>
      <p:pic>
        <p:nvPicPr>
          <p:cNvPr id="217" name="" descr=""/>
          <p:cNvPicPr/>
          <p:nvPr/>
        </p:nvPicPr>
        <p:blipFill>
          <a:blip r:embed="rId18"/>
          <a:stretch/>
        </p:blipFill>
        <p:spPr>
          <a:xfrm>
            <a:off x="8805600" y="1787760"/>
            <a:ext cx="697320" cy="3240"/>
          </a:xfrm>
          <a:prstGeom prst="rect">
            <a:avLst/>
          </a:prstGeom>
          <a:ln w="0">
            <a:noFill/>
          </a:ln>
        </p:spPr>
      </p:pic>
      <p:pic>
        <p:nvPicPr>
          <p:cNvPr id="218" name="" descr=""/>
          <p:cNvPicPr/>
          <p:nvPr/>
        </p:nvPicPr>
        <p:blipFill>
          <a:blip r:embed="rId19"/>
          <a:stretch/>
        </p:blipFill>
        <p:spPr>
          <a:xfrm>
            <a:off x="8781840" y="1791360"/>
            <a:ext cx="721080" cy="3240"/>
          </a:xfrm>
          <a:prstGeom prst="rect">
            <a:avLst/>
          </a:prstGeom>
          <a:ln w="0">
            <a:noFill/>
          </a:ln>
        </p:spPr>
      </p:pic>
      <p:pic>
        <p:nvPicPr>
          <p:cNvPr id="219" name="" descr=""/>
          <p:cNvPicPr/>
          <p:nvPr/>
        </p:nvPicPr>
        <p:blipFill>
          <a:blip r:embed="rId20"/>
          <a:stretch/>
        </p:blipFill>
        <p:spPr>
          <a:xfrm>
            <a:off x="8767440" y="1794960"/>
            <a:ext cx="735480" cy="3240"/>
          </a:xfrm>
          <a:prstGeom prst="rect">
            <a:avLst/>
          </a:prstGeom>
          <a:ln w="0">
            <a:noFill/>
          </a:ln>
        </p:spPr>
      </p:pic>
      <p:pic>
        <p:nvPicPr>
          <p:cNvPr id="220" name="" descr=""/>
          <p:cNvPicPr/>
          <p:nvPr/>
        </p:nvPicPr>
        <p:blipFill>
          <a:blip r:embed="rId21"/>
          <a:stretch/>
        </p:blipFill>
        <p:spPr>
          <a:xfrm>
            <a:off x="8728560" y="1798920"/>
            <a:ext cx="774000" cy="3240"/>
          </a:xfrm>
          <a:prstGeom prst="rect">
            <a:avLst/>
          </a:prstGeom>
          <a:ln w="0">
            <a:noFill/>
          </a:ln>
        </p:spPr>
      </p:pic>
      <p:pic>
        <p:nvPicPr>
          <p:cNvPr id="221" name="" descr=""/>
          <p:cNvPicPr/>
          <p:nvPr/>
        </p:nvPicPr>
        <p:blipFill>
          <a:blip r:embed="rId22"/>
          <a:stretch/>
        </p:blipFill>
        <p:spPr>
          <a:xfrm>
            <a:off x="8709480" y="1802520"/>
            <a:ext cx="793440" cy="3240"/>
          </a:xfrm>
          <a:prstGeom prst="rect">
            <a:avLst/>
          </a:prstGeom>
          <a:ln w="0">
            <a:noFill/>
          </a:ln>
        </p:spPr>
      </p:pic>
      <p:pic>
        <p:nvPicPr>
          <p:cNvPr id="222" name="" descr=""/>
          <p:cNvPicPr/>
          <p:nvPr/>
        </p:nvPicPr>
        <p:blipFill>
          <a:blip r:embed="rId23"/>
          <a:stretch/>
        </p:blipFill>
        <p:spPr>
          <a:xfrm>
            <a:off x="8704800" y="1806480"/>
            <a:ext cx="798120" cy="59760"/>
          </a:xfrm>
          <a:prstGeom prst="rect">
            <a:avLst/>
          </a:prstGeom>
          <a:ln w="0">
            <a:noFill/>
          </a:ln>
        </p:spPr>
      </p:pic>
      <p:pic>
        <p:nvPicPr>
          <p:cNvPr id="223" name="" descr=""/>
          <p:cNvPicPr/>
          <p:nvPr/>
        </p:nvPicPr>
        <p:blipFill>
          <a:blip r:embed="rId24"/>
          <a:stretch/>
        </p:blipFill>
        <p:spPr>
          <a:xfrm>
            <a:off x="8704800" y="1866600"/>
            <a:ext cx="788400" cy="18360"/>
          </a:xfrm>
          <a:prstGeom prst="rect">
            <a:avLst/>
          </a:prstGeom>
          <a:ln w="0">
            <a:noFill/>
          </a:ln>
        </p:spPr>
      </p:pic>
      <p:pic>
        <p:nvPicPr>
          <p:cNvPr id="224" name="" descr=""/>
          <p:cNvPicPr/>
          <p:nvPr/>
        </p:nvPicPr>
        <p:blipFill>
          <a:blip r:embed="rId25"/>
          <a:stretch/>
        </p:blipFill>
        <p:spPr>
          <a:xfrm>
            <a:off x="8709480" y="1885680"/>
            <a:ext cx="783720" cy="37080"/>
          </a:xfrm>
          <a:prstGeom prst="rect">
            <a:avLst/>
          </a:prstGeom>
          <a:ln w="0">
            <a:noFill/>
          </a:ln>
        </p:spPr>
      </p:pic>
      <p:pic>
        <p:nvPicPr>
          <p:cNvPr id="225" name="" descr=""/>
          <p:cNvPicPr/>
          <p:nvPr/>
        </p:nvPicPr>
        <p:blipFill>
          <a:blip r:embed="rId26"/>
          <a:stretch/>
        </p:blipFill>
        <p:spPr>
          <a:xfrm>
            <a:off x="8709480" y="1923480"/>
            <a:ext cx="778680" cy="18360"/>
          </a:xfrm>
          <a:prstGeom prst="rect">
            <a:avLst/>
          </a:prstGeom>
          <a:ln w="0">
            <a:noFill/>
          </a:ln>
        </p:spPr>
      </p:pic>
      <p:pic>
        <p:nvPicPr>
          <p:cNvPr id="226" name="" descr=""/>
          <p:cNvPicPr/>
          <p:nvPr/>
        </p:nvPicPr>
        <p:blipFill>
          <a:blip r:embed="rId27"/>
          <a:stretch/>
        </p:blipFill>
        <p:spPr>
          <a:xfrm>
            <a:off x="8714160" y="1942200"/>
            <a:ext cx="774000" cy="67320"/>
          </a:xfrm>
          <a:prstGeom prst="rect">
            <a:avLst/>
          </a:prstGeom>
          <a:ln w="0">
            <a:noFill/>
          </a:ln>
        </p:spPr>
      </p:pic>
      <p:pic>
        <p:nvPicPr>
          <p:cNvPr id="227" name="" descr=""/>
          <p:cNvPicPr/>
          <p:nvPr/>
        </p:nvPicPr>
        <p:blipFill>
          <a:blip r:embed="rId28"/>
          <a:stretch/>
        </p:blipFill>
        <p:spPr>
          <a:xfrm>
            <a:off x="8714160" y="2010240"/>
            <a:ext cx="769320" cy="6840"/>
          </a:xfrm>
          <a:prstGeom prst="rect">
            <a:avLst/>
          </a:prstGeom>
          <a:ln w="0">
            <a:noFill/>
          </a:ln>
        </p:spPr>
      </p:pic>
      <p:pic>
        <p:nvPicPr>
          <p:cNvPr id="228" name="" descr=""/>
          <p:cNvPicPr/>
          <p:nvPr/>
        </p:nvPicPr>
        <p:blipFill>
          <a:blip r:embed="rId29"/>
          <a:stretch/>
        </p:blipFill>
        <p:spPr>
          <a:xfrm>
            <a:off x="8719200" y="2017440"/>
            <a:ext cx="764280" cy="52200"/>
          </a:xfrm>
          <a:prstGeom prst="rect">
            <a:avLst/>
          </a:prstGeom>
          <a:ln w="0">
            <a:noFill/>
          </a:ln>
        </p:spPr>
      </p:pic>
      <p:pic>
        <p:nvPicPr>
          <p:cNvPr id="229" name="" descr=""/>
          <p:cNvPicPr/>
          <p:nvPr/>
        </p:nvPicPr>
        <p:blipFill>
          <a:blip r:embed="rId30"/>
          <a:stretch/>
        </p:blipFill>
        <p:spPr>
          <a:xfrm>
            <a:off x="8724240" y="2070360"/>
            <a:ext cx="759600" cy="44640"/>
          </a:xfrm>
          <a:prstGeom prst="rect">
            <a:avLst/>
          </a:prstGeom>
          <a:ln w="0">
            <a:noFill/>
          </a:ln>
        </p:spPr>
      </p:pic>
      <p:pic>
        <p:nvPicPr>
          <p:cNvPr id="230" name="" descr=""/>
          <p:cNvPicPr/>
          <p:nvPr/>
        </p:nvPicPr>
        <p:blipFill>
          <a:blip r:embed="rId31"/>
          <a:stretch/>
        </p:blipFill>
        <p:spPr>
          <a:xfrm rot="5400000">
            <a:off x="8990280" y="1828800"/>
            <a:ext cx="232920" cy="783720"/>
          </a:xfrm>
          <a:prstGeom prst="rect">
            <a:avLst/>
          </a:prstGeom>
          <a:ln w="0">
            <a:noFill/>
          </a:ln>
        </p:spPr>
      </p:pic>
      <p:pic>
        <p:nvPicPr>
          <p:cNvPr id="231" name="" descr=""/>
          <p:cNvPicPr/>
          <p:nvPr/>
        </p:nvPicPr>
        <p:blipFill>
          <a:blip r:embed="rId32"/>
          <a:stretch/>
        </p:blipFill>
        <p:spPr>
          <a:xfrm>
            <a:off x="928440" y="1889280"/>
            <a:ext cx="28080" cy="3240"/>
          </a:xfrm>
          <a:prstGeom prst="rect">
            <a:avLst/>
          </a:prstGeom>
          <a:ln w="0">
            <a:noFill/>
          </a:ln>
        </p:spPr>
      </p:pic>
      <p:pic>
        <p:nvPicPr>
          <p:cNvPr id="232" name="" descr=""/>
          <p:cNvPicPr/>
          <p:nvPr/>
        </p:nvPicPr>
        <p:blipFill>
          <a:blip r:embed="rId33"/>
          <a:stretch/>
        </p:blipFill>
        <p:spPr>
          <a:xfrm>
            <a:off x="918720" y="189324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233" name="" descr=""/>
          <p:cNvPicPr/>
          <p:nvPr/>
        </p:nvPicPr>
        <p:blipFill>
          <a:blip r:embed="rId34"/>
          <a:stretch/>
        </p:blipFill>
        <p:spPr>
          <a:xfrm>
            <a:off x="909360" y="189684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234" name="" descr=""/>
          <p:cNvPicPr/>
          <p:nvPr/>
        </p:nvPicPr>
        <p:blipFill>
          <a:blip r:embed="rId35"/>
          <a:stretch/>
        </p:blipFill>
        <p:spPr>
          <a:xfrm>
            <a:off x="894960" y="1900800"/>
            <a:ext cx="167760" cy="3240"/>
          </a:xfrm>
          <a:prstGeom prst="rect">
            <a:avLst/>
          </a:prstGeom>
          <a:ln w="0">
            <a:noFill/>
          </a:ln>
        </p:spPr>
      </p:pic>
      <p:pic>
        <p:nvPicPr>
          <p:cNvPr id="235" name="" descr=""/>
          <p:cNvPicPr/>
          <p:nvPr/>
        </p:nvPicPr>
        <p:blipFill>
          <a:blip r:embed="rId36"/>
          <a:stretch/>
        </p:blipFill>
        <p:spPr>
          <a:xfrm>
            <a:off x="884880" y="1904400"/>
            <a:ext cx="210960" cy="3240"/>
          </a:xfrm>
          <a:prstGeom prst="rect">
            <a:avLst/>
          </a:prstGeom>
          <a:ln w="0">
            <a:noFill/>
          </a:ln>
        </p:spPr>
      </p:pic>
      <p:pic>
        <p:nvPicPr>
          <p:cNvPr id="236" name="" descr=""/>
          <p:cNvPicPr/>
          <p:nvPr/>
        </p:nvPicPr>
        <p:blipFill>
          <a:blip r:embed="rId37"/>
          <a:stretch/>
        </p:blipFill>
        <p:spPr>
          <a:xfrm>
            <a:off x="875520" y="190836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37" name="" descr=""/>
          <p:cNvPicPr/>
          <p:nvPr/>
        </p:nvPicPr>
        <p:blipFill>
          <a:blip r:embed="rId38"/>
          <a:stretch/>
        </p:blipFill>
        <p:spPr>
          <a:xfrm>
            <a:off x="861120" y="191196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38" name="" descr=""/>
          <p:cNvPicPr/>
          <p:nvPr/>
        </p:nvPicPr>
        <p:blipFill>
          <a:blip r:embed="rId39"/>
          <a:stretch/>
        </p:blipFill>
        <p:spPr>
          <a:xfrm>
            <a:off x="851040" y="1915560"/>
            <a:ext cx="249480" cy="3240"/>
          </a:xfrm>
          <a:prstGeom prst="rect">
            <a:avLst/>
          </a:prstGeom>
          <a:ln w="0">
            <a:noFill/>
          </a:ln>
        </p:spPr>
      </p:pic>
      <p:pic>
        <p:nvPicPr>
          <p:cNvPr id="239" name="" descr=""/>
          <p:cNvPicPr/>
          <p:nvPr/>
        </p:nvPicPr>
        <p:blipFill>
          <a:blip r:embed="rId40"/>
          <a:stretch/>
        </p:blipFill>
        <p:spPr>
          <a:xfrm>
            <a:off x="841680" y="191952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240" name="" descr=""/>
          <p:cNvPicPr/>
          <p:nvPr/>
        </p:nvPicPr>
        <p:blipFill>
          <a:blip r:embed="rId41"/>
          <a:stretch/>
        </p:blipFill>
        <p:spPr>
          <a:xfrm>
            <a:off x="832320" y="192348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41" name="" descr=""/>
          <p:cNvPicPr/>
          <p:nvPr/>
        </p:nvPicPr>
        <p:blipFill>
          <a:blip r:embed="rId42"/>
          <a:stretch/>
        </p:blipFill>
        <p:spPr>
          <a:xfrm>
            <a:off x="808200" y="192708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42" name="" descr=""/>
          <p:cNvPicPr/>
          <p:nvPr/>
        </p:nvPicPr>
        <p:blipFill>
          <a:blip r:embed="rId43"/>
          <a:stretch/>
        </p:blipFill>
        <p:spPr>
          <a:xfrm>
            <a:off x="798480" y="193068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43" name="" descr=""/>
          <p:cNvPicPr/>
          <p:nvPr/>
        </p:nvPicPr>
        <p:blipFill>
          <a:blip r:embed="rId44"/>
          <a:stretch/>
        </p:blipFill>
        <p:spPr>
          <a:xfrm>
            <a:off x="784080" y="193464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44" name="" descr=""/>
          <p:cNvPicPr/>
          <p:nvPr/>
        </p:nvPicPr>
        <p:blipFill>
          <a:blip r:embed="rId45"/>
          <a:stretch/>
        </p:blipFill>
        <p:spPr>
          <a:xfrm>
            <a:off x="774360" y="193860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45" name="" descr=""/>
          <p:cNvPicPr/>
          <p:nvPr/>
        </p:nvPicPr>
        <p:blipFill>
          <a:blip r:embed="rId46"/>
          <a:stretch/>
        </p:blipFill>
        <p:spPr>
          <a:xfrm>
            <a:off x="769320" y="194220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46" name="" descr=""/>
          <p:cNvPicPr/>
          <p:nvPr/>
        </p:nvPicPr>
        <p:blipFill>
          <a:blip r:embed="rId47"/>
          <a:stretch/>
        </p:blipFill>
        <p:spPr>
          <a:xfrm>
            <a:off x="759960" y="194580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47" name="" descr=""/>
          <p:cNvPicPr/>
          <p:nvPr/>
        </p:nvPicPr>
        <p:blipFill>
          <a:blip r:embed="rId48"/>
          <a:stretch/>
        </p:blipFill>
        <p:spPr>
          <a:xfrm>
            <a:off x="745560" y="1949760"/>
            <a:ext cx="355320" cy="146160"/>
          </a:xfrm>
          <a:prstGeom prst="rect">
            <a:avLst/>
          </a:prstGeom>
          <a:ln w="0">
            <a:noFill/>
          </a:ln>
        </p:spPr>
      </p:pic>
      <p:pic>
        <p:nvPicPr>
          <p:cNvPr id="248" name="" descr=""/>
          <p:cNvPicPr/>
          <p:nvPr/>
        </p:nvPicPr>
        <p:blipFill>
          <a:blip r:embed="rId49"/>
          <a:stretch/>
        </p:blipFill>
        <p:spPr>
          <a:xfrm>
            <a:off x="750600" y="2096640"/>
            <a:ext cx="350640" cy="105120"/>
          </a:xfrm>
          <a:prstGeom prst="rect">
            <a:avLst/>
          </a:prstGeom>
          <a:ln w="0">
            <a:noFill/>
          </a:ln>
        </p:spPr>
      </p:pic>
      <p:pic>
        <p:nvPicPr>
          <p:cNvPr id="249" name="" descr=""/>
          <p:cNvPicPr/>
          <p:nvPr/>
        </p:nvPicPr>
        <p:blipFill>
          <a:blip r:embed="rId50"/>
          <a:stretch/>
        </p:blipFill>
        <p:spPr>
          <a:xfrm>
            <a:off x="750600" y="220248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250" name="" descr=""/>
          <p:cNvPicPr/>
          <p:nvPr/>
        </p:nvPicPr>
        <p:blipFill>
          <a:blip r:embed="rId51"/>
          <a:stretch/>
        </p:blipFill>
        <p:spPr>
          <a:xfrm>
            <a:off x="750600" y="220608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51" name="" descr=""/>
          <p:cNvPicPr/>
          <p:nvPr/>
        </p:nvPicPr>
        <p:blipFill>
          <a:blip r:embed="rId52"/>
          <a:stretch/>
        </p:blipFill>
        <p:spPr>
          <a:xfrm>
            <a:off x="750600" y="221004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53"/>
          <a:stretch/>
        </p:blipFill>
        <p:spPr>
          <a:xfrm>
            <a:off x="750600" y="221364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53" name="" descr=""/>
          <p:cNvPicPr/>
          <p:nvPr/>
        </p:nvPicPr>
        <p:blipFill>
          <a:blip r:embed="rId54"/>
          <a:stretch/>
        </p:blipFill>
        <p:spPr>
          <a:xfrm>
            <a:off x="750600" y="221724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54" name="" descr=""/>
          <p:cNvPicPr/>
          <p:nvPr/>
        </p:nvPicPr>
        <p:blipFill>
          <a:blip r:embed="rId55"/>
          <a:stretch/>
        </p:blipFill>
        <p:spPr>
          <a:xfrm>
            <a:off x="750600" y="222120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55" name="" descr=""/>
          <p:cNvPicPr/>
          <p:nvPr/>
        </p:nvPicPr>
        <p:blipFill>
          <a:blip r:embed="rId56"/>
          <a:stretch/>
        </p:blipFill>
        <p:spPr>
          <a:xfrm>
            <a:off x="750600" y="222516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56" name="" descr=""/>
          <p:cNvPicPr/>
          <p:nvPr/>
        </p:nvPicPr>
        <p:blipFill>
          <a:blip r:embed="rId57"/>
          <a:stretch/>
        </p:blipFill>
        <p:spPr>
          <a:xfrm>
            <a:off x="750600" y="222840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257" name="" descr=""/>
          <p:cNvPicPr/>
          <p:nvPr/>
        </p:nvPicPr>
        <p:blipFill>
          <a:blip r:embed="rId58"/>
          <a:stretch/>
        </p:blipFill>
        <p:spPr>
          <a:xfrm>
            <a:off x="750600" y="223236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58" name="" descr=""/>
          <p:cNvPicPr/>
          <p:nvPr/>
        </p:nvPicPr>
        <p:blipFill>
          <a:blip r:embed="rId59"/>
          <a:stretch/>
        </p:blipFill>
        <p:spPr>
          <a:xfrm>
            <a:off x="750600" y="223632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259" name="" descr=""/>
          <p:cNvPicPr/>
          <p:nvPr/>
        </p:nvPicPr>
        <p:blipFill>
          <a:blip r:embed="rId60"/>
          <a:stretch/>
        </p:blipFill>
        <p:spPr>
          <a:xfrm>
            <a:off x="754920" y="2240280"/>
            <a:ext cx="264240" cy="3240"/>
          </a:xfrm>
          <a:prstGeom prst="rect">
            <a:avLst/>
          </a:prstGeom>
          <a:ln w="0">
            <a:noFill/>
          </a:ln>
        </p:spPr>
      </p:pic>
      <p:pic>
        <p:nvPicPr>
          <p:cNvPr id="260" name="" descr=""/>
          <p:cNvPicPr/>
          <p:nvPr/>
        </p:nvPicPr>
        <p:blipFill>
          <a:blip r:embed="rId61"/>
          <a:stretch/>
        </p:blipFill>
        <p:spPr>
          <a:xfrm>
            <a:off x="769320" y="224388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61" name="" descr=""/>
          <p:cNvPicPr/>
          <p:nvPr/>
        </p:nvPicPr>
        <p:blipFill>
          <a:blip r:embed="rId62"/>
          <a:stretch/>
        </p:blipFill>
        <p:spPr>
          <a:xfrm>
            <a:off x="779400" y="224748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62" name="" descr=""/>
          <p:cNvPicPr/>
          <p:nvPr/>
        </p:nvPicPr>
        <p:blipFill>
          <a:blip r:embed="rId63"/>
          <a:stretch/>
        </p:blipFill>
        <p:spPr>
          <a:xfrm>
            <a:off x="793800" y="2251440"/>
            <a:ext cx="201240" cy="3240"/>
          </a:xfrm>
          <a:prstGeom prst="rect">
            <a:avLst/>
          </a:prstGeom>
          <a:ln w="0">
            <a:noFill/>
          </a:ln>
        </p:spPr>
      </p:pic>
      <p:pic>
        <p:nvPicPr>
          <p:cNvPr id="263" name="" descr=""/>
          <p:cNvPicPr/>
          <p:nvPr/>
        </p:nvPicPr>
        <p:blipFill>
          <a:blip r:embed="rId64"/>
          <a:stretch/>
        </p:blipFill>
        <p:spPr>
          <a:xfrm>
            <a:off x="808200" y="225504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264" name="" descr=""/>
          <p:cNvPicPr/>
          <p:nvPr/>
        </p:nvPicPr>
        <p:blipFill>
          <a:blip r:embed="rId65"/>
          <a:stretch/>
        </p:blipFill>
        <p:spPr>
          <a:xfrm>
            <a:off x="822600" y="225900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265" name="" descr=""/>
          <p:cNvPicPr/>
          <p:nvPr/>
        </p:nvPicPr>
        <p:blipFill>
          <a:blip r:embed="rId66"/>
          <a:stretch/>
        </p:blipFill>
        <p:spPr>
          <a:xfrm>
            <a:off x="837000" y="226260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266" name="" descr=""/>
          <p:cNvPicPr/>
          <p:nvPr/>
        </p:nvPicPr>
        <p:blipFill>
          <a:blip r:embed="rId67"/>
          <a:stretch/>
        </p:blipFill>
        <p:spPr>
          <a:xfrm>
            <a:off x="851040" y="226620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267" name="" descr=""/>
          <p:cNvPicPr/>
          <p:nvPr/>
        </p:nvPicPr>
        <p:blipFill>
          <a:blip r:embed="rId68"/>
          <a:stretch/>
        </p:blipFill>
        <p:spPr>
          <a:xfrm>
            <a:off x="865440" y="2270160"/>
            <a:ext cx="95400" cy="3240"/>
          </a:xfrm>
          <a:prstGeom prst="rect">
            <a:avLst/>
          </a:prstGeom>
          <a:ln w="0">
            <a:noFill/>
          </a:ln>
        </p:spPr>
      </p:pic>
      <p:pic>
        <p:nvPicPr>
          <p:cNvPr id="268" name="" descr=""/>
          <p:cNvPicPr/>
          <p:nvPr/>
        </p:nvPicPr>
        <p:blipFill>
          <a:blip r:embed="rId69"/>
          <a:stretch/>
        </p:blipFill>
        <p:spPr>
          <a:xfrm>
            <a:off x="880560" y="227412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269" name="" descr=""/>
          <p:cNvPicPr/>
          <p:nvPr/>
        </p:nvPicPr>
        <p:blipFill>
          <a:blip r:embed="rId70"/>
          <a:stretch/>
        </p:blipFill>
        <p:spPr>
          <a:xfrm>
            <a:off x="894960" y="2277720"/>
            <a:ext cx="56880" cy="3240"/>
          </a:xfrm>
          <a:prstGeom prst="rect">
            <a:avLst/>
          </a:prstGeom>
          <a:ln w="0">
            <a:noFill/>
          </a:ln>
        </p:spPr>
      </p:pic>
      <p:pic>
        <p:nvPicPr>
          <p:cNvPr id="270" name="" descr=""/>
          <p:cNvPicPr/>
          <p:nvPr/>
        </p:nvPicPr>
        <p:blipFill>
          <a:blip r:embed="rId71"/>
          <a:stretch/>
        </p:blipFill>
        <p:spPr>
          <a:xfrm>
            <a:off x="909360" y="228132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271" name="" descr=""/>
          <p:cNvPicPr/>
          <p:nvPr/>
        </p:nvPicPr>
        <p:blipFill>
          <a:blip r:embed="rId72"/>
          <a:stretch/>
        </p:blipFill>
        <p:spPr>
          <a:xfrm>
            <a:off x="923760" y="2285280"/>
            <a:ext cx="8640" cy="3240"/>
          </a:xfrm>
          <a:prstGeom prst="rect">
            <a:avLst/>
          </a:prstGeom>
          <a:ln w="0">
            <a:noFill/>
          </a:ln>
        </p:spPr>
      </p:pic>
      <p:pic>
        <p:nvPicPr>
          <p:cNvPr id="272" name="" descr=""/>
          <p:cNvPicPr/>
          <p:nvPr/>
        </p:nvPicPr>
        <p:blipFill>
          <a:blip r:embed="rId73"/>
          <a:stretch/>
        </p:blipFill>
        <p:spPr>
          <a:xfrm>
            <a:off x="336240" y="244728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273" name="" descr=""/>
          <p:cNvPicPr/>
          <p:nvPr/>
        </p:nvPicPr>
        <p:blipFill>
          <a:blip r:embed="rId74"/>
          <a:stretch/>
        </p:blipFill>
        <p:spPr>
          <a:xfrm>
            <a:off x="326880" y="245124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274" name="" descr=""/>
          <p:cNvPicPr/>
          <p:nvPr/>
        </p:nvPicPr>
        <p:blipFill>
          <a:blip r:embed="rId75"/>
          <a:stretch/>
        </p:blipFill>
        <p:spPr>
          <a:xfrm>
            <a:off x="317520" y="245484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275" name="" descr=""/>
          <p:cNvPicPr/>
          <p:nvPr/>
        </p:nvPicPr>
        <p:blipFill>
          <a:blip r:embed="rId76"/>
          <a:stretch/>
        </p:blipFill>
        <p:spPr>
          <a:xfrm>
            <a:off x="298080" y="2458800"/>
            <a:ext cx="201240" cy="3240"/>
          </a:xfrm>
          <a:prstGeom prst="rect">
            <a:avLst/>
          </a:prstGeom>
          <a:ln w="0">
            <a:noFill/>
          </a:ln>
        </p:spPr>
      </p:pic>
      <p:pic>
        <p:nvPicPr>
          <p:cNvPr id="276" name="" descr=""/>
          <p:cNvPicPr/>
          <p:nvPr/>
        </p:nvPicPr>
        <p:blipFill>
          <a:blip r:embed="rId77"/>
          <a:stretch/>
        </p:blipFill>
        <p:spPr>
          <a:xfrm>
            <a:off x="288000" y="2462400"/>
            <a:ext cx="216000" cy="3240"/>
          </a:xfrm>
          <a:prstGeom prst="rect">
            <a:avLst/>
          </a:prstGeom>
          <a:ln w="0">
            <a:noFill/>
          </a:ln>
        </p:spPr>
      </p:pic>
      <p:pic>
        <p:nvPicPr>
          <p:cNvPr id="277" name="" descr=""/>
          <p:cNvPicPr/>
          <p:nvPr/>
        </p:nvPicPr>
        <p:blipFill>
          <a:blip r:embed="rId78"/>
          <a:stretch/>
        </p:blipFill>
        <p:spPr>
          <a:xfrm>
            <a:off x="273600" y="2466360"/>
            <a:ext cx="230400" cy="3240"/>
          </a:xfrm>
          <a:prstGeom prst="rect">
            <a:avLst/>
          </a:prstGeom>
          <a:ln w="0">
            <a:noFill/>
          </a:ln>
        </p:spPr>
      </p:pic>
      <p:pic>
        <p:nvPicPr>
          <p:cNvPr id="278" name="" descr=""/>
          <p:cNvPicPr/>
          <p:nvPr/>
        </p:nvPicPr>
        <p:blipFill>
          <a:blip r:embed="rId79"/>
          <a:stretch/>
        </p:blipFill>
        <p:spPr>
          <a:xfrm>
            <a:off x="264240" y="246996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79" name="" descr=""/>
          <p:cNvPicPr/>
          <p:nvPr/>
        </p:nvPicPr>
        <p:blipFill>
          <a:blip r:embed="rId80"/>
          <a:stretch/>
        </p:blipFill>
        <p:spPr>
          <a:xfrm>
            <a:off x="254880" y="2473920"/>
            <a:ext cx="249480" cy="3240"/>
          </a:xfrm>
          <a:prstGeom prst="rect">
            <a:avLst/>
          </a:prstGeom>
          <a:ln w="0">
            <a:noFill/>
          </a:ln>
        </p:spPr>
      </p:pic>
      <p:pic>
        <p:nvPicPr>
          <p:cNvPr id="280" name="" descr=""/>
          <p:cNvPicPr/>
          <p:nvPr/>
        </p:nvPicPr>
        <p:blipFill>
          <a:blip r:embed="rId81"/>
          <a:stretch/>
        </p:blipFill>
        <p:spPr>
          <a:xfrm>
            <a:off x="244800" y="247752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281" name="" descr=""/>
          <p:cNvPicPr/>
          <p:nvPr/>
        </p:nvPicPr>
        <p:blipFill>
          <a:blip r:embed="rId82"/>
          <a:stretch/>
        </p:blipFill>
        <p:spPr>
          <a:xfrm>
            <a:off x="230400" y="2481120"/>
            <a:ext cx="273600" cy="3240"/>
          </a:xfrm>
          <a:prstGeom prst="rect">
            <a:avLst/>
          </a:prstGeom>
          <a:ln w="0">
            <a:noFill/>
          </a:ln>
        </p:spPr>
      </p:pic>
      <p:pic>
        <p:nvPicPr>
          <p:cNvPr id="282" name="" descr=""/>
          <p:cNvPicPr/>
          <p:nvPr/>
        </p:nvPicPr>
        <p:blipFill>
          <a:blip r:embed="rId83"/>
          <a:stretch/>
        </p:blipFill>
        <p:spPr>
          <a:xfrm>
            <a:off x="221040" y="248508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283" name="" descr=""/>
          <p:cNvPicPr/>
          <p:nvPr/>
        </p:nvPicPr>
        <p:blipFill>
          <a:blip r:embed="rId84"/>
          <a:stretch/>
        </p:blipFill>
        <p:spPr>
          <a:xfrm>
            <a:off x="216000" y="248904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84" name="" descr=""/>
          <p:cNvPicPr/>
          <p:nvPr/>
        </p:nvPicPr>
        <p:blipFill>
          <a:blip r:embed="rId85"/>
          <a:stretch/>
        </p:blipFill>
        <p:spPr>
          <a:xfrm>
            <a:off x="201600" y="249264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85" name="" descr=""/>
          <p:cNvPicPr/>
          <p:nvPr/>
        </p:nvPicPr>
        <p:blipFill>
          <a:blip r:embed="rId86"/>
          <a:stretch/>
        </p:blipFill>
        <p:spPr>
          <a:xfrm>
            <a:off x="191880" y="249624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86" name="" descr=""/>
          <p:cNvPicPr/>
          <p:nvPr/>
        </p:nvPicPr>
        <p:blipFill>
          <a:blip r:embed="rId87"/>
          <a:stretch/>
        </p:blipFill>
        <p:spPr>
          <a:xfrm>
            <a:off x="172800" y="250020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87" name="" descr=""/>
          <p:cNvPicPr/>
          <p:nvPr/>
        </p:nvPicPr>
        <p:blipFill>
          <a:blip r:embed="rId88"/>
          <a:stretch/>
        </p:blipFill>
        <p:spPr>
          <a:xfrm>
            <a:off x="158760" y="2504160"/>
            <a:ext cx="345600" cy="142920"/>
          </a:xfrm>
          <a:prstGeom prst="rect">
            <a:avLst/>
          </a:prstGeom>
          <a:ln w="0">
            <a:noFill/>
          </a:ln>
        </p:spPr>
      </p:pic>
      <p:pic>
        <p:nvPicPr>
          <p:cNvPr id="288" name="" descr=""/>
          <p:cNvPicPr/>
          <p:nvPr/>
        </p:nvPicPr>
        <p:blipFill>
          <a:blip r:embed="rId89"/>
          <a:stretch/>
        </p:blipFill>
        <p:spPr>
          <a:xfrm>
            <a:off x="163080" y="2647080"/>
            <a:ext cx="340920" cy="105120"/>
          </a:xfrm>
          <a:prstGeom prst="rect">
            <a:avLst/>
          </a:prstGeom>
          <a:ln w="0">
            <a:noFill/>
          </a:ln>
        </p:spPr>
      </p:pic>
      <p:pic>
        <p:nvPicPr>
          <p:cNvPr id="289" name="" descr=""/>
          <p:cNvPicPr/>
          <p:nvPr/>
        </p:nvPicPr>
        <p:blipFill>
          <a:blip r:embed="rId90"/>
          <a:stretch/>
        </p:blipFill>
        <p:spPr>
          <a:xfrm>
            <a:off x="163080" y="275292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290" name="" descr=""/>
          <p:cNvPicPr/>
          <p:nvPr/>
        </p:nvPicPr>
        <p:blipFill>
          <a:blip r:embed="rId91"/>
          <a:stretch/>
        </p:blipFill>
        <p:spPr>
          <a:xfrm>
            <a:off x="163080" y="275652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91" name="" descr=""/>
          <p:cNvPicPr/>
          <p:nvPr/>
        </p:nvPicPr>
        <p:blipFill>
          <a:blip r:embed="rId92"/>
          <a:stretch/>
        </p:blipFill>
        <p:spPr>
          <a:xfrm>
            <a:off x="163080" y="276048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292" name="" descr=""/>
          <p:cNvPicPr/>
          <p:nvPr/>
        </p:nvPicPr>
        <p:blipFill>
          <a:blip r:embed="rId93"/>
          <a:stretch/>
        </p:blipFill>
        <p:spPr>
          <a:xfrm>
            <a:off x="163080" y="276408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93" name="" descr=""/>
          <p:cNvPicPr/>
          <p:nvPr/>
        </p:nvPicPr>
        <p:blipFill>
          <a:blip r:embed="rId94"/>
          <a:stretch/>
        </p:blipFill>
        <p:spPr>
          <a:xfrm>
            <a:off x="163080" y="2768040"/>
            <a:ext cx="307440" cy="3240"/>
          </a:xfrm>
          <a:prstGeom prst="rect">
            <a:avLst/>
          </a:prstGeom>
          <a:ln w="0">
            <a:noFill/>
          </a:ln>
        </p:spPr>
      </p:pic>
      <p:pic>
        <p:nvPicPr>
          <p:cNvPr id="294" name="" descr=""/>
          <p:cNvPicPr/>
          <p:nvPr/>
        </p:nvPicPr>
        <p:blipFill>
          <a:blip r:embed="rId95"/>
          <a:stretch/>
        </p:blipFill>
        <p:spPr>
          <a:xfrm>
            <a:off x="163080" y="277164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295" name="" descr=""/>
          <p:cNvPicPr/>
          <p:nvPr/>
        </p:nvPicPr>
        <p:blipFill>
          <a:blip r:embed="rId96"/>
          <a:stretch/>
        </p:blipFill>
        <p:spPr>
          <a:xfrm>
            <a:off x="163080" y="277560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97"/>
          <a:stretch/>
        </p:blipFill>
        <p:spPr>
          <a:xfrm>
            <a:off x="163080" y="277920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297" name="" descr=""/>
          <p:cNvPicPr/>
          <p:nvPr/>
        </p:nvPicPr>
        <p:blipFill>
          <a:blip r:embed="rId98"/>
          <a:stretch/>
        </p:blipFill>
        <p:spPr>
          <a:xfrm>
            <a:off x="163080" y="2782800"/>
            <a:ext cx="278640" cy="3240"/>
          </a:xfrm>
          <a:prstGeom prst="rect">
            <a:avLst/>
          </a:prstGeom>
          <a:ln w="0">
            <a:noFill/>
          </a:ln>
        </p:spPr>
      </p:pic>
      <p:pic>
        <p:nvPicPr>
          <p:cNvPr id="298" name="" descr=""/>
          <p:cNvPicPr/>
          <p:nvPr/>
        </p:nvPicPr>
        <p:blipFill>
          <a:blip r:embed="rId99"/>
          <a:stretch/>
        </p:blipFill>
        <p:spPr>
          <a:xfrm>
            <a:off x="163080" y="278676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99" name="" descr=""/>
          <p:cNvPicPr/>
          <p:nvPr/>
        </p:nvPicPr>
        <p:blipFill>
          <a:blip r:embed="rId100"/>
          <a:stretch/>
        </p:blipFill>
        <p:spPr>
          <a:xfrm>
            <a:off x="168120" y="279072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300" name="" descr=""/>
          <p:cNvPicPr/>
          <p:nvPr/>
        </p:nvPicPr>
        <p:blipFill>
          <a:blip r:embed="rId101"/>
          <a:stretch/>
        </p:blipFill>
        <p:spPr>
          <a:xfrm>
            <a:off x="196920" y="2794320"/>
            <a:ext cx="216000" cy="3240"/>
          </a:xfrm>
          <a:prstGeom prst="rect">
            <a:avLst/>
          </a:prstGeom>
          <a:ln w="0">
            <a:noFill/>
          </a:ln>
        </p:spPr>
      </p:pic>
      <p:pic>
        <p:nvPicPr>
          <p:cNvPr id="301" name="" descr=""/>
          <p:cNvPicPr/>
          <p:nvPr/>
        </p:nvPicPr>
        <p:blipFill>
          <a:blip r:embed="rId102"/>
          <a:stretch/>
        </p:blipFill>
        <p:spPr>
          <a:xfrm>
            <a:off x="211320" y="2797920"/>
            <a:ext cx="196560" cy="3240"/>
          </a:xfrm>
          <a:prstGeom prst="rect">
            <a:avLst/>
          </a:prstGeom>
          <a:ln w="0">
            <a:noFill/>
          </a:ln>
        </p:spPr>
      </p:pic>
      <p:pic>
        <p:nvPicPr>
          <p:cNvPr id="302" name="" descr=""/>
          <p:cNvPicPr/>
          <p:nvPr/>
        </p:nvPicPr>
        <p:blipFill>
          <a:blip r:embed="rId103"/>
          <a:stretch/>
        </p:blipFill>
        <p:spPr>
          <a:xfrm>
            <a:off x="221040" y="280188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303" name="" descr=""/>
          <p:cNvPicPr/>
          <p:nvPr/>
        </p:nvPicPr>
        <p:blipFill>
          <a:blip r:embed="rId104"/>
          <a:stretch/>
        </p:blipFill>
        <p:spPr>
          <a:xfrm>
            <a:off x="235440" y="280584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304" name="" descr=""/>
          <p:cNvPicPr/>
          <p:nvPr/>
        </p:nvPicPr>
        <p:blipFill>
          <a:blip r:embed="rId105"/>
          <a:stretch/>
        </p:blipFill>
        <p:spPr>
          <a:xfrm>
            <a:off x="249840" y="280944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305" name="" descr=""/>
          <p:cNvPicPr/>
          <p:nvPr/>
        </p:nvPicPr>
        <p:blipFill>
          <a:blip r:embed="rId106"/>
          <a:stretch/>
        </p:blipFill>
        <p:spPr>
          <a:xfrm>
            <a:off x="264240" y="281304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306" name="" descr=""/>
          <p:cNvPicPr/>
          <p:nvPr/>
        </p:nvPicPr>
        <p:blipFill>
          <a:blip r:embed="rId107"/>
          <a:stretch/>
        </p:blipFill>
        <p:spPr>
          <a:xfrm>
            <a:off x="278640" y="2817000"/>
            <a:ext cx="95400" cy="3240"/>
          </a:xfrm>
          <a:prstGeom prst="rect">
            <a:avLst/>
          </a:prstGeom>
          <a:ln w="0">
            <a:noFill/>
          </a:ln>
        </p:spPr>
      </p:pic>
      <p:pic>
        <p:nvPicPr>
          <p:cNvPr id="307" name="" descr=""/>
          <p:cNvPicPr/>
          <p:nvPr/>
        </p:nvPicPr>
        <p:blipFill>
          <a:blip r:embed="rId108"/>
          <a:stretch/>
        </p:blipFill>
        <p:spPr>
          <a:xfrm>
            <a:off x="293040" y="282060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308" name="" descr=""/>
          <p:cNvPicPr/>
          <p:nvPr/>
        </p:nvPicPr>
        <p:blipFill>
          <a:blip r:embed="rId109"/>
          <a:stretch/>
        </p:blipFill>
        <p:spPr>
          <a:xfrm>
            <a:off x="307440" y="2824560"/>
            <a:ext cx="52200" cy="3240"/>
          </a:xfrm>
          <a:prstGeom prst="rect">
            <a:avLst/>
          </a:prstGeom>
          <a:ln w="0">
            <a:noFill/>
          </a:ln>
        </p:spPr>
      </p:pic>
      <p:pic>
        <p:nvPicPr>
          <p:cNvPr id="309" name="" descr=""/>
          <p:cNvPicPr/>
          <p:nvPr/>
        </p:nvPicPr>
        <p:blipFill>
          <a:blip r:embed="rId110"/>
          <a:stretch/>
        </p:blipFill>
        <p:spPr>
          <a:xfrm>
            <a:off x="317520" y="282816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310" name="" descr=""/>
          <p:cNvPicPr/>
          <p:nvPr/>
        </p:nvPicPr>
        <p:blipFill>
          <a:blip r:embed="rId111"/>
          <a:stretch/>
        </p:blipFill>
        <p:spPr>
          <a:xfrm>
            <a:off x="331920" y="2831760"/>
            <a:ext cx="8640" cy="3240"/>
          </a:xfrm>
          <a:prstGeom prst="rect">
            <a:avLst/>
          </a:prstGeom>
          <a:ln w="0">
            <a:noFill/>
          </a:ln>
        </p:spPr>
      </p:pic>
      <p:pic>
        <p:nvPicPr>
          <p:cNvPr id="311" name="" descr=""/>
          <p:cNvPicPr/>
          <p:nvPr/>
        </p:nvPicPr>
        <p:blipFill>
          <a:blip r:embed="rId112"/>
          <a:stretch/>
        </p:blipFill>
        <p:spPr>
          <a:xfrm>
            <a:off x="341280" y="171972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312" name="" descr=""/>
          <p:cNvPicPr/>
          <p:nvPr/>
        </p:nvPicPr>
        <p:blipFill>
          <a:blip r:embed="rId113"/>
          <a:stretch/>
        </p:blipFill>
        <p:spPr>
          <a:xfrm>
            <a:off x="331920" y="172368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313" name="" descr=""/>
          <p:cNvPicPr/>
          <p:nvPr/>
        </p:nvPicPr>
        <p:blipFill>
          <a:blip r:embed="rId114"/>
          <a:stretch/>
        </p:blipFill>
        <p:spPr>
          <a:xfrm>
            <a:off x="326880" y="172728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314" name="" descr=""/>
          <p:cNvPicPr/>
          <p:nvPr/>
        </p:nvPicPr>
        <p:blipFill>
          <a:blip r:embed="rId115"/>
          <a:stretch/>
        </p:blipFill>
        <p:spPr>
          <a:xfrm>
            <a:off x="312480" y="1730880"/>
            <a:ext cx="167760" cy="3240"/>
          </a:xfrm>
          <a:prstGeom prst="rect">
            <a:avLst/>
          </a:prstGeom>
          <a:ln w="0">
            <a:noFill/>
          </a:ln>
        </p:spPr>
      </p:pic>
      <p:pic>
        <p:nvPicPr>
          <p:cNvPr id="315" name="" descr=""/>
          <p:cNvPicPr/>
          <p:nvPr/>
        </p:nvPicPr>
        <p:blipFill>
          <a:blip r:embed="rId116"/>
          <a:stretch/>
        </p:blipFill>
        <p:spPr>
          <a:xfrm>
            <a:off x="303120" y="1734840"/>
            <a:ext cx="210960" cy="3240"/>
          </a:xfrm>
          <a:prstGeom prst="rect">
            <a:avLst/>
          </a:prstGeom>
          <a:ln w="0">
            <a:noFill/>
          </a:ln>
        </p:spPr>
      </p:pic>
      <p:pic>
        <p:nvPicPr>
          <p:cNvPr id="316" name="" descr=""/>
          <p:cNvPicPr/>
          <p:nvPr/>
        </p:nvPicPr>
        <p:blipFill>
          <a:blip r:embed="rId117"/>
          <a:stretch/>
        </p:blipFill>
        <p:spPr>
          <a:xfrm>
            <a:off x="293040" y="173844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317" name="" descr=""/>
          <p:cNvPicPr/>
          <p:nvPr/>
        </p:nvPicPr>
        <p:blipFill>
          <a:blip r:embed="rId118"/>
          <a:stretch/>
        </p:blipFill>
        <p:spPr>
          <a:xfrm>
            <a:off x="278640" y="174240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318" name="" descr=""/>
          <p:cNvPicPr/>
          <p:nvPr/>
        </p:nvPicPr>
        <p:blipFill>
          <a:blip r:embed="rId119"/>
          <a:stretch/>
        </p:blipFill>
        <p:spPr>
          <a:xfrm>
            <a:off x="269280" y="1746000"/>
            <a:ext cx="249480" cy="3240"/>
          </a:xfrm>
          <a:prstGeom prst="rect">
            <a:avLst/>
          </a:prstGeom>
          <a:ln w="0">
            <a:noFill/>
          </a:ln>
        </p:spPr>
      </p:pic>
      <p:pic>
        <p:nvPicPr>
          <p:cNvPr id="319" name="" descr=""/>
          <p:cNvPicPr/>
          <p:nvPr/>
        </p:nvPicPr>
        <p:blipFill>
          <a:blip r:embed="rId120"/>
          <a:stretch/>
        </p:blipFill>
        <p:spPr>
          <a:xfrm>
            <a:off x="259200" y="174996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320" name="" descr=""/>
          <p:cNvPicPr/>
          <p:nvPr/>
        </p:nvPicPr>
        <p:blipFill>
          <a:blip r:embed="rId121"/>
          <a:stretch/>
        </p:blipFill>
        <p:spPr>
          <a:xfrm>
            <a:off x="249840" y="175356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321" name="" descr=""/>
          <p:cNvPicPr/>
          <p:nvPr/>
        </p:nvPicPr>
        <p:blipFill>
          <a:blip r:embed="rId122"/>
          <a:stretch/>
        </p:blipFill>
        <p:spPr>
          <a:xfrm>
            <a:off x="235440" y="175752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322" name="" descr=""/>
          <p:cNvPicPr/>
          <p:nvPr/>
        </p:nvPicPr>
        <p:blipFill>
          <a:blip r:embed="rId123"/>
          <a:stretch/>
        </p:blipFill>
        <p:spPr>
          <a:xfrm>
            <a:off x="225720" y="176112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124"/>
          <a:stretch/>
        </p:blipFill>
        <p:spPr>
          <a:xfrm>
            <a:off x="216000" y="176472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324" name="" descr=""/>
          <p:cNvPicPr/>
          <p:nvPr/>
        </p:nvPicPr>
        <p:blipFill>
          <a:blip r:embed="rId125"/>
          <a:stretch/>
        </p:blipFill>
        <p:spPr>
          <a:xfrm>
            <a:off x="201600" y="176868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325" name="" descr=""/>
          <p:cNvPicPr/>
          <p:nvPr/>
        </p:nvPicPr>
        <p:blipFill>
          <a:blip r:embed="rId126"/>
          <a:stretch/>
        </p:blipFill>
        <p:spPr>
          <a:xfrm>
            <a:off x="182520" y="177264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326" name="" descr=""/>
          <p:cNvPicPr/>
          <p:nvPr/>
        </p:nvPicPr>
        <p:blipFill>
          <a:blip r:embed="rId127"/>
          <a:stretch/>
        </p:blipFill>
        <p:spPr>
          <a:xfrm>
            <a:off x="172800" y="177624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327" name="" descr=""/>
          <p:cNvPicPr/>
          <p:nvPr/>
        </p:nvPicPr>
        <p:blipFill>
          <a:blip r:embed="rId128"/>
          <a:stretch/>
        </p:blipFill>
        <p:spPr>
          <a:xfrm>
            <a:off x="158760" y="1779840"/>
            <a:ext cx="360360" cy="146160"/>
          </a:xfrm>
          <a:prstGeom prst="rect">
            <a:avLst/>
          </a:prstGeom>
          <a:ln w="0">
            <a:noFill/>
          </a:ln>
        </p:spPr>
      </p:pic>
      <p:pic>
        <p:nvPicPr>
          <p:cNvPr id="328" name="" descr=""/>
          <p:cNvPicPr/>
          <p:nvPr/>
        </p:nvPicPr>
        <p:blipFill>
          <a:blip r:embed="rId129"/>
          <a:stretch/>
        </p:blipFill>
        <p:spPr>
          <a:xfrm>
            <a:off x="163080" y="1927080"/>
            <a:ext cx="355320" cy="105120"/>
          </a:xfrm>
          <a:prstGeom prst="rect">
            <a:avLst/>
          </a:prstGeom>
          <a:ln w="0">
            <a:noFill/>
          </a:ln>
        </p:spPr>
      </p:pic>
      <p:pic>
        <p:nvPicPr>
          <p:cNvPr id="329" name="" descr=""/>
          <p:cNvPicPr/>
          <p:nvPr/>
        </p:nvPicPr>
        <p:blipFill>
          <a:blip r:embed="rId130"/>
          <a:stretch/>
        </p:blipFill>
        <p:spPr>
          <a:xfrm>
            <a:off x="163080" y="2032560"/>
            <a:ext cx="350640" cy="3240"/>
          </a:xfrm>
          <a:prstGeom prst="rect">
            <a:avLst/>
          </a:prstGeom>
          <a:ln w="0">
            <a:noFill/>
          </a:ln>
        </p:spPr>
      </p:pic>
      <p:pic>
        <p:nvPicPr>
          <p:cNvPr id="330" name="" descr=""/>
          <p:cNvPicPr/>
          <p:nvPr/>
        </p:nvPicPr>
        <p:blipFill>
          <a:blip r:embed="rId131"/>
          <a:stretch/>
        </p:blipFill>
        <p:spPr>
          <a:xfrm>
            <a:off x="163080" y="203652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331" name="" descr=""/>
          <p:cNvPicPr/>
          <p:nvPr/>
        </p:nvPicPr>
        <p:blipFill>
          <a:blip r:embed="rId132"/>
          <a:stretch/>
        </p:blipFill>
        <p:spPr>
          <a:xfrm>
            <a:off x="163080" y="204012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133"/>
          <a:stretch/>
        </p:blipFill>
        <p:spPr>
          <a:xfrm>
            <a:off x="163080" y="204408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333" name="" descr=""/>
          <p:cNvPicPr/>
          <p:nvPr/>
        </p:nvPicPr>
        <p:blipFill>
          <a:blip r:embed="rId134"/>
          <a:stretch/>
        </p:blipFill>
        <p:spPr>
          <a:xfrm>
            <a:off x="163080" y="204768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334" name="" descr=""/>
          <p:cNvPicPr/>
          <p:nvPr/>
        </p:nvPicPr>
        <p:blipFill>
          <a:blip r:embed="rId135"/>
          <a:stretch/>
        </p:blipFill>
        <p:spPr>
          <a:xfrm>
            <a:off x="163080" y="205164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335" name="" descr=""/>
          <p:cNvPicPr/>
          <p:nvPr/>
        </p:nvPicPr>
        <p:blipFill>
          <a:blip r:embed="rId136"/>
          <a:stretch/>
        </p:blipFill>
        <p:spPr>
          <a:xfrm>
            <a:off x="163080" y="2055240"/>
            <a:ext cx="307440" cy="3240"/>
          </a:xfrm>
          <a:prstGeom prst="rect">
            <a:avLst/>
          </a:prstGeom>
          <a:ln w="0">
            <a:noFill/>
          </a:ln>
        </p:spPr>
      </p:pic>
      <p:pic>
        <p:nvPicPr>
          <p:cNvPr id="336" name="" descr=""/>
          <p:cNvPicPr/>
          <p:nvPr/>
        </p:nvPicPr>
        <p:blipFill>
          <a:blip r:embed="rId137"/>
          <a:stretch/>
        </p:blipFill>
        <p:spPr>
          <a:xfrm>
            <a:off x="163080" y="205920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138"/>
          <a:stretch/>
        </p:blipFill>
        <p:spPr>
          <a:xfrm>
            <a:off x="163080" y="206280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338" name="" descr=""/>
          <p:cNvPicPr/>
          <p:nvPr/>
        </p:nvPicPr>
        <p:blipFill>
          <a:blip r:embed="rId139"/>
          <a:stretch/>
        </p:blipFill>
        <p:spPr>
          <a:xfrm>
            <a:off x="163080" y="206640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140"/>
          <a:stretch/>
        </p:blipFill>
        <p:spPr>
          <a:xfrm>
            <a:off x="163080" y="2070360"/>
            <a:ext cx="278640" cy="3240"/>
          </a:xfrm>
          <a:prstGeom prst="rect">
            <a:avLst/>
          </a:prstGeom>
          <a:ln w="0">
            <a:noFill/>
          </a:ln>
        </p:spPr>
      </p:pic>
      <p:pic>
        <p:nvPicPr>
          <p:cNvPr id="340" name="" descr=""/>
          <p:cNvPicPr/>
          <p:nvPr/>
        </p:nvPicPr>
        <p:blipFill>
          <a:blip r:embed="rId141"/>
          <a:stretch/>
        </p:blipFill>
        <p:spPr>
          <a:xfrm>
            <a:off x="168120" y="207432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341" name="" descr=""/>
          <p:cNvPicPr/>
          <p:nvPr/>
        </p:nvPicPr>
        <p:blipFill>
          <a:blip r:embed="rId142"/>
          <a:stretch/>
        </p:blipFill>
        <p:spPr>
          <a:xfrm>
            <a:off x="182520" y="2077920"/>
            <a:ext cx="244800" cy="3240"/>
          </a:xfrm>
          <a:prstGeom prst="rect">
            <a:avLst/>
          </a:prstGeom>
          <a:ln w="0">
            <a:noFill/>
          </a:ln>
        </p:spPr>
      </p:pic>
      <p:pic>
        <p:nvPicPr>
          <p:cNvPr id="342" name="" descr=""/>
          <p:cNvPicPr/>
          <p:nvPr/>
        </p:nvPicPr>
        <p:blipFill>
          <a:blip r:embed="rId143"/>
          <a:stretch/>
        </p:blipFill>
        <p:spPr>
          <a:xfrm>
            <a:off x="196920" y="208152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343" name="" descr=""/>
          <p:cNvPicPr/>
          <p:nvPr/>
        </p:nvPicPr>
        <p:blipFill>
          <a:blip r:embed="rId144"/>
          <a:stretch/>
        </p:blipFill>
        <p:spPr>
          <a:xfrm>
            <a:off x="225720" y="208548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145"/>
          <a:stretch/>
        </p:blipFill>
        <p:spPr>
          <a:xfrm>
            <a:off x="240120" y="208944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146"/>
          <a:stretch/>
        </p:blipFill>
        <p:spPr>
          <a:xfrm>
            <a:off x="254880" y="209304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147"/>
          <a:stretch/>
        </p:blipFill>
        <p:spPr>
          <a:xfrm>
            <a:off x="269280" y="209664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148"/>
          <a:stretch/>
        </p:blipFill>
        <p:spPr>
          <a:xfrm>
            <a:off x="283680" y="2100600"/>
            <a:ext cx="95400" cy="3240"/>
          </a:xfrm>
          <a:prstGeom prst="rect">
            <a:avLst/>
          </a:prstGeom>
          <a:ln w="0">
            <a:noFill/>
          </a:ln>
        </p:spPr>
      </p:pic>
      <p:pic>
        <p:nvPicPr>
          <p:cNvPr id="348" name="" descr=""/>
          <p:cNvPicPr/>
          <p:nvPr/>
        </p:nvPicPr>
        <p:blipFill>
          <a:blip r:embed="rId149"/>
          <a:stretch/>
        </p:blipFill>
        <p:spPr>
          <a:xfrm>
            <a:off x="298080" y="210420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349" name="" descr=""/>
          <p:cNvPicPr/>
          <p:nvPr/>
        </p:nvPicPr>
        <p:blipFill>
          <a:blip r:embed="rId150"/>
          <a:stretch/>
        </p:blipFill>
        <p:spPr>
          <a:xfrm>
            <a:off x="312480" y="2108160"/>
            <a:ext cx="52200" cy="3240"/>
          </a:xfrm>
          <a:prstGeom prst="rect">
            <a:avLst/>
          </a:prstGeom>
          <a:ln w="0">
            <a:noFill/>
          </a:ln>
        </p:spPr>
      </p:pic>
      <p:pic>
        <p:nvPicPr>
          <p:cNvPr id="350" name="" descr=""/>
          <p:cNvPicPr/>
          <p:nvPr/>
        </p:nvPicPr>
        <p:blipFill>
          <a:blip r:embed="rId151"/>
          <a:stretch/>
        </p:blipFill>
        <p:spPr>
          <a:xfrm>
            <a:off x="326880" y="2111760"/>
            <a:ext cx="28080" cy="3240"/>
          </a:xfrm>
          <a:prstGeom prst="rect">
            <a:avLst/>
          </a:prstGeom>
          <a:ln w="0">
            <a:noFill/>
          </a:ln>
        </p:spPr>
      </p:pic>
      <p:pic>
        <p:nvPicPr>
          <p:cNvPr id="351" name="" descr=""/>
          <p:cNvPicPr/>
          <p:nvPr/>
        </p:nvPicPr>
        <p:blipFill>
          <a:blip r:embed="rId152"/>
          <a:stretch/>
        </p:blipFill>
        <p:spPr>
          <a:xfrm>
            <a:off x="336240" y="2115360"/>
            <a:ext cx="8640" cy="3240"/>
          </a:xfrm>
          <a:prstGeom prst="rect">
            <a:avLst/>
          </a:prstGeom>
          <a:ln w="0">
            <a:noFill/>
          </a:ln>
        </p:spPr>
      </p:pic>
      <p:pic>
        <p:nvPicPr>
          <p:cNvPr id="352" name="" descr=""/>
          <p:cNvPicPr/>
          <p:nvPr/>
        </p:nvPicPr>
        <p:blipFill>
          <a:blip r:embed="rId153"/>
          <a:stretch/>
        </p:blipFill>
        <p:spPr>
          <a:xfrm>
            <a:off x="596160" y="256428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154"/>
          <a:stretch/>
        </p:blipFill>
        <p:spPr>
          <a:xfrm>
            <a:off x="586800" y="256788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354" name="" descr=""/>
          <p:cNvPicPr/>
          <p:nvPr/>
        </p:nvPicPr>
        <p:blipFill>
          <a:blip r:embed="rId155"/>
          <a:stretch/>
        </p:blipFill>
        <p:spPr>
          <a:xfrm>
            <a:off x="576720" y="257184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156"/>
          <a:stretch/>
        </p:blipFill>
        <p:spPr>
          <a:xfrm>
            <a:off x="562320" y="2575800"/>
            <a:ext cx="167760" cy="3240"/>
          </a:xfrm>
          <a:prstGeom prst="rect">
            <a:avLst/>
          </a:prstGeom>
          <a:ln w="0">
            <a:noFill/>
          </a:ln>
        </p:spPr>
      </p:pic>
      <p:pic>
        <p:nvPicPr>
          <p:cNvPr id="356" name="" descr=""/>
          <p:cNvPicPr/>
          <p:nvPr/>
        </p:nvPicPr>
        <p:blipFill>
          <a:blip r:embed="rId157"/>
          <a:stretch/>
        </p:blipFill>
        <p:spPr>
          <a:xfrm>
            <a:off x="552960" y="2579400"/>
            <a:ext cx="210960" cy="3240"/>
          </a:xfrm>
          <a:prstGeom prst="rect">
            <a:avLst/>
          </a:prstGeom>
          <a:ln w="0">
            <a:noFill/>
          </a:ln>
        </p:spPr>
      </p:pic>
      <p:pic>
        <p:nvPicPr>
          <p:cNvPr id="357" name="" descr=""/>
          <p:cNvPicPr/>
          <p:nvPr/>
        </p:nvPicPr>
        <p:blipFill>
          <a:blip r:embed="rId158"/>
          <a:stretch/>
        </p:blipFill>
        <p:spPr>
          <a:xfrm>
            <a:off x="543600" y="258300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159"/>
          <a:stretch/>
        </p:blipFill>
        <p:spPr>
          <a:xfrm>
            <a:off x="528840" y="258696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359" name="" descr=""/>
          <p:cNvPicPr/>
          <p:nvPr/>
        </p:nvPicPr>
        <p:blipFill>
          <a:blip r:embed="rId160"/>
          <a:stretch/>
        </p:blipFill>
        <p:spPr>
          <a:xfrm>
            <a:off x="519120" y="2590920"/>
            <a:ext cx="249480" cy="3240"/>
          </a:xfrm>
          <a:prstGeom prst="rect">
            <a:avLst/>
          </a:prstGeom>
          <a:ln w="0">
            <a:noFill/>
          </a:ln>
        </p:spPr>
      </p:pic>
      <p:pic>
        <p:nvPicPr>
          <p:cNvPr id="360" name="" descr=""/>
          <p:cNvPicPr/>
          <p:nvPr/>
        </p:nvPicPr>
        <p:blipFill>
          <a:blip r:embed="rId161"/>
          <a:stretch/>
        </p:blipFill>
        <p:spPr>
          <a:xfrm>
            <a:off x="509760" y="259416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361" name="" descr=""/>
          <p:cNvPicPr/>
          <p:nvPr/>
        </p:nvPicPr>
        <p:blipFill>
          <a:blip r:embed="rId162"/>
          <a:stretch/>
        </p:blipFill>
        <p:spPr>
          <a:xfrm>
            <a:off x="500040" y="259812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362" name="" descr=""/>
          <p:cNvPicPr/>
          <p:nvPr/>
        </p:nvPicPr>
        <p:blipFill>
          <a:blip r:embed="rId163"/>
          <a:stretch/>
        </p:blipFill>
        <p:spPr>
          <a:xfrm>
            <a:off x="485640" y="260208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363" name="" descr=""/>
          <p:cNvPicPr/>
          <p:nvPr/>
        </p:nvPicPr>
        <p:blipFill>
          <a:blip r:embed="rId164"/>
          <a:stretch/>
        </p:blipFill>
        <p:spPr>
          <a:xfrm>
            <a:off x="476280" y="260568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364" name="" descr=""/>
          <p:cNvPicPr/>
          <p:nvPr/>
        </p:nvPicPr>
        <p:blipFill>
          <a:blip r:embed="rId165"/>
          <a:stretch/>
        </p:blipFill>
        <p:spPr>
          <a:xfrm>
            <a:off x="466200" y="260964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365" name="" descr=""/>
          <p:cNvPicPr/>
          <p:nvPr/>
        </p:nvPicPr>
        <p:blipFill>
          <a:blip r:embed="rId166"/>
          <a:stretch/>
        </p:blipFill>
        <p:spPr>
          <a:xfrm>
            <a:off x="456840" y="261324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366" name="" descr=""/>
          <p:cNvPicPr/>
          <p:nvPr/>
        </p:nvPicPr>
        <p:blipFill>
          <a:blip r:embed="rId167"/>
          <a:stretch/>
        </p:blipFill>
        <p:spPr>
          <a:xfrm>
            <a:off x="447480" y="261720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367" name="" descr=""/>
          <p:cNvPicPr/>
          <p:nvPr/>
        </p:nvPicPr>
        <p:blipFill>
          <a:blip r:embed="rId168"/>
          <a:stretch/>
        </p:blipFill>
        <p:spPr>
          <a:xfrm>
            <a:off x="428040" y="262080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368" name="" descr=""/>
          <p:cNvPicPr/>
          <p:nvPr/>
        </p:nvPicPr>
        <p:blipFill>
          <a:blip r:embed="rId169"/>
          <a:stretch/>
        </p:blipFill>
        <p:spPr>
          <a:xfrm>
            <a:off x="413640" y="2624760"/>
            <a:ext cx="355320" cy="146160"/>
          </a:xfrm>
          <a:prstGeom prst="rect">
            <a:avLst/>
          </a:prstGeom>
          <a:ln w="0">
            <a:noFill/>
          </a:ln>
        </p:spPr>
      </p:pic>
      <p:pic>
        <p:nvPicPr>
          <p:cNvPr id="369" name="" descr=""/>
          <p:cNvPicPr/>
          <p:nvPr/>
        </p:nvPicPr>
        <p:blipFill>
          <a:blip r:embed="rId170"/>
          <a:stretch/>
        </p:blipFill>
        <p:spPr>
          <a:xfrm>
            <a:off x="417960" y="2771640"/>
            <a:ext cx="350640" cy="105120"/>
          </a:xfrm>
          <a:prstGeom prst="rect">
            <a:avLst/>
          </a:prstGeom>
          <a:ln w="0">
            <a:noFill/>
          </a:ln>
        </p:spPr>
      </p:pic>
      <p:pic>
        <p:nvPicPr>
          <p:cNvPr id="370" name="" descr=""/>
          <p:cNvPicPr/>
          <p:nvPr/>
        </p:nvPicPr>
        <p:blipFill>
          <a:blip r:embed="rId171"/>
          <a:stretch/>
        </p:blipFill>
        <p:spPr>
          <a:xfrm>
            <a:off x="417960" y="287712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371" name="" descr=""/>
          <p:cNvPicPr/>
          <p:nvPr/>
        </p:nvPicPr>
        <p:blipFill>
          <a:blip r:embed="rId172"/>
          <a:stretch/>
        </p:blipFill>
        <p:spPr>
          <a:xfrm>
            <a:off x="417960" y="288108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372" name="" descr=""/>
          <p:cNvPicPr/>
          <p:nvPr/>
        </p:nvPicPr>
        <p:blipFill>
          <a:blip r:embed="rId173"/>
          <a:stretch/>
        </p:blipFill>
        <p:spPr>
          <a:xfrm>
            <a:off x="417960" y="288468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174"/>
          <a:stretch/>
        </p:blipFill>
        <p:spPr>
          <a:xfrm>
            <a:off x="417960" y="288864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374" name="" descr=""/>
          <p:cNvPicPr/>
          <p:nvPr/>
        </p:nvPicPr>
        <p:blipFill>
          <a:blip r:embed="rId175"/>
          <a:stretch/>
        </p:blipFill>
        <p:spPr>
          <a:xfrm>
            <a:off x="417960" y="289224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375" name="" descr=""/>
          <p:cNvPicPr/>
          <p:nvPr/>
        </p:nvPicPr>
        <p:blipFill>
          <a:blip r:embed="rId176"/>
          <a:stretch/>
        </p:blipFill>
        <p:spPr>
          <a:xfrm>
            <a:off x="417960" y="289584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376" name="" descr=""/>
          <p:cNvPicPr/>
          <p:nvPr/>
        </p:nvPicPr>
        <p:blipFill>
          <a:blip r:embed="rId177"/>
          <a:stretch/>
        </p:blipFill>
        <p:spPr>
          <a:xfrm>
            <a:off x="417960" y="289980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377" name="" descr=""/>
          <p:cNvPicPr/>
          <p:nvPr/>
        </p:nvPicPr>
        <p:blipFill>
          <a:blip r:embed="rId178"/>
          <a:stretch/>
        </p:blipFill>
        <p:spPr>
          <a:xfrm>
            <a:off x="417960" y="290376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378" name="" descr=""/>
          <p:cNvPicPr/>
          <p:nvPr/>
        </p:nvPicPr>
        <p:blipFill>
          <a:blip r:embed="rId179"/>
          <a:stretch/>
        </p:blipFill>
        <p:spPr>
          <a:xfrm>
            <a:off x="417960" y="290736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180"/>
          <a:stretch/>
        </p:blipFill>
        <p:spPr>
          <a:xfrm>
            <a:off x="417960" y="291096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181"/>
          <a:stretch/>
        </p:blipFill>
        <p:spPr>
          <a:xfrm>
            <a:off x="417960" y="2914920"/>
            <a:ext cx="273600" cy="324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182"/>
          <a:stretch/>
        </p:blipFill>
        <p:spPr>
          <a:xfrm>
            <a:off x="423000" y="2918880"/>
            <a:ext cx="264240" cy="3240"/>
          </a:xfrm>
          <a:prstGeom prst="rect">
            <a:avLst/>
          </a:prstGeom>
          <a:ln w="0">
            <a:noFill/>
          </a:ln>
        </p:spPr>
      </p:pic>
      <p:pic>
        <p:nvPicPr>
          <p:cNvPr id="382" name="" descr=""/>
          <p:cNvPicPr/>
          <p:nvPr/>
        </p:nvPicPr>
        <p:blipFill>
          <a:blip r:embed="rId183"/>
          <a:stretch/>
        </p:blipFill>
        <p:spPr>
          <a:xfrm>
            <a:off x="437400" y="292248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383" name="" descr=""/>
          <p:cNvPicPr/>
          <p:nvPr/>
        </p:nvPicPr>
        <p:blipFill>
          <a:blip r:embed="rId184"/>
          <a:stretch/>
        </p:blipFill>
        <p:spPr>
          <a:xfrm>
            <a:off x="451800" y="2926440"/>
            <a:ext cx="220680" cy="3240"/>
          </a:xfrm>
          <a:prstGeom prst="rect">
            <a:avLst/>
          </a:prstGeom>
          <a:ln w="0">
            <a:noFill/>
          </a:ln>
        </p:spPr>
      </p:pic>
      <p:pic>
        <p:nvPicPr>
          <p:cNvPr id="384" name="" descr=""/>
          <p:cNvPicPr/>
          <p:nvPr/>
        </p:nvPicPr>
        <p:blipFill>
          <a:blip r:embed="rId185"/>
          <a:stretch/>
        </p:blipFill>
        <p:spPr>
          <a:xfrm>
            <a:off x="461880" y="2930040"/>
            <a:ext cx="201240" cy="3240"/>
          </a:xfrm>
          <a:prstGeom prst="rect">
            <a:avLst/>
          </a:prstGeom>
          <a:ln w="0">
            <a:noFill/>
          </a:ln>
        </p:spPr>
      </p:pic>
      <p:pic>
        <p:nvPicPr>
          <p:cNvPr id="385" name="" descr=""/>
          <p:cNvPicPr/>
          <p:nvPr/>
        </p:nvPicPr>
        <p:blipFill>
          <a:blip r:embed="rId186"/>
          <a:stretch/>
        </p:blipFill>
        <p:spPr>
          <a:xfrm>
            <a:off x="490680" y="293364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386" name="" descr=""/>
          <p:cNvPicPr/>
          <p:nvPr/>
        </p:nvPicPr>
        <p:blipFill>
          <a:blip r:embed="rId187"/>
          <a:stretch/>
        </p:blipFill>
        <p:spPr>
          <a:xfrm>
            <a:off x="504720" y="2937600"/>
            <a:ext cx="143640" cy="3240"/>
          </a:xfrm>
          <a:prstGeom prst="rect">
            <a:avLst/>
          </a:prstGeom>
          <a:ln w="0">
            <a:noFill/>
          </a:ln>
        </p:spPr>
      </p:pic>
      <p:pic>
        <p:nvPicPr>
          <p:cNvPr id="387" name="" descr=""/>
          <p:cNvPicPr/>
          <p:nvPr/>
        </p:nvPicPr>
        <p:blipFill>
          <a:blip r:embed="rId188"/>
          <a:stretch/>
        </p:blipFill>
        <p:spPr>
          <a:xfrm>
            <a:off x="519120" y="294156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189"/>
          <a:stretch/>
        </p:blipFill>
        <p:spPr>
          <a:xfrm>
            <a:off x="533520" y="2944800"/>
            <a:ext cx="100440" cy="324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190"/>
          <a:stretch/>
        </p:blipFill>
        <p:spPr>
          <a:xfrm>
            <a:off x="547920" y="294876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191"/>
          <a:stretch/>
        </p:blipFill>
        <p:spPr>
          <a:xfrm>
            <a:off x="562320" y="2952720"/>
            <a:ext cx="56880" cy="324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192"/>
          <a:stretch/>
        </p:blipFill>
        <p:spPr>
          <a:xfrm>
            <a:off x="576720" y="295668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193"/>
          <a:stretch/>
        </p:blipFill>
        <p:spPr>
          <a:xfrm>
            <a:off x="591840" y="2960280"/>
            <a:ext cx="8640" cy="3240"/>
          </a:xfrm>
          <a:prstGeom prst="rect">
            <a:avLst/>
          </a:prstGeom>
          <a:ln w="0">
            <a:noFill/>
          </a:ln>
        </p:spPr>
      </p:pic>
      <p:sp>
        <p:nvSpPr>
          <p:cNvPr id="393" name="CustomShape 5"/>
          <p:cNvSpPr/>
          <p:nvPr/>
        </p:nvSpPr>
        <p:spPr>
          <a:xfrm>
            <a:off x="3220200" y="3582000"/>
            <a:ext cx="2541240" cy="1123560"/>
          </a:xfrm>
          <a:custGeom>
            <a:avLst/>
            <a:gdLst/>
            <a:ahLst/>
            <a:rect l="l" t="t" r="r" b="b"/>
            <a:pathLst>
              <a:path w="7060" h="312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7003" y="0"/>
                </a:lnTo>
                <a:cubicBezTo>
                  <a:pt x="7035" y="0"/>
                  <a:pt x="7059" y="19"/>
                  <a:pt x="7059" y="44"/>
                </a:cubicBezTo>
                <a:lnTo>
                  <a:pt x="7059" y="3077"/>
                </a:lnTo>
                <a:cubicBezTo>
                  <a:pt x="7059" y="3101"/>
                  <a:pt x="7035" y="3121"/>
                  <a:pt x="7003" y="3121"/>
                </a:cubicBezTo>
                <a:lnTo>
                  <a:pt x="56" y="3121"/>
                </a:lnTo>
                <a:cubicBezTo>
                  <a:pt x="25" y="3121"/>
                  <a:pt x="0" y="3101"/>
                  <a:pt x="0" y="3077"/>
                </a:cubicBezTo>
                <a:lnTo>
                  <a:pt x="0" y="44"/>
                </a:lnTo>
                <a:moveTo>
                  <a:pt x="112" y="3077"/>
                </a:moveTo>
                <a:lnTo>
                  <a:pt x="56" y="3033"/>
                </a:lnTo>
                <a:lnTo>
                  <a:pt x="7003" y="3033"/>
                </a:lnTo>
                <a:lnTo>
                  <a:pt x="6948" y="3077"/>
                </a:lnTo>
                <a:lnTo>
                  <a:pt x="6948" y="44"/>
                </a:lnTo>
                <a:lnTo>
                  <a:pt x="700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0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4" name="CustomShape 6"/>
          <p:cNvSpPr/>
          <p:nvPr/>
        </p:nvSpPr>
        <p:spPr>
          <a:xfrm>
            <a:off x="133200" y="4779000"/>
            <a:ext cx="9397440" cy="299520"/>
          </a:xfrm>
          <a:custGeom>
            <a:avLst/>
            <a:gdLst/>
            <a:ahLst/>
            <a:rect l="l" t="t" r="r" b="b"/>
            <a:pathLst>
              <a:path w="26105" h="833">
                <a:moveTo>
                  <a:pt x="0" y="0"/>
                </a:moveTo>
                <a:lnTo>
                  <a:pt x="0" y="832"/>
                </a:lnTo>
                <a:lnTo>
                  <a:pt x="26104" y="832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5" name="CustomShape 7"/>
          <p:cNvSpPr/>
          <p:nvPr/>
        </p:nvSpPr>
        <p:spPr>
          <a:xfrm>
            <a:off x="113040" y="4763880"/>
            <a:ext cx="9437760" cy="330840"/>
          </a:xfrm>
          <a:custGeom>
            <a:avLst/>
            <a:gdLst/>
            <a:ahLst/>
            <a:rect l="l" t="t" r="r" b="b"/>
            <a:pathLst>
              <a:path w="26217" h="920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3"/>
                </a:cubicBezTo>
                <a:lnTo>
                  <a:pt x="26216" y="875"/>
                </a:lnTo>
                <a:cubicBezTo>
                  <a:pt x="26216" y="900"/>
                  <a:pt x="26192" y="919"/>
                  <a:pt x="26160" y="919"/>
                </a:cubicBezTo>
                <a:lnTo>
                  <a:pt x="56" y="919"/>
                </a:lnTo>
                <a:cubicBezTo>
                  <a:pt x="25" y="919"/>
                  <a:pt x="0" y="900"/>
                  <a:pt x="0" y="875"/>
                </a:cubicBezTo>
                <a:lnTo>
                  <a:pt x="0" y="43"/>
                </a:lnTo>
                <a:moveTo>
                  <a:pt x="112" y="875"/>
                </a:moveTo>
                <a:lnTo>
                  <a:pt x="56" y="831"/>
                </a:lnTo>
                <a:lnTo>
                  <a:pt x="26160" y="831"/>
                </a:lnTo>
                <a:lnTo>
                  <a:pt x="26104" y="875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8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6" name="CustomShape 8"/>
          <p:cNvSpPr/>
          <p:nvPr/>
        </p:nvSpPr>
        <p:spPr>
          <a:xfrm>
            <a:off x="7876080" y="340164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7" name="CustomShape 9"/>
          <p:cNvSpPr/>
          <p:nvPr/>
        </p:nvSpPr>
        <p:spPr>
          <a:xfrm>
            <a:off x="228960" y="4822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8" name="CustomShape 10"/>
          <p:cNvSpPr/>
          <p:nvPr/>
        </p:nvSpPr>
        <p:spPr>
          <a:xfrm>
            <a:off x="589680" y="4847760"/>
            <a:ext cx="885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Advances in virtualization make it possible to see Internet clouds as new computing paradigm 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9" name="CustomShape 11"/>
          <p:cNvSpPr/>
          <p:nvPr/>
        </p:nvSpPr>
        <p:spPr>
          <a:xfrm>
            <a:off x="5843880" y="4500720"/>
            <a:ext cx="374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(motivation: w/o virtualization no clouds today)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00" name="CustomShape 1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1" name="CustomShape 13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3" name="CustomShape 2"/>
          <p:cNvSpPr/>
          <p:nvPr/>
        </p:nvSpPr>
        <p:spPr>
          <a:xfrm>
            <a:off x="3028680" y="370440"/>
            <a:ext cx="3604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Virtualization Concepts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0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5" name="CustomShape 4"/>
          <p:cNvSpPr/>
          <p:nvPr/>
        </p:nvSpPr>
        <p:spPr>
          <a:xfrm>
            <a:off x="957960" y="1032120"/>
            <a:ext cx="1233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Ideas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7" name="CustomShape 6"/>
          <p:cNvSpPr/>
          <p:nvPr/>
        </p:nvSpPr>
        <p:spPr>
          <a:xfrm>
            <a:off x="1379160" y="1376640"/>
            <a:ext cx="596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concepts can be dated back to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1960s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8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9" name="CustomShape 8"/>
          <p:cNvSpPr/>
          <p:nvPr/>
        </p:nvSpPr>
        <p:spPr>
          <a:xfrm>
            <a:off x="1379160" y="1678320"/>
            <a:ext cx="596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Purpose is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enhance resource sharing by many users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0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1" name="CustomShape 10"/>
          <p:cNvSpPr/>
          <p:nvPr/>
        </p:nvSpPr>
        <p:spPr>
          <a:xfrm>
            <a:off x="1379160" y="1980000"/>
            <a:ext cx="707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Improves computer performance in terms of resource utilization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2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3" name="CustomShape 12"/>
          <p:cNvSpPr/>
          <p:nvPr/>
        </p:nvSpPr>
        <p:spPr>
          <a:xfrm>
            <a:off x="1379160" y="2281680"/>
            <a:ext cx="716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(CPU, memory, I/O devices, etc.) 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4" name="CustomShape 13"/>
          <p:cNvSpPr/>
          <p:nvPr/>
        </p:nvSpPr>
        <p:spPr>
          <a:xfrm>
            <a:off x="1379160" y="2532960"/>
            <a:ext cx="7329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resources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(operating system, software libraries, etc.) are virtualized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5" name="CustomShape 14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6" name="CustomShape 15"/>
          <p:cNvSpPr/>
          <p:nvPr/>
        </p:nvSpPr>
        <p:spPr>
          <a:xfrm>
            <a:off x="1379160" y="2834640"/>
            <a:ext cx="806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Separate the hardware from the software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yield better system efficiency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7" name="CustomShape 16"/>
          <p:cNvSpPr/>
          <p:nvPr/>
        </p:nvSpPr>
        <p:spPr>
          <a:xfrm>
            <a:off x="596880" y="3116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8" name="CustomShape 17"/>
          <p:cNvSpPr/>
          <p:nvPr/>
        </p:nvSpPr>
        <p:spPr>
          <a:xfrm>
            <a:off x="957960" y="3153600"/>
            <a:ext cx="3022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Terminologies involved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9" name="CustomShape 18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0" name="CustomShape 19"/>
          <p:cNvSpPr/>
          <p:nvPr/>
        </p:nvSpPr>
        <p:spPr>
          <a:xfrm>
            <a:off x="1379160" y="3498480"/>
            <a:ext cx="184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Machines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1" name="CustomShape 20"/>
          <p:cNvSpPr/>
          <p:nvPr/>
        </p:nvSpPr>
        <p:spPr>
          <a:xfrm>
            <a:off x="1078200" y="37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2" name="CustomShape 21"/>
          <p:cNvSpPr/>
          <p:nvPr/>
        </p:nvSpPr>
        <p:spPr>
          <a:xfrm>
            <a:off x="1379160" y="3800160"/>
            <a:ext cx="288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Machine Managers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3" name="CustomShape 22"/>
          <p:cNvSpPr/>
          <p:nvPr/>
        </p:nvSpPr>
        <p:spPr>
          <a:xfrm>
            <a:off x="1379160" y="4051080"/>
            <a:ext cx="266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(VMMs) and hypervisors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4" name="CustomShape 23"/>
          <p:cNvSpPr/>
          <p:nvPr/>
        </p:nvSpPr>
        <p:spPr>
          <a:xfrm>
            <a:off x="1078200" y="4321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5" name="CustomShape 24"/>
          <p:cNvSpPr/>
          <p:nvPr/>
        </p:nvSpPr>
        <p:spPr>
          <a:xfrm>
            <a:off x="1379160" y="4352760"/>
            <a:ext cx="2441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layer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6" name="CustomShape 25"/>
          <p:cNvSpPr/>
          <p:nvPr/>
        </p:nvSpPr>
        <p:spPr>
          <a:xfrm>
            <a:off x="1379160" y="4604400"/>
            <a:ext cx="278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shared physical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7" name="CustomShape 26"/>
          <p:cNvSpPr/>
          <p:nvPr/>
        </p:nvSpPr>
        <p:spPr>
          <a:xfrm>
            <a:off x="1379160" y="4855680"/>
            <a:ext cx="249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a host machine into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8" name="CustomShape 27"/>
          <p:cNvSpPr/>
          <p:nvPr/>
        </p:nvSpPr>
        <p:spPr>
          <a:xfrm>
            <a:off x="1379160" y="5106960"/>
            <a:ext cx="368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exclusive virtual resources of VMs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9" name="CustomShape 28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30" name="CustomShape 29"/>
          <p:cNvSpPr/>
          <p:nvPr/>
        </p:nvSpPr>
        <p:spPr>
          <a:xfrm>
            <a:off x="7834320" y="1428840"/>
            <a:ext cx="1469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M. Rosenblum,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31" name="" descr=""/>
          <p:cNvPicPr/>
          <p:nvPr/>
        </p:nvPicPr>
        <p:blipFill>
          <a:blip r:embed="rId1"/>
          <a:stretch/>
        </p:blipFill>
        <p:spPr>
          <a:xfrm>
            <a:off x="4448520" y="3160440"/>
            <a:ext cx="5167440" cy="1769040"/>
          </a:xfrm>
          <a:prstGeom prst="rect">
            <a:avLst/>
          </a:prstGeom>
          <a:ln w="0">
            <a:noFill/>
          </a:ln>
        </p:spPr>
      </p:pic>
      <p:sp>
        <p:nvSpPr>
          <p:cNvPr id="432" name="CustomShape 30"/>
          <p:cNvSpPr/>
          <p:nvPr/>
        </p:nvSpPr>
        <p:spPr>
          <a:xfrm>
            <a:off x="7834320" y="1604880"/>
            <a:ext cx="168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Reincarnation of VMs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33" name="CustomShape 31"/>
          <p:cNvSpPr/>
          <p:nvPr/>
        </p:nvSpPr>
        <p:spPr>
          <a:xfrm>
            <a:off x="5797440" y="50698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34" name="CustomShape 32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6" name="CustomShape 2"/>
          <p:cNvSpPr/>
          <p:nvPr/>
        </p:nvSpPr>
        <p:spPr>
          <a:xfrm>
            <a:off x="3510720" y="370440"/>
            <a:ext cx="2635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 Machines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37" name="CustomShape 3"/>
          <p:cNvSpPr/>
          <p:nvPr/>
        </p:nvSpPr>
        <p:spPr>
          <a:xfrm>
            <a:off x="596880" y="1945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8" name="CustomShape 4"/>
          <p:cNvSpPr/>
          <p:nvPr/>
        </p:nvSpPr>
        <p:spPr>
          <a:xfrm>
            <a:off x="957960" y="1982520"/>
            <a:ext cx="320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Conventional computers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9" name="CustomShape 5"/>
          <p:cNvSpPr/>
          <p:nvPr/>
        </p:nvSpPr>
        <p:spPr>
          <a:xfrm>
            <a:off x="1078200" y="2295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0" name="CustomShape 6"/>
          <p:cNvSpPr/>
          <p:nvPr/>
        </p:nvSpPr>
        <p:spPr>
          <a:xfrm>
            <a:off x="1379160" y="2326680"/>
            <a:ext cx="806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Built with physical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that represents the existing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physical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1" name="CustomShape 7"/>
          <p:cNvSpPr/>
          <p:nvPr/>
        </p:nvSpPr>
        <p:spPr>
          <a:xfrm>
            <a:off x="1078200" y="2597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2" name="CustomShape 8"/>
          <p:cNvSpPr/>
          <p:nvPr/>
        </p:nvSpPr>
        <p:spPr>
          <a:xfrm>
            <a:off x="1379160" y="2628360"/>
            <a:ext cx="4032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Has one single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operating system (OS)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3" name="CustomShape 9"/>
          <p:cNvSpPr/>
          <p:nvPr/>
        </p:nvSpPr>
        <p:spPr>
          <a:xfrm>
            <a:off x="1078200" y="28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4" name="CustomShape 10"/>
          <p:cNvSpPr/>
          <p:nvPr/>
        </p:nvSpPr>
        <p:spPr>
          <a:xfrm>
            <a:off x="1379160" y="2930040"/>
            <a:ext cx="7375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Tightly couples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application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software to a specific hardware platform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5" name="CustomShape 11"/>
          <p:cNvSpPr/>
          <p:nvPr/>
        </p:nvSpPr>
        <p:spPr>
          <a:xfrm>
            <a:off x="1078200" y="3200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6" name="CustomShape 12"/>
          <p:cNvSpPr/>
          <p:nvPr/>
        </p:nvSpPr>
        <p:spPr>
          <a:xfrm>
            <a:off x="1379160" y="3231720"/>
            <a:ext cx="689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x-86 architecture desktop running its installed Windows OS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7" name="CustomShape 13"/>
          <p:cNvSpPr/>
          <p:nvPr/>
        </p:nvSpPr>
        <p:spPr>
          <a:xfrm>
            <a:off x="596880" y="3513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8" name="CustomShape 14"/>
          <p:cNvSpPr/>
          <p:nvPr/>
        </p:nvSpPr>
        <p:spPr>
          <a:xfrm>
            <a:off x="957960" y="3551040"/>
            <a:ext cx="1443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Native VM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9" name="CustomShape 15"/>
          <p:cNvSpPr/>
          <p:nvPr/>
        </p:nvSpPr>
        <p:spPr>
          <a:xfrm>
            <a:off x="1078200" y="3864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0" name="CustomShape 16"/>
          <p:cNvSpPr/>
          <p:nvPr/>
        </p:nvSpPr>
        <p:spPr>
          <a:xfrm>
            <a:off x="1379160" y="3895200"/>
            <a:ext cx="402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Can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provisioned for any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1" name="CustomShape 17"/>
          <p:cNvSpPr/>
          <p:nvPr/>
        </p:nvSpPr>
        <p:spPr>
          <a:xfrm>
            <a:off x="1078200" y="4165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2" name="CustomShape 18"/>
          <p:cNvSpPr/>
          <p:nvPr/>
        </p:nvSpPr>
        <p:spPr>
          <a:xfrm>
            <a:off x="1379160" y="4196880"/>
            <a:ext cx="358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VM is built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3" name="CustomShape 19"/>
          <p:cNvSpPr/>
          <p:nvPr/>
        </p:nvSpPr>
        <p:spPr>
          <a:xfrm>
            <a:off x="1379160" y="4448520"/>
            <a:ext cx="245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managed by Guest OS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4" name="CustomShape 20"/>
          <p:cNvSpPr/>
          <p:nvPr/>
        </p:nvSpPr>
        <p:spPr>
          <a:xfrm>
            <a:off x="1078200" y="47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5" name="CustomShape 21"/>
          <p:cNvSpPr/>
          <p:nvPr/>
        </p:nvSpPr>
        <p:spPr>
          <a:xfrm>
            <a:off x="1379160" y="4750200"/>
            <a:ext cx="234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Linux System and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6" name="CustomShape 22"/>
          <p:cNvSpPr/>
          <p:nvPr/>
        </p:nvSpPr>
        <p:spPr>
          <a:xfrm>
            <a:off x="1378800" y="5001480"/>
            <a:ext cx="165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XEN hypervisor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7" name="CustomShape 23"/>
          <p:cNvSpPr/>
          <p:nvPr/>
        </p:nvSpPr>
        <p:spPr>
          <a:xfrm>
            <a:off x="408240" y="829800"/>
            <a:ext cx="8868240" cy="1009800"/>
          </a:xfrm>
          <a:custGeom>
            <a:avLst/>
            <a:gdLst/>
            <a:ahLst/>
            <a:rect l="l" t="t" r="r" b="b"/>
            <a:pathLst>
              <a:path w="24635" h="2806">
                <a:moveTo>
                  <a:pt x="0" y="0"/>
                </a:moveTo>
                <a:lnTo>
                  <a:pt x="0" y="2805"/>
                </a:lnTo>
                <a:lnTo>
                  <a:pt x="24634" y="2805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8" name="CustomShape 24"/>
          <p:cNvSpPr/>
          <p:nvPr/>
        </p:nvSpPr>
        <p:spPr>
          <a:xfrm>
            <a:off x="388080" y="813960"/>
            <a:ext cx="8908560" cy="1040760"/>
          </a:xfrm>
          <a:custGeom>
            <a:avLst/>
            <a:gdLst/>
            <a:ahLst/>
            <a:rect l="l" t="t" r="r" b="b"/>
            <a:pathLst>
              <a:path w="24747" h="289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2848"/>
                </a:lnTo>
                <a:cubicBezTo>
                  <a:pt x="24746" y="2872"/>
                  <a:pt x="24719" y="2891"/>
                  <a:pt x="24690" y="2891"/>
                </a:cubicBezTo>
                <a:lnTo>
                  <a:pt x="56" y="2891"/>
                </a:lnTo>
                <a:cubicBezTo>
                  <a:pt x="25" y="2891"/>
                  <a:pt x="0" y="2872"/>
                  <a:pt x="0" y="2848"/>
                </a:cubicBezTo>
                <a:lnTo>
                  <a:pt x="0" y="44"/>
                </a:lnTo>
                <a:moveTo>
                  <a:pt x="112" y="2848"/>
                </a:moveTo>
                <a:lnTo>
                  <a:pt x="56" y="2805"/>
                </a:lnTo>
                <a:lnTo>
                  <a:pt x="24690" y="2805"/>
                </a:lnTo>
                <a:lnTo>
                  <a:pt x="24634" y="2848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9" name="CustomShape 2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60" name="CustomShape 26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1" name="CustomShape 27"/>
          <p:cNvSpPr/>
          <p:nvPr/>
        </p:nvSpPr>
        <p:spPr>
          <a:xfrm>
            <a:off x="865440" y="898200"/>
            <a:ext cx="784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 Machines (VMs) offer solutions to underutilized resources, application flexibility,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2" name="CustomShape 28"/>
          <p:cNvSpPr/>
          <p:nvPr/>
        </p:nvSpPr>
        <p:spPr>
          <a:xfrm>
            <a:off x="865440" y="1099080"/>
            <a:ext cx="677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manageability, and security concerns on existing physical machines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3" name="CustomShape 29"/>
          <p:cNvSpPr/>
          <p:nvPr/>
        </p:nvSpPr>
        <p:spPr>
          <a:xfrm>
            <a:off x="50472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4" name="CustomShape 30"/>
          <p:cNvSpPr/>
          <p:nvPr/>
        </p:nvSpPr>
        <p:spPr>
          <a:xfrm>
            <a:off x="865440" y="1340640"/>
            <a:ext cx="7901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Native VM uses a virtual machine manager (VMM) between the VMs and the hardware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5" name="CustomShape 31"/>
          <p:cNvSpPr/>
          <p:nvPr/>
        </p:nvSpPr>
        <p:spPr>
          <a:xfrm>
            <a:off x="504720" y="155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6" name="CustomShape 32"/>
          <p:cNvSpPr/>
          <p:nvPr/>
        </p:nvSpPr>
        <p:spPr>
          <a:xfrm>
            <a:off x="5526720" y="1727280"/>
            <a:ext cx="1352880" cy="11160"/>
          </a:xfrm>
          <a:custGeom>
            <a:avLst/>
            <a:gdLst/>
            <a:ahLst/>
            <a:rect l="l" t="t" r="r" b="b"/>
            <a:pathLst>
              <a:path w="3759" h="32">
                <a:moveTo>
                  <a:pt x="0" y="0"/>
                </a:moveTo>
                <a:lnTo>
                  <a:pt x="0" y="31"/>
                </a:lnTo>
                <a:lnTo>
                  <a:pt x="3758" y="31"/>
                </a:lnTo>
                <a:lnTo>
                  <a:pt x="375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7" name="CustomShape 33"/>
          <p:cNvSpPr/>
          <p:nvPr/>
        </p:nvSpPr>
        <p:spPr>
          <a:xfrm>
            <a:off x="865440" y="1581840"/>
            <a:ext cx="8181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VMM can be installed as ‘hypervisor‘ that handles bare hardware (CPU, memory, I/O,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8" name="CustomShape 34"/>
          <p:cNvSpPr/>
          <p:nvPr/>
        </p:nvSpPr>
        <p:spPr>
          <a:xfrm>
            <a:off x="4195800" y="4725000"/>
            <a:ext cx="14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9" name="CustomShape 35"/>
          <p:cNvSpPr/>
          <p:nvPr/>
        </p:nvSpPr>
        <p:spPr>
          <a:xfrm>
            <a:off x="4195800" y="4901040"/>
            <a:ext cx="15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70" name="" descr=""/>
          <p:cNvPicPr/>
          <p:nvPr/>
        </p:nvPicPr>
        <p:blipFill>
          <a:blip r:embed="rId1"/>
          <a:stretch/>
        </p:blipFill>
        <p:spPr>
          <a:xfrm>
            <a:off x="5747760" y="3442320"/>
            <a:ext cx="2838240" cy="182628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2"/>
          <a:stretch/>
        </p:blipFill>
        <p:spPr>
          <a:xfrm>
            <a:off x="8485920" y="3783240"/>
            <a:ext cx="1057320" cy="1051920"/>
          </a:xfrm>
          <a:prstGeom prst="rect">
            <a:avLst/>
          </a:prstGeom>
          <a:ln w="0">
            <a:noFill/>
          </a:ln>
        </p:spPr>
      </p:pic>
      <p:sp>
        <p:nvSpPr>
          <p:cNvPr id="472" name="CustomShape 36"/>
          <p:cNvSpPr/>
          <p:nvPr/>
        </p:nvSpPr>
        <p:spPr>
          <a:xfrm>
            <a:off x="4195800" y="507708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3" name="CustomShape 37"/>
          <p:cNvSpPr/>
          <p:nvPr/>
        </p:nvSpPr>
        <p:spPr>
          <a:xfrm>
            <a:off x="2404800" y="3595320"/>
            <a:ext cx="3470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(also known by experts as ‘bare-metal VMs‘)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4" name="CustomShape 38"/>
          <p:cNvSpPr/>
          <p:nvPr/>
        </p:nvSpPr>
        <p:spPr>
          <a:xfrm>
            <a:off x="5411880" y="2649240"/>
            <a:ext cx="402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(uses several privileges when running on hardware)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5" name="CustomShape 39"/>
          <p:cNvSpPr/>
          <p:nvPr/>
        </p:nvSpPr>
        <p:spPr>
          <a:xfrm>
            <a:off x="3803760" y="4450320"/>
            <a:ext cx="196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(user-level, no privileges)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6" name="CustomShape 40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78" name="" descr=""/>
          <p:cNvPicPr/>
          <p:nvPr/>
        </p:nvPicPr>
        <p:blipFill>
          <a:blip r:embed="rId1"/>
          <a:stretch/>
        </p:blipFill>
        <p:spPr>
          <a:xfrm>
            <a:off x="5747760" y="3442320"/>
            <a:ext cx="2838240" cy="1826280"/>
          </a:xfrm>
          <a:prstGeom prst="rect">
            <a:avLst/>
          </a:prstGeom>
          <a:ln w="0">
            <a:noFill/>
          </a:ln>
        </p:spPr>
      </p:pic>
      <p:pic>
        <p:nvPicPr>
          <p:cNvPr id="479" name="" descr=""/>
          <p:cNvPicPr/>
          <p:nvPr/>
        </p:nvPicPr>
        <p:blipFill>
          <a:blip r:embed="rId2"/>
          <a:stretch/>
        </p:blipFill>
        <p:spPr>
          <a:xfrm>
            <a:off x="8485920" y="3783240"/>
            <a:ext cx="1057320" cy="1051920"/>
          </a:xfrm>
          <a:prstGeom prst="rect">
            <a:avLst/>
          </a:prstGeom>
          <a:ln w="0">
            <a:noFill/>
          </a:ln>
        </p:spPr>
      </p:pic>
      <p:sp>
        <p:nvSpPr>
          <p:cNvPr id="480" name="CustomShape 2"/>
          <p:cNvSpPr/>
          <p:nvPr/>
        </p:nvSpPr>
        <p:spPr>
          <a:xfrm>
            <a:off x="596880" y="1588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1" name="CustomShape 3"/>
          <p:cNvSpPr/>
          <p:nvPr/>
        </p:nvSpPr>
        <p:spPr>
          <a:xfrm>
            <a:off x="957960" y="1626120"/>
            <a:ext cx="3778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Hardware-level virtualization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2" name="CustomShape 4"/>
          <p:cNvSpPr/>
          <p:nvPr/>
        </p:nvSpPr>
        <p:spPr>
          <a:xfrm>
            <a:off x="1078200" y="1939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3" name="CustomShape 5"/>
          <p:cNvSpPr/>
          <p:nvPr/>
        </p:nvSpPr>
        <p:spPr>
          <a:xfrm>
            <a:off x="1379160" y="1970640"/>
            <a:ext cx="8078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Inserts virtual layer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between real hardware &amp; traditional 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4" name="CustomShape 6"/>
          <p:cNvSpPr/>
          <p:nvPr/>
        </p:nvSpPr>
        <p:spPr>
          <a:xfrm>
            <a:off x="1078200" y="2241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5" name="CustomShape 7"/>
          <p:cNvSpPr/>
          <p:nvPr/>
        </p:nvSpPr>
        <p:spPr>
          <a:xfrm>
            <a:off x="1379160" y="2272320"/>
            <a:ext cx="793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 same/different operating systems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‘sit on same hardware at same time‘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6" name="CustomShape 8"/>
          <p:cNvSpPr/>
          <p:nvPr/>
        </p:nvSpPr>
        <p:spPr>
          <a:xfrm>
            <a:off x="1078200" y="2542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7" name="CustomShape 9"/>
          <p:cNvSpPr/>
          <p:nvPr/>
        </p:nvSpPr>
        <p:spPr>
          <a:xfrm>
            <a:off x="1378800" y="2574000"/>
            <a:ext cx="6830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VMMs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manage the hardware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a computing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8" name="CustomShape 10"/>
          <p:cNvSpPr/>
          <p:nvPr/>
        </p:nvSpPr>
        <p:spPr>
          <a:xfrm>
            <a:off x="1078200" y="2844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9" name="CustomShape 11"/>
          <p:cNvSpPr/>
          <p:nvPr/>
        </p:nvSpPr>
        <p:spPr>
          <a:xfrm>
            <a:off x="1379160" y="2875320"/>
            <a:ext cx="775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one CPU hardware component is virtualized as n virtual CPU copies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0" name="CustomShape 12"/>
          <p:cNvSpPr/>
          <p:nvPr/>
        </p:nvSpPr>
        <p:spPr>
          <a:xfrm>
            <a:off x="596880" y="3157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91" name="CustomShape 13"/>
          <p:cNvSpPr/>
          <p:nvPr/>
        </p:nvSpPr>
        <p:spPr>
          <a:xfrm>
            <a:off x="957960" y="3194640"/>
            <a:ext cx="1705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How it works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92" name="CustomShape 14"/>
          <p:cNvSpPr/>
          <p:nvPr/>
        </p:nvSpPr>
        <p:spPr>
          <a:xfrm>
            <a:off x="1078200" y="3507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3" name="CustomShape 15"/>
          <p:cNvSpPr/>
          <p:nvPr/>
        </p:nvSpPr>
        <p:spPr>
          <a:xfrm>
            <a:off x="1379160" y="3539160"/>
            <a:ext cx="465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time programs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access the hardware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4" name="CustomShape 16"/>
          <p:cNvSpPr/>
          <p:nvPr/>
        </p:nvSpPr>
        <p:spPr>
          <a:xfrm>
            <a:off x="1078200" y="3809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5" name="CustomShape 17"/>
          <p:cNvSpPr/>
          <p:nvPr/>
        </p:nvSpPr>
        <p:spPr>
          <a:xfrm>
            <a:off x="1379160" y="3840840"/>
            <a:ext cx="360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VMM captures the process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6" name="CustomShape 18"/>
          <p:cNvSpPr/>
          <p:nvPr/>
        </p:nvSpPr>
        <p:spPr>
          <a:xfrm>
            <a:off x="1078200" y="4111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7" name="CustomShape 19"/>
          <p:cNvSpPr/>
          <p:nvPr/>
        </p:nvSpPr>
        <p:spPr>
          <a:xfrm>
            <a:off x="1378800" y="4142160"/>
            <a:ext cx="170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VMM thus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8" name="CustomShape 20"/>
          <p:cNvSpPr/>
          <p:nvPr/>
        </p:nvSpPr>
        <p:spPr>
          <a:xfrm>
            <a:off x="1379160" y="4393800"/>
            <a:ext cx="167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as a traditional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9" name="CustomShape 21"/>
          <p:cNvSpPr/>
          <p:nvPr/>
        </p:nvSpPr>
        <p:spPr>
          <a:xfrm>
            <a:off x="1379160" y="4645080"/>
            <a:ext cx="1882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0" name="CustomShape 22"/>
          <p:cNvSpPr/>
          <p:nvPr/>
        </p:nvSpPr>
        <p:spPr>
          <a:xfrm>
            <a:off x="3325320" y="370440"/>
            <a:ext cx="3022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Virtualization Layer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01" name="CustomShape 23"/>
          <p:cNvSpPr/>
          <p:nvPr/>
        </p:nvSpPr>
        <p:spPr>
          <a:xfrm>
            <a:off x="408240" y="829800"/>
            <a:ext cx="8868240" cy="505080"/>
          </a:xfrm>
          <a:custGeom>
            <a:avLst/>
            <a:gdLst/>
            <a:ahLst/>
            <a:rect l="l" t="t" r="r" b="b"/>
            <a:pathLst>
              <a:path w="24635" h="1404">
                <a:moveTo>
                  <a:pt x="0" y="0"/>
                </a:moveTo>
                <a:lnTo>
                  <a:pt x="0" y="1403"/>
                </a:lnTo>
                <a:lnTo>
                  <a:pt x="24634" y="1403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2" name="CustomShape 24"/>
          <p:cNvSpPr/>
          <p:nvPr/>
        </p:nvSpPr>
        <p:spPr>
          <a:xfrm>
            <a:off x="388080" y="813960"/>
            <a:ext cx="8908560" cy="536400"/>
          </a:xfrm>
          <a:custGeom>
            <a:avLst/>
            <a:gdLst/>
            <a:ahLst/>
            <a:rect l="l" t="t" r="r" b="b"/>
            <a:pathLst>
              <a:path w="24747" h="149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1447"/>
                </a:lnTo>
                <a:cubicBezTo>
                  <a:pt x="24746" y="1471"/>
                  <a:pt x="24719" y="1490"/>
                  <a:pt x="24690" y="1490"/>
                </a:cubicBezTo>
                <a:lnTo>
                  <a:pt x="56" y="1490"/>
                </a:lnTo>
                <a:cubicBezTo>
                  <a:pt x="25" y="1490"/>
                  <a:pt x="0" y="1471"/>
                  <a:pt x="0" y="1447"/>
                </a:cubicBezTo>
                <a:lnTo>
                  <a:pt x="0" y="44"/>
                </a:lnTo>
                <a:moveTo>
                  <a:pt x="112" y="1447"/>
                </a:moveTo>
                <a:lnTo>
                  <a:pt x="56" y="1403"/>
                </a:lnTo>
                <a:lnTo>
                  <a:pt x="24690" y="1403"/>
                </a:lnTo>
                <a:lnTo>
                  <a:pt x="24634" y="1447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3" name="CustomShape 2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04" name="CustomShape 26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5" name="CustomShape 27"/>
          <p:cNvSpPr/>
          <p:nvPr/>
        </p:nvSpPr>
        <p:spPr>
          <a:xfrm>
            <a:off x="865440" y="898200"/>
            <a:ext cx="824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Virtualization software such as Virtual Machine Managers (VMMs) creates the abstraction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6" name="CustomShape 28"/>
          <p:cNvSpPr/>
          <p:nvPr/>
        </p:nvSpPr>
        <p:spPr>
          <a:xfrm>
            <a:off x="865440" y="1099080"/>
            <a:ext cx="8100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 machines by interposing a virtualization layer at various levels of a computer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7" name="CustomShape 29"/>
          <p:cNvSpPr/>
          <p:nvPr/>
        </p:nvSpPr>
        <p:spPr>
          <a:xfrm>
            <a:off x="4195800" y="4725000"/>
            <a:ext cx="14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8" name="CustomShape 30"/>
          <p:cNvSpPr/>
          <p:nvPr/>
        </p:nvSpPr>
        <p:spPr>
          <a:xfrm>
            <a:off x="4195800" y="4901040"/>
            <a:ext cx="15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9" name="CustomShape 31"/>
          <p:cNvSpPr/>
          <p:nvPr/>
        </p:nvSpPr>
        <p:spPr>
          <a:xfrm>
            <a:off x="4195800" y="507708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10" name="CustomShape 32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2" name="CustomShape 2"/>
          <p:cNvSpPr/>
          <p:nvPr/>
        </p:nvSpPr>
        <p:spPr>
          <a:xfrm>
            <a:off x="2845800" y="370440"/>
            <a:ext cx="3965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 Machine Manager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13" name="CustomShape 3"/>
          <p:cNvSpPr/>
          <p:nvPr/>
        </p:nvSpPr>
        <p:spPr>
          <a:xfrm>
            <a:off x="596880" y="1588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14" name="CustomShape 4"/>
          <p:cNvSpPr/>
          <p:nvPr/>
        </p:nvSpPr>
        <p:spPr>
          <a:xfrm>
            <a:off x="957960" y="1626120"/>
            <a:ext cx="2239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Full virtualization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15" name="CustomShape 5"/>
          <p:cNvSpPr/>
          <p:nvPr/>
        </p:nvSpPr>
        <p:spPr>
          <a:xfrm>
            <a:off x="1078200" y="1939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6" name="CustomShape 6"/>
          <p:cNvSpPr/>
          <p:nvPr/>
        </p:nvSpPr>
        <p:spPr>
          <a:xfrm>
            <a:off x="1378800" y="1970640"/>
            <a:ext cx="710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VMM exports a VM abstraction identical to the physical machine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7" name="CustomShape 7"/>
          <p:cNvSpPr/>
          <p:nvPr/>
        </p:nvSpPr>
        <p:spPr>
          <a:xfrm>
            <a:off x="1078200" y="2241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8" name="CustomShape 8"/>
          <p:cNvSpPr/>
          <p:nvPr/>
        </p:nvSpPr>
        <p:spPr>
          <a:xfrm>
            <a:off x="1379160" y="2272320"/>
            <a:ext cx="806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standard operating system can run as it would on the physical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9" name="CustomShape 9"/>
          <p:cNvSpPr/>
          <p:nvPr/>
        </p:nvSpPr>
        <p:spPr>
          <a:xfrm>
            <a:off x="1078200" y="2542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0" name="CustomShape 10"/>
          <p:cNvSpPr/>
          <p:nvPr/>
        </p:nvSpPr>
        <p:spPr>
          <a:xfrm>
            <a:off x="1379160" y="2574000"/>
            <a:ext cx="240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Windows or Linux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1" name="CustomShape 11"/>
          <p:cNvSpPr/>
          <p:nvPr/>
        </p:nvSpPr>
        <p:spPr>
          <a:xfrm>
            <a:off x="596880" y="2855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22" name="CustomShape 12"/>
          <p:cNvSpPr/>
          <p:nvPr/>
        </p:nvSpPr>
        <p:spPr>
          <a:xfrm>
            <a:off x="957960" y="2892960"/>
            <a:ext cx="4482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VMs enhance utilization of servers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23" name="CustomShape 13"/>
          <p:cNvSpPr/>
          <p:nvPr/>
        </p:nvSpPr>
        <p:spPr>
          <a:xfrm>
            <a:off x="1078200" y="3206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4" name="CustomShape 14"/>
          <p:cNvSpPr/>
          <p:nvPr/>
        </p:nvSpPr>
        <p:spPr>
          <a:xfrm>
            <a:off x="1379160" y="3237480"/>
            <a:ext cx="8062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Avoid using more and more servers, but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VMs are isolated from each other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5" name="CustomShape 15"/>
          <p:cNvSpPr/>
          <p:nvPr/>
        </p:nvSpPr>
        <p:spPr>
          <a:xfrm>
            <a:off x="1078200" y="3507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6" name="CustomShape 16"/>
          <p:cNvSpPr/>
          <p:nvPr/>
        </p:nvSpPr>
        <p:spPr>
          <a:xfrm>
            <a:off x="1379160" y="3539160"/>
            <a:ext cx="358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Deployments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systems as a VM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7" name="CustomShape 17"/>
          <p:cNvSpPr/>
          <p:nvPr/>
        </p:nvSpPr>
        <p:spPr>
          <a:xfrm>
            <a:off x="1078200" y="3809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8" name="CustomShape 18"/>
          <p:cNvSpPr/>
          <p:nvPr/>
        </p:nvSpPr>
        <p:spPr>
          <a:xfrm>
            <a:off x="1379160" y="3840840"/>
            <a:ext cx="36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Transparency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shared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9" name="CustomShape 19"/>
          <p:cNvSpPr/>
          <p:nvPr/>
        </p:nvSpPr>
        <p:spPr>
          <a:xfrm>
            <a:off x="1078200" y="4111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30" name="CustomShape 20"/>
          <p:cNvSpPr/>
          <p:nvPr/>
        </p:nvSpPr>
        <p:spPr>
          <a:xfrm>
            <a:off x="1379160" y="4142160"/>
            <a:ext cx="223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VMWare claims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31" name="CustomShape 21"/>
          <p:cNvSpPr/>
          <p:nvPr/>
        </p:nvSpPr>
        <p:spPr>
          <a:xfrm>
            <a:off x="1379160" y="4393800"/>
            <a:ext cx="210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server utilization is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32" name="CustomShape 22"/>
          <p:cNvSpPr/>
          <p:nvPr/>
        </p:nvSpPr>
        <p:spPr>
          <a:xfrm>
            <a:off x="1379160" y="4645080"/>
            <a:ext cx="234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often increased from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33" name="CustomShape 23"/>
          <p:cNvSpPr/>
          <p:nvPr/>
        </p:nvSpPr>
        <p:spPr>
          <a:xfrm>
            <a:off x="1379160" y="4896360"/>
            <a:ext cx="232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5 – 15 % to 60 – 80 %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34" name="CustomShape 24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5" name="CustomShape 25"/>
          <p:cNvSpPr/>
          <p:nvPr/>
        </p:nvSpPr>
        <p:spPr>
          <a:xfrm>
            <a:off x="4195800" y="4725000"/>
            <a:ext cx="14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36" name="CustomShape 26"/>
          <p:cNvSpPr/>
          <p:nvPr/>
        </p:nvSpPr>
        <p:spPr>
          <a:xfrm>
            <a:off x="4195800" y="4901040"/>
            <a:ext cx="15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37" name="" descr=""/>
          <p:cNvPicPr/>
          <p:nvPr/>
        </p:nvPicPr>
        <p:blipFill>
          <a:blip r:embed="rId1"/>
          <a:stretch/>
        </p:blipFill>
        <p:spPr>
          <a:xfrm>
            <a:off x="5747760" y="3442320"/>
            <a:ext cx="2838240" cy="182628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2"/>
          <a:stretch/>
        </p:blipFill>
        <p:spPr>
          <a:xfrm>
            <a:off x="8485920" y="3783240"/>
            <a:ext cx="1057320" cy="1051920"/>
          </a:xfrm>
          <a:prstGeom prst="rect">
            <a:avLst/>
          </a:prstGeom>
          <a:ln w="0">
            <a:noFill/>
          </a:ln>
        </p:spPr>
      </p:pic>
      <p:sp>
        <p:nvSpPr>
          <p:cNvPr id="539" name="CustomShape 27"/>
          <p:cNvSpPr/>
          <p:nvPr/>
        </p:nvSpPr>
        <p:spPr>
          <a:xfrm>
            <a:off x="352800" y="829800"/>
            <a:ext cx="8991720" cy="534240"/>
          </a:xfrm>
          <a:custGeom>
            <a:avLst/>
            <a:gdLst/>
            <a:ahLst/>
            <a:rect l="l" t="t" r="r" b="b"/>
            <a:pathLst>
              <a:path w="24978" h="1485">
                <a:moveTo>
                  <a:pt x="0" y="0"/>
                </a:moveTo>
                <a:lnTo>
                  <a:pt x="0" y="1484"/>
                </a:lnTo>
                <a:lnTo>
                  <a:pt x="24977" y="1484"/>
                </a:lnTo>
                <a:lnTo>
                  <a:pt x="2497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0" name="CustomShape 28"/>
          <p:cNvSpPr/>
          <p:nvPr/>
        </p:nvSpPr>
        <p:spPr>
          <a:xfrm>
            <a:off x="333000" y="813960"/>
            <a:ext cx="9032040" cy="565920"/>
          </a:xfrm>
          <a:custGeom>
            <a:avLst/>
            <a:gdLst/>
            <a:ahLst/>
            <a:rect l="l" t="t" r="r" b="b"/>
            <a:pathLst>
              <a:path w="25090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033" y="0"/>
                </a:lnTo>
                <a:cubicBezTo>
                  <a:pt x="25065" y="0"/>
                  <a:pt x="25089" y="20"/>
                  <a:pt x="25089" y="44"/>
                </a:cubicBezTo>
                <a:lnTo>
                  <a:pt x="25089" y="1528"/>
                </a:lnTo>
                <a:cubicBezTo>
                  <a:pt x="25089" y="1553"/>
                  <a:pt x="25065" y="1572"/>
                  <a:pt x="25033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5033" y="1484"/>
                </a:lnTo>
                <a:lnTo>
                  <a:pt x="24977" y="1528"/>
                </a:lnTo>
                <a:lnTo>
                  <a:pt x="24977" y="44"/>
                </a:lnTo>
                <a:lnTo>
                  <a:pt x="250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1" name="CustomShape 29"/>
          <p:cNvSpPr/>
          <p:nvPr/>
        </p:nvSpPr>
        <p:spPr>
          <a:xfrm>
            <a:off x="4195800" y="507708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42" name="CustomShape 30"/>
          <p:cNvSpPr/>
          <p:nvPr/>
        </p:nvSpPr>
        <p:spPr>
          <a:xfrm>
            <a:off x="4489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43" name="CustomShape 31"/>
          <p:cNvSpPr/>
          <p:nvPr/>
        </p:nvSpPr>
        <p:spPr>
          <a:xfrm>
            <a:off x="809640" y="898200"/>
            <a:ext cx="8379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Virtual Machine Manager (VMM) provides the VM abstraction to the guest operating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44" name="CustomShape 32"/>
          <p:cNvSpPr/>
          <p:nvPr/>
        </p:nvSpPr>
        <p:spPr>
          <a:xfrm>
            <a:off x="4489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45" name="CustomShape 33"/>
          <p:cNvSpPr/>
          <p:nvPr/>
        </p:nvSpPr>
        <p:spPr>
          <a:xfrm>
            <a:off x="809640" y="1139400"/>
            <a:ext cx="7997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VM approach offers hardware independence of the operating system and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46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8" name="CustomShape 2"/>
          <p:cNvSpPr/>
          <p:nvPr/>
        </p:nvSpPr>
        <p:spPr>
          <a:xfrm>
            <a:off x="1942200" y="370440"/>
            <a:ext cx="5778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 Machine Manager Operations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549" name="" descr=""/>
          <p:cNvPicPr/>
          <p:nvPr/>
        </p:nvPicPr>
        <p:blipFill>
          <a:blip r:embed="rId1"/>
          <a:stretch/>
        </p:blipFill>
        <p:spPr>
          <a:xfrm>
            <a:off x="214560" y="1496520"/>
            <a:ext cx="9297360" cy="3621240"/>
          </a:xfrm>
          <a:prstGeom prst="rect">
            <a:avLst/>
          </a:prstGeom>
          <a:ln w="0">
            <a:noFill/>
          </a:ln>
        </p:spPr>
      </p:pic>
      <p:sp>
        <p:nvSpPr>
          <p:cNvPr id="550" name="CustomShape 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51" name="CustomShape 4"/>
          <p:cNvSpPr/>
          <p:nvPr/>
        </p:nvSpPr>
        <p:spPr>
          <a:xfrm>
            <a:off x="6532560" y="1480680"/>
            <a:ext cx="950040" cy="515520"/>
          </a:xfrm>
          <a:custGeom>
            <a:avLst/>
            <a:gdLst/>
            <a:ahLst/>
            <a:rect l="l" t="t" r="r" b="b"/>
            <a:pathLst>
              <a:path w="2640" h="143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83" y="0"/>
                </a:lnTo>
                <a:cubicBezTo>
                  <a:pt x="2614" y="0"/>
                  <a:pt x="2639" y="19"/>
                  <a:pt x="2639" y="44"/>
                </a:cubicBezTo>
                <a:lnTo>
                  <a:pt x="2639" y="1389"/>
                </a:lnTo>
                <a:cubicBezTo>
                  <a:pt x="2639" y="1413"/>
                  <a:pt x="2614" y="1432"/>
                  <a:pt x="2583" y="1432"/>
                </a:cubicBezTo>
                <a:lnTo>
                  <a:pt x="56" y="1432"/>
                </a:lnTo>
                <a:cubicBezTo>
                  <a:pt x="25" y="1432"/>
                  <a:pt x="0" y="1413"/>
                  <a:pt x="0" y="1389"/>
                </a:cubicBezTo>
                <a:lnTo>
                  <a:pt x="0" y="44"/>
                </a:lnTo>
                <a:moveTo>
                  <a:pt x="112" y="1389"/>
                </a:moveTo>
                <a:lnTo>
                  <a:pt x="56" y="1345"/>
                </a:lnTo>
                <a:lnTo>
                  <a:pt x="2583" y="1345"/>
                </a:lnTo>
                <a:lnTo>
                  <a:pt x="2528" y="1389"/>
                </a:lnTo>
                <a:lnTo>
                  <a:pt x="2528" y="44"/>
                </a:lnTo>
                <a:lnTo>
                  <a:pt x="25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2" name="CustomShape 5"/>
          <p:cNvSpPr/>
          <p:nvPr/>
        </p:nvSpPr>
        <p:spPr>
          <a:xfrm>
            <a:off x="650880" y="5161680"/>
            <a:ext cx="427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53" name="CustomShape 6"/>
          <p:cNvSpPr/>
          <p:nvPr/>
        </p:nvSpPr>
        <p:spPr>
          <a:xfrm>
            <a:off x="352800" y="829800"/>
            <a:ext cx="8991720" cy="534240"/>
          </a:xfrm>
          <a:custGeom>
            <a:avLst/>
            <a:gdLst/>
            <a:ahLst/>
            <a:rect l="l" t="t" r="r" b="b"/>
            <a:pathLst>
              <a:path w="24978" h="1485">
                <a:moveTo>
                  <a:pt x="0" y="0"/>
                </a:moveTo>
                <a:lnTo>
                  <a:pt x="0" y="1484"/>
                </a:lnTo>
                <a:lnTo>
                  <a:pt x="24977" y="1484"/>
                </a:lnTo>
                <a:lnTo>
                  <a:pt x="2497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4" name="CustomShape 7"/>
          <p:cNvSpPr/>
          <p:nvPr/>
        </p:nvSpPr>
        <p:spPr>
          <a:xfrm>
            <a:off x="333000" y="813960"/>
            <a:ext cx="9032040" cy="565920"/>
          </a:xfrm>
          <a:custGeom>
            <a:avLst/>
            <a:gdLst/>
            <a:ahLst/>
            <a:rect l="l" t="t" r="r" b="b"/>
            <a:pathLst>
              <a:path w="25090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033" y="0"/>
                </a:lnTo>
                <a:cubicBezTo>
                  <a:pt x="25065" y="0"/>
                  <a:pt x="25089" y="20"/>
                  <a:pt x="25089" y="44"/>
                </a:cubicBezTo>
                <a:lnTo>
                  <a:pt x="25089" y="1528"/>
                </a:lnTo>
                <a:cubicBezTo>
                  <a:pt x="25089" y="1553"/>
                  <a:pt x="25065" y="1572"/>
                  <a:pt x="25033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5033" y="1484"/>
                </a:lnTo>
                <a:lnTo>
                  <a:pt x="24977" y="1528"/>
                </a:lnTo>
                <a:lnTo>
                  <a:pt x="24977" y="44"/>
                </a:lnTo>
                <a:lnTo>
                  <a:pt x="250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5" name="CustomShape 8"/>
          <p:cNvSpPr/>
          <p:nvPr/>
        </p:nvSpPr>
        <p:spPr>
          <a:xfrm>
            <a:off x="7634880" y="1675800"/>
            <a:ext cx="122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(this is one VM)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56" name="CustomShape 9"/>
          <p:cNvSpPr/>
          <p:nvPr/>
        </p:nvSpPr>
        <p:spPr>
          <a:xfrm>
            <a:off x="4489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57" name="CustomShape 10"/>
          <p:cNvSpPr/>
          <p:nvPr/>
        </p:nvSpPr>
        <p:spPr>
          <a:xfrm>
            <a:off x="809640" y="898200"/>
            <a:ext cx="8209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Common VMM operations such as multiplexing, suspension, provisioning, and life migration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58" name="CustomShape 11"/>
          <p:cNvSpPr/>
          <p:nvPr/>
        </p:nvSpPr>
        <p:spPr>
          <a:xfrm>
            <a:off x="333000" y="1488240"/>
            <a:ext cx="1715400" cy="515520"/>
          </a:xfrm>
          <a:custGeom>
            <a:avLst/>
            <a:gdLst/>
            <a:ahLst/>
            <a:rect l="l" t="t" r="r" b="b"/>
            <a:pathLst>
              <a:path w="4766" h="143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4709" y="0"/>
                </a:lnTo>
                <a:cubicBezTo>
                  <a:pt x="4741" y="0"/>
                  <a:pt x="4765" y="20"/>
                  <a:pt x="4765" y="44"/>
                </a:cubicBezTo>
                <a:lnTo>
                  <a:pt x="4765" y="1389"/>
                </a:lnTo>
                <a:cubicBezTo>
                  <a:pt x="4765" y="1414"/>
                  <a:pt x="4741" y="1432"/>
                  <a:pt x="4709" y="1432"/>
                </a:cubicBezTo>
                <a:lnTo>
                  <a:pt x="56" y="1432"/>
                </a:lnTo>
                <a:cubicBezTo>
                  <a:pt x="25" y="1432"/>
                  <a:pt x="0" y="1414"/>
                  <a:pt x="0" y="1389"/>
                </a:cubicBezTo>
                <a:lnTo>
                  <a:pt x="0" y="44"/>
                </a:lnTo>
                <a:moveTo>
                  <a:pt x="112" y="1389"/>
                </a:moveTo>
                <a:lnTo>
                  <a:pt x="56" y="1345"/>
                </a:lnTo>
                <a:lnTo>
                  <a:pt x="4709" y="1345"/>
                </a:lnTo>
                <a:lnTo>
                  <a:pt x="4653" y="1389"/>
                </a:lnTo>
                <a:lnTo>
                  <a:pt x="4653" y="44"/>
                </a:lnTo>
                <a:lnTo>
                  <a:pt x="470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9" name="CustomShape 12"/>
          <p:cNvSpPr/>
          <p:nvPr/>
        </p:nvSpPr>
        <p:spPr>
          <a:xfrm>
            <a:off x="809640" y="1099080"/>
            <a:ext cx="836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enable a VM to be provisioned to any hardware platform and makes application porting easier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560" name="" descr=""/>
          <p:cNvPicPr/>
          <p:nvPr/>
        </p:nvPicPr>
        <p:blipFill>
          <a:blip r:embed="rId2"/>
          <a:stretch/>
        </p:blipFill>
        <p:spPr>
          <a:xfrm rot="5400000">
            <a:off x="1834560" y="1362600"/>
            <a:ext cx="288360" cy="340200"/>
          </a:xfrm>
          <a:prstGeom prst="rect">
            <a:avLst/>
          </a:prstGeom>
          <a:ln w="0">
            <a:noFill/>
          </a:ln>
        </p:spPr>
      </p:pic>
      <p:pic>
        <p:nvPicPr>
          <p:cNvPr id="561" name="" descr=""/>
          <p:cNvPicPr/>
          <p:nvPr/>
        </p:nvPicPr>
        <p:blipFill>
          <a:blip r:embed="rId3"/>
          <a:stretch/>
        </p:blipFill>
        <p:spPr>
          <a:xfrm rot="5400000">
            <a:off x="253080" y="1367640"/>
            <a:ext cx="275760" cy="348120"/>
          </a:xfrm>
          <a:prstGeom prst="rect">
            <a:avLst/>
          </a:prstGeom>
          <a:ln w="0">
            <a:noFill/>
          </a:ln>
        </p:spPr>
      </p:pic>
      <p:pic>
        <p:nvPicPr>
          <p:cNvPr id="562" name="" descr=""/>
          <p:cNvPicPr/>
          <p:nvPr/>
        </p:nvPicPr>
        <p:blipFill>
          <a:blip r:embed="rId4"/>
          <a:stretch/>
        </p:blipFill>
        <p:spPr>
          <a:xfrm rot="5400000">
            <a:off x="7314480" y="1364760"/>
            <a:ext cx="275760" cy="348120"/>
          </a:xfrm>
          <a:prstGeom prst="rect">
            <a:avLst/>
          </a:prstGeom>
          <a:ln w="0">
            <a:noFill/>
          </a:ln>
        </p:spPr>
      </p:pic>
      <p:sp>
        <p:nvSpPr>
          <p:cNvPr id="563" name="CustomShape 13"/>
          <p:cNvSpPr/>
          <p:nvPr/>
        </p:nvSpPr>
        <p:spPr>
          <a:xfrm>
            <a:off x="5648040" y="3329640"/>
            <a:ext cx="962640" cy="754200"/>
          </a:xfrm>
          <a:custGeom>
            <a:avLst/>
            <a:gdLst/>
            <a:ahLst/>
            <a:rect l="l" t="t" r="r" b="b"/>
            <a:pathLst>
              <a:path w="2675" h="2096">
                <a:moveTo>
                  <a:pt x="1049" y="0"/>
                </a:moveTo>
                <a:lnTo>
                  <a:pt x="1593" y="590"/>
                </a:lnTo>
                <a:lnTo>
                  <a:pt x="1367" y="660"/>
                </a:lnTo>
                <a:lnTo>
                  <a:pt x="2051" y="1164"/>
                </a:lnTo>
                <a:lnTo>
                  <a:pt x="1828" y="1250"/>
                </a:lnTo>
                <a:lnTo>
                  <a:pt x="2674" y="2095"/>
                </a:lnTo>
                <a:lnTo>
                  <a:pt x="1238" y="1447"/>
                </a:lnTo>
                <a:lnTo>
                  <a:pt x="1513" y="1356"/>
                </a:lnTo>
                <a:lnTo>
                  <a:pt x="621" y="941"/>
                </a:lnTo>
                <a:lnTo>
                  <a:pt x="942" y="814"/>
                </a:lnTo>
                <a:lnTo>
                  <a:pt x="0" y="378"/>
                </a:lnTo>
                <a:lnTo>
                  <a:pt x="1049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4" name="CustomShape 14"/>
          <p:cNvSpPr/>
          <p:nvPr/>
        </p:nvSpPr>
        <p:spPr>
          <a:xfrm>
            <a:off x="5634000" y="3318480"/>
            <a:ext cx="991080" cy="777960"/>
          </a:xfrm>
          <a:custGeom>
            <a:avLst/>
            <a:gdLst/>
            <a:ahLst/>
            <a:rect l="l" t="t" r="r" b="b"/>
            <a:pathLst>
              <a:path w="2754" h="2162">
                <a:moveTo>
                  <a:pt x="1072" y="6"/>
                </a:moveTo>
                <a:cubicBezTo>
                  <a:pt x="1088" y="0"/>
                  <a:pt x="1108" y="3"/>
                  <a:pt x="1116" y="14"/>
                </a:cubicBezTo>
                <a:lnTo>
                  <a:pt x="1660" y="604"/>
                </a:lnTo>
                <a:cubicBezTo>
                  <a:pt x="1666" y="611"/>
                  <a:pt x="1669" y="622"/>
                  <a:pt x="1666" y="630"/>
                </a:cubicBezTo>
                <a:cubicBezTo>
                  <a:pt x="1662" y="639"/>
                  <a:pt x="1655" y="646"/>
                  <a:pt x="1644" y="650"/>
                </a:cubicBezTo>
                <a:lnTo>
                  <a:pt x="1419" y="717"/>
                </a:lnTo>
                <a:lnTo>
                  <a:pt x="1433" y="670"/>
                </a:lnTo>
                <a:lnTo>
                  <a:pt x="2116" y="1175"/>
                </a:lnTo>
                <a:cubicBezTo>
                  <a:pt x="2125" y="1182"/>
                  <a:pt x="2127" y="1191"/>
                  <a:pt x="2127" y="1201"/>
                </a:cubicBezTo>
                <a:cubicBezTo>
                  <a:pt x="2125" y="1210"/>
                  <a:pt x="2116" y="1219"/>
                  <a:pt x="2105" y="1222"/>
                </a:cubicBezTo>
                <a:lnTo>
                  <a:pt x="1882" y="1308"/>
                </a:lnTo>
                <a:lnTo>
                  <a:pt x="1896" y="1262"/>
                </a:lnTo>
                <a:lnTo>
                  <a:pt x="2741" y="2109"/>
                </a:lnTo>
                <a:cubicBezTo>
                  <a:pt x="2753" y="2120"/>
                  <a:pt x="2753" y="2136"/>
                  <a:pt x="2741" y="2147"/>
                </a:cubicBezTo>
                <a:cubicBezTo>
                  <a:pt x="2729" y="2156"/>
                  <a:pt x="2708" y="2161"/>
                  <a:pt x="2694" y="2153"/>
                </a:cubicBezTo>
                <a:lnTo>
                  <a:pt x="1259" y="1503"/>
                </a:lnTo>
                <a:cubicBezTo>
                  <a:pt x="1248" y="1498"/>
                  <a:pt x="1238" y="1488"/>
                  <a:pt x="1241" y="1477"/>
                </a:cubicBezTo>
                <a:cubicBezTo>
                  <a:pt x="1241" y="1465"/>
                  <a:pt x="1250" y="1456"/>
                  <a:pt x="1263" y="1450"/>
                </a:cubicBezTo>
                <a:lnTo>
                  <a:pt x="1537" y="1361"/>
                </a:lnTo>
                <a:lnTo>
                  <a:pt x="1533" y="1414"/>
                </a:lnTo>
                <a:lnTo>
                  <a:pt x="641" y="999"/>
                </a:lnTo>
                <a:cubicBezTo>
                  <a:pt x="631" y="994"/>
                  <a:pt x="621" y="983"/>
                  <a:pt x="623" y="972"/>
                </a:cubicBezTo>
                <a:cubicBezTo>
                  <a:pt x="623" y="961"/>
                  <a:pt x="631" y="952"/>
                  <a:pt x="643" y="948"/>
                </a:cubicBezTo>
                <a:lnTo>
                  <a:pt x="962" y="819"/>
                </a:lnTo>
                <a:lnTo>
                  <a:pt x="960" y="869"/>
                </a:lnTo>
                <a:lnTo>
                  <a:pt x="20" y="434"/>
                </a:lnTo>
                <a:cubicBezTo>
                  <a:pt x="7" y="430"/>
                  <a:pt x="0" y="419"/>
                  <a:pt x="2" y="406"/>
                </a:cubicBezTo>
                <a:cubicBezTo>
                  <a:pt x="2" y="397"/>
                  <a:pt x="11" y="387"/>
                  <a:pt x="22" y="383"/>
                </a:cubicBezTo>
                <a:lnTo>
                  <a:pt x="1072" y="6"/>
                </a:lnTo>
                <a:moveTo>
                  <a:pt x="53" y="434"/>
                </a:moveTo>
                <a:lnTo>
                  <a:pt x="58" y="384"/>
                </a:lnTo>
                <a:lnTo>
                  <a:pt x="998" y="820"/>
                </a:lnTo>
                <a:cubicBezTo>
                  <a:pt x="1009" y="825"/>
                  <a:pt x="1016" y="834"/>
                  <a:pt x="1016" y="845"/>
                </a:cubicBezTo>
                <a:cubicBezTo>
                  <a:pt x="1016" y="855"/>
                  <a:pt x="1009" y="866"/>
                  <a:pt x="996" y="871"/>
                </a:cubicBezTo>
                <a:lnTo>
                  <a:pt x="677" y="999"/>
                </a:lnTo>
                <a:lnTo>
                  <a:pt x="679" y="948"/>
                </a:lnTo>
                <a:lnTo>
                  <a:pt x="1571" y="1363"/>
                </a:lnTo>
                <a:cubicBezTo>
                  <a:pt x="1581" y="1369"/>
                  <a:pt x="1589" y="1379"/>
                  <a:pt x="1589" y="1389"/>
                </a:cubicBezTo>
                <a:cubicBezTo>
                  <a:pt x="1586" y="1402"/>
                  <a:pt x="1577" y="1410"/>
                  <a:pt x="1566" y="1416"/>
                </a:cubicBezTo>
                <a:lnTo>
                  <a:pt x="1292" y="1505"/>
                </a:lnTo>
                <a:lnTo>
                  <a:pt x="1297" y="1452"/>
                </a:lnTo>
                <a:lnTo>
                  <a:pt x="2732" y="2103"/>
                </a:lnTo>
                <a:lnTo>
                  <a:pt x="2682" y="2147"/>
                </a:lnTo>
                <a:lnTo>
                  <a:pt x="1838" y="1299"/>
                </a:lnTo>
                <a:cubicBezTo>
                  <a:pt x="1829" y="1292"/>
                  <a:pt x="1826" y="1283"/>
                  <a:pt x="1829" y="1274"/>
                </a:cubicBezTo>
                <a:cubicBezTo>
                  <a:pt x="1834" y="1266"/>
                  <a:pt x="1840" y="1258"/>
                  <a:pt x="1849" y="1255"/>
                </a:cubicBezTo>
                <a:lnTo>
                  <a:pt x="2074" y="1169"/>
                </a:lnTo>
                <a:lnTo>
                  <a:pt x="2065" y="1217"/>
                </a:lnTo>
                <a:lnTo>
                  <a:pt x="1381" y="712"/>
                </a:lnTo>
                <a:cubicBezTo>
                  <a:pt x="1372" y="705"/>
                  <a:pt x="1368" y="695"/>
                  <a:pt x="1370" y="686"/>
                </a:cubicBezTo>
                <a:cubicBezTo>
                  <a:pt x="1372" y="675"/>
                  <a:pt x="1381" y="667"/>
                  <a:pt x="1393" y="664"/>
                </a:cubicBezTo>
                <a:lnTo>
                  <a:pt x="1617" y="595"/>
                </a:lnTo>
                <a:lnTo>
                  <a:pt x="1599" y="639"/>
                </a:lnTo>
                <a:lnTo>
                  <a:pt x="1056" y="49"/>
                </a:lnTo>
                <a:lnTo>
                  <a:pt x="1102" y="58"/>
                </a:lnTo>
                <a:lnTo>
                  <a:pt x="53" y="4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5" name="CustomShape 15"/>
          <p:cNvSpPr/>
          <p:nvPr/>
        </p:nvSpPr>
        <p:spPr>
          <a:xfrm>
            <a:off x="5399280" y="3837960"/>
            <a:ext cx="645120" cy="491760"/>
          </a:xfrm>
          <a:custGeom>
            <a:avLst/>
            <a:gdLst/>
            <a:ahLst/>
            <a:rect l="l" t="t" r="r" b="b"/>
            <a:pathLst>
              <a:path w="1793" h="1367">
                <a:moveTo>
                  <a:pt x="0" y="683"/>
                </a:moveTo>
                <a:cubicBezTo>
                  <a:pt x="0" y="306"/>
                  <a:pt x="401" y="0"/>
                  <a:pt x="896" y="0"/>
                </a:cubicBezTo>
                <a:cubicBezTo>
                  <a:pt x="1390" y="0"/>
                  <a:pt x="1792" y="306"/>
                  <a:pt x="1792" y="683"/>
                </a:cubicBezTo>
                <a:cubicBezTo>
                  <a:pt x="1792" y="1061"/>
                  <a:pt x="1390" y="1366"/>
                  <a:pt x="896" y="1366"/>
                </a:cubicBezTo>
                <a:cubicBezTo>
                  <a:pt x="401" y="1366"/>
                  <a:pt x="0" y="1061"/>
                  <a:pt x="0" y="683"/>
                </a:cubicBezTo>
                <a:moveTo>
                  <a:pt x="1395" y="889"/>
                </a:moveTo>
                <a:cubicBezTo>
                  <a:pt x="1546" y="683"/>
                  <a:pt x="1446" y="425"/>
                  <a:pt x="1172" y="309"/>
                </a:cubicBezTo>
                <a:cubicBezTo>
                  <a:pt x="1003" y="240"/>
                  <a:pt x="796" y="240"/>
                  <a:pt x="626" y="308"/>
                </a:cubicBezTo>
                <a:lnTo>
                  <a:pt x="1395" y="889"/>
                </a:lnTo>
                <a:moveTo>
                  <a:pt x="399" y="477"/>
                </a:moveTo>
                <a:cubicBezTo>
                  <a:pt x="245" y="683"/>
                  <a:pt x="346" y="943"/>
                  <a:pt x="622" y="1056"/>
                </a:cubicBezTo>
                <a:cubicBezTo>
                  <a:pt x="791" y="1127"/>
                  <a:pt x="997" y="1128"/>
                  <a:pt x="1168" y="1058"/>
                </a:cubicBezTo>
                <a:lnTo>
                  <a:pt x="399" y="4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6" name="CustomShape 16"/>
          <p:cNvSpPr/>
          <p:nvPr/>
        </p:nvSpPr>
        <p:spPr>
          <a:xfrm>
            <a:off x="5385600" y="3827880"/>
            <a:ext cx="672480" cy="512280"/>
          </a:xfrm>
          <a:custGeom>
            <a:avLst/>
            <a:gdLst/>
            <a:ahLst/>
            <a:rect l="l" t="t" r="r" b="b"/>
            <a:pathLst>
              <a:path w="1869" h="1424">
                <a:moveTo>
                  <a:pt x="0" y="712"/>
                </a:moveTo>
                <a:lnTo>
                  <a:pt x="5" y="639"/>
                </a:lnTo>
                <a:lnTo>
                  <a:pt x="12" y="604"/>
                </a:lnTo>
                <a:lnTo>
                  <a:pt x="20" y="567"/>
                </a:lnTo>
                <a:lnTo>
                  <a:pt x="32" y="534"/>
                </a:lnTo>
                <a:lnTo>
                  <a:pt x="43" y="499"/>
                </a:lnTo>
                <a:lnTo>
                  <a:pt x="58" y="466"/>
                </a:lnTo>
                <a:lnTo>
                  <a:pt x="74" y="435"/>
                </a:lnTo>
                <a:lnTo>
                  <a:pt x="114" y="372"/>
                </a:lnTo>
                <a:lnTo>
                  <a:pt x="137" y="342"/>
                </a:lnTo>
                <a:lnTo>
                  <a:pt x="161" y="313"/>
                </a:lnTo>
                <a:lnTo>
                  <a:pt x="185" y="285"/>
                </a:lnTo>
                <a:lnTo>
                  <a:pt x="243" y="232"/>
                </a:lnTo>
                <a:lnTo>
                  <a:pt x="275" y="208"/>
                </a:lnTo>
                <a:lnTo>
                  <a:pt x="305" y="185"/>
                </a:lnTo>
                <a:lnTo>
                  <a:pt x="341" y="162"/>
                </a:lnTo>
                <a:lnTo>
                  <a:pt x="375" y="141"/>
                </a:lnTo>
                <a:lnTo>
                  <a:pt x="413" y="120"/>
                </a:lnTo>
                <a:lnTo>
                  <a:pt x="488" y="86"/>
                </a:lnTo>
                <a:lnTo>
                  <a:pt x="528" y="69"/>
                </a:lnTo>
                <a:lnTo>
                  <a:pt x="615" y="42"/>
                </a:lnTo>
                <a:lnTo>
                  <a:pt x="657" y="31"/>
                </a:lnTo>
                <a:lnTo>
                  <a:pt x="701" y="22"/>
                </a:lnTo>
                <a:lnTo>
                  <a:pt x="748" y="14"/>
                </a:lnTo>
                <a:lnTo>
                  <a:pt x="793" y="7"/>
                </a:lnTo>
                <a:lnTo>
                  <a:pt x="886" y="0"/>
                </a:lnTo>
                <a:lnTo>
                  <a:pt x="982" y="0"/>
                </a:lnTo>
                <a:lnTo>
                  <a:pt x="1030" y="3"/>
                </a:lnTo>
                <a:lnTo>
                  <a:pt x="1078" y="7"/>
                </a:lnTo>
                <a:lnTo>
                  <a:pt x="1122" y="14"/>
                </a:lnTo>
                <a:lnTo>
                  <a:pt x="1166" y="21"/>
                </a:lnTo>
                <a:lnTo>
                  <a:pt x="1256" y="42"/>
                </a:lnTo>
                <a:lnTo>
                  <a:pt x="1298" y="54"/>
                </a:lnTo>
                <a:lnTo>
                  <a:pt x="1419" y="101"/>
                </a:lnTo>
                <a:lnTo>
                  <a:pt x="1457" y="120"/>
                </a:lnTo>
                <a:lnTo>
                  <a:pt x="1491" y="139"/>
                </a:lnTo>
                <a:lnTo>
                  <a:pt x="1527" y="161"/>
                </a:lnTo>
                <a:lnTo>
                  <a:pt x="1561" y="183"/>
                </a:lnTo>
                <a:lnTo>
                  <a:pt x="1595" y="208"/>
                </a:lnTo>
                <a:lnTo>
                  <a:pt x="1625" y="232"/>
                </a:lnTo>
                <a:lnTo>
                  <a:pt x="1655" y="256"/>
                </a:lnTo>
                <a:lnTo>
                  <a:pt x="1708" y="313"/>
                </a:lnTo>
                <a:lnTo>
                  <a:pt x="1732" y="341"/>
                </a:lnTo>
                <a:lnTo>
                  <a:pt x="1755" y="370"/>
                </a:lnTo>
                <a:lnTo>
                  <a:pt x="1795" y="433"/>
                </a:lnTo>
                <a:lnTo>
                  <a:pt x="1826" y="499"/>
                </a:lnTo>
                <a:lnTo>
                  <a:pt x="1840" y="532"/>
                </a:lnTo>
                <a:lnTo>
                  <a:pt x="1858" y="602"/>
                </a:lnTo>
                <a:lnTo>
                  <a:pt x="1864" y="637"/>
                </a:lnTo>
                <a:lnTo>
                  <a:pt x="1868" y="710"/>
                </a:lnTo>
                <a:lnTo>
                  <a:pt x="1868" y="748"/>
                </a:lnTo>
                <a:lnTo>
                  <a:pt x="1864" y="784"/>
                </a:lnTo>
                <a:lnTo>
                  <a:pt x="1850" y="854"/>
                </a:lnTo>
                <a:lnTo>
                  <a:pt x="1840" y="889"/>
                </a:lnTo>
                <a:lnTo>
                  <a:pt x="1812" y="956"/>
                </a:lnTo>
                <a:lnTo>
                  <a:pt x="1795" y="989"/>
                </a:lnTo>
                <a:lnTo>
                  <a:pt x="1777" y="1020"/>
                </a:lnTo>
                <a:lnTo>
                  <a:pt x="1757" y="1050"/>
                </a:lnTo>
                <a:lnTo>
                  <a:pt x="1732" y="1081"/>
                </a:lnTo>
                <a:lnTo>
                  <a:pt x="1710" y="1109"/>
                </a:lnTo>
                <a:lnTo>
                  <a:pt x="1684" y="1137"/>
                </a:lnTo>
                <a:lnTo>
                  <a:pt x="1625" y="1189"/>
                </a:lnTo>
                <a:lnTo>
                  <a:pt x="1563" y="1239"/>
                </a:lnTo>
                <a:lnTo>
                  <a:pt x="1529" y="1261"/>
                </a:lnTo>
                <a:lnTo>
                  <a:pt x="1495" y="1282"/>
                </a:lnTo>
                <a:lnTo>
                  <a:pt x="1459" y="1301"/>
                </a:lnTo>
                <a:lnTo>
                  <a:pt x="1421" y="1320"/>
                </a:lnTo>
                <a:lnTo>
                  <a:pt x="1381" y="1338"/>
                </a:lnTo>
                <a:lnTo>
                  <a:pt x="1341" y="1353"/>
                </a:lnTo>
                <a:lnTo>
                  <a:pt x="1298" y="1367"/>
                </a:lnTo>
                <a:lnTo>
                  <a:pt x="1214" y="1392"/>
                </a:lnTo>
                <a:lnTo>
                  <a:pt x="1124" y="1409"/>
                </a:lnTo>
                <a:lnTo>
                  <a:pt x="1030" y="1420"/>
                </a:lnTo>
                <a:lnTo>
                  <a:pt x="984" y="1422"/>
                </a:lnTo>
                <a:lnTo>
                  <a:pt x="937" y="1423"/>
                </a:lnTo>
                <a:lnTo>
                  <a:pt x="888" y="1422"/>
                </a:lnTo>
                <a:lnTo>
                  <a:pt x="841" y="1420"/>
                </a:lnTo>
                <a:lnTo>
                  <a:pt x="748" y="1409"/>
                </a:lnTo>
                <a:lnTo>
                  <a:pt x="659" y="1392"/>
                </a:lnTo>
                <a:lnTo>
                  <a:pt x="574" y="1367"/>
                </a:lnTo>
                <a:lnTo>
                  <a:pt x="530" y="1353"/>
                </a:lnTo>
                <a:lnTo>
                  <a:pt x="490" y="1338"/>
                </a:lnTo>
                <a:lnTo>
                  <a:pt x="415" y="1303"/>
                </a:lnTo>
                <a:lnTo>
                  <a:pt x="377" y="1282"/>
                </a:lnTo>
                <a:lnTo>
                  <a:pt x="341" y="1261"/>
                </a:lnTo>
                <a:lnTo>
                  <a:pt x="308" y="1239"/>
                </a:lnTo>
                <a:lnTo>
                  <a:pt x="277" y="1216"/>
                </a:lnTo>
                <a:lnTo>
                  <a:pt x="245" y="1191"/>
                </a:lnTo>
                <a:lnTo>
                  <a:pt x="215" y="1165"/>
                </a:lnTo>
                <a:lnTo>
                  <a:pt x="187" y="1139"/>
                </a:lnTo>
                <a:lnTo>
                  <a:pt x="161" y="1111"/>
                </a:lnTo>
                <a:lnTo>
                  <a:pt x="137" y="1081"/>
                </a:lnTo>
                <a:lnTo>
                  <a:pt x="114" y="1051"/>
                </a:lnTo>
                <a:lnTo>
                  <a:pt x="94" y="1022"/>
                </a:lnTo>
                <a:lnTo>
                  <a:pt x="76" y="989"/>
                </a:lnTo>
                <a:lnTo>
                  <a:pt x="58" y="957"/>
                </a:lnTo>
                <a:lnTo>
                  <a:pt x="43" y="924"/>
                </a:lnTo>
                <a:lnTo>
                  <a:pt x="32" y="891"/>
                </a:lnTo>
                <a:lnTo>
                  <a:pt x="20" y="856"/>
                </a:lnTo>
                <a:lnTo>
                  <a:pt x="12" y="821"/>
                </a:lnTo>
                <a:lnTo>
                  <a:pt x="7" y="784"/>
                </a:lnTo>
                <a:lnTo>
                  <a:pt x="3" y="750"/>
                </a:lnTo>
                <a:lnTo>
                  <a:pt x="0" y="712"/>
                </a:lnTo>
                <a:moveTo>
                  <a:pt x="76" y="745"/>
                </a:moveTo>
                <a:lnTo>
                  <a:pt x="85" y="811"/>
                </a:lnTo>
                <a:lnTo>
                  <a:pt x="92" y="842"/>
                </a:lnTo>
                <a:lnTo>
                  <a:pt x="114" y="905"/>
                </a:lnTo>
                <a:lnTo>
                  <a:pt x="127" y="934"/>
                </a:lnTo>
                <a:lnTo>
                  <a:pt x="159" y="994"/>
                </a:lnTo>
                <a:lnTo>
                  <a:pt x="199" y="1050"/>
                </a:lnTo>
                <a:lnTo>
                  <a:pt x="221" y="1076"/>
                </a:lnTo>
                <a:lnTo>
                  <a:pt x="245" y="1102"/>
                </a:lnTo>
                <a:lnTo>
                  <a:pt x="270" y="1127"/>
                </a:lnTo>
                <a:lnTo>
                  <a:pt x="297" y="1150"/>
                </a:lnTo>
                <a:lnTo>
                  <a:pt x="325" y="1174"/>
                </a:lnTo>
                <a:lnTo>
                  <a:pt x="355" y="1195"/>
                </a:lnTo>
                <a:lnTo>
                  <a:pt x="388" y="1216"/>
                </a:lnTo>
                <a:lnTo>
                  <a:pt x="419" y="1235"/>
                </a:lnTo>
                <a:lnTo>
                  <a:pt x="453" y="1252"/>
                </a:lnTo>
                <a:lnTo>
                  <a:pt x="488" y="1270"/>
                </a:lnTo>
                <a:lnTo>
                  <a:pt x="524" y="1286"/>
                </a:lnTo>
                <a:lnTo>
                  <a:pt x="601" y="1314"/>
                </a:lnTo>
                <a:lnTo>
                  <a:pt x="639" y="1325"/>
                </a:lnTo>
                <a:lnTo>
                  <a:pt x="679" y="1336"/>
                </a:lnTo>
                <a:lnTo>
                  <a:pt x="719" y="1345"/>
                </a:lnTo>
                <a:lnTo>
                  <a:pt x="761" y="1352"/>
                </a:lnTo>
                <a:lnTo>
                  <a:pt x="803" y="1357"/>
                </a:lnTo>
                <a:lnTo>
                  <a:pt x="846" y="1362"/>
                </a:lnTo>
                <a:lnTo>
                  <a:pt x="890" y="1364"/>
                </a:lnTo>
                <a:lnTo>
                  <a:pt x="935" y="1366"/>
                </a:lnTo>
                <a:lnTo>
                  <a:pt x="980" y="1364"/>
                </a:lnTo>
                <a:lnTo>
                  <a:pt x="1022" y="1362"/>
                </a:lnTo>
                <a:lnTo>
                  <a:pt x="1066" y="1357"/>
                </a:lnTo>
                <a:lnTo>
                  <a:pt x="1108" y="1352"/>
                </a:lnTo>
                <a:lnTo>
                  <a:pt x="1149" y="1345"/>
                </a:lnTo>
                <a:lnTo>
                  <a:pt x="1191" y="1336"/>
                </a:lnTo>
                <a:lnTo>
                  <a:pt x="1231" y="1325"/>
                </a:lnTo>
                <a:lnTo>
                  <a:pt x="1307" y="1301"/>
                </a:lnTo>
                <a:lnTo>
                  <a:pt x="1345" y="1287"/>
                </a:lnTo>
                <a:lnTo>
                  <a:pt x="1381" y="1272"/>
                </a:lnTo>
                <a:lnTo>
                  <a:pt x="1417" y="1254"/>
                </a:lnTo>
                <a:lnTo>
                  <a:pt x="1449" y="1235"/>
                </a:lnTo>
                <a:lnTo>
                  <a:pt x="1481" y="1216"/>
                </a:lnTo>
                <a:lnTo>
                  <a:pt x="1543" y="1174"/>
                </a:lnTo>
                <a:lnTo>
                  <a:pt x="1570" y="1151"/>
                </a:lnTo>
                <a:lnTo>
                  <a:pt x="1599" y="1127"/>
                </a:lnTo>
                <a:lnTo>
                  <a:pt x="1648" y="1078"/>
                </a:lnTo>
                <a:lnTo>
                  <a:pt x="1670" y="1051"/>
                </a:lnTo>
                <a:lnTo>
                  <a:pt x="1710" y="995"/>
                </a:lnTo>
                <a:lnTo>
                  <a:pt x="1742" y="936"/>
                </a:lnTo>
                <a:lnTo>
                  <a:pt x="1755" y="906"/>
                </a:lnTo>
                <a:lnTo>
                  <a:pt x="1777" y="844"/>
                </a:lnTo>
                <a:lnTo>
                  <a:pt x="1784" y="812"/>
                </a:lnTo>
                <a:lnTo>
                  <a:pt x="1790" y="779"/>
                </a:lnTo>
                <a:lnTo>
                  <a:pt x="1795" y="712"/>
                </a:lnTo>
                <a:lnTo>
                  <a:pt x="1792" y="677"/>
                </a:lnTo>
                <a:lnTo>
                  <a:pt x="1790" y="644"/>
                </a:lnTo>
                <a:lnTo>
                  <a:pt x="1784" y="613"/>
                </a:lnTo>
                <a:lnTo>
                  <a:pt x="1777" y="580"/>
                </a:lnTo>
                <a:lnTo>
                  <a:pt x="1768" y="548"/>
                </a:lnTo>
                <a:lnTo>
                  <a:pt x="1757" y="518"/>
                </a:lnTo>
                <a:lnTo>
                  <a:pt x="1742" y="487"/>
                </a:lnTo>
                <a:lnTo>
                  <a:pt x="1728" y="457"/>
                </a:lnTo>
                <a:lnTo>
                  <a:pt x="1710" y="430"/>
                </a:lnTo>
                <a:lnTo>
                  <a:pt x="1690" y="400"/>
                </a:lnTo>
                <a:lnTo>
                  <a:pt x="1670" y="374"/>
                </a:lnTo>
                <a:lnTo>
                  <a:pt x="1648" y="346"/>
                </a:lnTo>
                <a:lnTo>
                  <a:pt x="1625" y="321"/>
                </a:lnTo>
                <a:lnTo>
                  <a:pt x="1572" y="272"/>
                </a:lnTo>
                <a:lnTo>
                  <a:pt x="1543" y="250"/>
                </a:lnTo>
                <a:lnTo>
                  <a:pt x="1515" y="228"/>
                </a:lnTo>
                <a:lnTo>
                  <a:pt x="1483" y="208"/>
                </a:lnTo>
                <a:lnTo>
                  <a:pt x="1417" y="169"/>
                </a:lnTo>
                <a:lnTo>
                  <a:pt x="1383" y="152"/>
                </a:lnTo>
                <a:lnTo>
                  <a:pt x="1347" y="136"/>
                </a:lnTo>
                <a:lnTo>
                  <a:pt x="1309" y="122"/>
                </a:lnTo>
                <a:lnTo>
                  <a:pt x="1271" y="110"/>
                </a:lnTo>
                <a:lnTo>
                  <a:pt x="1231" y="97"/>
                </a:lnTo>
                <a:lnTo>
                  <a:pt x="1191" y="87"/>
                </a:lnTo>
                <a:lnTo>
                  <a:pt x="1151" y="78"/>
                </a:lnTo>
                <a:lnTo>
                  <a:pt x="1066" y="64"/>
                </a:lnTo>
                <a:lnTo>
                  <a:pt x="1024" y="61"/>
                </a:lnTo>
                <a:lnTo>
                  <a:pt x="982" y="58"/>
                </a:lnTo>
                <a:lnTo>
                  <a:pt x="893" y="58"/>
                </a:lnTo>
                <a:lnTo>
                  <a:pt x="848" y="61"/>
                </a:lnTo>
                <a:lnTo>
                  <a:pt x="806" y="64"/>
                </a:lnTo>
                <a:lnTo>
                  <a:pt x="763" y="69"/>
                </a:lnTo>
                <a:lnTo>
                  <a:pt x="721" y="78"/>
                </a:lnTo>
                <a:lnTo>
                  <a:pt x="681" y="87"/>
                </a:lnTo>
                <a:lnTo>
                  <a:pt x="601" y="108"/>
                </a:lnTo>
                <a:lnTo>
                  <a:pt x="563" y="122"/>
                </a:lnTo>
                <a:lnTo>
                  <a:pt x="526" y="136"/>
                </a:lnTo>
                <a:lnTo>
                  <a:pt x="488" y="152"/>
                </a:lnTo>
                <a:lnTo>
                  <a:pt x="421" y="186"/>
                </a:lnTo>
                <a:lnTo>
                  <a:pt x="388" y="206"/>
                </a:lnTo>
                <a:lnTo>
                  <a:pt x="357" y="227"/>
                </a:lnTo>
                <a:lnTo>
                  <a:pt x="328" y="247"/>
                </a:lnTo>
                <a:lnTo>
                  <a:pt x="299" y="272"/>
                </a:lnTo>
                <a:lnTo>
                  <a:pt x="273" y="295"/>
                </a:lnTo>
                <a:lnTo>
                  <a:pt x="245" y="319"/>
                </a:lnTo>
                <a:lnTo>
                  <a:pt x="201" y="372"/>
                </a:lnTo>
                <a:lnTo>
                  <a:pt x="179" y="400"/>
                </a:lnTo>
                <a:lnTo>
                  <a:pt x="143" y="455"/>
                </a:lnTo>
                <a:lnTo>
                  <a:pt x="127" y="485"/>
                </a:lnTo>
                <a:lnTo>
                  <a:pt x="114" y="516"/>
                </a:lnTo>
                <a:lnTo>
                  <a:pt x="103" y="546"/>
                </a:lnTo>
                <a:lnTo>
                  <a:pt x="94" y="577"/>
                </a:lnTo>
                <a:lnTo>
                  <a:pt x="85" y="611"/>
                </a:lnTo>
                <a:lnTo>
                  <a:pt x="76" y="677"/>
                </a:lnTo>
                <a:lnTo>
                  <a:pt x="76" y="710"/>
                </a:lnTo>
                <a:lnTo>
                  <a:pt x="76" y="745"/>
                </a:lnTo>
                <a:moveTo>
                  <a:pt x="1459" y="896"/>
                </a:moveTo>
                <a:lnTo>
                  <a:pt x="1401" y="905"/>
                </a:lnTo>
                <a:lnTo>
                  <a:pt x="1425" y="867"/>
                </a:lnTo>
                <a:lnTo>
                  <a:pt x="1437" y="847"/>
                </a:lnTo>
                <a:lnTo>
                  <a:pt x="1445" y="828"/>
                </a:lnTo>
                <a:lnTo>
                  <a:pt x="1451" y="809"/>
                </a:lnTo>
                <a:lnTo>
                  <a:pt x="1457" y="792"/>
                </a:lnTo>
                <a:lnTo>
                  <a:pt x="1465" y="753"/>
                </a:lnTo>
                <a:lnTo>
                  <a:pt x="1467" y="734"/>
                </a:lnTo>
                <a:lnTo>
                  <a:pt x="1467" y="694"/>
                </a:lnTo>
                <a:lnTo>
                  <a:pt x="1463" y="656"/>
                </a:lnTo>
                <a:lnTo>
                  <a:pt x="1459" y="637"/>
                </a:lnTo>
                <a:lnTo>
                  <a:pt x="1455" y="619"/>
                </a:lnTo>
                <a:lnTo>
                  <a:pt x="1447" y="600"/>
                </a:lnTo>
                <a:lnTo>
                  <a:pt x="1439" y="583"/>
                </a:lnTo>
                <a:lnTo>
                  <a:pt x="1429" y="564"/>
                </a:lnTo>
                <a:lnTo>
                  <a:pt x="1421" y="546"/>
                </a:lnTo>
                <a:lnTo>
                  <a:pt x="1409" y="529"/>
                </a:lnTo>
                <a:lnTo>
                  <a:pt x="1396" y="513"/>
                </a:lnTo>
                <a:lnTo>
                  <a:pt x="1383" y="496"/>
                </a:lnTo>
                <a:lnTo>
                  <a:pt x="1369" y="480"/>
                </a:lnTo>
                <a:lnTo>
                  <a:pt x="1354" y="464"/>
                </a:lnTo>
                <a:lnTo>
                  <a:pt x="1338" y="450"/>
                </a:lnTo>
                <a:lnTo>
                  <a:pt x="1321" y="436"/>
                </a:lnTo>
                <a:lnTo>
                  <a:pt x="1280" y="408"/>
                </a:lnTo>
                <a:lnTo>
                  <a:pt x="1260" y="396"/>
                </a:lnTo>
                <a:lnTo>
                  <a:pt x="1238" y="383"/>
                </a:lnTo>
                <a:lnTo>
                  <a:pt x="1194" y="363"/>
                </a:lnTo>
                <a:lnTo>
                  <a:pt x="1162" y="350"/>
                </a:lnTo>
                <a:lnTo>
                  <a:pt x="1100" y="333"/>
                </a:lnTo>
                <a:lnTo>
                  <a:pt x="1068" y="327"/>
                </a:lnTo>
                <a:lnTo>
                  <a:pt x="1036" y="321"/>
                </a:lnTo>
                <a:lnTo>
                  <a:pt x="1002" y="316"/>
                </a:lnTo>
                <a:lnTo>
                  <a:pt x="970" y="314"/>
                </a:lnTo>
                <a:lnTo>
                  <a:pt x="904" y="314"/>
                </a:lnTo>
                <a:lnTo>
                  <a:pt x="870" y="316"/>
                </a:lnTo>
                <a:lnTo>
                  <a:pt x="839" y="319"/>
                </a:lnTo>
                <a:lnTo>
                  <a:pt x="806" y="325"/>
                </a:lnTo>
                <a:lnTo>
                  <a:pt x="775" y="332"/>
                </a:lnTo>
                <a:lnTo>
                  <a:pt x="741" y="341"/>
                </a:lnTo>
                <a:lnTo>
                  <a:pt x="713" y="350"/>
                </a:lnTo>
                <a:lnTo>
                  <a:pt x="681" y="361"/>
                </a:lnTo>
                <a:lnTo>
                  <a:pt x="689" y="314"/>
                </a:lnTo>
                <a:lnTo>
                  <a:pt x="1459" y="896"/>
                </a:lnTo>
                <a:moveTo>
                  <a:pt x="639" y="356"/>
                </a:moveTo>
                <a:cubicBezTo>
                  <a:pt x="629" y="349"/>
                  <a:pt x="625" y="341"/>
                  <a:pt x="627" y="332"/>
                </a:cubicBezTo>
                <a:cubicBezTo>
                  <a:pt x="629" y="321"/>
                  <a:pt x="639" y="314"/>
                  <a:pt x="649" y="308"/>
                </a:cubicBezTo>
                <a:lnTo>
                  <a:pt x="683" y="297"/>
                </a:lnTo>
                <a:lnTo>
                  <a:pt x="755" y="275"/>
                </a:lnTo>
                <a:lnTo>
                  <a:pt x="790" y="269"/>
                </a:lnTo>
                <a:lnTo>
                  <a:pt x="828" y="261"/>
                </a:lnTo>
                <a:lnTo>
                  <a:pt x="864" y="258"/>
                </a:lnTo>
                <a:lnTo>
                  <a:pt x="902" y="256"/>
                </a:lnTo>
                <a:lnTo>
                  <a:pt x="940" y="255"/>
                </a:lnTo>
                <a:lnTo>
                  <a:pt x="978" y="256"/>
                </a:lnTo>
                <a:lnTo>
                  <a:pt x="1013" y="258"/>
                </a:lnTo>
                <a:lnTo>
                  <a:pt x="1050" y="263"/>
                </a:lnTo>
                <a:lnTo>
                  <a:pt x="1088" y="270"/>
                </a:lnTo>
                <a:lnTo>
                  <a:pt x="1124" y="277"/>
                </a:lnTo>
                <a:lnTo>
                  <a:pt x="1196" y="299"/>
                </a:lnTo>
                <a:lnTo>
                  <a:pt x="1229" y="313"/>
                </a:lnTo>
                <a:lnTo>
                  <a:pt x="1256" y="325"/>
                </a:lnTo>
                <a:lnTo>
                  <a:pt x="1280" y="336"/>
                </a:lnTo>
                <a:lnTo>
                  <a:pt x="1307" y="350"/>
                </a:lnTo>
                <a:lnTo>
                  <a:pt x="1329" y="365"/>
                </a:lnTo>
                <a:lnTo>
                  <a:pt x="1374" y="396"/>
                </a:lnTo>
                <a:lnTo>
                  <a:pt x="1394" y="412"/>
                </a:lnTo>
                <a:lnTo>
                  <a:pt x="1429" y="447"/>
                </a:lnTo>
                <a:lnTo>
                  <a:pt x="1447" y="466"/>
                </a:lnTo>
                <a:lnTo>
                  <a:pt x="1461" y="483"/>
                </a:lnTo>
                <a:lnTo>
                  <a:pt x="1477" y="502"/>
                </a:lnTo>
                <a:lnTo>
                  <a:pt x="1487" y="524"/>
                </a:lnTo>
                <a:lnTo>
                  <a:pt x="1499" y="543"/>
                </a:lnTo>
                <a:lnTo>
                  <a:pt x="1509" y="564"/>
                </a:lnTo>
                <a:lnTo>
                  <a:pt x="1519" y="585"/>
                </a:lnTo>
                <a:lnTo>
                  <a:pt x="1525" y="605"/>
                </a:lnTo>
                <a:lnTo>
                  <a:pt x="1532" y="628"/>
                </a:lnTo>
                <a:lnTo>
                  <a:pt x="1537" y="649"/>
                </a:lnTo>
                <a:lnTo>
                  <a:pt x="1539" y="672"/>
                </a:lnTo>
                <a:lnTo>
                  <a:pt x="1541" y="693"/>
                </a:lnTo>
                <a:lnTo>
                  <a:pt x="1541" y="737"/>
                </a:lnTo>
                <a:lnTo>
                  <a:pt x="1539" y="760"/>
                </a:lnTo>
                <a:lnTo>
                  <a:pt x="1535" y="783"/>
                </a:lnTo>
                <a:lnTo>
                  <a:pt x="1529" y="803"/>
                </a:lnTo>
                <a:lnTo>
                  <a:pt x="1523" y="826"/>
                </a:lnTo>
                <a:lnTo>
                  <a:pt x="1515" y="847"/>
                </a:lnTo>
                <a:lnTo>
                  <a:pt x="1505" y="870"/>
                </a:lnTo>
                <a:lnTo>
                  <a:pt x="1491" y="891"/>
                </a:lnTo>
                <a:lnTo>
                  <a:pt x="1481" y="912"/>
                </a:lnTo>
                <a:lnTo>
                  <a:pt x="1467" y="931"/>
                </a:lnTo>
                <a:cubicBezTo>
                  <a:pt x="1461" y="940"/>
                  <a:pt x="1451" y="945"/>
                  <a:pt x="1439" y="947"/>
                </a:cubicBezTo>
                <a:cubicBezTo>
                  <a:pt x="1427" y="948"/>
                  <a:pt x="1417" y="945"/>
                  <a:pt x="1407" y="938"/>
                </a:cubicBezTo>
                <a:lnTo>
                  <a:pt x="639" y="356"/>
                </a:lnTo>
                <a:moveTo>
                  <a:pt x="410" y="525"/>
                </a:moveTo>
                <a:lnTo>
                  <a:pt x="468" y="518"/>
                </a:lnTo>
                <a:lnTo>
                  <a:pt x="455" y="538"/>
                </a:lnTo>
                <a:lnTo>
                  <a:pt x="444" y="557"/>
                </a:lnTo>
                <a:lnTo>
                  <a:pt x="435" y="574"/>
                </a:lnTo>
                <a:lnTo>
                  <a:pt x="426" y="593"/>
                </a:lnTo>
                <a:lnTo>
                  <a:pt x="413" y="632"/>
                </a:lnTo>
                <a:lnTo>
                  <a:pt x="408" y="651"/>
                </a:lnTo>
                <a:lnTo>
                  <a:pt x="401" y="708"/>
                </a:lnTo>
                <a:lnTo>
                  <a:pt x="404" y="728"/>
                </a:lnTo>
                <a:lnTo>
                  <a:pt x="404" y="748"/>
                </a:lnTo>
                <a:lnTo>
                  <a:pt x="408" y="767"/>
                </a:lnTo>
                <a:lnTo>
                  <a:pt x="410" y="784"/>
                </a:lnTo>
                <a:lnTo>
                  <a:pt x="424" y="823"/>
                </a:lnTo>
                <a:lnTo>
                  <a:pt x="430" y="840"/>
                </a:lnTo>
                <a:lnTo>
                  <a:pt x="439" y="858"/>
                </a:lnTo>
                <a:lnTo>
                  <a:pt x="473" y="910"/>
                </a:lnTo>
                <a:lnTo>
                  <a:pt x="500" y="942"/>
                </a:lnTo>
                <a:lnTo>
                  <a:pt x="515" y="957"/>
                </a:lnTo>
                <a:lnTo>
                  <a:pt x="533" y="973"/>
                </a:lnTo>
                <a:lnTo>
                  <a:pt x="569" y="1001"/>
                </a:lnTo>
                <a:lnTo>
                  <a:pt x="589" y="1013"/>
                </a:lnTo>
                <a:lnTo>
                  <a:pt x="609" y="1027"/>
                </a:lnTo>
                <a:lnTo>
                  <a:pt x="632" y="1037"/>
                </a:lnTo>
                <a:lnTo>
                  <a:pt x="655" y="1050"/>
                </a:lnTo>
                <a:lnTo>
                  <a:pt x="679" y="1061"/>
                </a:lnTo>
                <a:lnTo>
                  <a:pt x="707" y="1070"/>
                </a:lnTo>
                <a:lnTo>
                  <a:pt x="739" y="1081"/>
                </a:lnTo>
                <a:lnTo>
                  <a:pt x="770" y="1090"/>
                </a:lnTo>
                <a:lnTo>
                  <a:pt x="803" y="1097"/>
                </a:lnTo>
                <a:lnTo>
                  <a:pt x="835" y="1102"/>
                </a:lnTo>
                <a:lnTo>
                  <a:pt x="868" y="1106"/>
                </a:lnTo>
                <a:lnTo>
                  <a:pt x="935" y="1109"/>
                </a:lnTo>
                <a:lnTo>
                  <a:pt x="966" y="1109"/>
                </a:lnTo>
                <a:lnTo>
                  <a:pt x="1033" y="1102"/>
                </a:lnTo>
                <a:lnTo>
                  <a:pt x="1064" y="1097"/>
                </a:lnTo>
                <a:lnTo>
                  <a:pt x="1098" y="1090"/>
                </a:lnTo>
                <a:lnTo>
                  <a:pt x="1160" y="1072"/>
                </a:lnTo>
                <a:lnTo>
                  <a:pt x="1189" y="1061"/>
                </a:lnTo>
                <a:lnTo>
                  <a:pt x="1180" y="1108"/>
                </a:lnTo>
                <a:lnTo>
                  <a:pt x="410" y="525"/>
                </a:lnTo>
                <a:moveTo>
                  <a:pt x="1231" y="1066"/>
                </a:moveTo>
                <a:cubicBezTo>
                  <a:pt x="1240" y="1072"/>
                  <a:pt x="1245" y="1083"/>
                  <a:pt x="1242" y="1092"/>
                </a:cubicBezTo>
                <a:cubicBezTo>
                  <a:pt x="1240" y="1100"/>
                  <a:pt x="1234" y="1109"/>
                  <a:pt x="1222" y="1113"/>
                </a:cubicBezTo>
                <a:lnTo>
                  <a:pt x="1187" y="1127"/>
                </a:lnTo>
                <a:lnTo>
                  <a:pt x="1154" y="1137"/>
                </a:lnTo>
                <a:lnTo>
                  <a:pt x="1116" y="1145"/>
                </a:lnTo>
                <a:lnTo>
                  <a:pt x="1080" y="1155"/>
                </a:lnTo>
                <a:lnTo>
                  <a:pt x="1044" y="1160"/>
                </a:lnTo>
                <a:lnTo>
                  <a:pt x="968" y="1167"/>
                </a:lnTo>
                <a:lnTo>
                  <a:pt x="895" y="1167"/>
                </a:lnTo>
                <a:lnTo>
                  <a:pt x="819" y="1160"/>
                </a:lnTo>
                <a:lnTo>
                  <a:pt x="783" y="1153"/>
                </a:lnTo>
                <a:lnTo>
                  <a:pt x="748" y="1144"/>
                </a:lnTo>
                <a:lnTo>
                  <a:pt x="710" y="1136"/>
                </a:lnTo>
                <a:lnTo>
                  <a:pt x="643" y="1111"/>
                </a:lnTo>
                <a:lnTo>
                  <a:pt x="615" y="1098"/>
                </a:lnTo>
                <a:lnTo>
                  <a:pt x="589" y="1086"/>
                </a:lnTo>
                <a:lnTo>
                  <a:pt x="540" y="1059"/>
                </a:lnTo>
                <a:lnTo>
                  <a:pt x="518" y="1042"/>
                </a:lnTo>
                <a:lnTo>
                  <a:pt x="497" y="1027"/>
                </a:lnTo>
                <a:lnTo>
                  <a:pt x="477" y="1009"/>
                </a:lnTo>
                <a:lnTo>
                  <a:pt x="457" y="994"/>
                </a:lnTo>
                <a:lnTo>
                  <a:pt x="439" y="975"/>
                </a:lnTo>
                <a:lnTo>
                  <a:pt x="424" y="957"/>
                </a:lnTo>
                <a:lnTo>
                  <a:pt x="408" y="938"/>
                </a:lnTo>
                <a:lnTo>
                  <a:pt x="381" y="900"/>
                </a:lnTo>
                <a:lnTo>
                  <a:pt x="370" y="879"/>
                </a:lnTo>
                <a:lnTo>
                  <a:pt x="343" y="816"/>
                </a:lnTo>
                <a:lnTo>
                  <a:pt x="339" y="795"/>
                </a:lnTo>
                <a:lnTo>
                  <a:pt x="333" y="774"/>
                </a:lnTo>
                <a:lnTo>
                  <a:pt x="328" y="728"/>
                </a:lnTo>
                <a:lnTo>
                  <a:pt x="328" y="684"/>
                </a:lnTo>
                <a:lnTo>
                  <a:pt x="333" y="663"/>
                </a:lnTo>
                <a:lnTo>
                  <a:pt x="335" y="641"/>
                </a:lnTo>
                <a:lnTo>
                  <a:pt x="341" y="618"/>
                </a:lnTo>
                <a:lnTo>
                  <a:pt x="348" y="597"/>
                </a:lnTo>
                <a:lnTo>
                  <a:pt x="355" y="574"/>
                </a:lnTo>
                <a:lnTo>
                  <a:pt x="366" y="553"/>
                </a:lnTo>
                <a:lnTo>
                  <a:pt x="377" y="530"/>
                </a:lnTo>
                <a:lnTo>
                  <a:pt x="390" y="510"/>
                </a:lnTo>
                <a:lnTo>
                  <a:pt x="404" y="491"/>
                </a:lnTo>
                <a:cubicBezTo>
                  <a:pt x="408" y="483"/>
                  <a:pt x="419" y="477"/>
                  <a:pt x="430" y="477"/>
                </a:cubicBezTo>
                <a:cubicBezTo>
                  <a:pt x="442" y="475"/>
                  <a:pt x="453" y="478"/>
                  <a:pt x="462" y="483"/>
                </a:cubicBezTo>
                <a:lnTo>
                  <a:pt x="1231" y="1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7" name="CustomShape 17"/>
          <p:cNvSpPr/>
          <p:nvPr/>
        </p:nvSpPr>
        <p:spPr>
          <a:xfrm>
            <a:off x="2124000" y="1674720"/>
            <a:ext cx="1441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(multiplexed VMs)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68" name="CustomShape 1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0" name="CustomShape 2"/>
          <p:cNvSpPr/>
          <p:nvPr/>
        </p:nvSpPr>
        <p:spPr>
          <a:xfrm>
            <a:off x="2050560" y="370440"/>
            <a:ext cx="5659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Live Migration Operation – Example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7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72" name="CustomShape 4"/>
          <p:cNvSpPr/>
          <p:nvPr/>
        </p:nvSpPr>
        <p:spPr>
          <a:xfrm>
            <a:off x="957960" y="1032120"/>
            <a:ext cx="7387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Live migration process of a VM from one host to another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7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74" name="CustomShape 6"/>
          <p:cNvSpPr/>
          <p:nvPr/>
        </p:nvSpPr>
        <p:spPr>
          <a:xfrm>
            <a:off x="1379160" y="1376640"/>
            <a:ext cx="727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Reason: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Host A fails more and more and needs to get maintenance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75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76" name="CustomShape 8"/>
          <p:cNvSpPr/>
          <p:nvPr/>
        </p:nvSpPr>
        <p:spPr>
          <a:xfrm>
            <a:off x="1379160" y="1678320"/>
            <a:ext cx="795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Migration copies VM state file from the storage area to the host machine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577" name="" descr=""/>
          <p:cNvPicPr/>
          <p:nvPr/>
        </p:nvPicPr>
        <p:blipFill>
          <a:blip r:embed="rId1"/>
          <a:stretch/>
        </p:blipFill>
        <p:spPr>
          <a:xfrm>
            <a:off x="511920" y="1957680"/>
            <a:ext cx="4318920" cy="2747520"/>
          </a:xfrm>
          <a:prstGeom prst="rect">
            <a:avLst/>
          </a:prstGeom>
          <a:ln w="0">
            <a:noFill/>
          </a:ln>
        </p:spPr>
      </p:pic>
      <p:sp>
        <p:nvSpPr>
          <p:cNvPr id="578" name="CustomShape 9"/>
          <p:cNvSpPr/>
          <p:nvPr/>
        </p:nvSpPr>
        <p:spPr>
          <a:xfrm>
            <a:off x="133200" y="4779000"/>
            <a:ext cx="9397440" cy="293760"/>
          </a:xfrm>
          <a:custGeom>
            <a:avLst/>
            <a:gdLst/>
            <a:ahLst/>
            <a:rect l="l" t="t" r="r" b="b"/>
            <a:pathLst>
              <a:path w="26105" h="817">
                <a:moveTo>
                  <a:pt x="0" y="0"/>
                </a:moveTo>
                <a:lnTo>
                  <a:pt x="0" y="816"/>
                </a:lnTo>
                <a:lnTo>
                  <a:pt x="26104" y="81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9" name="CustomShape 10"/>
          <p:cNvSpPr/>
          <p:nvPr/>
        </p:nvSpPr>
        <p:spPr>
          <a:xfrm>
            <a:off x="113040" y="4763880"/>
            <a:ext cx="9437760" cy="325080"/>
          </a:xfrm>
          <a:custGeom>
            <a:avLst/>
            <a:gdLst/>
            <a:ahLst/>
            <a:rect l="l" t="t" r="r" b="b"/>
            <a:pathLst>
              <a:path w="26217" h="90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859"/>
                </a:lnTo>
                <a:cubicBezTo>
                  <a:pt x="26216" y="884"/>
                  <a:pt x="26192" y="903"/>
                  <a:pt x="26160" y="903"/>
                </a:cubicBezTo>
                <a:lnTo>
                  <a:pt x="56" y="903"/>
                </a:lnTo>
                <a:cubicBezTo>
                  <a:pt x="25" y="903"/>
                  <a:pt x="0" y="884"/>
                  <a:pt x="0" y="859"/>
                </a:cubicBezTo>
                <a:lnTo>
                  <a:pt x="0" y="44"/>
                </a:lnTo>
                <a:moveTo>
                  <a:pt x="112" y="859"/>
                </a:moveTo>
                <a:lnTo>
                  <a:pt x="56" y="815"/>
                </a:lnTo>
                <a:lnTo>
                  <a:pt x="26160" y="815"/>
                </a:lnTo>
                <a:lnTo>
                  <a:pt x="26104" y="859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5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0" name="CustomShape 11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81" name="CustomShape 12"/>
          <p:cNvSpPr/>
          <p:nvPr/>
        </p:nvSpPr>
        <p:spPr>
          <a:xfrm>
            <a:off x="228960" y="4822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82" name="CustomShape 13"/>
          <p:cNvSpPr/>
          <p:nvPr/>
        </p:nvSpPr>
        <p:spPr>
          <a:xfrm>
            <a:off x="589680" y="4847760"/>
            <a:ext cx="880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Small migration overhead in live transfer of a VM between hosts is critical to create dynamic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83" name="CustomShape 14"/>
          <p:cNvSpPr/>
          <p:nvPr/>
        </p:nvSpPr>
        <p:spPr>
          <a:xfrm>
            <a:off x="5506200" y="2081880"/>
            <a:ext cx="3238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(Effect on data transmission rate of a VM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84" name="CustomShape 15"/>
          <p:cNvSpPr/>
          <p:nvPr/>
        </p:nvSpPr>
        <p:spPr>
          <a:xfrm>
            <a:off x="5506200" y="2257560"/>
            <a:ext cx="3251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migrated from one failing host to another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85" name="CustomShape 16"/>
          <p:cNvSpPr/>
          <p:nvPr/>
        </p:nvSpPr>
        <p:spPr>
          <a:xfrm>
            <a:off x="5506200" y="2433600"/>
            <a:ext cx="3766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must be kept very minimal with small overhead,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86" name="" descr=""/>
          <p:cNvPicPr/>
          <p:nvPr/>
        </p:nvPicPr>
        <p:blipFill>
          <a:blip r:embed="rId2"/>
          <a:stretch/>
        </p:blipFill>
        <p:spPr>
          <a:xfrm>
            <a:off x="4868640" y="3011760"/>
            <a:ext cx="4620240" cy="1483920"/>
          </a:xfrm>
          <a:prstGeom prst="rect">
            <a:avLst/>
          </a:prstGeom>
          <a:ln w="0">
            <a:noFill/>
          </a:ln>
        </p:spPr>
      </p:pic>
      <p:sp>
        <p:nvSpPr>
          <p:cNvPr id="587" name="CustomShape 17"/>
          <p:cNvSpPr/>
          <p:nvPr/>
        </p:nvSpPr>
        <p:spPr>
          <a:xfrm>
            <a:off x="7836120" y="3736800"/>
            <a:ext cx="1715040" cy="196200"/>
          </a:xfrm>
          <a:custGeom>
            <a:avLst/>
            <a:gdLst/>
            <a:ahLst/>
            <a:rect l="l" t="t" r="r" b="b"/>
            <a:pathLst>
              <a:path w="4765" h="546">
                <a:moveTo>
                  <a:pt x="0" y="45"/>
                </a:moveTo>
                <a:cubicBezTo>
                  <a:pt x="0" y="19"/>
                  <a:pt x="24" y="0"/>
                  <a:pt x="56" y="0"/>
                </a:cubicBezTo>
                <a:lnTo>
                  <a:pt x="4708" y="0"/>
                </a:lnTo>
                <a:cubicBezTo>
                  <a:pt x="4739" y="0"/>
                  <a:pt x="4764" y="19"/>
                  <a:pt x="4764" y="45"/>
                </a:cubicBezTo>
                <a:lnTo>
                  <a:pt x="4764" y="501"/>
                </a:lnTo>
                <a:cubicBezTo>
                  <a:pt x="4764" y="526"/>
                  <a:pt x="4739" y="545"/>
                  <a:pt x="4708" y="545"/>
                </a:cubicBezTo>
                <a:lnTo>
                  <a:pt x="56" y="545"/>
                </a:lnTo>
                <a:cubicBezTo>
                  <a:pt x="24" y="545"/>
                  <a:pt x="0" y="526"/>
                  <a:pt x="0" y="501"/>
                </a:cubicBezTo>
                <a:lnTo>
                  <a:pt x="0" y="45"/>
                </a:lnTo>
                <a:moveTo>
                  <a:pt x="112" y="501"/>
                </a:moveTo>
                <a:lnTo>
                  <a:pt x="56" y="458"/>
                </a:lnTo>
                <a:lnTo>
                  <a:pt x="4708" y="458"/>
                </a:lnTo>
                <a:lnTo>
                  <a:pt x="4652" y="501"/>
                </a:lnTo>
                <a:lnTo>
                  <a:pt x="4652" y="45"/>
                </a:lnTo>
                <a:lnTo>
                  <a:pt x="4708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50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8" name="CustomShape 18"/>
          <p:cNvSpPr/>
          <p:nvPr/>
        </p:nvSpPr>
        <p:spPr>
          <a:xfrm>
            <a:off x="30600" y="1957680"/>
            <a:ext cx="962640" cy="754560"/>
          </a:xfrm>
          <a:custGeom>
            <a:avLst/>
            <a:gdLst/>
            <a:ahLst/>
            <a:rect l="l" t="t" r="r" b="b"/>
            <a:pathLst>
              <a:path w="2675" h="2097">
                <a:moveTo>
                  <a:pt x="1049" y="0"/>
                </a:moveTo>
                <a:lnTo>
                  <a:pt x="1591" y="590"/>
                </a:lnTo>
                <a:lnTo>
                  <a:pt x="1368" y="660"/>
                </a:lnTo>
                <a:lnTo>
                  <a:pt x="2054" y="1164"/>
                </a:lnTo>
                <a:lnTo>
                  <a:pt x="1828" y="1249"/>
                </a:lnTo>
                <a:lnTo>
                  <a:pt x="2674" y="2096"/>
                </a:lnTo>
                <a:lnTo>
                  <a:pt x="1239" y="1447"/>
                </a:lnTo>
                <a:lnTo>
                  <a:pt x="1514" y="1357"/>
                </a:lnTo>
                <a:lnTo>
                  <a:pt x="622" y="941"/>
                </a:lnTo>
                <a:lnTo>
                  <a:pt x="941" y="813"/>
                </a:lnTo>
                <a:lnTo>
                  <a:pt x="0" y="377"/>
                </a:lnTo>
                <a:lnTo>
                  <a:pt x="1049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9" name="CustomShape 19"/>
          <p:cNvSpPr/>
          <p:nvPr/>
        </p:nvSpPr>
        <p:spPr>
          <a:xfrm>
            <a:off x="16920" y="1946160"/>
            <a:ext cx="991080" cy="777240"/>
          </a:xfrm>
          <a:custGeom>
            <a:avLst/>
            <a:gdLst/>
            <a:ahLst/>
            <a:rect l="l" t="t" r="r" b="b"/>
            <a:pathLst>
              <a:path w="2754" h="2160">
                <a:moveTo>
                  <a:pt x="1073" y="5"/>
                </a:moveTo>
                <a:cubicBezTo>
                  <a:pt x="1087" y="0"/>
                  <a:pt x="1107" y="4"/>
                  <a:pt x="1117" y="14"/>
                </a:cubicBezTo>
                <a:lnTo>
                  <a:pt x="1660" y="604"/>
                </a:lnTo>
                <a:cubicBezTo>
                  <a:pt x="1667" y="611"/>
                  <a:pt x="1669" y="621"/>
                  <a:pt x="1665" y="629"/>
                </a:cubicBezTo>
                <a:cubicBezTo>
                  <a:pt x="1663" y="637"/>
                  <a:pt x="1653" y="644"/>
                  <a:pt x="1645" y="648"/>
                </a:cubicBezTo>
                <a:lnTo>
                  <a:pt x="1420" y="717"/>
                </a:lnTo>
                <a:lnTo>
                  <a:pt x="1430" y="668"/>
                </a:lnTo>
                <a:lnTo>
                  <a:pt x="2116" y="1175"/>
                </a:lnTo>
                <a:cubicBezTo>
                  <a:pt x="2125" y="1182"/>
                  <a:pt x="2129" y="1190"/>
                  <a:pt x="2127" y="1201"/>
                </a:cubicBezTo>
                <a:cubicBezTo>
                  <a:pt x="2127" y="1209"/>
                  <a:pt x="2118" y="1218"/>
                  <a:pt x="2107" y="1222"/>
                </a:cubicBezTo>
                <a:lnTo>
                  <a:pt x="1884" y="1306"/>
                </a:lnTo>
                <a:lnTo>
                  <a:pt x="1898" y="1262"/>
                </a:lnTo>
                <a:lnTo>
                  <a:pt x="2742" y="2109"/>
                </a:lnTo>
                <a:cubicBezTo>
                  <a:pt x="2753" y="2120"/>
                  <a:pt x="2753" y="2135"/>
                  <a:pt x="2742" y="2146"/>
                </a:cubicBezTo>
                <a:cubicBezTo>
                  <a:pt x="2728" y="2157"/>
                  <a:pt x="2710" y="2159"/>
                  <a:pt x="2695" y="2151"/>
                </a:cubicBezTo>
                <a:lnTo>
                  <a:pt x="1259" y="1504"/>
                </a:lnTo>
                <a:cubicBezTo>
                  <a:pt x="1246" y="1499"/>
                  <a:pt x="1239" y="1488"/>
                  <a:pt x="1241" y="1477"/>
                </a:cubicBezTo>
                <a:cubicBezTo>
                  <a:pt x="1241" y="1465"/>
                  <a:pt x="1250" y="1457"/>
                  <a:pt x="1264" y="1451"/>
                </a:cubicBezTo>
                <a:lnTo>
                  <a:pt x="1538" y="1362"/>
                </a:lnTo>
                <a:lnTo>
                  <a:pt x="1534" y="1413"/>
                </a:lnTo>
                <a:lnTo>
                  <a:pt x="642" y="997"/>
                </a:lnTo>
                <a:cubicBezTo>
                  <a:pt x="628" y="992"/>
                  <a:pt x="622" y="983"/>
                  <a:pt x="622" y="973"/>
                </a:cubicBezTo>
                <a:cubicBezTo>
                  <a:pt x="624" y="962"/>
                  <a:pt x="630" y="951"/>
                  <a:pt x="642" y="946"/>
                </a:cubicBezTo>
                <a:lnTo>
                  <a:pt x="963" y="818"/>
                </a:lnTo>
                <a:lnTo>
                  <a:pt x="961" y="870"/>
                </a:lnTo>
                <a:lnTo>
                  <a:pt x="21" y="432"/>
                </a:lnTo>
                <a:cubicBezTo>
                  <a:pt x="7" y="428"/>
                  <a:pt x="0" y="417"/>
                  <a:pt x="0" y="407"/>
                </a:cubicBezTo>
                <a:cubicBezTo>
                  <a:pt x="3" y="396"/>
                  <a:pt x="9" y="387"/>
                  <a:pt x="23" y="382"/>
                </a:cubicBezTo>
                <a:lnTo>
                  <a:pt x="1073" y="5"/>
                </a:lnTo>
                <a:moveTo>
                  <a:pt x="54" y="435"/>
                </a:moveTo>
                <a:lnTo>
                  <a:pt x="59" y="384"/>
                </a:lnTo>
                <a:lnTo>
                  <a:pt x="999" y="818"/>
                </a:lnTo>
                <a:cubicBezTo>
                  <a:pt x="1009" y="824"/>
                  <a:pt x="1017" y="834"/>
                  <a:pt x="1017" y="845"/>
                </a:cubicBezTo>
                <a:cubicBezTo>
                  <a:pt x="1017" y="856"/>
                  <a:pt x="1007" y="865"/>
                  <a:pt x="997" y="870"/>
                </a:cubicBezTo>
                <a:lnTo>
                  <a:pt x="678" y="998"/>
                </a:lnTo>
                <a:lnTo>
                  <a:pt x="680" y="948"/>
                </a:lnTo>
                <a:lnTo>
                  <a:pt x="1571" y="1364"/>
                </a:lnTo>
                <a:cubicBezTo>
                  <a:pt x="1582" y="1368"/>
                  <a:pt x="1589" y="1379"/>
                  <a:pt x="1589" y="1390"/>
                </a:cubicBezTo>
                <a:cubicBezTo>
                  <a:pt x="1587" y="1401"/>
                  <a:pt x="1578" y="1411"/>
                  <a:pt x="1564" y="1415"/>
                </a:cubicBezTo>
                <a:lnTo>
                  <a:pt x="1292" y="1505"/>
                </a:lnTo>
                <a:lnTo>
                  <a:pt x="1297" y="1453"/>
                </a:lnTo>
                <a:lnTo>
                  <a:pt x="2730" y="2102"/>
                </a:lnTo>
                <a:lnTo>
                  <a:pt x="2684" y="2145"/>
                </a:lnTo>
                <a:lnTo>
                  <a:pt x="1837" y="1298"/>
                </a:lnTo>
                <a:cubicBezTo>
                  <a:pt x="1829" y="1292"/>
                  <a:pt x="1827" y="1283"/>
                  <a:pt x="1829" y="1274"/>
                </a:cubicBezTo>
                <a:cubicBezTo>
                  <a:pt x="1831" y="1265"/>
                  <a:pt x="1841" y="1259"/>
                  <a:pt x="1849" y="1253"/>
                </a:cubicBezTo>
                <a:lnTo>
                  <a:pt x="2076" y="1170"/>
                </a:lnTo>
                <a:lnTo>
                  <a:pt x="2067" y="1217"/>
                </a:lnTo>
                <a:lnTo>
                  <a:pt x="1380" y="712"/>
                </a:lnTo>
                <a:cubicBezTo>
                  <a:pt x="1370" y="705"/>
                  <a:pt x="1366" y="695"/>
                  <a:pt x="1370" y="684"/>
                </a:cubicBezTo>
                <a:cubicBezTo>
                  <a:pt x="1372" y="676"/>
                  <a:pt x="1380" y="667"/>
                  <a:pt x="1392" y="663"/>
                </a:cubicBezTo>
                <a:lnTo>
                  <a:pt x="1616" y="593"/>
                </a:lnTo>
                <a:lnTo>
                  <a:pt x="1600" y="639"/>
                </a:lnTo>
                <a:lnTo>
                  <a:pt x="1057" y="49"/>
                </a:lnTo>
                <a:lnTo>
                  <a:pt x="1103" y="57"/>
                </a:lnTo>
                <a:lnTo>
                  <a:pt x="54" y="4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0" name="CustomShape 20"/>
          <p:cNvSpPr/>
          <p:nvPr/>
        </p:nvSpPr>
        <p:spPr>
          <a:xfrm>
            <a:off x="133200" y="3507840"/>
            <a:ext cx="645120" cy="492120"/>
          </a:xfrm>
          <a:custGeom>
            <a:avLst/>
            <a:gdLst/>
            <a:ahLst/>
            <a:rect l="l" t="t" r="r" b="b"/>
            <a:pathLst>
              <a:path w="1793" h="1368">
                <a:moveTo>
                  <a:pt x="0" y="683"/>
                </a:moveTo>
                <a:cubicBezTo>
                  <a:pt x="0" y="306"/>
                  <a:pt x="402" y="0"/>
                  <a:pt x="897" y="0"/>
                </a:cubicBezTo>
                <a:cubicBezTo>
                  <a:pt x="1391" y="0"/>
                  <a:pt x="1792" y="306"/>
                  <a:pt x="1792" y="683"/>
                </a:cubicBezTo>
                <a:cubicBezTo>
                  <a:pt x="1792" y="1060"/>
                  <a:pt x="1391" y="1367"/>
                  <a:pt x="897" y="1367"/>
                </a:cubicBezTo>
                <a:cubicBezTo>
                  <a:pt x="402" y="1367"/>
                  <a:pt x="0" y="1060"/>
                  <a:pt x="0" y="683"/>
                </a:cubicBezTo>
                <a:moveTo>
                  <a:pt x="1394" y="889"/>
                </a:moveTo>
                <a:cubicBezTo>
                  <a:pt x="1547" y="683"/>
                  <a:pt x="1447" y="423"/>
                  <a:pt x="1171" y="309"/>
                </a:cubicBezTo>
                <a:cubicBezTo>
                  <a:pt x="1002" y="239"/>
                  <a:pt x="797" y="238"/>
                  <a:pt x="625" y="308"/>
                </a:cubicBezTo>
                <a:lnTo>
                  <a:pt x="1394" y="889"/>
                </a:lnTo>
                <a:moveTo>
                  <a:pt x="398" y="477"/>
                </a:moveTo>
                <a:cubicBezTo>
                  <a:pt x="246" y="683"/>
                  <a:pt x="346" y="943"/>
                  <a:pt x="621" y="1056"/>
                </a:cubicBezTo>
                <a:cubicBezTo>
                  <a:pt x="790" y="1127"/>
                  <a:pt x="998" y="1127"/>
                  <a:pt x="1166" y="1058"/>
                </a:cubicBezTo>
                <a:lnTo>
                  <a:pt x="398" y="4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1" name="CustomShape 21"/>
          <p:cNvSpPr/>
          <p:nvPr/>
        </p:nvSpPr>
        <p:spPr>
          <a:xfrm>
            <a:off x="119520" y="3497400"/>
            <a:ext cx="672480" cy="513360"/>
          </a:xfrm>
          <a:custGeom>
            <a:avLst/>
            <a:gdLst/>
            <a:ahLst/>
            <a:rect l="l" t="t" r="r" b="b"/>
            <a:pathLst>
              <a:path w="1869" h="1427">
                <a:moveTo>
                  <a:pt x="0" y="713"/>
                </a:moveTo>
                <a:lnTo>
                  <a:pt x="0" y="677"/>
                </a:lnTo>
                <a:lnTo>
                  <a:pt x="5" y="641"/>
                </a:lnTo>
                <a:lnTo>
                  <a:pt x="12" y="605"/>
                </a:lnTo>
                <a:lnTo>
                  <a:pt x="18" y="570"/>
                </a:lnTo>
                <a:lnTo>
                  <a:pt x="29" y="535"/>
                </a:lnTo>
                <a:lnTo>
                  <a:pt x="56" y="469"/>
                </a:lnTo>
                <a:lnTo>
                  <a:pt x="74" y="436"/>
                </a:lnTo>
                <a:lnTo>
                  <a:pt x="92" y="404"/>
                </a:lnTo>
                <a:lnTo>
                  <a:pt x="112" y="374"/>
                </a:lnTo>
                <a:lnTo>
                  <a:pt x="134" y="345"/>
                </a:lnTo>
                <a:lnTo>
                  <a:pt x="159" y="315"/>
                </a:lnTo>
                <a:lnTo>
                  <a:pt x="185" y="288"/>
                </a:lnTo>
                <a:lnTo>
                  <a:pt x="212" y="261"/>
                </a:lnTo>
                <a:lnTo>
                  <a:pt x="243" y="235"/>
                </a:lnTo>
                <a:lnTo>
                  <a:pt x="274" y="209"/>
                </a:lnTo>
                <a:lnTo>
                  <a:pt x="306" y="185"/>
                </a:lnTo>
                <a:lnTo>
                  <a:pt x="340" y="162"/>
                </a:lnTo>
                <a:lnTo>
                  <a:pt x="376" y="142"/>
                </a:lnTo>
                <a:lnTo>
                  <a:pt x="412" y="123"/>
                </a:lnTo>
                <a:lnTo>
                  <a:pt x="449" y="103"/>
                </a:lnTo>
                <a:lnTo>
                  <a:pt x="569" y="56"/>
                </a:lnTo>
                <a:lnTo>
                  <a:pt x="612" y="44"/>
                </a:lnTo>
                <a:lnTo>
                  <a:pt x="701" y="23"/>
                </a:lnTo>
                <a:lnTo>
                  <a:pt x="745" y="16"/>
                </a:lnTo>
                <a:lnTo>
                  <a:pt x="793" y="9"/>
                </a:lnTo>
                <a:lnTo>
                  <a:pt x="839" y="4"/>
                </a:lnTo>
                <a:lnTo>
                  <a:pt x="886" y="2"/>
                </a:lnTo>
                <a:lnTo>
                  <a:pt x="933" y="0"/>
                </a:lnTo>
                <a:lnTo>
                  <a:pt x="982" y="2"/>
                </a:lnTo>
                <a:lnTo>
                  <a:pt x="1028" y="4"/>
                </a:lnTo>
                <a:lnTo>
                  <a:pt x="1122" y="14"/>
                </a:lnTo>
                <a:lnTo>
                  <a:pt x="1166" y="23"/>
                </a:lnTo>
                <a:lnTo>
                  <a:pt x="1211" y="32"/>
                </a:lnTo>
                <a:lnTo>
                  <a:pt x="1296" y="56"/>
                </a:lnTo>
                <a:lnTo>
                  <a:pt x="1338" y="70"/>
                </a:lnTo>
                <a:lnTo>
                  <a:pt x="1379" y="86"/>
                </a:lnTo>
                <a:lnTo>
                  <a:pt x="1416" y="103"/>
                </a:lnTo>
                <a:lnTo>
                  <a:pt x="1491" y="142"/>
                </a:lnTo>
                <a:lnTo>
                  <a:pt x="1527" y="162"/>
                </a:lnTo>
                <a:lnTo>
                  <a:pt x="1561" y="185"/>
                </a:lnTo>
                <a:lnTo>
                  <a:pt x="1592" y="208"/>
                </a:lnTo>
                <a:lnTo>
                  <a:pt x="1623" y="233"/>
                </a:lnTo>
                <a:lnTo>
                  <a:pt x="1652" y="260"/>
                </a:lnTo>
                <a:lnTo>
                  <a:pt x="1681" y="288"/>
                </a:lnTo>
                <a:lnTo>
                  <a:pt x="1708" y="313"/>
                </a:lnTo>
                <a:lnTo>
                  <a:pt x="1732" y="343"/>
                </a:lnTo>
                <a:lnTo>
                  <a:pt x="1755" y="373"/>
                </a:lnTo>
                <a:lnTo>
                  <a:pt x="1775" y="404"/>
                </a:lnTo>
                <a:lnTo>
                  <a:pt x="1810" y="467"/>
                </a:lnTo>
                <a:lnTo>
                  <a:pt x="1826" y="500"/>
                </a:lnTo>
                <a:lnTo>
                  <a:pt x="1838" y="535"/>
                </a:lnTo>
                <a:lnTo>
                  <a:pt x="1848" y="568"/>
                </a:lnTo>
                <a:lnTo>
                  <a:pt x="1858" y="604"/>
                </a:lnTo>
                <a:lnTo>
                  <a:pt x="1866" y="677"/>
                </a:lnTo>
                <a:lnTo>
                  <a:pt x="1868" y="712"/>
                </a:lnTo>
                <a:lnTo>
                  <a:pt x="1866" y="748"/>
                </a:lnTo>
                <a:lnTo>
                  <a:pt x="1858" y="821"/>
                </a:lnTo>
                <a:lnTo>
                  <a:pt x="1848" y="857"/>
                </a:lnTo>
                <a:lnTo>
                  <a:pt x="1838" y="891"/>
                </a:lnTo>
                <a:lnTo>
                  <a:pt x="1826" y="924"/>
                </a:lnTo>
                <a:lnTo>
                  <a:pt x="1810" y="957"/>
                </a:lnTo>
                <a:lnTo>
                  <a:pt x="1795" y="989"/>
                </a:lnTo>
                <a:lnTo>
                  <a:pt x="1755" y="1052"/>
                </a:lnTo>
                <a:lnTo>
                  <a:pt x="1732" y="1082"/>
                </a:lnTo>
                <a:lnTo>
                  <a:pt x="1708" y="1112"/>
                </a:lnTo>
                <a:lnTo>
                  <a:pt x="1681" y="1140"/>
                </a:lnTo>
                <a:lnTo>
                  <a:pt x="1655" y="1165"/>
                </a:lnTo>
                <a:lnTo>
                  <a:pt x="1625" y="1192"/>
                </a:lnTo>
                <a:lnTo>
                  <a:pt x="1595" y="1216"/>
                </a:lnTo>
                <a:lnTo>
                  <a:pt x="1561" y="1240"/>
                </a:lnTo>
                <a:lnTo>
                  <a:pt x="1527" y="1262"/>
                </a:lnTo>
                <a:lnTo>
                  <a:pt x="1491" y="1284"/>
                </a:lnTo>
                <a:lnTo>
                  <a:pt x="1457" y="1303"/>
                </a:lnTo>
                <a:lnTo>
                  <a:pt x="1381" y="1338"/>
                </a:lnTo>
                <a:lnTo>
                  <a:pt x="1338" y="1354"/>
                </a:lnTo>
                <a:lnTo>
                  <a:pt x="1298" y="1368"/>
                </a:lnTo>
                <a:lnTo>
                  <a:pt x="1256" y="1382"/>
                </a:lnTo>
                <a:lnTo>
                  <a:pt x="1214" y="1392"/>
                </a:lnTo>
                <a:lnTo>
                  <a:pt x="1169" y="1403"/>
                </a:lnTo>
                <a:lnTo>
                  <a:pt x="1122" y="1410"/>
                </a:lnTo>
                <a:lnTo>
                  <a:pt x="1078" y="1417"/>
                </a:lnTo>
                <a:lnTo>
                  <a:pt x="984" y="1424"/>
                </a:lnTo>
                <a:lnTo>
                  <a:pt x="935" y="1426"/>
                </a:lnTo>
                <a:lnTo>
                  <a:pt x="888" y="1424"/>
                </a:lnTo>
                <a:lnTo>
                  <a:pt x="839" y="1422"/>
                </a:lnTo>
                <a:lnTo>
                  <a:pt x="793" y="1417"/>
                </a:lnTo>
                <a:lnTo>
                  <a:pt x="747" y="1410"/>
                </a:lnTo>
                <a:lnTo>
                  <a:pt x="703" y="1403"/>
                </a:lnTo>
                <a:lnTo>
                  <a:pt x="614" y="1382"/>
                </a:lnTo>
                <a:lnTo>
                  <a:pt x="572" y="1370"/>
                </a:lnTo>
                <a:lnTo>
                  <a:pt x="532" y="1356"/>
                </a:lnTo>
                <a:lnTo>
                  <a:pt x="492" y="1340"/>
                </a:lnTo>
                <a:lnTo>
                  <a:pt x="452" y="1323"/>
                </a:lnTo>
                <a:lnTo>
                  <a:pt x="414" y="1303"/>
                </a:lnTo>
                <a:lnTo>
                  <a:pt x="378" y="1284"/>
                </a:lnTo>
                <a:lnTo>
                  <a:pt x="342" y="1263"/>
                </a:lnTo>
                <a:lnTo>
                  <a:pt x="276" y="1218"/>
                </a:lnTo>
                <a:lnTo>
                  <a:pt x="243" y="1192"/>
                </a:lnTo>
                <a:lnTo>
                  <a:pt x="215" y="1167"/>
                </a:lnTo>
                <a:lnTo>
                  <a:pt x="185" y="1140"/>
                </a:lnTo>
                <a:lnTo>
                  <a:pt x="137" y="1083"/>
                </a:lnTo>
                <a:lnTo>
                  <a:pt x="114" y="1054"/>
                </a:lnTo>
                <a:lnTo>
                  <a:pt x="92" y="1022"/>
                </a:lnTo>
                <a:lnTo>
                  <a:pt x="56" y="960"/>
                </a:lnTo>
                <a:lnTo>
                  <a:pt x="43" y="926"/>
                </a:lnTo>
                <a:lnTo>
                  <a:pt x="29" y="891"/>
                </a:lnTo>
                <a:lnTo>
                  <a:pt x="20" y="858"/>
                </a:lnTo>
                <a:lnTo>
                  <a:pt x="12" y="821"/>
                </a:lnTo>
                <a:lnTo>
                  <a:pt x="5" y="787"/>
                </a:lnTo>
                <a:lnTo>
                  <a:pt x="0" y="750"/>
                </a:lnTo>
                <a:lnTo>
                  <a:pt x="0" y="713"/>
                </a:lnTo>
                <a:moveTo>
                  <a:pt x="76" y="746"/>
                </a:moveTo>
                <a:lnTo>
                  <a:pt x="78" y="779"/>
                </a:lnTo>
                <a:lnTo>
                  <a:pt x="85" y="811"/>
                </a:lnTo>
                <a:lnTo>
                  <a:pt x="92" y="844"/>
                </a:lnTo>
                <a:lnTo>
                  <a:pt x="101" y="876"/>
                </a:lnTo>
                <a:lnTo>
                  <a:pt x="112" y="907"/>
                </a:lnTo>
                <a:lnTo>
                  <a:pt x="125" y="937"/>
                </a:lnTo>
                <a:lnTo>
                  <a:pt x="141" y="966"/>
                </a:lnTo>
                <a:lnTo>
                  <a:pt x="159" y="996"/>
                </a:lnTo>
                <a:lnTo>
                  <a:pt x="177" y="1024"/>
                </a:lnTo>
                <a:lnTo>
                  <a:pt x="199" y="1052"/>
                </a:lnTo>
                <a:lnTo>
                  <a:pt x="221" y="1078"/>
                </a:lnTo>
                <a:lnTo>
                  <a:pt x="243" y="1102"/>
                </a:lnTo>
                <a:lnTo>
                  <a:pt x="272" y="1129"/>
                </a:lnTo>
                <a:lnTo>
                  <a:pt x="298" y="1151"/>
                </a:lnTo>
                <a:lnTo>
                  <a:pt x="356" y="1196"/>
                </a:lnTo>
                <a:lnTo>
                  <a:pt x="387" y="1216"/>
                </a:lnTo>
                <a:lnTo>
                  <a:pt x="420" y="1237"/>
                </a:lnTo>
                <a:lnTo>
                  <a:pt x="487" y="1272"/>
                </a:lnTo>
                <a:lnTo>
                  <a:pt x="523" y="1287"/>
                </a:lnTo>
                <a:lnTo>
                  <a:pt x="599" y="1315"/>
                </a:lnTo>
                <a:lnTo>
                  <a:pt x="679" y="1337"/>
                </a:lnTo>
                <a:lnTo>
                  <a:pt x="719" y="1345"/>
                </a:lnTo>
                <a:lnTo>
                  <a:pt x="761" y="1354"/>
                </a:lnTo>
                <a:lnTo>
                  <a:pt x="803" y="1359"/>
                </a:lnTo>
                <a:lnTo>
                  <a:pt x="888" y="1366"/>
                </a:lnTo>
                <a:lnTo>
                  <a:pt x="978" y="1366"/>
                </a:lnTo>
                <a:lnTo>
                  <a:pt x="1022" y="1362"/>
                </a:lnTo>
                <a:lnTo>
                  <a:pt x="1064" y="1359"/>
                </a:lnTo>
                <a:lnTo>
                  <a:pt x="1106" y="1354"/>
                </a:lnTo>
                <a:lnTo>
                  <a:pt x="1148" y="1347"/>
                </a:lnTo>
                <a:lnTo>
                  <a:pt x="1189" y="1338"/>
                </a:lnTo>
                <a:lnTo>
                  <a:pt x="1229" y="1328"/>
                </a:lnTo>
                <a:lnTo>
                  <a:pt x="1269" y="1315"/>
                </a:lnTo>
                <a:lnTo>
                  <a:pt x="1307" y="1301"/>
                </a:lnTo>
                <a:lnTo>
                  <a:pt x="1343" y="1287"/>
                </a:lnTo>
                <a:lnTo>
                  <a:pt x="1379" y="1272"/>
                </a:lnTo>
                <a:lnTo>
                  <a:pt x="1414" y="1254"/>
                </a:lnTo>
                <a:lnTo>
                  <a:pt x="1447" y="1237"/>
                </a:lnTo>
                <a:lnTo>
                  <a:pt x="1481" y="1218"/>
                </a:lnTo>
                <a:lnTo>
                  <a:pt x="1512" y="1196"/>
                </a:lnTo>
                <a:lnTo>
                  <a:pt x="1541" y="1176"/>
                </a:lnTo>
                <a:lnTo>
                  <a:pt x="1570" y="1153"/>
                </a:lnTo>
                <a:lnTo>
                  <a:pt x="1623" y="1104"/>
                </a:lnTo>
                <a:lnTo>
                  <a:pt x="1690" y="1026"/>
                </a:lnTo>
                <a:lnTo>
                  <a:pt x="1708" y="996"/>
                </a:lnTo>
                <a:lnTo>
                  <a:pt x="1726" y="968"/>
                </a:lnTo>
                <a:lnTo>
                  <a:pt x="1742" y="938"/>
                </a:lnTo>
                <a:lnTo>
                  <a:pt x="1755" y="909"/>
                </a:lnTo>
                <a:lnTo>
                  <a:pt x="1766" y="877"/>
                </a:lnTo>
                <a:lnTo>
                  <a:pt x="1775" y="846"/>
                </a:lnTo>
                <a:lnTo>
                  <a:pt x="1784" y="813"/>
                </a:lnTo>
                <a:lnTo>
                  <a:pt x="1788" y="782"/>
                </a:lnTo>
                <a:lnTo>
                  <a:pt x="1792" y="748"/>
                </a:lnTo>
                <a:lnTo>
                  <a:pt x="1792" y="680"/>
                </a:lnTo>
                <a:lnTo>
                  <a:pt x="1784" y="613"/>
                </a:lnTo>
                <a:lnTo>
                  <a:pt x="1766" y="551"/>
                </a:lnTo>
                <a:lnTo>
                  <a:pt x="1755" y="519"/>
                </a:lnTo>
                <a:lnTo>
                  <a:pt x="1742" y="490"/>
                </a:lnTo>
                <a:lnTo>
                  <a:pt x="1726" y="460"/>
                </a:lnTo>
                <a:lnTo>
                  <a:pt x="1708" y="430"/>
                </a:lnTo>
                <a:lnTo>
                  <a:pt x="1690" y="402"/>
                </a:lnTo>
                <a:lnTo>
                  <a:pt x="1670" y="374"/>
                </a:lnTo>
                <a:lnTo>
                  <a:pt x="1648" y="349"/>
                </a:lnTo>
                <a:lnTo>
                  <a:pt x="1623" y="324"/>
                </a:lnTo>
                <a:lnTo>
                  <a:pt x="1599" y="298"/>
                </a:lnTo>
                <a:lnTo>
                  <a:pt x="1570" y="275"/>
                </a:lnTo>
                <a:lnTo>
                  <a:pt x="1543" y="252"/>
                </a:lnTo>
                <a:lnTo>
                  <a:pt x="1512" y="230"/>
                </a:lnTo>
                <a:lnTo>
                  <a:pt x="1481" y="209"/>
                </a:lnTo>
                <a:lnTo>
                  <a:pt x="1449" y="189"/>
                </a:lnTo>
                <a:lnTo>
                  <a:pt x="1416" y="171"/>
                </a:lnTo>
                <a:lnTo>
                  <a:pt x="1381" y="154"/>
                </a:lnTo>
                <a:lnTo>
                  <a:pt x="1345" y="138"/>
                </a:lnTo>
                <a:lnTo>
                  <a:pt x="1269" y="110"/>
                </a:lnTo>
                <a:lnTo>
                  <a:pt x="1231" y="100"/>
                </a:lnTo>
                <a:lnTo>
                  <a:pt x="1191" y="89"/>
                </a:lnTo>
                <a:lnTo>
                  <a:pt x="1151" y="81"/>
                </a:lnTo>
                <a:lnTo>
                  <a:pt x="1108" y="72"/>
                </a:lnTo>
                <a:lnTo>
                  <a:pt x="1066" y="67"/>
                </a:lnTo>
                <a:lnTo>
                  <a:pt x="1024" y="63"/>
                </a:lnTo>
                <a:lnTo>
                  <a:pt x="980" y="59"/>
                </a:lnTo>
                <a:lnTo>
                  <a:pt x="890" y="59"/>
                </a:lnTo>
                <a:lnTo>
                  <a:pt x="848" y="62"/>
                </a:lnTo>
                <a:lnTo>
                  <a:pt x="803" y="67"/>
                </a:lnTo>
                <a:lnTo>
                  <a:pt x="761" y="72"/>
                </a:lnTo>
                <a:lnTo>
                  <a:pt x="721" y="79"/>
                </a:lnTo>
                <a:lnTo>
                  <a:pt x="679" y="87"/>
                </a:lnTo>
                <a:lnTo>
                  <a:pt x="639" y="98"/>
                </a:lnTo>
                <a:lnTo>
                  <a:pt x="563" y="123"/>
                </a:lnTo>
                <a:lnTo>
                  <a:pt x="525" y="138"/>
                </a:lnTo>
                <a:lnTo>
                  <a:pt x="454" y="170"/>
                </a:lnTo>
                <a:lnTo>
                  <a:pt x="420" y="189"/>
                </a:lnTo>
                <a:lnTo>
                  <a:pt x="389" y="208"/>
                </a:lnTo>
                <a:lnTo>
                  <a:pt x="326" y="251"/>
                </a:lnTo>
                <a:lnTo>
                  <a:pt x="298" y="274"/>
                </a:lnTo>
                <a:lnTo>
                  <a:pt x="272" y="298"/>
                </a:lnTo>
                <a:lnTo>
                  <a:pt x="221" y="347"/>
                </a:lnTo>
                <a:lnTo>
                  <a:pt x="199" y="374"/>
                </a:lnTo>
                <a:lnTo>
                  <a:pt x="179" y="401"/>
                </a:lnTo>
                <a:lnTo>
                  <a:pt x="159" y="429"/>
                </a:lnTo>
                <a:lnTo>
                  <a:pt x="127" y="488"/>
                </a:lnTo>
                <a:lnTo>
                  <a:pt x="114" y="518"/>
                </a:lnTo>
                <a:lnTo>
                  <a:pt x="101" y="549"/>
                </a:lnTo>
                <a:lnTo>
                  <a:pt x="92" y="580"/>
                </a:lnTo>
                <a:lnTo>
                  <a:pt x="85" y="613"/>
                </a:lnTo>
                <a:lnTo>
                  <a:pt x="78" y="646"/>
                </a:lnTo>
                <a:lnTo>
                  <a:pt x="76" y="679"/>
                </a:lnTo>
                <a:lnTo>
                  <a:pt x="74" y="713"/>
                </a:lnTo>
                <a:lnTo>
                  <a:pt x="76" y="746"/>
                </a:lnTo>
                <a:moveTo>
                  <a:pt x="1459" y="898"/>
                </a:moveTo>
                <a:lnTo>
                  <a:pt x="1401" y="905"/>
                </a:lnTo>
                <a:lnTo>
                  <a:pt x="1414" y="886"/>
                </a:lnTo>
                <a:lnTo>
                  <a:pt x="1425" y="867"/>
                </a:lnTo>
                <a:lnTo>
                  <a:pt x="1434" y="849"/>
                </a:lnTo>
                <a:lnTo>
                  <a:pt x="1443" y="830"/>
                </a:lnTo>
                <a:lnTo>
                  <a:pt x="1457" y="792"/>
                </a:lnTo>
                <a:lnTo>
                  <a:pt x="1461" y="773"/>
                </a:lnTo>
                <a:lnTo>
                  <a:pt x="1467" y="715"/>
                </a:lnTo>
                <a:lnTo>
                  <a:pt x="1465" y="696"/>
                </a:lnTo>
                <a:lnTo>
                  <a:pt x="1465" y="677"/>
                </a:lnTo>
                <a:lnTo>
                  <a:pt x="1461" y="659"/>
                </a:lnTo>
                <a:lnTo>
                  <a:pt x="1451" y="621"/>
                </a:lnTo>
                <a:lnTo>
                  <a:pt x="1445" y="604"/>
                </a:lnTo>
                <a:lnTo>
                  <a:pt x="1439" y="584"/>
                </a:lnTo>
                <a:lnTo>
                  <a:pt x="1429" y="566"/>
                </a:lnTo>
                <a:lnTo>
                  <a:pt x="1396" y="514"/>
                </a:lnTo>
                <a:lnTo>
                  <a:pt x="1383" y="499"/>
                </a:lnTo>
                <a:lnTo>
                  <a:pt x="1336" y="452"/>
                </a:lnTo>
                <a:lnTo>
                  <a:pt x="1300" y="424"/>
                </a:lnTo>
                <a:lnTo>
                  <a:pt x="1260" y="399"/>
                </a:lnTo>
                <a:lnTo>
                  <a:pt x="1216" y="374"/>
                </a:lnTo>
                <a:lnTo>
                  <a:pt x="1191" y="366"/>
                </a:lnTo>
                <a:lnTo>
                  <a:pt x="1162" y="354"/>
                </a:lnTo>
                <a:lnTo>
                  <a:pt x="1131" y="343"/>
                </a:lnTo>
                <a:lnTo>
                  <a:pt x="1100" y="335"/>
                </a:lnTo>
                <a:lnTo>
                  <a:pt x="1066" y="327"/>
                </a:lnTo>
                <a:lnTo>
                  <a:pt x="1036" y="322"/>
                </a:lnTo>
                <a:lnTo>
                  <a:pt x="1002" y="319"/>
                </a:lnTo>
                <a:lnTo>
                  <a:pt x="935" y="315"/>
                </a:lnTo>
                <a:lnTo>
                  <a:pt x="904" y="317"/>
                </a:lnTo>
                <a:lnTo>
                  <a:pt x="870" y="319"/>
                </a:lnTo>
                <a:lnTo>
                  <a:pt x="837" y="322"/>
                </a:lnTo>
                <a:lnTo>
                  <a:pt x="806" y="327"/>
                </a:lnTo>
                <a:lnTo>
                  <a:pt x="773" y="335"/>
                </a:lnTo>
                <a:lnTo>
                  <a:pt x="710" y="352"/>
                </a:lnTo>
                <a:lnTo>
                  <a:pt x="679" y="364"/>
                </a:lnTo>
                <a:lnTo>
                  <a:pt x="689" y="317"/>
                </a:lnTo>
                <a:lnTo>
                  <a:pt x="1459" y="898"/>
                </a:lnTo>
                <a:moveTo>
                  <a:pt x="639" y="359"/>
                </a:moveTo>
                <a:cubicBezTo>
                  <a:pt x="629" y="352"/>
                  <a:pt x="625" y="343"/>
                  <a:pt x="627" y="333"/>
                </a:cubicBezTo>
                <a:cubicBezTo>
                  <a:pt x="629" y="324"/>
                  <a:pt x="637" y="315"/>
                  <a:pt x="647" y="312"/>
                </a:cubicBezTo>
                <a:lnTo>
                  <a:pt x="683" y="299"/>
                </a:lnTo>
                <a:lnTo>
                  <a:pt x="717" y="288"/>
                </a:lnTo>
                <a:lnTo>
                  <a:pt x="753" y="279"/>
                </a:lnTo>
                <a:lnTo>
                  <a:pt x="790" y="272"/>
                </a:lnTo>
                <a:lnTo>
                  <a:pt x="826" y="265"/>
                </a:lnTo>
                <a:lnTo>
                  <a:pt x="864" y="261"/>
                </a:lnTo>
                <a:lnTo>
                  <a:pt x="902" y="258"/>
                </a:lnTo>
                <a:lnTo>
                  <a:pt x="937" y="258"/>
                </a:lnTo>
                <a:lnTo>
                  <a:pt x="975" y="260"/>
                </a:lnTo>
                <a:lnTo>
                  <a:pt x="1013" y="261"/>
                </a:lnTo>
                <a:lnTo>
                  <a:pt x="1050" y="266"/>
                </a:lnTo>
                <a:lnTo>
                  <a:pt x="1086" y="272"/>
                </a:lnTo>
                <a:lnTo>
                  <a:pt x="1158" y="289"/>
                </a:lnTo>
                <a:lnTo>
                  <a:pt x="1194" y="302"/>
                </a:lnTo>
                <a:lnTo>
                  <a:pt x="1227" y="315"/>
                </a:lnTo>
                <a:lnTo>
                  <a:pt x="1256" y="326"/>
                </a:lnTo>
                <a:lnTo>
                  <a:pt x="1280" y="340"/>
                </a:lnTo>
                <a:lnTo>
                  <a:pt x="1305" y="352"/>
                </a:lnTo>
                <a:lnTo>
                  <a:pt x="1329" y="368"/>
                </a:lnTo>
                <a:lnTo>
                  <a:pt x="1351" y="382"/>
                </a:lnTo>
                <a:lnTo>
                  <a:pt x="1371" y="397"/>
                </a:lnTo>
                <a:lnTo>
                  <a:pt x="1411" y="432"/>
                </a:lnTo>
                <a:lnTo>
                  <a:pt x="1429" y="449"/>
                </a:lnTo>
                <a:lnTo>
                  <a:pt x="1445" y="467"/>
                </a:lnTo>
                <a:lnTo>
                  <a:pt x="1461" y="486"/>
                </a:lnTo>
                <a:lnTo>
                  <a:pt x="1487" y="524"/>
                </a:lnTo>
                <a:lnTo>
                  <a:pt x="1499" y="546"/>
                </a:lnTo>
                <a:lnTo>
                  <a:pt x="1525" y="608"/>
                </a:lnTo>
                <a:lnTo>
                  <a:pt x="1529" y="629"/>
                </a:lnTo>
                <a:lnTo>
                  <a:pt x="1535" y="652"/>
                </a:lnTo>
                <a:lnTo>
                  <a:pt x="1539" y="673"/>
                </a:lnTo>
                <a:lnTo>
                  <a:pt x="1541" y="696"/>
                </a:lnTo>
                <a:lnTo>
                  <a:pt x="1541" y="740"/>
                </a:lnTo>
                <a:lnTo>
                  <a:pt x="1537" y="762"/>
                </a:lnTo>
                <a:lnTo>
                  <a:pt x="1535" y="783"/>
                </a:lnTo>
                <a:lnTo>
                  <a:pt x="1521" y="829"/>
                </a:lnTo>
                <a:lnTo>
                  <a:pt x="1512" y="849"/>
                </a:lnTo>
                <a:lnTo>
                  <a:pt x="1503" y="872"/>
                </a:lnTo>
                <a:lnTo>
                  <a:pt x="1491" y="893"/>
                </a:lnTo>
                <a:lnTo>
                  <a:pt x="1479" y="914"/>
                </a:lnTo>
                <a:lnTo>
                  <a:pt x="1465" y="933"/>
                </a:lnTo>
                <a:cubicBezTo>
                  <a:pt x="1461" y="942"/>
                  <a:pt x="1449" y="947"/>
                  <a:pt x="1439" y="949"/>
                </a:cubicBezTo>
                <a:cubicBezTo>
                  <a:pt x="1427" y="949"/>
                  <a:pt x="1416" y="947"/>
                  <a:pt x="1407" y="940"/>
                </a:cubicBezTo>
                <a:lnTo>
                  <a:pt x="639" y="359"/>
                </a:lnTo>
                <a:moveTo>
                  <a:pt x="409" y="528"/>
                </a:moveTo>
                <a:lnTo>
                  <a:pt x="469" y="521"/>
                </a:lnTo>
                <a:lnTo>
                  <a:pt x="456" y="541"/>
                </a:lnTo>
                <a:lnTo>
                  <a:pt x="445" y="560"/>
                </a:lnTo>
                <a:lnTo>
                  <a:pt x="434" y="577"/>
                </a:lnTo>
                <a:lnTo>
                  <a:pt x="425" y="596"/>
                </a:lnTo>
                <a:lnTo>
                  <a:pt x="418" y="616"/>
                </a:lnTo>
                <a:lnTo>
                  <a:pt x="414" y="635"/>
                </a:lnTo>
                <a:lnTo>
                  <a:pt x="407" y="654"/>
                </a:lnTo>
                <a:lnTo>
                  <a:pt x="402" y="693"/>
                </a:lnTo>
                <a:lnTo>
                  <a:pt x="402" y="729"/>
                </a:lnTo>
                <a:lnTo>
                  <a:pt x="407" y="768"/>
                </a:lnTo>
                <a:lnTo>
                  <a:pt x="416" y="806"/>
                </a:lnTo>
                <a:lnTo>
                  <a:pt x="422" y="823"/>
                </a:lnTo>
                <a:lnTo>
                  <a:pt x="432" y="843"/>
                </a:lnTo>
                <a:lnTo>
                  <a:pt x="449" y="877"/>
                </a:lnTo>
                <a:lnTo>
                  <a:pt x="460" y="895"/>
                </a:lnTo>
                <a:lnTo>
                  <a:pt x="474" y="910"/>
                </a:lnTo>
                <a:lnTo>
                  <a:pt x="487" y="928"/>
                </a:lnTo>
                <a:lnTo>
                  <a:pt x="501" y="943"/>
                </a:lnTo>
                <a:lnTo>
                  <a:pt x="516" y="960"/>
                </a:lnTo>
                <a:lnTo>
                  <a:pt x="532" y="973"/>
                </a:lnTo>
                <a:lnTo>
                  <a:pt x="549" y="989"/>
                </a:lnTo>
                <a:lnTo>
                  <a:pt x="569" y="1003"/>
                </a:lnTo>
                <a:lnTo>
                  <a:pt x="587" y="1015"/>
                </a:lnTo>
                <a:lnTo>
                  <a:pt x="609" y="1027"/>
                </a:lnTo>
                <a:lnTo>
                  <a:pt x="629" y="1040"/>
                </a:lnTo>
                <a:lnTo>
                  <a:pt x="655" y="1050"/>
                </a:lnTo>
                <a:lnTo>
                  <a:pt x="677" y="1060"/>
                </a:lnTo>
                <a:lnTo>
                  <a:pt x="707" y="1073"/>
                </a:lnTo>
                <a:lnTo>
                  <a:pt x="739" y="1083"/>
                </a:lnTo>
                <a:lnTo>
                  <a:pt x="770" y="1092"/>
                </a:lnTo>
                <a:lnTo>
                  <a:pt x="801" y="1099"/>
                </a:lnTo>
                <a:lnTo>
                  <a:pt x="835" y="1104"/>
                </a:lnTo>
                <a:lnTo>
                  <a:pt x="868" y="1107"/>
                </a:lnTo>
                <a:lnTo>
                  <a:pt x="899" y="1110"/>
                </a:lnTo>
                <a:lnTo>
                  <a:pt x="933" y="1112"/>
                </a:lnTo>
                <a:lnTo>
                  <a:pt x="966" y="1110"/>
                </a:lnTo>
                <a:lnTo>
                  <a:pt x="1000" y="1107"/>
                </a:lnTo>
                <a:lnTo>
                  <a:pt x="1030" y="1104"/>
                </a:lnTo>
                <a:lnTo>
                  <a:pt x="1064" y="1099"/>
                </a:lnTo>
                <a:lnTo>
                  <a:pt x="1096" y="1092"/>
                </a:lnTo>
                <a:lnTo>
                  <a:pt x="1126" y="1083"/>
                </a:lnTo>
                <a:lnTo>
                  <a:pt x="1189" y="1062"/>
                </a:lnTo>
                <a:lnTo>
                  <a:pt x="1180" y="1110"/>
                </a:lnTo>
                <a:lnTo>
                  <a:pt x="409" y="528"/>
                </a:lnTo>
                <a:moveTo>
                  <a:pt x="1231" y="1068"/>
                </a:moveTo>
                <a:cubicBezTo>
                  <a:pt x="1240" y="1074"/>
                  <a:pt x="1245" y="1083"/>
                  <a:pt x="1242" y="1093"/>
                </a:cubicBezTo>
                <a:cubicBezTo>
                  <a:pt x="1240" y="1102"/>
                  <a:pt x="1231" y="1112"/>
                  <a:pt x="1220" y="1115"/>
                </a:cubicBezTo>
                <a:lnTo>
                  <a:pt x="1186" y="1127"/>
                </a:lnTo>
                <a:lnTo>
                  <a:pt x="1151" y="1140"/>
                </a:lnTo>
                <a:lnTo>
                  <a:pt x="1116" y="1148"/>
                </a:lnTo>
                <a:lnTo>
                  <a:pt x="1080" y="1155"/>
                </a:lnTo>
                <a:lnTo>
                  <a:pt x="1042" y="1162"/>
                </a:lnTo>
                <a:lnTo>
                  <a:pt x="1006" y="1165"/>
                </a:lnTo>
                <a:lnTo>
                  <a:pt x="968" y="1169"/>
                </a:lnTo>
                <a:lnTo>
                  <a:pt x="930" y="1169"/>
                </a:lnTo>
                <a:lnTo>
                  <a:pt x="893" y="1167"/>
                </a:lnTo>
                <a:lnTo>
                  <a:pt x="855" y="1165"/>
                </a:lnTo>
                <a:lnTo>
                  <a:pt x="819" y="1160"/>
                </a:lnTo>
                <a:lnTo>
                  <a:pt x="781" y="1155"/>
                </a:lnTo>
                <a:lnTo>
                  <a:pt x="745" y="1146"/>
                </a:lnTo>
                <a:lnTo>
                  <a:pt x="675" y="1126"/>
                </a:lnTo>
                <a:lnTo>
                  <a:pt x="641" y="1112"/>
                </a:lnTo>
                <a:lnTo>
                  <a:pt x="614" y="1101"/>
                </a:lnTo>
                <a:lnTo>
                  <a:pt x="587" y="1087"/>
                </a:lnTo>
                <a:lnTo>
                  <a:pt x="563" y="1074"/>
                </a:lnTo>
                <a:lnTo>
                  <a:pt x="541" y="1059"/>
                </a:lnTo>
                <a:lnTo>
                  <a:pt x="518" y="1045"/>
                </a:lnTo>
                <a:lnTo>
                  <a:pt x="496" y="1029"/>
                </a:lnTo>
                <a:lnTo>
                  <a:pt x="476" y="1012"/>
                </a:lnTo>
                <a:lnTo>
                  <a:pt x="422" y="960"/>
                </a:lnTo>
                <a:lnTo>
                  <a:pt x="409" y="940"/>
                </a:lnTo>
                <a:lnTo>
                  <a:pt x="394" y="921"/>
                </a:lnTo>
                <a:lnTo>
                  <a:pt x="382" y="900"/>
                </a:lnTo>
                <a:lnTo>
                  <a:pt x="372" y="881"/>
                </a:lnTo>
                <a:lnTo>
                  <a:pt x="360" y="860"/>
                </a:lnTo>
                <a:lnTo>
                  <a:pt x="352" y="839"/>
                </a:lnTo>
                <a:lnTo>
                  <a:pt x="338" y="797"/>
                </a:lnTo>
                <a:lnTo>
                  <a:pt x="334" y="774"/>
                </a:lnTo>
                <a:lnTo>
                  <a:pt x="332" y="754"/>
                </a:lnTo>
                <a:lnTo>
                  <a:pt x="326" y="708"/>
                </a:lnTo>
                <a:lnTo>
                  <a:pt x="329" y="687"/>
                </a:lnTo>
                <a:lnTo>
                  <a:pt x="332" y="665"/>
                </a:lnTo>
                <a:lnTo>
                  <a:pt x="336" y="641"/>
                </a:lnTo>
                <a:lnTo>
                  <a:pt x="340" y="621"/>
                </a:lnTo>
                <a:lnTo>
                  <a:pt x="346" y="598"/>
                </a:lnTo>
                <a:lnTo>
                  <a:pt x="356" y="577"/>
                </a:lnTo>
                <a:lnTo>
                  <a:pt x="364" y="554"/>
                </a:lnTo>
                <a:lnTo>
                  <a:pt x="378" y="533"/>
                </a:lnTo>
                <a:lnTo>
                  <a:pt x="389" y="513"/>
                </a:lnTo>
                <a:lnTo>
                  <a:pt x="402" y="493"/>
                </a:lnTo>
                <a:cubicBezTo>
                  <a:pt x="409" y="485"/>
                  <a:pt x="418" y="479"/>
                  <a:pt x="432" y="477"/>
                </a:cubicBezTo>
                <a:cubicBezTo>
                  <a:pt x="443" y="477"/>
                  <a:pt x="454" y="479"/>
                  <a:pt x="463" y="486"/>
                </a:cubicBezTo>
                <a:lnTo>
                  <a:pt x="1231" y="10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2" name="CustomShape 22"/>
          <p:cNvSpPr/>
          <p:nvPr/>
        </p:nvSpPr>
        <p:spPr>
          <a:xfrm>
            <a:off x="5506200" y="2609640"/>
            <a:ext cx="3012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one failing Web server to another)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93" name="CustomShape 23"/>
          <p:cNvSpPr/>
          <p:nvPr/>
        </p:nvSpPr>
        <p:spPr>
          <a:xfrm>
            <a:off x="5257440" y="4596840"/>
            <a:ext cx="427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94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6" name="CustomShape 2"/>
          <p:cNvSpPr/>
          <p:nvPr/>
        </p:nvSpPr>
        <p:spPr>
          <a:xfrm>
            <a:off x="3489120" y="370440"/>
            <a:ext cx="2677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 Appliance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9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98" name="CustomShape 4"/>
          <p:cNvSpPr/>
          <p:nvPr/>
        </p:nvSpPr>
        <p:spPr>
          <a:xfrm>
            <a:off x="957960" y="1032120"/>
            <a:ext cx="417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Hardware / software seperation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9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0" name="CustomShape 6"/>
          <p:cNvSpPr/>
          <p:nvPr/>
        </p:nvSpPr>
        <p:spPr>
          <a:xfrm>
            <a:off x="1379160" y="1376640"/>
            <a:ext cx="4572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Physical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compute, storage,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1" name="CustomShape 7"/>
          <p:cNvSpPr/>
          <p:nvPr/>
        </p:nvSpPr>
        <p:spPr>
          <a:xfrm>
            <a:off x="1379160" y="1627920"/>
            <a:ext cx="466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networking ) used by different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2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3" name="CustomShape 9"/>
          <p:cNvSpPr/>
          <p:nvPr/>
        </p:nvSpPr>
        <p:spPr>
          <a:xfrm>
            <a:off x="1379160" y="1929600"/>
            <a:ext cx="3715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Physical resources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mapped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4" name="CustomShape 10"/>
          <p:cNvSpPr/>
          <p:nvPr/>
        </p:nvSpPr>
        <p:spPr>
          <a:xfrm>
            <a:off x="1379160" y="2181240"/>
            <a:ext cx="3877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applications running in various VMs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5" name="CustomShape 11"/>
          <p:cNvSpPr/>
          <p:nvPr/>
        </p:nvSpPr>
        <p:spPr>
          <a:xfrm>
            <a:off x="1078200" y="2451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6" name="CustomShape 12"/>
          <p:cNvSpPr/>
          <p:nvPr/>
        </p:nvSpPr>
        <p:spPr>
          <a:xfrm>
            <a:off x="1379160" y="2482560"/>
            <a:ext cx="448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Dynamic mapping of system resources to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7" name="CustomShape 13"/>
          <p:cNvSpPr/>
          <p:nvPr/>
        </p:nvSpPr>
        <p:spPr>
          <a:xfrm>
            <a:off x="1379160" y="2734200"/>
            <a:ext cx="444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specific applications with different needs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8" name="CustomShape 14"/>
          <p:cNvSpPr/>
          <p:nvPr/>
        </p:nvSpPr>
        <p:spPr>
          <a:xfrm>
            <a:off x="1078200" y="3004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9" name="CustomShape 15"/>
          <p:cNvSpPr/>
          <p:nvPr/>
        </p:nvSpPr>
        <p:spPr>
          <a:xfrm>
            <a:off x="1379160" y="3035880"/>
            <a:ext cx="400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one VM needs more CPU power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0" name="CustomShape 16"/>
          <p:cNvSpPr/>
          <p:nvPr/>
        </p:nvSpPr>
        <p:spPr>
          <a:xfrm>
            <a:off x="1078200" y="3306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1" name="CustomShape 17"/>
          <p:cNvSpPr/>
          <p:nvPr/>
        </p:nvSpPr>
        <p:spPr>
          <a:xfrm>
            <a:off x="1379160" y="3337560"/>
            <a:ext cx="518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second VM needs more memory &amp; storage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2" name="CustomShape 18"/>
          <p:cNvSpPr/>
          <p:nvPr/>
        </p:nvSpPr>
        <p:spPr>
          <a:xfrm>
            <a:off x="596880" y="3619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13" name="CustomShape 19"/>
          <p:cNvSpPr/>
          <p:nvPr/>
        </p:nvSpPr>
        <p:spPr>
          <a:xfrm>
            <a:off x="957960" y="3656160"/>
            <a:ext cx="1606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14" name="CustomShape 20"/>
          <p:cNvSpPr/>
          <p:nvPr/>
        </p:nvSpPr>
        <p:spPr>
          <a:xfrm>
            <a:off x="1078200" y="3969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5" name="CustomShape 21"/>
          <p:cNvSpPr/>
          <p:nvPr/>
        </p:nvSpPr>
        <p:spPr>
          <a:xfrm>
            <a:off x="1379160" y="4001040"/>
            <a:ext cx="662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Decreased costs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increased efficiency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responsiveness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6" name="CustomShape 22"/>
          <p:cNvSpPr/>
          <p:nvPr/>
        </p:nvSpPr>
        <p:spPr>
          <a:xfrm>
            <a:off x="1078200" y="4271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7" name="CustomShape 23"/>
          <p:cNvSpPr/>
          <p:nvPr/>
        </p:nvSpPr>
        <p:spPr>
          <a:xfrm>
            <a:off x="1379160" y="4302720"/>
            <a:ext cx="461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enables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server consolidation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618" name="" descr=""/>
          <p:cNvPicPr/>
          <p:nvPr/>
        </p:nvPicPr>
        <p:blipFill>
          <a:blip r:embed="rId1"/>
          <a:stretch/>
        </p:blipFill>
        <p:spPr>
          <a:xfrm>
            <a:off x="6738840" y="1126440"/>
            <a:ext cx="2734920" cy="1187280"/>
          </a:xfrm>
          <a:prstGeom prst="rect">
            <a:avLst/>
          </a:prstGeom>
          <a:ln w="0">
            <a:noFill/>
          </a:ln>
        </p:spPr>
      </p:pic>
      <p:sp>
        <p:nvSpPr>
          <p:cNvPr id="619" name="CustomShape 24"/>
          <p:cNvSpPr/>
          <p:nvPr/>
        </p:nvSpPr>
        <p:spPr>
          <a:xfrm>
            <a:off x="6718680" y="1585800"/>
            <a:ext cx="2832480" cy="862920"/>
          </a:xfrm>
          <a:custGeom>
            <a:avLst/>
            <a:gdLst/>
            <a:ahLst/>
            <a:rect l="l" t="t" r="r" b="b"/>
            <a:pathLst>
              <a:path w="7869" h="2398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7812" y="0"/>
                </a:lnTo>
                <a:cubicBezTo>
                  <a:pt x="7843" y="0"/>
                  <a:pt x="7868" y="19"/>
                  <a:pt x="7868" y="43"/>
                </a:cubicBezTo>
                <a:lnTo>
                  <a:pt x="7868" y="2354"/>
                </a:lnTo>
                <a:cubicBezTo>
                  <a:pt x="7868" y="2378"/>
                  <a:pt x="7843" y="2397"/>
                  <a:pt x="7812" y="2397"/>
                </a:cubicBezTo>
                <a:lnTo>
                  <a:pt x="56" y="2397"/>
                </a:lnTo>
                <a:cubicBezTo>
                  <a:pt x="25" y="2397"/>
                  <a:pt x="0" y="2378"/>
                  <a:pt x="0" y="2354"/>
                </a:cubicBezTo>
                <a:lnTo>
                  <a:pt x="0" y="43"/>
                </a:lnTo>
                <a:moveTo>
                  <a:pt x="112" y="2354"/>
                </a:moveTo>
                <a:lnTo>
                  <a:pt x="56" y="2310"/>
                </a:lnTo>
                <a:lnTo>
                  <a:pt x="7812" y="2310"/>
                </a:lnTo>
                <a:lnTo>
                  <a:pt x="7756" y="2354"/>
                </a:lnTo>
                <a:lnTo>
                  <a:pt x="7756" y="43"/>
                </a:lnTo>
                <a:lnTo>
                  <a:pt x="7812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3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0" name="CustomShape 2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21" name="CustomShape 26"/>
          <p:cNvSpPr/>
          <p:nvPr/>
        </p:nvSpPr>
        <p:spPr>
          <a:xfrm>
            <a:off x="7095960" y="2497680"/>
            <a:ext cx="228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(physical resources available)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2" name="CustomShape 27"/>
          <p:cNvSpPr/>
          <p:nvPr/>
        </p:nvSpPr>
        <p:spPr>
          <a:xfrm>
            <a:off x="8489520" y="1064520"/>
            <a:ext cx="6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(various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3" name="CustomShape 28"/>
          <p:cNvSpPr/>
          <p:nvPr/>
        </p:nvSpPr>
        <p:spPr>
          <a:xfrm>
            <a:off x="6701760" y="1110600"/>
            <a:ext cx="1453320" cy="336600"/>
          </a:xfrm>
          <a:custGeom>
            <a:avLst/>
            <a:gdLst/>
            <a:ahLst/>
            <a:rect l="l" t="t" r="r" b="b"/>
            <a:pathLst>
              <a:path w="4038" h="936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3982" y="0"/>
                </a:lnTo>
                <a:cubicBezTo>
                  <a:pt x="4013" y="0"/>
                  <a:pt x="4037" y="20"/>
                  <a:pt x="4037" y="44"/>
                </a:cubicBezTo>
                <a:lnTo>
                  <a:pt x="4037" y="891"/>
                </a:lnTo>
                <a:cubicBezTo>
                  <a:pt x="4037" y="915"/>
                  <a:pt x="4013" y="935"/>
                  <a:pt x="3982" y="935"/>
                </a:cubicBezTo>
                <a:lnTo>
                  <a:pt x="56" y="935"/>
                </a:lnTo>
                <a:cubicBezTo>
                  <a:pt x="24" y="935"/>
                  <a:pt x="0" y="915"/>
                  <a:pt x="0" y="891"/>
                </a:cubicBezTo>
                <a:lnTo>
                  <a:pt x="0" y="44"/>
                </a:lnTo>
                <a:moveTo>
                  <a:pt x="112" y="891"/>
                </a:moveTo>
                <a:lnTo>
                  <a:pt x="56" y="848"/>
                </a:lnTo>
                <a:lnTo>
                  <a:pt x="3982" y="848"/>
                </a:lnTo>
                <a:lnTo>
                  <a:pt x="3926" y="891"/>
                </a:lnTo>
                <a:lnTo>
                  <a:pt x="3926" y="44"/>
                </a:lnTo>
                <a:lnTo>
                  <a:pt x="398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9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4" name="CustomShape 29"/>
          <p:cNvSpPr/>
          <p:nvPr/>
        </p:nvSpPr>
        <p:spPr>
          <a:xfrm>
            <a:off x="8275320" y="1240200"/>
            <a:ext cx="1105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VM instances)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5" name="CustomShape 30"/>
          <p:cNvSpPr/>
          <p:nvPr/>
        </p:nvSpPr>
        <p:spPr>
          <a:xfrm>
            <a:off x="7091640" y="2798280"/>
            <a:ext cx="232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Distributed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6" name="CustomShape 31"/>
          <p:cNvSpPr/>
          <p:nvPr/>
        </p:nvSpPr>
        <p:spPr>
          <a:xfrm>
            <a:off x="133200" y="4570560"/>
            <a:ext cx="9397440" cy="557640"/>
          </a:xfrm>
          <a:custGeom>
            <a:avLst/>
            <a:gdLst/>
            <a:ahLst/>
            <a:rect l="l" t="t" r="r" b="b"/>
            <a:pathLst>
              <a:path w="26105" h="1550">
                <a:moveTo>
                  <a:pt x="0" y="0"/>
                </a:moveTo>
                <a:lnTo>
                  <a:pt x="0" y="1549"/>
                </a:lnTo>
                <a:lnTo>
                  <a:pt x="26104" y="154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7" name="CustomShape 32"/>
          <p:cNvSpPr/>
          <p:nvPr/>
        </p:nvSpPr>
        <p:spPr>
          <a:xfrm>
            <a:off x="113040" y="4555080"/>
            <a:ext cx="9437760" cy="588960"/>
          </a:xfrm>
          <a:custGeom>
            <a:avLst/>
            <a:gdLst/>
            <a:ahLst/>
            <a:rect l="l" t="t" r="r" b="b"/>
            <a:pathLst>
              <a:path w="26217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92"/>
                </a:lnTo>
                <a:cubicBezTo>
                  <a:pt x="26216" y="1616"/>
                  <a:pt x="26192" y="1636"/>
                  <a:pt x="26160" y="1636"/>
                </a:cubicBezTo>
                <a:lnTo>
                  <a:pt x="56" y="1636"/>
                </a:lnTo>
                <a:cubicBezTo>
                  <a:pt x="25" y="1636"/>
                  <a:pt x="0" y="1616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160" y="1549"/>
                </a:lnTo>
                <a:lnTo>
                  <a:pt x="26104" y="159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8" name="CustomShape 33"/>
          <p:cNvSpPr/>
          <p:nvPr/>
        </p:nvSpPr>
        <p:spPr>
          <a:xfrm>
            <a:off x="7091640" y="2973960"/>
            <a:ext cx="194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9" name="CustomShape 34"/>
          <p:cNvSpPr/>
          <p:nvPr/>
        </p:nvSpPr>
        <p:spPr>
          <a:xfrm>
            <a:off x="228960" y="4614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30" name="CustomShape 35"/>
          <p:cNvSpPr/>
          <p:nvPr/>
        </p:nvSpPr>
        <p:spPr>
          <a:xfrm>
            <a:off x="589680" y="4638960"/>
            <a:ext cx="866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that run on its required operating system are bundled together as a ‘virtual appliance’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31" name="CustomShape 36"/>
          <p:cNvSpPr/>
          <p:nvPr/>
        </p:nvSpPr>
        <p:spPr>
          <a:xfrm>
            <a:off x="228960" y="4855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32" name="CustomShape 37"/>
          <p:cNvSpPr/>
          <p:nvPr/>
        </p:nvSpPr>
        <p:spPr>
          <a:xfrm>
            <a:off x="589680" y="4880520"/>
            <a:ext cx="880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 appliance can be ported to any hardware platform and often includes also software libraries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33" name="CustomShape 3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35" name="CustomShape 2"/>
          <p:cNvSpPr/>
          <p:nvPr/>
        </p:nvSpPr>
        <p:spPr>
          <a:xfrm>
            <a:off x="2123280" y="370440"/>
            <a:ext cx="5415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 Machine Instance &amp; Images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36" name="CustomShape 3"/>
          <p:cNvSpPr/>
          <p:nvPr/>
        </p:nvSpPr>
        <p:spPr>
          <a:xfrm>
            <a:off x="596880" y="1825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7" name="CustomShape 4"/>
          <p:cNvSpPr/>
          <p:nvPr/>
        </p:nvSpPr>
        <p:spPr>
          <a:xfrm>
            <a:off x="957960" y="1863720"/>
            <a:ext cx="927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Images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8" name="CustomShape 5"/>
          <p:cNvSpPr/>
          <p:nvPr/>
        </p:nvSpPr>
        <p:spPr>
          <a:xfrm>
            <a:off x="1078200" y="2176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9" name="CustomShape 6"/>
          <p:cNvSpPr/>
          <p:nvPr/>
        </p:nvSpPr>
        <p:spPr>
          <a:xfrm>
            <a:off x="1379160" y="2208240"/>
            <a:ext cx="739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 image of a virtual machine is basically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‘a copy of the VM into file’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0" name="CustomShape 7"/>
          <p:cNvSpPr/>
          <p:nvPr/>
        </p:nvSpPr>
        <p:spPr>
          <a:xfrm>
            <a:off x="1078200" y="2478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1" name="CustomShape 8"/>
          <p:cNvSpPr/>
          <p:nvPr/>
        </p:nvSpPr>
        <p:spPr>
          <a:xfrm>
            <a:off x="1379160" y="2509560"/>
            <a:ext cx="787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contain an OS, data files, and applications –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it captures the VM state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2" name="CustomShape 9"/>
          <p:cNvSpPr/>
          <p:nvPr/>
        </p:nvSpPr>
        <p:spPr>
          <a:xfrm>
            <a:off x="596880" y="2791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43" name="CustomShape 10"/>
          <p:cNvSpPr/>
          <p:nvPr/>
        </p:nvSpPr>
        <p:spPr>
          <a:xfrm>
            <a:off x="957960" y="2828880"/>
            <a:ext cx="2383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Images in catalogs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44" name="CustomShape 11"/>
          <p:cNvSpPr/>
          <p:nvPr/>
        </p:nvSpPr>
        <p:spPr>
          <a:xfrm>
            <a:off x="1078200" y="3142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5" name="CustomShape 12"/>
          <p:cNvSpPr/>
          <p:nvPr/>
        </p:nvSpPr>
        <p:spPr>
          <a:xfrm>
            <a:off x="1379160" y="3173400"/>
            <a:ext cx="707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Images make sure that they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created with the proper patches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6" name="CustomShape 13"/>
          <p:cNvSpPr/>
          <p:nvPr/>
        </p:nvSpPr>
        <p:spPr>
          <a:xfrm>
            <a:off x="1078200" y="3443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7" name="CustomShape 14"/>
          <p:cNvSpPr/>
          <p:nvPr/>
        </p:nvSpPr>
        <p:spPr>
          <a:xfrm>
            <a:off x="1379160" y="3475080"/>
            <a:ext cx="789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Images ensures any software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installed &amp; configured with good settings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8" name="CustomShape 15"/>
          <p:cNvSpPr/>
          <p:nvPr/>
        </p:nvSpPr>
        <p:spPr>
          <a:xfrm>
            <a:off x="596880" y="3756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49" name="CustomShape 16"/>
          <p:cNvSpPr/>
          <p:nvPr/>
        </p:nvSpPr>
        <p:spPr>
          <a:xfrm>
            <a:off x="957960" y="3794040"/>
            <a:ext cx="1235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0" name="CustomShape 17"/>
          <p:cNvSpPr/>
          <p:nvPr/>
        </p:nvSpPr>
        <p:spPr>
          <a:xfrm>
            <a:off x="1078200" y="4107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1" name="CustomShape 18"/>
          <p:cNvSpPr/>
          <p:nvPr/>
        </p:nvSpPr>
        <p:spPr>
          <a:xfrm>
            <a:off x="1379160" y="4138560"/>
            <a:ext cx="771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Image can be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plain OS with pre-installed software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 server alongside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2" name="CustomShape 19"/>
          <p:cNvSpPr/>
          <p:nvPr/>
        </p:nvSpPr>
        <p:spPr>
          <a:xfrm>
            <a:off x="1078200" y="4408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3" name="CustomShape 20"/>
          <p:cNvSpPr/>
          <p:nvPr/>
        </p:nvSpPr>
        <p:spPr>
          <a:xfrm>
            <a:off x="1379160" y="4440240"/>
            <a:ext cx="344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computing providers like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4" name="CustomShape 21"/>
          <p:cNvSpPr/>
          <p:nvPr/>
        </p:nvSpPr>
        <p:spPr>
          <a:xfrm>
            <a:off x="1379160" y="4691520"/>
            <a:ext cx="252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EC2, IBM, etc.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5" name="CustomShape 22"/>
          <p:cNvSpPr/>
          <p:nvPr/>
        </p:nvSpPr>
        <p:spPr>
          <a:xfrm>
            <a:off x="1379160" y="4943160"/>
            <a:ext cx="317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a lot pre-installed images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6" name="CustomShape 23"/>
          <p:cNvSpPr/>
          <p:nvPr/>
        </p:nvSpPr>
        <p:spPr>
          <a:xfrm>
            <a:off x="352800" y="829800"/>
            <a:ext cx="8991720" cy="830880"/>
          </a:xfrm>
          <a:custGeom>
            <a:avLst/>
            <a:gdLst/>
            <a:ahLst/>
            <a:rect l="l" t="t" r="r" b="b"/>
            <a:pathLst>
              <a:path w="24978" h="2309">
                <a:moveTo>
                  <a:pt x="0" y="0"/>
                </a:moveTo>
                <a:lnTo>
                  <a:pt x="0" y="2308"/>
                </a:lnTo>
                <a:lnTo>
                  <a:pt x="24977" y="2308"/>
                </a:lnTo>
                <a:lnTo>
                  <a:pt x="2497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7" name="CustomShape 24"/>
          <p:cNvSpPr/>
          <p:nvPr/>
        </p:nvSpPr>
        <p:spPr>
          <a:xfrm>
            <a:off x="333000" y="813960"/>
            <a:ext cx="9032040" cy="862560"/>
          </a:xfrm>
          <a:custGeom>
            <a:avLst/>
            <a:gdLst/>
            <a:ahLst/>
            <a:rect l="l" t="t" r="r" b="b"/>
            <a:pathLst>
              <a:path w="25090" h="2397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033" y="0"/>
                </a:lnTo>
                <a:cubicBezTo>
                  <a:pt x="25065" y="0"/>
                  <a:pt x="25089" y="20"/>
                  <a:pt x="25089" y="44"/>
                </a:cubicBezTo>
                <a:lnTo>
                  <a:pt x="25089" y="2352"/>
                </a:lnTo>
                <a:cubicBezTo>
                  <a:pt x="25089" y="2377"/>
                  <a:pt x="25065" y="2396"/>
                  <a:pt x="25033" y="2396"/>
                </a:cubicBezTo>
                <a:lnTo>
                  <a:pt x="56" y="2396"/>
                </a:lnTo>
                <a:cubicBezTo>
                  <a:pt x="25" y="2396"/>
                  <a:pt x="0" y="2377"/>
                  <a:pt x="0" y="2352"/>
                </a:cubicBezTo>
                <a:lnTo>
                  <a:pt x="0" y="44"/>
                </a:lnTo>
                <a:moveTo>
                  <a:pt x="112" y="2352"/>
                </a:moveTo>
                <a:lnTo>
                  <a:pt x="56" y="2309"/>
                </a:lnTo>
                <a:lnTo>
                  <a:pt x="25033" y="2309"/>
                </a:lnTo>
                <a:lnTo>
                  <a:pt x="24977" y="2352"/>
                </a:lnTo>
                <a:lnTo>
                  <a:pt x="24977" y="44"/>
                </a:lnTo>
                <a:lnTo>
                  <a:pt x="250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8" name="CustomShape 2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59" name="CustomShape 26"/>
          <p:cNvSpPr/>
          <p:nvPr/>
        </p:nvSpPr>
        <p:spPr>
          <a:xfrm>
            <a:off x="4489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0" name="CustomShape 27"/>
          <p:cNvSpPr/>
          <p:nvPr/>
        </p:nvSpPr>
        <p:spPr>
          <a:xfrm>
            <a:off x="809640" y="898200"/>
            <a:ext cx="8318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virtual machine (VM) that is currently running and used by a user is known as a VM instance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1" name="CustomShape 28"/>
          <p:cNvSpPr/>
          <p:nvPr/>
        </p:nvSpPr>
        <p:spPr>
          <a:xfrm>
            <a:off x="4489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2" name="CustomShape 29"/>
          <p:cNvSpPr/>
          <p:nvPr/>
        </p:nvSpPr>
        <p:spPr>
          <a:xfrm>
            <a:off x="809640" y="1139400"/>
            <a:ext cx="801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 machine images are templates for creating new VM instances that run with a VMM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3" name="CustomShape 30"/>
          <p:cNvSpPr/>
          <p:nvPr/>
        </p:nvSpPr>
        <p:spPr>
          <a:xfrm>
            <a:off x="44892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64" name="" descr=""/>
          <p:cNvPicPr/>
          <p:nvPr/>
        </p:nvPicPr>
        <p:blipFill>
          <a:blip r:embed="rId1"/>
          <a:stretch/>
        </p:blipFill>
        <p:spPr>
          <a:xfrm>
            <a:off x="5817600" y="4392360"/>
            <a:ext cx="3317400" cy="517680"/>
          </a:xfrm>
          <a:prstGeom prst="rect">
            <a:avLst/>
          </a:prstGeom>
          <a:ln w="0">
            <a:noFill/>
          </a:ln>
        </p:spPr>
      </p:pic>
      <p:sp>
        <p:nvSpPr>
          <p:cNvPr id="665" name="CustomShape 31"/>
          <p:cNvSpPr/>
          <p:nvPr/>
        </p:nvSpPr>
        <p:spPr>
          <a:xfrm>
            <a:off x="809640" y="1380600"/>
            <a:ext cx="826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User often choose images from existing catalogs or save own VM images of running instances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6" name="CustomShape 32"/>
          <p:cNvSpPr/>
          <p:nvPr/>
        </p:nvSpPr>
        <p:spPr>
          <a:xfrm>
            <a:off x="5983560" y="4963320"/>
            <a:ext cx="3012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(VM images can be often downloaded)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67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9" name="CustomShape 2"/>
          <p:cNvSpPr/>
          <p:nvPr/>
        </p:nvSpPr>
        <p:spPr>
          <a:xfrm>
            <a:off x="1006200" y="370440"/>
            <a:ext cx="7654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Virtualization Software Architectures &amp;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7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71" name="CustomShape 4"/>
          <p:cNvSpPr/>
          <p:nvPr/>
        </p:nvSpPr>
        <p:spPr>
          <a:xfrm>
            <a:off x="957960" y="1032120"/>
            <a:ext cx="2319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requirements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72" name="CustomShape 5"/>
          <p:cNvSpPr/>
          <p:nvPr/>
        </p:nvSpPr>
        <p:spPr>
          <a:xfrm>
            <a:off x="1078200" y="1376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3" name="CustomShape 6"/>
          <p:cNvSpPr/>
          <p:nvPr/>
        </p:nvSpPr>
        <p:spPr>
          <a:xfrm>
            <a:off x="1559520" y="1376640"/>
            <a:ext cx="697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an environment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essentially identical to original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4" name="CustomShape 7"/>
          <p:cNvSpPr/>
          <p:nvPr/>
        </p:nvSpPr>
        <p:spPr>
          <a:xfrm>
            <a:off x="1078200" y="16783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5" name="CustomShape 8"/>
          <p:cNvSpPr/>
          <p:nvPr/>
        </p:nvSpPr>
        <p:spPr>
          <a:xfrm>
            <a:off x="1559520" y="1678320"/>
            <a:ext cx="7566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Programs run in this environment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only with minor decreases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speed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6" name="CustomShape 9"/>
          <p:cNvSpPr/>
          <p:nvPr/>
        </p:nvSpPr>
        <p:spPr>
          <a:xfrm>
            <a:off x="1078200" y="19800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7" name="CustomShape 10"/>
          <p:cNvSpPr/>
          <p:nvPr/>
        </p:nvSpPr>
        <p:spPr>
          <a:xfrm>
            <a:off x="1559520" y="1980000"/>
            <a:ext cx="754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software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 complete control of the system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resources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678" name="" descr=""/>
          <p:cNvPicPr/>
          <p:nvPr/>
        </p:nvPicPr>
        <p:blipFill>
          <a:blip r:embed="rId1"/>
          <a:stretch/>
        </p:blipFill>
        <p:spPr>
          <a:xfrm>
            <a:off x="663840" y="2254320"/>
            <a:ext cx="7426440" cy="2197080"/>
          </a:xfrm>
          <a:prstGeom prst="rect">
            <a:avLst/>
          </a:prstGeom>
          <a:ln w="0">
            <a:noFill/>
          </a:ln>
        </p:spPr>
      </p:pic>
      <p:sp>
        <p:nvSpPr>
          <p:cNvPr id="679" name="CustomShape 11"/>
          <p:cNvSpPr/>
          <p:nvPr/>
        </p:nvSpPr>
        <p:spPr>
          <a:xfrm>
            <a:off x="1551600" y="2783520"/>
            <a:ext cx="419040" cy="315720"/>
          </a:xfrm>
          <a:custGeom>
            <a:avLst/>
            <a:gdLst/>
            <a:ahLst/>
            <a:rect l="l" t="t" r="r" b="b"/>
            <a:pathLst>
              <a:path w="1165" h="878">
                <a:moveTo>
                  <a:pt x="0" y="0"/>
                </a:moveTo>
                <a:lnTo>
                  <a:pt x="0" y="877"/>
                </a:lnTo>
                <a:lnTo>
                  <a:pt x="1164" y="877"/>
                </a:lnTo>
                <a:lnTo>
                  <a:pt x="11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0" name="CustomShape 12"/>
          <p:cNvSpPr/>
          <p:nvPr/>
        </p:nvSpPr>
        <p:spPr>
          <a:xfrm>
            <a:off x="1538640" y="2773440"/>
            <a:ext cx="445680" cy="335880"/>
          </a:xfrm>
          <a:custGeom>
            <a:avLst/>
            <a:gdLst/>
            <a:ahLst/>
            <a:rect l="l" t="t" r="r" b="b"/>
            <a:pathLst>
              <a:path w="1239" h="934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1200" y="0"/>
                </a:lnTo>
                <a:cubicBezTo>
                  <a:pt x="1220" y="0"/>
                  <a:pt x="1238" y="12"/>
                  <a:pt x="1238" y="28"/>
                </a:cubicBezTo>
                <a:lnTo>
                  <a:pt x="1238" y="905"/>
                </a:lnTo>
                <a:cubicBezTo>
                  <a:pt x="1238" y="921"/>
                  <a:pt x="1220" y="933"/>
                  <a:pt x="1200" y="933"/>
                </a:cubicBezTo>
                <a:lnTo>
                  <a:pt x="36" y="933"/>
                </a:lnTo>
                <a:cubicBezTo>
                  <a:pt x="16" y="933"/>
                  <a:pt x="0" y="921"/>
                  <a:pt x="0" y="905"/>
                </a:cubicBezTo>
                <a:lnTo>
                  <a:pt x="0" y="28"/>
                </a:lnTo>
                <a:moveTo>
                  <a:pt x="74" y="905"/>
                </a:moveTo>
                <a:lnTo>
                  <a:pt x="36" y="876"/>
                </a:lnTo>
                <a:lnTo>
                  <a:pt x="1200" y="876"/>
                </a:lnTo>
                <a:lnTo>
                  <a:pt x="1162" y="905"/>
                </a:lnTo>
                <a:lnTo>
                  <a:pt x="1162" y="28"/>
                </a:lnTo>
                <a:lnTo>
                  <a:pt x="1200" y="58"/>
                </a:lnTo>
                <a:lnTo>
                  <a:pt x="36" y="58"/>
                </a:lnTo>
                <a:lnTo>
                  <a:pt x="74" y="28"/>
                </a:lnTo>
                <a:lnTo>
                  <a:pt x="74" y="90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1" name="CustomShape 13"/>
          <p:cNvSpPr/>
          <p:nvPr/>
        </p:nvSpPr>
        <p:spPr>
          <a:xfrm>
            <a:off x="1190160" y="3429000"/>
            <a:ext cx="419040" cy="315000"/>
          </a:xfrm>
          <a:custGeom>
            <a:avLst/>
            <a:gdLst/>
            <a:ahLst/>
            <a:rect l="l" t="t" r="r" b="b"/>
            <a:pathLst>
              <a:path w="1165" h="876">
                <a:moveTo>
                  <a:pt x="0" y="0"/>
                </a:moveTo>
                <a:lnTo>
                  <a:pt x="0" y="875"/>
                </a:lnTo>
                <a:lnTo>
                  <a:pt x="1164" y="875"/>
                </a:lnTo>
                <a:lnTo>
                  <a:pt x="11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2" name="CustomShape 14"/>
          <p:cNvSpPr/>
          <p:nvPr/>
        </p:nvSpPr>
        <p:spPr>
          <a:xfrm>
            <a:off x="1177560" y="3418200"/>
            <a:ext cx="445680" cy="336240"/>
          </a:xfrm>
          <a:custGeom>
            <a:avLst/>
            <a:gdLst/>
            <a:ahLst/>
            <a:rect l="l" t="t" r="r" b="b"/>
            <a:pathLst>
              <a:path w="1239" h="935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1200" y="0"/>
                </a:lnTo>
                <a:cubicBezTo>
                  <a:pt x="1220" y="0"/>
                  <a:pt x="1238" y="14"/>
                  <a:pt x="1238" y="30"/>
                </a:cubicBezTo>
                <a:lnTo>
                  <a:pt x="1238" y="905"/>
                </a:lnTo>
                <a:cubicBezTo>
                  <a:pt x="1238" y="920"/>
                  <a:pt x="1220" y="934"/>
                  <a:pt x="1200" y="934"/>
                </a:cubicBezTo>
                <a:lnTo>
                  <a:pt x="36" y="934"/>
                </a:lnTo>
                <a:cubicBezTo>
                  <a:pt x="16" y="934"/>
                  <a:pt x="0" y="920"/>
                  <a:pt x="0" y="905"/>
                </a:cubicBezTo>
                <a:lnTo>
                  <a:pt x="0" y="30"/>
                </a:lnTo>
                <a:moveTo>
                  <a:pt x="74" y="905"/>
                </a:moveTo>
                <a:lnTo>
                  <a:pt x="36" y="877"/>
                </a:lnTo>
                <a:lnTo>
                  <a:pt x="1200" y="877"/>
                </a:lnTo>
                <a:lnTo>
                  <a:pt x="1162" y="905"/>
                </a:lnTo>
                <a:lnTo>
                  <a:pt x="1162" y="30"/>
                </a:lnTo>
                <a:lnTo>
                  <a:pt x="1200" y="59"/>
                </a:lnTo>
                <a:lnTo>
                  <a:pt x="36" y="59"/>
                </a:lnTo>
                <a:lnTo>
                  <a:pt x="74" y="30"/>
                </a:lnTo>
                <a:lnTo>
                  <a:pt x="74" y="90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3" name="CustomShape 15"/>
          <p:cNvSpPr/>
          <p:nvPr/>
        </p:nvSpPr>
        <p:spPr>
          <a:xfrm>
            <a:off x="982080" y="3586680"/>
            <a:ext cx="418320" cy="315000"/>
          </a:xfrm>
          <a:custGeom>
            <a:avLst/>
            <a:gdLst/>
            <a:ahLst/>
            <a:rect l="l" t="t" r="r" b="b"/>
            <a:pathLst>
              <a:path w="1163" h="876">
                <a:moveTo>
                  <a:pt x="0" y="0"/>
                </a:moveTo>
                <a:lnTo>
                  <a:pt x="0" y="875"/>
                </a:lnTo>
                <a:lnTo>
                  <a:pt x="1162" y="875"/>
                </a:lnTo>
                <a:lnTo>
                  <a:pt x="116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4" name="CustomShape 16"/>
          <p:cNvSpPr/>
          <p:nvPr/>
        </p:nvSpPr>
        <p:spPr>
          <a:xfrm>
            <a:off x="968400" y="3575880"/>
            <a:ext cx="445680" cy="336240"/>
          </a:xfrm>
          <a:custGeom>
            <a:avLst/>
            <a:gdLst/>
            <a:ahLst/>
            <a:rect l="l" t="t" r="r" b="b"/>
            <a:pathLst>
              <a:path w="1239" h="935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200" y="0"/>
                </a:lnTo>
                <a:cubicBezTo>
                  <a:pt x="1220" y="0"/>
                  <a:pt x="1238" y="12"/>
                  <a:pt x="1238" y="30"/>
                </a:cubicBezTo>
                <a:lnTo>
                  <a:pt x="1238" y="905"/>
                </a:lnTo>
                <a:cubicBezTo>
                  <a:pt x="1238" y="921"/>
                  <a:pt x="1220" y="934"/>
                  <a:pt x="1200" y="934"/>
                </a:cubicBezTo>
                <a:lnTo>
                  <a:pt x="38" y="934"/>
                </a:lnTo>
                <a:cubicBezTo>
                  <a:pt x="16" y="934"/>
                  <a:pt x="0" y="921"/>
                  <a:pt x="0" y="905"/>
                </a:cubicBezTo>
                <a:lnTo>
                  <a:pt x="0" y="30"/>
                </a:lnTo>
                <a:moveTo>
                  <a:pt x="74" y="905"/>
                </a:moveTo>
                <a:lnTo>
                  <a:pt x="38" y="875"/>
                </a:lnTo>
                <a:lnTo>
                  <a:pt x="1200" y="875"/>
                </a:lnTo>
                <a:lnTo>
                  <a:pt x="1164" y="905"/>
                </a:lnTo>
                <a:lnTo>
                  <a:pt x="1164" y="30"/>
                </a:lnTo>
                <a:lnTo>
                  <a:pt x="1200" y="58"/>
                </a:lnTo>
                <a:lnTo>
                  <a:pt x="38" y="58"/>
                </a:lnTo>
                <a:lnTo>
                  <a:pt x="74" y="30"/>
                </a:lnTo>
                <a:lnTo>
                  <a:pt x="74" y="90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5" name="CustomShape 17"/>
          <p:cNvSpPr/>
          <p:nvPr/>
        </p:nvSpPr>
        <p:spPr>
          <a:xfrm>
            <a:off x="1078920" y="4116960"/>
            <a:ext cx="419040" cy="315720"/>
          </a:xfrm>
          <a:custGeom>
            <a:avLst/>
            <a:gdLst/>
            <a:ahLst/>
            <a:rect l="l" t="t" r="r" b="b"/>
            <a:pathLst>
              <a:path w="1165" h="878">
                <a:moveTo>
                  <a:pt x="0" y="0"/>
                </a:moveTo>
                <a:lnTo>
                  <a:pt x="0" y="877"/>
                </a:lnTo>
                <a:lnTo>
                  <a:pt x="1164" y="877"/>
                </a:lnTo>
                <a:lnTo>
                  <a:pt x="11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6" name="CustomShape 18"/>
          <p:cNvSpPr/>
          <p:nvPr/>
        </p:nvSpPr>
        <p:spPr>
          <a:xfrm>
            <a:off x="1065240" y="4106880"/>
            <a:ext cx="445680" cy="335880"/>
          </a:xfrm>
          <a:custGeom>
            <a:avLst/>
            <a:gdLst/>
            <a:ahLst/>
            <a:rect l="l" t="t" r="r" b="b"/>
            <a:pathLst>
              <a:path w="1239" h="934">
                <a:moveTo>
                  <a:pt x="0" y="27"/>
                </a:moveTo>
                <a:cubicBezTo>
                  <a:pt x="0" y="12"/>
                  <a:pt x="18" y="0"/>
                  <a:pt x="38" y="0"/>
                </a:cubicBezTo>
                <a:lnTo>
                  <a:pt x="1202" y="0"/>
                </a:lnTo>
                <a:cubicBezTo>
                  <a:pt x="1222" y="0"/>
                  <a:pt x="1238" y="12"/>
                  <a:pt x="1238" y="27"/>
                </a:cubicBezTo>
                <a:lnTo>
                  <a:pt x="1238" y="905"/>
                </a:lnTo>
                <a:cubicBezTo>
                  <a:pt x="1238" y="920"/>
                  <a:pt x="1222" y="933"/>
                  <a:pt x="1202" y="933"/>
                </a:cubicBezTo>
                <a:lnTo>
                  <a:pt x="38" y="933"/>
                </a:lnTo>
                <a:cubicBezTo>
                  <a:pt x="18" y="933"/>
                  <a:pt x="0" y="920"/>
                  <a:pt x="0" y="905"/>
                </a:cubicBezTo>
                <a:lnTo>
                  <a:pt x="0" y="27"/>
                </a:lnTo>
                <a:moveTo>
                  <a:pt x="76" y="905"/>
                </a:moveTo>
                <a:lnTo>
                  <a:pt x="38" y="875"/>
                </a:lnTo>
                <a:lnTo>
                  <a:pt x="1202" y="875"/>
                </a:lnTo>
                <a:lnTo>
                  <a:pt x="1164" y="905"/>
                </a:lnTo>
                <a:lnTo>
                  <a:pt x="1164" y="27"/>
                </a:lnTo>
                <a:lnTo>
                  <a:pt x="1202" y="57"/>
                </a:lnTo>
                <a:lnTo>
                  <a:pt x="38" y="57"/>
                </a:lnTo>
                <a:lnTo>
                  <a:pt x="76" y="27"/>
                </a:lnTo>
                <a:lnTo>
                  <a:pt x="76" y="90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7" name="CustomShape 19"/>
          <p:cNvSpPr/>
          <p:nvPr/>
        </p:nvSpPr>
        <p:spPr>
          <a:xfrm>
            <a:off x="133200" y="4570560"/>
            <a:ext cx="9397440" cy="557640"/>
          </a:xfrm>
          <a:custGeom>
            <a:avLst/>
            <a:gdLst/>
            <a:ahLst/>
            <a:rect l="l" t="t" r="r" b="b"/>
            <a:pathLst>
              <a:path w="26105" h="1550">
                <a:moveTo>
                  <a:pt x="0" y="0"/>
                </a:moveTo>
                <a:lnTo>
                  <a:pt x="0" y="1549"/>
                </a:lnTo>
                <a:lnTo>
                  <a:pt x="26104" y="154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8" name="CustomShape 20"/>
          <p:cNvSpPr/>
          <p:nvPr/>
        </p:nvSpPr>
        <p:spPr>
          <a:xfrm>
            <a:off x="113040" y="4555080"/>
            <a:ext cx="9437760" cy="588960"/>
          </a:xfrm>
          <a:custGeom>
            <a:avLst/>
            <a:gdLst/>
            <a:ahLst/>
            <a:rect l="l" t="t" r="r" b="b"/>
            <a:pathLst>
              <a:path w="26217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92"/>
                </a:lnTo>
                <a:cubicBezTo>
                  <a:pt x="26216" y="1616"/>
                  <a:pt x="26192" y="1636"/>
                  <a:pt x="26160" y="1636"/>
                </a:cubicBezTo>
                <a:lnTo>
                  <a:pt x="56" y="1636"/>
                </a:lnTo>
                <a:cubicBezTo>
                  <a:pt x="25" y="1636"/>
                  <a:pt x="0" y="1616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160" y="1549"/>
                </a:lnTo>
                <a:lnTo>
                  <a:pt x="26104" y="159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9" name="CustomShape 21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90" name="CustomShape 22"/>
          <p:cNvSpPr/>
          <p:nvPr/>
        </p:nvSpPr>
        <p:spPr>
          <a:xfrm>
            <a:off x="228960" y="4614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1" name="CustomShape 23"/>
          <p:cNvSpPr/>
          <p:nvPr/>
        </p:nvSpPr>
        <p:spPr>
          <a:xfrm>
            <a:off x="589680" y="4638960"/>
            <a:ext cx="8702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Depending on the position of the virtualization layer, there are several classes of VM architectures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2" name="CustomShape 24"/>
          <p:cNvSpPr/>
          <p:nvPr/>
        </p:nvSpPr>
        <p:spPr>
          <a:xfrm>
            <a:off x="228960" y="4855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3" name="CustomShape 25"/>
          <p:cNvSpPr/>
          <p:nvPr/>
        </p:nvSpPr>
        <p:spPr>
          <a:xfrm>
            <a:off x="589680" y="4880520"/>
            <a:ext cx="880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VM architectures are full virtualization, host-based, para-virtualization, and hypervisor architecture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4" name="CustomShape 26"/>
          <p:cNvSpPr/>
          <p:nvPr/>
        </p:nvSpPr>
        <p:spPr>
          <a:xfrm>
            <a:off x="8186400" y="3544200"/>
            <a:ext cx="134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5" name="CustomShape 27"/>
          <p:cNvSpPr/>
          <p:nvPr/>
        </p:nvSpPr>
        <p:spPr>
          <a:xfrm>
            <a:off x="8186400" y="3720240"/>
            <a:ext cx="138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Computing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6" name="CustomShape 28"/>
          <p:cNvSpPr/>
          <p:nvPr/>
        </p:nvSpPr>
        <p:spPr>
          <a:xfrm>
            <a:off x="8186400" y="3895920"/>
            <a:ext cx="3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7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9" name="CustomShape 2"/>
          <p:cNvSpPr/>
          <p:nvPr/>
        </p:nvSpPr>
        <p:spPr>
          <a:xfrm>
            <a:off x="1876320" y="370440"/>
            <a:ext cx="5906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XEN Software Hypervisor Architecture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0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01" name="CustomShape 4"/>
          <p:cNvSpPr/>
          <p:nvPr/>
        </p:nvSpPr>
        <p:spPr>
          <a:xfrm>
            <a:off x="957960" y="1032120"/>
            <a:ext cx="5597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XEN is an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open source hypervisor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program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0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3" name="CustomShape 6"/>
          <p:cNvSpPr/>
          <p:nvPr/>
        </p:nvSpPr>
        <p:spPr>
          <a:xfrm>
            <a:off x="1379160" y="1376640"/>
            <a:ext cx="3960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Developed by Cambridge University.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5" name="CustomShape 8"/>
          <p:cNvSpPr/>
          <p:nvPr/>
        </p:nvSpPr>
        <p:spPr>
          <a:xfrm>
            <a:off x="1379160" y="1678320"/>
            <a:ext cx="472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hypercalls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for the guest operating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6" name="CustomShape 9"/>
          <p:cNvSpPr/>
          <p:nvPr/>
        </p:nvSpPr>
        <p:spPr>
          <a:xfrm>
            <a:off x="1379160" y="1929600"/>
            <a:ext cx="324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systems (OS) and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7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8" name="CustomShape 11"/>
          <p:cNvSpPr/>
          <p:nvPr/>
        </p:nvSpPr>
        <p:spPr>
          <a:xfrm>
            <a:off x="1379160" y="2231280"/>
            <a:ext cx="793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Converts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physical devices into virtual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dedicated for VMs to 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9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0" name="CustomShape 13"/>
          <p:cNvSpPr/>
          <p:nvPr/>
        </p:nvSpPr>
        <p:spPr>
          <a:xfrm>
            <a:off x="1379160" y="2532960"/>
            <a:ext cx="8092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not include any device drivers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natively (size is therefore rather small)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1" name="CustomShape 14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2" name="CustomShape 15"/>
          <p:cNvSpPr/>
          <p:nvPr/>
        </p:nvSpPr>
        <p:spPr>
          <a:xfrm>
            <a:off x="1379160" y="2834640"/>
            <a:ext cx="7659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Provides mechanisms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a guest OS to have access to physical devices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13" name="" descr=""/>
          <p:cNvPicPr/>
          <p:nvPr/>
        </p:nvPicPr>
        <p:blipFill>
          <a:blip r:embed="rId1"/>
          <a:stretch/>
        </p:blipFill>
        <p:spPr>
          <a:xfrm rot="5400000">
            <a:off x="7860600" y="480240"/>
            <a:ext cx="527040" cy="170784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2"/>
          <a:stretch/>
        </p:blipFill>
        <p:spPr>
          <a:xfrm>
            <a:off x="4225320" y="3335400"/>
            <a:ext cx="5229360" cy="1603800"/>
          </a:xfrm>
          <a:prstGeom prst="rect">
            <a:avLst/>
          </a:prstGeom>
          <a:ln w="0">
            <a:noFill/>
          </a:ln>
        </p:spPr>
      </p:pic>
      <p:sp>
        <p:nvSpPr>
          <p:cNvPr id="715" name="CustomShape 16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16" name="CustomShape 17"/>
          <p:cNvSpPr/>
          <p:nvPr/>
        </p:nvSpPr>
        <p:spPr>
          <a:xfrm>
            <a:off x="4511160" y="5036400"/>
            <a:ext cx="427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17" name="CustomShape 18"/>
          <p:cNvSpPr/>
          <p:nvPr/>
        </p:nvSpPr>
        <p:spPr>
          <a:xfrm>
            <a:off x="4129920" y="3248280"/>
            <a:ext cx="1707840" cy="1739160"/>
          </a:xfrm>
          <a:custGeom>
            <a:avLst/>
            <a:gdLst/>
            <a:ahLst/>
            <a:rect l="l" t="t" r="r" b="b"/>
            <a:pathLst>
              <a:path w="4745" h="4832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4688" y="0"/>
                </a:lnTo>
                <a:cubicBezTo>
                  <a:pt x="4719" y="0"/>
                  <a:pt x="4744" y="20"/>
                  <a:pt x="4744" y="44"/>
                </a:cubicBezTo>
                <a:lnTo>
                  <a:pt x="4744" y="4787"/>
                </a:lnTo>
                <a:cubicBezTo>
                  <a:pt x="4744" y="4812"/>
                  <a:pt x="4719" y="4831"/>
                  <a:pt x="4688" y="4831"/>
                </a:cubicBezTo>
                <a:lnTo>
                  <a:pt x="56" y="4831"/>
                </a:lnTo>
                <a:cubicBezTo>
                  <a:pt x="24" y="4831"/>
                  <a:pt x="0" y="4812"/>
                  <a:pt x="0" y="4787"/>
                </a:cubicBezTo>
                <a:lnTo>
                  <a:pt x="0" y="44"/>
                </a:lnTo>
                <a:moveTo>
                  <a:pt x="112" y="4787"/>
                </a:moveTo>
                <a:lnTo>
                  <a:pt x="56" y="4744"/>
                </a:lnTo>
                <a:lnTo>
                  <a:pt x="4688" y="4744"/>
                </a:lnTo>
                <a:lnTo>
                  <a:pt x="4632" y="4787"/>
                </a:lnTo>
                <a:lnTo>
                  <a:pt x="4632" y="44"/>
                </a:lnTo>
                <a:lnTo>
                  <a:pt x="46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7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8" name="CustomShape 19"/>
          <p:cNvSpPr/>
          <p:nvPr/>
        </p:nvSpPr>
        <p:spPr>
          <a:xfrm>
            <a:off x="7344360" y="1785240"/>
            <a:ext cx="141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XEN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19" name="CustomShape 20"/>
          <p:cNvSpPr/>
          <p:nvPr/>
        </p:nvSpPr>
        <p:spPr>
          <a:xfrm>
            <a:off x="1138320" y="3289680"/>
            <a:ext cx="282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(not all guest OSs are created equal)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0" name="CustomShape 21"/>
          <p:cNvSpPr/>
          <p:nvPr/>
        </p:nvSpPr>
        <p:spPr>
          <a:xfrm>
            <a:off x="5986440" y="3248280"/>
            <a:ext cx="3564360" cy="1159920"/>
          </a:xfrm>
          <a:custGeom>
            <a:avLst/>
            <a:gdLst/>
            <a:ahLst/>
            <a:rect l="l" t="t" r="r" b="b"/>
            <a:pathLst>
              <a:path w="9902" h="322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9845" y="0"/>
                </a:lnTo>
                <a:cubicBezTo>
                  <a:pt x="9877" y="0"/>
                  <a:pt x="9901" y="20"/>
                  <a:pt x="9901" y="44"/>
                </a:cubicBezTo>
                <a:lnTo>
                  <a:pt x="9901" y="3178"/>
                </a:lnTo>
                <a:cubicBezTo>
                  <a:pt x="9901" y="3202"/>
                  <a:pt x="9877" y="3222"/>
                  <a:pt x="9845" y="3222"/>
                </a:cubicBezTo>
                <a:lnTo>
                  <a:pt x="56" y="3222"/>
                </a:lnTo>
                <a:cubicBezTo>
                  <a:pt x="24" y="3222"/>
                  <a:pt x="0" y="3202"/>
                  <a:pt x="0" y="3178"/>
                </a:cubicBezTo>
                <a:lnTo>
                  <a:pt x="0" y="44"/>
                </a:lnTo>
                <a:moveTo>
                  <a:pt x="112" y="3178"/>
                </a:moveTo>
                <a:lnTo>
                  <a:pt x="56" y="3134"/>
                </a:lnTo>
                <a:lnTo>
                  <a:pt x="9845" y="3134"/>
                </a:lnTo>
                <a:lnTo>
                  <a:pt x="9789" y="3178"/>
                </a:lnTo>
                <a:lnTo>
                  <a:pt x="9789" y="44"/>
                </a:lnTo>
                <a:lnTo>
                  <a:pt x="984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1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1" name="CustomShape 22"/>
          <p:cNvSpPr/>
          <p:nvPr/>
        </p:nvSpPr>
        <p:spPr>
          <a:xfrm>
            <a:off x="1063800" y="3580560"/>
            <a:ext cx="2953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(special domain 0 controls the others)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2" name="CustomShape 23"/>
          <p:cNvSpPr/>
          <p:nvPr/>
        </p:nvSpPr>
        <p:spPr>
          <a:xfrm>
            <a:off x="7188840" y="3310560"/>
            <a:ext cx="892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(Domain U)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3" name="CustomShape 24"/>
          <p:cNvSpPr/>
          <p:nvPr/>
        </p:nvSpPr>
        <p:spPr>
          <a:xfrm>
            <a:off x="1019160" y="3855960"/>
            <a:ext cx="3078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(domain 0 designed to access hardware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4" name="CustomShape 25"/>
          <p:cNvSpPr/>
          <p:nvPr/>
        </p:nvSpPr>
        <p:spPr>
          <a:xfrm>
            <a:off x="1419840" y="4032000"/>
            <a:ext cx="2268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directly and manage devices)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5" name="CustomShape 26"/>
          <p:cNvSpPr/>
          <p:nvPr/>
        </p:nvSpPr>
        <p:spPr>
          <a:xfrm>
            <a:off x="1320840" y="4291920"/>
            <a:ext cx="232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(domain 0 allocates and maps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6" name="CustomShape 27"/>
          <p:cNvSpPr/>
          <p:nvPr/>
        </p:nvSpPr>
        <p:spPr>
          <a:xfrm>
            <a:off x="992520" y="4467960"/>
            <a:ext cx="2999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hardware resources to guest domains)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7" name="CustomShape 28"/>
          <p:cNvSpPr/>
          <p:nvPr/>
        </p:nvSpPr>
        <p:spPr>
          <a:xfrm>
            <a:off x="1309320" y="4678920"/>
            <a:ext cx="236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(domain 0 is first loaded when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8" name="CustomShape 29"/>
          <p:cNvSpPr/>
          <p:nvPr/>
        </p:nvSpPr>
        <p:spPr>
          <a:xfrm>
            <a:off x="1281960" y="4854960"/>
            <a:ext cx="2428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XEN boots w/o any file system)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29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1" name="CustomShape 2"/>
          <p:cNvSpPr/>
          <p:nvPr/>
        </p:nvSpPr>
        <p:spPr>
          <a:xfrm>
            <a:off x="592560" y="370800"/>
            <a:ext cx="8524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VMWare Workstation – Full Virtualization Architecture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3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3" name="CustomShape 4"/>
          <p:cNvSpPr/>
          <p:nvPr/>
        </p:nvSpPr>
        <p:spPr>
          <a:xfrm>
            <a:off x="957960" y="1032840"/>
            <a:ext cx="651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Full Virtualization Architecture (Hypervisor/VMM)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4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5" name="CustomShape 6"/>
          <p:cNvSpPr/>
          <p:nvPr/>
        </p:nvSpPr>
        <p:spPr>
          <a:xfrm>
            <a:off x="1379160" y="1377360"/>
            <a:ext cx="783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Guest OSes and applications consist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non-critical &amp; critical instructions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6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7" name="CustomShape 8"/>
          <p:cNvSpPr/>
          <p:nvPr/>
        </p:nvSpPr>
        <p:spPr>
          <a:xfrm>
            <a:off x="1379160" y="1679040"/>
            <a:ext cx="578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Non-critical instructions run on the hardware directly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8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9" name="CustomShape 10"/>
          <p:cNvSpPr/>
          <p:nvPr/>
        </p:nvSpPr>
        <p:spPr>
          <a:xfrm>
            <a:off x="1379160" y="1980720"/>
            <a:ext cx="797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Non-critical instructions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do not control hardware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 threaten the security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0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1" name="CustomShape 12"/>
          <p:cNvSpPr/>
          <p:nvPr/>
        </p:nvSpPr>
        <p:spPr>
          <a:xfrm>
            <a:off x="1379160" y="2282400"/>
            <a:ext cx="652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Critical instructions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discovered and replaced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‘traps‘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2" name="CustomShape 13"/>
          <p:cNvSpPr/>
          <p:nvPr/>
        </p:nvSpPr>
        <p:spPr>
          <a:xfrm>
            <a:off x="1078200" y="255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3" name="CustomShape 14"/>
          <p:cNvSpPr/>
          <p:nvPr/>
        </p:nvSpPr>
        <p:spPr>
          <a:xfrm>
            <a:off x="1379160" y="2584080"/>
            <a:ext cx="668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Traps‘ mean traps into the VMM to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emulated by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4" name="CustomShape 15"/>
          <p:cNvSpPr/>
          <p:nvPr/>
        </p:nvSpPr>
        <p:spPr>
          <a:xfrm>
            <a:off x="1078200" y="2854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5" name="CustomShape 16"/>
          <p:cNvSpPr/>
          <p:nvPr/>
        </p:nvSpPr>
        <p:spPr>
          <a:xfrm>
            <a:off x="1379160" y="2885760"/>
            <a:ext cx="6841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method used in this emulation is called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’binary translation’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6" name="CustomShape 17"/>
          <p:cNvSpPr/>
          <p:nvPr/>
        </p:nvSpPr>
        <p:spPr>
          <a:xfrm>
            <a:off x="596880" y="3166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47" name="CustomShape 18"/>
          <p:cNvSpPr/>
          <p:nvPr/>
        </p:nvSpPr>
        <p:spPr>
          <a:xfrm>
            <a:off x="957960" y="3204720"/>
            <a:ext cx="4248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Example: VMWare Workstations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48" name="CustomShape 19"/>
          <p:cNvSpPr/>
          <p:nvPr/>
        </p:nvSpPr>
        <p:spPr>
          <a:xfrm>
            <a:off x="1078200" y="3517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9" name="CustomShape 20"/>
          <p:cNvSpPr/>
          <p:nvPr/>
        </p:nvSpPr>
        <p:spPr>
          <a:xfrm>
            <a:off x="1379160" y="3549240"/>
            <a:ext cx="3303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VMware Workstation Pro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0" name="CustomShape 21"/>
          <p:cNvSpPr/>
          <p:nvPr/>
        </p:nvSpPr>
        <p:spPr>
          <a:xfrm>
            <a:off x="1379160" y="3800520"/>
            <a:ext cx="313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VMware Workstation Player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1" name="CustomShape 22"/>
          <p:cNvSpPr/>
          <p:nvPr/>
        </p:nvSpPr>
        <p:spPr>
          <a:xfrm>
            <a:off x="1078200" y="4071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2" name="CustomShape 23"/>
          <p:cNvSpPr/>
          <p:nvPr/>
        </p:nvSpPr>
        <p:spPr>
          <a:xfrm>
            <a:off x="1379160" y="4102200"/>
            <a:ext cx="389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run multiple operating systems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3" name="CustomShape 24"/>
          <p:cNvSpPr/>
          <p:nvPr/>
        </p:nvSpPr>
        <p:spPr>
          <a:xfrm>
            <a:off x="1379160" y="4353480"/>
            <a:ext cx="370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 virtual machines on a single PC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54" name="" descr=""/>
          <p:cNvPicPr/>
          <p:nvPr/>
        </p:nvPicPr>
        <p:blipFill>
          <a:blip r:embed="rId1"/>
          <a:stretch/>
        </p:blipFill>
        <p:spPr>
          <a:xfrm>
            <a:off x="973080" y="4582080"/>
            <a:ext cx="1451520" cy="757800"/>
          </a:xfrm>
          <a:prstGeom prst="rect">
            <a:avLst/>
          </a:prstGeom>
          <a:ln w="0">
            <a:noFill/>
          </a:ln>
        </p:spPr>
      </p:pic>
      <p:sp>
        <p:nvSpPr>
          <p:cNvPr id="755" name="CustomShape 25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756" name="" descr=""/>
          <p:cNvPicPr/>
          <p:nvPr/>
        </p:nvPicPr>
        <p:blipFill>
          <a:blip r:embed="rId2"/>
          <a:stretch/>
        </p:blipFill>
        <p:spPr>
          <a:xfrm>
            <a:off x="6221520" y="3270600"/>
            <a:ext cx="3421440" cy="1798560"/>
          </a:xfrm>
          <a:prstGeom prst="rect">
            <a:avLst/>
          </a:prstGeom>
          <a:ln w="0">
            <a:noFill/>
          </a:ln>
        </p:spPr>
      </p:pic>
      <p:sp>
        <p:nvSpPr>
          <p:cNvPr id="757" name="CustomShape 26"/>
          <p:cNvSpPr/>
          <p:nvPr/>
        </p:nvSpPr>
        <p:spPr>
          <a:xfrm>
            <a:off x="2514600" y="4900320"/>
            <a:ext cx="201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VMWare Workstation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8" name="CustomShape 27"/>
          <p:cNvSpPr/>
          <p:nvPr/>
        </p:nvSpPr>
        <p:spPr>
          <a:xfrm>
            <a:off x="6417360" y="50371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9" name="CustomShape 28"/>
          <p:cNvSpPr/>
          <p:nvPr/>
        </p:nvSpPr>
        <p:spPr>
          <a:xfrm>
            <a:off x="5574240" y="4330080"/>
            <a:ext cx="87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(supervisor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0" name="CustomShape 29"/>
          <p:cNvSpPr/>
          <p:nvPr/>
        </p:nvSpPr>
        <p:spPr>
          <a:xfrm>
            <a:off x="5757120" y="4506480"/>
            <a:ext cx="507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mode)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1" name="CustomShape 30"/>
          <p:cNvSpPr/>
          <p:nvPr/>
        </p:nvSpPr>
        <p:spPr>
          <a:xfrm>
            <a:off x="5563440" y="3388680"/>
            <a:ext cx="94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(user mode)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2" name="CustomShape 3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4" name="CustomShape 2"/>
          <p:cNvSpPr/>
          <p:nvPr/>
        </p:nvSpPr>
        <p:spPr>
          <a:xfrm>
            <a:off x="1857240" y="370440"/>
            <a:ext cx="5962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Host-Based Virtualization Architecture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6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6" name="CustomShape 4"/>
          <p:cNvSpPr/>
          <p:nvPr/>
        </p:nvSpPr>
        <p:spPr>
          <a:xfrm>
            <a:off x="957960" y="1032120"/>
            <a:ext cx="126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8" name="CustomShape 6"/>
          <p:cNvSpPr/>
          <p:nvPr/>
        </p:nvSpPr>
        <p:spPr>
          <a:xfrm>
            <a:off x="1379160" y="1376640"/>
            <a:ext cx="428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Both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host OS and a guest OS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used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9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0" name="CustomShape 8"/>
          <p:cNvSpPr/>
          <p:nvPr/>
        </p:nvSpPr>
        <p:spPr>
          <a:xfrm>
            <a:off x="1379160" y="1678320"/>
            <a:ext cx="768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software layer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built between the host OS and guest OS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1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2" name="CustomShape 10"/>
          <p:cNvSpPr/>
          <p:nvPr/>
        </p:nvSpPr>
        <p:spPr>
          <a:xfrm>
            <a:off x="1379160" y="1980000"/>
            <a:ext cx="588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Host OS is still responsible for managing the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3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4" name="CustomShape 12"/>
          <p:cNvSpPr/>
          <p:nvPr/>
        </p:nvSpPr>
        <p:spPr>
          <a:xfrm>
            <a:off x="1379160" y="2281680"/>
            <a:ext cx="635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 is to install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layer on top of the host OS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5" name="CustomShape 13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6" name="CustomShape 14"/>
          <p:cNvSpPr/>
          <p:nvPr/>
        </p:nvSpPr>
        <p:spPr>
          <a:xfrm>
            <a:off x="1379160" y="2583360"/>
            <a:ext cx="753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guest OSes are installed and run on top of the virtualization layer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7" name="CustomShape 15"/>
          <p:cNvSpPr/>
          <p:nvPr/>
        </p:nvSpPr>
        <p:spPr>
          <a:xfrm>
            <a:off x="596880" y="2864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8" name="CustomShape 16"/>
          <p:cNvSpPr/>
          <p:nvPr/>
        </p:nvSpPr>
        <p:spPr>
          <a:xfrm>
            <a:off x="957960" y="2902320"/>
            <a:ext cx="2881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Motivated by 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9" name="CustomShape 17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0" name="CustomShape 18"/>
          <p:cNvSpPr/>
          <p:nvPr/>
        </p:nvSpPr>
        <p:spPr>
          <a:xfrm>
            <a:off x="1379160" y="3246840"/>
            <a:ext cx="253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Dedicated applications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1" name="CustomShape 19"/>
          <p:cNvSpPr/>
          <p:nvPr/>
        </p:nvSpPr>
        <p:spPr>
          <a:xfrm>
            <a:off x="1379160" y="3498480"/>
            <a:ext cx="221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may run on the VMs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2" name="CustomShape 20"/>
          <p:cNvSpPr/>
          <p:nvPr/>
        </p:nvSpPr>
        <p:spPr>
          <a:xfrm>
            <a:off x="1078200" y="37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3" name="CustomShape 21"/>
          <p:cNvSpPr/>
          <p:nvPr/>
        </p:nvSpPr>
        <p:spPr>
          <a:xfrm>
            <a:off x="1379160" y="3800160"/>
            <a:ext cx="2703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Some other applications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4" name="CustomShape 22"/>
          <p:cNvSpPr/>
          <p:nvPr/>
        </p:nvSpPr>
        <p:spPr>
          <a:xfrm>
            <a:off x="1379160" y="4051080"/>
            <a:ext cx="192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can also run with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5" name="CustomShape 23"/>
          <p:cNvSpPr/>
          <p:nvPr/>
        </p:nvSpPr>
        <p:spPr>
          <a:xfrm>
            <a:off x="1379160" y="4302720"/>
            <a:ext cx="21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host OS directly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6" name="CustomShape 24"/>
          <p:cNvSpPr/>
          <p:nvPr/>
        </p:nvSpPr>
        <p:spPr>
          <a:xfrm>
            <a:off x="596880" y="4584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7" name="CustomShape 25"/>
          <p:cNvSpPr/>
          <p:nvPr/>
        </p:nvSpPr>
        <p:spPr>
          <a:xfrm>
            <a:off x="957960" y="4621680"/>
            <a:ext cx="4289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High flexibility,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but performance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8" name="CustomShape 26"/>
          <p:cNvSpPr/>
          <p:nvPr/>
        </p:nvSpPr>
        <p:spPr>
          <a:xfrm>
            <a:off x="957960" y="4923360"/>
            <a:ext cx="441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is too low to be useful in practice!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789" name="" descr=""/>
          <p:cNvPicPr/>
          <p:nvPr/>
        </p:nvPicPr>
        <p:blipFill>
          <a:blip r:embed="rId1"/>
          <a:stretch/>
        </p:blipFill>
        <p:spPr>
          <a:xfrm>
            <a:off x="6195960" y="2960280"/>
            <a:ext cx="2871360" cy="2293560"/>
          </a:xfrm>
          <a:prstGeom prst="rect">
            <a:avLst/>
          </a:prstGeom>
          <a:ln w="0">
            <a:noFill/>
          </a:ln>
        </p:spPr>
      </p:pic>
      <p:sp>
        <p:nvSpPr>
          <p:cNvPr id="790" name="CustomShape 27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91" name="CustomShape 28"/>
          <p:cNvSpPr/>
          <p:nvPr/>
        </p:nvSpPr>
        <p:spPr>
          <a:xfrm>
            <a:off x="4864680" y="3705480"/>
            <a:ext cx="100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VMWare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2" name="CustomShape 29"/>
          <p:cNvSpPr/>
          <p:nvPr/>
        </p:nvSpPr>
        <p:spPr>
          <a:xfrm>
            <a:off x="4864680" y="3881520"/>
            <a:ext cx="1105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Virtualization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3" name="CustomShape 30"/>
          <p:cNvSpPr/>
          <p:nvPr/>
        </p:nvSpPr>
        <p:spPr>
          <a:xfrm>
            <a:off x="4864680" y="4057560"/>
            <a:ext cx="970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White Paper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4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6" name="CustomShape 2"/>
          <p:cNvSpPr/>
          <p:nvPr/>
        </p:nvSpPr>
        <p:spPr>
          <a:xfrm>
            <a:off x="3380760" y="370440"/>
            <a:ext cx="2912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Para-Virtualization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9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8" name="CustomShape 4"/>
          <p:cNvSpPr/>
          <p:nvPr/>
        </p:nvSpPr>
        <p:spPr>
          <a:xfrm>
            <a:off x="957960" y="1032120"/>
            <a:ext cx="126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0" name="CustomShape 6"/>
          <p:cNvSpPr/>
          <p:nvPr/>
        </p:nvSpPr>
        <p:spPr>
          <a:xfrm>
            <a:off x="1379160" y="1376640"/>
            <a:ext cx="497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Modify guest operating system (OS) with APIs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2" name="CustomShape 8"/>
          <p:cNvSpPr/>
          <p:nvPr/>
        </p:nvSpPr>
        <p:spPr>
          <a:xfrm>
            <a:off x="1379160" y="1678320"/>
            <a:ext cx="553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Para-virtualized virtual machine (VM)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provide APIs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3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4" name="CustomShape 10"/>
          <p:cNvSpPr/>
          <p:nvPr/>
        </p:nvSpPr>
        <p:spPr>
          <a:xfrm>
            <a:off x="1379160" y="1980000"/>
            <a:ext cx="555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Reduce the virtualization overhead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&amp; keep VM fast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5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6" name="CustomShape 12"/>
          <p:cNvSpPr/>
          <p:nvPr/>
        </p:nvSpPr>
        <p:spPr>
          <a:xfrm>
            <a:off x="1379160" y="2281680"/>
            <a:ext cx="657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Improve performance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by modifying only the guest OS kernel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7" name="CustomShape 13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8" name="CustomShape 14"/>
          <p:cNvSpPr/>
          <p:nvPr/>
        </p:nvSpPr>
        <p:spPr>
          <a:xfrm>
            <a:off x="1379160" y="2583360"/>
            <a:ext cx="670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Replace ‘nonvirtualizable instructions’ with hypercalls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9" name="CustomShape 15"/>
          <p:cNvSpPr/>
          <p:nvPr/>
        </p:nvSpPr>
        <p:spPr>
          <a:xfrm>
            <a:off x="1379160" y="2834640"/>
            <a:ext cx="6678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hypervisor or the VMM to carry out the virtualization process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0" name="CustomShape 16"/>
          <p:cNvSpPr/>
          <p:nvPr/>
        </p:nvSpPr>
        <p:spPr>
          <a:xfrm>
            <a:off x="1078200" y="3105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1" name="CustomShape 17"/>
          <p:cNvSpPr/>
          <p:nvPr/>
        </p:nvSpPr>
        <p:spPr>
          <a:xfrm>
            <a:off x="1379160" y="3136320"/>
            <a:ext cx="4417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Replacement done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special compiler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2" name="CustomShape 18"/>
          <p:cNvSpPr/>
          <p:nvPr/>
        </p:nvSpPr>
        <p:spPr>
          <a:xfrm>
            <a:off x="1078200" y="3406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3" name="CustomShape 19"/>
          <p:cNvSpPr/>
          <p:nvPr/>
        </p:nvSpPr>
        <p:spPr>
          <a:xfrm>
            <a:off x="1379160" y="343764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Cost of maintaining para-virtualized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4" name="CustomShape 20"/>
          <p:cNvSpPr/>
          <p:nvPr/>
        </p:nvSpPr>
        <p:spPr>
          <a:xfrm>
            <a:off x="1379160" y="3689280"/>
            <a:ext cx="382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OS is too high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Kernel changes)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5" name="CustomShape 21"/>
          <p:cNvSpPr/>
          <p:nvPr/>
        </p:nvSpPr>
        <p:spPr>
          <a:xfrm>
            <a:off x="596880" y="3971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16" name="CustomShape 22"/>
          <p:cNvSpPr/>
          <p:nvPr/>
        </p:nvSpPr>
        <p:spPr>
          <a:xfrm>
            <a:off x="957960" y="4008600"/>
            <a:ext cx="1110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17" name="CustomShape 23"/>
          <p:cNvSpPr/>
          <p:nvPr/>
        </p:nvSpPr>
        <p:spPr>
          <a:xfrm>
            <a:off x="1078200" y="4321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8" name="CustomShape 24"/>
          <p:cNvSpPr/>
          <p:nvPr/>
        </p:nvSpPr>
        <p:spPr>
          <a:xfrm>
            <a:off x="1378800" y="4352760"/>
            <a:ext cx="153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KVM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9" name="CustomShape 25"/>
          <p:cNvSpPr/>
          <p:nvPr/>
        </p:nvSpPr>
        <p:spPr>
          <a:xfrm>
            <a:off x="1379160" y="4604400"/>
            <a:ext cx="203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(Kernel-based VM)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0" name="CustomShape 26"/>
          <p:cNvSpPr/>
          <p:nvPr/>
        </p:nvSpPr>
        <p:spPr>
          <a:xfrm>
            <a:off x="1379160" y="4855680"/>
            <a:ext cx="166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as part of Linux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1" name="CustomShape 27"/>
          <p:cNvSpPr/>
          <p:nvPr/>
        </p:nvSpPr>
        <p:spPr>
          <a:xfrm>
            <a:off x="1379160" y="5106960"/>
            <a:ext cx="198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operating systems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22" name="" descr=""/>
          <p:cNvPicPr/>
          <p:nvPr/>
        </p:nvPicPr>
        <p:blipFill>
          <a:blip r:embed="rId1"/>
          <a:stretch/>
        </p:blipFill>
        <p:spPr>
          <a:xfrm>
            <a:off x="6272280" y="3204720"/>
            <a:ext cx="3362040" cy="1857600"/>
          </a:xfrm>
          <a:prstGeom prst="rect">
            <a:avLst/>
          </a:prstGeom>
          <a:ln w="0">
            <a:noFill/>
          </a:ln>
        </p:spPr>
      </p:pic>
      <p:sp>
        <p:nvSpPr>
          <p:cNvPr id="823" name="CustomShape 28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24" name="" descr=""/>
          <p:cNvPicPr/>
          <p:nvPr/>
        </p:nvPicPr>
        <p:blipFill>
          <a:blip r:embed="rId2"/>
          <a:stretch/>
        </p:blipFill>
        <p:spPr>
          <a:xfrm>
            <a:off x="7065360" y="1154880"/>
            <a:ext cx="2514600" cy="1008360"/>
          </a:xfrm>
          <a:prstGeom prst="rect">
            <a:avLst/>
          </a:prstGeom>
          <a:ln w="0">
            <a:noFill/>
          </a:ln>
        </p:spPr>
      </p:pic>
      <p:pic>
        <p:nvPicPr>
          <p:cNvPr id="825" name="" descr=""/>
          <p:cNvPicPr/>
          <p:nvPr/>
        </p:nvPicPr>
        <p:blipFill>
          <a:blip r:embed="rId3"/>
          <a:stretch/>
        </p:blipFill>
        <p:spPr>
          <a:xfrm rot="5400000">
            <a:off x="4602240" y="3394080"/>
            <a:ext cx="583920" cy="2329200"/>
          </a:xfrm>
          <a:prstGeom prst="rect">
            <a:avLst/>
          </a:prstGeom>
          <a:ln w="0">
            <a:noFill/>
          </a:ln>
        </p:spPr>
      </p:pic>
      <p:pic>
        <p:nvPicPr>
          <p:cNvPr id="826" name="" descr=""/>
          <p:cNvPicPr/>
          <p:nvPr/>
        </p:nvPicPr>
        <p:blipFill>
          <a:blip r:embed="rId4"/>
          <a:stretch/>
        </p:blipFill>
        <p:spPr>
          <a:xfrm>
            <a:off x="3861360" y="4841640"/>
            <a:ext cx="360360" cy="5400"/>
          </a:xfrm>
          <a:prstGeom prst="rect">
            <a:avLst/>
          </a:prstGeom>
          <a:ln w="0">
            <a:noFill/>
          </a:ln>
        </p:spPr>
      </p:pic>
      <p:sp>
        <p:nvSpPr>
          <p:cNvPr id="827" name="CustomShape 29"/>
          <p:cNvSpPr/>
          <p:nvPr/>
        </p:nvSpPr>
        <p:spPr>
          <a:xfrm>
            <a:off x="6417360" y="50364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28" name="CustomShape 30"/>
          <p:cNvSpPr/>
          <p:nvPr/>
        </p:nvSpPr>
        <p:spPr>
          <a:xfrm>
            <a:off x="8342280" y="2647440"/>
            <a:ext cx="113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hardware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29" name="CustomShape 31"/>
          <p:cNvSpPr/>
          <p:nvPr/>
        </p:nvSpPr>
        <p:spPr>
          <a:xfrm>
            <a:off x="8342280" y="2823120"/>
            <a:ext cx="101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environment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30" name="CustomShape 32"/>
          <p:cNvSpPr/>
          <p:nvPr/>
        </p:nvSpPr>
        <p:spPr>
          <a:xfrm>
            <a:off x="8342280" y="2999160"/>
            <a:ext cx="1144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not simulated)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31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3" name="CustomShape 2"/>
          <p:cNvSpPr/>
          <p:nvPr/>
        </p:nvSpPr>
        <p:spPr>
          <a:xfrm>
            <a:off x="815400" y="370800"/>
            <a:ext cx="8018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Revisited: What is Cloud Computing from 10.000 ft?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34" name="CustomShape 3"/>
          <p:cNvSpPr/>
          <p:nvPr/>
        </p:nvSpPr>
        <p:spPr>
          <a:xfrm>
            <a:off x="7636320" y="3091680"/>
            <a:ext cx="183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835" name="" descr=""/>
          <p:cNvPicPr/>
          <p:nvPr/>
        </p:nvPicPr>
        <p:blipFill>
          <a:blip r:embed="rId1"/>
          <a:stretch/>
        </p:blipFill>
        <p:spPr>
          <a:xfrm>
            <a:off x="1132920" y="1067400"/>
            <a:ext cx="5486400" cy="1648800"/>
          </a:xfrm>
          <a:prstGeom prst="rect">
            <a:avLst/>
          </a:prstGeom>
          <a:ln w="0">
            <a:noFill/>
          </a:ln>
        </p:spPr>
      </p:pic>
      <p:sp>
        <p:nvSpPr>
          <p:cNvPr id="836" name="CustomShape 4"/>
          <p:cNvSpPr/>
          <p:nvPr/>
        </p:nvSpPr>
        <p:spPr>
          <a:xfrm>
            <a:off x="7636320" y="326772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37" name="CustomShape 5"/>
          <p:cNvSpPr/>
          <p:nvPr/>
        </p:nvSpPr>
        <p:spPr>
          <a:xfrm>
            <a:off x="596880" y="2842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8" name="CustomShape 6"/>
          <p:cNvSpPr/>
          <p:nvPr/>
        </p:nvSpPr>
        <p:spPr>
          <a:xfrm>
            <a:off x="957960" y="2879640"/>
            <a:ext cx="1690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Centres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9" name="CustomShape 7"/>
          <p:cNvSpPr/>
          <p:nvPr/>
        </p:nvSpPr>
        <p:spPr>
          <a:xfrm>
            <a:off x="1078200" y="3193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0" name="CustomShape 8"/>
          <p:cNvSpPr/>
          <p:nvPr/>
        </p:nvSpPr>
        <p:spPr>
          <a:xfrm>
            <a:off x="1379160" y="3224160"/>
            <a:ext cx="5964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virtualized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form an Internet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1" name="CustomShape 9"/>
          <p:cNvSpPr/>
          <p:nvPr/>
        </p:nvSpPr>
        <p:spPr>
          <a:xfrm>
            <a:off x="1078200" y="3494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2" name="CustomShape 10"/>
          <p:cNvSpPr/>
          <p:nvPr/>
        </p:nvSpPr>
        <p:spPr>
          <a:xfrm>
            <a:off x="1379160" y="3525840"/>
            <a:ext cx="752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Provisioned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hardware, software, storage, network, and services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3" name="CustomShape 11"/>
          <p:cNvSpPr/>
          <p:nvPr/>
        </p:nvSpPr>
        <p:spPr>
          <a:xfrm>
            <a:off x="1078200" y="3796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4" name="CustomShape 12"/>
          <p:cNvSpPr/>
          <p:nvPr/>
        </p:nvSpPr>
        <p:spPr>
          <a:xfrm>
            <a:off x="133200" y="4154400"/>
            <a:ext cx="9397440" cy="728280"/>
          </a:xfrm>
          <a:custGeom>
            <a:avLst/>
            <a:gdLst/>
            <a:ahLst/>
            <a:rect l="l" t="t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5" name="CustomShape 13"/>
          <p:cNvSpPr/>
          <p:nvPr/>
        </p:nvSpPr>
        <p:spPr>
          <a:xfrm>
            <a:off x="113040" y="4138920"/>
            <a:ext cx="9437760" cy="759600"/>
          </a:xfrm>
          <a:custGeom>
            <a:avLst/>
            <a:gdLst/>
            <a:ahLst/>
            <a:rect l="l" t="t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6" name="CustomShape 14"/>
          <p:cNvSpPr/>
          <p:nvPr/>
        </p:nvSpPr>
        <p:spPr>
          <a:xfrm>
            <a:off x="1379160" y="3827520"/>
            <a:ext cx="809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End user pay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run their applications or services after submitting requests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7" name="CustomShape 15"/>
          <p:cNvSpPr/>
          <p:nvPr/>
        </p:nvSpPr>
        <p:spPr>
          <a:xfrm>
            <a:off x="228960" y="4199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8" name="CustomShape 16"/>
          <p:cNvSpPr/>
          <p:nvPr/>
        </p:nvSpPr>
        <p:spPr>
          <a:xfrm>
            <a:off x="589680" y="4224240"/>
            <a:ext cx="8434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computing moves desktop computing and laptop computing via the Internet to a service-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9" name="CustomShape 17"/>
          <p:cNvSpPr/>
          <p:nvPr/>
        </p:nvSpPr>
        <p:spPr>
          <a:xfrm>
            <a:off x="589680" y="4425480"/>
            <a:ext cx="794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oriented platform using remote large server clusters and massive storages to data 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0" name="CustomShape 18"/>
          <p:cNvSpPr/>
          <p:nvPr/>
        </p:nvSpPr>
        <p:spPr>
          <a:xfrm>
            <a:off x="228960" y="4641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1" name="CustomShape 19"/>
          <p:cNvSpPr/>
          <p:nvPr/>
        </p:nvSpPr>
        <p:spPr>
          <a:xfrm>
            <a:off x="589680" y="4667040"/>
            <a:ext cx="818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Virtualization has enabled the cost-effectiveness and simplicity of cloud computing solutions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2" name="CustomShape 20"/>
          <p:cNvSpPr/>
          <p:nvPr/>
        </p:nvSpPr>
        <p:spPr>
          <a:xfrm>
            <a:off x="2365560" y="2733480"/>
            <a:ext cx="4172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(service-oriented platform with virtualized resources)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3" name="CustomShape 21"/>
          <p:cNvSpPr/>
          <p:nvPr/>
        </p:nvSpPr>
        <p:spPr>
          <a:xfrm>
            <a:off x="250560" y="1480320"/>
            <a:ext cx="820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(desktops)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854" name="" descr=""/>
          <p:cNvPicPr/>
          <p:nvPr/>
        </p:nvPicPr>
        <p:blipFill>
          <a:blip r:embed="rId2"/>
          <a:stretch/>
        </p:blipFill>
        <p:spPr>
          <a:xfrm>
            <a:off x="6384240" y="1041480"/>
            <a:ext cx="3149640" cy="1645200"/>
          </a:xfrm>
          <a:prstGeom prst="rect">
            <a:avLst/>
          </a:prstGeom>
          <a:ln w="0">
            <a:noFill/>
          </a:ln>
        </p:spPr>
      </p:pic>
      <p:sp>
        <p:nvSpPr>
          <p:cNvPr id="855" name="CustomShape 22"/>
          <p:cNvSpPr/>
          <p:nvPr/>
        </p:nvSpPr>
        <p:spPr>
          <a:xfrm>
            <a:off x="342720" y="1859760"/>
            <a:ext cx="69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(laptops)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6" name="CustomShape 23"/>
          <p:cNvSpPr/>
          <p:nvPr/>
        </p:nvSpPr>
        <p:spPr>
          <a:xfrm>
            <a:off x="416520" y="2867760"/>
            <a:ext cx="7012440" cy="567000"/>
          </a:xfrm>
          <a:custGeom>
            <a:avLst/>
            <a:gdLst/>
            <a:ahLst/>
            <a:rect l="l" t="t" r="r" b="b"/>
            <a:pathLst>
              <a:path w="19480" h="1576">
                <a:moveTo>
                  <a:pt x="0" y="43"/>
                </a:moveTo>
                <a:cubicBezTo>
                  <a:pt x="0" y="19"/>
                  <a:pt x="24" y="0"/>
                  <a:pt x="55" y="0"/>
                </a:cubicBezTo>
                <a:lnTo>
                  <a:pt x="19423" y="0"/>
                </a:lnTo>
                <a:cubicBezTo>
                  <a:pt x="19454" y="0"/>
                  <a:pt x="19479" y="19"/>
                  <a:pt x="19479" y="43"/>
                </a:cubicBezTo>
                <a:lnTo>
                  <a:pt x="19479" y="1531"/>
                </a:lnTo>
                <a:cubicBezTo>
                  <a:pt x="19479" y="1556"/>
                  <a:pt x="19454" y="1575"/>
                  <a:pt x="19423" y="1575"/>
                </a:cubicBezTo>
                <a:lnTo>
                  <a:pt x="55" y="1575"/>
                </a:lnTo>
                <a:cubicBezTo>
                  <a:pt x="24" y="1575"/>
                  <a:pt x="0" y="1556"/>
                  <a:pt x="0" y="1531"/>
                </a:cubicBezTo>
                <a:lnTo>
                  <a:pt x="0" y="43"/>
                </a:lnTo>
                <a:moveTo>
                  <a:pt x="111" y="1531"/>
                </a:moveTo>
                <a:lnTo>
                  <a:pt x="55" y="1487"/>
                </a:lnTo>
                <a:lnTo>
                  <a:pt x="19423" y="1487"/>
                </a:lnTo>
                <a:lnTo>
                  <a:pt x="19367" y="1531"/>
                </a:lnTo>
                <a:lnTo>
                  <a:pt x="19367" y="43"/>
                </a:lnTo>
                <a:lnTo>
                  <a:pt x="19423" y="87"/>
                </a:lnTo>
                <a:lnTo>
                  <a:pt x="55" y="87"/>
                </a:lnTo>
                <a:lnTo>
                  <a:pt x="111" y="43"/>
                </a:lnTo>
                <a:lnTo>
                  <a:pt x="111" y="153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7" name="CustomShape 24"/>
          <p:cNvSpPr/>
          <p:nvPr/>
        </p:nvSpPr>
        <p:spPr>
          <a:xfrm>
            <a:off x="6721920" y="2732040"/>
            <a:ext cx="257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(powered by global data centers)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8" name="CustomShape 25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9" name="CustomShape 26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61" name="" descr=""/>
          <p:cNvPicPr/>
          <p:nvPr/>
        </p:nvPicPr>
        <p:blipFill>
          <a:blip r:embed="rId1"/>
          <a:stretch/>
        </p:blipFill>
        <p:spPr>
          <a:xfrm>
            <a:off x="4680000" y="1034640"/>
            <a:ext cx="4466520" cy="3379680"/>
          </a:xfrm>
          <a:prstGeom prst="rect">
            <a:avLst/>
          </a:prstGeom>
          <a:ln w="0">
            <a:noFill/>
          </a:ln>
        </p:spPr>
      </p:pic>
      <p:sp>
        <p:nvSpPr>
          <p:cNvPr id="862" name="CustomShape 2"/>
          <p:cNvSpPr/>
          <p:nvPr/>
        </p:nvSpPr>
        <p:spPr>
          <a:xfrm>
            <a:off x="1940400" y="370440"/>
            <a:ext cx="5808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Virtualized Resources in Data Centers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63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4" name="CustomShape 4"/>
          <p:cNvSpPr/>
          <p:nvPr/>
        </p:nvSpPr>
        <p:spPr>
          <a:xfrm>
            <a:off x="957960" y="1032120"/>
            <a:ext cx="3283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Virtualized Infrastructure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5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6" name="CustomShape 6"/>
          <p:cNvSpPr/>
          <p:nvPr/>
        </p:nvSpPr>
        <p:spPr>
          <a:xfrm>
            <a:off x="1379160" y="1376640"/>
            <a:ext cx="2311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Enabled by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7" name="CustomShape 7"/>
          <p:cNvSpPr/>
          <p:nvPr/>
        </p:nvSpPr>
        <p:spPr>
          <a:xfrm>
            <a:off x="1379160" y="1627920"/>
            <a:ext cx="235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concept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8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9" name="CustomShape 9"/>
          <p:cNvSpPr/>
          <p:nvPr/>
        </p:nvSpPr>
        <p:spPr>
          <a:xfrm>
            <a:off x="1379160" y="1929600"/>
            <a:ext cx="3022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Virtualized servers, storage,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0" name="CustomShape 10"/>
          <p:cNvSpPr/>
          <p:nvPr/>
        </p:nvSpPr>
        <p:spPr>
          <a:xfrm>
            <a:off x="1379160" y="2181240"/>
            <a:ext cx="279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network combined in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1" name="CustomShape 11"/>
          <p:cNvSpPr/>
          <p:nvPr/>
        </p:nvSpPr>
        <p:spPr>
          <a:xfrm>
            <a:off x="1379160" y="2432520"/>
            <a:ext cx="2242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virtualized platforms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2" name="CustomShape 12"/>
          <p:cNvSpPr/>
          <p:nvPr/>
        </p:nvSpPr>
        <p:spPr>
          <a:xfrm>
            <a:off x="596880" y="2714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3" name="CustomShape 13"/>
          <p:cNvSpPr/>
          <p:nvPr/>
        </p:nvSpPr>
        <p:spPr>
          <a:xfrm>
            <a:off x="957960" y="2751480"/>
            <a:ext cx="2219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4" name="CustomShape 14"/>
          <p:cNvSpPr/>
          <p:nvPr/>
        </p:nvSpPr>
        <p:spPr>
          <a:xfrm>
            <a:off x="1078200" y="3065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5" name="CustomShape 15"/>
          <p:cNvSpPr/>
          <p:nvPr/>
        </p:nvSpPr>
        <p:spPr>
          <a:xfrm>
            <a:off x="1379160" y="3096000"/>
            <a:ext cx="307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elastic cloud systems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6" name="CustomShape 16"/>
          <p:cNvSpPr/>
          <p:nvPr/>
        </p:nvSpPr>
        <p:spPr>
          <a:xfrm>
            <a:off x="1379160" y="3347640"/>
            <a:ext cx="253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via server virtualization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7" name="CustomShape 17"/>
          <p:cNvSpPr/>
          <p:nvPr/>
        </p:nvSpPr>
        <p:spPr>
          <a:xfrm>
            <a:off x="1078200" y="3618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8" name="CustomShape 18"/>
          <p:cNvSpPr/>
          <p:nvPr/>
        </p:nvSpPr>
        <p:spPr>
          <a:xfrm>
            <a:off x="1379160" y="36493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VMs installed on a virtualized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9" name="CustomShape 19"/>
          <p:cNvSpPr/>
          <p:nvPr/>
        </p:nvSpPr>
        <p:spPr>
          <a:xfrm>
            <a:off x="1379160" y="3900240"/>
            <a:ext cx="29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often used for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0" name="CustomShape 20"/>
          <p:cNvSpPr/>
          <p:nvPr/>
        </p:nvSpPr>
        <p:spPr>
          <a:xfrm>
            <a:off x="1379160" y="4151880"/>
            <a:ext cx="314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hosting third-party programs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1" name="CustomShape 21"/>
          <p:cNvSpPr/>
          <p:nvPr/>
        </p:nvSpPr>
        <p:spPr>
          <a:xfrm>
            <a:off x="1379160" y="4403160"/>
            <a:ext cx="335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content streaming server)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2" name="CustomShape 2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83" name="CustomShape 23"/>
          <p:cNvSpPr/>
          <p:nvPr/>
        </p:nvSpPr>
        <p:spPr>
          <a:xfrm>
            <a:off x="5686200" y="46904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4" name="CustomShape 24"/>
          <p:cNvSpPr/>
          <p:nvPr/>
        </p:nvSpPr>
        <p:spPr>
          <a:xfrm>
            <a:off x="5949720" y="4411800"/>
            <a:ext cx="246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(basis is still physical hardware)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5" name="CustomShape 2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7" name="CustomShape 2"/>
          <p:cNvSpPr/>
          <p:nvPr/>
        </p:nvSpPr>
        <p:spPr>
          <a:xfrm>
            <a:off x="1823400" y="370440"/>
            <a:ext cx="6031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Sharing Resources &amp; Disaster Recovery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88" name="" descr=""/>
          <p:cNvPicPr/>
          <p:nvPr/>
        </p:nvPicPr>
        <p:blipFill>
          <a:blip r:embed="rId1"/>
          <a:stretch/>
        </p:blipFill>
        <p:spPr>
          <a:xfrm>
            <a:off x="619560" y="1305720"/>
            <a:ext cx="4540320" cy="1406880"/>
          </a:xfrm>
          <a:prstGeom prst="rect">
            <a:avLst/>
          </a:prstGeom>
          <a:ln w="0">
            <a:noFill/>
          </a:ln>
        </p:spPr>
      </p:pic>
      <p:sp>
        <p:nvSpPr>
          <p:cNvPr id="889" name="CustomShape 3"/>
          <p:cNvSpPr/>
          <p:nvPr/>
        </p:nvSpPr>
        <p:spPr>
          <a:xfrm>
            <a:off x="5211000" y="1000080"/>
            <a:ext cx="4320000" cy="1611000"/>
          </a:xfrm>
          <a:custGeom>
            <a:avLst/>
            <a:gdLst/>
            <a:ahLst/>
            <a:rect l="l" t="t" r="r" b="b"/>
            <a:pathLst>
              <a:path w="12001" h="4476">
                <a:moveTo>
                  <a:pt x="0" y="0"/>
                </a:moveTo>
                <a:lnTo>
                  <a:pt x="0" y="4475"/>
                </a:lnTo>
                <a:lnTo>
                  <a:pt x="12000" y="4475"/>
                </a:lnTo>
                <a:lnTo>
                  <a:pt x="120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0" name="CustomShape 4"/>
          <p:cNvSpPr/>
          <p:nvPr/>
        </p:nvSpPr>
        <p:spPr>
          <a:xfrm>
            <a:off x="5190840" y="984240"/>
            <a:ext cx="4359960" cy="1642320"/>
          </a:xfrm>
          <a:custGeom>
            <a:avLst/>
            <a:gdLst/>
            <a:ahLst/>
            <a:rect l="l" t="t" r="r" b="b"/>
            <a:pathLst>
              <a:path w="12112" h="456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055" y="0"/>
                </a:lnTo>
                <a:cubicBezTo>
                  <a:pt x="12087" y="0"/>
                  <a:pt x="12111" y="19"/>
                  <a:pt x="12111" y="44"/>
                </a:cubicBezTo>
                <a:lnTo>
                  <a:pt x="12111" y="4518"/>
                </a:lnTo>
                <a:cubicBezTo>
                  <a:pt x="12111" y="4542"/>
                  <a:pt x="12087" y="4562"/>
                  <a:pt x="12055" y="4562"/>
                </a:cubicBezTo>
                <a:lnTo>
                  <a:pt x="56" y="4562"/>
                </a:lnTo>
                <a:cubicBezTo>
                  <a:pt x="24" y="4562"/>
                  <a:pt x="0" y="4542"/>
                  <a:pt x="0" y="4518"/>
                </a:cubicBezTo>
                <a:lnTo>
                  <a:pt x="0" y="44"/>
                </a:lnTo>
                <a:moveTo>
                  <a:pt x="112" y="4518"/>
                </a:moveTo>
                <a:lnTo>
                  <a:pt x="56" y="4475"/>
                </a:lnTo>
                <a:lnTo>
                  <a:pt x="12055" y="4475"/>
                </a:lnTo>
                <a:lnTo>
                  <a:pt x="12000" y="4518"/>
                </a:lnTo>
                <a:lnTo>
                  <a:pt x="12000" y="44"/>
                </a:lnTo>
                <a:lnTo>
                  <a:pt x="12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5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1" name="CustomShape 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92" name="CustomShape 6"/>
          <p:cNvSpPr/>
          <p:nvPr/>
        </p:nvSpPr>
        <p:spPr>
          <a:xfrm>
            <a:off x="5307120" y="1043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3" name="CustomShape 7"/>
          <p:cNvSpPr/>
          <p:nvPr/>
        </p:nvSpPr>
        <p:spPr>
          <a:xfrm>
            <a:off x="5668200" y="1068480"/>
            <a:ext cx="370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Using VMs in a cloud computing platform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4" name="CustomShape 8"/>
          <p:cNvSpPr/>
          <p:nvPr/>
        </p:nvSpPr>
        <p:spPr>
          <a:xfrm>
            <a:off x="5668200" y="1269720"/>
            <a:ext cx="355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ensures extreme flexibility for end users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5" name="CustomShape 9"/>
          <p:cNvSpPr/>
          <p:nvPr/>
        </p:nvSpPr>
        <p:spPr>
          <a:xfrm>
            <a:off x="5307120" y="1485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6" name="CustomShape 10"/>
          <p:cNvSpPr/>
          <p:nvPr/>
        </p:nvSpPr>
        <p:spPr>
          <a:xfrm>
            <a:off x="5668200" y="1510920"/>
            <a:ext cx="377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centre resources are shared by many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7" name="CustomShape 11"/>
          <p:cNvSpPr/>
          <p:nvPr/>
        </p:nvSpPr>
        <p:spPr>
          <a:xfrm>
            <a:off x="5668200" y="1712160"/>
            <a:ext cx="3444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users and virtualization maximizes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8" name="CustomShape 12"/>
          <p:cNvSpPr/>
          <p:nvPr/>
        </p:nvSpPr>
        <p:spPr>
          <a:xfrm>
            <a:off x="5668200" y="1913040"/>
            <a:ext cx="360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users‘ privileges and keep work seperate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9" name="CustomShape 13"/>
          <p:cNvSpPr/>
          <p:nvPr/>
        </p:nvSpPr>
        <p:spPr>
          <a:xfrm>
            <a:off x="5307120" y="2129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0" name="CustomShape 14"/>
          <p:cNvSpPr/>
          <p:nvPr/>
        </p:nvSpPr>
        <p:spPr>
          <a:xfrm>
            <a:off x="5668200" y="2154240"/>
            <a:ext cx="349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Traditional sharing of cluster resources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1" name="CustomShape 15"/>
          <p:cNvSpPr/>
          <p:nvPr/>
        </p:nvSpPr>
        <p:spPr>
          <a:xfrm>
            <a:off x="5668200" y="2355480"/>
            <a:ext cx="354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complex user &amp; group mechanisms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02" name="CustomShape 16"/>
          <p:cNvSpPr/>
          <p:nvPr/>
        </p:nvSpPr>
        <p:spPr>
          <a:xfrm>
            <a:off x="2919600" y="2768760"/>
            <a:ext cx="427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03" name="CustomShape 17"/>
          <p:cNvSpPr/>
          <p:nvPr/>
        </p:nvSpPr>
        <p:spPr>
          <a:xfrm>
            <a:off x="596880" y="31107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4" name="CustomShape 18"/>
          <p:cNvSpPr/>
          <p:nvPr/>
        </p:nvSpPr>
        <p:spPr>
          <a:xfrm>
            <a:off x="957960" y="3148200"/>
            <a:ext cx="5415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Virtualization also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impacts fault tolerance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5" name="CustomShape 19"/>
          <p:cNvSpPr/>
          <p:nvPr/>
        </p:nvSpPr>
        <p:spPr>
          <a:xfrm>
            <a:off x="1078200" y="3461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6" name="CustomShape 20"/>
          <p:cNvSpPr/>
          <p:nvPr/>
        </p:nvSpPr>
        <p:spPr>
          <a:xfrm>
            <a:off x="1379160" y="3492720"/>
            <a:ext cx="7398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Recovery overhead of a conventional disaster recovery scheme high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7" name="CustomShape 21"/>
          <p:cNvSpPr/>
          <p:nvPr/>
        </p:nvSpPr>
        <p:spPr>
          <a:xfrm>
            <a:off x="1078200" y="376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8" name="CustomShape 22"/>
          <p:cNvSpPr/>
          <p:nvPr/>
        </p:nvSpPr>
        <p:spPr>
          <a:xfrm>
            <a:off x="362880" y="863640"/>
            <a:ext cx="852120" cy="1983600"/>
          </a:xfrm>
          <a:custGeom>
            <a:avLst/>
            <a:gdLst/>
            <a:ahLst/>
            <a:rect l="l" t="t" r="r" b="b"/>
            <a:pathLst>
              <a:path w="2368" h="5511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2311" y="0"/>
                </a:lnTo>
                <a:cubicBezTo>
                  <a:pt x="2340" y="0"/>
                  <a:pt x="2367" y="19"/>
                  <a:pt x="2367" y="43"/>
                </a:cubicBezTo>
                <a:lnTo>
                  <a:pt x="2367" y="5466"/>
                </a:lnTo>
                <a:cubicBezTo>
                  <a:pt x="2367" y="5490"/>
                  <a:pt x="2340" y="5510"/>
                  <a:pt x="2311" y="5510"/>
                </a:cubicBezTo>
                <a:lnTo>
                  <a:pt x="56" y="5510"/>
                </a:lnTo>
                <a:cubicBezTo>
                  <a:pt x="26" y="5510"/>
                  <a:pt x="0" y="5490"/>
                  <a:pt x="0" y="5466"/>
                </a:cubicBezTo>
                <a:lnTo>
                  <a:pt x="0" y="43"/>
                </a:lnTo>
                <a:moveTo>
                  <a:pt x="112" y="5466"/>
                </a:moveTo>
                <a:lnTo>
                  <a:pt x="56" y="5422"/>
                </a:lnTo>
                <a:lnTo>
                  <a:pt x="2311" y="5422"/>
                </a:lnTo>
                <a:lnTo>
                  <a:pt x="2256" y="5466"/>
                </a:lnTo>
                <a:lnTo>
                  <a:pt x="2256" y="43"/>
                </a:lnTo>
                <a:lnTo>
                  <a:pt x="2311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546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9" name="CustomShape 23"/>
          <p:cNvSpPr/>
          <p:nvPr/>
        </p:nvSpPr>
        <p:spPr>
          <a:xfrm>
            <a:off x="362880" y="863640"/>
            <a:ext cx="852120" cy="1983600"/>
          </a:xfrm>
          <a:custGeom>
            <a:avLst/>
            <a:gdLst/>
            <a:ahLst/>
            <a:rect l="l" t="t" r="r" b="b"/>
            <a:pathLst>
              <a:path w="2368" h="5511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2311" y="0"/>
                </a:lnTo>
                <a:cubicBezTo>
                  <a:pt x="2340" y="0"/>
                  <a:pt x="2367" y="19"/>
                  <a:pt x="2367" y="43"/>
                </a:cubicBezTo>
                <a:lnTo>
                  <a:pt x="2367" y="5466"/>
                </a:lnTo>
                <a:cubicBezTo>
                  <a:pt x="2367" y="5490"/>
                  <a:pt x="2340" y="5510"/>
                  <a:pt x="2311" y="5510"/>
                </a:cubicBezTo>
                <a:lnTo>
                  <a:pt x="56" y="5510"/>
                </a:lnTo>
                <a:cubicBezTo>
                  <a:pt x="26" y="5510"/>
                  <a:pt x="0" y="5490"/>
                  <a:pt x="0" y="5466"/>
                </a:cubicBezTo>
                <a:lnTo>
                  <a:pt x="0" y="43"/>
                </a:lnTo>
                <a:moveTo>
                  <a:pt x="112" y="5466"/>
                </a:moveTo>
                <a:lnTo>
                  <a:pt x="56" y="5422"/>
                </a:lnTo>
                <a:lnTo>
                  <a:pt x="2311" y="5422"/>
                </a:lnTo>
                <a:lnTo>
                  <a:pt x="2256" y="5466"/>
                </a:lnTo>
                <a:lnTo>
                  <a:pt x="2256" y="43"/>
                </a:lnTo>
                <a:lnTo>
                  <a:pt x="2311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546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10" name="" descr=""/>
          <p:cNvPicPr/>
          <p:nvPr/>
        </p:nvPicPr>
        <p:blipFill>
          <a:blip r:embed="rId2"/>
          <a:stretch/>
        </p:blipFill>
        <p:spPr>
          <a:xfrm rot="5400000">
            <a:off x="2919600" y="852120"/>
            <a:ext cx="288360" cy="336240"/>
          </a:xfrm>
          <a:prstGeom prst="rect">
            <a:avLst/>
          </a:prstGeom>
          <a:ln w="0">
            <a:noFill/>
          </a:ln>
        </p:spPr>
      </p:pic>
      <p:pic>
        <p:nvPicPr>
          <p:cNvPr id="911" name="" descr=""/>
          <p:cNvPicPr/>
          <p:nvPr/>
        </p:nvPicPr>
        <p:blipFill>
          <a:blip r:embed="rId3"/>
          <a:stretch/>
        </p:blipFill>
        <p:spPr>
          <a:xfrm rot="5400000">
            <a:off x="677520" y="1141560"/>
            <a:ext cx="275760" cy="348120"/>
          </a:xfrm>
          <a:prstGeom prst="rect">
            <a:avLst/>
          </a:prstGeom>
          <a:ln w="0">
            <a:noFill/>
          </a:ln>
        </p:spPr>
      </p:pic>
      <p:sp>
        <p:nvSpPr>
          <p:cNvPr id="912" name="CustomShape 24"/>
          <p:cNvSpPr/>
          <p:nvPr/>
        </p:nvSpPr>
        <p:spPr>
          <a:xfrm>
            <a:off x="378720" y="863640"/>
            <a:ext cx="2351160" cy="1050120"/>
          </a:xfrm>
          <a:custGeom>
            <a:avLst/>
            <a:gdLst/>
            <a:ahLst/>
            <a:rect l="l" t="t" r="r" b="b"/>
            <a:pathLst>
              <a:path w="6532" h="2918">
                <a:moveTo>
                  <a:pt x="0" y="43"/>
                </a:moveTo>
                <a:cubicBezTo>
                  <a:pt x="0" y="19"/>
                  <a:pt x="25" y="0"/>
                  <a:pt x="57" y="0"/>
                </a:cubicBezTo>
                <a:lnTo>
                  <a:pt x="6475" y="0"/>
                </a:lnTo>
                <a:cubicBezTo>
                  <a:pt x="6507" y="0"/>
                  <a:pt x="6531" y="19"/>
                  <a:pt x="6531" y="43"/>
                </a:cubicBezTo>
                <a:lnTo>
                  <a:pt x="6531" y="2874"/>
                </a:lnTo>
                <a:cubicBezTo>
                  <a:pt x="6531" y="2898"/>
                  <a:pt x="6507" y="2917"/>
                  <a:pt x="6475" y="2917"/>
                </a:cubicBezTo>
                <a:lnTo>
                  <a:pt x="57" y="2917"/>
                </a:lnTo>
                <a:cubicBezTo>
                  <a:pt x="25" y="2917"/>
                  <a:pt x="0" y="2898"/>
                  <a:pt x="0" y="2874"/>
                </a:cubicBezTo>
                <a:lnTo>
                  <a:pt x="0" y="43"/>
                </a:lnTo>
                <a:moveTo>
                  <a:pt x="113" y="2874"/>
                </a:moveTo>
                <a:lnTo>
                  <a:pt x="57" y="2830"/>
                </a:lnTo>
                <a:lnTo>
                  <a:pt x="6475" y="2830"/>
                </a:lnTo>
                <a:lnTo>
                  <a:pt x="6419" y="2874"/>
                </a:lnTo>
                <a:lnTo>
                  <a:pt x="6419" y="43"/>
                </a:lnTo>
                <a:lnTo>
                  <a:pt x="6475" y="87"/>
                </a:lnTo>
                <a:lnTo>
                  <a:pt x="57" y="87"/>
                </a:lnTo>
                <a:lnTo>
                  <a:pt x="113" y="43"/>
                </a:lnTo>
                <a:lnTo>
                  <a:pt x="113" y="2874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3" name="CustomShape 25"/>
          <p:cNvSpPr/>
          <p:nvPr/>
        </p:nvSpPr>
        <p:spPr>
          <a:xfrm>
            <a:off x="378720" y="863640"/>
            <a:ext cx="2351160" cy="1050120"/>
          </a:xfrm>
          <a:custGeom>
            <a:avLst/>
            <a:gdLst/>
            <a:ahLst/>
            <a:rect l="l" t="t" r="r" b="b"/>
            <a:pathLst>
              <a:path w="6532" h="2918">
                <a:moveTo>
                  <a:pt x="0" y="43"/>
                </a:moveTo>
                <a:cubicBezTo>
                  <a:pt x="0" y="19"/>
                  <a:pt x="25" y="0"/>
                  <a:pt x="57" y="0"/>
                </a:cubicBezTo>
                <a:lnTo>
                  <a:pt x="6475" y="0"/>
                </a:lnTo>
                <a:cubicBezTo>
                  <a:pt x="6507" y="0"/>
                  <a:pt x="6531" y="19"/>
                  <a:pt x="6531" y="43"/>
                </a:cubicBezTo>
                <a:lnTo>
                  <a:pt x="6531" y="2874"/>
                </a:lnTo>
                <a:cubicBezTo>
                  <a:pt x="6531" y="2898"/>
                  <a:pt x="6507" y="2917"/>
                  <a:pt x="6475" y="2917"/>
                </a:cubicBezTo>
                <a:lnTo>
                  <a:pt x="57" y="2917"/>
                </a:lnTo>
                <a:cubicBezTo>
                  <a:pt x="25" y="2917"/>
                  <a:pt x="0" y="2898"/>
                  <a:pt x="0" y="2874"/>
                </a:cubicBezTo>
                <a:lnTo>
                  <a:pt x="0" y="43"/>
                </a:lnTo>
                <a:moveTo>
                  <a:pt x="113" y="2874"/>
                </a:moveTo>
                <a:lnTo>
                  <a:pt x="57" y="2830"/>
                </a:lnTo>
                <a:lnTo>
                  <a:pt x="6475" y="2830"/>
                </a:lnTo>
                <a:lnTo>
                  <a:pt x="6419" y="2874"/>
                </a:lnTo>
                <a:lnTo>
                  <a:pt x="6419" y="43"/>
                </a:lnTo>
                <a:lnTo>
                  <a:pt x="6475" y="87"/>
                </a:lnTo>
                <a:lnTo>
                  <a:pt x="57" y="87"/>
                </a:lnTo>
                <a:lnTo>
                  <a:pt x="113" y="43"/>
                </a:lnTo>
                <a:lnTo>
                  <a:pt x="113" y="2874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14" name="" descr=""/>
          <p:cNvPicPr/>
          <p:nvPr/>
        </p:nvPicPr>
        <p:blipFill>
          <a:blip r:embed="rId4"/>
          <a:stretch/>
        </p:blipFill>
        <p:spPr>
          <a:xfrm rot="5400000">
            <a:off x="1379520" y="883440"/>
            <a:ext cx="288360" cy="336240"/>
          </a:xfrm>
          <a:prstGeom prst="rect">
            <a:avLst/>
          </a:prstGeom>
          <a:ln w="0">
            <a:noFill/>
          </a:ln>
        </p:spPr>
      </p:pic>
      <p:pic>
        <p:nvPicPr>
          <p:cNvPr id="915" name="" descr=""/>
          <p:cNvPicPr/>
          <p:nvPr/>
        </p:nvPicPr>
        <p:blipFill>
          <a:blip r:embed="rId5"/>
          <a:stretch/>
        </p:blipFill>
        <p:spPr>
          <a:xfrm rot="5400000">
            <a:off x="1892520" y="896400"/>
            <a:ext cx="288360" cy="33624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6"/>
          <a:stretch/>
        </p:blipFill>
        <p:spPr>
          <a:xfrm rot="5400000">
            <a:off x="2279880" y="894600"/>
            <a:ext cx="288360" cy="340200"/>
          </a:xfrm>
          <a:prstGeom prst="rect">
            <a:avLst/>
          </a:prstGeom>
          <a:ln w="0">
            <a:noFill/>
          </a:ln>
        </p:spPr>
      </p:pic>
      <p:pic>
        <p:nvPicPr>
          <p:cNvPr id="917" name="" descr=""/>
          <p:cNvPicPr/>
          <p:nvPr/>
        </p:nvPicPr>
        <p:blipFill>
          <a:blip r:embed="rId7"/>
          <a:stretch/>
        </p:blipFill>
        <p:spPr>
          <a:xfrm rot="5400000">
            <a:off x="667440" y="2377440"/>
            <a:ext cx="288360" cy="340200"/>
          </a:xfrm>
          <a:prstGeom prst="rect">
            <a:avLst/>
          </a:prstGeom>
          <a:ln w="0">
            <a:noFill/>
          </a:ln>
        </p:spPr>
      </p:pic>
      <p:sp>
        <p:nvSpPr>
          <p:cNvPr id="918" name="CustomShape 26"/>
          <p:cNvSpPr/>
          <p:nvPr/>
        </p:nvSpPr>
        <p:spPr>
          <a:xfrm>
            <a:off x="1379160" y="3794400"/>
            <a:ext cx="769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Recovery overhead required to recover from live migration of VMs low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9" name="CustomShape 27"/>
          <p:cNvSpPr/>
          <p:nvPr/>
        </p:nvSpPr>
        <p:spPr>
          <a:xfrm>
            <a:off x="3359880" y="935640"/>
            <a:ext cx="135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(flexible resource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0" name="CustomShape 28"/>
          <p:cNvSpPr/>
          <p:nvPr/>
        </p:nvSpPr>
        <p:spPr>
          <a:xfrm>
            <a:off x="2709360" y="1216080"/>
            <a:ext cx="1781640" cy="338040"/>
          </a:xfrm>
          <a:custGeom>
            <a:avLst/>
            <a:gdLst/>
            <a:ahLst/>
            <a:rect l="l" t="t" r="r" b="b"/>
            <a:pathLst>
              <a:path w="4950" h="940">
                <a:moveTo>
                  <a:pt x="0" y="235"/>
                </a:moveTo>
                <a:lnTo>
                  <a:pt x="4352" y="235"/>
                </a:lnTo>
                <a:lnTo>
                  <a:pt x="4352" y="0"/>
                </a:lnTo>
                <a:lnTo>
                  <a:pt x="4949" y="468"/>
                </a:lnTo>
                <a:lnTo>
                  <a:pt x="4352" y="939"/>
                </a:lnTo>
                <a:lnTo>
                  <a:pt x="4352" y="704"/>
                </a:lnTo>
                <a:lnTo>
                  <a:pt x="0" y="704"/>
                </a:lnTo>
                <a:lnTo>
                  <a:pt x="0" y="235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1" name="CustomShape 29"/>
          <p:cNvSpPr/>
          <p:nvPr/>
        </p:nvSpPr>
        <p:spPr>
          <a:xfrm>
            <a:off x="2696400" y="1190880"/>
            <a:ext cx="1813680" cy="388080"/>
          </a:xfrm>
          <a:custGeom>
            <a:avLst/>
            <a:gdLst/>
            <a:ahLst/>
            <a:rect l="l" t="t" r="r" b="b"/>
            <a:pathLst>
              <a:path w="5039" h="1079">
                <a:moveTo>
                  <a:pt x="0" y="276"/>
                </a:moveTo>
                <a:lnTo>
                  <a:pt x="4388" y="276"/>
                </a:lnTo>
                <a:lnTo>
                  <a:pt x="4350" y="304"/>
                </a:lnTo>
                <a:lnTo>
                  <a:pt x="4350" y="0"/>
                </a:lnTo>
                <a:lnTo>
                  <a:pt x="5038" y="538"/>
                </a:lnTo>
                <a:lnTo>
                  <a:pt x="4350" y="1078"/>
                </a:lnTo>
                <a:lnTo>
                  <a:pt x="4350" y="773"/>
                </a:lnTo>
                <a:lnTo>
                  <a:pt x="4388" y="802"/>
                </a:lnTo>
                <a:lnTo>
                  <a:pt x="0" y="802"/>
                </a:lnTo>
                <a:lnTo>
                  <a:pt x="0" y="276"/>
                </a:lnTo>
                <a:moveTo>
                  <a:pt x="74" y="773"/>
                </a:moveTo>
                <a:lnTo>
                  <a:pt x="36" y="744"/>
                </a:lnTo>
                <a:lnTo>
                  <a:pt x="4424" y="744"/>
                </a:lnTo>
                <a:lnTo>
                  <a:pt x="4424" y="1008"/>
                </a:lnTo>
                <a:lnTo>
                  <a:pt x="4362" y="987"/>
                </a:lnTo>
                <a:lnTo>
                  <a:pt x="4958" y="519"/>
                </a:lnTo>
                <a:lnTo>
                  <a:pt x="4958" y="559"/>
                </a:lnTo>
                <a:lnTo>
                  <a:pt x="4362" y="91"/>
                </a:lnTo>
                <a:lnTo>
                  <a:pt x="4424" y="70"/>
                </a:lnTo>
                <a:lnTo>
                  <a:pt x="4424" y="334"/>
                </a:lnTo>
                <a:lnTo>
                  <a:pt x="36" y="334"/>
                </a:lnTo>
                <a:lnTo>
                  <a:pt x="74" y="304"/>
                </a:lnTo>
                <a:lnTo>
                  <a:pt x="74" y="77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22" name="" descr=""/>
          <p:cNvPicPr/>
          <p:nvPr/>
        </p:nvPicPr>
        <p:blipFill>
          <a:blip r:embed="rId8"/>
          <a:stretch/>
        </p:blipFill>
        <p:spPr>
          <a:xfrm>
            <a:off x="2060640" y="4095720"/>
            <a:ext cx="5865120" cy="1213200"/>
          </a:xfrm>
          <a:prstGeom prst="rect">
            <a:avLst/>
          </a:prstGeom>
          <a:ln w="0">
            <a:noFill/>
          </a:ln>
        </p:spPr>
      </p:pic>
      <p:sp>
        <p:nvSpPr>
          <p:cNvPr id="923" name="CustomShape 30"/>
          <p:cNvSpPr/>
          <p:nvPr/>
        </p:nvSpPr>
        <p:spPr>
          <a:xfrm>
            <a:off x="3359880" y="1111320"/>
            <a:ext cx="63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sharing)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4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6" name="CustomShape 2"/>
          <p:cNvSpPr/>
          <p:nvPr/>
        </p:nvSpPr>
        <p:spPr>
          <a:xfrm>
            <a:off x="1659960" y="370440"/>
            <a:ext cx="6355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Physical vs. Virtual Multi-core Processors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2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28" name="CustomShape 4"/>
          <p:cNvSpPr/>
          <p:nvPr/>
        </p:nvSpPr>
        <p:spPr>
          <a:xfrm>
            <a:off x="957960" y="1032120"/>
            <a:ext cx="6188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Multi-core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(cf. Lecture 1) virtualization method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2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0" name="CustomShape 6"/>
          <p:cNvSpPr/>
          <p:nvPr/>
        </p:nvSpPr>
        <p:spPr>
          <a:xfrm>
            <a:off x="1379160" y="1376640"/>
            <a:ext cx="669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Exposes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four virtual CPUs (VCPUs)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the software application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2" name="CustomShape 8"/>
          <p:cNvSpPr/>
          <p:nvPr/>
        </p:nvSpPr>
        <p:spPr>
          <a:xfrm>
            <a:off x="1379160" y="1678320"/>
            <a:ext cx="4951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Only three physical cores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actually present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3" name="CustomShape 9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934" name="" descr=""/>
          <p:cNvPicPr/>
          <p:nvPr/>
        </p:nvPicPr>
        <p:blipFill>
          <a:blip r:embed="rId1"/>
          <a:stretch/>
        </p:blipFill>
        <p:spPr>
          <a:xfrm>
            <a:off x="642240" y="2302920"/>
            <a:ext cx="3830400" cy="1369080"/>
          </a:xfrm>
          <a:prstGeom prst="rect">
            <a:avLst/>
          </a:prstGeom>
          <a:ln w="0">
            <a:noFill/>
          </a:ln>
        </p:spPr>
      </p:pic>
      <p:sp>
        <p:nvSpPr>
          <p:cNvPr id="935" name="CustomShape 10"/>
          <p:cNvSpPr/>
          <p:nvPr/>
        </p:nvSpPr>
        <p:spPr>
          <a:xfrm>
            <a:off x="3817080" y="3012120"/>
            <a:ext cx="538920" cy="211680"/>
          </a:xfrm>
          <a:custGeom>
            <a:avLst/>
            <a:gdLst/>
            <a:ahLst/>
            <a:rect l="l" t="t" r="r" b="b"/>
            <a:pathLst>
              <a:path w="1498" h="589">
                <a:moveTo>
                  <a:pt x="0" y="0"/>
                </a:moveTo>
                <a:lnTo>
                  <a:pt x="0" y="588"/>
                </a:lnTo>
                <a:lnTo>
                  <a:pt x="1497" y="588"/>
                </a:lnTo>
                <a:lnTo>
                  <a:pt x="1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6" name="CustomShape 11"/>
          <p:cNvSpPr/>
          <p:nvPr/>
        </p:nvSpPr>
        <p:spPr>
          <a:xfrm>
            <a:off x="3804120" y="3001320"/>
            <a:ext cx="565200" cy="232200"/>
          </a:xfrm>
          <a:custGeom>
            <a:avLst/>
            <a:gdLst/>
            <a:ahLst/>
            <a:rect l="l" t="t" r="r" b="b"/>
            <a:pathLst>
              <a:path w="1571" h="646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1532" y="0"/>
                </a:lnTo>
                <a:cubicBezTo>
                  <a:pt x="1552" y="0"/>
                  <a:pt x="1570" y="14"/>
                  <a:pt x="1570" y="30"/>
                </a:cubicBezTo>
                <a:lnTo>
                  <a:pt x="1570" y="618"/>
                </a:lnTo>
                <a:cubicBezTo>
                  <a:pt x="1570" y="633"/>
                  <a:pt x="1552" y="645"/>
                  <a:pt x="1532" y="645"/>
                </a:cubicBezTo>
                <a:lnTo>
                  <a:pt x="36" y="645"/>
                </a:lnTo>
                <a:cubicBezTo>
                  <a:pt x="16" y="645"/>
                  <a:pt x="0" y="633"/>
                  <a:pt x="0" y="618"/>
                </a:cubicBezTo>
                <a:lnTo>
                  <a:pt x="0" y="30"/>
                </a:lnTo>
                <a:moveTo>
                  <a:pt x="74" y="618"/>
                </a:moveTo>
                <a:lnTo>
                  <a:pt x="36" y="588"/>
                </a:lnTo>
                <a:lnTo>
                  <a:pt x="1532" y="588"/>
                </a:lnTo>
                <a:lnTo>
                  <a:pt x="1495" y="618"/>
                </a:lnTo>
                <a:lnTo>
                  <a:pt x="1495" y="30"/>
                </a:lnTo>
                <a:lnTo>
                  <a:pt x="1532" y="59"/>
                </a:lnTo>
                <a:lnTo>
                  <a:pt x="36" y="59"/>
                </a:lnTo>
                <a:lnTo>
                  <a:pt x="74" y="30"/>
                </a:lnTo>
                <a:lnTo>
                  <a:pt x="74" y="618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7" name="CustomShape 12"/>
          <p:cNvSpPr/>
          <p:nvPr/>
        </p:nvSpPr>
        <p:spPr>
          <a:xfrm>
            <a:off x="2833920" y="39657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8" name="CustomShape 13"/>
          <p:cNvSpPr/>
          <p:nvPr/>
        </p:nvSpPr>
        <p:spPr>
          <a:xfrm>
            <a:off x="596160" y="4265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39" name="CustomShape 14"/>
          <p:cNvSpPr/>
          <p:nvPr/>
        </p:nvSpPr>
        <p:spPr>
          <a:xfrm>
            <a:off x="957240" y="4303080"/>
            <a:ext cx="6275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I/O devices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(cf. Lecture 1) virtualization method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0" name="CustomShape 15"/>
          <p:cNvSpPr/>
          <p:nvPr/>
        </p:nvSpPr>
        <p:spPr>
          <a:xfrm>
            <a:off x="1077480" y="4616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1" name="CustomShape 16"/>
          <p:cNvSpPr/>
          <p:nvPr/>
        </p:nvSpPr>
        <p:spPr>
          <a:xfrm>
            <a:off x="1378440" y="4647600"/>
            <a:ext cx="7373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Device emulation for I/O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virtualization inside the virtualization layer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2" name="CustomShape 17"/>
          <p:cNvSpPr/>
          <p:nvPr/>
        </p:nvSpPr>
        <p:spPr>
          <a:xfrm>
            <a:off x="1077480" y="4917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43" name="" descr=""/>
          <p:cNvPicPr/>
          <p:nvPr/>
        </p:nvPicPr>
        <p:blipFill>
          <a:blip r:embed="rId2"/>
          <a:stretch/>
        </p:blipFill>
        <p:spPr>
          <a:xfrm>
            <a:off x="4916880" y="2177280"/>
            <a:ext cx="4316400" cy="1620720"/>
          </a:xfrm>
          <a:prstGeom prst="rect">
            <a:avLst/>
          </a:prstGeom>
          <a:ln w="0">
            <a:noFill/>
          </a:ln>
        </p:spPr>
      </p:pic>
      <p:sp>
        <p:nvSpPr>
          <p:cNvPr id="944" name="CustomShape 18"/>
          <p:cNvSpPr/>
          <p:nvPr/>
        </p:nvSpPr>
        <p:spPr>
          <a:xfrm>
            <a:off x="7484760" y="3251520"/>
            <a:ext cx="1061280" cy="206280"/>
          </a:xfrm>
          <a:custGeom>
            <a:avLst/>
            <a:gdLst/>
            <a:ahLst/>
            <a:rect l="l" t="t" r="r" b="b"/>
            <a:pathLst>
              <a:path w="2949" h="574">
                <a:moveTo>
                  <a:pt x="0" y="0"/>
                </a:moveTo>
                <a:lnTo>
                  <a:pt x="0" y="573"/>
                </a:lnTo>
                <a:lnTo>
                  <a:pt x="2948" y="573"/>
                </a:lnTo>
                <a:lnTo>
                  <a:pt x="2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5" name="CustomShape 19"/>
          <p:cNvSpPr/>
          <p:nvPr/>
        </p:nvSpPr>
        <p:spPr>
          <a:xfrm>
            <a:off x="7471080" y="3241800"/>
            <a:ext cx="1088640" cy="227160"/>
          </a:xfrm>
          <a:custGeom>
            <a:avLst/>
            <a:gdLst/>
            <a:ahLst/>
            <a:rect l="l" t="t" r="r" b="b"/>
            <a:pathLst>
              <a:path w="3025" h="632">
                <a:moveTo>
                  <a:pt x="0" y="29"/>
                </a:moveTo>
                <a:cubicBezTo>
                  <a:pt x="0" y="12"/>
                  <a:pt x="18" y="0"/>
                  <a:pt x="38" y="0"/>
                </a:cubicBezTo>
                <a:lnTo>
                  <a:pt x="2986" y="0"/>
                </a:lnTo>
                <a:cubicBezTo>
                  <a:pt x="3006" y="0"/>
                  <a:pt x="3024" y="12"/>
                  <a:pt x="3024" y="29"/>
                </a:cubicBezTo>
                <a:lnTo>
                  <a:pt x="3024" y="601"/>
                </a:lnTo>
                <a:cubicBezTo>
                  <a:pt x="3024" y="617"/>
                  <a:pt x="3006" y="631"/>
                  <a:pt x="2986" y="631"/>
                </a:cubicBezTo>
                <a:lnTo>
                  <a:pt x="38" y="631"/>
                </a:lnTo>
                <a:cubicBezTo>
                  <a:pt x="18" y="631"/>
                  <a:pt x="0" y="617"/>
                  <a:pt x="0" y="601"/>
                </a:cubicBezTo>
                <a:lnTo>
                  <a:pt x="0" y="29"/>
                </a:lnTo>
                <a:moveTo>
                  <a:pt x="76" y="601"/>
                </a:moveTo>
                <a:lnTo>
                  <a:pt x="38" y="573"/>
                </a:lnTo>
                <a:lnTo>
                  <a:pt x="2986" y="573"/>
                </a:lnTo>
                <a:lnTo>
                  <a:pt x="2948" y="601"/>
                </a:lnTo>
                <a:lnTo>
                  <a:pt x="2948" y="29"/>
                </a:lnTo>
                <a:lnTo>
                  <a:pt x="2986" y="58"/>
                </a:lnTo>
                <a:lnTo>
                  <a:pt x="38" y="58"/>
                </a:lnTo>
                <a:lnTo>
                  <a:pt x="76" y="29"/>
                </a:lnTo>
                <a:lnTo>
                  <a:pt x="76" y="60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6" name="CustomShape 20"/>
          <p:cNvSpPr/>
          <p:nvPr/>
        </p:nvSpPr>
        <p:spPr>
          <a:xfrm>
            <a:off x="1378440" y="4949280"/>
            <a:ext cx="782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Maps real I/O devices into the virtual devices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the guest device driver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7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9" name="CustomShape 2"/>
          <p:cNvSpPr/>
          <p:nvPr/>
        </p:nvSpPr>
        <p:spPr>
          <a:xfrm>
            <a:off x="1850760" y="370440"/>
            <a:ext cx="5986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Physical vs. Virtual Many-core Clusters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5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1" name="CustomShape 4"/>
          <p:cNvSpPr/>
          <p:nvPr/>
        </p:nvSpPr>
        <p:spPr>
          <a:xfrm>
            <a:off x="957960" y="1032120"/>
            <a:ext cx="6164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Many-core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(cf. Lecture 1) virtualization method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3" name="CustomShape 6"/>
          <p:cNvSpPr/>
          <p:nvPr/>
        </p:nvSpPr>
        <p:spPr>
          <a:xfrm>
            <a:off x="1379160" y="1376640"/>
            <a:ext cx="738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Important is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mapping of VMs into adjacent cores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(performance)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5" name="CustomShape 8"/>
          <p:cNvSpPr/>
          <p:nvPr/>
        </p:nvSpPr>
        <p:spPr>
          <a:xfrm>
            <a:off x="1379160" y="1678320"/>
            <a:ext cx="6337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multiple virtual clusters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assigned to various workloads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6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7" name="CustomShape 10"/>
          <p:cNvSpPr/>
          <p:nvPr/>
        </p:nvSpPr>
        <p:spPr>
          <a:xfrm>
            <a:off x="1379160" y="1980000"/>
            <a:ext cx="348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server consolidation by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8" name="CustomShape 11"/>
          <p:cNvSpPr/>
          <p:nvPr/>
        </p:nvSpPr>
        <p:spPr>
          <a:xfrm>
            <a:off x="1379160" y="2231280"/>
            <a:ext cx="232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space-sharing of VMs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9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0" name="CustomShape 13"/>
          <p:cNvSpPr/>
          <p:nvPr/>
        </p:nvSpPr>
        <p:spPr>
          <a:xfrm>
            <a:off x="1379160" y="2532960"/>
            <a:ext cx="362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Future trend as many-core grows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1" name="CustomShape 14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962" name="" descr=""/>
          <p:cNvPicPr/>
          <p:nvPr/>
        </p:nvPicPr>
        <p:blipFill>
          <a:blip r:embed="rId1"/>
          <a:stretch/>
        </p:blipFill>
        <p:spPr>
          <a:xfrm>
            <a:off x="5275440" y="2016720"/>
            <a:ext cx="4356720" cy="2655000"/>
          </a:xfrm>
          <a:prstGeom prst="rect">
            <a:avLst/>
          </a:prstGeom>
          <a:ln w="0">
            <a:noFill/>
          </a:ln>
        </p:spPr>
      </p:pic>
      <p:pic>
        <p:nvPicPr>
          <p:cNvPr id="963" name="" descr=""/>
          <p:cNvPicPr/>
          <p:nvPr/>
        </p:nvPicPr>
        <p:blipFill>
          <a:blip r:embed="rId2"/>
          <a:stretch/>
        </p:blipFill>
        <p:spPr>
          <a:xfrm>
            <a:off x="511920" y="2799720"/>
            <a:ext cx="4707000" cy="2007720"/>
          </a:xfrm>
          <a:prstGeom prst="rect">
            <a:avLst/>
          </a:prstGeom>
          <a:ln w="0">
            <a:noFill/>
          </a:ln>
        </p:spPr>
      </p:pic>
      <p:sp>
        <p:nvSpPr>
          <p:cNvPr id="964" name="CustomShape 15"/>
          <p:cNvSpPr/>
          <p:nvPr/>
        </p:nvSpPr>
        <p:spPr>
          <a:xfrm>
            <a:off x="3846960" y="2955240"/>
            <a:ext cx="1894680" cy="337680"/>
          </a:xfrm>
          <a:custGeom>
            <a:avLst/>
            <a:gdLst/>
            <a:ahLst/>
            <a:rect l="l" t="t" r="r" b="b"/>
            <a:pathLst>
              <a:path w="5264" h="939">
                <a:moveTo>
                  <a:pt x="0" y="233"/>
                </a:moveTo>
                <a:lnTo>
                  <a:pt x="4666" y="233"/>
                </a:lnTo>
                <a:lnTo>
                  <a:pt x="4666" y="0"/>
                </a:lnTo>
                <a:lnTo>
                  <a:pt x="5263" y="468"/>
                </a:lnTo>
                <a:lnTo>
                  <a:pt x="4666" y="938"/>
                </a:lnTo>
                <a:lnTo>
                  <a:pt x="4666" y="702"/>
                </a:lnTo>
                <a:lnTo>
                  <a:pt x="0" y="702"/>
                </a:lnTo>
                <a:lnTo>
                  <a:pt x="0" y="233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5" name="CustomShape 16"/>
          <p:cNvSpPr/>
          <p:nvPr/>
        </p:nvSpPr>
        <p:spPr>
          <a:xfrm>
            <a:off x="3833280" y="2929320"/>
            <a:ext cx="1927440" cy="388800"/>
          </a:xfrm>
          <a:custGeom>
            <a:avLst/>
            <a:gdLst/>
            <a:ahLst/>
            <a:rect l="l" t="t" r="r" b="b"/>
            <a:pathLst>
              <a:path w="5355" h="1081">
                <a:moveTo>
                  <a:pt x="0" y="275"/>
                </a:moveTo>
                <a:lnTo>
                  <a:pt x="4704" y="275"/>
                </a:lnTo>
                <a:lnTo>
                  <a:pt x="4666" y="306"/>
                </a:lnTo>
                <a:lnTo>
                  <a:pt x="4666" y="0"/>
                </a:lnTo>
                <a:lnTo>
                  <a:pt x="5354" y="540"/>
                </a:lnTo>
                <a:lnTo>
                  <a:pt x="4666" y="1080"/>
                </a:lnTo>
                <a:lnTo>
                  <a:pt x="4666" y="774"/>
                </a:lnTo>
                <a:lnTo>
                  <a:pt x="4704" y="804"/>
                </a:lnTo>
                <a:lnTo>
                  <a:pt x="0" y="804"/>
                </a:lnTo>
                <a:lnTo>
                  <a:pt x="0" y="275"/>
                </a:lnTo>
                <a:moveTo>
                  <a:pt x="76" y="774"/>
                </a:moveTo>
                <a:lnTo>
                  <a:pt x="38" y="746"/>
                </a:lnTo>
                <a:lnTo>
                  <a:pt x="4742" y="746"/>
                </a:lnTo>
                <a:lnTo>
                  <a:pt x="4742" y="1009"/>
                </a:lnTo>
                <a:lnTo>
                  <a:pt x="4676" y="989"/>
                </a:lnTo>
                <a:lnTo>
                  <a:pt x="5276" y="520"/>
                </a:lnTo>
                <a:lnTo>
                  <a:pt x="5276" y="561"/>
                </a:lnTo>
                <a:lnTo>
                  <a:pt x="4676" y="92"/>
                </a:lnTo>
                <a:lnTo>
                  <a:pt x="4742" y="72"/>
                </a:lnTo>
                <a:lnTo>
                  <a:pt x="4742" y="336"/>
                </a:lnTo>
                <a:lnTo>
                  <a:pt x="38" y="336"/>
                </a:lnTo>
                <a:lnTo>
                  <a:pt x="76" y="306"/>
                </a:lnTo>
                <a:lnTo>
                  <a:pt x="76" y="7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6" name="CustomShape 17"/>
          <p:cNvSpPr/>
          <p:nvPr/>
        </p:nvSpPr>
        <p:spPr>
          <a:xfrm>
            <a:off x="2654280" y="4999320"/>
            <a:ext cx="427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7" name="CustomShape 1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9" name="CustomShape 2"/>
          <p:cNvSpPr/>
          <p:nvPr/>
        </p:nvSpPr>
        <p:spPr>
          <a:xfrm>
            <a:off x="1805760" y="370800"/>
            <a:ext cx="6057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Software Example: VMware ESX Server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70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1" name="CustomShape 4"/>
          <p:cNvSpPr/>
          <p:nvPr/>
        </p:nvSpPr>
        <p:spPr>
          <a:xfrm>
            <a:off x="957960" y="1032840"/>
            <a:ext cx="3832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Server virtualization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2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3" name="CustomShape 6"/>
          <p:cNvSpPr/>
          <p:nvPr/>
        </p:nvSpPr>
        <p:spPr>
          <a:xfrm>
            <a:off x="1379160" y="1377360"/>
            <a:ext cx="655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Different than VMWare Workstation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(desktop virtualization)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4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5" name="CustomShape 8"/>
          <p:cNvSpPr/>
          <p:nvPr/>
        </p:nvSpPr>
        <p:spPr>
          <a:xfrm>
            <a:off x="1379160" y="1679040"/>
            <a:ext cx="7829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Symmetric multiprocessing (SMP)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servers are massively parallel systems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6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7" name="CustomShape 10"/>
          <p:cNvSpPr/>
          <p:nvPr/>
        </p:nvSpPr>
        <p:spPr>
          <a:xfrm>
            <a:off x="1378800" y="1980720"/>
            <a:ext cx="7468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VMWare ESX is a VMM / hypervisor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bare-metal x86 SMP systems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8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9" name="CustomShape 12"/>
          <p:cNvSpPr/>
          <p:nvPr/>
        </p:nvSpPr>
        <p:spPr>
          <a:xfrm>
            <a:off x="1379160" y="2282400"/>
            <a:ext cx="801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Scheduler allocates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CPU, memory disk, and network bandwidth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0" name="CustomShape 13"/>
          <p:cNvSpPr/>
          <p:nvPr/>
        </p:nvSpPr>
        <p:spPr>
          <a:xfrm>
            <a:off x="1078200" y="255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1" name="CustomShape 14"/>
          <p:cNvSpPr/>
          <p:nvPr/>
        </p:nvSpPr>
        <p:spPr>
          <a:xfrm>
            <a:off x="1379160" y="2584080"/>
            <a:ext cx="813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Scheduler maps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resources to the virtual hardware resource set of each VM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82" name="" descr=""/>
          <p:cNvPicPr/>
          <p:nvPr/>
        </p:nvPicPr>
        <p:blipFill>
          <a:blip r:embed="rId1"/>
          <a:stretch/>
        </p:blipFill>
        <p:spPr>
          <a:xfrm>
            <a:off x="1765440" y="2908080"/>
            <a:ext cx="5683320" cy="2316240"/>
          </a:xfrm>
          <a:prstGeom prst="rect">
            <a:avLst/>
          </a:prstGeom>
          <a:ln w="0">
            <a:noFill/>
          </a:ln>
        </p:spPr>
      </p:pic>
      <p:sp>
        <p:nvSpPr>
          <p:cNvPr id="983" name="CustomShape 15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84" name="CustomShape 16"/>
          <p:cNvSpPr/>
          <p:nvPr/>
        </p:nvSpPr>
        <p:spPr>
          <a:xfrm>
            <a:off x="8034120" y="3685320"/>
            <a:ext cx="134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85" name="CustomShape 17"/>
          <p:cNvSpPr/>
          <p:nvPr/>
        </p:nvSpPr>
        <p:spPr>
          <a:xfrm>
            <a:off x="8034120" y="3861360"/>
            <a:ext cx="133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Computing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86" name="" descr=""/>
          <p:cNvPicPr/>
          <p:nvPr/>
        </p:nvPicPr>
        <p:blipFill>
          <a:blip r:embed="rId2"/>
          <a:stretch/>
        </p:blipFill>
        <p:spPr>
          <a:xfrm>
            <a:off x="8063640" y="825480"/>
            <a:ext cx="1452240" cy="754200"/>
          </a:xfrm>
          <a:prstGeom prst="rect">
            <a:avLst/>
          </a:prstGeom>
          <a:ln w="0">
            <a:noFill/>
          </a:ln>
        </p:spPr>
      </p:pic>
      <p:sp>
        <p:nvSpPr>
          <p:cNvPr id="987" name="CustomShape 18"/>
          <p:cNvSpPr/>
          <p:nvPr/>
        </p:nvSpPr>
        <p:spPr>
          <a:xfrm>
            <a:off x="8034120" y="4037400"/>
            <a:ext cx="3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88" name="CustomShape 19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0" name="CustomShape 2"/>
          <p:cNvSpPr/>
          <p:nvPr/>
        </p:nvSpPr>
        <p:spPr>
          <a:xfrm>
            <a:off x="2729880" y="370440"/>
            <a:ext cx="4220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Physical vs. Virtual Clusters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91" name="CustomShape 3"/>
          <p:cNvSpPr/>
          <p:nvPr/>
        </p:nvSpPr>
        <p:spPr>
          <a:xfrm>
            <a:off x="596880" y="1945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92" name="CustomShape 4"/>
          <p:cNvSpPr/>
          <p:nvPr/>
        </p:nvSpPr>
        <p:spPr>
          <a:xfrm>
            <a:off x="957960" y="1982520"/>
            <a:ext cx="4125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Several virtual clusters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93" name="CustomShape 5"/>
          <p:cNvSpPr/>
          <p:nvPr/>
        </p:nvSpPr>
        <p:spPr>
          <a:xfrm>
            <a:off x="1078200" y="2295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4" name="CustomShape 6"/>
          <p:cNvSpPr/>
          <p:nvPr/>
        </p:nvSpPr>
        <p:spPr>
          <a:xfrm>
            <a:off x="1379160" y="2326680"/>
            <a:ext cx="614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virtual cluster 1-4 is formed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physical machines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5" name="CustomShape 7"/>
          <p:cNvSpPr/>
          <p:nvPr/>
        </p:nvSpPr>
        <p:spPr>
          <a:xfrm>
            <a:off x="1078200" y="2597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6" name="CustomShape 8"/>
          <p:cNvSpPr/>
          <p:nvPr/>
        </p:nvSpPr>
        <p:spPr>
          <a:xfrm>
            <a:off x="1379160" y="2628360"/>
            <a:ext cx="7691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cluster 1-4 formed by a VM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hosted by multiple physical clusters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7" name="CustomShape 9"/>
          <p:cNvSpPr/>
          <p:nvPr/>
        </p:nvSpPr>
        <p:spPr>
          <a:xfrm>
            <a:off x="1078200" y="28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8" name="CustomShape 10"/>
          <p:cNvSpPr/>
          <p:nvPr/>
        </p:nvSpPr>
        <p:spPr>
          <a:xfrm>
            <a:off x="1379160" y="2930040"/>
            <a:ext cx="287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cluster boundaries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9" name="CustomShape 11"/>
          <p:cNvSpPr/>
          <p:nvPr/>
        </p:nvSpPr>
        <p:spPr>
          <a:xfrm>
            <a:off x="1379160" y="3181680"/>
            <a:ext cx="235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shown as distinct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0" name="CustomShape 12"/>
          <p:cNvSpPr/>
          <p:nvPr/>
        </p:nvSpPr>
        <p:spPr>
          <a:xfrm>
            <a:off x="1379160" y="3432600"/>
            <a:ext cx="291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boundaries as experienced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1" name="CustomShape 13"/>
          <p:cNvSpPr/>
          <p:nvPr/>
        </p:nvSpPr>
        <p:spPr>
          <a:xfrm>
            <a:off x="1379160" y="3684240"/>
            <a:ext cx="185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by real end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2" name="CustomShape 14"/>
          <p:cNvSpPr/>
          <p:nvPr/>
        </p:nvSpPr>
        <p:spPr>
          <a:xfrm>
            <a:off x="1078200" y="3954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3" name="CustomShape 15"/>
          <p:cNvSpPr/>
          <p:nvPr/>
        </p:nvSpPr>
        <p:spPr>
          <a:xfrm>
            <a:off x="1379160" y="3985920"/>
            <a:ext cx="250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Physical clusters with 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4" name="CustomShape 16"/>
          <p:cNvSpPr/>
          <p:nvPr/>
        </p:nvSpPr>
        <p:spPr>
          <a:xfrm>
            <a:off x="1379160" y="4237200"/>
            <a:ext cx="285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topology not really known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5" name="CustomShape 17"/>
          <p:cNvSpPr/>
          <p:nvPr/>
        </p:nvSpPr>
        <p:spPr>
          <a:xfrm>
            <a:off x="1379160" y="4488480"/>
            <a:ext cx="281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by real end users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but only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6" name="CustomShape 18"/>
          <p:cNvSpPr/>
          <p:nvPr/>
        </p:nvSpPr>
        <p:spPr>
          <a:xfrm>
            <a:off x="1379160" y="4740120"/>
            <a:ext cx="22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by cloud data centre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7" name="CustomShape 19"/>
          <p:cNvSpPr/>
          <p:nvPr/>
        </p:nvSpPr>
        <p:spPr>
          <a:xfrm>
            <a:off x="1379160" y="4991400"/>
            <a:ext cx="158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administrators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008" name="" descr=""/>
          <p:cNvPicPr/>
          <p:nvPr/>
        </p:nvPicPr>
        <p:blipFill>
          <a:blip r:embed="rId1"/>
          <a:stretch/>
        </p:blipFill>
        <p:spPr>
          <a:xfrm>
            <a:off x="4649760" y="3018600"/>
            <a:ext cx="4893120" cy="1988280"/>
          </a:xfrm>
          <a:prstGeom prst="rect">
            <a:avLst/>
          </a:prstGeom>
          <a:ln w="0">
            <a:noFill/>
          </a:ln>
        </p:spPr>
      </p:pic>
      <p:sp>
        <p:nvSpPr>
          <p:cNvPr id="1009" name="CustomShape 20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10" name="CustomShape 21"/>
          <p:cNvSpPr/>
          <p:nvPr/>
        </p:nvSpPr>
        <p:spPr>
          <a:xfrm>
            <a:off x="133200" y="829800"/>
            <a:ext cx="9397440" cy="1009800"/>
          </a:xfrm>
          <a:custGeom>
            <a:avLst/>
            <a:gdLst/>
            <a:ahLst/>
            <a:rect l="l" t="t" r="r" b="b"/>
            <a:pathLst>
              <a:path w="26105" h="2806">
                <a:moveTo>
                  <a:pt x="0" y="0"/>
                </a:moveTo>
                <a:lnTo>
                  <a:pt x="0" y="2805"/>
                </a:lnTo>
                <a:lnTo>
                  <a:pt x="26104" y="2805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1" name="CustomShape 22"/>
          <p:cNvSpPr/>
          <p:nvPr/>
        </p:nvSpPr>
        <p:spPr>
          <a:xfrm>
            <a:off x="113040" y="813960"/>
            <a:ext cx="9437760" cy="1040760"/>
          </a:xfrm>
          <a:custGeom>
            <a:avLst/>
            <a:gdLst/>
            <a:ahLst/>
            <a:rect l="l" t="t" r="r" b="b"/>
            <a:pathLst>
              <a:path w="26217" h="289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2848"/>
                </a:lnTo>
                <a:cubicBezTo>
                  <a:pt x="26216" y="2872"/>
                  <a:pt x="26192" y="2891"/>
                  <a:pt x="26160" y="2891"/>
                </a:cubicBezTo>
                <a:lnTo>
                  <a:pt x="56" y="2891"/>
                </a:lnTo>
                <a:cubicBezTo>
                  <a:pt x="25" y="2891"/>
                  <a:pt x="0" y="2872"/>
                  <a:pt x="0" y="2848"/>
                </a:cubicBezTo>
                <a:lnTo>
                  <a:pt x="0" y="44"/>
                </a:lnTo>
                <a:moveTo>
                  <a:pt x="112" y="2848"/>
                </a:moveTo>
                <a:lnTo>
                  <a:pt x="56" y="2805"/>
                </a:lnTo>
                <a:lnTo>
                  <a:pt x="26160" y="2805"/>
                </a:lnTo>
                <a:lnTo>
                  <a:pt x="26104" y="284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2" name="CustomShape 23"/>
          <p:cNvSpPr/>
          <p:nvPr/>
        </p:nvSpPr>
        <p:spPr>
          <a:xfrm>
            <a:off x="6354000" y="50720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3" name="CustomShape 24"/>
          <p:cNvSpPr/>
          <p:nvPr/>
        </p:nvSpPr>
        <p:spPr>
          <a:xfrm>
            <a:off x="228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4" name="CustomShape 25"/>
          <p:cNvSpPr/>
          <p:nvPr/>
        </p:nvSpPr>
        <p:spPr>
          <a:xfrm>
            <a:off x="589680" y="898200"/>
            <a:ext cx="8317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VM method for simplifying management &amp; sharing of physical resources in Cloud data 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5" name="CustomShape 26"/>
          <p:cNvSpPr/>
          <p:nvPr/>
        </p:nvSpPr>
        <p:spPr>
          <a:xfrm>
            <a:off x="22896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6" name="CustomShape 27"/>
          <p:cNvSpPr/>
          <p:nvPr/>
        </p:nvSpPr>
        <p:spPr>
          <a:xfrm>
            <a:off x="589680" y="1139400"/>
            <a:ext cx="842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 clusters are built with VMs installed at distributed servers from several physical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7" name="CustomShape 28"/>
          <p:cNvSpPr/>
          <p:nvPr/>
        </p:nvSpPr>
        <p:spPr>
          <a:xfrm>
            <a:off x="22896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8" name="CustomShape 29"/>
          <p:cNvSpPr/>
          <p:nvPr/>
        </p:nvSpPr>
        <p:spPr>
          <a:xfrm>
            <a:off x="589680" y="1380600"/>
            <a:ext cx="8723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VMs in virtual clusters are interconnected logically by a virtual network across n physical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9" name="CustomShape 30"/>
          <p:cNvSpPr/>
          <p:nvPr/>
        </p:nvSpPr>
        <p:spPr>
          <a:xfrm>
            <a:off x="228960" y="1596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0" name="CustomShape 31"/>
          <p:cNvSpPr/>
          <p:nvPr/>
        </p:nvSpPr>
        <p:spPr>
          <a:xfrm>
            <a:off x="589680" y="1622160"/>
            <a:ext cx="882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Clustering inexpensive computers is an effective way to obtain reliable &amp; scalable computing power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1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3" name="CustomShape 2"/>
          <p:cNvSpPr/>
          <p:nvPr/>
        </p:nvSpPr>
        <p:spPr>
          <a:xfrm>
            <a:off x="712440" y="370800"/>
            <a:ext cx="8336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Software Example: VMWare vSphere &amp; vCenter Suite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24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5" name="CustomShape 4"/>
          <p:cNvSpPr/>
          <p:nvPr/>
        </p:nvSpPr>
        <p:spPr>
          <a:xfrm>
            <a:off x="957960" y="1032840"/>
            <a:ext cx="3077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operating system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6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7" name="CustomShape 6"/>
          <p:cNvSpPr/>
          <p:nvPr/>
        </p:nvSpPr>
        <p:spPr>
          <a:xfrm>
            <a:off x="1379160" y="1377360"/>
            <a:ext cx="215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Manages compute,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8" name="CustomShape 7"/>
          <p:cNvSpPr/>
          <p:nvPr/>
        </p:nvSpPr>
        <p:spPr>
          <a:xfrm>
            <a:off x="1379160" y="1629000"/>
            <a:ext cx="238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storage, and network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9" name="CustomShape 8"/>
          <p:cNvSpPr/>
          <p:nvPr/>
        </p:nvSpPr>
        <p:spPr>
          <a:xfrm>
            <a:off x="1379160" y="1879920"/>
            <a:ext cx="160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resources over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0" name="CustomShape 9"/>
          <p:cNvSpPr/>
          <p:nvPr/>
        </p:nvSpPr>
        <p:spPr>
          <a:xfrm>
            <a:off x="1379160" y="2131560"/>
            <a:ext cx="174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virtualized data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1" name="CustomShape 10"/>
          <p:cNvSpPr/>
          <p:nvPr/>
        </p:nvSpPr>
        <p:spPr>
          <a:xfrm>
            <a:off x="1378800" y="2382840"/>
            <a:ext cx="225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centers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internal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2" name="CustomShape 11"/>
          <p:cNvSpPr/>
          <p:nvPr/>
        </p:nvSpPr>
        <p:spPr>
          <a:xfrm>
            <a:off x="1379160" y="2634120"/>
            <a:ext cx="1798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resources)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3" name="CustomShape 12"/>
          <p:cNvSpPr/>
          <p:nvPr/>
        </p:nvSpPr>
        <p:spPr>
          <a:xfrm>
            <a:off x="1078200" y="2904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4" name="CustomShape 13"/>
          <p:cNvSpPr/>
          <p:nvPr/>
        </p:nvSpPr>
        <p:spPr>
          <a:xfrm>
            <a:off x="1379160" y="2935800"/>
            <a:ext cx="1575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Complements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5" name="CustomShape 14"/>
          <p:cNvSpPr/>
          <p:nvPr/>
        </p:nvSpPr>
        <p:spPr>
          <a:xfrm>
            <a:off x="1379160" y="3187080"/>
            <a:ext cx="1508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internal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6" name="CustomShape 15"/>
          <p:cNvSpPr/>
          <p:nvPr/>
        </p:nvSpPr>
        <p:spPr>
          <a:xfrm>
            <a:off x="1379160" y="3438360"/>
            <a:ext cx="2045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private cloud)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7" name="CustomShape 16"/>
          <p:cNvSpPr/>
          <p:nvPr/>
        </p:nvSpPr>
        <p:spPr>
          <a:xfrm>
            <a:off x="1379160" y="3690000"/>
            <a:ext cx="209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external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8" name="CustomShape 17"/>
          <p:cNvSpPr/>
          <p:nvPr/>
        </p:nvSpPr>
        <p:spPr>
          <a:xfrm>
            <a:off x="1379160" y="3941280"/>
            <a:ext cx="185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public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9" name="CustomShape 18"/>
          <p:cNvSpPr/>
          <p:nvPr/>
        </p:nvSpPr>
        <p:spPr>
          <a:xfrm>
            <a:off x="1379160" y="4192560"/>
            <a:ext cx="155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Amazon)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040" name="" descr=""/>
          <p:cNvPicPr/>
          <p:nvPr/>
        </p:nvPicPr>
        <p:blipFill>
          <a:blip r:embed="rId1"/>
          <a:stretch/>
        </p:blipFill>
        <p:spPr>
          <a:xfrm>
            <a:off x="4167720" y="1067400"/>
            <a:ext cx="5475600" cy="3799080"/>
          </a:xfrm>
          <a:prstGeom prst="rect">
            <a:avLst/>
          </a:prstGeom>
          <a:ln w="0">
            <a:noFill/>
          </a:ln>
        </p:spPr>
      </p:pic>
      <p:sp>
        <p:nvSpPr>
          <p:cNvPr id="1041" name="CustomShape 19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42" name="CustomShape 20"/>
          <p:cNvSpPr/>
          <p:nvPr/>
        </p:nvSpPr>
        <p:spPr>
          <a:xfrm>
            <a:off x="2697480" y="4521600"/>
            <a:ext cx="134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43" name="" descr=""/>
          <p:cNvPicPr/>
          <p:nvPr/>
        </p:nvPicPr>
        <p:blipFill>
          <a:blip r:embed="rId2"/>
          <a:stretch/>
        </p:blipFill>
        <p:spPr>
          <a:xfrm>
            <a:off x="15120" y="4185000"/>
            <a:ext cx="1447920" cy="754200"/>
          </a:xfrm>
          <a:prstGeom prst="rect">
            <a:avLst/>
          </a:prstGeom>
          <a:ln w="0">
            <a:noFill/>
          </a:ln>
        </p:spPr>
      </p:pic>
      <p:sp>
        <p:nvSpPr>
          <p:cNvPr id="1044" name="CustomShape 21"/>
          <p:cNvSpPr/>
          <p:nvPr/>
        </p:nvSpPr>
        <p:spPr>
          <a:xfrm>
            <a:off x="2225160" y="4697280"/>
            <a:ext cx="177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5" name="CustomShape 2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47" name="" descr=""/>
          <p:cNvPicPr/>
          <p:nvPr/>
        </p:nvPicPr>
        <p:blipFill>
          <a:blip r:embed="rId1"/>
          <a:stretch/>
        </p:blipFill>
        <p:spPr>
          <a:xfrm>
            <a:off x="5261760" y="1028520"/>
            <a:ext cx="4352400" cy="1662120"/>
          </a:xfrm>
          <a:prstGeom prst="rect">
            <a:avLst/>
          </a:prstGeom>
          <a:ln w="0">
            <a:noFill/>
          </a:ln>
        </p:spPr>
      </p:pic>
      <p:sp>
        <p:nvSpPr>
          <p:cNvPr id="1048" name="CustomShape 2"/>
          <p:cNvSpPr/>
          <p:nvPr/>
        </p:nvSpPr>
        <p:spPr>
          <a:xfrm>
            <a:off x="1520280" y="370440"/>
            <a:ext cx="6625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Application Partitioning on Virtual Clusters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4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0" name="CustomShape 4"/>
          <p:cNvSpPr/>
          <p:nvPr/>
        </p:nvSpPr>
        <p:spPr>
          <a:xfrm>
            <a:off x="957960" y="1032120"/>
            <a:ext cx="2247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2" name="CustomShape 6"/>
          <p:cNvSpPr/>
          <p:nvPr/>
        </p:nvSpPr>
        <p:spPr>
          <a:xfrm>
            <a:off x="1379160" y="1376640"/>
            <a:ext cx="303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Multiple VMs running with 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3" name="CustomShape 7"/>
          <p:cNvSpPr/>
          <p:nvPr/>
        </p:nvSpPr>
        <p:spPr>
          <a:xfrm>
            <a:off x="1379160" y="1627920"/>
            <a:ext cx="3463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different OSes can be deployed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4" name="CustomShape 8"/>
          <p:cNvSpPr/>
          <p:nvPr/>
        </p:nvSpPr>
        <p:spPr>
          <a:xfrm>
            <a:off x="1379160" y="1879560"/>
            <a:ext cx="247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 same physical node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5" name="CustomShape 9"/>
          <p:cNvSpPr/>
          <p:nvPr/>
        </p:nvSpPr>
        <p:spPr>
          <a:xfrm>
            <a:off x="1078200" y="2149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6" name="CustomShape 10"/>
          <p:cNvSpPr/>
          <p:nvPr/>
        </p:nvSpPr>
        <p:spPr>
          <a:xfrm>
            <a:off x="1379160" y="2181240"/>
            <a:ext cx="346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VM runs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 guest OS that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7" name="CustomShape 11"/>
          <p:cNvSpPr/>
          <p:nvPr/>
        </p:nvSpPr>
        <p:spPr>
          <a:xfrm>
            <a:off x="1379160" y="2432520"/>
            <a:ext cx="364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can be different from the host OS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8" name="CustomShape 12"/>
          <p:cNvSpPr/>
          <p:nvPr/>
        </p:nvSpPr>
        <p:spPr>
          <a:xfrm>
            <a:off x="1078200" y="2702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9" name="CustomShape 13"/>
          <p:cNvSpPr/>
          <p:nvPr/>
        </p:nvSpPr>
        <p:spPr>
          <a:xfrm>
            <a:off x="1379160" y="2734200"/>
            <a:ext cx="364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VMs can be replicated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multiple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0" name="CustomShape 14"/>
          <p:cNvSpPr/>
          <p:nvPr/>
        </p:nvSpPr>
        <p:spPr>
          <a:xfrm>
            <a:off x="1379160" y="2985480"/>
            <a:ext cx="403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servers for the purpose of promoting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1" name="CustomShape 15"/>
          <p:cNvSpPr/>
          <p:nvPr/>
        </p:nvSpPr>
        <p:spPr>
          <a:xfrm>
            <a:off x="1379160" y="3236760"/>
            <a:ext cx="663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distributed parallelism, fault tolerance, and disaster recovery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2" name="CustomShape 16"/>
          <p:cNvSpPr/>
          <p:nvPr/>
        </p:nvSpPr>
        <p:spPr>
          <a:xfrm>
            <a:off x="1078200" y="3507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3" name="CustomShape 17"/>
          <p:cNvSpPr/>
          <p:nvPr/>
        </p:nvSpPr>
        <p:spPr>
          <a:xfrm>
            <a:off x="1379160" y="3538440"/>
            <a:ext cx="817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Failure of any physical nodes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may disable only some VMs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installed on them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4" name="CustomShape 18"/>
          <p:cNvSpPr/>
          <p:nvPr/>
        </p:nvSpPr>
        <p:spPr>
          <a:xfrm>
            <a:off x="1078200" y="3808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5" name="CustomShape 19"/>
          <p:cNvSpPr/>
          <p:nvPr/>
        </p:nvSpPr>
        <p:spPr>
          <a:xfrm>
            <a:off x="1379160" y="3840120"/>
            <a:ext cx="727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But the failure of VMs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will not pull down the complete host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6" name="CustomShape 20"/>
          <p:cNvSpPr/>
          <p:nvPr/>
        </p:nvSpPr>
        <p:spPr>
          <a:xfrm>
            <a:off x="133200" y="4333320"/>
            <a:ext cx="9397440" cy="795240"/>
          </a:xfrm>
          <a:custGeom>
            <a:avLst/>
            <a:gdLst/>
            <a:ahLst/>
            <a:rect l="l" t="t" r="r" b="b"/>
            <a:pathLst>
              <a:path w="26105" h="2210">
                <a:moveTo>
                  <a:pt x="0" y="0"/>
                </a:moveTo>
                <a:lnTo>
                  <a:pt x="0" y="2209"/>
                </a:lnTo>
                <a:lnTo>
                  <a:pt x="26104" y="220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7" name="CustomShape 21"/>
          <p:cNvSpPr/>
          <p:nvPr/>
        </p:nvSpPr>
        <p:spPr>
          <a:xfrm>
            <a:off x="113040" y="4317480"/>
            <a:ext cx="9437760" cy="826560"/>
          </a:xfrm>
          <a:custGeom>
            <a:avLst/>
            <a:gdLst/>
            <a:ahLst/>
            <a:rect l="l" t="t" r="r" b="b"/>
            <a:pathLst>
              <a:path w="26217" h="229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2252"/>
                </a:lnTo>
                <a:cubicBezTo>
                  <a:pt x="26216" y="2275"/>
                  <a:pt x="26192" y="2296"/>
                  <a:pt x="26160" y="2296"/>
                </a:cubicBezTo>
                <a:lnTo>
                  <a:pt x="56" y="2296"/>
                </a:lnTo>
                <a:cubicBezTo>
                  <a:pt x="25" y="2296"/>
                  <a:pt x="0" y="2275"/>
                  <a:pt x="0" y="2252"/>
                </a:cubicBezTo>
                <a:lnTo>
                  <a:pt x="0" y="44"/>
                </a:lnTo>
                <a:moveTo>
                  <a:pt x="112" y="2252"/>
                </a:moveTo>
                <a:lnTo>
                  <a:pt x="56" y="2209"/>
                </a:lnTo>
                <a:lnTo>
                  <a:pt x="26160" y="2209"/>
                </a:lnTo>
                <a:lnTo>
                  <a:pt x="26104" y="225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2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8" name="CustomShape 2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69" name="CustomShape 23"/>
          <p:cNvSpPr/>
          <p:nvPr/>
        </p:nvSpPr>
        <p:spPr>
          <a:xfrm>
            <a:off x="228960" y="437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70" name="CustomShape 24"/>
          <p:cNvSpPr/>
          <p:nvPr/>
        </p:nvSpPr>
        <p:spPr>
          <a:xfrm>
            <a:off x="589680" y="4401360"/>
            <a:ext cx="810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Size (number of CPU nodes) of a virtual cluster can grow and shrink dynamically on demand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71" name="CustomShape 25"/>
          <p:cNvSpPr/>
          <p:nvPr/>
        </p:nvSpPr>
        <p:spPr>
          <a:xfrm>
            <a:off x="228960" y="4618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72" name="CustomShape 26"/>
          <p:cNvSpPr/>
          <p:nvPr/>
        </p:nvSpPr>
        <p:spPr>
          <a:xfrm>
            <a:off x="589680" y="4642920"/>
            <a:ext cx="846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purpose of using VMs is to consolidate multiple functionalities on the same server that will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73" name="CustomShape 27"/>
          <p:cNvSpPr/>
          <p:nvPr/>
        </p:nvSpPr>
        <p:spPr>
          <a:xfrm>
            <a:off x="589680" y="4843800"/>
            <a:ext cx="874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greatly enhance server utilization and application flexibility for a wide variety of cloud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74" name="CustomShape 28"/>
          <p:cNvSpPr/>
          <p:nvPr/>
        </p:nvSpPr>
        <p:spPr>
          <a:xfrm>
            <a:off x="6411600" y="27882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75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7" name="CustomShape 2"/>
          <p:cNvSpPr/>
          <p:nvPr/>
        </p:nvSpPr>
        <p:spPr>
          <a:xfrm>
            <a:off x="2200320" y="370800"/>
            <a:ext cx="5257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Public Cloud Computing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78" name="CustomShape 3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9" name="CustomShape 4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0" name="CustomShape 5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81" name="CustomShape 6"/>
          <p:cNvSpPr/>
          <p:nvPr/>
        </p:nvSpPr>
        <p:spPr>
          <a:xfrm>
            <a:off x="22896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82" name="CustomShape 7"/>
          <p:cNvSpPr/>
          <p:nvPr/>
        </p:nvSpPr>
        <p:spPr>
          <a:xfrm>
            <a:off x="589680" y="5045760"/>
            <a:ext cx="853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&amp; 9 &amp; 10 offer more insights into concrete cloud systems and their use of virtualization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83" name="" descr=""/>
          <p:cNvPicPr/>
          <p:nvPr/>
        </p:nvPicPr>
        <p:blipFill>
          <a:blip r:embed="rId1"/>
          <a:stretch/>
        </p:blipFill>
        <p:spPr>
          <a:xfrm>
            <a:off x="1050840" y="1825560"/>
            <a:ext cx="7591680" cy="2903760"/>
          </a:xfrm>
          <a:prstGeom prst="rect">
            <a:avLst/>
          </a:prstGeom>
          <a:ln w="0">
            <a:noFill/>
          </a:ln>
        </p:spPr>
      </p:pic>
      <p:sp>
        <p:nvSpPr>
          <p:cNvPr id="1084" name="CustomShape 8"/>
          <p:cNvSpPr/>
          <p:nvPr/>
        </p:nvSpPr>
        <p:spPr>
          <a:xfrm>
            <a:off x="408240" y="829800"/>
            <a:ext cx="8868240" cy="475200"/>
          </a:xfrm>
          <a:custGeom>
            <a:avLst/>
            <a:gdLst/>
            <a:ahLst/>
            <a:rect l="l" t="t" r="r" b="b"/>
            <a:pathLst>
              <a:path w="24635" h="1321">
                <a:moveTo>
                  <a:pt x="0" y="0"/>
                </a:moveTo>
                <a:lnTo>
                  <a:pt x="0" y="1320"/>
                </a:lnTo>
                <a:lnTo>
                  <a:pt x="24634" y="1320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5" name="CustomShape 9"/>
          <p:cNvSpPr/>
          <p:nvPr/>
        </p:nvSpPr>
        <p:spPr>
          <a:xfrm>
            <a:off x="388080" y="813960"/>
            <a:ext cx="8908560" cy="506880"/>
          </a:xfrm>
          <a:custGeom>
            <a:avLst/>
            <a:gdLst/>
            <a:ahLst/>
            <a:rect l="l" t="t" r="r" b="b"/>
            <a:pathLst>
              <a:path w="24747" h="140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1364"/>
                </a:lnTo>
                <a:cubicBezTo>
                  <a:pt x="24746" y="1387"/>
                  <a:pt x="24719" y="1408"/>
                  <a:pt x="24690" y="1408"/>
                </a:cubicBezTo>
                <a:lnTo>
                  <a:pt x="56" y="1408"/>
                </a:lnTo>
                <a:cubicBezTo>
                  <a:pt x="25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24690" y="1320"/>
                </a:lnTo>
                <a:lnTo>
                  <a:pt x="24634" y="1364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6" name="CustomShape 10"/>
          <p:cNvSpPr/>
          <p:nvPr/>
        </p:nvSpPr>
        <p:spPr>
          <a:xfrm>
            <a:off x="168120" y="47876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7" name="CustomShape 11"/>
          <p:cNvSpPr/>
          <p:nvPr/>
        </p:nvSpPr>
        <p:spPr>
          <a:xfrm>
            <a:off x="504720" y="87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88" name="CustomShape 12"/>
          <p:cNvSpPr/>
          <p:nvPr/>
        </p:nvSpPr>
        <p:spPr>
          <a:xfrm>
            <a:off x="865440" y="898920"/>
            <a:ext cx="8097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Public clouds such a Amazon Web Services (AWS), Microsoft Azure, and Google App Engine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89" name="" descr=""/>
          <p:cNvPicPr/>
          <p:nvPr/>
        </p:nvPicPr>
        <p:blipFill>
          <a:blip r:embed="rId2"/>
          <a:stretch/>
        </p:blipFill>
        <p:spPr>
          <a:xfrm rot="5400000">
            <a:off x="3408840" y="936000"/>
            <a:ext cx="733680" cy="1537560"/>
          </a:xfrm>
          <a:prstGeom prst="rect">
            <a:avLst/>
          </a:prstGeom>
          <a:ln w="0">
            <a:noFill/>
          </a:ln>
        </p:spPr>
      </p:pic>
      <p:pic>
        <p:nvPicPr>
          <p:cNvPr id="1090" name="" descr=""/>
          <p:cNvPicPr/>
          <p:nvPr/>
        </p:nvPicPr>
        <p:blipFill>
          <a:blip r:embed="rId3"/>
          <a:stretch/>
        </p:blipFill>
        <p:spPr>
          <a:xfrm>
            <a:off x="7954920" y="1301760"/>
            <a:ext cx="1378080" cy="1008000"/>
          </a:xfrm>
          <a:prstGeom prst="rect">
            <a:avLst/>
          </a:prstGeom>
          <a:ln w="0">
            <a:noFill/>
          </a:ln>
        </p:spPr>
      </p:pic>
      <p:pic>
        <p:nvPicPr>
          <p:cNvPr id="1091" name="" descr=""/>
          <p:cNvPicPr/>
          <p:nvPr/>
        </p:nvPicPr>
        <p:blipFill>
          <a:blip r:embed="rId4"/>
          <a:stretch/>
        </p:blipFill>
        <p:spPr>
          <a:xfrm>
            <a:off x="5017680" y="1353960"/>
            <a:ext cx="1337040" cy="471960"/>
          </a:xfrm>
          <a:prstGeom prst="rect">
            <a:avLst/>
          </a:prstGeom>
          <a:ln w="0">
            <a:noFill/>
          </a:ln>
        </p:spPr>
      </p:pic>
      <p:sp>
        <p:nvSpPr>
          <p:cNvPr id="1092" name="CustomShape 13"/>
          <p:cNvSpPr/>
          <p:nvPr/>
        </p:nvSpPr>
        <p:spPr>
          <a:xfrm>
            <a:off x="865440" y="1099800"/>
            <a:ext cx="7969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(GAE) use massively the concept of virtualization for their wide variety of service offerings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93" name="CustomShape 14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5" name="CustomShape 2"/>
          <p:cNvSpPr/>
          <p:nvPr/>
        </p:nvSpPr>
        <p:spPr>
          <a:xfrm>
            <a:off x="769320" y="370440"/>
            <a:ext cx="8153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Revisited: Data Center Metrics – Infrastructure Costs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96" name="CustomShape 3"/>
          <p:cNvSpPr/>
          <p:nvPr/>
        </p:nvSpPr>
        <p:spPr>
          <a:xfrm>
            <a:off x="596880" y="1722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97" name="CustomShape 4"/>
          <p:cNvSpPr/>
          <p:nvPr/>
        </p:nvSpPr>
        <p:spPr>
          <a:xfrm>
            <a:off x="957960" y="1759680"/>
            <a:ext cx="2589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Energy/Power costs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98" name="CustomShape 5"/>
          <p:cNvSpPr/>
          <p:nvPr/>
        </p:nvSpPr>
        <p:spPr>
          <a:xfrm>
            <a:off x="1078200" y="2073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99" name="CustomShape 6"/>
          <p:cNvSpPr/>
          <p:nvPr/>
        </p:nvSpPr>
        <p:spPr>
          <a:xfrm>
            <a:off x="1379160" y="2104560"/>
            <a:ext cx="7486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Power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increases linearly w.r.t. clock frequency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(i.e. ‘heartbeat‘ CPUs)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0" name="CustomShape 7"/>
          <p:cNvSpPr/>
          <p:nvPr/>
        </p:nvSpPr>
        <p:spPr>
          <a:xfrm>
            <a:off x="1078200" y="2374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1" name="CustomShape 8"/>
          <p:cNvSpPr/>
          <p:nvPr/>
        </p:nvSpPr>
        <p:spPr>
          <a:xfrm>
            <a:off x="1379160" y="2406240"/>
            <a:ext cx="773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Clock frequency rate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can not be increased more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(&lt; 5 GHz, cf. Lecture 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2" name="CustomShape 9"/>
          <p:cNvSpPr/>
          <p:nvPr/>
        </p:nvSpPr>
        <p:spPr>
          <a:xfrm>
            <a:off x="1078200" y="2676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3" name="CustomShape 10"/>
          <p:cNvSpPr/>
          <p:nvPr/>
        </p:nvSpPr>
        <p:spPr>
          <a:xfrm>
            <a:off x="1379160" y="2707920"/>
            <a:ext cx="323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Power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increases quadratically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4" name="CustomShape 11"/>
          <p:cNvSpPr/>
          <p:nvPr/>
        </p:nvSpPr>
        <p:spPr>
          <a:xfrm>
            <a:off x="1378800" y="2958840"/>
            <a:ext cx="3271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w.r.t. voltage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applied on chips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5" name="CustomShape 12"/>
          <p:cNvSpPr/>
          <p:nvPr/>
        </p:nvSpPr>
        <p:spPr>
          <a:xfrm>
            <a:off x="1078200" y="3229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6" name="CustomShape 13"/>
          <p:cNvSpPr/>
          <p:nvPr/>
        </p:nvSpPr>
        <p:spPr>
          <a:xfrm>
            <a:off x="1379160" y="3260520"/>
            <a:ext cx="317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This includes significant costs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7" name="CustomShape 14"/>
          <p:cNvSpPr/>
          <p:nvPr/>
        </p:nvSpPr>
        <p:spPr>
          <a:xfrm>
            <a:off x="1379160" y="3512160"/>
            <a:ext cx="267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water/cooling/chiller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8" name="CustomShape 15"/>
          <p:cNvSpPr/>
          <p:nvPr/>
        </p:nvSpPr>
        <p:spPr>
          <a:xfrm>
            <a:off x="1078200" y="378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9" name="CustomShape 16"/>
          <p:cNvSpPr/>
          <p:nvPr/>
        </p:nvSpPr>
        <p:spPr>
          <a:xfrm>
            <a:off x="1379160" y="3813840"/>
            <a:ext cx="475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Key problem: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cost of electricity and cooling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0" name="CustomShape 17"/>
          <p:cNvSpPr/>
          <p:nvPr/>
        </p:nvSpPr>
        <p:spPr>
          <a:xfrm>
            <a:off x="1379160" y="4065120"/>
            <a:ext cx="284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increased from 5% to 14%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1" name="CustomShape 18"/>
          <p:cNvSpPr/>
          <p:nvPr/>
        </p:nvSpPr>
        <p:spPr>
          <a:xfrm>
            <a:off x="408240" y="829800"/>
            <a:ext cx="8868240" cy="846000"/>
          </a:xfrm>
          <a:custGeom>
            <a:avLst/>
            <a:gdLst/>
            <a:ahLst/>
            <a:rect l="l" t="t" r="r" b="b"/>
            <a:pathLst>
              <a:path w="24635" h="2351">
                <a:moveTo>
                  <a:pt x="0" y="0"/>
                </a:moveTo>
                <a:lnTo>
                  <a:pt x="0" y="2350"/>
                </a:lnTo>
                <a:lnTo>
                  <a:pt x="24634" y="2350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2" name="CustomShape 19"/>
          <p:cNvSpPr/>
          <p:nvPr/>
        </p:nvSpPr>
        <p:spPr>
          <a:xfrm>
            <a:off x="388080" y="813960"/>
            <a:ext cx="8908560" cy="877680"/>
          </a:xfrm>
          <a:custGeom>
            <a:avLst/>
            <a:gdLst/>
            <a:ahLst/>
            <a:rect l="l" t="t" r="r" b="b"/>
            <a:pathLst>
              <a:path w="24747" h="243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2394"/>
                </a:lnTo>
                <a:cubicBezTo>
                  <a:pt x="24746" y="2419"/>
                  <a:pt x="24719" y="2438"/>
                  <a:pt x="24690" y="2438"/>
                </a:cubicBezTo>
                <a:lnTo>
                  <a:pt x="56" y="2438"/>
                </a:lnTo>
                <a:cubicBezTo>
                  <a:pt x="25" y="2438"/>
                  <a:pt x="0" y="2419"/>
                  <a:pt x="0" y="2394"/>
                </a:cubicBezTo>
                <a:lnTo>
                  <a:pt x="0" y="44"/>
                </a:lnTo>
                <a:moveTo>
                  <a:pt x="112" y="2394"/>
                </a:moveTo>
                <a:lnTo>
                  <a:pt x="56" y="2350"/>
                </a:lnTo>
                <a:lnTo>
                  <a:pt x="24690" y="2350"/>
                </a:lnTo>
                <a:lnTo>
                  <a:pt x="24634" y="2394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3" name="CustomShape 20"/>
          <p:cNvSpPr/>
          <p:nvPr/>
        </p:nvSpPr>
        <p:spPr>
          <a:xfrm>
            <a:off x="1379160" y="4316400"/>
            <a:ext cx="1474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 ~15 years)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4" name="CustomShape 21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5" name="CustomShape 22"/>
          <p:cNvSpPr/>
          <p:nvPr/>
        </p:nvSpPr>
        <p:spPr>
          <a:xfrm>
            <a:off x="865440" y="898200"/>
            <a:ext cx="789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Power consumption, cooling, and packaging limits large data center system development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6" name="CustomShape 23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7" name="CustomShape 24"/>
          <p:cNvSpPr/>
          <p:nvPr/>
        </p:nvSpPr>
        <p:spPr>
          <a:xfrm>
            <a:off x="865440" y="1139400"/>
            <a:ext cx="795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centers use price/performance ratio: energy efficiency is more important than speed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8" name="CustomShape 25"/>
          <p:cNvSpPr/>
          <p:nvPr/>
        </p:nvSpPr>
        <p:spPr>
          <a:xfrm>
            <a:off x="50472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9" name="CustomShape 26"/>
          <p:cNvSpPr/>
          <p:nvPr/>
        </p:nvSpPr>
        <p:spPr>
          <a:xfrm>
            <a:off x="865440" y="1380600"/>
            <a:ext cx="815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~ 60% costs to run a data center is allocated to management &amp; maintenance (infrastructure)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20" name="" descr=""/>
          <p:cNvPicPr/>
          <p:nvPr/>
        </p:nvPicPr>
        <p:blipFill>
          <a:blip r:embed="rId1"/>
          <a:stretch/>
        </p:blipFill>
        <p:spPr>
          <a:xfrm>
            <a:off x="4801320" y="2802960"/>
            <a:ext cx="4845240" cy="1927440"/>
          </a:xfrm>
          <a:prstGeom prst="rect">
            <a:avLst/>
          </a:prstGeom>
          <a:ln w="0">
            <a:noFill/>
          </a:ln>
        </p:spPr>
      </p:pic>
      <p:sp>
        <p:nvSpPr>
          <p:cNvPr id="1121" name="CustomShape 27"/>
          <p:cNvSpPr/>
          <p:nvPr/>
        </p:nvSpPr>
        <p:spPr>
          <a:xfrm>
            <a:off x="6073200" y="17406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22" name="CustomShape 28"/>
          <p:cNvSpPr/>
          <p:nvPr/>
        </p:nvSpPr>
        <p:spPr>
          <a:xfrm>
            <a:off x="1138320" y="4609440"/>
            <a:ext cx="333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(problem explains why Iceland is attractive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23" name="CustomShape 29"/>
          <p:cNvSpPr/>
          <p:nvPr/>
        </p:nvSpPr>
        <p:spPr>
          <a:xfrm>
            <a:off x="4757760" y="2787480"/>
            <a:ext cx="2747520" cy="439920"/>
          </a:xfrm>
          <a:custGeom>
            <a:avLst/>
            <a:gdLst/>
            <a:ahLst/>
            <a:rect l="l" t="t" r="r" b="b"/>
            <a:pathLst>
              <a:path w="7633" h="122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7576" y="0"/>
                </a:lnTo>
                <a:cubicBezTo>
                  <a:pt x="7607" y="0"/>
                  <a:pt x="7632" y="19"/>
                  <a:pt x="7632" y="44"/>
                </a:cubicBezTo>
                <a:lnTo>
                  <a:pt x="7632" y="1178"/>
                </a:lnTo>
                <a:cubicBezTo>
                  <a:pt x="7632" y="1203"/>
                  <a:pt x="7607" y="1222"/>
                  <a:pt x="7576" y="1222"/>
                </a:cubicBezTo>
                <a:lnTo>
                  <a:pt x="56" y="1222"/>
                </a:lnTo>
                <a:cubicBezTo>
                  <a:pt x="24" y="1222"/>
                  <a:pt x="0" y="1203"/>
                  <a:pt x="0" y="1178"/>
                </a:cubicBezTo>
                <a:lnTo>
                  <a:pt x="0" y="44"/>
                </a:lnTo>
                <a:moveTo>
                  <a:pt x="112" y="1178"/>
                </a:moveTo>
                <a:lnTo>
                  <a:pt x="56" y="1135"/>
                </a:lnTo>
                <a:lnTo>
                  <a:pt x="7576" y="1135"/>
                </a:lnTo>
                <a:lnTo>
                  <a:pt x="7520" y="1178"/>
                </a:lnTo>
                <a:lnTo>
                  <a:pt x="7520" y="44"/>
                </a:lnTo>
                <a:lnTo>
                  <a:pt x="757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4" name="CustomShape 30"/>
          <p:cNvSpPr/>
          <p:nvPr/>
        </p:nvSpPr>
        <p:spPr>
          <a:xfrm>
            <a:off x="1138320" y="4785480"/>
            <a:ext cx="3353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since energy prices still relatively low here)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25" name="CustomShape 31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6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8" name="CustomShape 2"/>
          <p:cNvSpPr/>
          <p:nvPr/>
        </p:nvSpPr>
        <p:spPr>
          <a:xfrm>
            <a:off x="1301400" y="370440"/>
            <a:ext cx="7061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Understanding Cloud Computing Cost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2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30" name="CustomShape 4"/>
          <p:cNvSpPr/>
          <p:nvPr/>
        </p:nvSpPr>
        <p:spPr>
          <a:xfrm>
            <a:off x="957960" y="1032120"/>
            <a:ext cx="3182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IT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3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2" name="CustomShape 6"/>
          <p:cNvSpPr/>
          <p:nvPr/>
        </p:nvSpPr>
        <p:spPr>
          <a:xfrm>
            <a:off x="1379160" y="1376640"/>
            <a:ext cx="8270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Users or company owners must acquire their own computer and peripheral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3" name="CustomShape 7"/>
          <p:cNvSpPr/>
          <p:nvPr/>
        </p:nvSpPr>
        <p:spPr>
          <a:xfrm>
            <a:off x="1379160" y="1627920"/>
            <a:ext cx="3339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equipment 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capital expenses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4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5" name="CustomShape 9"/>
          <p:cNvSpPr/>
          <p:nvPr/>
        </p:nvSpPr>
        <p:spPr>
          <a:xfrm>
            <a:off x="1379160" y="1929600"/>
            <a:ext cx="806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Users or company owners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face operational expenditures in operating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6" name="CustomShape 10"/>
          <p:cNvSpPr/>
          <p:nvPr/>
        </p:nvSpPr>
        <p:spPr>
          <a:xfrm>
            <a:off x="1379160" y="2181240"/>
            <a:ext cx="7226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maintaining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the system (e.g. personnel, service costs, energy,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7" name="CustomShape 11"/>
          <p:cNvSpPr/>
          <p:nvPr/>
        </p:nvSpPr>
        <p:spPr>
          <a:xfrm>
            <a:off x="1078200" y="2451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8" name="CustomShape 12"/>
          <p:cNvSpPr/>
          <p:nvPr/>
        </p:nvSpPr>
        <p:spPr>
          <a:xfrm>
            <a:off x="1379160" y="2482560"/>
            <a:ext cx="7927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Fixed cost is main cost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(reduced slightly with increasing number of users)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9" name="CustomShape 13"/>
          <p:cNvSpPr/>
          <p:nvPr/>
        </p:nvSpPr>
        <p:spPr>
          <a:xfrm>
            <a:off x="1078200" y="2753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0" name="CustomShape 14"/>
          <p:cNvSpPr/>
          <p:nvPr/>
        </p:nvSpPr>
        <p:spPr>
          <a:xfrm>
            <a:off x="1379160" y="2784240"/>
            <a:ext cx="816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Operational costs increase sharply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(‘escalates’) with larger number of users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41" name="" descr=""/>
          <p:cNvPicPr/>
          <p:nvPr/>
        </p:nvPicPr>
        <p:blipFill>
          <a:blip r:embed="rId1"/>
          <a:stretch/>
        </p:blipFill>
        <p:spPr>
          <a:xfrm>
            <a:off x="2179800" y="3026880"/>
            <a:ext cx="5531760" cy="1525680"/>
          </a:xfrm>
          <a:prstGeom prst="rect">
            <a:avLst/>
          </a:prstGeom>
          <a:ln w="0">
            <a:noFill/>
          </a:ln>
        </p:spPr>
      </p:pic>
      <p:sp>
        <p:nvSpPr>
          <p:cNvPr id="1142" name="CustomShape 1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43" name="CustomShape 16"/>
          <p:cNvSpPr/>
          <p:nvPr/>
        </p:nvSpPr>
        <p:spPr>
          <a:xfrm>
            <a:off x="7953840" y="3523320"/>
            <a:ext cx="14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4" name="CustomShape 17"/>
          <p:cNvSpPr/>
          <p:nvPr/>
        </p:nvSpPr>
        <p:spPr>
          <a:xfrm>
            <a:off x="7953840" y="3699360"/>
            <a:ext cx="108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5" name="CustomShape 18"/>
          <p:cNvSpPr/>
          <p:nvPr/>
        </p:nvSpPr>
        <p:spPr>
          <a:xfrm>
            <a:off x="7953840" y="3875400"/>
            <a:ext cx="138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Computing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6" name="CustomShape 19"/>
          <p:cNvSpPr/>
          <p:nvPr/>
        </p:nvSpPr>
        <p:spPr>
          <a:xfrm>
            <a:off x="133200" y="4629960"/>
            <a:ext cx="9397440" cy="498600"/>
          </a:xfrm>
          <a:custGeom>
            <a:avLst/>
            <a:gdLst/>
            <a:ahLst/>
            <a:rect l="l" t="t" r="r" b="b"/>
            <a:pathLst>
              <a:path w="26105" h="1386">
                <a:moveTo>
                  <a:pt x="0" y="0"/>
                </a:moveTo>
                <a:lnTo>
                  <a:pt x="0" y="1385"/>
                </a:lnTo>
                <a:lnTo>
                  <a:pt x="26104" y="1385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7" name="CustomShape 20"/>
          <p:cNvSpPr/>
          <p:nvPr/>
        </p:nvSpPr>
        <p:spPr>
          <a:xfrm>
            <a:off x="113040" y="4614120"/>
            <a:ext cx="9437760" cy="529920"/>
          </a:xfrm>
          <a:custGeom>
            <a:avLst/>
            <a:gdLst/>
            <a:ahLst/>
            <a:rect l="l" t="t" r="r" b="b"/>
            <a:pathLst>
              <a:path w="26217" h="147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1428"/>
                </a:lnTo>
                <a:cubicBezTo>
                  <a:pt x="26216" y="1451"/>
                  <a:pt x="26192" y="1472"/>
                  <a:pt x="26160" y="1472"/>
                </a:cubicBezTo>
                <a:lnTo>
                  <a:pt x="56" y="1472"/>
                </a:lnTo>
                <a:cubicBezTo>
                  <a:pt x="25" y="1472"/>
                  <a:pt x="0" y="1451"/>
                  <a:pt x="0" y="1428"/>
                </a:cubicBezTo>
                <a:lnTo>
                  <a:pt x="0" y="44"/>
                </a:lnTo>
                <a:moveTo>
                  <a:pt x="112" y="1428"/>
                </a:moveTo>
                <a:lnTo>
                  <a:pt x="56" y="1385"/>
                </a:lnTo>
                <a:lnTo>
                  <a:pt x="26160" y="1385"/>
                </a:lnTo>
                <a:lnTo>
                  <a:pt x="26104" y="142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8" name="CustomShape 21"/>
          <p:cNvSpPr/>
          <p:nvPr/>
        </p:nvSpPr>
        <p:spPr>
          <a:xfrm>
            <a:off x="7953840" y="4051080"/>
            <a:ext cx="3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9" name="CustomShape 22"/>
          <p:cNvSpPr/>
          <p:nvPr/>
        </p:nvSpPr>
        <p:spPr>
          <a:xfrm>
            <a:off x="228960" y="467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50" name="CustomShape 23"/>
          <p:cNvSpPr/>
          <p:nvPr/>
        </p:nvSpPr>
        <p:spPr>
          <a:xfrm>
            <a:off x="589680" y="469872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computing applies a pay-per-use model, in which user jobs are outsourced to data centers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51" name="CustomShape 24"/>
          <p:cNvSpPr/>
          <p:nvPr/>
        </p:nvSpPr>
        <p:spPr>
          <a:xfrm>
            <a:off x="228960" y="491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52" name="CustomShape 25"/>
          <p:cNvSpPr/>
          <p:nvPr/>
        </p:nvSpPr>
        <p:spPr>
          <a:xfrm>
            <a:off x="589680" y="4939920"/>
            <a:ext cx="867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users have no up-front cost in hardware acquisitions, only variable costs – good for startups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53" name="CustomShape 26"/>
          <p:cNvSpPr/>
          <p:nvPr/>
        </p:nvSpPr>
        <p:spPr>
          <a:xfrm>
            <a:off x="534600" y="3628440"/>
            <a:ext cx="14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(every ~3 - 5 years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4" name="CustomShape 27"/>
          <p:cNvSpPr/>
          <p:nvPr/>
        </p:nvSpPr>
        <p:spPr>
          <a:xfrm>
            <a:off x="534600" y="3804120"/>
            <a:ext cx="11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this fixed costs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5" name="CustomShape 28"/>
          <p:cNvSpPr/>
          <p:nvPr/>
        </p:nvSpPr>
        <p:spPr>
          <a:xfrm>
            <a:off x="534600" y="3980160"/>
            <a:ext cx="164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needs to be renewed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6" name="CustomShape 29"/>
          <p:cNvSpPr/>
          <p:nvPr/>
        </p:nvSpPr>
        <p:spPr>
          <a:xfrm>
            <a:off x="534600" y="4156200"/>
            <a:ext cx="169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with new technology)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7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9" name="CustomShape 2"/>
          <p:cNvSpPr/>
          <p:nvPr/>
        </p:nvSpPr>
        <p:spPr>
          <a:xfrm>
            <a:off x="2583720" y="370440"/>
            <a:ext cx="4497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Server Virtualization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60" name="CustomShape 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61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pic>
        <p:nvPicPr>
          <p:cNvPr id="1162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sp>
        <p:nvSpPr>
          <p:cNvPr id="1163" name="CustomShape 4"/>
          <p:cNvSpPr/>
          <p:nvPr/>
        </p:nvSpPr>
        <p:spPr>
          <a:xfrm>
            <a:off x="1896120" y="4809600"/>
            <a:ext cx="2826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YouTube, ‘What is Virtualization’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4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6" name="CustomShape 2"/>
          <p:cNvSpPr/>
          <p:nvPr/>
        </p:nvSpPr>
        <p:spPr>
          <a:xfrm>
            <a:off x="3343320" y="370440"/>
            <a:ext cx="2982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Design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67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8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9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0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1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2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3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4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5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6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7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8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9" name="CustomShape 1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80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2" name="CustomShape 2"/>
          <p:cNvSpPr/>
          <p:nvPr/>
        </p:nvSpPr>
        <p:spPr>
          <a:xfrm>
            <a:off x="596880" y="2842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83" name="CustomShape 3"/>
          <p:cNvSpPr/>
          <p:nvPr/>
        </p:nvSpPr>
        <p:spPr>
          <a:xfrm>
            <a:off x="957960" y="2879640"/>
            <a:ext cx="1690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Centres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84" name="CustomShape 4"/>
          <p:cNvSpPr/>
          <p:nvPr/>
        </p:nvSpPr>
        <p:spPr>
          <a:xfrm>
            <a:off x="1078200" y="3193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5" name="CustomShape 5"/>
          <p:cNvSpPr/>
          <p:nvPr/>
        </p:nvSpPr>
        <p:spPr>
          <a:xfrm>
            <a:off x="1379160" y="3224160"/>
            <a:ext cx="5964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virtualized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form an Internet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6" name="CustomShape 6"/>
          <p:cNvSpPr/>
          <p:nvPr/>
        </p:nvSpPr>
        <p:spPr>
          <a:xfrm>
            <a:off x="1078200" y="3494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7" name="CustomShape 7"/>
          <p:cNvSpPr/>
          <p:nvPr/>
        </p:nvSpPr>
        <p:spPr>
          <a:xfrm>
            <a:off x="1379160" y="3525840"/>
            <a:ext cx="752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Provisioned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hardware, software, storage, network, and services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8" name="CustomShape 8"/>
          <p:cNvSpPr/>
          <p:nvPr/>
        </p:nvSpPr>
        <p:spPr>
          <a:xfrm>
            <a:off x="1078200" y="3796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9" name="CustomShape 9"/>
          <p:cNvSpPr/>
          <p:nvPr/>
        </p:nvSpPr>
        <p:spPr>
          <a:xfrm>
            <a:off x="1379160" y="3827520"/>
            <a:ext cx="809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End user pay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run their applications or services after submitting requests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0" name="CustomShape 10"/>
          <p:cNvSpPr/>
          <p:nvPr/>
        </p:nvSpPr>
        <p:spPr>
          <a:xfrm>
            <a:off x="815400" y="370800"/>
            <a:ext cx="8018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Revisited: What is Cloud Computing from 10.000 ft?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91" name="CustomShape 11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92" name="CustomShape 12"/>
          <p:cNvSpPr/>
          <p:nvPr/>
        </p:nvSpPr>
        <p:spPr>
          <a:xfrm>
            <a:off x="7636320" y="3091680"/>
            <a:ext cx="183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93" name="" descr=""/>
          <p:cNvPicPr/>
          <p:nvPr/>
        </p:nvPicPr>
        <p:blipFill>
          <a:blip r:embed="rId1"/>
          <a:stretch/>
        </p:blipFill>
        <p:spPr>
          <a:xfrm>
            <a:off x="1132920" y="1067400"/>
            <a:ext cx="5486400" cy="1648800"/>
          </a:xfrm>
          <a:prstGeom prst="rect">
            <a:avLst/>
          </a:prstGeom>
          <a:ln w="0">
            <a:noFill/>
          </a:ln>
        </p:spPr>
      </p:pic>
      <p:sp>
        <p:nvSpPr>
          <p:cNvPr id="1194" name="CustomShape 13"/>
          <p:cNvSpPr/>
          <p:nvPr/>
        </p:nvSpPr>
        <p:spPr>
          <a:xfrm>
            <a:off x="133200" y="4154400"/>
            <a:ext cx="9397440" cy="728280"/>
          </a:xfrm>
          <a:custGeom>
            <a:avLst/>
            <a:gdLst/>
            <a:ahLst/>
            <a:rect l="l" t="t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5" name="CustomShape 14"/>
          <p:cNvSpPr/>
          <p:nvPr/>
        </p:nvSpPr>
        <p:spPr>
          <a:xfrm>
            <a:off x="113040" y="4138920"/>
            <a:ext cx="9437760" cy="759600"/>
          </a:xfrm>
          <a:custGeom>
            <a:avLst/>
            <a:gdLst/>
            <a:ahLst/>
            <a:rect l="l" t="t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6" name="CustomShape 15"/>
          <p:cNvSpPr/>
          <p:nvPr/>
        </p:nvSpPr>
        <p:spPr>
          <a:xfrm>
            <a:off x="7636320" y="326772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97" name="CustomShape 16"/>
          <p:cNvSpPr/>
          <p:nvPr/>
        </p:nvSpPr>
        <p:spPr>
          <a:xfrm>
            <a:off x="228960" y="4199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8" name="CustomShape 17"/>
          <p:cNvSpPr/>
          <p:nvPr/>
        </p:nvSpPr>
        <p:spPr>
          <a:xfrm>
            <a:off x="589680" y="4224240"/>
            <a:ext cx="8434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computing moves desktop computing and laptop computing via the Internet to a service-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9" name="CustomShape 18"/>
          <p:cNvSpPr/>
          <p:nvPr/>
        </p:nvSpPr>
        <p:spPr>
          <a:xfrm>
            <a:off x="589680" y="4425480"/>
            <a:ext cx="794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oriented platform using remote large server clusters and massive storages to data 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0" name="CustomShape 19"/>
          <p:cNvSpPr/>
          <p:nvPr/>
        </p:nvSpPr>
        <p:spPr>
          <a:xfrm>
            <a:off x="228960" y="4641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1" name="CustomShape 20"/>
          <p:cNvSpPr/>
          <p:nvPr/>
        </p:nvSpPr>
        <p:spPr>
          <a:xfrm>
            <a:off x="589680" y="4667040"/>
            <a:ext cx="818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Virtualization has enabled the cost-effectiveness and simplicity of cloud computing solutions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2" name="CustomShape 21"/>
          <p:cNvSpPr/>
          <p:nvPr/>
        </p:nvSpPr>
        <p:spPr>
          <a:xfrm>
            <a:off x="2365560" y="2733480"/>
            <a:ext cx="4172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(service-oriented platform with virtualized resources)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03" name="CustomShape 22"/>
          <p:cNvSpPr/>
          <p:nvPr/>
        </p:nvSpPr>
        <p:spPr>
          <a:xfrm>
            <a:off x="250560" y="1480320"/>
            <a:ext cx="820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(desktops)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04" name="" descr=""/>
          <p:cNvPicPr/>
          <p:nvPr/>
        </p:nvPicPr>
        <p:blipFill>
          <a:blip r:embed="rId2"/>
          <a:stretch/>
        </p:blipFill>
        <p:spPr>
          <a:xfrm>
            <a:off x="6384240" y="1041480"/>
            <a:ext cx="3149640" cy="1645200"/>
          </a:xfrm>
          <a:prstGeom prst="rect">
            <a:avLst/>
          </a:prstGeom>
          <a:ln w="0">
            <a:noFill/>
          </a:ln>
        </p:spPr>
      </p:pic>
      <p:sp>
        <p:nvSpPr>
          <p:cNvPr id="1205" name="CustomShape 23"/>
          <p:cNvSpPr/>
          <p:nvPr/>
        </p:nvSpPr>
        <p:spPr>
          <a:xfrm>
            <a:off x="342720" y="1859760"/>
            <a:ext cx="69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(laptops)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06" name="CustomShape 24"/>
          <p:cNvSpPr/>
          <p:nvPr/>
        </p:nvSpPr>
        <p:spPr>
          <a:xfrm>
            <a:off x="6721920" y="2732040"/>
            <a:ext cx="257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(powered by global data centers)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07" name="CustomShape 25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9" name="CustomShape 2"/>
          <p:cNvSpPr/>
          <p:nvPr/>
        </p:nvSpPr>
        <p:spPr>
          <a:xfrm>
            <a:off x="354960" y="370440"/>
            <a:ext cx="8962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Computing &amp; Big Data Centers – Economics of Scale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10" name="CustomShape 3"/>
          <p:cNvSpPr/>
          <p:nvPr/>
        </p:nvSpPr>
        <p:spPr>
          <a:xfrm>
            <a:off x="133200" y="4392360"/>
            <a:ext cx="9397440" cy="735840"/>
          </a:xfrm>
          <a:custGeom>
            <a:avLst/>
            <a:gdLst/>
            <a:ahLst/>
            <a:rect l="l" t="t" r="r" b="b"/>
            <a:pathLst>
              <a:path w="26105" h="2045">
                <a:moveTo>
                  <a:pt x="0" y="0"/>
                </a:moveTo>
                <a:lnTo>
                  <a:pt x="0" y="2044"/>
                </a:lnTo>
                <a:lnTo>
                  <a:pt x="26104" y="2044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1" name="CustomShape 4"/>
          <p:cNvSpPr/>
          <p:nvPr/>
        </p:nvSpPr>
        <p:spPr>
          <a:xfrm>
            <a:off x="113040" y="4376520"/>
            <a:ext cx="9437760" cy="767520"/>
          </a:xfrm>
          <a:custGeom>
            <a:avLst/>
            <a:gdLst/>
            <a:ahLst/>
            <a:rect l="l" t="t" r="r" b="b"/>
            <a:pathLst>
              <a:path w="26217" h="213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2088"/>
                </a:lnTo>
                <a:cubicBezTo>
                  <a:pt x="26216" y="2111"/>
                  <a:pt x="26192" y="2132"/>
                  <a:pt x="26160" y="2132"/>
                </a:cubicBezTo>
                <a:lnTo>
                  <a:pt x="56" y="2132"/>
                </a:lnTo>
                <a:cubicBezTo>
                  <a:pt x="25" y="2132"/>
                  <a:pt x="0" y="2111"/>
                  <a:pt x="0" y="2088"/>
                </a:cubicBezTo>
                <a:lnTo>
                  <a:pt x="0" y="44"/>
                </a:lnTo>
                <a:moveTo>
                  <a:pt x="112" y="2088"/>
                </a:moveTo>
                <a:lnTo>
                  <a:pt x="56" y="2044"/>
                </a:lnTo>
                <a:lnTo>
                  <a:pt x="26160" y="2044"/>
                </a:lnTo>
                <a:lnTo>
                  <a:pt x="26104" y="208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2" name="CustomShape 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13" name="CustomShape 6"/>
          <p:cNvSpPr/>
          <p:nvPr/>
        </p:nvSpPr>
        <p:spPr>
          <a:xfrm>
            <a:off x="228960" y="4436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4" name="CustomShape 7"/>
          <p:cNvSpPr/>
          <p:nvPr/>
        </p:nvSpPr>
        <p:spPr>
          <a:xfrm>
            <a:off x="589680" y="4461120"/>
            <a:ext cx="8824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Clouds are built on massive large-scale data centers that in turn are often built with a large number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5" name="CustomShape 8"/>
          <p:cNvSpPr/>
          <p:nvPr/>
        </p:nvSpPr>
        <p:spPr>
          <a:xfrm>
            <a:off x="589680" y="4662360"/>
            <a:ext cx="5487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servers connected through a huge interconnection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6" name="CustomShape 9"/>
          <p:cNvSpPr/>
          <p:nvPr/>
        </p:nvSpPr>
        <p:spPr>
          <a:xfrm>
            <a:off x="228960" y="4878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7" name="CustomShape 10"/>
          <p:cNvSpPr/>
          <p:nvPr/>
        </p:nvSpPr>
        <p:spPr>
          <a:xfrm>
            <a:off x="589680" y="4903920"/>
            <a:ext cx="8785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 centers use ‘economics of scale‘: the larger the data center, the lower the operational cost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8" name="CustomShape 11"/>
          <p:cNvSpPr/>
          <p:nvPr/>
        </p:nvSpPr>
        <p:spPr>
          <a:xfrm>
            <a:off x="228960" y="41940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9" name="CustomShape 12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0" name="CustomShape 13"/>
          <p:cNvSpPr/>
          <p:nvPr/>
        </p:nvSpPr>
        <p:spPr>
          <a:xfrm>
            <a:off x="957960" y="1032120"/>
            <a:ext cx="4413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Microsoft &amp; Cloud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1" name="CustomShape 14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22" name="" descr=""/>
          <p:cNvPicPr/>
          <p:nvPr/>
        </p:nvPicPr>
        <p:blipFill>
          <a:blip r:embed="rId1"/>
          <a:stretch/>
        </p:blipFill>
        <p:spPr>
          <a:xfrm>
            <a:off x="1118520" y="1735920"/>
            <a:ext cx="5380200" cy="2310120"/>
          </a:xfrm>
          <a:prstGeom prst="rect">
            <a:avLst/>
          </a:prstGeom>
          <a:ln w="0">
            <a:noFill/>
          </a:ln>
        </p:spPr>
      </p:pic>
      <p:sp>
        <p:nvSpPr>
          <p:cNvPr id="1223" name="CustomShape 15"/>
          <p:cNvSpPr/>
          <p:nvPr/>
        </p:nvSpPr>
        <p:spPr>
          <a:xfrm>
            <a:off x="1379160" y="1376640"/>
            <a:ext cx="705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~100 data centers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(large/small) distributed around the globe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4" name="CustomShape 16"/>
          <p:cNvSpPr/>
          <p:nvPr/>
        </p:nvSpPr>
        <p:spPr>
          <a:xfrm>
            <a:off x="6671520" y="1813680"/>
            <a:ext cx="279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(11 times the size of a football field)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5" name="CustomShape 17"/>
          <p:cNvSpPr/>
          <p:nvPr/>
        </p:nvSpPr>
        <p:spPr>
          <a:xfrm>
            <a:off x="6671520" y="228924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(housing 400.000 – 1 million servers)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6" name="CustomShape 18"/>
          <p:cNvSpPr/>
          <p:nvPr/>
        </p:nvSpPr>
        <p:spPr>
          <a:xfrm>
            <a:off x="6672960" y="2779200"/>
            <a:ext cx="253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(network cost to operate a small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7" name="CustomShape 19"/>
          <p:cNvSpPr/>
          <p:nvPr/>
        </p:nvSpPr>
        <p:spPr>
          <a:xfrm>
            <a:off x="6672960" y="2955240"/>
            <a:ext cx="23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data center with 1000 servers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8" name="CustomShape 20"/>
          <p:cNvSpPr/>
          <p:nvPr/>
        </p:nvSpPr>
        <p:spPr>
          <a:xfrm>
            <a:off x="6672960" y="3131280"/>
            <a:ext cx="2383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is about 7 times greater / unit)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9" name="CustomShape 21"/>
          <p:cNvSpPr/>
          <p:nvPr/>
        </p:nvSpPr>
        <p:spPr>
          <a:xfrm>
            <a:off x="6687360" y="3547800"/>
            <a:ext cx="246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(storage cost to operate a small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0" name="CustomShape 22"/>
          <p:cNvSpPr/>
          <p:nvPr/>
        </p:nvSpPr>
        <p:spPr>
          <a:xfrm>
            <a:off x="6687360" y="3723840"/>
            <a:ext cx="23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data center with 1000 servers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1" name="CustomShape 23"/>
          <p:cNvSpPr/>
          <p:nvPr/>
        </p:nvSpPr>
        <p:spPr>
          <a:xfrm>
            <a:off x="6687360" y="3899880"/>
            <a:ext cx="2048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is about 5,7 times greater)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2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4" name="CustomShape 2"/>
          <p:cNvSpPr/>
          <p:nvPr/>
        </p:nvSpPr>
        <p:spPr>
          <a:xfrm>
            <a:off x="2869200" y="370440"/>
            <a:ext cx="3928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Construction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35" name="CustomShape 3"/>
          <p:cNvSpPr/>
          <p:nvPr/>
        </p:nvSpPr>
        <p:spPr>
          <a:xfrm>
            <a:off x="596880" y="1766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36" name="CustomShape 4"/>
          <p:cNvSpPr/>
          <p:nvPr/>
        </p:nvSpPr>
        <p:spPr>
          <a:xfrm>
            <a:off x="957960" y="1804680"/>
            <a:ext cx="7858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Off-the-shelf server hardware (cf. Lecture 1) in a data center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37" name="CustomShape 5"/>
          <p:cNvSpPr/>
          <p:nvPr/>
        </p:nvSpPr>
        <p:spPr>
          <a:xfrm>
            <a:off x="1078200" y="2117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8" name="CustomShape 6"/>
          <p:cNvSpPr/>
          <p:nvPr/>
        </p:nvSpPr>
        <p:spPr>
          <a:xfrm>
            <a:off x="1379160" y="2148840"/>
            <a:ext cx="6500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number of processor sockets, each with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multi-core CPU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9" name="CustomShape 7"/>
          <p:cNvSpPr/>
          <p:nvPr/>
        </p:nvSpPr>
        <p:spPr>
          <a:xfrm>
            <a:off x="1078200" y="2419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0" name="CustomShape 8"/>
          <p:cNvSpPr/>
          <p:nvPr/>
        </p:nvSpPr>
        <p:spPr>
          <a:xfrm>
            <a:off x="1379160" y="2450520"/>
            <a:ext cx="390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has 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internal cache hierarchy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1" name="CustomShape 9"/>
          <p:cNvSpPr/>
          <p:nvPr/>
        </p:nvSpPr>
        <p:spPr>
          <a:xfrm>
            <a:off x="1078200" y="2721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2" name="CustomShape 10"/>
          <p:cNvSpPr/>
          <p:nvPr/>
        </p:nvSpPr>
        <p:spPr>
          <a:xfrm>
            <a:off x="1379160" y="2752200"/>
            <a:ext cx="5016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Local shared and coherent DRAM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(bottleneck)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3" name="CustomShape 11"/>
          <p:cNvSpPr/>
          <p:nvPr/>
        </p:nvSpPr>
        <p:spPr>
          <a:xfrm>
            <a:off x="1078200" y="3022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4" name="CustomShape 12"/>
          <p:cNvSpPr/>
          <p:nvPr/>
        </p:nvSpPr>
        <p:spPr>
          <a:xfrm>
            <a:off x="1379160" y="3053880"/>
            <a:ext cx="533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number of directly attached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disk storage drives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5" name="CustomShape 13"/>
          <p:cNvSpPr/>
          <p:nvPr/>
        </p:nvSpPr>
        <p:spPr>
          <a:xfrm>
            <a:off x="1078200" y="3324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6" name="CustomShape 14"/>
          <p:cNvSpPr/>
          <p:nvPr/>
        </p:nvSpPr>
        <p:spPr>
          <a:xfrm>
            <a:off x="1379160" y="3355560"/>
            <a:ext cx="499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DRAM and disk resources within the rack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7" name="CustomShape 15"/>
          <p:cNvSpPr/>
          <p:nvPr/>
        </p:nvSpPr>
        <p:spPr>
          <a:xfrm>
            <a:off x="1379160" y="3607200"/>
            <a:ext cx="607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accessible through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first-level rack network switches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8" name="CustomShape 16"/>
          <p:cNvSpPr/>
          <p:nvPr/>
        </p:nvSpPr>
        <p:spPr>
          <a:xfrm>
            <a:off x="596880" y="38883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49" name="CustomShape 17"/>
          <p:cNvSpPr/>
          <p:nvPr/>
        </p:nvSpPr>
        <p:spPr>
          <a:xfrm>
            <a:off x="957960" y="3926160"/>
            <a:ext cx="1954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Server Clusters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0" name="CustomShape 18"/>
          <p:cNvSpPr/>
          <p:nvPr/>
        </p:nvSpPr>
        <p:spPr>
          <a:xfrm>
            <a:off x="1078200" y="423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1" name="CustomShape 19"/>
          <p:cNvSpPr/>
          <p:nvPr/>
        </p:nvSpPr>
        <p:spPr>
          <a:xfrm>
            <a:off x="1379160" y="4270680"/>
            <a:ext cx="3681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servers connected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together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2" name="CustomShape 20"/>
          <p:cNvSpPr/>
          <p:nvPr/>
        </p:nvSpPr>
        <p:spPr>
          <a:xfrm>
            <a:off x="1078200" y="454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3" name="CustomShape 21"/>
          <p:cNvSpPr/>
          <p:nvPr/>
        </p:nvSpPr>
        <p:spPr>
          <a:xfrm>
            <a:off x="1379160" y="4572360"/>
            <a:ext cx="422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resources in all racks are accessible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4" name="CustomShape 22"/>
          <p:cNvSpPr/>
          <p:nvPr/>
        </p:nvSpPr>
        <p:spPr>
          <a:xfrm>
            <a:off x="1379160" y="4823640"/>
            <a:ext cx="385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via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cluster-level network switches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5" name="CustomShape 23"/>
          <p:cNvSpPr/>
          <p:nvPr/>
        </p:nvSpPr>
        <p:spPr>
          <a:xfrm>
            <a:off x="408240" y="829800"/>
            <a:ext cx="8868240" cy="534240"/>
          </a:xfrm>
          <a:custGeom>
            <a:avLst/>
            <a:gdLst/>
            <a:ahLst/>
            <a:rect l="l" t="t" r="r" b="b"/>
            <a:pathLst>
              <a:path w="24635" h="1485">
                <a:moveTo>
                  <a:pt x="0" y="0"/>
                </a:moveTo>
                <a:lnTo>
                  <a:pt x="0" y="1484"/>
                </a:lnTo>
                <a:lnTo>
                  <a:pt x="24634" y="1484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6" name="CustomShape 24"/>
          <p:cNvSpPr/>
          <p:nvPr/>
        </p:nvSpPr>
        <p:spPr>
          <a:xfrm>
            <a:off x="388080" y="813960"/>
            <a:ext cx="8908560" cy="565920"/>
          </a:xfrm>
          <a:custGeom>
            <a:avLst/>
            <a:gdLst/>
            <a:ahLst/>
            <a:rect l="l" t="t" r="r" b="b"/>
            <a:pathLst>
              <a:path w="24747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1528"/>
                </a:lnTo>
                <a:cubicBezTo>
                  <a:pt x="24746" y="1553"/>
                  <a:pt x="24719" y="1572"/>
                  <a:pt x="24690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4690" y="1484"/>
                </a:lnTo>
                <a:lnTo>
                  <a:pt x="24634" y="1528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7" name="CustomShape 2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58" name="CustomShape 26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9" name="CustomShape 27"/>
          <p:cNvSpPr/>
          <p:nvPr/>
        </p:nvSpPr>
        <p:spPr>
          <a:xfrm>
            <a:off x="865440" y="898200"/>
            <a:ext cx="7188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Many data centers are built with commercially available commodity components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60" name="CustomShape 28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61" name="" descr=""/>
          <p:cNvPicPr/>
          <p:nvPr/>
        </p:nvPicPr>
        <p:blipFill>
          <a:blip r:embed="rId1"/>
          <a:stretch/>
        </p:blipFill>
        <p:spPr>
          <a:xfrm>
            <a:off x="6798960" y="4061160"/>
            <a:ext cx="37800" cy="6840"/>
          </a:xfrm>
          <a:prstGeom prst="rect">
            <a:avLst/>
          </a:prstGeom>
          <a:ln w="0">
            <a:noFill/>
          </a:ln>
        </p:spPr>
      </p:pic>
      <p:pic>
        <p:nvPicPr>
          <p:cNvPr id="1262" name="" descr=""/>
          <p:cNvPicPr/>
          <p:nvPr/>
        </p:nvPicPr>
        <p:blipFill>
          <a:blip r:embed="rId2"/>
          <a:stretch/>
        </p:blipFill>
        <p:spPr>
          <a:xfrm>
            <a:off x="6770160" y="4068720"/>
            <a:ext cx="124200" cy="6840"/>
          </a:xfrm>
          <a:prstGeom prst="rect">
            <a:avLst/>
          </a:prstGeom>
          <a:ln w="0">
            <a:noFill/>
          </a:ln>
        </p:spPr>
      </p:pic>
      <p:pic>
        <p:nvPicPr>
          <p:cNvPr id="1263" name="" descr=""/>
          <p:cNvPicPr/>
          <p:nvPr/>
        </p:nvPicPr>
        <p:blipFill>
          <a:blip r:embed="rId3"/>
          <a:stretch/>
        </p:blipFill>
        <p:spPr>
          <a:xfrm>
            <a:off x="6625800" y="4076280"/>
            <a:ext cx="365040" cy="6840"/>
          </a:xfrm>
          <a:prstGeom prst="rect">
            <a:avLst/>
          </a:prstGeom>
          <a:ln w="0">
            <a:noFill/>
          </a:ln>
        </p:spPr>
      </p:pic>
      <p:pic>
        <p:nvPicPr>
          <p:cNvPr id="1264" name="" descr=""/>
          <p:cNvPicPr/>
          <p:nvPr/>
        </p:nvPicPr>
        <p:blipFill>
          <a:blip r:embed="rId4"/>
          <a:stretch/>
        </p:blipFill>
        <p:spPr>
          <a:xfrm>
            <a:off x="6577560" y="4083840"/>
            <a:ext cx="509400" cy="6840"/>
          </a:xfrm>
          <a:prstGeom prst="rect">
            <a:avLst/>
          </a:prstGeom>
          <a:ln w="0">
            <a:noFill/>
          </a:ln>
        </p:spPr>
      </p:pic>
      <p:pic>
        <p:nvPicPr>
          <p:cNvPr id="1265" name="" descr=""/>
          <p:cNvPicPr/>
          <p:nvPr/>
        </p:nvPicPr>
        <p:blipFill>
          <a:blip r:embed="rId5"/>
          <a:stretch/>
        </p:blipFill>
        <p:spPr>
          <a:xfrm>
            <a:off x="6548760" y="4091400"/>
            <a:ext cx="605520" cy="6840"/>
          </a:xfrm>
          <a:prstGeom prst="rect">
            <a:avLst/>
          </a:prstGeom>
          <a:ln w="0">
            <a:noFill/>
          </a:ln>
        </p:spPr>
      </p:pic>
      <p:pic>
        <p:nvPicPr>
          <p:cNvPr id="1266" name="" descr=""/>
          <p:cNvPicPr/>
          <p:nvPr/>
        </p:nvPicPr>
        <p:blipFill>
          <a:blip r:embed="rId6"/>
          <a:stretch/>
        </p:blipFill>
        <p:spPr>
          <a:xfrm>
            <a:off x="6519960" y="4098960"/>
            <a:ext cx="692280" cy="6840"/>
          </a:xfrm>
          <a:prstGeom prst="rect">
            <a:avLst/>
          </a:prstGeom>
          <a:ln w="0">
            <a:noFill/>
          </a:ln>
        </p:spPr>
      </p:pic>
      <p:pic>
        <p:nvPicPr>
          <p:cNvPr id="1267" name="" descr=""/>
          <p:cNvPicPr/>
          <p:nvPr/>
        </p:nvPicPr>
        <p:blipFill>
          <a:blip r:embed="rId7"/>
          <a:stretch/>
        </p:blipFill>
        <p:spPr>
          <a:xfrm>
            <a:off x="6491160" y="4106520"/>
            <a:ext cx="798120" cy="6840"/>
          </a:xfrm>
          <a:prstGeom prst="rect">
            <a:avLst/>
          </a:prstGeom>
          <a:ln w="0">
            <a:noFill/>
          </a:ln>
        </p:spPr>
      </p:pic>
      <p:pic>
        <p:nvPicPr>
          <p:cNvPr id="1268" name="" descr=""/>
          <p:cNvPicPr/>
          <p:nvPr/>
        </p:nvPicPr>
        <p:blipFill>
          <a:blip r:embed="rId8"/>
          <a:stretch/>
        </p:blipFill>
        <p:spPr>
          <a:xfrm>
            <a:off x="6395040" y="4113720"/>
            <a:ext cx="942480" cy="6840"/>
          </a:xfrm>
          <a:prstGeom prst="rect">
            <a:avLst/>
          </a:prstGeom>
          <a:ln w="0">
            <a:noFill/>
          </a:ln>
        </p:spPr>
      </p:pic>
      <p:pic>
        <p:nvPicPr>
          <p:cNvPr id="1269" name="" descr=""/>
          <p:cNvPicPr/>
          <p:nvPr/>
        </p:nvPicPr>
        <p:blipFill>
          <a:blip r:embed="rId9"/>
          <a:stretch/>
        </p:blipFill>
        <p:spPr>
          <a:xfrm>
            <a:off x="6337080" y="4121640"/>
            <a:ext cx="1000440" cy="6840"/>
          </a:xfrm>
          <a:prstGeom prst="rect">
            <a:avLst/>
          </a:prstGeom>
          <a:ln w="0">
            <a:noFill/>
          </a:ln>
        </p:spPr>
      </p:pic>
      <p:pic>
        <p:nvPicPr>
          <p:cNvPr id="1270" name="" descr=""/>
          <p:cNvPicPr/>
          <p:nvPr/>
        </p:nvPicPr>
        <p:blipFill>
          <a:blip r:embed="rId10"/>
          <a:stretch/>
        </p:blipFill>
        <p:spPr>
          <a:xfrm>
            <a:off x="6308280" y="4128840"/>
            <a:ext cx="1029240" cy="6840"/>
          </a:xfrm>
          <a:prstGeom prst="rect">
            <a:avLst/>
          </a:prstGeom>
          <a:ln w="0">
            <a:noFill/>
          </a:ln>
        </p:spPr>
      </p:pic>
      <p:pic>
        <p:nvPicPr>
          <p:cNvPr id="1271" name="" descr=""/>
          <p:cNvPicPr/>
          <p:nvPr/>
        </p:nvPicPr>
        <p:blipFill>
          <a:blip r:embed="rId11"/>
          <a:stretch/>
        </p:blipFill>
        <p:spPr>
          <a:xfrm>
            <a:off x="6240600" y="4136760"/>
            <a:ext cx="1096560" cy="6840"/>
          </a:xfrm>
          <a:prstGeom prst="rect">
            <a:avLst/>
          </a:prstGeom>
          <a:ln w="0">
            <a:noFill/>
          </a:ln>
        </p:spPr>
      </p:pic>
      <p:pic>
        <p:nvPicPr>
          <p:cNvPr id="1272" name="" descr=""/>
          <p:cNvPicPr/>
          <p:nvPr/>
        </p:nvPicPr>
        <p:blipFill>
          <a:blip r:embed="rId12"/>
          <a:stretch/>
        </p:blipFill>
        <p:spPr>
          <a:xfrm>
            <a:off x="6183000" y="4143960"/>
            <a:ext cx="1154160" cy="6840"/>
          </a:xfrm>
          <a:prstGeom prst="rect">
            <a:avLst/>
          </a:prstGeom>
          <a:ln w="0">
            <a:noFill/>
          </a:ln>
        </p:spPr>
      </p:pic>
      <p:pic>
        <p:nvPicPr>
          <p:cNvPr id="1273" name="" descr=""/>
          <p:cNvPicPr/>
          <p:nvPr/>
        </p:nvPicPr>
        <p:blipFill>
          <a:blip r:embed="rId13"/>
          <a:stretch/>
        </p:blipFill>
        <p:spPr>
          <a:xfrm>
            <a:off x="6163920" y="4151520"/>
            <a:ext cx="1173600" cy="6840"/>
          </a:xfrm>
          <a:prstGeom prst="rect">
            <a:avLst/>
          </a:prstGeom>
          <a:ln w="0">
            <a:noFill/>
          </a:ln>
        </p:spPr>
      </p:pic>
      <p:pic>
        <p:nvPicPr>
          <p:cNvPr id="1274" name="" descr=""/>
          <p:cNvPicPr/>
          <p:nvPr/>
        </p:nvPicPr>
        <p:blipFill>
          <a:blip r:embed="rId14"/>
          <a:stretch/>
        </p:blipFill>
        <p:spPr>
          <a:xfrm>
            <a:off x="6086880" y="4159080"/>
            <a:ext cx="1250280" cy="6840"/>
          </a:xfrm>
          <a:prstGeom prst="rect">
            <a:avLst/>
          </a:prstGeom>
          <a:ln w="0">
            <a:noFill/>
          </a:ln>
        </p:spPr>
      </p:pic>
      <p:pic>
        <p:nvPicPr>
          <p:cNvPr id="1275" name="" descr=""/>
          <p:cNvPicPr/>
          <p:nvPr/>
        </p:nvPicPr>
        <p:blipFill>
          <a:blip r:embed="rId15"/>
          <a:stretch/>
        </p:blipFill>
        <p:spPr>
          <a:xfrm>
            <a:off x="6067440" y="4166640"/>
            <a:ext cx="1269720" cy="6840"/>
          </a:xfrm>
          <a:prstGeom prst="rect">
            <a:avLst/>
          </a:prstGeom>
          <a:ln w="0">
            <a:noFill/>
          </a:ln>
        </p:spPr>
      </p:pic>
      <p:pic>
        <p:nvPicPr>
          <p:cNvPr id="1276" name="" descr=""/>
          <p:cNvPicPr/>
          <p:nvPr/>
        </p:nvPicPr>
        <p:blipFill>
          <a:blip r:embed="rId16"/>
          <a:stretch/>
        </p:blipFill>
        <p:spPr>
          <a:xfrm>
            <a:off x="6058080" y="4174560"/>
            <a:ext cx="1279080" cy="14400"/>
          </a:xfrm>
          <a:prstGeom prst="rect">
            <a:avLst/>
          </a:prstGeom>
          <a:ln w="0">
            <a:noFill/>
          </a:ln>
        </p:spPr>
      </p:pic>
      <p:pic>
        <p:nvPicPr>
          <p:cNvPr id="1277" name="" descr=""/>
          <p:cNvPicPr/>
          <p:nvPr/>
        </p:nvPicPr>
        <p:blipFill>
          <a:blip r:embed="rId17"/>
          <a:stretch/>
        </p:blipFill>
        <p:spPr>
          <a:xfrm>
            <a:off x="6048360" y="4189320"/>
            <a:ext cx="1289160" cy="14400"/>
          </a:xfrm>
          <a:prstGeom prst="rect">
            <a:avLst/>
          </a:prstGeom>
          <a:ln w="0">
            <a:noFill/>
          </a:ln>
        </p:spPr>
      </p:pic>
      <p:pic>
        <p:nvPicPr>
          <p:cNvPr id="1278" name="" descr=""/>
          <p:cNvPicPr/>
          <p:nvPr/>
        </p:nvPicPr>
        <p:blipFill>
          <a:blip r:embed="rId18"/>
          <a:stretch/>
        </p:blipFill>
        <p:spPr>
          <a:xfrm>
            <a:off x="6058080" y="4204440"/>
            <a:ext cx="1279080" cy="67320"/>
          </a:xfrm>
          <a:prstGeom prst="rect">
            <a:avLst/>
          </a:prstGeom>
          <a:ln w="0">
            <a:noFill/>
          </a:ln>
        </p:spPr>
      </p:pic>
      <p:pic>
        <p:nvPicPr>
          <p:cNvPr id="1279" name="" descr=""/>
          <p:cNvPicPr/>
          <p:nvPr/>
        </p:nvPicPr>
        <p:blipFill>
          <a:blip r:embed="rId19"/>
          <a:stretch/>
        </p:blipFill>
        <p:spPr>
          <a:xfrm>
            <a:off x="6058080" y="4272480"/>
            <a:ext cx="1260000" cy="37080"/>
          </a:xfrm>
          <a:prstGeom prst="rect">
            <a:avLst/>
          </a:prstGeom>
          <a:ln w="0">
            <a:noFill/>
          </a:ln>
        </p:spPr>
      </p:pic>
      <p:pic>
        <p:nvPicPr>
          <p:cNvPr id="1280" name="" descr=""/>
          <p:cNvPicPr/>
          <p:nvPr/>
        </p:nvPicPr>
        <p:blipFill>
          <a:blip r:embed="rId20"/>
          <a:stretch/>
        </p:blipFill>
        <p:spPr>
          <a:xfrm>
            <a:off x="6067440" y="4309920"/>
            <a:ext cx="1250280" cy="90000"/>
          </a:xfrm>
          <a:prstGeom prst="rect">
            <a:avLst/>
          </a:prstGeom>
          <a:ln w="0">
            <a:noFill/>
          </a:ln>
        </p:spPr>
      </p:pic>
      <p:pic>
        <p:nvPicPr>
          <p:cNvPr id="1281" name="" descr=""/>
          <p:cNvPicPr/>
          <p:nvPr/>
        </p:nvPicPr>
        <p:blipFill>
          <a:blip r:embed="rId21"/>
          <a:stretch/>
        </p:blipFill>
        <p:spPr>
          <a:xfrm>
            <a:off x="6067440" y="4400640"/>
            <a:ext cx="1240920" cy="52200"/>
          </a:xfrm>
          <a:prstGeom prst="rect">
            <a:avLst/>
          </a:prstGeom>
          <a:ln w="0">
            <a:noFill/>
          </a:ln>
        </p:spPr>
      </p:pic>
      <p:pic>
        <p:nvPicPr>
          <p:cNvPr id="1282" name="" descr=""/>
          <p:cNvPicPr/>
          <p:nvPr/>
        </p:nvPicPr>
        <p:blipFill>
          <a:blip r:embed="rId22"/>
          <a:stretch/>
        </p:blipFill>
        <p:spPr>
          <a:xfrm>
            <a:off x="6077160" y="4453200"/>
            <a:ext cx="1231200" cy="127440"/>
          </a:xfrm>
          <a:prstGeom prst="rect">
            <a:avLst/>
          </a:prstGeom>
          <a:ln w="0">
            <a:noFill/>
          </a:ln>
        </p:spPr>
      </p:pic>
      <p:pic>
        <p:nvPicPr>
          <p:cNvPr id="1283" name="" descr=""/>
          <p:cNvPicPr/>
          <p:nvPr/>
        </p:nvPicPr>
        <p:blipFill>
          <a:blip r:embed="rId23"/>
          <a:stretch/>
        </p:blipFill>
        <p:spPr>
          <a:xfrm>
            <a:off x="6086880" y="4581360"/>
            <a:ext cx="1221480" cy="52200"/>
          </a:xfrm>
          <a:prstGeom prst="rect">
            <a:avLst/>
          </a:prstGeom>
          <a:ln w="0">
            <a:noFill/>
          </a:ln>
        </p:spPr>
      </p:pic>
      <p:pic>
        <p:nvPicPr>
          <p:cNvPr id="1284" name="" descr=""/>
          <p:cNvPicPr/>
          <p:nvPr/>
        </p:nvPicPr>
        <p:blipFill>
          <a:blip r:embed="rId24"/>
          <a:stretch/>
        </p:blipFill>
        <p:spPr>
          <a:xfrm rot="5400000">
            <a:off x="6478920" y="4191120"/>
            <a:ext cx="429120" cy="1269720"/>
          </a:xfrm>
          <a:prstGeom prst="rect">
            <a:avLst/>
          </a:prstGeom>
          <a:ln w="0">
            <a:noFill/>
          </a:ln>
        </p:spPr>
      </p:pic>
      <p:pic>
        <p:nvPicPr>
          <p:cNvPr id="1285" name="" descr=""/>
          <p:cNvPicPr/>
          <p:nvPr/>
        </p:nvPicPr>
        <p:blipFill>
          <a:blip r:embed="rId25"/>
          <a:stretch/>
        </p:blipFill>
        <p:spPr>
          <a:xfrm>
            <a:off x="8177040" y="274572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286" name="" descr=""/>
          <p:cNvPicPr/>
          <p:nvPr/>
        </p:nvPicPr>
        <p:blipFill>
          <a:blip r:embed="rId26"/>
          <a:stretch/>
        </p:blipFill>
        <p:spPr>
          <a:xfrm>
            <a:off x="8159760" y="275004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1287" name="" descr=""/>
          <p:cNvPicPr/>
          <p:nvPr/>
        </p:nvPicPr>
        <p:blipFill>
          <a:blip r:embed="rId27"/>
          <a:stretch/>
        </p:blipFill>
        <p:spPr>
          <a:xfrm>
            <a:off x="8148960" y="2754720"/>
            <a:ext cx="156600" cy="3960"/>
          </a:xfrm>
          <a:prstGeom prst="rect">
            <a:avLst/>
          </a:prstGeom>
          <a:ln w="0">
            <a:noFill/>
          </a:ln>
        </p:spPr>
      </p:pic>
      <p:pic>
        <p:nvPicPr>
          <p:cNvPr id="1288" name="" descr=""/>
          <p:cNvPicPr/>
          <p:nvPr/>
        </p:nvPicPr>
        <p:blipFill>
          <a:blip r:embed="rId28"/>
          <a:stretch/>
        </p:blipFill>
        <p:spPr>
          <a:xfrm>
            <a:off x="8132040" y="275904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1289" name="" descr=""/>
          <p:cNvPicPr/>
          <p:nvPr/>
        </p:nvPicPr>
        <p:blipFill>
          <a:blip r:embed="rId29"/>
          <a:stretch/>
        </p:blipFill>
        <p:spPr>
          <a:xfrm>
            <a:off x="8120880" y="2763720"/>
            <a:ext cx="262800" cy="3960"/>
          </a:xfrm>
          <a:prstGeom prst="rect">
            <a:avLst/>
          </a:prstGeom>
          <a:ln w="0">
            <a:noFill/>
          </a:ln>
        </p:spPr>
      </p:pic>
      <p:pic>
        <p:nvPicPr>
          <p:cNvPr id="1290" name="" descr=""/>
          <p:cNvPicPr/>
          <p:nvPr/>
        </p:nvPicPr>
        <p:blipFill>
          <a:blip r:embed="rId30"/>
          <a:stretch/>
        </p:blipFill>
        <p:spPr>
          <a:xfrm>
            <a:off x="8109360" y="2768040"/>
            <a:ext cx="280080" cy="3960"/>
          </a:xfrm>
          <a:prstGeom prst="rect">
            <a:avLst/>
          </a:prstGeom>
          <a:ln w="0">
            <a:noFill/>
          </a:ln>
        </p:spPr>
      </p:pic>
      <p:pic>
        <p:nvPicPr>
          <p:cNvPr id="1291" name="" descr=""/>
          <p:cNvPicPr/>
          <p:nvPr/>
        </p:nvPicPr>
        <p:blipFill>
          <a:blip r:embed="rId31"/>
          <a:stretch/>
        </p:blipFill>
        <p:spPr>
          <a:xfrm>
            <a:off x="8092800" y="2772000"/>
            <a:ext cx="296640" cy="3960"/>
          </a:xfrm>
          <a:prstGeom prst="rect">
            <a:avLst/>
          </a:prstGeom>
          <a:ln w="0">
            <a:noFill/>
          </a:ln>
        </p:spPr>
      </p:pic>
      <p:pic>
        <p:nvPicPr>
          <p:cNvPr id="1292" name="" descr=""/>
          <p:cNvPicPr/>
          <p:nvPr/>
        </p:nvPicPr>
        <p:blipFill>
          <a:blip r:embed="rId32"/>
          <a:stretch/>
        </p:blipFill>
        <p:spPr>
          <a:xfrm>
            <a:off x="8081640" y="2776680"/>
            <a:ext cx="308160" cy="3960"/>
          </a:xfrm>
          <a:prstGeom prst="rect">
            <a:avLst/>
          </a:prstGeom>
          <a:ln w="0">
            <a:noFill/>
          </a:ln>
        </p:spPr>
      </p:pic>
      <p:pic>
        <p:nvPicPr>
          <p:cNvPr id="1293" name="" descr=""/>
          <p:cNvPicPr/>
          <p:nvPr/>
        </p:nvPicPr>
        <p:blipFill>
          <a:blip r:embed="rId33"/>
          <a:stretch/>
        </p:blipFill>
        <p:spPr>
          <a:xfrm>
            <a:off x="8070120" y="2781000"/>
            <a:ext cx="319320" cy="3960"/>
          </a:xfrm>
          <a:prstGeom prst="rect">
            <a:avLst/>
          </a:prstGeom>
          <a:ln w="0">
            <a:noFill/>
          </a:ln>
        </p:spPr>
      </p:pic>
      <p:pic>
        <p:nvPicPr>
          <p:cNvPr id="1294" name="" descr=""/>
          <p:cNvPicPr/>
          <p:nvPr/>
        </p:nvPicPr>
        <p:blipFill>
          <a:blip r:embed="rId34"/>
          <a:stretch/>
        </p:blipFill>
        <p:spPr>
          <a:xfrm>
            <a:off x="8058960" y="2785680"/>
            <a:ext cx="330480" cy="3960"/>
          </a:xfrm>
          <a:prstGeom prst="rect">
            <a:avLst/>
          </a:prstGeom>
          <a:ln w="0">
            <a:noFill/>
          </a:ln>
        </p:spPr>
      </p:pic>
      <p:pic>
        <p:nvPicPr>
          <p:cNvPr id="1295" name="" descr=""/>
          <p:cNvPicPr/>
          <p:nvPr/>
        </p:nvPicPr>
        <p:blipFill>
          <a:blip r:embed="rId35"/>
          <a:stretch/>
        </p:blipFill>
        <p:spPr>
          <a:xfrm>
            <a:off x="8042040" y="279000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296" name="" descr=""/>
          <p:cNvPicPr/>
          <p:nvPr/>
        </p:nvPicPr>
        <p:blipFill>
          <a:blip r:embed="rId36"/>
          <a:stretch/>
        </p:blipFill>
        <p:spPr>
          <a:xfrm>
            <a:off x="8025480" y="279432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297" name="" descr=""/>
          <p:cNvPicPr/>
          <p:nvPr/>
        </p:nvPicPr>
        <p:blipFill>
          <a:blip r:embed="rId37"/>
          <a:stretch/>
        </p:blipFill>
        <p:spPr>
          <a:xfrm>
            <a:off x="8013960" y="279864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298" name="" descr=""/>
          <p:cNvPicPr/>
          <p:nvPr/>
        </p:nvPicPr>
        <p:blipFill>
          <a:blip r:embed="rId38"/>
          <a:stretch/>
        </p:blipFill>
        <p:spPr>
          <a:xfrm>
            <a:off x="7997400" y="2802960"/>
            <a:ext cx="392040" cy="8280"/>
          </a:xfrm>
          <a:prstGeom prst="rect">
            <a:avLst/>
          </a:prstGeom>
          <a:ln w="0">
            <a:noFill/>
          </a:ln>
        </p:spPr>
      </p:pic>
      <p:pic>
        <p:nvPicPr>
          <p:cNvPr id="1299" name="" descr=""/>
          <p:cNvPicPr/>
          <p:nvPr/>
        </p:nvPicPr>
        <p:blipFill>
          <a:blip r:embed="rId39"/>
          <a:stretch/>
        </p:blipFill>
        <p:spPr>
          <a:xfrm>
            <a:off x="7985880" y="2811960"/>
            <a:ext cx="403560" cy="3960"/>
          </a:xfrm>
          <a:prstGeom prst="rect">
            <a:avLst/>
          </a:prstGeom>
          <a:ln w="0">
            <a:noFill/>
          </a:ln>
        </p:spPr>
      </p:pic>
      <p:pic>
        <p:nvPicPr>
          <p:cNvPr id="1300" name="" descr=""/>
          <p:cNvPicPr/>
          <p:nvPr/>
        </p:nvPicPr>
        <p:blipFill>
          <a:blip r:embed="rId40"/>
          <a:stretch/>
        </p:blipFill>
        <p:spPr>
          <a:xfrm>
            <a:off x="7975080" y="281628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1301" name="" descr=""/>
          <p:cNvPicPr/>
          <p:nvPr/>
        </p:nvPicPr>
        <p:blipFill>
          <a:blip r:embed="rId41"/>
          <a:stretch/>
        </p:blipFill>
        <p:spPr>
          <a:xfrm>
            <a:off x="7963560" y="2820600"/>
            <a:ext cx="425880" cy="3960"/>
          </a:xfrm>
          <a:prstGeom prst="rect">
            <a:avLst/>
          </a:prstGeom>
          <a:ln w="0">
            <a:noFill/>
          </a:ln>
        </p:spPr>
      </p:pic>
      <p:pic>
        <p:nvPicPr>
          <p:cNvPr id="1302" name="" descr=""/>
          <p:cNvPicPr/>
          <p:nvPr/>
        </p:nvPicPr>
        <p:blipFill>
          <a:blip r:embed="rId42"/>
          <a:stretch/>
        </p:blipFill>
        <p:spPr>
          <a:xfrm>
            <a:off x="7946640" y="2824920"/>
            <a:ext cx="442800" cy="179640"/>
          </a:xfrm>
          <a:prstGeom prst="rect">
            <a:avLst/>
          </a:prstGeom>
          <a:ln w="0">
            <a:noFill/>
          </a:ln>
        </p:spPr>
      </p:pic>
      <p:pic>
        <p:nvPicPr>
          <p:cNvPr id="1303" name="" descr=""/>
          <p:cNvPicPr/>
          <p:nvPr/>
        </p:nvPicPr>
        <p:blipFill>
          <a:blip r:embed="rId43"/>
          <a:stretch/>
        </p:blipFill>
        <p:spPr>
          <a:xfrm>
            <a:off x="7952400" y="3005640"/>
            <a:ext cx="437400" cy="131400"/>
          </a:xfrm>
          <a:prstGeom prst="rect">
            <a:avLst/>
          </a:prstGeom>
          <a:ln w="0">
            <a:noFill/>
          </a:ln>
        </p:spPr>
      </p:pic>
      <p:pic>
        <p:nvPicPr>
          <p:cNvPr id="1304" name="" descr=""/>
          <p:cNvPicPr/>
          <p:nvPr/>
        </p:nvPicPr>
        <p:blipFill>
          <a:blip r:embed="rId44"/>
          <a:stretch/>
        </p:blipFill>
        <p:spPr>
          <a:xfrm>
            <a:off x="7952400" y="313740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1305" name="" descr=""/>
          <p:cNvPicPr/>
          <p:nvPr/>
        </p:nvPicPr>
        <p:blipFill>
          <a:blip r:embed="rId45"/>
          <a:stretch/>
        </p:blipFill>
        <p:spPr>
          <a:xfrm>
            <a:off x="7952400" y="3141720"/>
            <a:ext cx="425880" cy="3960"/>
          </a:xfrm>
          <a:prstGeom prst="rect">
            <a:avLst/>
          </a:prstGeom>
          <a:ln w="0">
            <a:noFill/>
          </a:ln>
        </p:spPr>
      </p:pic>
      <p:pic>
        <p:nvPicPr>
          <p:cNvPr id="1306" name="" descr=""/>
          <p:cNvPicPr/>
          <p:nvPr/>
        </p:nvPicPr>
        <p:blipFill>
          <a:blip r:embed="rId46"/>
          <a:stretch/>
        </p:blipFill>
        <p:spPr>
          <a:xfrm>
            <a:off x="7952400" y="314640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1307" name="" descr=""/>
          <p:cNvPicPr/>
          <p:nvPr/>
        </p:nvPicPr>
        <p:blipFill>
          <a:blip r:embed="rId47"/>
          <a:stretch/>
        </p:blipFill>
        <p:spPr>
          <a:xfrm>
            <a:off x="7952400" y="3150720"/>
            <a:ext cx="409320" cy="3960"/>
          </a:xfrm>
          <a:prstGeom prst="rect">
            <a:avLst/>
          </a:prstGeom>
          <a:ln w="0">
            <a:noFill/>
          </a:ln>
        </p:spPr>
      </p:pic>
      <p:pic>
        <p:nvPicPr>
          <p:cNvPr id="1308" name="" descr=""/>
          <p:cNvPicPr/>
          <p:nvPr/>
        </p:nvPicPr>
        <p:blipFill>
          <a:blip r:embed="rId48"/>
          <a:stretch/>
        </p:blipFill>
        <p:spPr>
          <a:xfrm>
            <a:off x="7952400" y="3155040"/>
            <a:ext cx="397800" cy="3960"/>
          </a:xfrm>
          <a:prstGeom prst="rect">
            <a:avLst/>
          </a:prstGeom>
          <a:ln w="0">
            <a:noFill/>
          </a:ln>
        </p:spPr>
      </p:pic>
      <p:pic>
        <p:nvPicPr>
          <p:cNvPr id="1309" name="" descr=""/>
          <p:cNvPicPr/>
          <p:nvPr/>
        </p:nvPicPr>
        <p:blipFill>
          <a:blip r:embed="rId49"/>
          <a:stretch/>
        </p:blipFill>
        <p:spPr>
          <a:xfrm>
            <a:off x="7952400" y="3159360"/>
            <a:ext cx="392040" cy="8280"/>
          </a:xfrm>
          <a:prstGeom prst="rect">
            <a:avLst/>
          </a:prstGeom>
          <a:ln w="0">
            <a:noFill/>
          </a:ln>
        </p:spPr>
      </p:pic>
      <p:pic>
        <p:nvPicPr>
          <p:cNvPr id="1310" name="" descr=""/>
          <p:cNvPicPr/>
          <p:nvPr/>
        </p:nvPicPr>
        <p:blipFill>
          <a:blip r:embed="rId50"/>
          <a:stretch/>
        </p:blipFill>
        <p:spPr>
          <a:xfrm>
            <a:off x="7952400" y="3168360"/>
            <a:ext cx="381240" cy="3960"/>
          </a:xfrm>
          <a:prstGeom prst="rect">
            <a:avLst/>
          </a:prstGeom>
          <a:ln w="0">
            <a:noFill/>
          </a:ln>
        </p:spPr>
      </p:pic>
      <p:pic>
        <p:nvPicPr>
          <p:cNvPr id="1311" name="" descr=""/>
          <p:cNvPicPr/>
          <p:nvPr/>
        </p:nvPicPr>
        <p:blipFill>
          <a:blip r:embed="rId51"/>
          <a:stretch/>
        </p:blipFill>
        <p:spPr>
          <a:xfrm>
            <a:off x="7952400" y="317268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312" name="" descr=""/>
          <p:cNvPicPr/>
          <p:nvPr/>
        </p:nvPicPr>
        <p:blipFill>
          <a:blip r:embed="rId52"/>
          <a:stretch/>
        </p:blipFill>
        <p:spPr>
          <a:xfrm>
            <a:off x="7952400" y="317700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313" name="" descr=""/>
          <p:cNvPicPr/>
          <p:nvPr/>
        </p:nvPicPr>
        <p:blipFill>
          <a:blip r:embed="rId53"/>
          <a:stretch/>
        </p:blipFill>
        <p:spPr>
          <a:xfrm>
            <a:off x="7952400" y="3181320"/>
            <a:ext cx="358560" cy="3960"/>
          </a:xfrm>
          <a:prstGeom prst="rect">
            <a:avLst/>
          </a:prstGeom>
          <a:ln w="0">
            <a:noFill/>
          </a:ln>
        </p:spPr>
      </p:pic>
      <p:pic>
        <p:nvPicPr>
          <p:cNvPr id="1314" name="" descr=""/>
          <p:cNvPicPr/>
          <p:nvPr/>
        </p:nvPicPr>
        <p:blipFill>
          <a:blip r:embed="rId54"/>
          <a:stretch/>
        </p:blipFill>
        <p:spPr>
          <a:xfrm>
            <a:off x="7952400" y="318564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315" name="" descr=""/>
          <p:cNvPicPr/>
          <p:nvPr/>
        </p:nvPicPr>
        <p:blipFill>
          <a:blip r:embed="rId55"/>
          <a:stretch/>
        </p:blipFill>
        <p:spPr>
          <a:xfrm>
            <a:off x="7957800" y="319032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1316" name="" descr=""/>
          <p:cNvPicPr/>
          <p:nvPr/>
        </p:nvPicPr>
        <p:blipFill>
          <a:blip r:embed="rId56"/>
          <a:stretch/>
        </p:blipFill>
        <p:spPr>
          <a:xfrm>
            <a:off x="7975080" y="3194640"/>
            <a:ext cx="302400" cy="3960"/>
          </a:xfrm>
          <a:prstGeom prst="rect">
            <a:avLst/>
          </a:prstGeom>
          <a:ln w="0">
            <a:noFill/>
          </a:ln>
        </p:spPr>
      </p:pic>
      <p:pic>
        <p:nvPicPr>
          <p:cNvPr id="1317" name="" descr=""/>
          <p:cNvPicPr/>
          <p:nvPr/>
        </p:nvPicPr>
        <p:blipFill>
          <a:blip r:embed="rId57"/>
          <a:stretch/>
        </p:blipFill>
        <p:spPr>
          <a:xfrm>
            <a:off x="7991640" y="3198960"/>
            <a:ext cx="280080" cy="3960"/>
          </a:xfrm>
          <a:prstGeom prst="rect">
            <a:avLst/>
          </a:prstGeom>
          <a:ln w="0">
            <a:noFill/>
          </a:ln>
        </p:spPr>
      </p:pic>
      <p:pic>
        <p:nvPicPr>
          <p:cNvPr id="1318" name="" descr=""/>
          <p:cNvPicPr/>
          <p:nvPr/>
        </p:nvPicPr>
        <p:blipFill>
          <a:blip r:embed="rId58"/>
          <a:stretch/>
        </p:blipFill>
        <p:spPr>
          <a:xfrm>
            <a:off x="8008200" y="320328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319" name="" descr=""/>
          <p:cNvPicPr/>
          <p:nvPr/>
        </p:nvPicPr>
        <p:blipFill>
          <a:blip r:embed="rId59"/>
          <a:stretch/>
        </p:blipFill>
        <p:spPr>
          <a:xfrm>
            <a:off x="8025480" y="320760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320" name="" descr=""/>
          <p:cNvPicPr/>
          <p:nvPr/>
        </p:nvPicPr>
        <p:blipFill>
          <a:blip r:embed="rId60"/>
          <a:stretch/>
        </p:blipFill>
        <p:spPr>
          <a:xfrm>
            <a:off x="8047800" y="3212280"/>
            <a:ext cx="195840" cy="3960"/>
          </a:xfrm>
          <a:prstGeom prst="rect">
            <a:avLst/>
          </a:prstGeom>
          <a:ln w="0">
            <a:noFill/>
          </a:ln>
        </p:spPr>
      </p:pic>
      <p:pic>
        <p:nvPicPr>
          <p:cNvPr id="1321" name="" descr=""/>
          <p:cNvPicPr/>
          <p:nvPr/>
        </p:nvPicPr>
        <p:blipFill>
          <a:blip r:embed="rId61"/>
          <a:stretch/>
        </p:blipFill>
        <p:spPr>
          <a:xfrm>
            <a:off x="8064720" y="321660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322" name="" descr=""/>
          <p:cNvPicPr/>
          <p:nvPr/>
        </p:nvPicPr>
        <p:blipFill>
          <a:blip r:embed="rId62"/>
          <a:stretch/>
        </p:blipFill>
        <p:spPr>
          <a:xfrm>
            <a:off x="8081640" y="322092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1323" name="" descr=""/>
          <p:cNvPicPr/>
          <p:nvPr/>
        </p:nvPicPr>
        <p:blipFill>
          <a:blip r:embed="rId63"/>
          <a:stretch/>
        </p:blipFill>
        <p:spPr>
          <a:xfrm>
            <a:off x="8098560" y="3225240"/>
            <a:ext cx="122760" cy="3960"/>
          </a:xfrm>
          <a:prstGeom prst="rect">
            <a:avLst/>
          </a:prstGeom>
          <a:ln w="0">
            <a:noFill/>
          </a:ln>
        </p:spPr>
      </p:pic>
      <p:pic>
        <p:nvPicPr>
          <p:cNvPr id="1324" name="" descr=""/>
          <p:cNvPicPr/>
          <p:nvPr/>
        </p:nvPicPr>
        <p:blipFill>
          <a:blip r:embed="rId64"/>
          <a:stretch/>
        </p:blipFill>
        <p:spPr>
          <a:xfrm>
            <a:off x="8115120" y="322956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1325" name="" descr=""/>
          <p:cNvPicPr/>
          <p:nvPr/>
        </p:nvPicPr>
        <p:blipFill>
          <a:blip r:embed="rId65"/>
          <a:stretch/>
        </p:blipFill>
        <p:spPr>
          <a:xfrm>
            <a:off x="8132040" y="3234240"/>
            <a:ext cx="72360" cy="3960"/>
          </a:xfrm>
          <a:prstGeom prst="rect">
            <a:avLst/>
          </a:prstGeom>
          <a:ln w="0">
            <a:noFill/>
          </a:ln>
        </p:spPr>
      </p:pic>
      <p:pic>
        <p:nvPicPr>
          <p:cNvPr id="1326" name="" descr=""/>
          <p:cNvPicPr/>
          <p:nvPr/>
        </p:nvPicPr>
        <p:blipFill>
          <a:blip r:embed="rId66"/>
          <a:stretch/>
        </p:blipFill>
        <p:spPr>
          <a:xfrm>
            <a:off x="8148960" y="323856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1327" name="" descr=""/>
          <p:cNvPicPr/>
          <p:nvPr/>
        </p:nvPicPr>
        <p:blipFill>
          <a:blip r:embed="rId67"/>
          <a:stretch/>
        </p:blipFill>
        <p:spPr>
          <a:xfrm>
            <a:off x="8171280" y="3242880"/>
            <a:ext cx="10800" cy="3960"/>
          </a:xfrm>
          <a:prstGeom prst="rect">
            <a:avLst/>
          </a:prstGeom>
          <a:ln w="0">
            <a:noFill/>
          </a:ln>
        </p:spPr>
      </p:pic>
      <p:sp>
        <p:nvSpPr>
          <p:cNvPr id="1328" name="CustomShape 29"/>
          <p:cNvSpPr/>
          <p:nvPr/>
        </p:nvSpPr>
        <p:spPr>
          <a:xfrm>
            <a:off x="865440" y="1139400"/>
            <a:ext cx="8282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Components used in data centers are different from those in building supercomputer systems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29" name="" descr=""/>
          <p:cNvPicPr/>
          <p:nvPr/>
        </p:nvPicPr>
        <p:blipFill>
          <a:blip r:embed="rId68"/>
          <a:stretch/>
        </p:blipFill>
        <p:spPr>
          <a:xfrm>
            <a:off x="8480160" y="407448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330" name="" descr=""/>
          <p:cNvPicPr/>
          <p:nvPr/>
        </p:nvPicPr>
        <p:blipFill>
          <a:blip r:embed="rId69"/>
          <a:stretch/>
        </p:blipFill>
        <p:spPr>
          <a:xfrm>
            <a:off x="8468640" y="407880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1331" name="" descr=""/>
          <p:cNvPicPr/>
          <p:nvPr/>
        </p:nvPicPr>
        <p:blipFill>
          <a:blip r:embed="rId70"/>
          <a:stretch/>
        </p:blipFill>
        <p:spPr>
          <a:xfrm>
            <a:off x="8457840" y="4083120"/>
            <a:ext cx="150840" cy="3960"/>
          </a:xfrm>
          <a:prstGeom prst="rect">
            <a:avLst/>
          </a:prstGeom>
          <a:ln w="0">
            <a:noFill/>
          </a:ln>
        </p:spPr>
      </p:pic>
      <p:pic>
        <p:nvPicPr>
          <p:cNvPr id="1332" name="" descr=""/>
          <p:cNvPicPr/>
          <p:nvPr/>
        </p:nvPicPr>
        <p:blipFill>
          <a:blip r:embed="rId71"/>
          <a:stretch/>
        </p:blipFill>
        <p:spPr>
          <a:xfrm>
            <a:off x="8440560" y="4087800"/>
            <a:ext cx="207000" cy="3960"/>
          </a:xfrm>
          <a:prstGeom prst="rect">
            <a:avLst/>
          </a:prstGeom>
          <a:ln w="0">
            <a:noFill/>
          </a:ln>
        </p:spPr>
      </p:pic>
      <p:pic>
        <p:nvPicPr>
          <p:cNvPr id="1333" name="" descr=""/>
          <p:cNvPicPr/>
          <p:nvPr/>
        </p:nvPicPr>
        <p:blipFill>
          <a:blip r:embed="rId72"/>
          <a:stretch/>
        </p:blipFill>
        <p:spPr>
          <a:xfrm>
            <a:off x="8424000" y="4091760"/>
            <a:ext cx="268560" cy="3960"/>
          </a:xfrm>
          <a:prstGeom prst="rect">
            <a:avLst/>
          </a:prstGeom>
          <a:ln w="0">
            <a:noFill/>
          </a:ln>
        </p:spPr>
      </p:pic>
      <p:pic>
        <p:nvPicPr>
          <p:cNvPr id="1334" name="" descr=""/>
          <p:cNvPicPr/>
          <p:nvPr/>
        </p:nvPicPr>
        <p:blipFill>
          <a:blip r:embed="rId73"/>
          <a:stretch/>
        </p:blipFill>
        <p:spPr>
          <a:xfrm>
            <a:off x="8412480" y="4096440"/>
            <a:ext cx="285840" cy="3960"/>
          </a:xfrm>
          <a:prstGeom prst="rect">
            <a:avLst/>
          </a:prstGeom>
          <a:ln w="0">
            <a:noFill/>
          </a:ln>
        </p:spPr>
      </p:pic>
      <p:pic>
        <p:nvPicPr>
          <p:cNvPr id="1335" name="" descr=""/>
          <p:cNvPicPr/>
          <p:nvPr/>
        </p:nvPicPr>
        <p:blipFill>
          <a:blip r:embed="rId74"/>
          <a:stretch/>
        </p:blipFill>
        <p:spPr>
          <a:xfrm>
            <a:off x="8395920" y="4100760"/>
            <a:ext cx="302400" cy="3960"/>
          </a:xfrm>
          <a:prstGeom prst="rect">
            <a:avLst/>
          </a:prstGeom>
          <a:ln w="0">
            <a:noFill/>
          </a:ln>
        </p:spPr>
      </p:pic>
      <p:pic>
        <p:nvPicPr>
          <p:cNvPr id="1336" name="" descr=""/>
          <p:cNvPicPr/>
          <p:nvPr/>
        </p:nvPicPr>
        <p:blipFill>
          <a:blip r:embed="rId75"/>
          <a:stretch/>
        </p:blipFill>
        <p:spPr>
          <a:xfrm>
            <a:off x="8384760" y="4105080"/>
            <a:ext cx="313920" cy="3960"/>
          </a:xfrm>
          <a:prstGeom prst="rect">
            <a:avLst/>
          </a:prstGeom>
          <a:ln w="0">
            <a:noFill/>
          </a:ln>
        </p:spPr>
      </p:pic>
      <p:pic>
        <p:nvPicPr>
          <p:cNvPr id="1337" name="" descr=""/>
          <p:cNvPicPr/>
          <p:nvPr/>
        </p:nvPicPr>
        <p:blipFill>
          <a:blip r:embed="rId76"/>
          <a:stretch/>
        </p:blipFill>
        <p:spPr>
          <a:xfrm>
            <a:off x="8373600" y="4109760"/>
            <a:ext cx="324720" cy="3960"/>
          </a:xfrm>
          <a:prstGeom prst="rect">
            <a:avLst/>
          </a:prstGeom>
          <a:ln w="0">
            <a:noFill/>
          </a:ln>
        </p:spPr>
      </p:pic>
      <p:pic>
        <p:nvPicPr>
          <p:cNvPr id="1338" name="" descr=""/>
          <p:cNvPicPr/>
          <p:nvPr/>
        </p:nvPicPr>
        <p:blipFill>
          <a:blip r:embed="rId77"/>
          <a:stretch/>
        </p:blipFill>
        <p:spPr>
          <a:xfrm>
            <a:off x="8362080" y="411372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1339" name="" descr=""/>
          <p:cNvPicPr/>
          <p:nvPr/>
        </p:nvPicPr>
        <p:blipFill>
          <a:blip r:embed="rId78"/>
          <a:stretch/>
        </p:blipFill>
        <p:spPr>
          <a:xfrm>
            <a:off x="8345160" y="4118400"/>
            <a:ext cx="352800" cy="3960"/>
          </a:xfrm>
          <a:prstGeom prst="rect">
            <a:avLst/>
          </a:prstGeom>
          <a:ln w="0">
            <a:noFill/>
          </a:ln>
        </p:spPr>
      </p:pic>
      <p:pic>
        <p:nvPicPr>
          <p:cNvPr id="1340" name="" descr=""/>
          <p:cNvPicPr/>
          <p:nvPr/>
        </p:nvPicPr>
        <p:blipFill>
          <a:blip r:embed="rId79"/>
          <a:stretch/>
        </p:blipFill>
        <p:spPr>
          <a:xfrm>
            <a:off x="8334360" y="412272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341" name="" descr=""/>
          <p:cNvPicPr/>
          <p:nvPr/>
        </p:nvPicPr>
        <p:blipFill>
          <a:blip r:embed="rId80"/>
          <a:stretch/>
        </p:blipFill>
        <p:spPr>
          <a:xfrm>
            <a:off x="8322840" y="412704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342" name="" descr=""/>
          <p:cNvPicPr/>
          <p:nvPr/>
        </p:nvPicPr>
        <p:blipFill>
          <a:blip r:embed="rId81"/>
          <a:stretch/>
        </p:blipFill>
        <p:spPr>
          <a:xfrm>
            <a:off x="8300520" y="4131720"/>
            <a:ext cx="397800" cy="3960"/>
          </a:xfrm>
          <a:prstGeom prst="rect">
            <a:avLst/>
          </a:prstGeom>
          <a:ln w="0">
            <a:noFill/>
          </a:ln>
        </p:spPr>
      </p:pic>
      <p:pic>
        <p:nvPicPr>
          <p:cNvPr id="1343" name="" descr=""/>
          <p:cNvPicPr/>
          <p:nvPr/>
        </p:nvPicPr>
        <p:blipFill>
          <a:blip r:embed="rId82"/>
          <a:stretch/>
        </p:blipFill>
        <p:spPr>
          <a:xfrm>
            <a:off x="8289000" y="4135680"/>
            <a:ext cx="409320" cy="3960"/>
          </a:xfrm>
          <a:prstGeom prst="rect">
            <a:avLst/>
          </a:prstGeom>
          <a:ln w="0">
            <a:noFill/>
          </a:ln>
        </p:spPr>
      </p:pic>
      <p:pic>
        <p:nvPicPr>
          <p:cNvPr id="1344" name="" descr=""/>
          <p:cNvPicPr/>
          <p:nvPr/>
        </p:nvPicPr>
        <p:blipFill>
          <a:blip r:embed="rId83"/>
          <a:stretch/>
        </p:blipFill>
        <p:spPr>
          <a:xfrm>
            <a:off x="8278200" y="4140360"/>
            <a:ext cx="420120" cy="3960"/>
          </a:xfrm>
          <a:prstGeom prst="rect">
            <a:avLst/>
          </a:prstGeom>
          <a:ln w="0">
            <a:noFill/>
          </a:ln>
        </p:spPr>
      </p:pic>
      <p:pic>
        <p:nvPicPr>
          <p:cNvPr id="1345" name="" descr=""/>
          <p:cNvPicPr/>
          <p:nvPr/>
        </p:nvPicPr>
        <p:blipFill>
          <a:blip r:embed="rId84"/>
          <a:stretch/>
        </p:blipFill>
        <p:spPr>
          <a:xfrm>
            <a:off x="8266680" y="414468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1346" name="" descr=""/>
          <p:cNvPicPr/>
          <p:nvPr/>
        </p:nvPicPr>
        <p:blipFill>
          <a:blip r:embed="rId85"/>
          <a:stretch/>
        </p:blipFill>
        <p:spPr>
          <a:xfrm>
            <a:off x="8250120" y="4149000"/>
            <a:ext cx="448200" cy="183960"/>
          </a:xfrm>
          <a:prstGeom prst="rect">
            <a:avLst/>
          </a:prstGeom>
          <a:ln w="0">
            <a:noFill/>
          </a:ln>
        </p:spPr>
      </p:pic>
      <p:pic>
        <p:nvPicPr>
          <p:cNvPr id="1347" name="" descr=""/>
          <p:cNvPicPr/>
          <p:nvPr/>
        </p:nvPicPr>
        <p:blipFill>
          <a:blip r:embed="rId86"/>
          <a:stretch/>
        </p:blipFill>
        <p:spPr>
          <a:xfrm>
            <a:off x="8255520" y="4333680"/>
            <a:ext cx="442800" cy="131400"/>
          </a:xfrm>
          <a:prstGeom prst="rect">
            <a:avLst/>
          </a:prstGeom>
          <a:ln w="0">
            <a:noFill/>
          </a:ln>
        </p:spPr>
      </p:pic>
      <p:pic>
        <p:nvPicPr>
          <p:cNvPr id="1348" name="" descr=""/>
          <p:cNvPicPr/>
          <p:nvPr/>
        </p:nvPicPr>
        <p:blipFill>
          <a:blip r:embed="rId87"/>
          <a:stretch/>
        </p:blipFill>
        <p:spPr>
          <a:xfrm>
            <a:off x="8255520" y="4465800"/>
            <a:ext cx="437400" cy="3960"/>
          </a:xfrm>
          <a:prstGeom prst="rect">
            <a:avLst/>
          </a:prstGeom>
          <a:ln w="0">
            <a:noFill/>
          </a:ln>
        </p:spPr>
      </p:pic>
      <p:pic>
        <p:nvPicPr>
          <p:cNvPr id="1349" name="" descr=""/>
          <p:cNvPicPr/>
          <p:nvPr/>
        </p:nvPicPr>
        <p:blipFill>
          <a:blip r:embed="rId88"/>
          <a:stretch/>
        </p:blipFill>
        <p:spPr>
          <a:xfrm>
            <a:off x="8255520" y="447048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1350" name="" descr=""/>
          <p:cNvPicPr/>
          <p:nvPr/>
        </p:nvPicPr>
        <p:blipFill>
          <a:blip r:embed="rId89"/>
          <a:stretch/>
        </p:blipFill>
        <p:spPr>
          <a:xfrm>
            <a:off x="8255520" y="447444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1351" name="" descr=""/>
          <p:cNvPicPr/>
          <p:nvPr/>
        </p:nvPicPr>
        <p:blipFill>
          <a:blip r:embed="rId90"/>
          <a:stretch/>
        </p:blipFill>
        <p:spPr>
          <a:xfrm>
            <a:off x="8255520" y="4479120"/>
            <a:ext cx="409320" cy="3960"/>
          </a:xfrm>
          <a:prstGeom prst="rect">
            <a:avLst/>
          </a:prstGeom>
          <a:ln w="0">
            <a:noFill/>
          </a:ln>
        </p:spPr>
      </p:pic>
      <p:pic>
        <p:nvPicPr>
          <p:cNvPr id="1352" name="" descr=""/>
          <p:cNvPicPr/>
          <p:nvPr/>
        </p:nvPicPr>
        <p:blipFill>
          <a:blip r:embed="rId91"/>
          <a:stretch/>
        </p:blipFill>
        <p:spPr>
          <a:xfrm>
            <a:off x="8255520" y="4483440"/>
            <a:ext cx="397800" cy="3960"/>
          </a:xfrm>
          <a:prstGeom prst="rect">
            <a:avLst/>
          </a:prstGeom>
          <a:ln w="0">
            <a:noFill/>
          </a:ln>
        </p:spPr>
      </p:pic>
      <p:pic>
        <p:nvPicPr>
          <p:cNvPr id="1353" name="" descr=""/>
          <p:cNvPicPr/>
          <p:nvPr/>
        </p:nvPicPr>
        <p:blipFill>
          <a:blip r:embed="rId92"/>
          <a:stretch/>
        </p:blipFill>
        <p:spPr>
          <a:xfrm>
            <a:off x="8255520" y="448776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1354" name="" descr=""/>
          <p:cNvPicPr/>
          <p:nvPr/>
        </p:nvPicPr>
        <p:blipFill>
          <a:blip r:embed="rId93"/>
          <a:stretch/>
        </p:blipFill>
        <p:spPr>
          <a:xfrm>
            <a:off x="8255520" y="4492440"/>
            <a:ext cx="381240" cy="3960"/>
          </a:xfrm>
          <a:prstGeom prst="rect">
            <a:avLst/>
          </a:prstGeom>
          <a:ln w="0">
            <a:noFill/>
          </a:ln>
        </p:spPr>
      </p:pic>
      <p:pic>
        <p:nvPicPr>
          <p:cNvPr id="1355" name="" descr=""/>
          <p:cNvPicPr/>
          <p:nvPr/>
        </p:nvPicPr>
        <p:blipFill>
          <a:blip r:embed="rId94"/>
          <a:stretch/>
        </p:blipFill>
        <p:spPr>
          <a:xfrm>
            <a:off x="8255520" y="449640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356" name="" descr=""/>
          <p:cNvPicPr/>
          <p:nvPr/>
        </p:nvPicPr>
        <p:blipFill>
          <a:blip r:embed="rId95"/>
          <a:stretch/>
        </p:blipFill>
        <p:spPr>
          <a:xfrm>
            <a:off x="8255520" y="450108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357" name="" descr=""/>
          <p:cNvPicPr/>
          <p:nvPr/>
        </p:nvPicPr>
        <p:blipFill>
          <a:blip r:embed="rId96"/>
          <a:stretch/>
        </p:blipFill>
        <p:spPr>
          <a:xfrm>
            <a:off x="8255520" y="4505400"/>
            <a:ext cx="358560" cy="8280"/>
          </a:xfrm>
          <a:prstGeom prst="rect">
            <a:avLst/>
          </a:prstGeom>
          <a:ln w="0">
            <a:noFill/>
          </a:ln>
        </p:spPr>
      </p:pic>
      <p:pic>
        <p:nvPicPr>
          <p:cNvPr id="1358" name="" descr=""/>
          <p:cNvPicPr/>
          <p:nvPr/>
        </p:nvPicPr>
        <p:blipFill>
          <a:blip r:embed="rId97"/>
          <a:stretch/>
        </p:blipFill>
        <p:spPr>
          <a:xfrm>
            <a:off x="8255520" y="451440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359" name="" descr=""/>
          <p:cNvPicPr/>
          <p:nvPr/>
        </p:nvPicPr>
        <p:blipFill>
          <a:blip r:embed="rId98"/>
          <a:stretch/>
        </p:blipFill>
        <p:spPr>
          <a:xfrm>
            <a:off x="8260920" y="451872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1360" name="" descr=""/>
          <p:cNvPicPr/>
          <p:nvPr/>
        </p:nvPicPr>
        <p:blipFill>
          <a:blip r:embed="rId99"/>
          <a:stretch/>
        </p:blipFill>
        <p:spPr>
          <a:xfrm>
            <a:off x="8278200" y="4523040"/>
            <a:ext cx="308160" cy="3960"/>
          </a:xfrm>
          <a:prstGeom prst="rect">
            <a:avLst/>
          </a:prstGeom>
          <a:ln w="0">
            <a:noFill/>
          </a:ln>
        </p:spPr>
      </p:pic>
      <p:pic>
        <p:nvPicPr>
          <p:cNvPr id="1361" name="" descr=""/>
          <p:cNvPicPr/>
          <p:nvPr/>
        </p:nvPicPr>
        <p:blipFill>
          <a:blip r:embed="rId100"/>
          <a:stretch/>
        </p:blipFill>
        <p:spPr>
          <a:xfrm>
            <a:off x="8294760" y="4527360"/>
            <a:ext cx="285840" cy="3960"/>
          </a:xfrm>
          <a:prstGeom prst="rect">
            <a:avLst/>
          </a:prstGeom>
          <a:ln w="0">
            <a:noFill/>
          </a:ln>
        </p:spPr>
      </p:pic>
      <p:pic>
        <p:nvPicPr>
          <p:cNvPr id="1362" name="" descr=""/>
          <p:cNvPicPr/>
          <p:nvPr/>
        </p:nvPicPr>
        <p:blipFill>
          <a:blip r:embed="rId101"/>
          <a:stretch/>
        </p:blipFill>
        <p:spPr>
          <a:xfrm>
            <a:off x="8317080" y="453168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363" name="" descr=""/>
          <p:cNvPicPr/>
          <p:nvPr/>
        </p:nvPicPr>
        <p:blipFill>
          <a:blip r:embed="rId102"/>
          <a:stretch/>
        </p:blipFill>
        <p:spPr>
          <a:xfrm>
            <a:off x="8334360" y="453636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364" name="" descr=""/>
          <p:cNvPicPr/>
          <p:nvPr/>
        </p:nvPicPr>
        <p:blipFill>
          <a:blip r:embed="rId103"/>
          <a:stretch/>
        </p:blipFill>
        <p:spPr>
          <a:xfrm>
            <a:off x="8350920" y="4540680"/>
            <a:ext cx="195840" cy="3960"/>
          </a:xfrm>
          <a:prstGeom prst="rect">
            <a:avLst/>
          </a:prstGeom>
          <a:ln w="0">
            <a:noFill/>
          </a:ln>
        </p:spPr>
      </p:pic>
      <p:pic>
        <p:nvPicPr>
          <p:cNvPr id="1365" name="" descr=""/>
          <p:cNvPicPr/>
          <p:nvPr/>
        </p:nvPicPr>
        <p:blipFill>
          <a:blip r:embed="rId104"/>
          <a:stretch/>
        </p:blipFill>
        <p:spPr>
          <a:xfrm>
            <a:off x="8367840" y="454500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366" name="" descr=""/>
          <p:cNvPicPr/>
          <p:nvPr/>
        </p:nvPicPr>
        <p:blipFill>
          <a:blip r:embed="rId105"/>
          <a:stretch/>
        </p:blipFill>
        <p:spPr>
          <a:xfrm>
            <a:off x="8384760" y="454932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1367" name="" descr=""/>
          <p:cNvPicPr/>
          <p:nvPr/>
        </p:nvPicPr>
        <p:blipFill>
          <a:blip r:embed="rId106"/>
          <a:stretch/>
        </p:blipFill>
        <p:spPr>
          <a:xfrm>
            <a:off x="8401680" y="4553640"/>
            <a:ext cx="122760" cy="3960"/>
          </a:xfrm>
          <a:prstGeom prst="rect">
            <a:avLst/>
          </a:prstGeom>
          <a:ln w="0">
            <a:noFill/>
          </a:ln>
        </p:spPr>
      </p:pic>
      <p:pic>
        <p:nvPicPr>
          <p:cNvPr id="1368" name="" descr=""/>
          <p:cNvPicPr/>
          <p:nvPr/>
        </p:nvPicPr>
        <p:blipFill>
          <a:blip r:embed="rId107"/>
          <a:stretch/>
        </p:blipFill>
        <p:spPr>
          <a:xfrm>
            <a:off x="8418240" y="455832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1369" name="" descr=""/>
          <p:cNvPicPr/>
          <p:nvPr/>
        </p:nvPicPr>
        <p:blipFill>
          <a:blip r:embed="rId108"/>
          <a:stretch/>
        </p:blipFill>
        <p:spPr>
          <a:xfrm>
            <a:off x="8440560" y="456264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1370" name="" descr=""/>
          <p:cNvPicPr/>
          <p:nvPr/>
        </p:nvPicPr>
        <p:blipFill>
          <a:blip r:embed="rId109"/>
          <a:stretch/>
        </p:blipFill>
        <p:spPr>
          <a:xfrm>
            <a:off x="8457840" y="456732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371" name="" descr=""/>
          <p:cNvPicPr/>
          <p:nvPr/>
        </p:nvPicPr>
        <p:blipFill>
          <a:blip r:embed="rId110"/>
          <a:stretch/>
        </p:blipFill>
        <p:spPr>
          <a:xfrm>
            <a:off x="8474400" y="457128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1372" name="" descr=""/>
          <p:cNvPicPr/>
          <p:nvPr/>
        </p:nvPicPr>
        <p:blipFill>
          <a:blip r:embed="rId111"/>
          <a:stretch/>
        </p:blipFill>
        <p:spPr>
          <a:xfrm>
            <a:off x="8833680" y="414468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373" name="" descr=""/>
          <p:cNvPicPr/>
          <p:nvPr/>
        </p:nvPicPr>
        <p:blipFill>
          <a:blip r:embed="rId112"/>
          <a:stretch/>
        </p:blipFill>
        <p:spPr>
          <a:xfrm>
            <a:off x="8822520" y="414900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374" name="" descr=""/>
          <p:cNvPicPr/>
          <p:nvPr/>
        </p:nvPicPr>
        <p:blipFill>
          <a:blip r:embed="rId113"/>
          <a:stretch/>
        </p:blipFill>
        <p:spPr>
          <a:xfrm>
            <a:off x="8805600" y="4153680"/>
            <a:ext cx="156600" cy="3960"/>
          </a:xfrm>
          <a:prstGeom prst="rect">
            <a:avLst/>
          </a:prstGeom>
          <a:ln w="0">
            <a:noFill/>
          </a:ln>
        </p:spPr>
      </p:pic>
      <p:pic>
        <p:nvPicPr>
          <p:cNvPr id="1375" name="" descr=""/>
          <p:cNvPicPr/>
          <p:nvPr/>
        </p:nvPicPr>
        <p:blipFill>
          <a:blip r:embed="rId114"/>
          <a:stretch/>
        </p:blipFill>
        <p:spPr>
          <a:xfrm>
            <a:off x="8789040" y="415800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1376" name="" descr=""/>
          <p:cNvPicPr/>
          <p:nvPr/>
        </p:nvPicPr>
        <p:blipFill>
          <a:blip r:embed="rId115"/>
          <a:stretch/>
        </p:blipFill>
        <p:spPr>
          <a:xfrm>
            <a:off x="8777520" y="4162320"/>
            <a:ext cx="262800" cy="3960"/>
          </a:xfrm>
          <a:prstGeom prst="rect">
            <a:avLst/>
          </a:prstGeom>
          <a:ln w="0">
            <a:noFill/>
          </a:ln>
        </p:spPr>
      </p:pic>
      <p:pic>
        <p:nvPicPr>
          <p:cNvPr id="1377" name="" descr=""/>
          <p:cNvPicPr/>
          <p:nvPr/>
        </p:nvPicPr>
        <p:blipFill>
          <a:blip r:embed="rId116"/>
          <a:stretch/>
        </p:blipFill>
        <p:spPr>
          <a:xfrm>
            <a:off x="8766360" y="4166640"/>
            <a:ext cx="280080" cy="3960"/>
          </a:xfrm>
          <a:prstGeom prst="rect">
            <a:avLst/>
          </a:prstGeom>
          <a:ln w="0">
            <a:noFill/>
          </a:ln>
        </p:spPr>
      </p:pic>
      <p:pic>
        <p:nvPicPr>
          <p:cNvPr id="1378" name="" descr=""/>
          <p:cNvPicPr/>
          <p:nvPr/>
        </p:nvPicPr>
        <p:blipFill>
          <a:blip r:embed="rId117"/>
          <a:stretch/>
        </p:blipFill>
        <p:spPr>
          <a:xfrm>
            <a:off x="8749440" y="4170960"/>
            <a:ext cx="296640" cy="3960"/>
          </a:xfrm>
          <a:prstGeom prst="rect">
            <a:avLst/>
          </a:prstGeom>
          <a:ln w="0">
            <a:noFill/>
          </a:ln>
        </p:spPr>
      </p:pic>
      <p:pic>
        <p:nvPicPr>
          <p:cNvPr id="1379" name="" descr=""/>
          <p:cNvPicPr/>
          <p:nvPr/>
        </p:nvPicPr>
        <p:blipFill>
          <a:blip r:embed="rId118"/>
          <a:stretch/>
        </p:blipFill>
        <p:spPr>
          <a:xfrm>
            <a:off x="8738640" y="4175640"/>
            <a:ext cx="308160" cy="3960"/>
          </a:xfrm>
          <a:prstGeom prst="rect">
            <a:avLst/>
          </a:prstGeom>
          <a:ln w="0">
            <a:noFill/>
          </a:ln>
        </p:spPr>
      </p:pic>
      <p:pic>
        <p:nvPicPr>
          <p:cNvPr id="1380" name="" descr=""/>
          <p:cNvPicPr/>
          <p:nvPr/>
        </p:nvPicPr>
        <p:blipFill>
          <a:blip r:embed="rId119"/>
          <a:stretch/>
        </p:blipFill>
        <p:spPr>
          <a:xfrm>
            <a:off x="8727120" y="4179960"/>
            <a:ext cx="319320" cy="3960"/>
          </a:xfrm>
          <a:prstGeom prst="rect">
            <a:avLst/>
          </a:prstGeom>
          <a:ln w="0">
            <a:noFill/>
          </a:ln>
        </p:spPr>
      </p:pic>
      <p:pic>
        <p:nvPicPr>
          <p:cNvPr id="1381" name="" descr=""/>
          <p:cNvPicPr/>
          <p:nvPr/>
        </p:nvPicPr>
        <p:blipFill>
          <a:blip r:embed="rId120"/>
          <a:stretch/>
        </p:blipFill>
        <p:spPr>
          <a:xfrm>
            <a:off x="8715600" y="4184280"/>
            <a:ext cx="330480" cy="3960"/>
          </a:xfrm>
          <a:prstGeom prst="rect">
            <a:avLst/>
          </a:prstGeom>
          <a:ln w="0">
            <a:noFill/>
          </a:ln>
        </p:spPr>
      </p:pic>
      <p:pic>
        <p:nvPicPr>
          <p:cNvPr id="1382" name="" descr=""/>
          <p:cNvPicPr/>
          <p:nvPr/>
        </p:nvPicPr>
        <p:blipFill>
          <a:blip r:embed="rId121"/>
          <a:stretch/>
        </p:blipFill>
        <p:spPr>
          <a:xfrm>
            <a:off x="8699040" y="418860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383" name="" descr=""/>
          <p:cNvPicPr/>
          <p:nvPr/>
        </p:nvPicPr>
        <p:blipFill>
          <a:blip r:embed="rId122"/>
          <a:stretch/>
        </p:blipFill>
        <p:spPr>
          <a:xfrm>
            <a:off x="8687880" y="4192920"/>
            <a:ext cx="358560" cy="3960"/>
          </a:xfrm>
          <a:prstGeom prst="rect">
            <a:avLst/>
          </a:prstGeom>
          <a:ln w="0">
            <a:noFill/>
          </a:ln>
        </p:spPr>
      </p:pic>
      <p:pic>
        <p:nvPicPr>
          <p:cNvPr id="1384" name="" descr=""/>
          <p:cNvPicPr/>
          <p:nvPr/>
        </p:nvPicPr>
        <p:blipFill>
          <a:blip r:embed="rId123"/>
          <a:stretch/>
        </p:blipFill>
        <p:spPr>
          <a:xfrm>
            <a:off x="8670960" y="419760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385" name="" descr=""/>
          <p:cNvPicPr/>
          <p:nvPr/>
        </p:nvPicPr>
        <p:blipFill>
          <a:blip r:embed="rId124"/>
          <a:stretch/>
        </p:blipFill>
        <p:spPr>
          <a:xfrm>
            <a:off x="8654040" y="420192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1386" name="" descr=""/>
          <p:cNvPicPr/>
          <p:nvPr/>
        </p:nvPicPr>
        <p:blipFill>
          <a:blip r:embed="rId125"/>
          <a:stretch/>
        </p:blipFill>
        <p:spPr>
          <a:xfrm>
            <a:off x="8642880" y="4206600"/>
            <a:ext cx="403560" cy="3960"/>
          </a:xfrm>
          <a:prstGeom prst="rect">
            <a:avLst/>
          </a:prstGeom>
          <a:ln w="0">
            <a:noFill/>
          </a:ln>
        </p:spPr>
      </p:pic>
      <p:pic>
        <p:nvPicPr>
          <p:cNvPr id="1387" name="" descr=""/>
          <p:cNvPicPr/>
          <p:nvPr/>
        </p:nvPicPr>
        <p:blipFill>
          <a:blip r:embed="rId126"/>
          <a:stretch/>
        </p:blipFill>
        <p:spPr>
          <a:xfrm>
            <a:off x="8631720" y="421056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1388" name="" descr=""/>
          <p:cNvPicPr/>
          <p:nvPr/>
        </p:nvPicPr>
        <p:blipFill>
          <a:blip r:embed="rId127"/>
          <a:stretch/>
        </p:blipFill>
        <p:spPr>
          <a:xfrm>
            <a:off x="8620200" y="4215240"/>
            <a:ext cx="425880" cy="3960"/>
          </a:xfrm>
          <a:prstGeom prst="rect">
            <a:avLst/>
          </a:prstGeom>
          <a:ln w="0">
            <a:noFill/>
          </a:ln>
        </p:spPr>
      </p:pic>
      <p:pic>
        <p:nvPicPr>
          <p:cNvPr id="1389" name="" descr=""/>
          <p:cNvPicPr/>
          <p:nvPr/>
        </p:nvPicPr>
        <p:blipFill>
          <a:blip r:embed="rId128"/>
          <a:stretch/>
        </p:blipFill>
        <p:spPr>
          <a:xfrm>
            <a:off x="8603640" y="4219560"/>
            <a:ext cx="442800" cy="183960"/>
          </a:xfrm>
          <a:prstGeom prst="rect">
            <a:avLst/>
          </a:prstGeom>
          <a:ln w="0">
            <a:noFill/>
          </a:ln>
        </p:spPr>
      </p:pic>
      <p:pic>
        <p:nvPicPr>
          <p:cNvPr id="1390" name="" descr=""/>
          <p:cNvPicPr/>
          <p:nvPr/>
        </p:nvPicPr>
        <p:blipFill>
          <a:blip r:embed="rId129"/>
          <a:stretch/>
        </p:blipFill>
        <p:spPr>
          <a:xfrm>
            <a:off x="8609400" y="4404240"/>
            <a:ext cx="437400" cy="131400"/>
          </a:xfrm>
          <a:prstGeom prst="rect">
            <a:avLst/>
          </a:prstGeom>
          <a:ln w="0">
            <a:noFill/>
          </a:ln>
        </p:spPr>
      </p:pic>
      <p:pic>
        <p:nvPicPr>
          <p:cNvPr id="1391" name="" descr=""/>
          <p:cNvPicPr/>
          <p:nvPr/>
        </p:nvPicPr>
        <p:blipFill>
          <a:blip r:embed="rId130"/>
          <a:stretch/>
        </p:blipFill>
        <p:spPr>
          <a:xfrm>
            <a:off x="8609400" y="453636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1392" name="" descr=""/>
          <p:cNvPicPr/>
          <p:nvPr/>
        </p:nvPicPr>
        <p:blipFill>
          <a:blip r:embed="rId131"/>
          <a:stretch/>
        </p:blipFill>
        <p:spPr>
          <a:xfrm>
            <a:off x="8609400" y="4540680"/>
            <a:ext cx="425880" cy="3960"/>
          </a:xfrm>
          <a:prstGeom prst="rect">
            <a:avLst/>
          </a:prstGeom>
          <a:ln w="0">
            <a:noFill/>
          </a:ln>
        </p:spPr>
      </p:pic>
      <p:pic>
        <p:nvPicPr>
          <p:cNvPr id="1393" name="" descr=""/>
          <p:cNvPicPr/>
          <p:nvPr/>
        </p:nvPicPr>
        <p:blipFill>
          <a:blip r:embed="rId132"/>
          <a:stretch/>
        </p:blipFill>
        <p:spPr>
          <a:xfrm>
            <a:off x="8609400" y="454500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1394" name="" descr=""/>
          <p:cNvPicPr/>
          <p:nvPr/>
        </p:nvPicPr>
        <p:blipFill>
          <a:blip r:embed="rId133"/>
          <a:stretch/>
        </p:blipFill>
        <p:spPr>
          <a:xfrm>
            <a:off x="8609400" y="4549320"/>
            <a:ext cx="409320" cy="3960"/>
          </a:xfrm>
          <a:prstGeom prst="rect">
            <a:avLst/>
          </a:prstGeom>
          <a:ln w="0">
            <a:noFill/>
          </a:ln>
        </p:spPr>
      </p:pic>
      <p:pic>
        <p:nvPicPr>
          <p:cNvPr id="1395" name="" descr=""/>
          <p:cNvPicPr/>
          <p:nvPr/>
        </p:nvPicPr>
        <p:blipFill>
          <a:blip r:embed="rId134"/>
          <a:stretch/>
        </p:blipFill>
        <p:spPr>
          <a:xfrm>
            <a:off x="8609400" y="4553640"/>
            <a:ext cx="397800" cy="3960"/>
          </a:xfrm>
          <a:prstGeom prst="rect">
            <a:avLst/>
          </a:prstGeom>
          <a:ln w="0">
            <a:noFill/>
          </a:ln>
        </p:spPr>
      </p:pic>
      <p:pic>
        <p:nvPicPr>
          <p:cNvPr id="1396" name="" descr=""/>
          <p:cNvPicPr/>
          <p:nvPr/>
        </p:nvPicPr>
        <p:blipFill>
          <a:blip r:embed="rId135"/>
          <a:stretch/>
        </p:blipFill>
        <p:spPr>
          <a:xfrm>
            <a:off x="8609400" y="455832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1397" name="" descr=""/>
          <p:cNvPicPr/>
          <p:nvPr/>
        </p:nvPicPr>
        <p:blipFill>
          <a:blip r:embed="rId136"/>
          <a:stretch/>
        </p:blipFill>
        <p:spPr>
          <a:xfrm>
            <a:off x="8609400" y="4562640"/>
            <a:ext cx="381240" cy="3960"/>
          </a:xfrm>
          <a:prstGeom prst="rect">
            <a:avLst/>
          </a:prstGeom>
          <a:ln w="0">
            <a:noFill/>
          </a:ln>
        </p:spPr>
      </p:pic>
      <p:pic>
        <p:nvPicPr>
          <p:cNvPr id="1398" name="" descr=""/>
          <p:cNvPicPr/>
          <p:nvPr/>
        </p:nvPicPr>
        <p:blipFill>
          <a:blip r:embed="rId137"/>
          <a:stretch/>
        </p:blipFill>
        <p:spPr>
          <a:xfrm>
            <a:off x="8609400" y="456732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399" name="" descr=""/>
          <p:cNvPicPr/>
          <p:nvPr/>
        </p:nvPicPr>
        <p:blipFill>
          <a:blip r:embed="rId138"/>
          <a:stretch/>
        </p:blipFill>
        <p:spPr>
          <a:xfrm>
            <a:off x="8609400" y="457128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400" name="" descr=""/>
          <p:cNvPicPr/>
          <p:nvPr/>
        </p:nvPicPr>
        <p:blipFill>
          <a:blip r:embed="rId139"/>
          <a:stretch/>
        </p:blipFill>
        <p:spPr>
          <a:xfrm>
            <a:off x="8609400" y="4575960"/>
            <a:ext cx="358560" cy="3960"/>
          </a:xfrm>
          <a:prstGeom prst="rect">
            <a:avLst/>
          </a:prstGeom>
          <a:ln w="0">
            <a:noFill/>
          </a:ln>
        </p:spPr>
      </p:pic>
      <p:pic>
        <p:nvPicPr>
          <p:cNvPr id="1401" name="" descr=""/>
          <p:cNvPicPr/>
          <p:nvPr/>
        </p:nvPicPr>
        <p:blipFill>
          <a:blip r:embed="rId140"/>
          <a:stretch/>
        </p:blipFill>
        <p:spPr>
          <a:xfrm>
            <a:off x="8609400" y="458028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402" name="" descr=""/>
          <p:cNvPicPr/>
          <p:nvPr/>
        </p:nvPicPr>
        <p:blipFill>
          <a:blip r:embed="rId141"/>
          <a:stretch/>
        </p:blipFill>
        <p:spPr>
          <a:xfrm>
            <a:off x="8614800" y="458460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1403" name="" descr=""/>
          <p:cNvPicPr/>
          <p:nvPr/>
        </p:nvPicPr>
        <p:blipFill>
          <a:blip r:embed="rId142"/>
          <a:stretch/>
        </p:blipFill>
        <p:spPr>
          <a:xfrm>
            <a:off x="8631720" y="4589280"/>
            <a:ext cx="308160" cy="3960"/>
          </a:xfrm>
          <a:prstGeom prst="rect">
            <a:avLst/>
          </a:prstGeom>
          <a:ln w="0">
            <a:noFill/>
          </a:ln>
        </p:spPr>
      </p:pic>
      <p:pic>
        <p:nvPicPr>
          <p:cNvPr id="1404" name="" descr=""/>
          <p:cNvPicPr/>
          <p:nvPr/>
        </p:nvPicPr>
        <p:blipFill>
          <a:blip r:embed="rId143"/>
          <a:stretch/>
        </p:blipFill>
        <p:spPr>
          <a:xfrm>
            <a:off x="8648640" y="4593240"/>
            <a:ext cx="280080" cy="3960"/>
          </a:xfrm>
          <a:prstGeom prst="rect">
            <a:avLst/>
          </a:prstGeom>
          <a:ln w="0">
            <a:noFill/>
          </a:ln>
        </p:spPr>
      </p:pic>
      <p:pic>
        <p:nvPicPr>
          <p:cNvPr id="1405" name="" descr=""/>
          <p:cNvPicPr/>
          <p:nvPr/>
        </p:nvPicPr>
        <p:blipFill>
          <a:blip r:embed="rId144"/>
          <a:stretch/>
        </p:blipFill>
        <p:spPr>
          <a:xfrm>
            <a:off x="8665200" y="459792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406" name="" descr=""/>
          <p:cNvPicPr/>
          <p:nvPr/>
        </p:nvPicPr>
        <p:blipFill>
          <a:blip r:embed="rId145"/>
          <a:stretch/>
        </p:blipFill>
        <p:spPr>
          <a:xfrm>
            <a:off x="8687880" y="460224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1407" name="" descr=""/>
          <p:cNvPicPr/>
          <p:nvPr/>
        </p:nvPicPr>
        <p:blipFill>
          <a:blip r:embed="rId146"/>
          <a:stretch/>
        </p:blipFill>
        <p:spPr>
          <a:xfrm>
            <a:off x="8704800" y="4606560"/>
            <a:ext cx="195840" cy="3960"/>
          </a:xfrm>
          <a:prstGeom prst="rect">
            <a:avLst/>
          </a:prstGeom>
          <a:ln w="0">
            <a:noFill/>
          </a:ln>
        </p:spPr>
      </p:pic>
      <p:pic>
        <p:nvPicPr>
          <p:cNvPr id="1408" name="" descr=""/>
          <p:cNvPicPr/>
          <p:nvPr/>
        </p:nvPicPr>
        <p:blipFill>
          <a:blip r:embed="rId147"/>
          <a:stretch/>
        </p:blipFill>
        <p:spPr>
          <a:xfrm>
            <a:off x="8721360" y="461124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409" name="" descr=""/>
          <p:cNvPicPr/>
          <p:nvPr/>
        </p:nvPicPr>
        <p:blipFill>
          <a:blip r:embed="rId148"/>
          <a:stretch/>
        </p:blipFill>
        <p:spPr>
          <a:xfrm>
            <a:off x="8738640" y="461556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1410" name="" descr=""/>
          <p:cNvPicPr/>
          <p:nvPr/>
        </p:nvPicPr>
        <p:blipFill>
          <a:blip r:embed="rId149"/>
          <a:stretch/>
        </p:blipFill>
        <p:spPr>
          <a:xfrm>
            <a:off x="8755200" y="4619880"/>
            <a:ext cx="122760" cy="3960"/>
          </a:xfrm>
          <a:prstGeom prst="rect">
            <a:avLst/>
          </a:prstGeom>
          <a:ln w="0">
            <a:noFill/>
          </a:ln>
        </p:spPr>
      </p:pic>
      <p:pic>
        <p:nvPicPr>
          <p:cNvPr id="1411" name="" descr=""/>
          <p:cNvPicPr/>
          <p:nvPr/>
        </p:nvPicPr>
        <p:blipFill>
          <a:blip r:embed="rId150"/>
          <a:stretch/>
        </p:blipFill>
        <p:spPr>
          <a:xfrm>
            <a:off x="8772120" y="462420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1412" name="" descr=""/>
          <p:cNvPicPr/>
          <p:nvPr/>
        </p:nvPicPr>
        <p:blipFill>
          <a:blip r:embed="rId151"/>
          <a:stretch/>
        </p:blipFill>
        <p:spPr>
          <a:xfrm>
            <a:off x="8789040" y="4628520"/>
            <a:ext cx="72360" cy="3960"/>
          </a:xfrm>
          <a:prstGeom prst="rect">
            <a:avLst/>
          </a:prstGeom>
          <a:ln w="0">
            <a:noFill/>
          </a:ln>
        </p:spPr>
      </p:pic>
      <p:pic>
        <p:nvPicPr>
          <p:cNvPr id="1413" name="" descr=""/>
          <p:cNvPicPr/>
          <p:nvPr/>
        </p:nvPicPr>
        <p:blipFill>
          <a:blip r:embed="rId152"/>
          <a:stretch/>
        </p:blipFill>
        <p:spPr>
          <a:xfrm>
            <a:off x="8805600" y="463320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1414" name="" descr=""/>
          <p:cNvPicPr/>
          <p:nvPr/>
        </p:nvPicPr>
        <p:blipFill>
          <a:blip r:embed="rId153"/>
          <a:stretch/>
        </p:blipFill>
        <p:spPr>
          <a:xfrm>
            <a:off x="8828280" y="463752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1415" name="" descr=""/>
          <p:cNvPicPr/>
          <p:nvPr/>
        </p:nvPicPr>
        <p:blipFill>
          <a:blip r:embed="rId154"/>
          <a:stretch/>
        </p:blipFill>
        <p:spPr>
          <a:xfrm>
            <a:off x="9198720" y="423252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416" name="" descr=""/>
          <p:cNvPicPr/>
          <p:nvPr/>
        </p:nvPicPr>
        <p:blipFill>
          <a:blip r:embed="rId155"/>
          <a:stretch/>
        </p:blipFill>
        <p:spPr>
          <a:xfrm>
            <a:off x="9187560" y="423720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1417" name="" descr=""/>
          <p:cNvPicPr/>
          <p:nvPr/>
        </p:nvPicPr>
        <p:blipFill>
          <a:blip r:embed="rId156"/>
          <a:stretch/>
        </p:blipFill>
        <p:spPr>
          <a:xfrm>
            <a:off x="9176040" y="4241520"/>
            <a:ext cx="150840" cy="8280"/>
          </a:xfrm>
          <a:prstGeom prst="rect">
            <a:avLst/>
          </a:prstGeom>
          <a:ln w="0">
            <a:noFill/>
          </a:ln>
        </p:spPr>
      </p:pic>
      <p:pic>
        <p:nvPicPr>
          <p:cNvPr id="1418" name="" descr=""/>
          <p:cNvPicPr/>
          <p:nvPr/>
        </p:nvPicPr>
        <p:blipFill>
          <a:blip r:embed="rId157"/>
          <a:stretch/>
        </p:blipFill>
        <p:spPr>
          <a:xfrm>
            <a:off x="9159480" y="4250520"/>
            <a:ext cx="207000" cy="3960"/>
          </a:xfrm>
          <a:prstGeom prst="rect">
            <a:avLst/>
          </a:prstGeom>
          <a:ln w="0">
            <a:noFill/>
          </a:ln>
        </p:spPr>
      </p:pic>
      <p:pic>
        <p:nvPicPr>
          <p:cNvPr id="1419" name="" descr=""/>
          <p:cNvPicPr/>
          <p:nvPr/>
        </p:nvPicPr>
        <p:blipFill>
          <a:blip r:embed="rId158"/>
          <a:stretch/>
        </p:blipFill>
        <p:spPr>
          <a:xfrm>
            <a:off x="9147960" y="4254840"/>
            <a:ext cx="262800" cy="3960"/>
          </a:xfrm>
          <a:prstGeom prst="rect">
            <a:avLst/>
          </a:prstGeom>
          <a:ln w="0">
            <a:noFill/>
          </a:ln>
        </p:spPr>
      </p:pic>
      <p:pic>
        <p:nvPicPr>
          <p:cNvPr id="1420" name="" descr=""/>
          <p:cNvPicPr/>
          <p:nvPr/>
        </p:nvPicPr>
        <p:blipFill>
          <a:blip r:embed="rId159"/>
          <a:stretch/>
        </p:blipFill>
        <p:spPr>
          <a:xfrm>
            <a:off x="9131400" y="4259160"/>
            <a:ext cx="285840" cy="3960"/>
          </a:xfrm>
          <a:prstGeom prst="rect">
            <a:avLst/>
          </a:prstGeom>
          <a:ln w="0">
            <a:noFill/>
          </a:ln>
        </p:spPr>
      </p:pic>
      <p:pic>
        <p:nvPicPr>
          <p:cNvPr id="1421" name="" descr=""/>
          <p:cNvPicPr/>
          <p:nvPr/>
        </p:nvPicPr>
        <p:blipFill>
          <a:blip r:embed="rId160"/>
          <a:stretch/>
        </p:blipFill>
        <p:spPr>
          <a:xfrm>
            <a:off x="9114480" y="4263480"/>
            <a:ext cx="302400" cy="3960"/>
          </a:xfrm>
          <a:prstGeom prst="rect">
            <a:avLst/>
          </a:prstGeom>
          <a:ln w="0">
            <a:noFill/>
          </a:ln>
        </p:spPr>
      </p:pic>
      <p:pic>
        <p:nvPicPr>
          <p:cNvPr id="1422" name="" descr=""/>
          <p:cNvPicPr/>
          <p:nvPr/>
        </p:nvPicPr>
        <p:blipFill>
          <a:blip r:embed="rId161"/>
          <a:stretch/>
        </p:blipFill>
        <p:spPr>
          <a:xfrm>
            <a:off x="9103320" y="4267800"/>
            <a:ext cx="313920" cy="3960"/>
          </a:xfrm>
          <a:prstGeom prst="rect">
            <a:avLst/>
          </a:prstGeom>
          <a:ln w="0">
            <a:noFill/>
          </a:ln>
        </p:spPr>
      </p:pic>
      <p:pic>
        <p:nvPicPr>
          <p:cNvPr id="1423" name="" descr=""/>
          <p:cNvPicPr/>
          <p:nvPr/>
        </p:nvPicPr>
        <p:blipFill>
          <a:blip r:embed="rId162"/>
          <a:stretch/>
        </p:blipFill>
        <p:spPr>
          <a:xfrm>
            <a:off x="9092160" y="4272480"/>
            <a:ext cx="324720" cy="3960"/>
          </a:xfrm>
          <a:prstGeom prst="rect">
            <a:avLst/>
          </a:prstGeom>
          <a:ln w="0">
            <a:noFill/>
          </a:ln>
        </p:spPr>
      </p:pic>
      <p:pic>
        <p:nvPicPr>
          <p:cNvPr id="1424" name="" descr=""/>
          <p:cNvPicPr/>
          <p:nvPr/>
        </p:nvPicPr>
        <p:blipFill>
          <a:blip r:embed="rId163"/>
          <a:stretch/>
        </p:blipFill>
        <p:spPr>
          <a:xfrm>
            <a:off x="9080640" y="427680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1425" name="" descr=""/>
          <p:cNvPicPr/>
          <p:nvPr/>
        </p:nvPicPr>
        <p:blipFill>
          <a:blip r:embed="rId164"/>
          <a:stretch/>
        </p:blipFill>
        <p:spPr>
          <a:xfrm>
            <a:off x="9064080" y="4281120"/>
            <a:ext cx="352800" cy="3960"/>
          </a:xfrm>
          <a:prstGeom prst="rect">
            <a:avLst/>
          </a:prstGeom>
          <a:ln w="0">
            <a:noFill/>
          </a:ln>
        </p:spPr>
      </p:pic>
      <p:pic>
        <p:nvPicPr>
          <p:cNvPr id="1426" name="" descr=""/>
          <p:cNvPicPr/>
          <p:nvPr/>
        </p:nvPicPr>
        <p:blipFill>
          <a:blip r:embed="rId165"/>
          <a:stretch/>
        </p:blipFill>
        <p:spPr>
          <a:xfrm>
            <a:off x="9052560" y="428544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427" name="" descr=""/>
          <p:cNvPicPr/>
          <p:nvPr/>
        </p:nvPicPr>
        <p:blipFill>
          <a:blip r:embed="rId166"/>
          <a:stretch/>
        </p:blipFill>
        <p:spPr>
          <a:xfrm>
            <a:off x="9041760" y="428976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428" name="" descr=""/>
          <p:cNvPicPr/>
          <p:nvPr/>
        </p:nvPicPr>
        <p:blipFill>
          <a:blip r:embed="rId167"/>
          <a:stretch/>
        </p:blipFill>
        <p:spPr>
          <a:xfrm>
            <a:off x="9024480" y="429444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1429" name="" descr=""/>
          <p:cNvPicPr/>
          <p:nvPr/>
        </p:nvPicPr>
        <p:blipFill>
          <a:blip r:embed="rId168"/>
          <a:stretch/>
        </p:blipFill>
        <p:spPr>
          <a:xfrm>
            <a:off x="9007920" y="4298760"/>
            <a:ext cx="409320" cy="3960"/>
          </a:xfrm>
          <a:prstGeom prst="rect">
            <a:avLst/>
          </a:prstGeom>
          <a:ln w="0">
            <a:noFill/>
          </a:ln>
        </p:spPr>
      </p:pic>
      <p:pic>
        <p:nvPicPr>
          <p:cNvPr id="1430" name="" descr=""/>
          <p:cNvPicPr/>
          <p:nvPr/>
        </p:nvPicPr>
        <p:blipFill>
          <a:blip r:embed="rId169"/>
          <a:stretch/>
        </p:blipFill>
        <p:spPr>
          <a:xfrm>
            <a:off x="8996400" y="4303080"/>
            <a:ext cx="420120" cy="3960"/>
          </a:xfrm>
          <a:prstGeom prst="rect">
            <a:avLst/>
          </a:prstGeom>
          <a:ln w="0">
            <a:noFill/>
          </a:ln>
        </p:spPr>
      </p:pic>
      <p:pic>
        <p:nvPicPr>
          <p:cNvPr id="1431" name="" descr=""/>
          <p:cNvPicPr/>
          <p:nvPr/>
        </p:nvPicPr>
        <p:blipFill>
          <a:blip r:embed="rId170"/>
          <a:stretch/>
        </p:blipFill>
        <p:spPr>
          <a:xfrm>
            <a:off x="8985600" y="430740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1432" name="" descr=""/>
          <p:cNvPicPr/>
          <p:nvPr/>
        </p:nvPicPr>
        <p:blipFill>
          <a:blip r:embed="rId171"/>
          <a:stretch/>
        </p:blipFill>
        <p:spPr>
          <a:xfrm>
            <a:off x="8968320" y="4311720"/>
            <a:ext cx="448200" cy="179640"/>
          </a:xfrm>
          <a:prstGeom prst="rect">
            <a:avLst/>
          </a:prstGeom>
          <a:ln w="0">
            <a:noFill/>
          </a:ln>
        </p:spPr>
      </p:pic>
      <p:pic>
        <p:nvPicPr>
          <p:cNvPr id="1433" name="" descr=""/>
          <p:cNvPicPr/>
          <p:nvPr/>
        </p:nvPicPr>
        <p:blipFill>
          <a:blip r:embed="rId172"/>
          <a:stretch/>
        </p:blipFill>
        <p:spPr>
          <a:xfrm>
            <a:off x="8974080" y="4492440"/>
            <a:ext cx="442800" cy="135720"/>
          </a:xfrm>
          <a:prstGeom prst="rect">
            <a:avLst/>
          </a:prstGeom>
          <a:ln w="0">
            <a:noFill/>
          </a:ln>
        </p:spPr>
      </p:pic>
      <p:pic>
        <p:nvPicPr>
          <p:cNvPr id="1434" name="" descr=""/>
          <p:cNvPicPr/>
          <p:nvPr/>
        </p:nvPicPr>
        <p:blipFill>
          <a:blip r:embed="rId173"/>
          <a:stretch/>
        </p:blipFill>
        <p:spPr>
          <a:xfrm>
            <a:off x="8974080" y="4628520"/>
            <a:ext cx="437400" cy="3960"/>
          </a:xfrm>
          <a:prstGeom prst="rect">
            <a:avLst/>
          </a:prstGeom>
          <a:ln w="0">
            <a:noFill/>
          </a:ln>
        </p:spPr>
      </p:pic>
      <p:pic>
        <p:nvPicPr>
          <p:cNvPr id="1435" name="" descr=""/>
          <p:cNvPicPr/>
          <p:nvPr/>
        </p:nvPicPr>
        <p:blipFill>
          <a:blip r:embed="rId174"/>
          <a:stretch/>
        </p:blipFill>
        <p:spPr>
          <a:xfrm>
            <a:off x="8974080" y="463320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1436" name="" descr=""/>
          <p:cNvPicPr/>
          <p:nvPr/>
        </p:nvPicPr>
        <p:blipFill>
          <a:blip r:embed="rId175"/>
          <a:stretch/>
        </p:blipFill>
        <p:spPr>
          <a:xfrm>
            <a:off x="8974080" y="4637520"/>
            <a:ext cx="420120" cy="3960"/>
          </a:xfrm>
          <a:prstGeom prst="rect">
            <a:avLst/>
          </a:prstGeom>
          <a:ln w="0">
            <a:noFill/>
          </a:ln>
        </p:spPr>
      </p:pic>
      <p:pic>
        <p:nvPicPr>
          <p:cNvPr id="1437" name="" descr=""/>
          <p:cNvPicPr/>
          <p:nvPr/>
        </p:nvPicPr>
        <p:blipFill>
          <a:blip r:embed="rId176"/>
          <a:stretch/>
        </p:blipFill>
        <p:spPr>
          <a:xfrm>
            <a:off x="8974080" y="4641840"/>
            <a:ext cx="409320" cy="3960"/>
          </a:xfrm>
          <a:prstGeom prst="rect">
            <a:avLst/>
          </a:prstGeom>
          <a:ln w="0">
            <a:noFill/>
          </a:ln>
        </p:spPr>
      </p:pic>
      <p:pic>
        <p:nvPicPr>
          <p:cNvPr id="1438" name="" descr=""/>
          <p:cNvPicPr/>
          <p:nvPr/>
        </p:nvPicPr>
        <p:blipFill>
          <a:blip r:embed="rId177"/>
          <a:stretch/>
        </p:blipFill>
        <p:spPr>
          <a:xfrm>
            <a:off x="8974080" y="4646160"/>
            <a:ext cx="397800" cy="3960"/>
          </a:xfrm>
          <a:prstGeom prst="rect">
            <a:avLst/>
          </a:prstGeom>
          <a:ln w="0">
            <a:noFill/>
          </a:ln>
        </p:spPr>
      </p:pic>
      <p:pic>
        <p:nvPicPr>
          <p:cNvPr id="1439" name="" descr=""/>
          <p:cNvPicPr/>
          <p:nvPr/>
        </p:nvPicPr>
        <p:blipFill>
          <a:blip r:embed="rId178"/>
          <a:stretch/>
        </p:blipFill>
        <p:spPr>
          <a:xfrm>
            <a:off x="8974080" y="465048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1440" name="" descr=""/>
          <p:cNvPicPr/>
          <p:nvPr/>
        </p:nvPicPr>
        <p:blipFill>
          <a:blip r:embed="rId179"/>
          <a:stretch/>
        </p:blipFill>
        <p:spPr>
          <a:xfrm>
            <a:off x="8974080" y="4655160"/>
            <a:ext cx="381240" cy="3960"/>
          </a:xfrm>
          <a:prstGeom prst="rect">
            <a:avLst/>
          </a:prstGeom>
          <a:ln w="0">
            <a:noFill/>
          </a:ln>
        </p:spPr>
      </p:pic>
      <p:pic>
        <p:nvPicPr>
          <p:cNvPr id="1441" name="" descr=""/>
          <p:cNvPicPr/>
          <p:nvPr/>
        </p:nvPicPr>
        <p:blipFill>
          <a:blip r:embed="rId180"/>
          <a:stretch/>
        </p:blipFill>
        <p:spPr>
          <a:xfrm>
            <a:off x="8974080" y="465948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1442" name="" descr=""/>
          <p:cNvPicPr/>
          <p:nvPr/>
        </p:nvPicPr>
        <p:blipFill>
          <a:blip r:embed="rId181"/>
          <a:stretch/>
        </p:blipFill>
        <p:spPr>
          <a:xfrm>
            <a:off x="8974080" y="466380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1443" name="" descr=""/>
          <p:cNvPicPr/>
          <p:nvPr/>
        </p:nvPicPr>
        <p:blipFill>
          <a:blip r:embed="rId182"/>
          <a:stretch/>
        </p:blipFill>
        <p:spPr>
          <a:xfrm>
            <a:off x="8974080" y="4668120"/>
            <a:ext cx="358560" cy="3960"/>
          </a:xfrm>
          <a:prstGeom prst="rect">
            <a:avLst/>
          </a:prstGeom>
          <a:ln w="0">
            <a:noFill/>
          </a:ln>
        </p:spPr>
      </p:pic>
      <p:pic>
        <p:nvPicPr>
          <p:cNvPr id="1444" name="" descr=""/>
          <p:cNvPicPr/>
          <p:nvPr/>
        </p:nvPicPr>
        <p:blipFill>
          <a:blip r:embed="rId183"/>
          <a:stretch/>
        </p:blipFill>
        <p:spPr>
          <a:xfrm>
            <a:off x="8974080" y="467244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445" name="" descr=""/>
          <p:cNvPicPr/>
          <p:nvPr/>
        </p:nvPicPr>
        <p:blipFill>
          <a:blip r:embed="rId184"/>
          <a:stretch/>
        </p:blipFill>
        <p:spPr>
          <a:xfrm>
            <a:off x="8979840" y="467712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1446" name="" descr=""/>
          <p:cNvPicPr/>
          <p:nvPr/>
        </p:nvPicPr>
        <p:blipFill>
          <a:blip r:embed="rId185"/>
          <a:stretch/>
        </p:blipFill>
        <p:spPr>
          <a:xfrm>
            <a:off x="8996400" y="4681440"/>
            <a:ext cx="308160" cy="3960"/>
          </a:xfrm>
          <a:prstGeom prst="rect">
            <a:avLst/>
          </a:prstGeom>
          <a:ln w="0">
            <a:noFill/>
          </a:ln>
        </p:spPr>
      </p:pic>
      <p:pic>
        <p:nvPicPr>
          <p:cNvPr id="1447" name="" descr=""/>
          <p:cNvPicPr/>
          <p:nvPr/>
        </p:nvPicPr>
        <p:blipFill>
          <a:blip r:embed="rId186"/>
          <a:stretch/>
        </p:blipFill>
        <p:spPr>
          <a:xfrm>
            <a:off x="9018720" y="4685760"/>
            <a:ext cx="280080" cy="3960"/>
          </a:xfrm>
          <a:prstGeom prst="rect">
            <a:avLst/>
          </a:prstGeom>
          <a:ln w="0">
            <a:noFill/>
          </a:ln>
        </p:spPr>
      </p:pic>
      <p:pic>
        <p:nvPicPr>
          <p:cNvPr id="1448" name="" descr=""/>
          <p:cNvPicPr/>
          <p:nvPr/>
        </p:nvPicPr>
        <p:blipFill>
          <a:blip r:embed="rId187"/>
          <a:stretch/>
        </p:blipFill>
        <p:spPr>
          <a:xfrm>
            <a:off x="9036000" y="469008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449" name="" descr=""/>
          <p:cNvPicPr/>
          <p:nvPr/>
        </p:nvPicPr>
        <p:blipFill>
          <a:blip r:embed="rId188"/>
          <a:stretch/>
        </p:blipFill>
        <p:spPr>
          <a:xfrm>
            <a:off x="9052560" y="469440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450" name="" descr=""/>
          <p:cNvPicPr/>
          <p:nvPr/>
        </p:nvPicPr>
        <p:blipFill>
          <a:blip r:embed="rId189"/>
          <a:stretch/>
        </p:blipFill>
        <p:spPr>
          <a:xfrm>
            <a:off x="9069840" y="4699080"/>
            <a:ext cx="201240" cy="3960"/>
          </a:xfrm>
          <a:prstGeom prst="rect">
            <a:avLst/>
          </a:prstGeom>
          <a:ln w="0">
            <a:noFill/>
          </a:ln>
        </p:spPr>
      </p:pic>
      <p:pic>
        <p:nvPicPr>
          <p:cNvPr id="1451" name="" descr=""/>
          <p:cNvPicPr/>
          <p:nvPr/>
        </p:nvPicPr>
        <p:blipFill>
          <a:blip r:embed="rId190"/>
          <a:stretch/>
        </p:blipFill>
        <p:spPr>
          <a:xfrm>
            <a:off x="9086400" y="470340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452" name="" descr=""/>
          <p:cNvPicPr/>
          <p:nvPr/>
        </p:nvPicPr>
        <p:blipFill>
          <a:blip r:embed="rId191"/>
          <a:stretch/>
        </p:blipFill>
        <p:spPr>
          <a:xfrm>
            <a:off x="9103320" y="470772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1453" name="" descr=""/>
          <p:cNvPicPr/>
          <p:nvPr/>
        </p:nvPicPr>
        <p:blipFill>
          <a:blip r:embed="rId192"/>
          <a:stretch/>
        </p:blipFill>
        <p:spPr>
          <a:xfrm>
            <a:off x="9119880" y="4712040"/>
            <a:ext cx="122760" cy="3960"/>
          </a:xfrm>
          <a:prstGeom prst="rect">
            <a:avLst/>
          </a:prstGeom>
          <a:ln w="0">
            <a:noFill/>
          </a:ln>
        </p:spPr>
      </p:pic>
      <p:pic>
        <p:nvPicPr>
          <p:cNvPr id="1454" name="" descr=""/>
          <p:cNvPicPr/>
          <p:nvPr/>
        </p:nvPicPr>
        <p:blipFill>
          <a:blip r:embed="rId193"/>
          <a:stretch/>
        </p:blipFill>
        <p:spPr>
          <a:xfrm>
            <a:off x="9142560" y="471636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455" name="" descr=""/>
          <p:cNvPicPr/>
          <p:nvPr/>
        </p:nvPicPr>
        <p:blipFill>
          <a:blip r:embed="rId194"/>
          <a:stretch/>
        </p:blipFill>
        <p:spPr>
          <a:xfrm>
            <a:off x="9159480" y="472104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1456" name="" descr=""/>
          <p:cNvPicPr/>
          <p:nvPr/>
        </p:nvPicPr>
        <p:blipFill>
          <a:blip r:embed="rId195"/>
          <a:stretch/>
        </p:blipFill>
        <p:spPr>
          <a:xfrm>
            <a:off x="9176040" y="472536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457" name="" descr=""/>
          <p:cNvPicPr/>
          <p:nvPr/>
        </p:nvPicPr>
        <p:blipFill>
          <a:blip r:embed="rId196"/>
          <a:stretch/>
        </p:blipFill>
        <p:spPr>
          <a:xfrm>
            <a:off x="9193320" y="4730040"/>
            <a:ext cx="10800" cy="3960"/>
          </a:xfrm>
          <a:prstGeom prst="rect">
            <a:avLst/>
          </a:prstGeom>
          <a:ln w="0">
            <a:noFill/>
          </a:ln>
        </p:spPr>
      </p:pic>
      <p:sp>
        <p:nvSpPr>
          <p:cNvPr id="1458" name="CustomShape 30"/>
          <p:cNvSpPr/>
          <p:nvPr/>
        </p:nvSpPr>
        <p:spPr>
          <a:xfrm>
            <a:off x="7451640" y="4105080"/>
            <a:ext cx="52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(racks)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9" name="CustomShape 31"/>
          <p:cNvSpPr/>
          <p:nvPr/>
        </p:nvSpPr>
        <p:spPr>
          <a:xfrm>
            <a:off x="8394120" y="4325040"/>
            <a:ext cx="645120" cy="491760"/>
          </a:xfrm>
          <a:custGeom>
            <a:avLst/>
            <a:gdLst/>
            <a:ahLst/>
            <a:rect l="l" t="t" r="r" b="b"/>
            <a:pathLst>
              <a:path w="1793" h="1367">
                <a:moveTo>
                  <a:pt x="0" y="684"/>
                </a:moveTo>
                <a:cubicBezTo>
                  <a:pt x="0" y="307"/>
                  <a:pt x="401" y="0"/>
                  <a:pt x="897" y="0"/>
                </a:cubicBezTo>
                <a:cubicBezTo>
                  <a:pt x="1391" y="0"/>
                  <a:pt x="1792" y="307"/>
                  <a:pt x="1792" y="684"/>
                </a:cubicBezTo>
                <a:cubicBezTo>
                  <a:pt x="1792" y="1061"/>
                  <a:pt x="1391" y="1366"/>
                  <a:pt x="897" y="1366"/>
                </a:cubicBezTo>
                <a:cubicBezTo>
                  <a:pt x="401" y="1366"/>
                  <a:pt x="0" y="1061"/>
                  <a:pt x="0" y="684"/>
                </a:cubicBezTo>
                <a:moveTo>
                  <a:pt x="1396" y="889"/>
                </a:moveTo>
                <a:cubicBezTo>
                  <a:pt x="1547" y="684"/>
                  <a:pt x="1447" y="425"/>
                  <a:pt x="1172" y="310"/>
                </a:cubicBezTo>
                <a:cubicBezTo>
                  <a:pt x="1001" y="240"/>
                  <a:pt x="797" y="240"/>
                  <a:pt x="627" y="308"/>
                </a:cubicBezTo>
                <a:lnTo>
                  <a:pt x="1396" y="889"/>
                </a:lnTo>
                <a:moveTo>
                  <a:pt x="397" y="477"/>
                </a:moveTo>
                <a:cubicBezTo>
                  <a:pt x="245" y="684"/>
                  <a:pt x="345" y="943"/>
                  <a:pt x="620" y="1057"/>
                </a:cubicBezTo>
                <a:cubicBezTo>
                  <a:pt x="791" y="1127"/>
                  <a:pt x="997" y="1128"/>
                  <a:pt x="1166" y="1059"/>
                </a:cubicBezTo>
                <a:lnTo>
                  <a:pt x="397" y="4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0" name="CustomShape 32"/>
          <p:cNvSpPr/>
          <p:nvPr/>
        </p:nvSpPr>
        <p:spPr>
          <a:xfrm>
            <a:off x="8380440" y="4314960"/>
            <a:ext cx="672480" cy="512280"/>
          </a:xfrm>
          <a:custGeom>
            <a:avLst/>
            <a:gdLst/>
            <a:ahLst/>
            <a:rect l="l" t="t" r="r" b="b"/>
            <a:pathLst>
              <a:path w="1869" h="1424">
                <a:moveTo>
                  <a:pt x="0" y="713"/>
                </a:moveTo>
                <a:lnTo>
                  <a:pt x="4" y="639"/>
                </a:lnTo>
                <a:lnTo>
                  <a:pt x="12" y="605"/>
                </a:lnTo>
                <a:lnTo>
                  <a:pt x="20" y="567"/>
                </a:lnTo>
                <a:lnTo>
                  <a:pt x="29" y="534"/>
                </a:lnTo>
                <a:lnTo>
                  <a:pt x="42" y="500"/>
                </a:lnTo>
                <a:lnTo>
                  <a:pt x="58" y="466"/>
                </a:lnTo>
                <a:lnTo>
                  <a:pt x="74" y="435"/>
                </a:lnTo>
                <a:lnTo>
                  <a:pt x="92" y="403"/>
                </a:lnTo>
                <a:lnTo>
                  <a:pt x="114" y="372"/>
                </a:lnTo>
                <a:lnTo>
                  <a:pt x="136" y="342"/>
                </a:lnTo>
                <a:lnTo>
                  <a:pt x="185" y="286"/>
                </a:lnTo>
                <a:lnTo>
                  <a:pt x="214" y="259"/>
                </a:lnTo>
                <a:lnTo>
                  <a:pt x="243" y="233"/>
                </a:lnTo>
                <a:lnTo>
                  <a:pt x="274" y="208"/>
                </a:lnTo>
                <a:lnTo>
                  <a:pt x="305" y="186"/>
                </a:lnTo>
                <a:lnTo>
                  <a:pt x="341" y="162"/>
                </a:lnTo>
                <a:lnTo>
                  <a:pt x="375" y="142"/>
                </a:lnTo>
                <a:lnTo>
                  <a:pt x="413" y="120"/>
                </a:lnTo>
                <a:lnTo>
                  <a:pt x="488" y="86"/>
                </a:lnTo>
                <a:lnTo>
                  <a:pt x="528" y="70"/>
                </a:lnTo>
                <a:lnTo>
                  <a:pt x="613" y="42"/>
                </a:lnTo>
                <a:lnTo>
                  <a:pt x="655" y="31"/>
                </a:lnTo>
                <a:lnTo>
                  <a:pt x="744" y="14"/>
                </a:lnTo>
                <a:lnTo>
                  <a:pt x="790" y="7"/>
                </a:lnTo>
                <a:lnTo>
                  <a:pt x="838" y="3"/>
                </a:lnTo>
                <a:lnTo>
                  <a:pt x="884" y="0"/>
                </a:lnTo>
                <a:lnTo>
                  <a:pt x="980" y="0"/>
                </a:lnTo>
                <a:lnTo>
                  <a:pt x="1074" y="7"/>
                </a:lnTo>
                <a:lnTo>
                  <a:pt x="1121" y="14"/>
                </a:lnTo>
                <a:lnTo>
                  <a:pt x="1165" y="21"/>
                </a:lnTo>
                <a:lnTo>
                  <a:pt x="1255" y="42"/>
                </a:lnTo>
                <a:lnTo>
                  <a:pt x="1297" y="56"/>
                </a:lnTo>
                <a:lnTo>
                  <a:pt x="1337" y="70"/>
                </a:lnTo>
                <a:lnTo>
                  <a:pt x="1417" y="101"/>
                </a:lnTo>
                <a:lnTo>
                  <a:pt x="1455" y="120"/>
                </a:lnTo>
                <a:lnTo>
                  <a:pt x="1490" y="140"/>
                </a:lnTo>
                <a:lnTo>
                  <a:pt x="1526" y="161"/>
                </a:lnTo>
                <a:lnTo>
                  <a:pt x="1560" y="183"/>
                </a:lnTo>
                <a:lnTo>
                  <a:pt x="1594" y="208"/>
                </a:lnTo>
                <a:lnTo>
                  <a:pt x="1625" y="233"/>
                </a:lnTo>
                <a:lnTo>
                  <a:pt x="1655" y="259"/>
                </a:lnTo>
                <a:lnTo>
                  <a:pt x="1681" y="285"/>
                </a:lnTo>
                <a:lnTo>
                  <a:pt x="1707" y="313"/>
                </a:lnTo>
                <a:lnTo>
                  <a:pt x="1732" y="341"/>
                </a:lnTo>
                <a:lnTo>
                  <a:pt x="1755" y="370"/>
                </a:lnTo>
                <a:lnTo>
                  <a:pt x="1795" y="433"/>
                </a:lnTo>
                <a:lnTo>
                  <a:pt x="1826" y="500"/>
                </a:lnTo>
                <a:lnTo>
                  <a:pt x="1839" y="533"/>
                </a:lnTo>
                <a:lnTo>
                  <a:pt x="1857" y="602"/>
                </a:lnTo>
                <a:lnTo>
                  <a:pt x="1864" y="637"/>
                </a:lnTo>
                <a:lnTo>
                  <a:pt x="1868" y="711"/>
                </a:lnTo>
                <a:lnTo>
                  <a:pt x="1864" y="784"/>
                </a:lnTo>
                <a:lnTo>
                  <a:pt x="1857" y="820"/>
                </a:lnTo>
                <a:lnTo>
                  <a:pt x="1839" y="890"/>
                </a:lnTo>
                <a:lnTo>
                  <a:pt x="1812" y="956"/>
                </a:lnTo>
                <a:lnTo>
                  <a:pt x="1795" y="989"/>
                </a:lnTo>
                <a:lnTo>
                  <a:pt x="1777" y="1020"/>
                </a:lnTo>
                <a:lnTo>
                  <a:pt x="1755" y="1050"/>
                </a:lnTo>
                <a:lnTo>
                  <a:pt x="1732" y="1081"/>
                </a:lnTo>
                <a:lnTo>
                  <a:pt x="1683" y="1137"/>
                </a:lnTo>
                <a:lnTo>
                  <a:pt x="1655" y="1165"/>
                </a:lnTo>
                <a:lnTo>
                  <a:pt x="1625" y="1190"/>
                </a:lnTo>
                <a:lnTo>
                  <a:pt x="1562" y="1239"/>
                </a:lnTo>
                <a:lnTo>
                  <a:pt x="1528" y="1261"/>
                </a:lnTo>
                <a:lnTo>
                  <a:pt x="1492" y="1282"/>
                </a:lnTo>
                <a:lnTo>
                  <a:pt x="1417" y="1320"/>
                </a:lnTo>
                <a:lnTo>
                  <a:pt x="1379" y="1338"/>
                </a:lnTo>
                <a:lnTo>
                  <a:pt x="1339" y="1354"/>
                </a:lnTo>
                <a:lnTo>
                  <a:pt x="1297" y="1368"/>
                </a:lnTo>
                <a:lnTo>
                  <a:pt x="1212" y="1392"/>
                </a:lnTo>
                <a:lnTo>
                  <a:pt x="1123" y="1409"/>
                </a:lnTo>
                <a:lnTo>
                  <a:pt x="1029" y="1420"/>
                </a:lnTo>
                <a:lnTo>
                  <a:pt x="982" y="1422"/>
                </a:lnTo>
                <a:lnTo>
                  <a:pt x="934" y="1423"/>
                </a:lnTo>
                <a:lnTo>
                  <a:pt x="886" y="1423"/>
                </a:lnTo>
                <a:lnTo>
                  <a:pt x="840" y="1420"/>
                </a:lnTo>
                <a:lnTo>
                  <a:pt x="746" y="1409"/>
                </a:lnTo>
                <a:lnTo>
                  <a:pt x="657" y="1392"/>
                </a:lnTo>
                <a:lnTo>
                  <a:pt x="573" y="1368"/>
                </a:lnTo>
                <a:lnTo>
                  <a:pt x="530" y="1354"/>
                </a:lnTo>
                <a:lnTo>
                  <a:pt x="490" y="1338"/>
                </a:lnTo>
                <a:lnTo>
                  <a:pt x="450" y="1320"/>
                </a:lnTo>
                <a:lnTo>
                  <a:pt x="413" y="1303"/>
                </a:lnTo>
                <a:lnTo>
                  <a:pt x="341" y="1261"/>
                </a:lnTo>
                <a:lnTo>
                  <a:pt x="307" y="1240"/>
                </a:lnTo>
                <a:lnTo>
                  <a:pt x="274" y="1216"/>
                </a:lnTo>
                <a:lnTo>
                  <a:pt x="243" y="1192"/>
                </a:lnTo>
                <a:lnTo>
                  <a:pt x="214" y="1165"/>
                </a:lnTo>
                <a:lnTo>
                  <a:pt x="187" y="1139"/>
                </a:lnTo>
                <a:lnTo>
                  <a:pt x="160" y="1111"/>
                </a:lnTo>
                <a:lnTo>
                  <a:pt x="136" y="1081"/>
                </a:lnTo>
                <a:lnTo>
                  <a:pt x="114" y="1051"/>
                </a:lnTo>
                <a:lnTo>
                  <a:pt x="94" y="1022"/>
                </a:lnTo>
                <a:lnTo>
                  <a:pt x="74" y="990"/>
                </a:lnTo>
                <a:lnTo>
                  <a:pt x="42" y="924"/>
                </a:lnTo>
                <a:lnTo>
                  <a:pt x="32" y="891"/>
                </a:lnTo>
                <a:lnTo>
                  <a:pt x="20" y="856"/>
                </a:lnTo>
                <a:lnTo>
                  <a:pt x="12" y="821"/>
                </a:lnTo>
                <a:lnTo>
                  <a:pt x="4" y="784"/>
                </a:lnTo>
                <a:lnTo>
                  <a:pt x="2" y="749"/>
                </a:lnTo>
                <a:lnTo>
                  <a:pt x="0" y="713"/>
                </a:lnTo>
                <a:moveTo>
                  <a:pt x="76" y="744"/>
                </a:moveTo>
                <a:lnTo>
                  <a:pt x="78" y="777"/>
                </a:lnTo>
                <a:lnTo>
                  <a:pt x="84" y="811"/>
                </a:lnTo>
                <a:lnTo>
                  <a:pt x="92" y="842"/>
                </a:lnTo>
                <a:lnTo>
                  <a:pt x="114" y="906"/>
                </a:lnTo>
                <a:lnTo>
                  <a:pt x="127" y="935"/>
                </a:lnTo>
                <a:lnTo>
                  <a:pt x="158" y="995"/>
                </a:lnTo>
                <a:lnTo>
                  <a:pt x="198" y="1050"/>
                </a:lnTo>
                <a:lnTo>
                  <a:pt x="221" y="1076"/>
                </a:lnTo>
                <a:lnTo>
                  <a:pt x="245" y="1103"/>
                </a:lnTo>
                <a:lnTo>
                  <a:pt x="269" y="1127"/>
                </a:lnTo>
                <a:lnTo>
                  <a:pt x="297" y="1151"/>
                </a:lnTo>
                <a:lnTo>
                  <a:pt x="325" y="1174"/>
                </a:lnTo>
                <a:lnTo>
                  <a:pt x="355" y="1195"/>
                </a:lnTo>
                <a:lnTo>
                  <a:pt x="385" y="1216"/>
                </a:lnTo>
                <a:lnTo>
                  <a:pt x="419" y="1235"/>
                </a:lnTo>
                <a:lnTo>
                  <a:pt x="453" y="1253"/>
                </a:lnTo>
                <a:lnTo>
                  <a:pt x="488" y="1270"/>
                </a:lnTo>
                <a:lnTo>
                  <a:pt x="559" y="1301"/>
                </a:lnTo>
                <a:lnTo>
                  <a:pt x="599" y="1314"/>
                </a:lnTo>
                <a:lnTo>
                  <a:pt x="637" y="1326"/>
                </a:lnTo>
                <a:lnTo>
                  <a:pt x="678" y="1336"/>
                </a:lnTo>
                <a:lnTo>
                  <a:pt x="718" y="1345"/>
                </a:lnTo>
                <a:lnTo>
                  <a:pt x="760" y="1352"/>
                </a:lnTo>
                <a:lnTo>
                  <a:pt x="844" y="1362"/>
                </a:lnTo>
                <a:lnTo>
                  <a:pt x="889" y="1364"/>
                </a:lnTo>
                <a:lnTo>
                  <a:pt x="934" y="1366"/>
                </a:lnTo>
                <a:lnTo>
                  <a:pt x="978" y="1364"/>
                </a:lnTo>
                <a:lnTo>
                  <a:pt x="1020" y="1362"/>
                </a:lnTo>
                <a:lnTo>
                  <a:pt x="1105" y="1352"/>
                </a:lnTo>
                <a:lnTo>
                  <a:pt x="1147" y="1345"/>
                </a:lnTo>
                <a:lnTo>
                  <a:pt x="1187" y="1336"/>
                </a:lnTo>
                <a:lnTo>
                  <a:pt x="1227" y="1326"/>
                </a:lnTo>
                <a:lnTo>
                  <a:pt x="1267" y="1314"/>
                </a:lnTo>
                <a:lnTo>
                  <a:pt x="1305" y="1301"/>
                </a:lnTo>
                <a:lnTo>
                  <a:pt x="1343" y="1287"/>
                </a:lnTo>
                <a:lnTo>
                  <a:pt x="1379" y="1272"/>
                </a:lnTo>
                <a:lnTo>
                  <a:pt x="1412" y="1254"/>
                </a:lnTo>
                <a:lnTo>
                  <a:pt x="1448" y="1235"/>
                </a:lnTo>
                <a:lnTo>
                  <a:pt x="1510" y="1197"/>
                </a:lnTo>
                <a:lnTo>
                  <a:pt x="1568" y="1151"/>
                </a:lnTo>
                <a:lnTo>
                  <a:pt x="1597" y="1129"/>
                </a:lnTo>
                <a:lnTo>
                  <a:pt x="1623" y="1103"/>
                </a:lnTo>
                <a:lnTo>
                  <a:pt x="1647" y="1078"/>
                </a:lnTo>
                <a:lnTo>
                  <a:pt x="1669" y="1051"/>
                </a:lnTo>
                <a:lnTo>
                  <a:pt x="1689" y="1024"/>
                </a:lnTo>
                <a:lnTo>
                  <a:pt x="1707" y="996"/>
                </a:lnTo>
                <a:lnTo>
                  <a:pt x="1725" y="967"/>
                </a:lnTo>
                <a:lnTo>
                  <a:pt x="1741" y="937"/>
                </a:lnTo>
                <a:lnTo>
                  <a:pt x="1755" y="907"/>
                </a:lnTo>
                <a:lnTo>
                  <a:pt x="1777" y="844"/>
                </a:lnTo>
                <a:lnTo>
                  <a:pt x="1783" y="812"/>
                </a:lnTo>
                <a:lnTo>
                  <a:pt x="1790" y="779"/>
                </a:lnTo>
                <a:lnTo>
                  <a:pt x="1795" y="713"/>
                </a:lnTo>
                <a:lnTo>
                  <a:pt x="1792" y="678"/>
                </a:lnTo>
                <a:lnTo>
                  <a:pt x="1790" y="646"/>
                </a:lnTo>
                <a:lnTo>
                  <a:pt x="1777" y="580"/>
                </a:lnTo>
                <a:lnTo>
                  <a:pt x="1768" y="548"/>
                </a:lnTo>
                <a:lnTo>
                  <a:pt x="1755" y="519"/>
                </a:lnTo>
                <a:lnTo>
                  <a:pt x="1741" y="487"/>
                </a:lnTo>
                <a:lnTo>
                  <a:pt x="1725" y="458"/>
                </a:lnTo>
                <a:lnTo>
                  <a:pt x="1710" y="430"/>
                </a:lnTo>
                <a:lnTo>
                  <a:pt x="1689" y="400"/>
                </a:lnTo>
                <a:lnTo>
                  <a:pt x="1669" y="374"/>
                </a:lnTo>
                <a:lnTo>
                  <a:pt x="1647" y="347"/>
                </a:lnTo>
                <a:lnTo>
                  <a:pt x="1623" y="322"/>
                </a:lnTo>
                <a:lnTo>
                  <a:pt x="1599" y="297"/>
                </a:lnTo>
                <a:lnTo>
                  <a:pt x="1571" y="272"/>
                </a:lnTo>
                <a:lnTo>
                  <a:pt x="1542" y="250"/>
                </a:lnTo>
                <a:lnTo>
                  <a:pt x="1512" y="229"/>
                </a:lnTo>
                <a:lnTo>
                  <a:pt x="1482" y="208"/>
                </a:lnTo>
                <a:lnTo>
                  <a:pt x="1415" y="170"/>
                </a:lnTo>
                <a:lnTo>
                  <a:pt x="1379" y="154"/>
                </a:lnTo>
                <a:lnTo>
                  <a:pt x="1343" y="136"/>
                </a:lnTo>
                <a:lnTo>
                  <a:pt x="1308" y="122"/>
                </a:lnTo>
                <a:lnTo>
                  <a:pt x="1270" y="111"/>
                </a:lnTo>
                <a:lnTo>
                  <a:pt x="1229" y="98"/>
                </a:lnTo>
                <a:lnTo>
                  <a:pt x="1189" y="87"/>
                </a:lnTo>
                <a:lnTo>
                  <a:pt x="1149" y="78"/>
                </a:lnTo>
                <a:lnTo>
                  <a:pt x="1065" y="65"/>
                </a:lnTo>
                <a:lnTo>
                  <a:pt x="1023" y="61"/>
                </a:lnTo>
                <a:lnTo>
                  <a:pt x="978" y="59"/>
                </a:lnTo>
                <a:lnTo>
                  <a:pt x="934" y="58"/>
                </a:lnTo>
                <a:lnTo>
                  <a:pt x="891" y="58"/>
                </a:lnTo>
                <a:lnTo>
                  <a:pt x="846" y="61"/>
                </a:lnTo>
                <a:lnTo>
                  <a:pt x="804" y="65"/>
                </a:lnTo>
                <a:lnTo>
                  <a:pt x="720" y="78"/>
                </a:lnTo>
                <a:lnTo>
                  <a:pt x="680" y="87"/>
                </a:lnTo>
                <a:lnTo>
                  <a:pt x="599" y="108"/>
                </a:lnTo>
                <a:lnTo>
                  <a:pt x="561" y="122"/>
                </a:lnTo>
                <a:lnTo>
                  <a:pt x="526" y="136"/>
                </a:lnTo>
                <a:lnTo>
                  <a:pt x="488" y="152"/>
                </a:lnTo>
                <a:lnTo>
                  <a:pt x="421" y="187"/>
                </a:lnTo>
                <a:lnTo>
                  <a:pt x="387" y="206"/>
                </a:lnTo>
                <a:lnTo>
                  <a:pt x="357" y="227"/>
                </a:lnTo>
                <a:lnTo>
                  <a:pt x="327" y="248"/>
                </a:lnTo>
                <a:lnTo>
                  <a:pt x="299" y="272"/>
                </a:lnTo>
                <a:lnTo>
                  <a:pt x="272" y="295"/>
                </a:lnTo>
                <a:lnTo>
                  <a:pt x="245" y="320"/>
                </a:lnTo>
                <a:lnTo>
                  <a:pt x="201" y="372"/>
                </a:lnTo>
                <a:lnTo>
                  <a:pt x="178" y="400"/>
                </a:lnTo>
                <a:lnTo>
                  <a:pt x="143" y="456"/>
                </a:lnTo>
                <a:lnTo>
                  <a:pt x="127" y="486"/>
                </a:lnTo>
                <a:lnTo>
                  <a:pt x="114" y="517"/>
                </a:lnTo>
                <a:lnTo>
                  <a:pt x="92" y="580"/>
                </a:lnTo>
                <a:lnTo>
                  <a:pt x="84" y="611"/>
                </a:lnTo>
                <a:lnTo>
                  <a:pt x="76" y="678"/>
                </a:lnTo>
                <a:lnTo>
                  <a:pt x="76" y="711"/>
                </a:lnTo>
                <a:lnTo>
                  <a:pt x="76" y="744"/>
                </a:lnTo>
                <a:moveTo>
                  <a:pt x="1457" y="898"/>
                </a:moveTo>
                <a:lnTo>
                  <a:pt x="1399" y="906"/>
                </a:lnTo>
                <a:lnTo>
                  <a:pt x="1424" y="867"/>
                </a:lnTo>
                <a:lnTo>
                  <a:pt x="1435" y="848"/>
                </a:lnTo>
                <a:lnTo>
                  <a:pt x="1442" y="830"/>
                </a:lnTo>
                <a:lnTo>
                  <a:pt x="1450" y="811"/>
                </a:lnTo>
                <a:lnTo>
                  <a:pt x="1464" y="753"/>
                </a:lnTo>
                <a:lnTo>
                  <a:pt x="1466" y="733"/>
                </a:lnTo>
                <a:lnTo>
                  <a:pt x="1466" y="695"/>
                </a:lnTo>
                <a:lnTo>
                  <a:pt x="1462" y="656"/>
                </a:lnTo>
                <a:lnTo>
                  <a:pt x="1457" y="637"/>
                </a:lnTo>
                <a:lnTo>
                  <a:pt x="1450" y="620"/>
                </a:lnTo>
                <a:lnTo>
                  <a:pt x="1446" y="600"/>
                </a:lnTo>
                <a:lnTo>
                  <a:pt x="1437" y="583"/>
                </a:lnTo>
                <a:lnTo>
                  <a:pt x="1428" y="564"/>
                </a:lnTo>
                <a:lnTo>
                  <a:pt x="1419" y="547"/>
                </a:lnTo>
                <a:lnTo>
                  <a:pt x="1408" y="529"/>
                </a:lnTo>
                <a:lnTo>
                  <a:pt x="1381" y="497"/>
                </a:lnTo>
                <a:lnTo>
                  <a:pt x="1368" y="480"/>
                </a:lnTo>
                <a:lnTo>
                  <a:pt x="1352" y="466"/>
                </a:lnTo>
                <a:lnTo>
                  <a:pt x="1335" y="450"/>
                </a:lnTo>
                <a:lnTo>
                  <a:pt x="1319" y="436"/>
                </a:lnTo>
                <a:lnTo>
                  <a:pt x="1279" y="409"/>
                </a:lnTo>
                <a:lnTo>
                  <a:pt x="1259" y="397"/>
                </a:lnTo>
                <a:lnTo>
                  <a:pt x="1237" y="384"/>
                </a:lnTo>
                <a:lnTo>
                  <a:pt x="1191" y="364"/>
                </a:lnTo>
                <a:lnTo>
                  <a:pt x="1161" y="351"/>
                </a:lnTo>
                <a:lnTo>
                  <a:pt x="1099" y="334"/>
                </a:lnTo>
                <a:lnTo>
                  <a:pt x="1067" y="327"/>
                </a:lnTo>
                <a:lnTo>
                  <a:pt x="1034" y="322"/>
                </a:lnTo>
                <a:lnTo>
                  <a:pt x="1000" y="318"/>
                </a:lnTo>
                <a:lnTo>
                  <a:pt x="969" y="314"/>
                </a:lnTo>
                <a:lnTo>
                  <a:pt x="902" y="314"/>
                </a:lnTo>
                <a:lnTo>
                  <a:pt x="869" y="316"/>
                </a:lnTo>
                <a:lnTo>
                  <a:pt x="836" y="320"/>
                </a:lnTo>
                <a:lnTo>
                  <a:pt x="804" y="327"/>
                </a:lnTo>
                <a:lnTo>
                  <a:pt x="770" y="332"/>
                </a:lnTo>
                <a:lnTo>
                  <a:pt x="740" y="341"/>
                </a:lnTo>
                <a:lnTo>
                  <a:pt x="708" y="351"/>
                </a:lnTo>
                <a:lnTo>
                  <a:pt x="680" y="361"/>
                </a:lnTo>
                <a:lnTo>
                  <a:pt x="688" y="314"/>
                </a:lnTo>
                <a:lnTo>
                  <a:pt x="1457" y="898"/>
                </a:lnTo>
                <a:moveTo>
                  <a:pt x="637" y="356"/>
                </a:moveTo>
                <a:cubicBezTo>
                  <a:pt x="628" y="351"/>
                  <a:pt x="624" y="341"/>
                  <a:pt x="626" y="332"/>
                </a:cubicBezTo>
                <a:cubicBezTo>
                  <a:pt x="628" y="322"/>
                  <a:pt x="637" y="314"/>
                  <a:pt x="646" y="309"/>
                </a:cubicBezTo>
                <a:lnTo>
                  <a:pt x="682" y="297"/>
                </a:lnTo>
                <a:lnTo>
                  <a:pt x="753" y="276"/>
                </a:lnTo>
                <a:lnTo>
                  <a:pt x="788" y="269"/>
                </a:lnTo>
                <a:lnTo>
                  <a:pt x="826" y="262"/>
                </a:lnTo>
                <a:lnTo>
                  <a:pt x="862" y="259"/>
                </a:lnTo>
                <a:lnTo>
                  <a:pt x="938" y="255"/>
                </a:lnTo>
                <a:lnTo>
                  <a:pt x="976" y="256"/>
                </a:lnTo>
                <a:lnTo>
                  <a:pt x="1011" y="261"/>
                </a:lnTo>
                <a:lnTo>
                  <a:pt x="1049" y="264"/>
                </a:lnTo>
                <a:lnTo>
                  <a:pt x="1085" y="270"/>
                </a:lnTo>
                <a:lnTo>
                  <a:pt x="1123" y="278"/>
                </a:lnTo>
                <a:lnTo>
                  <a:pt x="1195" y="299"/>
                </a:lnTo>
                <a:lnTo>
                  <a:pt x="1227" y="313"/>
                </a:lnTo>
                <a:lnTo>
                  <a:pt x="1255" y="325"/>
                </a:lnTo>
                <a:lnTo>
                  <a:pt x="1279" y="337"/>
                </a:lnTo>
                <a:lnTo>
                  <a:pt x="1328" y="365"/>
                </a:lnTo>
                <a:lnTo>
                  <a:pt x="1372" y="397"/>
                </a:lnTo>
                <a:lnTo>
                  <a:pt x="1392" y="412"/>
                </a:lnTo>
                <a:lnTo>
                  <a:pt x="1428" y="447"/>
                </a:lnTo>
                <a:lnTo>
                  <a:pt x="1444" y="466"/>
                </a:lnTo>
                <a:lnTo>
                  <a:pt x="1459" y="484"/>
                </a:lnTo>
                <a:lnTo>
                  <a:pt x="1475" y="505"/>
                </a:lnTo>
                <a:lnTo>
                  <a:pt x="1486" y="524"/>
                </a:lnTo>
                <a:lnTo>
                  <a:pt x="1497" y="545"/>
                </a:lnTo>
                <a:lnTo>
                  <a:pt x="1508" y="564"/>
                </a:lnTo>
                <a:lnTo>
                  <a:pt x="1517" y="585"/>
                </a:lnTo>
                <a:lnTo>
                  <a:pt x="1524" y="606"/>
                </a:lnTo>
                <a:lnTo>
                  <a:pt x="1530" y="628"/>
                </a:lnTo>
                <a:lnTo>
                  <a:pt x="1535" y="650"/>
                </a:lnTo>
                <a:lnTo>
                  <a:pt x="1538" y="672"/>
                </a:lnTo>
                <a:lnTo>
                  <a:pt x="1540" y="694"/>
                </a:lnTo>
                <a:lnTo>
                  <a:pt x="1540" y="736"/>
                </a:lnTo>
                <a:lnTo>
                  <a:pt x="1538" y="760"/>
                </a:lnTo>
                <a:lnTo>
                  <a:pt x="1528" y="806"/>
                </a:lnTo>
                <a:lnTo>
                  <a:pt x="1522" y="826"/>
                </a:lnTo>
                <a:lnTo>
                  <a:pt x="1512" y="849"/>
                </a:lnTo>
                <a:lnTo>
                  <a:pt x="1490" y="891"/>
                </a:lnTo>
                <a:lnTo>
                  <a:pt x="1477" y="912"/>
                </a:lnTo>
                <a:lnTo>
                  <a:pt x="1464" y="931"/>
                </a:lnTo>
                <a:cubicBezTo>
                  <a:pt x="1459" y="940"/>
                  <a:pt x="1448" y="945"/>
                  <a:pt x="1437" y="947"/>
                </a:cubicBezTo>
                <a:cubicBezTo>
                  <a:pt x="1426" y="949"/>
                  <a:pt x="1415" y="945"/>
                  <a:pt x="1406" y="940"/>
                </a:cubicBezTo>
                <a:lnTo>
                  <a:pt x="637" y="356"/>
                </a:lnTo>
                <a:moveTo>
                  <a:pt x="410" y="525"/>
                </a:moveTo>
                <a:lnTo>
                  <a:pt x="468" y="519"/>
                </a:lnTo>
                <a:lnTo>
                  <a:pt x="455" y="538"/>
                </a:lnTo>
                <a:lnTo>
                  <a:pt x="443" y="557"/>
                </a:lnTo>
                <a:lnTo>
                  <a:pt x="435" y="576"/>
                </a:lnTo>
                <a:lnTo>
                  <a:pt x="425" y="594"/>
                </a:lnTo>
                <a:lnTo>
                  <a:pt x="413" y="632"/>
                </a:lnTo>
                <a:lnTo>
                  <a:pt x="403" y="670"/>
                </a:lnTo>
                <a:lnTo>
                  <a:pt x="403" y="689"/>
                </a:lnTo>
                <a:lnTo>
                  <a:pt x="401" y="709"/>
                </a:lnTo>
                <a:lnTo>
                  <a:pt x="401" y="728"/>
                </a:lnTo>
                <a:lnTo>
                  <a:pt x="405" y="766"/>
                </a:lnTo>
                <a:lnTo>
                  <a:pt x="410" y="784"/>
                </a:lnTo>
                <a:lnTo>
                  <a:pt x="423" y="823"/>
                </a:lnTo>
                <a:lnTo>
                  <a:pt x="430" y="840"/>
                </a:lnTo>
                <a:lnTo>
                  <a:pt x="447" y="876"/>
                </a:lnTo>
                <a:lnTo>
                  <a:pt x="459" y="893"/>
                </a:lnTo>
                <a:lnTo>
                  <a:pt x="473" y="910"/>
                </a:lnTo>
                <a:lnTo>
                  <a:pt x="499" y="942"/>
                </a:lnTo>
                <a:lnTo>
                  <a:pt x="515" y="957"/>
                </a:lnTo>
                <a:lnTo>
                  <a:pt x="533" y="973"/>
                </a:lnTo>
                <a:lnTo>
                  <a:pt x="568" y="1001"/>
                </a:lnTo>
                <a:lnTo>
                  <a:pt x="588" y="1014"/>
                </a:lnTo>
                <a:lnTo>
                  <a:pt x="608" y="1028"/>
                </a:lnTo>
                <a:lnTo>
                  <a:pt x="630" y="1038"/>
                </a:lnTo>
                <a:lnTo>
                  <a:pt x="653" y="1050"/>
                </a:lnTo>
                <a:lnTo>
                  <a:pt x="678" y="1061"/>
                </a:lnTo>
                <a:lnTo>
                  <a:pt x="706" y="1071"/>
                </a:lnTo>
                <a:lnTo>
                  <a:pt x="738" y="1081"/>
                </a:lnTo>
                <a:lnTo>
                  <a:pt x="768" y="1090"/>
                </a:lnTo>
                <a:lnTo>
                  <a:pt x="802" y="1098"/>
                </a:lnTo>
                <a:lnTo>
                  <a:pt x="834" y="1103"/>
                </a:lnTo>
                <a:lnTo>
                  <a:pt x="866" y="1106"/>
                </a:lnTo>
                <a:lnTo>
                  <a:pt x="900" y="1109"/>
                </a:lnTo>
                <a:lnTo>
                  <a:pt x="965" y="1109"/>
                </a:lnTo>
                <a:lnTo>
                  <a:pt x="1031" y="1103"/>
                </a:lnTo>
                <a:lnTo>
                  <a:pt x="1063" y="1098"/>
                </a:lnTo>
                <a:lnTo>
                  <a:pt x="1096" y="1090"/>
                </a:lnTo>
                <a:lnTo>
                  <a:pt x="1159" y="1073"/>
                </a:lnTo>
                <a:lnTo>
                  <a:pt x="1187" y="1061"/>
                </a:lnTo>
                <a:lnTo>
                  <a:pt x="1179" y="1108"/>
                </a:lnTo>
                <a:lnTo>
                  <a:pt x="410" y="525"/>
                </a:lnTo>
                <a:moveTo>
                  <a:pt x="1229" y="1066"/>
                </a:moveTo>
                <a:cubicBezTo>
                  <a:pt x="1239" y="1073"/>
                  <a:pt x="1243" y="1084"/>
                  <a:pt x="1241" y="1092"/>
                </a:cubicBezTo>
                <a:cubicBezTo>
                  <a:pt x="1239" y="1101"/>
                  <a:pt x="1232" y="1109"/>
                  <a:pt x="1221" y="1113"/>
                </a:cubicBezTo>
                <a:lnTo>
                  <a:pt x="1185" y="1127"/>
                </a:lnTo>
                <a:lnTo>
                  <a:pt x="1151" y="1137"/>
                </a:lnTo>
                <a:lnTo>
                  <a:pt x="1114" y="1148"/>
                </a:lnTo>
                <a:lnTo>
                  <a:pt x="1079" y="1155"/>
                </a:lnTo>
                <a:lnTo>
                  <a:pt x="1041" y="1160"/>
                </a:lnTo>
                <a:lnTo>
                  <a:pt x="1005" y="1165"/>
                </a:lnTo>
                <a:lnTo>
                  <a:pt x="967" y="1167"/>
                </a:lnTo>
                <a:lnTo>
                  <a:pt x="894" y="1167"/>
                </a:lnTo>
                <a:lnTo>
                  <a:pt x="856" y="1164"/>
                </a:lnTo>
                <a:lnTo>
                  <a:pt x="818" y="1160"/>
                </a:lnTo>
                <a:lnTo>
                  <a:pt x="782" y="1153"/>
                </a:lnTo>
                <a:lnTo>
                  <a:pt x="744" y="1145"/>
                </a:lnTo>
                <a:lnTo>
                  <a:pt x="708" y="1136"/>
                </a:lnTo>
                <a:lnTo>
                  <a:pt x="675" y="1123"/>
                </a:lnTo>
                <a:lnTo>
                  <a:pt x="640" y="1111"/>
                </a:lnTo>
                <a:lnTo>
                  <a:pt x="613" y="1099"/>
                </a:lnTo>
                <a:lnTo>
                  <a:pt x="588" y="1087"/>
                </a:lnTo>
                <a:lnTo>
                  <a:pt x="539" y="1059"/>
                </a:lnTo>
                <a:lnTo>
                  <a:pt x="495" y="1028"/>
                </a:lnTo>
                <a:lnTo>
                  <a:pt x="475" y="1010"/>
                </a:lnTo>
                <a:lnTo>
                  <a:pt x="457" y="995"/>
                </a:lnTo>
                <a:lnTo>
                  <a:pt x="439" y="976"/>
                </a:lnTo>
                <a:lnTo>
                  <a:pt x="407" y="939"/>
                </a:lnTo>
                <a:lnTo>
                  <a:pt x="381" y="900"/>
                </a:lnTo>
                <a:lnTo>
                  <a:pt x="359" y="859"/>
                </a:lnTo>
                <a:lnTo>
                  <a:pt x="349" y="837"/>
                </a:lnTo>
                <a:lnTo>
                  <a:pt x="337" y="795"/>
                </a:lnTo>
                <a:lnTo>
                  <a:pt x="332" y="774"/>
                </a:lnTo>
                <a:lnTo>
                  <a:pt x="329" y="750"/>
                </a:lnTo>
                <a:lnTo>
                  <a:pt x="327" y="730"/>
                </a:lnTo>
                <a:lnTo>
                  <a:pt x="327" y="684"/>
                </a:lnTo>
                <a:lnTo>
                  <a:pt x="329" y="664"/>
                </a:lnTo>
                <a:lnTo>
                  <a:pt x="335" y="641"/>
                </a:lnTo>
                <a:lnTo>
                  <a:pt x="341" y="619"/>
                </a:lnTo>
                <a:lnTo>
                  <a:pt x="347" y="597"/>
                </a:lnTo>
                <a:lnTo>
                  <a:pt x="355" y="575"/>
                </a:lnTo>
                <a:lnTo>
                  <a:pt x="365" y="553"/>
                </a:lnTo>
                <a:lnTo>
                  <a:pt x="377" y="531"/>
                </a:lnTo>
                <a:lnTo>
                  <a:pt x="389" y="510"/>
                </a:lnTo>
                <a:lnTo>
                  <a:pt x="403" y="491"/>
                </a:lnTo>
                <a:cubicBezTo>
                  <a:pt x="407" y="484"/>
                  <a:pt x="419" y="478"/>
                  <a:pt x="430" y="477"/>
                </a:cubicBezTo>
                <a:cubicBezTo>
                  <a:pt x="441" y="475"/>
                  <a:pt x="453" y="478"/>
                  <a:pt x="461" y="484"/>
                </a:cubicBezTo>
                <a:lnTo>
                  <a:pt x="1229" y="1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1" name="CustomShape 33"/>
          <p:cNvSpPr/>
          <p:nvPr/>
        </p:nvSpPr>
        <p:spPr>
          <a:xfrm>
            <a:off x="8608680" y="2934720"/>
            <a:ext cx="603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(server)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2" name="CustomShape 34"/>
          <p:cNvSpPr/>
          <p:nvPr/>
        </p:nvSpPr>
        <p:spPr>
          <a:xfrm>
            <a:off x="7459560" y="4352040"/>
            <a:ext cx="708480" cy="399960"/>
          </a:xfrm>
          <a:custGeom>
            <a:avLst/>
            <a:gdLst/>
            <a:ahLst/>
            <a:rect l="l" t="t" r="r" b="b"/>
            <a:pathLst>
              <a:path w="1969" h="1112">
                <a:moveTo>
                  <a:pt x="0" y="555"/>
                </a:moveTo>
                <a:lnTo>
                  <a:pt x="708" y="0"/>
                </a:lnTo>
                <a:lnTo>
                  <a:pt x="708" y="278"/>
                </a:lnTo>
                <a:lnTo>
                  <a:pt x="1968" y="278"/>
                </a:lnTo>
                <a:lnTo>
                  <a:pt x="1968" y="833"/>
                </a:lnTo>
                <a:lnTo>
                  <a:pt x="708" y="833"/>
                </a:lnTo>
                <a:lnTo>
                  <a:pt x="708" y="1111"/>
                </a:lnTo>
                <a:lnTo>
                  <a:pt x="0" y="55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3" name="CustomShape 35"/>
          <p:cNvSpPr/>
          <p:nvPr/>
        </p:nvSpPr>
        <p:spPr>
          <a:xfrm>
            <a:off x="7445520" y="4340880"/>
            <a:ext cx="736560" cy="422280"/>
          </a:xfrm>
          <a:custGeom>
            <a:avLst/>
            <a:gdLst/>
            <a:ahLst/>
            <a:rect l="l" t="t" r="r" b="b"/>
            <a:pathLst>
              <a:path w="2047" h="1174">
                <a:moveTo>
                  <a:pt x="13" y="608"/>
                </a:moveTo>
                <a:cubicBezTo>
                  <a:pt x="0" y="595"/>
                  <a:pt x="0" y="578"/>
                  <a:pt x="13" y="566"/>
                </a:cubicBezTo>
                <a:lnTo>
                  <a:pt x="723" y="11"/>
                </a:lnTo>
                <a:cubicBezTo>
                  <a:pt x="733" y="1"/>
                  <a:pt x="749" y="0"/>
                  <a:pt x="763" y="5"/>
                </a:cubicBezTo>
                <a:cubicBezTo>
                  <a:pt x="778" y="9"/>
                  <a:pt x="787" y="19"/>
                  <a:pt x="787" y="31"/>
                </a:cubicBezTo>
                <a:lnTo>
                  <a:pt x="787" y="309"/>
                </a:lnTo>
                <a:lnTo>
                  <a:pt x="749" y="279"/>
                </a:lnTo>
                <a:lnTo>
                  <a:pt x="2008" y="279"/>
                </a:lnTo>
                <a:cubicBezTo>
                  <a:pt x="2030" y="279"/>
                  <a:pt x="2046" y="293"/>
                  <a:pt x="2046" y="309"/>
                </a:cubicBezTo>
                <a:lnTo>
                  <a:pt x="2046" y="865"/>
                </a:lnTo>
                <a:cubicBezTo>
                  <a:pt x="2046" y="881"/>
                  <a:pt x="2030" y="895"/>
                  <a:pt x="2008" y="895"/>
                </a:cubicBezTo>
                <a:lnTo>
                  <a:pt x="749" y="895"/>
                </a:lnTo>
                <a:lnTo>
                  <a:pt x="787" y="865"/>
                </a:lnTo>
                <a:lnTo>
                  <a:pt x="787" y="1142"/>
                </a:lnTo>
                <a:cubicBezTo>
                  <a:pt x="787" y="1154"/>
                  <a:pt x="778" y="1165"/>
                  <a:pt x="763" y="1168"/>
                </a:cubicBezTo>
                <a:cubicBezTo>
                  <a:pt x="749" y="1173"/>
                  <a:pt x="733" y="1172"/>
                  <a:pt x="723" y="1163"/>
                </a:cubicBezTo>
                <a:lnTo>
                  <a:pt x="13" y="608"/>
                </a:lnTo>
                <a:moveTo>
                  <a:pt x="776" y="1121"/>
                </a:moveTo>
                <a:lnTo>
                  <a:pt x="711" y="1142"/>
                </a:lnTo>
                <a:lnTo>
                  <a:pt x="711" y="865"/>
                </a:lnTo>
                <a:cubicBezTo>
                  <a:pt x="711" y="849"/>
                  <a:pt x="729" y="835"/>
                  <a:pt x="749" y="835"/>
                </a:cubicBezTo>
                <a:lnTo>
                  <a:pt x="2008" y="835"/>
                </a:lnTo>
                <a:lnTo>
                  <a:pt x="1972" y="865"/>
                </a:lnTo>
                <a:lnTo>
                  <a:pt x="1972" y="309"/>
                </a:lnTo>
                <a:lnTo>
                  <a:pt x="2008" y="339"/>
                </a:lnTo>
                <a:lnTo>
                  <a:pt x="749" y="339"/>
                </a:lnTo>
                <a:cubicBezTo>
                  <a:pt x="729" y="339"/>
                  <a:pt x="711" y="325"/>
                  <a:pt x="711" y="309"/>
                </a:cubicBezTo>
                <a:lnTo>
                  <a:pt x="711" y="31"/>
                </a:lnTo>
                <a:lnTo>
                  <a:pt x="776" y="53"/>
                </a:lnTo>
                <a:lnTo>
                  <a:pt x="67" y="608"/>
                </a:lnTo>
                <a:lnTo>
                  <a:pt x="67" y="566"/>
                </a:lnTo>
                <a:lnTo>
                  <a:pt x="776" y="11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4" name="CustomShape 36"/>
          <p:cNvSpPr/>
          <p:nvPr/>
        </p:nvSpPr>
        <p:spPr>
          <a:xfrm>
            <a:off x="7462440" y="4901040"/>
            <a:ext cx="2007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(multiple servers in racks)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5" name="CustomShape 3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7" name="CustomShape 2"/>
          <p:cNvSpPr/>
          <p:nvPr/>
        </p:nvSpPr>
        <p:spPr>
          <a:xfrm>
            <a:off x="1935000" y="370800"/>
            <a:ext cx="5807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Assume Failure in Data Center Design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68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9" name="CustomShape 4"/>
          <p:cNvSpPr/>
          <p:nvPr/>
        </p:nvSpPr>
        <p:spPr>
          <a:xfrm>
            <a:off x="957960" y="1032840"/>
            <a:ext cx="7221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Data Center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, Council Bluffs, Iowa, USA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70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1" name="CustomShape 6"/>
          <p:cNvSpPr/>
          <p:nvPr/>
        </p:nvSpPr>
        <p:spPr>
          <a:xfrm>
            <a:off x="1379160" y="1377360"/>
            <a:ext cx="676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Scale of thousands of servers means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always concurrent failure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2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3" name="CustomShape 8"/>
          <p:cNvSpPr/>
          <p:nvPr/>
        </p:nvSpPr>
        <p:spPr>
          <a:xfrm>
            <a:off x="1379160" y="1679040"/>
            <a:ext cx="396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Hardware failure or software failure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4" name="CustomShape 9"/>
          <p:cNvSpPr/>
          <p:nvPr/>
        </p:nvSpPr>
        <p:spPr>
          <a:xfrm>
            <a:off x="1379160" y="1930320"/>
            <a:ext cx="3463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 percent of nodes is common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5" name="CustomShape 10"/>
          <p:cNvSpPr/>
          <p:nvPr/>
        </p:nvSpPr>
        <p:spPr>
          <a:xfrm>
            <a:off x="1078200" y="2200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6" name="CustomShape 11"/>
          <p:cNvSpPr/>
          <p:nvPr/>
        </p:nvSpPr>
        <p:spPr>
          <a:xfrm>
            <a:off x="1379160" y="2232000"/>
            <a:ext cx="294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failure, disk I/O failure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7" name="CustomShape 12"/>
          <p:cNvSpPr/>
          <p:nvPr/>
        </p:nvSpPr>
        <p:spPr>
          <a:xfrm>
            <a:off x="1078200" y="2502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8" name="CustomShape 13"/>
          <p:cNvSpPr/>
          <p:nvPr/>
        </p:nvSpPr>
        <p:spPr>
          <a:xfrm>
            <a:off x="1379160" y="2533320"/>
            <a:ext cx="314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Network failure, switch error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9" name="CustomShape 14"/>
          <p:cNvSpPr/>
          <p:nvPr/>
        </p:nvSpPr>
        <p:spPr>
          <a:xfrm>
            <a:off x="1078200" y="280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0" name="CustomShape 15"/>
          <p:cNvSpPr/>
          <p:nvPr/>
        </p:nvSpPr>
        <p:spPr>
          <a:xfrm>
            <a:off x="1378800" y="2835000"/>
            <a:ext cx="345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Sofware failure, scheduler error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1" name="CustomShape 16"/>
          <p:cNvSpPr/>
          <p:nvPr/>
        </p:nvSpPr>
        <p:spPr>
          <a:xfrm>
            <a:off x="596880" y="3116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2" name="CustomShape 17"/>
          <p:cNvSpPr/>
          <p:nvPr/>
        </p:nvSpPr>
        <p:spPr>
          <a:xfrm>
            <a:off x="957960" y="3154320"/>
            <a:ext cx="4442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Whole data center does not work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3" name="CustomShape 18"/>
          <p:cNvSpPr/>
          <p:nvPr/>
        </p:nvSpPr>
        <p:spPr>
          <a:xfrm>
            <a:off x="1078200" y="3467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4" name="CustomShape 19"/>
          <p:cNvSpPr/>
          <p:nvPr/>
        </p:nvSpPr>
        <p:spPr>
          <a:xfrm>
            <a:off x="1379160" y="3498840"/>
            <a:ext cx="370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in the case of a power crash?!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5" name="CustomShape 20"/>
          <p:cNvSpPr/>
          <p:nvPr/>
        </p:nvSpPr>
        <p:spPr>
          <a:xfrm>
            <a:off x="133200" y="4173480"/>
            <a:ext cx="9397440" cy="735480"/>
          </a:xfrm>
          <a:custGeom>
            <a:avLst/>
            <a:gdLst/>
            <a:ahLst/>
            <a:rect l="l" t="t" r="r" b="b"/>
            <a:pathLst>
              <a:path w="26105" h="2044">
                <a:moveTo>
                  <a:pt x="0" y="0"/>
                </a:moveTo>
                <a:lnTo>
                  <a:pt x="0" y="2043"/>
                </a:lnTo>
                <a:lnTo>
                  <a:pt x="26104" y="20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6" name="CustomShape 21"/>
          <p:cNvSpPr/>
          <p:nvPr/>
        </p:nvSpPr>
        <p:spPr>
          <a:xfrm>
            <a:off x="113040" y="4157640"/>
            <a:ext cx="9437760" cy="766800"/>
          </a:xfrm>
          <a:custGeom>
            <a:avLst/>
            <a:gdLst/>
            <a:ahLst/>
            <a:rect l="l" t="t" r="r" b="b"/>
            <a:pathLst>
              <a:path w="26217" h="21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2086"/>
                </a:lnTo>
                <a:cubicBezTo>
                  <a:pt x="26216" y="2111"/>
                  <a:pt x="26192" y="2130"/>
                  <a:pt x="26160" y="2130"/>
                </a:cubicBezTo>
                <a:lnTo>
                  <a:pt x="56" y="2130"/>
                </a:lnTo>
                <a:cubicBezTo>
                  <a:pt x="25" y="2130"/>
                  <a:pt x="0" y="2111"/>
                  <a:pt x="0" y="2086"/>
                </a:cubicBezTo>
                <a:lnTo>
                  <a:pt x="0" y="44"/>
                </a:lnTo>
                <a:moveTo>
                  <a:pt x="112" y="2086"/>
                </a:moveTo>
                <a:lnTo>
                  <a:pt x="56" y="2044"/>
                </a:lnTo>
                <a:lnTo>
                  <a:pt x="26160" y="2044"/>
                </a:lnTo>
                <a:lnTo>
                  <a:pt x="26104" y="20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7" name="CustomShape 22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88" name="CustomShape 23"/>
          <p:cNvSpPr/>
          <p:nvPr/>
        </p:nvSpPr>
        <p:spPr>
          <a:xfrm>
            <a:off x="228960" y="4217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9" name="CustomShape 24"/>
          <p:cNvSpPr/>
          <p:nvPr/>
        </p:nvSpPr>
        <p:spPr>
          <a:xfrm>
            <a:off x="589680" y="4242600"/>
            <a:ext cx="8604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data centres need to operate with failures: Computing service and user data should not be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0" name="CustomShape 25"/>
          <p:cNvSpPr/>
          <p:nvPr/>
        </p:nvSpPr>
        <p:spPr>
          <a:xfrm>
            <a:off x="589680" y="4443840"/>
            <a:ext cx="795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lost in a failure situation and reliability can be achieved by redundant hardware in 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1" name="CustomShape 26"/>
          <p:cNvSpPr/>
          <p:nvPr/>
        </p:nvSpPr>
        <p:spPr>
          <a:xfrm>
            <a:off x="228960" y="466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2" name="CustomShape 27"/>
          <p:cNvSpPr/>
          <p:nvPr/>
        </p:nvSpPr>
        <p:spPr>
          <a:xfrm>
            <a:off x="589680" y="4685040"/>
            <a:ext cx="878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keeps multiple copies of data in different locations and keeps data accesible during errors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3" name="CustomShape 28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4" name="CustomShape 29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5" name="CustomShape 30"/>
          <p:cNvSpPr/>
          <p:nvPr/>
        </p:nvSpPr>
        <p:spPr>
          <a:xfrm>
            <a:off x="228960" y="39751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6" name="CustomShape 31"/>
          <p:cNvSpPr/>
          <p:nvPr/>
        </p:nvSpPr>
        <p:spPr>
          <a:xfrm>
            <a:off x="22896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97" name="" descr=""/>
          <p:cNvPicPr/>
          <p:nvPr/>
        </p:nvPicPr>
        <p:blipFill>
          <a:blip r:embed="rId1"/>
          <a:stretch/>
        </p:blipFill>
        <p:spPr>
          <a:xfrm>
            <a:off x="5500800" y="1843560"/>
            <a:ext cx="4029120" cy="2104560"/>
          </a:xfrm>
          <a:prstGeom prst="rect">
            <a:avLst/>
          </a:prstGeom>
          <a:ln w="0">
            <a:noFill/>
          </a:ln>
        </p:spPr>
      </p:pic>
      <p:sp>
        <p:nvSpPr>
          <p:cNvPr id="1498" name="CustomShape 32"/>
          <p:cNvSpPr/>
          <p:nvPr/>
        </p:nvSpPr>
        <p:spPr>
          <a:xfrm>
            <a:off x="589680" y="5045760"/>
            <a:ext cx="8389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5 provides insights into Hadoop Distributed File System that assumes failure by default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9" name="CustomShape 33"/>
          <p:cNvSpPr/>
          <p:nvPr/>
        </p:nvSpPr>
        <p:spPr>
          <a:xfrm>
            <a:off x="5677560" y="3974040"/>
            <a:ext cx="2871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Google Data Centers, wired.com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00" name="" descr=""/>
          <p:cNvPicPr/>
          <p:nvPr/>
        </p:nvPicPr>
        <p:blipFill>
          <a:blip r:embed="rId2"/>
          <a:stretch/>
        </p:blipFill>
        <p:spPr>
          <a:xfrm>
            <a:off x="6795720" y="1586520"/>
            <a:ext cx="1793520" cy="312120"/>
          </a:xfrm>
          <a:prstGeom prst="rect">
            <a:avLst/>
          </a:prstGeom>
          <a:ln w="0">
            <a:noFill/>
          </a:ln>
        </p:spPr>
      </p:pic>
      <p:sp>
        <p:nvSpPr>
          <p:cNvPr id="1501" name="CustomShape 34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3" name="CustomShape 2"/>
          <p:cNvSpPr/>
          <p:nvPr/>
        </p:nvSpPr>
        <p:spPr>
          <a:xfrm>
            <a:off x="1921320" y="370800"/>
            <a:ext cx="5824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Uninterruptible Power Supplies (UPS)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04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5" name="CustomShape 4"/>
          <p:cNvSpPr/>
          <p:nvPr/>
        </p:nvSpPr>
        <p:spPr>
          <a:xfrm>
            <a:off x="957960" y="1032840"/>
            <a:ext cx="7914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Diesel power generators kept as ‘plan B‘ for power crash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6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7" name="CustomShape 6"/>
          <p:cNvSpPr/>
          <p:nvPr/>
        </p:nvSpPr>
        <p:spPr>
          <a:xfrm>
            <a:off x="1378800" y="1377360"/>
            <a:ext cx="673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Refueling possible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but tried to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as minimal as possible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8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9" name="CustomShape 8"/>
          <p:cNvSpPr/>
          <p:nvPr/>
        </p:nvSpPr>
        <p:spPr>
          <a:xfrm>
            <a:off x="1379160" y="1679040"/>
            <a:ext cx="788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Important since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large losses in data center power distributions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UPS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0" name="CustomShape 9"/>
          <p:cNvSpPr/>
          <p:nvPr/>
        </p:nvSpPr>
        <p:spPr>
          <a:xfrm>
            <a:off x="596880" y="1960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1" name="CustomShape 10"/>
          <p:cNvSpPr/>
          <p:nvPr/>
        </p:nvSpPr>
        <p:spPr>
          <a:xfrm>
            <a:off x="957960" y="1998360"/>
            <a:ext cx="2395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Other design hints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2" name="CustomShape 11"/>
          <p:cNvSpPr/>
          <p:nvPr/>
        </p:nvSpPr>
        <p:spPr>
          <a:xfrm>
            <a:off x="1078200" y="2311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3" name="CustomShape 12"/>
          <p:cNvSpPr/>
          <p:nvPr/>
        </p:nvSpPr>
        <p:spPr>
          <a:xfrm>
            <a:off x="1379160" y="2342520"/>
            <a:ext cx="182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Google offers his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4" name="CustomShape 13"/>
          <p:cNvSpPr/>
          <p:nvPr/>
        </p:nvSpPr>
        <p:spPr>
          <a:xfrm>
            <a:off x="1379160" y="2594160"/>
            <a:ext cx="201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experiences to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5" name="CustomShape 14"/>
          <p:cNvSpPr/>
          <p:nvPr/>
        </p:nvSpPr>
        <p:spPr>
          <a:xfrm>
            <a:off x="1379160" y="2845080"/>
            <a:ext cx="151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greater public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6" name="CustomShape 15"/>
          <p:cNvSpPr/>
          <p:nvPr/>
        </p:nvSpPr>
        <p:spPr>
          <a:xfrm>
            <a:off x="1078200" y="3115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7" name="CustomShape 16"/>
          <p:cNvSpPr/>
          <p:nvPr/>
        </p:nvSpPr>
        <p:spPr>
          <a:xfrm>
            <a:off x="1379160" y="3146760"/>
            <a:ext cx="254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keep high voltages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8" name="CustomShape 17"/>
          <p:cNvSpPr/>
          <p:nvPr/>
        </p:nvSpPr>
        <p:spPr>
          <a:xfrm>
            <a:off x="1379160" y="3398400"/>
            <a:ext cx="238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 close to the power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9" name="CustomShape 18"/>
          <p:cNvSpPr/>
          <p:nvPr/>
        </p:nvSpPr>
        <p:spPr>
          <a:xfrm>
            <a:off x="1379160" y="3649680"/>
            <a:ext cx="2276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supply as possible in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0" name="CustomShape 19"/>
          <p:cNvSpPr/>
          <p:nvPr/>
        </p:nvSpPr>
        <p:spPr>
          <a:xfrm>
            <a:off x="1379160" y="3900960"/>
            <a:ext cx="253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order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reduce power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1" name="CustomShape 20"/>
          <p:cNvSpPr/>
          <p:nvPr/>
        </p:nvSpPr>
        <p:spPr>
          <a:xfrm>
            <a:off x="1379160" y="4152240"/>
            <a:ext cx="11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line losses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2" name="CustomShape 21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23" name="CustomShape 22"/>
          <p:cNvSpPr/>
          <p:nvPr/>
        </p:nvSpPr>
        <p:spPr>
          <a:xfrm>
            <a:off x="305280" y="4535640"/>
            <a:ext cx="2977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Google Data Center, big-data.tips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24" name="CustomShape 23"/>
          <p:cNvSpPr/>
          <p:nvPr/>
        </p:nvSpPr>
        <p:spPr>
          <a:xfrm>
            <a:off x="6642720" y="2338560"/>
            <a:ext cx="2007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Greener data center,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25" name="" descr=""/>
          <p:cNvPicPr/>
          <p:nvPr/>
        </p:nvPicPr>
        <p:blipFill>
          <a:blip r:embed="rId1"/>
          <a:stretch/>
        </p:blipFill>
        <p:spPr>
          <a:xfrm>
            <a:off x="4008960" y="2125080"/>
            <a:ext cx="2222280" cy="1158120"/>
          </a:xfrm>
          <a:prstGeom prst="rect">
            <a:avLst/>
          </a:prstGeom>
          <a:ln w="0">
            <a:noFill/>
          </a:ln>
        </p:spPr>
      </p:pic>
      <p:sp>
        <p:nvSpPr>
          <p:cNvPr id="1526" name="CustomShape 24"/>
          <p:cNvSpPr/>
          <p:nvPr/>
        </p:nvSpPr>
        <p:spPr>
          <a:xfrm>
            <a:off x="133200" y="4808160"/>
            <a:ext cx="9397440" cy="320040"/>
          </a:xfrm>
          <a:custGeom>
            <a:avLst/>
            <a:gdLst/>
            <a:ahLst/>
            <a:rect l="l" t="t" r="r" b="b"/>
            <a:pathLst>
              <a:path w="26105" h="890">
                <a:moveTo>
                  <a:pt x="0" y="0"/>
                </a:moveTo>
                <a:lnTo>
                  <a:pt x="0" y="889"/>
                </a:lnTo>
                <a:lnTo>
                  <a:pt x="26104" y="88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7" name="CustomShape 25"/>
          <p:cNvSpPr/>
          <p:nvPr/>
        </p:nvSpPr>
        <p:spPr>
          <a:xfrm>
            <a:off x="113040" y="4792680"/>
            <a:ext cx="9437760" cy="351360"/>
          </a:xfrm>
          <a:custGeom>
            <a:avLst/>
            <a:gdLst/>
            <a:ahLst/>
            <a:rect l="l" t="t" r="r" b="b"/>
            <a:pathLst>
              <a:path w="26217" h="97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933"/>
                </a:lnTo>
                <a:cubicBezTo>
                  <a:pt x="26216" y="956"/>
                  <a:pt x="26192" y="976"/>
                  <a:pt x="26160" y="976"/>
                </a:cubicBezTo>
                <a:lnTo>
                  <a:pt x="56" y="976"/>
                </a:lnTo>
                <a:cubicBezTo>
                  <a:pt x="25" y="976"/>
                  <a:pt x="0" y="956"/>
                  <a:pt x="0" y="933"/>
                </a:cubicBezTo>
                <a:lnTo>
                  <a:pt x="0" y="44"/>
                </a:lnTo>
                <a:moveTo>
                  <a:pt x="112" y="933"/>
                </a:moveTo>
                <a:lnTo>
                  <a:pt x="56" y="889"/>
                </a:lnTo>
                <a:lnTo>
                  <a:pt x="26160" y="889"/>
                </a:lnTo>
                <a:lnTo>
                  <a:pt x="26104" y="933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8" name="CustomShape 26"/>
          <p:cNvSpPr/>
          <p:nvPr/>
        </p:nvSpPr>
        <p:spPr>
          <a:xfrm>
            <a:off x="6642720" y="2514600"/>
            <a:ext cx="1533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datacentertalk.com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29" name="CustomShape 27"/>
          <p:cNvSpPr/>
          <p:nvPr/>
        </p:nvSpPr>
        <p:spPr>
          <a:xfrm>
            <a:off x="228960" y="4852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0" name="CustomShape 28"/>
          <p:cNvSpPr/>
          <p:nvPr/>
        </p:nvSpPr>
        <p:spPr>
          <a:xfrm>
            <a:off x="589680" y="4877280"/>
            <a:ext cx="8572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Uninterruptible power supplies (UPS) enable cloud data centers to operate during power crashes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31" name="" descr=""/>
          <p:cNvPicPr/>
          <p:nvPr/>
        </p:nvPicPr>
        <p:blipFill>
          <a:blip r:embed="rId2"/>
          <a:stretch/>
        </p:blipFill>
        <p:spPr>
          <a:xfrm>
            <a:off x="5347440" y="2810520"/>
            <a:ext cx="4300560" cy="1788840"/>
          </a:xfrm>
          <a:prstGeom prst="rect">
            <a:avLst/>
          </a:prstGeom>
          <a:ln w="0">
            <a:noFill/>
          </a:ln>
        </p:spPr>
      </p:pic>
      <p:sp>
        <p:nvSpPr>
          <p:cNvPr id="1532" name="CustomShape 29"/>
          <p:cNvSpPr/>
          <p:nvPr/>
        </p:nvSpPr>
        <p:spPr>
          <a:xfrm>
            <a:off x="4223160" y="4535640"/>
            <a:ext cx="2216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(DRUPS = Diesel Rotary UPS)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33" name="CustomShape 30"/>
          <p:cNvSpPr/>
          <p:nvPr/>
        </p:nvSpPr>
        <p:spPr>
          <a:xfrm>
            <a:off x="8517960" y="4282560"/>
            <a:ext cx="88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DRUPS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34" name="CustomShape 3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6" name="CustomShape 2"/>
          <p:cNvSpPr/>
          <p:nvPr/>
        </p:nvSpPr>
        <p:spPr>
          <a:xfrm>
            <a:off x="2612520" y="370440"/>
            <a:ext cx="4457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Cooling Systems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3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38" name="CustomShape 4"/>
          <p:cNvSpPr/>
          <p:nvPr/>
        </p:nvSpPr>
        <p:spPr>
          <a:xfrm>
            <a:off x="957960" y="1032120"/>
            <a:ext cx="4066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Raised-floor data center design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3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0" name="CustomShape 6"/>
          <p:cNvSpPr/>
          <p:nvPr/>
        </p:nvSpPr>
        <p:spPr>
          <a:xfrm>
            <a:off x="1379160" y="1376640"/>
            <a:ext cx="754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Steel grid resting on stanchions about 2–4 ft above the concrete floor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2" name="CustomShape 8"/>
          <p:cNvSpPr/>
          <p:nvPr/>
        </p:nvSpPr>
        <p:spPr>
          <a:xfrm>
            <a:off x="1379160" y="1678320"/>
            <a:ext cx="516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Hiding cables, power lines, and cooling supplies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3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4" name="CustomShape 10"/>
          <p:cNvSpPr/>
          <p:nvPr/>
        </p:nvSpPr>
        <p:spPr>
          <a:xfrm>
            <a:off x="1379160" y="1980000"/>
            <a:ext cx="7898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hot-cold air circulation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supporting water heat exchange facilities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5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6" name="CustomShape 12"/>
          <p:cNvSpPr/>
          <p:nvPr/>
        </p:nvSpPr>
        <p:spPr>
          <a:xfrm>
            <a:off x="1379160" y="2281680"/>
            <a:ext cx="815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Under-floor area: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distribute cool air to server racks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 &amp; route power cables)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7" name="CustomShape 13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8" name="CustomShape 14"/>
          <p:cNvSpPr/>
          <p:nvPr/>
        </p:nvSpPr>
        <p:spPr>
          <a:xfrm>
            <a:off x="1378800" y="2583360"/>
            <a:ext cx="784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CRAC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computer room air conditioning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 unit pressurizes the raised floor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9" name="CustomShape 15"/>
          <p:cNvSpPr/>
          <p:nvPr/>
        </p:nvSpPr>
        <p:spPr>
          <a:xfrm>
            <a:off x="1379160" y="2834640"/>
            <a:ext cx="754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plenum by blowing cold air into the plenum and takes in hot air again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50" name="" descr=""/>
          <p:cNvPicPr/>
          <p:nvPr/>
        </p:nvPicPr>
        <p:blipFill>
          <a:blip r:embed="rId1"/>
          <a:stretch/>
        </p:blipFill>
        <p:spPr>
          <a:xfrm>
            <a:off x="1042920" y="3213360"/>
            <a:ext cx="6012720" cy="2066760"/>
          </a:xfrm>
          <a:prstGeom prst="rect">
            <a:avLst/>
          </a:prstGeom>
          <a:ln w="0">
            <a:noFill/>
          </a:ln>
        </p:spPr>
      </p:pic>
      <p:sp>
        <p:nvSpPr>
          <p:cNvPr id="1551" name="CustomShape 16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52" name="CustomShape 17"/>
          <p:cNvSpPr/>
          <p:nvPr/>
        </p:nvSpPr>
        <p:spPr>
          <a:xfrm>
            <a:off x="7353360" y="3305880"/>
            <a:ext cx="1421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3" name="CustomShape 18"/>
          <p:cNvSpPr/>
          <p:nvPr/>
        </p:nvSpPr>
        <p:spPr>
          <a:xfrm>
            <a:off x="7353360" y="3481920"/>
            <a:ext cx="15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4" name="CustomShape 19"/>
          <p:cNvSpPr/>
          <p:nvPr/>
        </p:nvSpPr>
        <p:spPr>
          <a:xfrm>
            <a:off x="4508280" y="4673880"/>
            <a:ext cx="2568240" cy="443160"/>
          </a:xfrm>
          <a:custGeom>
            <a:avLst/>
            <a:gdLst/>
            <a:ahLst/>
            <a:rect l="l" t="t" r="r" b="b"/>
            <a:pathLst>
              <a:path w="7135" h="1232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7078" y="0"/>
                </a:lnTo>
                <a:cubicBezTo>
                  <a:pt x="7108" y="0"/>
                  <a:pt x="7134" y="19"/>
                  <a:pt x="7134" y="44"/>
                </a:cubicBezTo>
                <a:lnTo>
                  <a:pt x="7134" y="1188"/>
                </a:lnTo>
                <a:cubicBezTo>
                  <a:pt x="7134" y="1212"/>
                  <a:pt x="7108" y="1231"/>
                  <a:pt x="7078" y="1231"/>
                </a:cubicBezTo>
                <a:lnTo>
                  <a:pt x="56" y="1231"/>
                </a:lnTo>
                <a:cubicBezTo>
                  <a:pt x="26" y="1231"/>
                  <a:pt x="0" y="1212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4"/>
                </a:lnTo>
                <a:lnTo>
                  <a:pt x="7078" y="1144"/>
                </a:lnTo>
                <a:lnTo>
                  <a:pt x="7023" y="1188"/>
                </a:lnTo>
                <a:lnTo>
                  <a:pt x="7023" y="44"/>
                </a:lnTo>
                <a:lnTo>
                  <a:pt x="707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5" name="CustomShape 20"/>
          <p:cNvSpPr/>
          <p:nvPr/>
        </p:nvSpPr>
        <p:spPr>
          <a:xfrm>
            <a:off x="7353360" y="365796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6" name="CustomShape 21"/>
          <p:cNvSpPr/>
          <p:nvPr/>
        </p:nvSpPr>
        <p:spPr>
          <a:xfrm>
            <a:off x="7175880" y="4745160"/>
            <a:ext cx="145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(perforated tiles in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7" name="CustomShape 22"/>
          <p:cNvSpPr/>
          <p:nvPr/>
        </p:nvSpPr>
        <p:spPr>
          <a:xfrm>
            <a:off x="7175880" y="4921200"/>
            <a:ext cx="1630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front of server racks)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8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0" name="CustomShape 2"/>
          <p:cNvSpPr/>
          <p:nvPr/>
        </p:nvSpPr>
        <p:spPr>
          <a:xfrm>
            <a:off x="893520" y="370440"/>
            <a:ext cx="7900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Scalable Interconnection Network for Data Centers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61" name="CustomShape 3"/>
          <p:cNvSpPr/>
          <p:nvPr/>
        </p:nvSpPr>
        <p:spPr>
          <a:xfrm>
            <a:off x="596880" y="2724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62" name="CustomShape 4"/>
          <p:cNvSpPr/>
          <p:nvPr/>
        </p:nvSpPr>
        <p:spPr>
          <a:xfrm>
            <a:off x="957960" y="2761560"/>
            <a:ext cx="6586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Fat-tree switch network design (2 layers)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63" name="CustomShape 5"/>
          <p:cNvSpPr/>
          <p:nvPr/>
        </p:nvSpPr>
        <p:spPr>
          <a:xfrm>
            <a:off x="1078200" y="3075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4" name="CustomShape 6"/>
          <p:cNvSpPr/>
          <p:nvPr/>
        </p:nvSpPr>
        <p:spPr>
          <a:xfrm>
            <a:off x="1379160" y="3106080"/>
            <a:ext cx="7183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interconnect the server nodes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are within the racks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5" name="CustomShape 7"/>
          <p:cNvSpPr/>
          <p:nvPr/>
        </p:nvSpPr>
        <p:spPr>
          <a:xfrm>
            <a:off x="1078200" y="3376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6" name="CustomShape 8"/>
          <p:cNvSpPr/>
          <p:nvPr/>
        </p:nvSpPr>
        <p:spPr>
          <a:xfrm>
            <a:off x="1379160" y="3407760"/>
            <a:ext cx="491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Edge switches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connect nodes in bottom layer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7" name="CustomShape 9"/>
          <p:cNvSpPr/>
          <p:nvPr/>
        </p:nvSpPr>
        <p:spPr>
          <a:xfrm>
            <a:off x="1078200" y="3678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8" name="CustomShape 10"/>
          <p:cNvSpPr/>
          <p:nvPr/>
        </p:nvSpPr>
        <p:spPr>
          <a:xfrm>
            <a:off x="1379160" y="3709440"/>
            <a:ext cx="648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Core switches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different paths among different pods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9" name="CustomShape 11"/>
          <p:cNvSpPr/>
          <p:nvPr/>
        </p:nvSpPr>
        <p:spPr>
          <a:xfrm>
            <a:off x="1078200" y="3979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0" name="CustomShape 12"/>
          <p:cNvSpPr/>
          <p:nvPr/>
        </p:nvSpPr>
        <p:spPr>
          <a:xfrm>
            <a:off x="1379160" y="4011120"/>
            <a:ext cx="770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Pod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is a group of aggregation switches, edge switches, and ‘leaf nodes’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71" name="" descr=""/>
          <p:cNvPicPr/>
          <p:nvPr/>
        </p:nvPicPr>
        <p:blipFill>
          <a:blip r:embed="rId1"/>
          <a:stretch/>
        </p:blipFill>
        <p:spPr>
          <a:xfrm>
            <a:off x="2482920" y="882000"/>
            <a:ext cx="4970160" cy="1907640"/>
          </a:xfrm>
          <a:prstGeom prst="rect">
            <a:avLst/>
          </a:prstGeom>
          <a:ln w="0">
            <a:noFill/>
          </a:ln>
        </p:spPr>
      </p:pic>
      <p:sp>
        <p:nvSpPr>
          <p:cNvPr id="1572" name="CustomShape 1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73" name="CustomShape 14"/>
          <p:cNvSpPr/>
          <p:nvPr/>
        </p:nvSpPr>
        <p:spPr>
          <a:xfrm>
            <a:off x="7917120" y="1041840"/>
            <a:ext cx="1421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[4]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4" name="CustomShape 15"/>
          <p:cNvSpPr/>
          <p:nvPr/>
        </p:nvSpPr>
        <p:spPr>
          <a:xfrm>
            <a:off x="7917120" y="1217520"/>
            <a:ext cx="15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75" name="" descr=""/>
          <p:cNvPicPr/>
          <p:nvPr/>
        </p:nvPicPr>
        <p:blipFill>
          <a:blip r:embed="rId2"/>
          <a:stretch/>
        </p:blipFill>
        <p:spPr>
          <a:xfrm>
            <a:off x="1833120" y="1265400"/>
            <a:ext cx="28080" cy="5040"/>
          </a:xfrm>
          <a:prstGeom prst="rect">
            <a:avLst/>
          </a:prstGeom>
          <a:ln w="0">
            <a:noFill/>
          </a:ln>
        </p:spPr>
      </p:pic>
      <p:pic>
        <p:nvPicPr>
          <p:cNvPr id="1576" name="" descr=""/>
          <p:cNvPicPr/>
          <p:nvPr/>
        </p:nvPicPr>
        <p:blipFill>
          <a:blip r:embed="rId3"/>
          <a:stretch/>
        </p:blipFill>
        <p:spPr>
          <a:xfrm>
            <a:off x="1818720" y="1271160"/>
            <a:ext cx="86040" cy="5040"/>
          </a:xfrm>
          <a:prstGeom prst="rect">
            <a:avLst/>
          </a:prstGeom>
          <a:ln w="0">
            <a:noFill/>
          </a:ln>
        </p:spPr>
      </p:pic>
      <p:pic>
        <p:nvPicPr>
          <p:cNvPr id="1577" name="" descr=""/>
          <p:cNvPicPr/>
          <p:nvPr/>
        </p:nvPicPr>
        <p:blipFill>
          <a:blip r:embed="rId4"/>
          <a:stretch/>
        </p:blipFill>
        <p:spPr>
          <a:xfrm>
            <a:off x="1710360" y="1276920"/>
            <a:ext cx="259200" cy="5040"/>
          </a:xfrm>
          <a:prstGeom prst="rect">
            <a:avLst/>
          </a:prstGeom>
          <a:ln w="0">
            <a:noFill/>
          </a:ln>
        </p:spPr>
      </p:pic>
      <p:pic>
        <p:nvPicPr>
          <p:cNvPr id="1578" name="" descr=""/>
          <p:cNvPicPr/>
          <p:nvPr/>
        </p:nvPicPr>
        <p:blipFill>
          <a:blip r:embed="rId5"/>
          <a:stretch/>
        </p:blipFill>
        <p:spPr>
          <a:xfrm>
            <a:off x="1681560" y="1282320"/>
            <a:ext cx="360360" cy="5040"/>
          </a:xfrm>
          <a:prstGeom prst="rect">
            <a:avLst/>
          </a:prstGeom>
          <a:ln w="0">
            <a:noFill/>
          </a:ln>
        </p:spPr>
      </p:pic>
      <p:pic>
        <p:nvPicPr>
          <p:cNvPr id="1579" name="" descr=""/>
          <p:cNvPicPr/>
          <p:nvPr/>
        </p:nvPicPr>
        <p:blipFill>
          <a:blip r:embed="rId6"/>
          <a:stretch/>
        </p:blipFill>
        <p:spPr>
          <a:xfrm>
            <a:off x="1659960" y="1288080"/>
            <a:ext cx="432360" cy="5040"/>
          </a:xfrm>
          <a:prstGeom prst="rect">
            <a:avLst/>
          </a:prstGeom>
          <a:ln w="0">
            <a:noFill/>
          </a:ln>
        </p:spPr>
      </p:pic>
      <p:pic>
        <p:nvPicPr>
          <p:cNvPr id="1580" name="" descr=""/>
          <p:cNvPicPr/>
          <p:nvPr/>
        </p:nvPicPr>
        <p:blipFill>
          <a:blip r:embed="rId7"/>
          <a:stretch/>
        </p:blipFill>
        <p:spPr>
          <a:xfrm>
            <a:off x="1638360" y="1293840"/>
            <a:ext cx="489960" cy="5040"/>
          </a:xfrm>
          <a:prstGeom prst="rect">
            <a:avLst/>
          </a:prstGeom>
          <a:ln w="0">
            <a:noFill/>
          </a:ln>
        </p:spPr>
      </p:pic>
      <p:pic>
        <p:nvPicPr>
          <p:cNvPr id="1581" name="" descr=""/>
          <p:cNvPicPr/>
          <p:nvPr/>
        </p:nvPicPr>
        <p:blipFill>
          <a:blip r:embed="rId8"/>
          <a:stretch/>
        </p:blipFill>
        <p:spPr>
          <a:xfrm>
            <a:off x="1551600" y="1299240"/>
            <a:ext cx="663480" cy="5040"/>
          </a:xfrm>
          <a:prstGeom prst="rect">
            <a:avLst/>
          </a:prstGeom>
          <a:ln w="0">
            <a:noFill/>
          </a:ln>
        </p:spPr>
      </p:pic>
      <p:pic>
        <p:nvPicPr>
          <p:cNvPr id="1582" name="" descr=""/>
          <p:cNvPicPr/>
          <p:nvPr/>
        </p:nvPicPr>
        <p:blipFill>
          <a:blip r:embed="rId9"/>
          <a:stretch/>
        </p:blipFill>
        <p:spPr>
          <a:xfrm>
            <a:off x="1508400" y="1305000"/>
            <a:ext cx="706680" cy="5040"/>
          </a:xfrm>
          <a:prstGeom prst="rect">
            <a:avLst/>
          </a:prstGeom>
          <a:ln w="0">
            <a:noFill/>
          </a:ln>
        </p:spPr>
      </p:pic>
      <p:pic>
        <p:nvPicPr>
          <p:cNvPr id="1583" name="" descr=""/>
          <p:cNvPicPr/>
          <p:nvPr/>
        </p:nvPicPr>
        <p:blipFill>
          <a:blip r:embed="rId10"/>
          <a:stretch/>
        </p:blipFill>
        <p:spPr>
          <a:xfrm>
            <a:off x="1486800" y="1310760"/>
            <a:ext cx="728280" cy="5040"/>
          </a:xfrm>
          <a:prstGeom prst="rect">
            <a:avLst/>
          </a:prstGeom>
          <a:ln w="0">
            <a:noFill/>
          </a:ln>
        </p:spPr>
      </p:pic>
      <p:pic>
        <p:nvPicPr>
          <p:cNvPr id="1584" name="" descr=""/>
          <p:cNvPicPr/>
          <p:nvPr/>
        </p:nvPicPr>
        <p:blipFill>
          <a:blip r:embed="rId11"/>
          <a:stretch/>
        </p:blipFill>
        <p:spPr>
          <a:xfrm>
            <a:off x="1443240" y="1316160"/>
            <a:ext cx="771480" cy="5040"/>
          </a:xfrm>
          <a:prstGeom prst="rect">
            <a:avLst/>
          </a:prstGeom>
          <a:ln w="0">
            <a:noFill/>
          </a:ln>
        </p:spPr>
      </p:pic>
      <p:pic>
        <p:nvPicPr>
          <p:cNvPr id="1585" name="" descr=""/>
          <p:cNvPicPr/>
          <p:nvPr/>
        </p:nvPicPr>
        <p:blipFill>
          <a:blip r:embed="rId12"/>
          <a:stretch/>
        </p:blipFill>
        <p:spPr>
          <a:xfrm>
            <a:off x="1400040" y="1321920"/>
            <a:ext cx="815040" cy="5040"/>
          </a:xfrm>
          <a:prstGeom prst="rect">
            <a:avLst/>
          </a:prstGeom>
          <a:ln w="0">
            <a:noFill/>
          </a:ln>
        </p:spPr>
      </p:pic>
      <p:pic>
        <p:nvPicPr>
          <p:cNvPr id="1586" name="" descr=""/>
          <p:cNvPicPr/>
          <p:nvPr/>
        </p:nvPicPr>
        <p:blipFill>
          <a:blip r:embed="rId13"/>
          <a:stretch/>
        </p:blipFill>
        <p:spPr>
          <a:xfrm>
            <a:off x="1385640" y="1327680"/>
            <a:ext cx="829440" cy="5040"/>
          </a:xfrm>
          <a:prstGeom prst="rect">
            <a:avLst/>
          </a:prstGeom>
          <a:ln w="0">
            <a:noFill/>
          </a:ln>
        </p:spPr>
      </p:pic>
      <p:pic>
        <p:nvPicPr>
          <p:cNvPr id="1587" name="" descr=""/>
          <p:cNvPicPr/>
          <p:nvPr/>
        </p:nvPicPr>
        <p:blipFill>
          <a:blip r:embed="rId14"/>
          <a:stretch/>
        </p:blipFill>
        <p:spPr>
          <a:xfrm>
            <a:off x="1328040" y="1333080"/>
            <a:ext cx="887040" cy="5040"/>
          </a:xfrm>
          <a:prstGeom prst="rect">
            <a:avLst/>
          </a:prstGeom>
          <a:ln w="0">
            <a:noFill/>
          </a:ln>
        </p:spPr>
      </p:pic>
      <p:pic>
        <p:nvPicPr>
          <p:cNvPr id="1588" name="" descr=""/>
          <p:cNvPicPr/>
          <p:nvPr/>
        </p:nvPicPr>
        <p:blipFill>
          <a:blip r:embed="rId15"/>
          <a:stretch/>
        </p:blipFill>
        <p:spPr>
          <a:xfrm>
            <a:off x="1313640" y="1338840"/>
            <a:ext cx="901440" cy="16200"/>
          </a:xfrm>
          <a:prstGeom prst="rect">
            <a:avLst/>
          </a:prstGeom>
          <a:ln w="0">
            <a:noFill/>
          </a:ln>
        </p:spPr>
      </p:pic>
      <p:pic>
        <p:nvPicPr>
          <p:cNvPr id="1589" name="" descr=""/>
          <p:cNvPicPr/>
          <p:nvPr/>
        </p:nvPicPr>
        <p:blipFill>
          <a:blip r:embed="rId16"/>
          <a:stretch/>
        </p:blipFill>
        <p:spPr>
          <a:xfrm>
            <a:off x="1306080" y="1355760"/>
            <a:ext cx="908640" cy="10800"/>
          </a:xfrm>
          <a:prstGeom prst="rect">
            <a:avLst/>
          </a:prstGeom>
          <a:ln w="0">
            <a:noFill/>
          </a:ln>
        </p:spPr>
      </p:pic>
      <p:pic>
        <p:nvPicPr>
          <p:cNvPr id="1590" name="" descr=""/>
          <p:cNvPicPr/>
          <p:nvPr/>
        </p:nvPicPr>
        <p:blipFill>
          <a:blip r:embed="rId17"/>
          <a:stretch/>
        </p:blipFill>
        <p:spPr>
          <a:xfrm>
            <a:off x="1313640" y="1366920"/>
            <a:ext cx="901440" cy="44640"/>
          </a:xfrm>
          <a:prstGeom prst="rect">
            <a:avLst/>
          </a:prstGeom>
          <a:ln w="0">
            <a:noFill/>
          </a:ln>
        </p:spPr>
      </p:pic>
      <p:pic>
        <p:nvPicPr>
          <p:cNvPr id="1591" name="" descr=""/>
          <p:cNvPicPr/>
          <p:nvPr/>
        </p:nvPicPr>
        <p:blipFill>
          <a:blip r:embed="rId18"/>
          <a:stretch/>
        </p:blipFill>
        <p:spPr>
          <a:xfrm>
            <a:off x="1313640" y="1412280"/>
            <a:ext cx="894240" cy="90000"/>
          </a:xfrm>
          <a:prstGeom prst="rect">
            <a:avLst/>
          </a:prstGeom>
          <a:ln w="0">
            <a:noFill/>
          </a:ln>
        </p:spPr>
      </p:pic>
      <p:pic>
        <p:nvPicPr>
          <p:cNvPr id="1592" name="" descr=""/>
          <p:cNvPicPr/>
          <p:nvPr/>
        </p:nvPicPr>
        <p:blipFill>
          <a:blip r:embed="rId19"/>
          <a:stretch/>
        </p:blipFill>
        <p:spPr>
          <a:xfrm>
            <a:off x="1313640" y="1503000"/>
            <a:ext cx="887040" cy="38880"/>
          </a:xfrm>
          <a:prstGeom prst="rect">
            <a:avLst/>
          </a:prstGeom>
          <a:ln w="0">
            <a:noFill/>
          </a:ln>
        </p:spPr>
      </p:pic>
      <p:pic>
        <p:nvPicPr>
          <p:cNvPr id="1593" name="" descr=""/>
          <p:cNvPicPr/>
          <p:nvPr/>
        </p:nvPicPr>
        <p:blipFill>
          <a:blip r:embed="rId20"/>
          <a:stretch/>
        </p:blipFill>
        <p:spPr>
          <a:xfrm>
            <a:off x="1320840" y="1542600"/>
            <a:ext cx="879840" cy="90000"/>
          </a:xfrm>
          <a:prstGeom prst="rect">
            <a:avLst/>
          </a:prstGeom>
          <a:ln w="0">
            <a:noFill/>
          </a:ln>
        </p:spPr>
      </p:pic>
      <p:pic>
        <p:nvPicPr>
          <p:cNvPr id="1594" name="" descr=""/>
          <p:cNvPicPr/>
          <p:nvPr/>
        </p:nvPicPr>
        <p:blipFill>
          <a:blip r:embed="rId21"/>
          <a:stretch/>
        </p:blipFill>
        <p:spPr>
          <a:xfrm>
            <a:off x="1328040" y="1632960"/>
            <a:ext cx="872640" cy="38880"/>
          </a:xfrm>
          <a:prstGeom prst="rect">
            <a:avLst/>
          </a:prstGeom>
          <a:ln w="0">
            <a:noFill/>
          </a:ln>
        </p:spPr>
      </p:pic>
      <p:pic>
        <p:nvPicPr>
          <p:cNvPr id="1595" name="" descr=""/>
          <p:cNvPicPr/>
          <p:nvPr/>
        </p:nvPicPr>
        <p:blipFill>
          <a:blip r:embed="rId22"/>
          <a:stretch/>
        </p:blipFill>
        <p:spPr>
          <a:xfrm rot="5400000">
            <a:off x="1608840" y="1353600"/>
            <a:ext cx="304920" cy="908640"/>
          </a:xfrm>
          <a:prstGeom prst="rect">
            <a:avLst/>
          </a:prstGeom>
          <a:ln w="0">
            <a:noFill/>
          </a:ln>
        </p:spPr>
      </p:pic>
      <p:pic>
        <p:nvPicPr>
          <p:cNvPr id="1596" name="" descr=""/>
          <p:cNvPicPr/>
          <p:nvPr/>
        </p:nvPicPr>
        <p:blipFill>
          <a:blip r:embed="rId23"/>
          <a:stretch/>
        </p:blipFill>
        <p:spPr>
          <a:xfrm>
            <a:off x="1270080" y="1457640"/>
            <a:ext cx="28080" cy="5040"/>
          </a:xfrm>
          <a:prstGeom prst="rect">
            <a:avLst/>
          </a:prstGeom>
          <a:ln w="0">
            <a:noFill/>
          </a:ln>
        </p:spPr>
      </p:pic>
      <p:pic>
        <p:nvPicPr>
          <p:cNvPr id="1597" name="" descr=""/>
          <p:cNvPicPr/>
          <p:nvPr/>
        </p:nvPicPr>
        <p:blipFill>
          <a:blip r:embed="rId24"/>
          <a:stretch/>
        </p:blipFill>
        <p:spPr>
          <a:xfrm>
            <a:off x="1255680" y="1463040"/>
            <a:ext cx="86040" cy="5040"/>
          </a:xfrm>
          <a:prstGeom prst="rect">
            <a:avLst/>
          </a:prstGeom>
          <a:ln w="0">
            <a:noFill/>
          </a:ln>
        </p:spPr>
      </p:pic>
      <p:pic>
        <p:nvPicPr>
          <p:cNvPr id="1598" name="" descr=""/>
          <p:cNvPicPr/>
          <p:nvPr/>
        </p:nvPicPr>
        <p:blipFill>
          <a:blip r:embed="rId25"/>
          <a:stretch/>
        </p:blipFill>
        <p:spPr>
          <a:xfrm>
            <a:off x="1147320" y="1468800"/>
            <a:ext cx="259200" cy="5040"/>
          </a:xfrm>
          <a:prstGeom prst="rect">
            <a:avLst/>
          </a:prstGeom>
          <a:ln w="0">
            <a:noFill/>
          </a:ln>
        </p:spPr>
      </p:pic>
      <p:pic>
        <p:nvPicPr>
          <p:cNvPr id="1599" name="" descr=""/>
          <p:cNvPicPr/>
          <p:nvPr/>
        </p:nvPicPr>
        <p:blipFill>
          <a:blip r:embed="rId26"/>
          <a:stretch/>
        </p:blipFill>
        <p:spPr>
          <a:xfrm>
            <a:off x="1118520" y="1474560"/>
            <a:ext cx="360360" cy="5040"/>
          </a:xfrm>
          <a:prstGeom prst="rect">
            <a:avLst/>
          </a:prstGeom>
          <a:ln w="0">
            <a:noFill/>
          </a:ln>
        </p:spPr>
      </p:pic>
      <p:pic>
        <p:nvPicPr>
          <p:cNvPr id="1600" name="" descr=""/>
          <p:cNvPicPr/>
          <p:nvPr/>
        </p:nvPicPr>
        <p:blipFill>
          <a:blip r:embed="rId27"/>
          <a:stretch/>
        </p:blipFill>
        <p:spPr>
          <a:xfrm>
            <a:off x="1096920" y="1479960"/>
            <a:ext cx="425160" cy="5040"/>
          </a:xfrm>
          <a:prstGeom prst="rect">
            <a:avLst/>
          </a:prstGeom>
          <a:ln w="0">
            <a:noFill/>
          </a:ln>
        </p:spPr>
      </p:pic>
      <p:pic>
        <p:nvPicPr>
          <p:cNvPr id="1601" name="" descr=""/>
          <p:cNvPicPr/>
          <p:nvPr/>
        </p:nvPicPr>
        <p:blipFill>
          <a:blip r:embed="rId28"/>
          <a:stretch/>
        </p:blipFill>
        <p:spPr>
          <a:xfrm>
            <a:off x="1075320" y="1486080"/>
            <a:ext cx="489960" cy="5040"/>
          </a:xfrm>
          <a:prstGeom prst="rect">
            <a:avLst/>
          </a:prstGeom>
          <a:ln w="0">
            <a:noFill/>
          </a:ln>
        </p:spPr>
      </p:pic>
      <p:pic>
        <p:nvPicPr>
          <p:cNvPr id="1602" name="" descr=""/>
          <p:cNvPicPr/>
          <p:nvPr/>
        </p:nvPicPr>
        <p:blipFill>
          <a:blip r:embed="rId29"/>
          <a:stretch/>
        </p:blipFill>
        <p:spPr>
          <a:xfrm>
            <a:off x="1053720" y="1491840"/>
            <a:ext cx="569520" cy="5040"/>
          </a:xfrm>
          <a:prstGeom prst="rect">
            <a:avLst/>
          </a:prstGeom>
          <a:ln w="0">
            <a:noFill/>
          </a:ln>
        </p:spPr>
      </p:pic>
      <p:pic>
        <p:nvPicPr>
          <p:cNvPr id="1603" name="" descr=""/>
          <p:cNvPicPr/>
          <p:nvPr/>
        </p:nvPicPr>
        <p:blipFill>
          <a:blip r:embed="rId30"/>
          <a:stretch/>
        </p:blipFill>
        <p:spPr>
          <a:xfrm>
            <a:off x="988560" y="1497240"/>
            <a:ext cx="663480" cy="5040"/>
          </a:xfrm>
          <a:prstGeom prst="rect">
            <a:avLst/>
          </a:prstGeom>
          <a:ln w="0">
            <a:noFill/>
          </a:ln>
        </p:spPr>
      </p:pic>
      <p:pic>
        <p:nvPicPr>
          <p:cNvPr id="1604" name="" descr=""/>
          <p:cNvPicPr/>
          <p:nvPr/>
        </p:nvPicPr>
        <p:blipFill>
          <a:blip r:embed="rId31"/>
          <a:stretch/>
        </p:blipFill>
        <p:spPr>
          <a:xfrm>
            <a:off x="945360" y="1503000"/>
            <a:ext cx="706680" cy="5040"/>
          </a:xfrm>
          <a:prstGeom prst="rect">
            <a:avLst/>
          </a:prstGeom>
          <a:ln w="0">
            <a:noFill/>
          </a:ln>
        </p:spPr>
      </p:pic>
      <p:pic>
        <p:nvPicPr>
          <p:cNvPr id="1605" name="" descr=""/>
          <p:cNvPicPr/>
          <p:nvPr/>
        </p:nvPicPr>
        <p:blipFill>
          <a:blip r:embed="rId32"/>
          <a:stretch/>
        </p:blipFill>
        <p:spPr>
          <a:xfrm>
            <a:off x="872640" y="1508760"/>
            <a:ext cx="778680" cy="5040"/>
          </a:xfrm>
          <a:prstGeom prst="rect">
            <a:avLst/>
          </a:prstGeom>
          <a:ln w="0">
            <a:noFill/>
          </a:ln>
        </p:spPr>
      </p:pic>
      <p:pic>
        <p:nvPicPr>
          <p:cNvPr id="1606" name="" descr=""/>
          <p:cNvPicPr/>
          <p:nvPr/>
        </p:nvPicPr>
        <p:blipFill>
          <a:blip r:embed="rId33"/>
          <a:stretch/>
        </p:blipFill>
        <p:spPr>
          <a:xfrm>
            <a:off x="837000" y="1514160"/>
            <a:ext cx="815040" cy="5040"/>
          </a:xfrm>
          <a:prstGeom prst="rect">
            <a:avLst/>
          </a:prstGeom>
          <a:ln w="0">
            <a:noFill/>
          </a:ln>
        </p:spPr>
      </p:pic>
      <p:pic>
        <p:nvPicPr>
          <p:cNvPr id="1607" name="" descr=""/>
          <p:cNvPicPr/>
          <p:nvPr/>
        </p:nvPicPr>
        <p:blipFill>
          <a:blip r:embed="rId34"/>
          <a:stretch/>
        </p:blipFill>
        <p:spPr>
          <a:xfrm>
            <a:off x="822600" y="1519920"/>
            <a:ext cx="829440" cy="5040"/>
          </a:xfrm>
          <a:prstGeom prst="rect">
            <a:avLst/>
          </a:prstGeom>
          <a:ln w="0">
            <a:noFill/>
          </a:ln>
        </p:spPr>
      </p:pic>
      <p:pic>
        <p:nvPicPr>
          <p:cNvPr id="1608" name="" descr=""/>
          <p:cNvPicPr/>
          <p:nvPr/>
        </p:nvPicPr>
        <p:blipFill>
          <a:blip r:embed="rId35"/>
          <a:stretch/>
        </p:blipFill>
        <p:spPr>
          <a:xfrm>
            <a:off x="765000" y="1525680"/>
            <a:ext cx="887040" cy="5040"/>
          </a:xfrm>
          <a:prstGeom prst="rect">
            <a:avLst/>
          </a:prstGeom>
          <a:ln w="0">
            <a:noFill/>
          </a:ln>
        </p:spPr>
      </p:pic>
      <p:pic>
        <p:nvPicPr>
          <p:cNvPr id="1609" name="" descr=""/>
          <p:cNvPicPr/>
          <p:nvPr/>
        </p:nvPicPr>
        <p:blipFill>
          <a:blip r:embed="rId36"/>
          <a:stretch/>
        </p:blipFill>
        <p:spPr>
          <a:xfrm>
            <a:off x="750600" y="1531080"/>
            <a:ext cx="901440" cy="5040"/>
          </a:xfrm>
          <a:prstGeom prst="rect">
            <a:avLst/>
          </a:prstGeom>
          <a:ln w="0">
            <a:noFill/>
          </a:ln>
        </p:spPr>
      </p:pic>
      <p:pic>
        <p:nvPicPr>
          <p:cNvPr id="1610" name="" descr=""/>
          <p:cNvPicPr/>
          <p:nvPr/>
        </p:nvPicPr>
        <p:blipFill>
          <a:blip r:embed="rId37"/>
          <a:stretch/>
        </p:blipFill>
        <p:spPr>
          <a:xfrm>
            <a:off x="743400" y="1536840"/>
            <a:ext cx="908640" cy="73080"/>
          </a:xfrm>
          <a:prstGeom prst="rect">
            <a:avLst/>
          </a:prstGeom>
          <a:ln w="0">
            <a:noFill/>
          </a:ln>
        </p:spPr>
      </p:pic>
      <p:pic>
        <p:nvPicPr>
          <p:cNvPr id="1611" name="" descr=""/>
          <p:cNvPicPr/>
          <p:nvPr/>
        </p:nvPicPr>
        <p:blipFill>
          <a:blip r:embed="rId38"/>
          <a:stretch/>
        </p:blipFill>
        <p:spPr>
          <a:xfrm>
            <a:off x="743400" y="1610280"/>
            <a:ext cx="901440" cy="21960"/>
          </a:xfrm>
          <a:prstGeom prst="rect">
            <a:avLst/>
          </a:prstGeom>
          <a:ln w="0">
            <a:noFill/>
          </a:ln>
        </p:spPr>
      </p:pic>
      <p:pic>
        <p:nvPicPr>
          <p:cNvPr id="1612" name="" descr=""/>
          <p:cNvPicPr/>
          <p:nvPr/>
        </p:nvPicPr>
        <p:blipFill>
          <a:blip r:embed="rId39"/>
          <a:stretch/>
        </p:blipFill>
        <p:spPr>
          <a:xfrm>
            <a:off x="750600" y="1632960"/>
            <a:ext cx="894240" cy="67320"/>
          </a:xfrm>
          <a:prstGeom prst="rect">
            <a:avLst/>
          </a:prstGeom>
          <a:ln w="0">
            <a:noFill/>
          </a:ln>
        </p:spPr>
      </p:pic>
      <p:pic>
        <p:nvPicPr>
          <p:cNvPr id="1613" name="" descr=""/>
          <p:cNvPicPr/>
          <p:nvPr/>
        </p:nvPicPr>
        <p:blipFill>
          <a:blip r:embed="rId40"/>
          <a:stretch/>
        </p:blipFill>
        <p:spPr>
          <a:xfrm>
            <a:off x="750600" y="1700640"/>
            <a:ext cx="887040" cy="33120"/>
          </a:xfrm>
          <a:prstGeom prst="rect">
            <a:avLst/>
          </a:prstGeom>
          <a:ln w="0">
            <a:noFill/>
          </a:ln>
        </p:spPr>
      </p:pic>
      <p:pic>
        <p:nvPicPr>
          <p:cNvPr id="1614" name="" descr=""/>
          <p:cNvPicPr/>
          <p:nvPr/>
        </p:nvPicPr>
        <p:blipFill>
          <a:blip r:embed="rId41"/>
          <a:stretch/>
        </p:blipFill>
        <p:spPr>
          <a:xfrm>
            <a:off x="757800" y="1734840"/>
            <a:ext cx="879840" cy="90000"/>
          </a:xfrm>
          <a:prstGeom prst="rect">
            <a:avLst/>
          </a:prstGeom>
          <a:ln w="0">
            <a:noFill/>
          </a:ln>
        </p:spPr>
      </p:pic>
      <p:pic>
        <p:nvPicPr>
          <p:cNvPr id="1615" name="" descr=""/>
          <p:cNvPicPr/>
          <p:nvPr/>
        </p:nvPicPr>
        <p:blipFill>
          <a:blip r:embed="rId42"/>
          <a:stretch/>
        </p:blipFill>
        <p:spPr>
          <a:xfrm>
            <a:off x="765000" y="1825560"/>
            <a:ext cx="872640" cy="38880"/>
          </a:xfrm>
          <a:prstGeom prst="rect">
            <a:avLst/>
          </a:prstGeom>
          <a:ln w="0">
            <a:noFill/>
          </a:ln>
        </p:spPr>
      </p:pic>
      <p:pic>
        <p:nvPicPr>
          <p:cNvPr id="1616" name="" descr=""/>
          <p:cNvPicPr/>
          <p:nvPr/>
        </p:nvPicPr>
        <p:blipFill>
          <a:blip r:embed="rId43"/>
          <a:stretch/>
        </p:blipFill>
        <p:spPr>
          <a:xfrm rot="5400000">
            <a:off x="1045800" y="1545840"/>
            <a:ext cx="304920" cy="908640"/>
          </a:xfrm>
          <a:prstGeom prst="rect">
            <a:avLst/>
          </a:prstGeom>
          <a:ln w="0">
            <a:noFill/>
          </a:ln>
        </p:spPr>
      </p:pic>
      <p:pic>
        <p:nvPicPr>
          <p:cNvPr id="1617" name="" descr=""/>
          <p:cNvPicPr/>
          <p:nvPr/>
        </p:nvPicPr>
        <p:blipFill>
          <a:blip r:embed="rId44"/>
          <a:stretch/>
        </p:blipFill>
        <p:spPr>
          <a:xfrm>
            <a:off x="743400" y="1655640"/>
            <a:ext cx="28080" cy="5040"/>
          </a:xfrm>
          <a:prstGeom prst="rect">
            <a:avLst/>
          </a:prstGeom>
          <a:ln w="0">
            <a:noFill/>
          </a:ln>
        </p:spPr>
      </p:pic>
      <p:pic>
        <p:nvPicPr>
          <p:cNvPr id="1618" name="" descr=""/>
          <p:cNvPicPr/>
          <p:nvPr/>
        </p:nvPicPr>
        <p:blipFill>
          <a:blip r:embed="rId45"/>
          <a:stretch/>
        </p:blipFill>
        <p:spPr>
          <a:xfrm>
            <a:off x="721080" y="1661040"/>
            <a:ext cx="86040" cy="5040"/>
          </a:xfrm>
          <a:prstGeom prst="rect">
            <a:avLst/>
          </a:prstGeom>
          <a:ln w="0">
            <a:noFill/>
          </a:ln>
        </p:spPr>
      </p:pic>
      <p:pic>
        <p:nvPicPr>
          <p:cNvPr id="1619" name="" descr=""/>
          <p:cNvPicPr/>
          <p:nvPr/>
        </p:nvPicPr>
        <p:blipFill>
          <a:blip r:embed="rId46"/>
          <a:stretch/>
        </p:blipFill>
        <p:spPr>
          <a:xfrm>
            <a:off x="620640" y="1666800"/>
            <a:ext cx="259200" cy="5040"/>
          </a:xfrm>
          <a:prstGeom prst="rect">
            <a:avLst/>
          </a:prstGeom>
          <a:ln w="0">
            <a:noFill/>
          </a:ln>
        </p:spPr>
      </p:pic>
      <p:pic>
        <p:nvPicPr>
          <p:cNvPr id="1620" name="" descr=""/>
          <p:cNvPicPr/>
          <p:nvPr/>
        </p:nvPicPr>
        <p:blipFill>
          <a:blip r:embed="rId47"/>
          <a:stretch/>
        </p:blipFill>
        <p:spPr>
          <a:xfrm>
            <a:off x="583920" y="1672560"/>
            <a:ext cx="360360" cy="5040"/>
          </a:xfrm>
          <a:prstGeom prst="rect">
            <a:avLst/>
          </a:prstGeom>
          <a:ln w="0">
            <a:noFill/>
          </a:ln>
        </p:spPr>
      </p:pic>
      <p:pic>
        <p:nvPicPr>
          <p:cNvPr id="1621" name="" descr=""/>
          <p:cNvPicPr/>
          <p:nvPr/>
        </p:nvPicPr>
        <p:blipFill>
          <a:blip r:embed="rId48"/>
          <a:stretch/>
        </p:blipFill>
        <p:spPr>
          <a:xfrm>
            <a:off x="562320" y="1677960"/>
            <a:ext cx="432360" cy="5040"/>
          </a:xfrm>
          <a:prstGeom prst="rect">
            <a:avLst/>
          </a:prstGeom>
          <a:ln w="0">
            <a:noFill/>
          </a:ln>
        </p:spPr>
      </p:pic>
      <p:pic>
        <p:nvPicPr>
          <p:cNvPr id="1622" name="" descr=""/>
          <p:cNvPicPr/>
          <p:nvPr/>
        </p:nvPicPr>
        <p:blipFill>
          <a:blip r:embed="rId49"/>
          <a:stretch/>
        </p:blipFill>
        <p:spPr>
          <a:xfrm>
            <a:off x="540720" y="1683720"/>
            <a:ext cx="497160" cy="5040"/>
          </a:xfrm>
          <a:prstGeom prst="rect">
            <a:avLst/>
          </a:prstGeom>
          <a:ln w="0">
            <a:noFill/>
          </a:ln>
        </p:spPr>
      </p:pic>
      <p:pic>
        <p:nvPicPr>
          <p:cNvPr id="1623" name="" descr=""/>
          <p:cNvPicPr/>
          <p:nvPr/>
        </p:nvPicPr>
        <p:blipFill>
          <a:blip r:embed="rId50"/>
          <a:stretch/>
        </p:blipFill>
        <p:spPr>
          <a:xfrm>
            <a:off x="454680" y="1689480"/>
            <a:ext cx="663480" cy="5040"/>
          </a:xfrm>
          <a:prstGeom prst="rect">
            <a:avLst/>
          </a:prstGeom>
          <a:ln w="0">
            <a:noFill/>
          </a:ln>
        </p:spPr>
      </p:pic>
      <p:pic>
        <p:nvPicPr>
          <p:cNvPr id="1624" name="" descr=""/>
          <p:cNvPicPr/>
          <p:nvPr/>
        </p:nvPicPr>
        <p:blipFill>
          <a:blip r:embed="rId51"/>
          <a:stretch/>
        </p:blipFill>
        <p:spPr>
          <a:xfrm>
            <a:off x="410760" y="1695240"/>
            <a:ext cx="706680" cy="5040"/>
          </a:xfrm>
          <a:prstGeom prst="rect">
            <a:avLst/>
          </a:prstGeom>
          <a:ln w="0">
            <a:noFill/>
          </a:ln>
        </p:spPr>
      </p:pic>
      <p:pic>
        <p:nvPicPr>
          <p:cNvPr id="1625" name="" descr=""/>
          <p:cNvPicPr/>
          <p:nvPr/>
        </p:nvPicPr>
        <p:blipFill>
          <a:blip r:embed="rId52"/>
          <a:stretch/>
        </p:blipFill>
        <p:spPr>
          <a:xfrm>
            <a:off x="396360" y="1700640"/>
            <a:ext cx="721080" cy="5040"/>
          </a:xfrm>
          <a:prstGeom prst="rect">
            <a:avLst/>
          </a:prstGeom>
          <a:ln w="0">
            <a:noFill/>
          </a:ln>
        </p:spPr>
      </p:pic>
      <p:pic>
        <p:nvPicPr>
          <p:cNvPr id="1626" name="" descr=""/>
          <p:cNvPicPr/>
          <p:nvPr/>
        </p:nvPicPr>
        <p:blipFill>
          <a:blip r:embed="rId53"/>
          <a:stretch/>
        </p:blipFill>
        <p:spPr>
          <a:xfrm>
            <a:off x="345960" y="1706400"/>
            <a:ext cx="771480" cy="5040"/>
          </a:xfrm>
          <a:prstGeom prst="rect">
            <a:avLst/>
          </a:prstGeom>
          <a:ln w="0">
            <a:noFill/>
          </a:ln>
        </p:spPr>
      </p:pic>
      <p:pic>
        <p:nvPicPr>
          <p:cNvPr id="1627" name="" descr=""/>
          <p:cNvPicPr/>
          <p:nvPr/>
        </p:nvPicPr>
        <p:blipFill>
          <a:blip r:embed="rId54"/>
          <a:stretch/>
        </p:blipFill>
        <p:spPr>
          <a:xfrm>
            <a:off x="303120" y="1712160"/>
            <a:ext cx="815040" cy="5040"/>
          </a:xfrm>
          <a:prstGeom prst="rect">
            <a:avLst/>
          </a:prstGeom>
          <a:ln w="0">
            <a:noFill/>
          </a:ln>
        </p:spPr>
      </p:pic>
      <p:pic>
        <p:nvPicPr>
          <p:cNvPr id="1628" name="" descr=""/>
          <p:cNvPicPr/>
          <p:nvPr/>
        </p:nvPicPr>
        <p:blipFill>
          <a:blip r:embed="rId55"/>
          <a:stretch/>
        </p:blipFill>
        <p:spPr>
          <a:xfrm>
            <a:off x="288000" y="1717920"/>
            <a:ext cx="829440" cy="5040"/>
          </a:xfrm>
          <a:prstGeom prst="rect">
            <a:avLst/>
          </a:prstGeom>
          <a:ln w="0">
            <a:noFill/>
          </a:ln>
        </p:spPr>
      </p:pic>
      <p:pic>
        <p:nvPicPr>
          <p:cNvPr id="1629" name="" descr=""/>
          <p:cNvPicPr/>
          <p:nvPr/>
        </p:nvPicPr>
        <p:blipFill>
          <a:blip r:embed="rId56"/>
          <a:stretch/>
        </p:blipFill>
        <p:spPr>
          <a:xfrm>
            <a:off x="237600" y="1723680"/>
            <a:ext cx="879840" cy="5040"/>
          </a:xfrm>
          <a:prstGeom prst="rect">
            <a:avLst/>
          </a:prstGeom>
          <a:ln w="0">
            <a:noFill/>
          </a:ln>
        </p:spPr>
      </p:pic>
      <p:pic>
        <p:nvPicPr>
          <p:cNvPr id="1630" name="" descr=""/>
          <p:cNvPicPr/>
          <p:nvPr/>
        </p:nvPicPr>
        <p:blipFill>
          <a:blip r:embed="rId57"/>
          <a:stretch/>
        </p:blipFill>
        <p:spPr>
          <a:xfrm>
            <a:off x="223200" y="1729080"/>
            <a:ext cx="894240" cy="5040"/>
          </a:xfrm>
          <a:prstGeom prst="rect">
            <a:avLst/>
          </a:prstGeom>
          <a:ln w="0">
            <a:noFill/>
          </a:ln>
        </p:spPr>
      </p:pic>
      <p:pic>
        <p:nvPicPr>
          <p:cNvPr id="1631" name="" descr=""/>
          <p:cNvPicPr/>
          <p:nvPr/>
        </p:nvPicPr>
        <p:blipFill>
          <a:blip r:embed="rId58"/>
          <a:stretch/>
        </p:blipFill>
        <p:spPr>
          <a:xfrm>
            <a:off x="216000" y="1734840"/>
            <a:ext cx="901440" cy="10800"/>
          </a:xfrm>
          <a:prstGeom prst="rect">
            <a:avLst/>
          </a:prstGeom>
          <a:ln w="0">
            <a:noFill/>
          </a:ln>
        </p:spPr>
      </p:pic>
      <p:pic>
        <p:nvPicPr>
          <p:cNvPr id="1632" name="" descr=""/>
          <p:cNvPicPr/>
          <p:nvPr/>
        </p:nvPicPr>
        <p:blipFill>
          <a:blip r:embed="rId59"/>
          <a:stretch/>
        </p:blipFill>
        <p:spPr>
          <a:xfrm>
            <a:off x="208800" y="1746000"/>
            <a:ext cx="908640" cy="10800"/>
          </a:xfrm>
          <a:prstGeom prst="rect">
            <a:avLst/>
          </a:prstGeom>
          <a:ln w="0">
            <a:noFill/>
          </a:ln>
        </p:spPr>
      </p:pic>
      <p:pic>
        <p:nvPicPr>
          <p:cNvPr id="1633" name="" descr=""/>
          <p:cNvPicPr/>
          <p:nvPr/>
        </p:nvPicPr>
        <p:blipFill>
          <a:blip r:embed="rId60"/>
          <a:stretch/>
        </p:blipFill>
        <p:spPr>
          <a:xfrm>
            <a:off x="216000" y="1757520"/>
            <a:ext cx="901440" cy="44640"/>
          </a:xfrm>
          <a:prstGeom prst="rect">
            <a:avLst/>
          </a:prstGeom>
          <a:ln w="0">
            <a:noFill/>
          </a:ln>
        </p:spPr>
      </p:pic>
      <p:pic>
        <p:nvPicPr>
          <p:cNvPr id="1634" name="" descr=""/>
          <p:cNvPicPr/>
          <p:nvPr/>
        </p:nvPicPr>
        <p:blipFill>
          <a:blip r:embed="rId61"/>
          <a:stretch/>
        </p:blipFill>
        <p:spPr>
          <a:xfrm>
            <a:off x="216000" y="1802520"/>
            <a:ext cx="894240" cy="27720"/>
          </a:xfrm>
          <a:prstGeom prst="rect">
            <a:avLst/>
          </a:prstGeom>
          <a:ln w="0">
            <a:noFill/>
          </a:ln>
        </p:spPr>
      </p:pic>
      <p:pic>
        <p:nvPicPr>
          <p:cNvPr id="1635" name="" descr=""/>
          <p:cNvPicPr/>
          <p:nvPr/>
        </p:nvPicPr>
        <p:blipFill>
          <a:blip r:embed="rId62"/>
          <a:stretch/>
        </p:blipFill>
        <p:spPr>
          <a:xfrm>
            <a:off x="223200" y="1830960"/>
            <a:ext cx="887040" cy="61560"/>
          </a:xfrm>
          <a:prstGeom prst="rect">
            <a:avLst/>
          </a:prstGeom>
          <a:ln w="0">
            <a:noFill/>
          </a:ln>
        </p:spPr>
      </p:pic>
      <p:pic>
        <p:nvPicPr>
          <p:cNvPr id="1636" name="" descr=""/>
          <p:cNvPicPr/>
          <p:nvPr/>
        </p:nvPicPr>
        <p:blipFill>
          <a:blip r:embed="rId63"/>
          <a:stretch/>
        </p:blipFill>
        <p:spPr>
          <a:xfrm>
            <a:off x="223200" y="1893240"/>
            <a:ext cx="879840" cy="38880"/>
          </a:xfrm>
          <a:prstGeom prst="rect">
            <a:avLst/>
          </a:prstGeom>
          <a:ln w="0">
            <a:noFill/>
          </a:ln>
        </p:spPr>
      </p:pic>
      <p:pic>
        <p:nvPicPr>
          <p:cNvPr id="1637" name="" descr=""/>
          <p:cNvPicPr/>
          <p:nvPr/>
        </p:nvPicPr>
        <p:blipFill>
          <a:blip r:embed="rId64"/>
          <a:stretch/>
        </p:blipFill>
        <p:spPr>
          <a:xfrm>
            <a:off x="230400" y="1932480"/>
            <a:ext cx="872640" cy="90000"/>
          </a:xfrm>
          <a:prstGeom prst="rect">
            <a:avLst/>
          </a:prstGeom>
          <a:ln w="0">
            <a:noFill/>
          </a:ln>
        </p:spPr>
      </p:pic>
      <p:pic>
        <p:nvPicPr>
          <p:cNvPr id="1638" name="" descr=""/>
          <p:cNvPicPr/>
          <p:nvPr/>
        </p:nvPicPr>
        <p:blipFill>
          <a:blip r:embed="rId65"/>
          <a:stretch/>
        </p:blipFill>
        <p:spPr>
          <a:xfrm>
            <a:off x="237600" y="2023200"/>
            <a:ext cx="865440" cy="38880"/>
          </a:xfrm>
          <a:prstGeom prst="rect">
            <a:avLst/>
          </a:prstGeom>
          <a:ln w="0">
            <a:noFill/>
          </a:ln>
        </p:spPr>
      </p:pic>
      <p:pic>
        <p:nvPicPr>
          <p:cNvPr id="1639" name="" descr=""/>
          <p:cNvPicPr/>
          <p:nvPr/>
        </p:nvPicPr>
        <p:blipFill>
          <a:blip r:embed="rId66"/>
          <a:stretch/>
        </p:blipFill>
        <p:spPr>
          <a:xfrm rot="5400000">
            <a:off x="515160" y="1747080"/>
            <a:ext cx="304920" cy="901440"/>
          </a:xfrm>
          <a:prstGeom prst="rect">
            <a:avLst/>
          </a:prstGeom>
          <a:ln w="0">
            <a:noFill/>
          </a:ln>
        </p:spPr>
      </p:pic>
      <p:sp>
        <p:nvSpPr>
          <p:cNvPr id="1640" name="CustomShape 16"/>
          <p:cNvSpPr/>
          <p:nvPr/>
        </p:nvSpPr>
        <p:spPr>
          <a:xfrm>
            <a:off x="7917120" y="1393560"/>
            <a:ext cx="129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1" name="CustomShape 17"/>
          <p:cNvSpPr/>
          <p:nvPr/>
        </p:nvSpPr>
        <p:spPr>
          <a:xfrm>
            <a:off x="920160" y="2310480"/>
            <a:ext cx="160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(multiple connected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2" name="CustomShape 18"/>
          <p:cNvSpPr/>
          <p:nvPr/>
        </p:nvSpPr>
        <p:spPr>
          <a:xfrm>
            <a:off x="208440" y="4333320"/>
            <a:ext cx="9246960" cy="739800"/>
          </a:xfrm>
          <a:custGeom>
            <a:avLst/>
            <a:gdLst/>
            <a:ahLst/>
            <a:rect l="l" t="t" r="r" b="b"/>
            <a:pathLst>
              <a:path w="25687" h="2056">
                <a:moveTo>
                  <a:pt x="0" y="0"/>
                </a:moveTo>
                <a:lnTo>
                  <a:pt x="0" y="2055"/>
                </a:lnTo>
                <a:lnTo>
                  <a:pt x="25686" y="2055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3" name="CustomShape 19"/>
          <p:cNvSpPr/>
          <p:nvPr/>
        </p:nvSpPr>
        <p:spPr>
          <a:xfrm>
            <a:off x="188640" y="4317480"/>
            <a:ext cx="9286920" cy="771480"/>
          </a:xfrm>
          <a:custGeom>
            <a:avLst/>
            <a:gdLst/>
            <a:ahLst/>
            <a:rect l="l" t="t" r="r" b="b"/>
            <a:pathLst>
              <a:path w="25798" h="2144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2099"/>
                </a:lnTo>
                <a:cubicBezTo>
                  <a:pt x="25797" y="2124"/>
                  <a:pt x="25773" y="2143"/>
                  <a:pt x="25741" y="2143"/>
                </a:cubicBezTo>
                <a:lnTo>
                  <a:pt x="56" y="2143"/>
                </a:lnTo>
                <a:cubicBezTo>
                  <a:pt x="25" y="2143"/>
                  <a:pt x="0" y="2124"/>
                  <a:pt x="0" y="2099"/>
                </a:cubicBezTo>
                <a:lnTo>
                  <a:pt x="0" y="44"/>
                </a:lnTo>
                <a:moveTo>
                  <a:pt x="112" y="2099"/>
                </a:moveTo>
                <a:lnTo>
                  <a:pt x="56" y="2055"/>
                </a:lnTo>
                <a:lnTo>
                  <a:pt x="25741" y="2055"/>
                </a:lnTo>
                <a:lnTo>
                  <a:pt x="25686" y="2099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4" name="CustomShape 20"/>
          <p:cNvSpPr/>
          <p:nvPr/>
        </p:nvSpPr>
        <p:spPr>
          <a:xfrm>
            <a:off x="920160" y="2486520"/>
            <a:ext cx="1545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server nodes/racks)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5" name="CustomShape 21"/>
          <p:cNvSpPr/>
          <p:nvPr/>
        </p:nvSpPr>
        <p:spPr>
          <a:xfrm>
            <a:off x="305280" y="437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46" name="CustomShape 22"/>
          <p:cNvSpPr/>
          <p:nvPr/>
        </p:nvSpPr>
        <p:spPr>
          <a:xfrm>
            <a:off x="666000" y="4401360"/>
            <a:ext cx="846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fat-tree switch network design with two layers enables a scalable interconnection network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47" name="CustomShape 23"/>
          <p:cNvSpPr/>
          <p:nvPr/>
        </p:nvSpPr>
        <p:spPr>
          <a:xfrm>
            <a:off x="666000" y="4602960"/>
            <a:ext cx="850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different types of switches for data centers that consists of multiple server nodes and racks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48" name="CustomShape 24"/>
          <p:cNvSpPr/>
          <p:nvPr/>
        </p:nvSpPr>
        <p:spPr>
          <a:xfrm>
            <a:off x="305280" y="4818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49" name="CustomShape 25"/>
          <p:cNvSpPr/>
          <p:nvPr/>
        </p:nvSpPr>
        <p:spPr>
          <a:xfrm>
            <a:off x="6044040" y="1654920"/>
            <a:ext cx="379800" cy="285120"/>
          </a:xfrm>
          <a:custGeom>
            <a:avLst/>
            <a:gdLst/>
            <a:ahLst/>
            <a:rect l="l" t="t" r="r" b="b"/>
            <a:pathLst>
              <a:path w="1056" h="793">
                <a:moveTo>
                  <a:pt x="0" y="395"/>
                </a:moveTo>
                <a:cubicBezTo>
                  <a:pt x="0" y="176"/>
                  <a:pt x="237" y="0"/>
                  <a:pt x="529" y="0"/>
                </a:cubicBezTo>
                <a:cubicBezTo>
                  <a:pt x="819" y="0"/>
                  <a:pt x="1055" y="176"/>
                  <a:pt x="1055" y="395"/>
                </a:cubicBezTo>
                <a:cubicBezTo>
                  <a:pt x="1055" y="615"/>
                  <a:pt x="819" y="792"/>
                  <a:pt x="529" y="792"/>
                </a:cubicBezTo>
                <a:cubicBezTo>
                  <a:pt x="237" y="792"/>
                  <a:pt x="0" y="615"/>
                  <a:pt x="0" y="395"/>
                </a:cubicBezTo>
                <a:moveTo>
                  <a:pt x="823" y="515"/>
                </a:moveTo>
                <a:cubicBezTo>
                  <a:pt x="913" y="397"/>
                  <a:pt x="855" y="246"/>
                  <a:pt x="692" y="180"/>
                </a:cubicBezTo>
                <a:cubicBezTo>
                  <a:pt x="592" y="138"/>
                  <a:pt x="468" y="138"/>
                  <a:pt x="367" y="178"/>
                </a:cubicBezTo>
                <a:lnTo>
                  <a:pt x="823" y="515"/>
                </a:lnTo>
                <a:moveTo>
                  <a:pt x="234" y="274"/>
                </a:moveTo>
                <a:cubicBezTo>
                  <a:pt x="143" y="395"/>
                  <a:pt x="201" y="545"/>
                  <a:pt x="363" y="612"/>
                </a:cubicBezTo>
                <a:cubicBezTo>
                  <a:pt x="463" y="654"/>
                  <a:pt x="587" y="654"/>
                  <a:pt x="689" y="613"/>
                </a:cubicBezTo>
                <a:lnTo>
                  <a:pt x="234" y="2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0" name="CustomShape 26"/>
          <p:cNvSpPr/>
          <p:nvPr/>
        </p:nvSpPr>
        <p:spPr>
          <a:xfrm>
            <a:off x="6031080" y="1644120"/>
            <a:ext cx="406080" cy="306360"/>
          </a:xfrm>
          <a:custGeom>
            <a:avLst/>
            <a:gdLst/>
            <a:ahLst/>
            <a:rect l="l" t="t" r="r" b="b"/>
            <a:pathLst>
              <a:path w="1129" h="852">
                <a:moveTo>
                  <a:pt x="0" y="427"/>
                </a:moveTo>
                <a:lnTo>
                  <a:pt x="0" y="404"/>
                </a:lnTo>
                <a:lnTo>
                  <a:pt x="2" y="383"/>
                </a:lnTo>
                <a:lnTo>
                  <a:pt x="12" y="341"/>
                </a:lnTo>
                <a:lnTo>
                  <a:pt x="25" y="299"/>
                </a:lnTo>
                <a:lnTo>
                  <a:pt x="34" y="280"/>
                </a:lnTo>
                <a:lnTo>
                  <a:pt x="67" y="223"/>
                </a:lnTo>
                <a:lnTo>
                  <a:pt x="81" y="205"/>
                </a:lnTo>
                <a:lnTo>
                  <a:pt x="96" y="187"/>
                </a:lnTo>
                <a:lnTo>
                  <a:pt x="127" y="156"/>
                </a:lnTo>
                <a:lnTo>
                  <a:pt x="145" y="140"/>
                </a:lnTo>
                <a:lnTo>
                  <a:pt x="165" y="125"/>
                </a:lnTo>
                <a:lnTo>
                  <a:pt x="185" y="111"/>
                </a:lnTo>
                <a:lnTo>
                  <a:pt x="205" y="98"/>
                </a:lnTo>
                <a:lnTo>
                  <a:pt x="225" y="84"/>
                </a:lnTo>
                <a:lnTo>
                  <a:pt x="247" y="73"/>
                </a:lnTo>
                <a:lnTo>
                  <a:pt x="269" y="61"/>
                </a:lnTo>
                <a:lnTo>
                  <a:pt x="295" y="51"/>
                </a:lnTo>
                <a:lnTo>
                  <a:pt x="343" y="34"/>
                </a:lnTo>
                <a:lnTo>
                  <a:pt x="370" y="26"/>
                </a:lnTo>
                <a:lnTo>
                  <a:pt x="395" y="20"/>
                </a:lnTo>
                <a:lnTo>
                  <a:pt x="421" y="14"/>
                </a:lnTo>
                <a:lnTo>
                  <a:pt x="450" y="9"/>
                </a:lnTo>
                <a:lnTo>
                  <a:pt x="477" y="6"/>
                </a:lnTo>
                <a:lnTo>
                  <a:pt x="504" y="2"/>
                </a:lnTo>
                <a:lnTo>
                  <a:pt x="533" y="0"/>
                </a:lnTo>
                <a:lnTo>
                  <a:pt x="590" y="0"/>
                </a:lnTo>
                <a:lnTo>
                  <a:pt x="620" y="2"/>
                </a:lnTo>
                <a:lnTo>
                  <a:pt x="648" y="6"/>
                </a:lnTo>
                <a:lnTo>
                  <a:pt x="676" y="9"/>
                </a:lnTo>
                <a:lnTo>
                  <a:pt x="702" y="12"/>
                </a:lnTo>
                <a:lnTo>
                  <a:pt x="729" y="20"/>
                </a:lnTo>
                <a:lnTo>
                  <a:pt x="756" y="25"/>
                </a:lnTo>
                <a:lnTo>
                  <a:pt x="783" y="34"/>
                </a:lnTo>
                <a:lnTo>
                  <a:pt x="833" y="51"/>
                </a:lnTo>
                <a:lnTo>
                  <a:pt x="855" y="61"/>
                </a:lnTo>
                <a:lnTo>
                  <a:pt x="879" y="72"/>
                </a:lnTo>
                <a:lnTo>
                  <a:pt x="899" y="84"/>
                </a:lnTo>
                <a:lnTo>
                  <a:pt x="922" y="96"/>
                </a:lnTo>
                <a:lnTo>
                  <a:pt x="962" y="125"/>
                </a:lnTo>
                <a:lnTo>
                  <a:pt x="980" y="139"/>
                </a:lnTo>
                <a:lnTo>
                  <a:pt x="1015" y="170"/>
                </a:lnTo>
                <a:lnTo>
                  <a:pt x="1046" y="205"/>
                </a:lnTo>
                <a:lnTo>
                  <a:pt x="1060" y="223"/>
                </a:lnTo>
                <a:lnTo>
                  <a:pt x="1070" y="240"/>
                </a:lnTo>
                <a:lnTo>
                  <a:pt x="1094" y="279"/>
                </a:lnTo>
                <a:lnTo>
                  <a:pt x="1102" y="298"/>
                </a:lnTo>
                <a:lnTo>
                  <a:pt x="1122" y="360"/>
                </a:lnTo>
                <a:lnTo>
                  <a:pt x="1126" y="402"/>
                </a:lnTo>
                <a:lnTo>
                  <a:pt x="1128" y="426"/>
                </a:lnTo>
                <a:lnTo>
                  <a:pt x="1126" y="446"/>
                </a:lnTo>
                <a:lnTo>
                  <a:pt x="1124" y="469"/>
                </a:lnTo>
                <a:lnTo>
                  <a:pt x="1122" y="490"/>
                </a:lnTo>
                <a:lnTo>
                  <a:pt x="1118" y="510"/>
                </a:lnTo>
                <a:lnTo>
                  <a:pt x="1110" y="532"/>
                </a:lnTo>
                <a:lnTo>
                  <a:pt x="1102" y="553"/>
                </a:lnTo>
                <a:lnTo>
                  <a:pt x="1084" y="591"/>
                </a:lnTo>
                <a:lnTo>
                  <a:pt x="1073" y="610"/>
                </a:lnTo>
                <a:lnTo>
                  <a:pt x="1033" y="663"/>
                </a:lnTo>
                <a:lnTo>
                  <a:pt x="1015" y="680"/>
                </a:lnTo>
                <a:lnTo>
                  <a:pt x="1000" y="696"/>
                </a:lnTo>
                <a:lnTo>
                  <a:pt x="982" y="712"/>
                </a:lnTo>
                <a:lnTo>
                  <a:pt x="964" y="726"/>
                </a:lnTo>
                <a:lnTo>
                  <a:pt x="924" y="754"/>
                </a:lnTo>
                <a:lnTo>
                  <a:pt x="879" y="778"/>
                </a:lnTo>
                <a:lnTo>
                  <a:pt x="857" y="788"/>
                </a:lnTo>
                <a:lnTo>
                  <a:pt x="808" y="809"/>
                </a:lnTo>
                <a:lnTo>
                  <a:pt x="783" y="818"/>
                </a:lnTo>
                <a:lnTo>
                  <a:pt x="758" y="825"/>
                </a:lnTo>
                <a:lnTo>
                  <a:pt x="731" y="832"/>
                </a:lnTo>
                <a:lnTo>
                  <a:pt x="704" y="837"/>
                </a:lnTo>
                <a:lnTo>
                  <a:pt x="678" y="843"/>
                </a:lnTo>
                <a:lnTo>
                  <a:pt x="650" y="846"/>
                </a:lnTo>
                <a:lnTo>
                  <a:pt x="593" y="849"/>
                </a:lnTo>
                <a:lnTo>
                  <a:pt x="564" y="851"/>
                </a:lnTo>
                <a:lnTo>
                  <a:pt x="535" y="849"/>
                </a:lnTo>
                <a:lnTo>
                  <a:pt x="506" y="848"/>
                </a:lnTo>
                <a:lnTo>
                  <a:pt x="479" y="846"/>
                </a:lnTo>
                <a:lnTo>
                  <a:pt x="450" y="843"/>
                </a:lnTo>
                <a:lnTo>
                  <a:pt x="424" y="837"/>
                </a:lnTo>
                <a:lnTo>
                  <a:pt x="397" y="832"/>
                </a:lnTo>
                <a:lnTo>
                  <a:pt x="370" y="825"/>
                </a:lnTo>
                <a:lnTo>
                  <a:pt x="345" y="818"/>
                </a:lnTo>
                <a:lnTo>
                  <a:pt x="297" y="801"/>
                </a:lnTo>
                <a:lnTo>
                  <a:pt x="273" y="790"/>
                </a:lnTo>
                <a:lnTo>
                  <a:pt x="249" y="779"/>
                </a:lnTo>
                <a:lnTo>
                  <a:pt x="205" y="755"/>
                </a:lnTo>
                <a:lnTo>
                  <a:pt x="165" y="727"/>
                </a:lnTo>
                <a:lnTo>
                  <a:pt x="147" y="713"/>
                </a:lnTo>
                <a:lnTo>
                  <a:pt x="112" y="682"/>
                </a:lnTo>
                <a:lnTo>
                  <a:pt x="96" y="665"/>
                </a:lnTo>
                <a:lnTo>
                  <a:pt x="69" y="629"/>
                </a:lnTo>
                <a:lnTo>
                  <a:pt x="56" y="610"/>
                </a:lnTo>
                <a:lnTo>
                  <a:pt x="45" y="593"/>
                </a:lnTo>
                <a:lnTo>
                  <a:pt x="34" y="574"/>
                </a:lnTo>
                <a:lnTo>
                  <a:pt x="25" y="553"/>
                </a:lnTo>
                <a:lnTo>
                  <a:pt x="18" y="534"/>
                </a:lnTo>
                <a:lnTo>
                  <a:pt x="12" y="513"/>
                </a:lnTo>
                <a:lnTo>
                  <a:pt x="2" y="471"/>
                </a:lnTo>
                <a:lnTo>
                  <a:pt x="0" y="448"/>
                </a:lnTo>
                <a:lnTo>
                  <a:pt x="0" y="427"/>
                </a:lnTo>
                <a:moveTo>
                  <a:pt x="74" y="445"/>
                </a:moveTo>
                <a:lnTo>
                  <a:pt x="76" y="462"/>
                </a:lnTo>
                <a:lnTo>
                  <a:pt x="81" y="481"/>
                </a:lnTo>
                <a:lnTo>
                  <a:pt x="83" y="499"/>
                </a:lnTo>
                <a:lnTo>
                  <a:pt x="103" y="551"/>
                </a:lnTo>
                <a:lnTo>
                  <a:pt x="112" y="567"/>
                </a:lnTo>
                <a:lnTo>
                  <a:pt x="121" y="584"/>
                </a:lnTo>
                <a:lnTo>
                  <a:pt x="143" y="615"/>
                </a:lnTo>
                <a:lnTo>
                  <a:pt x="169" y="643"/>
                </a:lnTo>
                <a:lnTo>
                  <a:pt x="201" y="671"/>
                </a:lnTo>
                <a:lnTo>
                  <a:pt x="217" y="684"/>
                </a:lnTo>
                <a:lnTo>
                  <a:pt x="235" y="696"/>
                </a:lnTo>
                <a:lnTo>
                  <a:pt x="249" y="708"/>
                </a:lnTo>
                <a:lnTo>
                  <a:pt x="269" y="718"/>
                </a:lnTo>
                <a:lnTo>
                  <a:pt x="287" y="729"/>
                </a:lnTo>
                <a:lnTo>
                  <a:pt x="307" y="740"/>
                </a:lnTo>
                <a:lnTo>
                  <a:pt x="330" y="748"/>
                </a:lnTo>
                <a:lnTo>
                  <a:pt x="350" y="755"/>
                </a:lnTo>
                <a:lnTo>
                  <a:pt x="373" y="764"/>
                </a:lnTo>
                <a:lnTo>
                  <a:pt x="395" y="769"/>
                </a:lnTo>
                <a:lnTo>
                  <a:pt x="417" y="776"/>
                </a:lnTo>
                <a:lnTo>
                  <a:pt x="439" y="782"/>
                </a:lnTo>
                <a:lnTo>
                  <a:pt x="464" y="785"/>
                </a:lnTo>
                <a:lnTo>
                  <a:pt x="488" y="788"/>
                </a:lnTo>
                <a:lnTo>
                  <a:pt x="537" y="792"/>
                </a:lnTo>
                <a:lnTo>
                  <a:pt x="588" y="792"/>
                </a:lnTo>
                <a:lnTo>
                  <a:pt x="613" y="790"/>
                </a:lnTo>
                <a:lnTo>
                  <a:pt x="638" y="788"/>
                </a:lnTo>
                <a:lnTo>
                  <a:pt x="662" y="785"/>
                </a:lnTo>
                <a:lnTo>
                  <a:pt x="684" y="782"/>
                </a:lnTo>
                <a:lnTo>
                  <a:pt x="708" y="776"/>
                </a:lnTo>
                <a:lnTo>
                  <a:pt x="731" y="771"/>
                </a:lnTo>
                <a:lnTo>
                  <a:pt x="777" y="757"/>
                </a:lnTo>
                <a:lnTo>
                  <a:pt x="837" y="731"/>
                </a:lnTo>
                <a:lnTo>
                  <a:pt x="857" y="720"/>
                </a:lnTo>
                <a:lnTo>
                  <a:pt x="875" y="708"/>
                </a:lnTo>
                <a:lnTo>
                  <a:pt x="893" y="698"/>
                </a:lnTo>
                <a:lnTo>
                  <a:pt x="910" y="685"/>
                </a:lnTo>
                <a:lnTo>
                  <a:pt x="926" y="673"/>
                </a:lnTo>
                <a:lnTo>
                  <a:pt x="957" y="645"/>
                </a:lnTo>
                <a:lnTo>
                  <a:pt x="970" y="632"/>
                </a:lnTo>
                <a:lnTo>
                  <a:pt x="982" y="615"/>
                </a:lnTo>
                <a:lnTo>
                  <a:pt x="995" y="602"/>
                </a:lnTo>
                <a:lnTo>
                  <a:pt x="1006" y="584"/>
                </a:lnTo>
                <a:lnTo>
                  <a:pt x="1024" y="553"/>
                </a:lnTo>
                <a:lnTo>
                  <a:pt x="1044" y="501"/>
                </a:lnTo>
                <a:lnTo>
                  <a:pt x="1048" y="483"/>
                </a:lnTo>
                <a:lnTo>
                  <a:pt x="1050" y="463"/>
                </a:lnTo>
                <a:lnTo>
                  <a:pt x="1053" y="446"/>
                </a:lnTo>
                <a:lnTo>
                  <a:pt x="1053" y="408"/>
                </a:lnTo>
                <a:lnTo>
                  <a:pt x="1050" y="388"/>
                </a:lnTo>
                <a:lnTo>
                  <a:pt x="1048" y="371"/>
                </a:lnTo>
                <a:lnTo>
                  <a:pt x="1044" y="354"/>
                </a:lnTo>
                <a:lnTo>
                  <a:pt x="1040" y="335"/>
                </a:lnTo>
                <a:lnTo>
                  <a:pt x="1033" y="318"/>
                </a:lnTo>
                <a:lnTo>
                  <a:pt x="1024" y="301"/>
                </a:lnTo>
                <a:lnTo>
                  <a:pt x="1015" y="284"/>
                </a:lnTo>
                <a:lnTo>
                  <a:pt x="1006" y="268"/>
                </a:lnTo>
                <a:lnTo>
                  <a:pt x="984" y="237"/>
                </a:lnTo>
                <a:lnTo>
                  <a:pt x="970" y="223"/>
                </a:lnTo>
                <a:lnTo>
                  <a:pt x="957" y="206"/>
                </a:lnTo>
                <a:lnTo>
                  <a:pt x="944" y="192"/>
                </a:lnTo>
                <a:lnTo>
                  <a:pt x="928" y="180"/>
                </a:lnTo>
                <a:lnTo>
                  <a:pt x="913" y="166"/>
                </a:lnTo>
                <a:lnTo>
                  <a:pt x="895" y="154"/>
                </a:lnTo>
                <a:lnTo>
                  <a:pt x="877" y="143"/>
                </a:lnTo>
                <a:lnTo>
                  <a:pt x="859" y="131"/>
                </a:lnTo>
                <a:lnTo>
                  <a:pt x="839" y="123"/>
                </a:lnTo>
                <a:lnTo>
                  <a:pt x="819" y="112"/>
                </a:lnTo>
                <a:lnTo>
                  <a:pt x="799" y="103"/>
                </a:lnTo>
                <a:lnTo>
                  <a:pt x="777" y="95"/>
                </a:lnTo>
                <a:lnTo>
                  <a:pt x="756" y="87"/>
                </a:lnTo>
                <a:lnTo>
                  <a:pt x="734" y="81"/>
                </a:lnTo>
                <a:lnTo>
                  <a:pt x="711" y="75"/>
                </a:lnTo>
                <a:lnTo>
                  <a:pt x="686" y="70"/>
                </a:lnTo>
                <a:lnTo>
                  <a:pt x="662" y="67"/>
                </a:lnTo>
                <a:lnTo>
                  <a:pt x="640" y="64"/>
                </a:lnTo>
                <a:lnTo>
                  <a:pt x="616" y="59"/>
                </a:lnTo>
                <a:lnTo>
                  <a:pt x="588" y="59"/>
                </a:lnTo>
                <a:lnTo>
                  <a:pt x="564" y="58"/>
                </a:lnTo>
                <a:lnTo>
                  <a:pt x="540" y="58"/>
                </a:lnTo>
                <a:lnTo>
                  <a:pt x="515" y="59"/>
                </a:lnTo>
                <a:lnTo>
                  <a:pt x="490" y="64"/>
                </a:lnTo>
                <a:lnTo>
                  <a:pt x="466" y="67"/>
                </a:lnTo>
                <a:lnTo>
                  <a:pt x="441" y="70"/>
                </a:lnTo>
                <a:lnTo>
                  <a:pt x="419" y="75"/>
                </a:lnTo>
                <a:lnTo>
                  <a:pt x="395" y="81"/>
                </a:lnTo>
                <a:lnTo>
                  <a:pt x="373" y="87"/>
                </a:lnTo>
                <a:lnTo>
                  <a:pt x="353" y="95"/>
                </a:lnTo>
                <a:lnTo>
                  <a:pt x="330" y="103"/>
                </a:lnTo>
                <a:lnTo>
                  <a:pt x="290" y="120"/>
                </a:lnTo>
                <a:lnTo>
                  <a:pt x="269" y="131"/>
                </a:lnTo>
                <a:lnTo>
                  <a:pt x="253" y="142"/>
                </a:lnTo>
                <a:lnTo>
                  <a:pt x="217" y="166"/>
                </a:lnTo>
                <a:lnTo>
                  <a:pt x="201" y="178"/>
                </a:lnTo>
                <a:lnTo>
                  <a:pt x="185" y="192"/>
                </a:lnTo>
                <a:lnTo>
                  <a:pt x="145" y="235"/>
                </a:lnTo>
                <a:lnTo>
                  <a:pt x="112" y="282"/>
                </a:lnTo>
                <a:lnTo>
                  <a:pt x="103" y="299"/>
                </a:lnTo>
                <a:lnTo>
                  <a:pt x="89" y="335"/>
                </a:lnTo>
                <a:lnTo>
                  <a:pt x="81" y="369"/>
                </a:lnTo>
                <a:lnTo>
                  <a:pt x="76" y="388"/>
                </a:lnTo>
                <a:lnTo>
                  <a:pt x="74" y="406"/>
                </a:lnTo>
                <a:lnTo>
                  <a:pt x="74" y="426"/>
                </a:lnTo>
                <a:lnTo>
                  <a:pt x="74" y="445"/>
                </a:lnTo>
                <a:moveTo>
                  <a:pt x="884" y="525"/>
                </a:moveTo>
                <a:lnTo>
                  <a:pt x="826" y="532"/>
                </a:lnTo>
                <a:lnTo>
                  <a:pt x="835" y="521"/>
                </a:lnTo>
                <a:lnTo>
                  <a:pt x="841" y="510"/>
                </a:lnTo>
                <a:lnTo>
                  <a:pt x="850" y="490"/>
                </a:lnTo>
                <a:lnTo>
                  <a:pt x="855" y="481"/>
                </a:lnTo>
                <a:lnTo>
                  <a:pt x="859" y="469"/>
                </a:lnTo>
                <a:lnTo>
                  <a:pt x="864" y="448"/>
                </a:lnTo>
                <a:lnTo>
                  <a:pt x="864" y="406"/>
                </a:lnTo>
                <a:lnTo>
                  <a:pt x="859" y="385"/>
                </a:lnTo>
                <a:lnTo>
                  <a:pt x="853" y="366"/>
                </a:lnTo>
                <a:lnTo>
                  <a:pt x="843" y="345"/>
                </a:lnTo>
                <a:lnTo>
                  <a:pt x="833" y="327"/>
                </a:lnTo>
                <a:lnTo>
                  <a:pt x="817" y="308"/>
                </a:lnTo>
                <a:lnTo>
                  <a:pt x="801" y="291"/>
                </a:lnTo>
                <a:lnTo>
                  <a:pt x="781" y="275"/>
                </a:lnTo>
                <a:lnTo>
                  <a:pt x="760" y="261"/>
                </a:lnTo>
                <a:lnTo>
                  <a:pt x="736" y="247"/>
                </a:lnTo>
                <a:lnTo>
                  <a:pt x="708" y="235"/>
                </a:lnTo>
                <a:lnTo>
                  <a:pt x="694" y="228"/>
                </a:lnTo>
                <a:lnTo>
                  <a:pt x="676" y="223"/>
                </a:lnTo>
                <a:lnTo>
                  <a:pt x="658" y="219"/>
                </a:lnTo>
                <a:lnTo>
                  <a:pt x="640" y="214"/>
                </a:lnTo>
                <a:lnTo>
                  <a:pt x="620" y="213"/>
                </a:lnTo>
                <a:lnTo>
                  <a:pt x="602" y="208"/>
                </a:lnTo>
                <a:lnTo>
                  <a:pt x="584" y="208"/>
                </a:lnTo>
                <a:lnTo>
                  <a:pt x="564" y="206"/>
                </a:lnTo>
                <a:lnTo>
                  <a:pt x="546" y="208"/>
                </a:lnTo>
                <a:lnTo>
                  <a:pt x="526" y="208"/>
                </a:lnTo>
                <a:lnTo>
                  <a:pt x="508" y="209"/>
                </a:lnTo>
                <a:lnTo>
                  <a:pt x="490" y="214"/>
                </a:lnTo>
                <a:lnTo>
                  <a:pt x="473" y="218"/>
                </a:lnTo>
                <a:lnTo>
                  <a:pt x="453" y="223"/>
                </a:lnTo>
                <a:lnTo>
                  <a:pt x="435" y="228"/>
                </a:lnTo>
                <a:lnTo>
                  <a:pt x="419" y="235"/>
                </a:lnTo>
                <a:lnTo>
                  <a:pt x="428" y="187"/>
                </a:lnTo>
                <a:lnTo>
                  <a:pt x="884" y="525"/>
                </a:lnTo>
                <a:moveTo>
                  <a:pt x="377" y="230"/>
                </a:moveTo>
                <a:cubicBezTo>
                  <a:pt x="368" y="223"/>
                  <a:pt x="363" y="214"/>
                  <a:pt x="365" y="203"/>
                </a:cubicBezTo>
                <a:cubicBezTo>
                  <a:pt x="368" y="194"/>
                  <a:pt x="377" y="186"/>
                  <a:pt x="388" y="182"/>
                </a:cubicBezTo>
                <a:lnTo>
                  <a:pt x="408" y="173"/>
                </a:lnTo>
                <a:lnTo>
                  <a:pt x="430" y="166"/>
                </a:lnTo>
                <a:lnTo>
                  <a:pt x="475" y="156"/>
                </a:lnTo>
                <a:lnTo>
                  <a:pt x="497" y="153"/>
                </a:lnTo>
                <a:lnTo>
                  <a:pt x="522" y="150"/>
                </a:lnTo>
                <a:lnTo>
                  <a:pt x="544" y="148"/>
                </a:lnTo>
                <a:lnTo>
                  <a:pt x="590" y="148"/>
                </a:lnTo>
                <a:lnTo>
                  <a:pt x="613" y="150"/>
                </a:lnTo>
                <a:lnTo>
                  <a:pt x="636" y="154"/>
                </a:lnTo>
                <a:lnTo>
                  <a:pt x="658" y="158"/>
                </a:lnTo>
                <a:lnTo>
                  <a:pt x="682" y="162"/>
                </a:lnTo>
                <a:lnTo>
                  <a:pt x="702" y="168"/>
                </a:lnTo>
                <a:lnTo>
                  <a:pt x="724" y="176"/>
                </a:lnTo>
                <a:lnTo>
                  <a:pt x="746" y="184"/>
                </a:lnTo>
                <a:lnTo>
                  <a:pt x="779" y="200"/>
                </a:lnTo>
                <a:lnTo>
                  <a:pt x="810" y="218"/>
                </a:lnTo>
                <a:lnTo>
                  <a:pt x="837" y="237"/>
                </a:lnTo>
                <a:lnTo>
                  <a:pt x="859" y="256"/>
                </a:lnTo>
                <a:lnTo>
                  <a:pt x="881" y="279"/>
                </a:lnTo>
                <a:lnTo>
                  <a:pt x="899" y="301"/>
                </a:lnTo>
                <a:lnTo>
                  <a:pt x="913" y="326"/>
                </a:lnTo>
                <a:lnTo>
                  <a:pt x="924" y="352"/>
                </a:lnTo>
                <a:lnTo>
                  <a:pt x="933" y="379"/>
                </a:lnTo>
                <a:lnTo>
                  <a:pt x="937" y="404"/>
                </a:lnTo>
                <a:lnTo>
                  <a:pt x="939" y="430"/>
                </a:lnTo>
                <a:lnTo>
                  <a:pt x="937" y="459"/>
                </a:lnTo>
                <a:lnTo>
                  <a:pt x="930" y="485"/>
                </a:lnTo>
                <a:lnTo>
                  <a:pt x="926" y="497"/>
                </a:lnTo>
                <a:lnTo>
                  <a:pt x="922" y="510"/>
                </a:lnTo>
                <a:lnTo>
                  <a:pt x="915" y="523"/>
                </a:lnTo>
                <a:lnTo>
                  <a:pt x="908" y="537"/>
                </a:lnTo>
                <a:lnTo>
                  <a:pt x="890" y="562"/>
                </a:lnTo>
                <a:cubicBezTo>
                  <a:pt x="886" y="568"/>
                  <a:pt x="875" y="574"/>
                  <a:pt x="864" y="576"/>
                </a:cubicBezTo>
                <a:cubicBezTo>
                  <a:pt x="853" y="577"/>
                  <a:pt x="841" y="574"/>
                  <a:pt x="833" y="568"/>
                </a:cubicBezTo>
                <a:lnTo>
                  <a:pt x="377" y="230"/>
                </a:lnTo>
                <a:moveTo>
                  <a:pt x="243" y="326"/>
                </a:moveTo>
                <a:lnTo>
                  <a:pt x="301" y="319"/>
                </a:lnTo>
                <a:lnTo>
                  <a:pt x="295" y="331"/>
                </a:lnTo>
                <a:lnTo>
                  <a:pt x="287" y="341"/>
                </a:lnTo>
                <a:lnTo>
                  <a:pt x="281" y="350"/>
                </a:lnTo>
                <a:lnTo>
                  <a:pt x="273" y="371"/>
                </a:lnTo>
                <a:lnTo>
                  <a:pt x="269" y="382"/>
                </a:lnTo>
                <a:lnTo>
                  <a:pt x="265" y="404"/>
                </a:lnTo>
                <a:lnTo>
                  <a:pt x="263" y="426"/>
                </a:lnTo>
                <a:lnTo>
                  <a:pt x="265" y="445"/>
                </a:lnTo>
                <a:lnTo>
                  <a:pt x="267" y="465"/>
                </a:lnTo>
                <a:lnTo>
                  <a:pt x="275" y="487"/>
                </a:lnTo>
                <a:lnTo>
                  <a:pt x="297" y="525"/>
                </a:lnTo>
                <a:lnTo>
                  <a:pt x="310" y="544"/>
                </a:lnTo>
                <a:lnTo>
                  <a:pt x="328" y="560"/>
                </a:lnTo>
                <a:lnTo>
                  <a:pt x="345" y="577"/>
                </a:lnTo>
                <a:lnTo>
                  <a:pt x="368" y="591"/>
                </a:lnTo>
                <a:lnTo>
                  <a:pt x="393" y="605"/>
                </a:lnTo>
                <a:lnTo>
                  <a:pt x="417" y="618"/>
                </a:lnTo>
                <a:lnTo>
                  <a:pt x="470" y="633"/>
                </a:lnTo>
                <a:lnTo>
                  <a:pt x="488" y="637"/>
                </a:lnTo>
                <a:lnTo>
                  <a:pt x="506" y="640"/>
                </a:lnTo>
                <a:lnTo>
                  <a:pt x="524" y="642"/>
                </a:lnTo>
                <a:lnTo>
                  <a:pt x="544" y="643"/>
                </a:lnTo>
                <a:lnTo>
                  <a:pt x="582" y="643"/>
                </a:lnTo>
                <a:lnTo>
                  <a:pt x="600" y="642"/>
                </a:lnTo>
                <a:lnTo>
                  <a:pt x="618" y="640"/>
                </a:lnTo>
                <a:lnTo>
                  <a:pt x="638" y="638"/>
                </a:lnTo>
                <a:lnTo>
                  <a:pt x="656" y="633"/>
                </a:lnTo>
                <a:lnTo>
                  <a:pt x="674" y="629"/>
                </a:lnTo>
                <a:lnTo>
                  <a:pt x="692" y="624"/>
                </a:lnTo>
                <a:lnTo>
                  <a:pt x="708" y="618"/>
                </a:lnTo>
                <a:lnTo>
                  <a:pt x="698" y="665"/>
                </a:lnTo>
                <a:lnTo>
                  <a:pt x="243" y="326"/>
                </a:lnTo>
                <a:moveTo>
                  <a:pt x="749" y="623"/>
                </a:moveTo>
                <a:cubicBezTo>
                  <a:pt x="758" y="629"/>
                  <a:pt x="762" y="638"/>
                  <a:pt x="760" y="649"/>
                </a:cubicBezTo>
                <a:cubicBezTo>
                  <a:pt x="758" y="657"/>
                  <a:pt x="751" y="666"/>
                  <a:pt x="740" y="670"/>
                </a:cubicBezTo>
                <a:lnTo>
                  <a:pt x="718" y="679"/>
                </a:lnTo>
                <a:lnTo>
                  <a:pt x="696" y="684"/>
                </a:lnTo>
                <a:lnTo>
                  <a:pt x="674" y="690"/>
                </a:lnTo>
                <a:lnTo>
                  <a:pt x="650" y="694"/>
                </a:lnTo>
                <a:lnTo>
                  <a:pt x="628" y="698"/>
                </a:lnTo>
                <a:lnTo>
                  <a:pt x="606" y="701"/>
                </a:lnTo>
                <a:lnTo>
                  <a:pt x="582" y="703"/>
                </a:lnTo>
                <a:lnTo>
                  <a:pt x="560" y="703"/>
                </a:lnTo>
                <a:lnTo>
                  <a:pt x="537" y="701"/>
                </a:lnTo>
                <a:lnTo>
                  <a:pt x="513" y="699"/>
                </a:lnTo>
                <a:lnTo>
                  <a:pt x="490" y="698"/>
                </a:lnTo>
                <a:lnTo>
                  <a:pt x="468" y="693"/>
                </a:lnTo>
                <a:lnTo>
                  <a:pt x="446" y="689"/>
                </a:lnTo>
                <a:lnTo>
                  <a:pt x="401" y="675"/>
                </a:lnTo>
                <a:lnTo>
                  <a:pt x="381" y="666"/>
                </a:lnTo>
                <a:lnTo>
                  <a:pt x="348" y="652"/>
                </a:lnTo>
                <a:lnTo>
                  <a:pt x="319" y="635"/>
                </a:lnTo>
                <a:lnTo>
                  <a:pt x="293" y="615"/>
                </a:lnTo>
                <a:lnTo>
                  <a:pt x="267" y="595"/>
                </a:lnTo>
                <a:lnTo>
                  <a:pt x="247" y="574"/>
                </a:lnTo>
                <a:lnTo>
                  <a:pt x="229" y="549"/>
                </a:lnTo>
                <a:lnTo>
                  <a:pt x="215" y="525"/>
                </a:lnTo>
                <a:lnTo>
                  <a:pt x="203" y="501"/>
                </a:lnTo>
                <a:lnTo>
                  <a:pt x="195" y="474"/>
                </a:lnTo>
                <a:lnTo>
                  <a:pt x="189" y="448"/>
                </a:lnTo>
                <a:lnTo>
                  <a:pt x="189" y="420"/>
                </a:lnTo>
                <a:lnTo>
                  <a:pt x="192" y="394"/>
                </a:lnTo>
                <a:lnTo>
                  <a:pt x="199" y="368"/>
                </a:lnTo>
                <a:lnTo>
                  <a:pt x="203" y="354"/>
                </a:lnTo>
                <a:lnTo>
                  <a:pt x="207" y="341"/>
                </a:lnTo>
                <a:lnTo>
                  <a:pt x="215" y="327"/>
                </a:lnTo>
                <a:lnTo>
                  <a:pt x="221" y="315"/>
                </a:lnTo>
                <a:lnTo>
                  <a:pt x="237" y="291"/>
                </a:lnTo>
                <a:cubicBezTo>
                  <a:pt x="243" y="284"/>
                  <a:pt x="253" y="279"/>
                  <a:pt x="263" y="277"/>
                </a:cubicBezTo>
                <a:cubicBezTo>
                  <a:pt x="275" y="275"/>
                  <a:pt x="285" y="279"/>
                  <a:pt x="295" y="284"/>
                </a:cubicBezTo>
                <a:lnTo>
                  <a:pt x="749" y="62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1" name="CustomShape 27"/>
          <p:cNvSpPr/>
          <p:nvPr/>
        </p:nvSpPr>
        <p:spPr>
          <a:xfrm>
            <a:off x="666000" y="4843800"/>
            <a:ext cx="793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fat-tree structure provides multiple paths between any two servers to be fault-tolerant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52" name="CustomShape 28"/>
          <p:cNvSpPr/>
          <p:nvPr/>
        </p:nvSpPr>
        <p:spPr>
          <a:xfrm>
            <a:off x="7564320" y="1807200"/>
            <a:ext cx="183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(alternate paths in case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3" name="CustomShape 29"/>
          <p:cNvSpPr/>
          <p:nvPr/>
        </p:nvSpPr>
        <p:spPr>
          <a:xfrm>
            <a:off x="7564320" y="1982880"/>
            <a:ext cx="177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 isolated link failures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4" name="CustomShape 30"/>
          <p:cNvSpPr/>
          <p:nvPr/>
        </p:nvSpPr>
        <p:spPr>
          <a:xfrm>
            <a:off x="7564320" y="2158920"/>
            <a:ext cx="174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exist to keep the ‘pod‘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5" name="CustomShape 31"/>
          <p:cNvSpPr/>
          <p:nvPr/>
        </p:nvSpPr>
        <p:spPr>
          <a:xfrm>
            <a:off x="5720760" y="813960"/>
            <a:ext cx="1767960" cy="1879200"/>
          </a:xfrm>
          <a:custGeom>
            <a:avLst/>
            <a:gdLst/>
            <a:ahLst/>
            <a:rect l="l" t="t" r="r" b="b"/>
            <a:pathLst>
              <a:path w="4912" h="5221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4855" y="0"/>
                </a:lnTo>
                <a:cubicBezTo>
                  <a:pt x="4887" y="0"/>
                  <a:pt x="4911" y="20"/>
                  <a:pt x="4911" y="44"/>
                </a:cubicBezTo>
                <a:lnTo>
                  <a:pt x="4911" y="5177"/>
                </a:lnTo>
                <a:cubicBezTo>
                  <a:pt x="4911" y="5201"/>
                  <a:pt x="4887" y="5220"/>
                  <a:pt x="4855" y="5220"/>
                </a:cubicBezTo>
                <a:lnTo>
                  <a:pt x="56" y="5220"/>
                </a:lnTo>
                <a:cubicBezTo>
                  <a:pt x="27" y="5220"/>
                  <a:pt x="0" y="5201"/>
                  <a:pt x="0" y="5177"/>
                </a:cubicBezTo>
                <a:lnTo>
                  <a:pt x="0" y="44"/>
                </a:lnTo>
                <a:moveTo>
                  <a:pt x="112" y="5177"/>
                </a:moveTo>
                <a:lnTo>
                  <a:pt x="56" y="5133"/>
                </a:lnTo>
                <a:lnTo>
                  <a:pt x="4855" y="5133"/>
                </a:lnTo>
                <a:lnTo>
                  <a:pt x="4801" y="5177"/>
                </a:lnTo>
                <a:lnTo>
                  <a:pt x="4801" y="44"/>
                </a:lnTo>
                <a:lnTo>
                  <a:pt x="48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1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6" name="CustomShape 32"/>
          <p:cNvSpPr/>
          <p:nvPr/>
        </p:nvSpPr>
        <p:spPr>
          <a:xfrm>
            <a:off x="5794920" y="1026000"/>
            <a:ext cx="379800" cy="284760"/>
          </a:xfrm>
          <a:custGeom>
            <a:avLst/>
            <a:gdLst/>
            <a:ahLst/>
            <a:rect l="l" t="t" r="r" b="b"/>
            <a:pathLst>
              <a:path w="1056" h="792">
                <a:moveTo>
                  <a:pt x="0" y="394"/>
                </a:moveTo>
                <a:cubicBezTo>
                  <a:pt x="0" y="176"/>
                  <a:pt x="237" y="0"/>
                  <a:pt x="526" y="0"/>
                </a:cubicBezTo>
                <a:cubicBezTo>
                  <a:pt x="819" y="0"/>
                  <a:pt x="1055" y="176"/>
                  <a:pt x="1055" y="394"/>
                </a:cubicBezTo>
                <a:cubicBezTo>
                  <a:pt x="1055" y="613"/>
                  <a:pt x="819" y="791"/>
                  <a:pt x="526" y="791"/>
                </a:cubicBezTo>
                <a:cubicBezTo>
                  <a:pt x="237" y="791"/>
                  <a:pt x="0" y="613"/>
                  <a:pt x="0" y="394"/>
                </a:cubicBezTo>
                <a:moveTo>
                  <a:pt x="821" y="515"/>
                </a:moveTo>
                <a:cubicBezTo>
                  <a:pt x="913" y="396"/>
                  <a:pt x="855" y="246"/>
                  <a:pt x="692" y="180"/>
                </a:cubicBezTo>
                <a:cubicBezTo>
                  <a:pt x="592" y="138"/>
                  <a:pt x="468" y="138"/>
                  <a:pt x="366" y="178"/>
                </a:cubicBezTo>
                <a:lnTo>
                  <a:pt x="821" y="515"/>
                </a:lnTo>
                <a:moveTo>
                  <a:pt x="233" y="274"/>
                </a:moveTo>
                <a:cubicBezTo>
                  <a:pt x="143" y="393"/>
                  <a:pt x="201" y="544"/>
                  <a:pt x="364" y="610"/>
                </a:cubicBezTo>
                <a:cubicBezTo>
                  <a:pt x="464" y="652"/>
                  <a:pt x="587" y="652"/>
                  <a:pt x="687" y="613"/>
                </a:cubicBezTo>
                <a:lnTo>
                  <a:pt x="233" y="2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7" name="CustomShape 33"/>
          <p:cNvSpPr/>
          <p:nvPr/>
        </p:nvSpPr>
        <p:spPr>
          <a:xfrm>
            <a:off x="5781960" y="1015200"/>
            <a:ext cx="405360" cy="306000"/>
          </a:xfrm>
          <a:custGeom>
            <a:avLst/>
            <a:gdLst/>
            <a:ahLst/>
            <a:rect l="l" t="t" r="r" b="b"/>
            <a:pathLst>
              <a:path w="1127" h="851">
                <a:moveTo>
                  <a:pt x="0" y="426"/>
                </a:moveTo>
                <a:lnTo>
                  <a:pt x="0" y="404"/>
                </a:lnTo>
                <a:lnTo>
                  <a:pt x="4" y="362"/>
                </a:lnTo>
                <a:lnTo>
                  <a:pt x="12" y="341"/>
                </a:lnTo>
                <a:lnTo>
                  <a:pt x="16" y="320"/>
                </a:lnTo>
                <a:lnTo>
                  <a:pt x="24" y="299"/>
                </a:lnTo>
                <a:lnTo>
                  <a:pt x="42" y="261"/>
                </a:lnTo>
                <a:lnTo>
                  <a:pt x="54" y="241"/>
                </a:lnTo>
                <a:lnTo>
                  <a:pt x="67" y="221"/>
                </a:lnTo>
                <a:lnTo>
                  <a:pt x="80" y="204"/>
                </a:lnTo>
                <a:lnTo>
                  <a:pt x="96" y="186"/>
                </a:lnTo>
                <a:lnTo>
                  <a:pt x="127" y="155"/>
                </a:lnTo>
                <a:lnTo>
                  <a:pt x="145" y="139"/>
                </a:lnTo>
                <a:lnTo>
                  <a:pt x="183" y="110"/>
                </a:lnTo>
                <a:lnTo>
                  <a:pt x="205" y="97"/>
                </a:lnTo>
                <a:lnTo>
                  <a:pt x="225" y="83"/>
                </a:lnTo>
                <a:lnTo>
                  <a:pt x="247" y="73"/>
                </a:lnTo>
                <a:lnTo>
                  <a:pt x="269" y="61"/>
                </a:lnTo>
                <a:lnTo>
                  <a:pt x="295" y="50"/>
                </a:lnTo>
                <a:lnTo>
                  <a:pt x="344" y="33"/>
                </a:lnTo>
                <a:lnTo>
                  <a:pt x="368" y="26"/>
                </a:lnTo>
                <a:lnTo>
                  <a:pt x="396" y="19"/>
                </a:lnTo>
                <a:lnTo>
                  <a:pt x="449" y="8"/>
                </a:lnTo>
                <a:lnTo>
                  <a:pt x="478" y="5"/>
                </a:lnTo>
                <a:lnTo>
                  <a:pt x="504" y="2"/>
                </a:lnTo>
                <a:lnTo>
                  <a:pt x="534" y="0"/>
                </a:lnTo>
                <a:lnTo>
                  <a:pt x="592" y="0"/>
                </a:lnTo>
                <a:lnTo>
                  <a:pt x="621" y="2"/>
                </a:lnTo>
                <a:lnTo>
                  <a:pt x="647" y="5"/>
                </a:lnTo>
                <a:lnTo>
                  <a:pt x="676" y="8"/>
                </a:lnTo>
                <a:lnTo>
                  <a:pt x="703" y="12"/>
                </a:lnTo>
                <a:lnTo>
                  <a:pt x="729" y="19"/>
                </a:lnTo>
                <a:lnTo>
                  <a:pt x="757" y="24"/>
                </a:lnTo>
                <a:lnTo>
                  <a:pt x="781" y="33"/>
                </a:lnTo>
                <a:lnTo>
                  <a:pt x="807" y="41"/>
                </a:lnTo>
                <a:lnTo>
                  <a:pt x="829" y="50"/>
                </a:lnTo>
                <a:lnTo>
                  <a:pt x="855" y="61"/>
                </a:lnTo>
                <a:lnTo>
                  <a:pt x="877" y="71"/>
                </a:lnTo>
                <a:lnTo>
                  <a:pt x="921" y="96"/>
                </a:lnTo>
                <a:lnTo>
                  <a:pt x="961" y="124"/>
                </a:lnTo>
                <a:lnTo>
                  <a:pt x="979" y="138"/>
                </a:lnTo>
                <a:lnTo>
                  <a:pt x="1015" y="169"/>
                </a:lnTo>
                <a:lnTo>
                  <a:pt x="1030" y="186"/>
                </a:lnTo>
                <a:lnTo>
                  <a:pt x="1044" y="202"/>
                </a:lnTo>
                <a:lnTo>
                  <a:pt x="1057" y="221"/>
                </a:lnTo>
                <a:lnTo>
                  <a:pt x="1070" y="239"/>
                </a:lnTo>
                <a:lnTo>
                  <a:pt x="1093" y="278"/>
                </a:lnTo>
                <a:lnTo>
                  <a:pt x="1102" y="297"/>
                </a:lnTo>
                <a:lnTo>
                  <a:pt x="1115" y="339"/>
                </a:lnTo>
                <a:lnTo>
                  <a:pt x="1124" y="381"/>
                </a:lnTo>
                <a:lnTo>
                  <a:pt x="1126" y="402"/>
                </a:lnTo>
                <a:lnTo>
                  <a:pt x="1126" y="445"/>
                </a:lnTo>
                <a:lnTo>
                  <a:pt x="1124" y="468"/>
                </a:lnTo>
                <a:lnTo>
                  <a:pt x="1115" y="510"/>
                </a:lnTo>
                <a:lnTo>
                  <a:pt x="1108" y="531"/>
                </a:lnTo>
                <a:lnTo>
                  <a:pt x="1102" y="550"/>
                </a:lnTo>
                <a:lnTo>
                  <a:pt x="1093" y="572"/>
                </a:lnTo>
                <a:lnTo>
                  <a:pt x="1084" y="590"/>
                </a:lnTo>
                <a:lnTo>
                  <a:pt x="1070" y="609"/>
                </a:lnTo>
                <a:lnTo>
                  <a:pt x="1059" y="628"/>
                </a:lnTo>
                <a:lnTo>
                  <a:pt x="1046" y="645"/>
                </a:lnTo>
                <a:lnTo>
                  <a:pt x="1015" y="680"/>
                </a:lnTo>
                <a:lnTo>
                  <a:pt x="999" y="695"/>
                </a:lnTo>
                <a:lnTo>
                  <a:pt x="981" y="711"/>
                </a:lnTo>
                <a:lnTo>
                  <a:pt x="961" y="725"/>
                </a:lnTo>
                <a:lnTo>
                  <a:pt x="943" y="739"/>
                </a:lnTo>
                <a:lnTo>
                  <a:pt x="921" y="753"/>
                </a:lnTo>
                <a:lnTo>
                  <a:pt x="901" y="765"/>
                </a:lnTo>
                <a:lnTo>
                  <a:pt x="879" y="778"/>
                </a:lnTo>
                <a:lnTo>
                  <a:pt x="857" y="788"/>
                </a:lnTo>
                <a:lnTo>
                  <a:pt x="807" y="809"/>
                </a:lnTo>
                <a:lnTo>
                  <a:pt x="783" y="816"/>
                </a:lnTo>
                <a:lnTo>
                  <a:pt x="759" y="825"/>
                </a:lnTo>
                <a:lnTo>
                  <a:pt x="731" y="831"/>
                </a:lnTo>
                <a:lnTo>
                  <a:pt x="679" y="842"/>
                </a:lnTo>
                <a:lnTo>
                  <a:pt x="649" y="845"/>
                </a:lnTo>
                <a:lnTo>
                  <a:pt x="623" y="847"/>
                </a:lnTo>
                <a:lnTo>
                  <a:pt x="594" y="849"/>
                </a:lnTo>
                <a:lnTo>
                  <a:pt x="565" y="850"/>
                </a:lnTo>
                <a:lnTo>
                  <a:pt x="536" y="849"/>
                </a:lnTo>
                <a:lnTo>
                  <a:pt x="478" y="845"/>
                </a:lnTo>
                <a:lnTo>
                  <a:pt x="452" y="842"/>
                </a:lnTo>
                <a:lnTo>
                  <a:pt x="398" y="831"/>
                </a:lnTo>
                <a:lnTo>
                  <a:pt x="370" y="825"/>
                </a:lnTo>
                <a:lnTo>
                  <a:pt x="346" y="817"/>
                </a:lnTo>
                <a:lnTo>
                  <a:pt x="320" y="809"/>
                </a:lnTo>
                <a:lnTo>
                  <a:pt x="295" y="800"/>
                </a:lnTo>
                <a:lnTo>
                  <a:pt x="272" y="789"/>
                </a:lnTo>
                <a:lnTo>
                  <a:pt x="249" y="778"/>
                </a:lnTo>
                <a:lnTo>
                  <a:pt x="227" y="767"/>
                </a:lnTo>
                <a:lnTo>
                  <a:pt x="205" y="755"/>
                </a:lnTo>
                <a:lnTo>
                  <a:pt x="165" y="727"/>
                </a:lnTo>
                <a:lnTo>
                  <a:pt x="147" y="711"/>
                </a:lnTo>
                <a:lnTo>
                  <a:pt x="129" y="697"/>
                </a:lnTo>
                <a:lnTo>
                  <a:pt x="112" y="680"/>
                </a:lnTo>
                <a:lnTo>
                  <a:pt x="96" y="664"/>
                </a:lnTo>
                <a:lnTo>
                  <a:pt x="82" y="647"/>
                </a:lnTo>
                <a:lnTo>
                  <a:pt x="67" y="629"/>
                </a:lnTo>
                <a:lnTo>
                  <a:pt x="56" y="609"/>
                </a:lnTo>
                <a:lnTo>
                  <a:pt x="44" y="592"/>
                </a:lnTo>
                <a:lnTo>
                  <a:pt x="34" y="573"/>
                </a:lnTo>
                <a:lnTo>
                  <a:pt x="24" y="552"/>
                </a:lnTo>
                <a:lnTo>
                  <a:pt x="18" y="533"/>
                </a:lnTo>
                <a:lnTo>
                  <a:pt x="4" y="491"/>
                </a:lnTo>
                <a:lnTo>
                  <a:pt x="2" y="470"/>
                </a:lnTo>
                <a:lnTo>
                  <a:pt x="0" y="447"/>
                </a:lnTo>
                <a:lnTo>
                  <a:pt x="0" y="426"/>
                </a:lnTo>
                <a:moveTo>
                  <a:pt x="74" y="444"/>
                </a:moveTo>
                <a:lnTo>
                  <a:pt x="76" y="461"/>
                </a:lnTo>
                <a:lnTo>
                  <a:pt x="78" y="481"/>
                </a:lnTo>
                <a:lnTo>
                  <a:pt x="82" y="498"/>
                </a:lnTo>
                <a:lnTo>
                  <a:pt x="102" y="550"/>
                </a:lnTo>
                <a:lnTo>
                  <a:pt x="112" y="566"/>
                </a:lnTo>
                <a:lnTo>
                  <a:pt x="120" y="584"/>
                </a:lnTo>
                <a:lnTo>
                  <a:pt x="143" y="615"/>
                </a:lnTo>
                <a:lnTo>
                  <a:pt x="183" y="656"/>
                </a:lnTo>
                <a:lnTo>
                  <a:pt x="198" y="670"/>
                </a:lnTo>
                <a:lnTo>
                  <a:pt x="216" y="683"/>
                </a:lnTo>
                <a:lnTo>
                  <a:pt x="232" y="695"/>
                </a:lnTo>
                <a:lnTo>
                  <a:pt x="249" y="708"/>
                </a:lnTo>
                <a:lnTo>
                  <a:pt x="269" y="718"/>
                </a:lnTo>
                <a:lnTo>
                  <a:pt x="288" y="728"/>
                </a:lnTo>
                <a:lnTo>
                  <a:pt x="308" y="739"/>
                </a:lnTo>
                <a:lnTo>
                  <a:pt x="328" y="748"/>
                </a:lnTo>
                <a:lnTo>
                  <a:pt x="350" y="755"/>
                </a:lnTo>
                <a:lnTo>
                  <a:pt x="370" y="764"/>
                </a:lnTo>
                <a:lnTo>
                  <a:pt x="394" y="769"/>
                </a:lnTo>
                <a:lnTo>
                  <a:pt x="418" y="775"/>
                </a:lnTo>
                <a:lnTo>
                  <a:pt x="440" y="781"/>
                </a:lnTo>
                <a:lnTo>
                  <a:pt x="464" y="784"/>
                </a:lnTo>
                <a:lnTo>
                  <a:pt x="487" y="788"/>
                </a:lnTo>
                <a:lnTo>
                  <a:pt x="514" y="789"/>
                </a:lnTo>
                <a:lnTo>
                  <a:pt x="538" y="791"/>
                </a:lnTo>
                <a:lnTo>
                  <a:pt x="587" y="791"/>
                </a:lnTo>
                <a:lnTo>
                  <a:pt x="614" y="789"/>
                </a:lnTo>
                <a:lnTo>
                  <a:pt x="638" y="788"/>
                </a:lnTo>
                <a:lnTo>
                  <a:pt x="661" y="784"/>
                </a:lnTo>
                <a:lnTo>
                  <a:pt x="685" y="781"/>
                </a:lnTo>
                <a:lnTo>
                  <a:pt x="709" y="775"/>
                </a:lnTo>
                <a:lnTo>
                  <a:pt x="731" y="770"/>
                </a:lnTo>
                <a:lnTo>
                  <a:pt x="777" y="756"/>
                </a:lnTo>
                <a:lnTo>
                  <a:pt x="817" y="739"/>
                </a:lnTo>
                <a:lnTo>
                  <a:pt x="837" y="728"/>
                </a:lnTo>
                <a:lnTo>
                  <a:pt x="857" y="720"/>
                </a:lnTo>
                <a:lnTo>
                  <a:pt x="875" y="708"/>
                </a:lnTo>
                <a:lnTo>
                  <a:pt x="893" y="697"/>
                </a:lnTo>
                <a:lnTo>
                  <a:pt x="910" y="684"/>
                </a:lnTo>
                <a:lnTo>
                  <a:pt x="925" y="673"/>
                </a:lnTo>
                <a:lnTo>
                  <a:pt x="941" y="659"/>
                </a:lnTo>
                <a:lnTo>
                  <a:pt x="968" y="631"/>
                </a:lnTo>
                <a:lnTo>
                  <a:pt x="981" y="615"/>
                </a:lnTo>
                <a:lnTo>
                  <a:pt x="993" y="601"/>
                </a:lnTo>
                <a:lnTo>
                  <a:pt x="1004" y="584"/>
                </a:lnTo>
                <a:lnTo>
                  <a:pt x="1015" y="568"/>
                </a:lnTo>
                <a:lnTo>
                  <a:pt x="1024" y="552"/>
                </a:lnTo>
                <a:lnTo>
                  <a:pt x="1037" y="517"/>
                </a:lnTo>
                <a:lnTo>
                  <a:pt x="1046" y="482"/>
                </a:lnTo>
                <a:lnTo>
                  <a:pt x="1050" y="463"/>
                </a:lnTo>
                <a:lnTo>
                  <a:pt x="1053" y="445"/>
                </a:lnTo>
                <a:lnTo>
                  <a:pt x="1053" y="407"/>
                </a:lnTo>
                <a:lnTo>
                  <a:pt x="1050" y="388"/>
                </a:lnTo>
                <a:lnTo>
                  <a:pt x="1048" y="370"/>
                </a:lnTo>
                <a:lnTo>
                  <a:pt x="1044" y="351"/>
                </a:lnTo>
                <a:lnTo>
                  <a:pt x="1030" y="317"/>
                </a:lnTo>
                <a:lnTo>
                  <a:pt x="1024" y="301"/>
                </a:lnTo>
                <a:lnTo>
                  <a:pt x="1015" y="284"/>
                </a:lnTo>
                <a:lnTo>
                  <a:pt x="1006" y="267"/>
                </a:lnTo>
                <a:lnTo>
                  <a:pt x="984" y="235"/>
                </a:lnTo>
                <a:lnTo>
                  <a:pt x="970" y="219"/>
                </a:lnTo>
                <a:lnTo>
                  <a:pt x="957" y="205"/>
                </a:lnTo>
                <a:lnTo>
                  <a:pt x="941" y="191"/>
                </a:lnTo>
                <a:lnTo>
                  <a:pt x="925" y="180"/>
                </a:lnTo>
                <a:lnTo>
                  <a:pt x="910" y="166"/>
                </a:lnTo>
                <a:lnTo>
                  <a:pt x="895" y="153"/>
                </a:lnTo>
                <a:lnTo>
                  <a:pt x="877" y="143"/>
                </a:lnTo>
                <a:lnTo>
                  <a:pt x="857" y="130"/>
                </a:lnTo>
                <a:lnTo>
                  <a:pt x="839" y="120"/>
                </a:lnTo>
                <a:lnTo>
                  <a:pt x="799" y="103"/>
                </a:lnTo>
                <a:lnTo>
                  <a:pt x="777" y="94"/>
                </a:lnTo>
                <a:lnTo>
                  <a:pt x="755" y="87"/>
                </a:lnTo>
                <a:lnTo>
                  <a:pt x="734" y="80"/>
                </a:lnTo>
                <a:lnTo>
                  <a:pt x="709" y="75"/>
                </a:lnTo>
                <a:lnTo>
                  <a:pt x="687" y="69"/>
                </a:lnTo>
                <a:lnTo>
                  <a:pt x="663" y="66"/>
                </a:lnTo>
                <a:lnTo>
                  <a:pt x="638" y="63"/>
                </a:lnTo>
                <a:lnTo>
                  <a:pt x="614" y="59"/>
                </a:lnTo>
                <a:lnTo>
                  <a:pt x="589" y="57"/>
                </a:lnTo>
                <a:lnTo>
                  <a:pt x="538" y="57"/>
                </a:lnTo>
                <a:lnTo>
                  <a:pt x="514" y="59"/>
                </a:lnTo>
                <a:lnTo>
                  <a:pt x="489" y="63"/>
                </a:lnTo>
                <a:lnTo>
                  <a:pt x="464" y="64"/>
                </a:lnTo>
                <a:lnTo>
                  <a:pt x="442" y="69"/>
                </a:lnTo>
                <a:lnTo>
                  <a:pt x="418" y="75"/>
                </a:lnTo>
                <a:lnTo>
                  <a:pt x="396" y="80"/>
                </a:lnTo>
                <a:lnTo>
                  <a:pt x="350" y="94"/>
                </a:lnTo>
                <a:lnTo>
                  <a:pt x="330" y="101"/>
                </a:lnTo>
                <a:lnTo>
                  <a:pt x="310" y="110"/>
                </a:lnTo>
                <a:lnTo>
                  <a:pt x="269" y="130"/>
                </a:lnTo>
                <a:lnTo>
                  <a:pt x="252" y="141"/>
                </a:lnTo>
                <a:lnTo>
                  <a:pt x="216" y="166"/>
                </a:lnTo>
                <a:lnTo>
                  <a:pt x="201" y="178"/>
                </a:lnTo>
                <a:lnTo>
                  <a:pt x="185" y="191"/>
                </a:lnTo>
                <a:lnTo>
                  <a:pt x="172" y="205"/>
                </a:lnTo>
                <a:lnTo>
                  <a:pt x="156" y="219"/>
                </a:lnTo>
                <a:lnTo>
                  <a:pt x="145" y="233"/>
                </a:lnTo>
                <a:lnTo>
                  <a:pt x="132" y="249"/>
                </a:lnTo>
                <a:lnTo>
                  <a:pt x="122" y="266"/>
                </a:lnTo>
                <a:lnTo>
                  <a:pt x="112" y="281"/>
                </a:lnTo>
                <a:lnTo>
                  <a:pt x="102" y="299"/>
                </a:lnTo>
                <a:lnTo>
                  <a:pt x="82" y="351"/>
                </a:lnTo>
                <a:lnTo>
                  <a:pt x="78" y="369"/>
                </a:lnTo>
                <a:lnTo>
                  <a:pt x="76" y="386"/>
                </a:lnTo>
                <a:lnTo>
                  <a:pt x="74" y="406"/>
                </a:lnTo>
                <a:lnTo>
                  <a:pt x="74" y="425"/>
                </a:lnTo>
                <a:lnTo>
                  <a:pt x="74" y="444"/>
                </a:lnTo>
                <a:moveTo>
                  <a:pt x="883" y="525"/>
                </a:moveTo>
                <a:lnTo>
                  <a:pt x="825" y="531"/>
                </a:lnTo>
                <a:lnTo>
                  <a:pt x="835" y="520"/>
                </a:lnTo>
                <a:lnTo>
                  <a:pt x="839" y="510"/>
                </a:lnTo>
                <a:lnTo>
                  <a:pt x="845" y="500"/>
                </a:lnTo>
                <a:lnTo>
                  <a:pt x="855" y="479"/>
                </a:lnTo>
                <a:lnTo>
                  <a:pt x="861" y="447"/>
                </a:lnTo>
                <a:lnTo>
                  <a:pt x="863" y="426"/>
                </a:lnTo>
                <a:lnTo>
                  <a:pt x="863" y="406"/>
                </a:lnTo>
                <a:lnTo>
                  <a:pt x="859" y="384"/>
                </a:lnTo>
                <a:lnTo>
                  <a:pt x="853" y="365"/>
                </a:lnTo>
                <a:lnTo>
                  <a:pt x="843" y="345"/>
                </a:lnTo>
                <a:lnTo>
                  <a:pt x="829" y="327"/>
                </a:lnTo>
                <a:lnTo>
                  <a:pt x="817" y="308"/>
                </a:lnTo>
                <a:lnTo>
                  <a:pt x="799" y="290"/>
                </a:lnTo>
                <a:lnTo>
                  <a:pt x="781" y="275"/>
                </a:lnTo>
                <a:lnTo>
                  <a:pt x="759" y="258"/>
                </a:lnTo>
                <a:lnTo>
                  <a:pt x="737" y="246"/>
                </a:lnTo>
                <a:lnTo>
                  <a:pt x="709" y="233"/>
                </a:lnTo>
                <a:lnTo>
                  <a:pt x="692" y="227"/>
                </a:lnTo>
                <a:lnTo>
                  <a:pt x="676" y="221"/>
                </a:lnTo>
                <a:lnTo>
                  <a:pt x="658" y="216"/>
                </a:lnTo>
                <a:lnTo>
                  <a:pt x="638" y="213"/>
                </a:lnTo>
                <a:lnTo>
                  <a:pt x="621" y="209"/>
                </a:lnTo>
                <a:lnTo>
                  <a:pt x="603" y="208"/>
                </a:lnTo>
                <a:lnTo>
                  <a:pt x="583" y="205"/>
                </a:lnTo>
                <a:lnTo>
                  <a:pt x="545" y="205"/>
                </a:lnTo>
                <a:lnTo>
                  <a:pt x="527" y="208"/>
                </a:lnTo>
                <a:lnTo>
                  <a:pt x="509" y="209"/>
                </a:lnTo>
                <a:lnTo>
                  <a:pt x="489" y="213"/>
                </a:lnTo>
                <a:lnTo>
                  <a:pt x="472" y="216"/>
                </a:lnTo>
                <a:lnTo>
                  <a:pt x="436" y="227"/>
                </a:lnTo>
                <a:lnTo>
                  <a:pt x="420" y="233"/>
                </a:lnTo>
                <a:lnTo>
                  <a:pt x="428" y="186"/>
                </a:lnTo>
                <a:lnTo>
                  <a:pt x="883" y="525"/>
                </a:lnTo>
                <a:moveTo>
                  <a:pt x="378" y="228"/>
                </a:moveTo>
                <a:cubicBezTo>
                  <a:pt x="368" y="221"/>
                  <a:pt x="364" y="211"/>
                  <a:pt x="366" y="202"/>
                </a:cubicBezTo>
                <a:cubicBezTo>
                  <a:pt x="368" y="194"/>
                  <a:pt x="376" y="185"/>
                  <a:pt x="386" y="181"/>
                </a:cubicBezTo>
                <a:lnTo>
                  <a:pt x="408" y="172"/>
                </a:lnTo>
                <a:lnTo>
                  <a:pt x="432" y="166"/>
                </a:lnTo>
                <a:lnTo>
                  <a:pt x="476" y="155"/>
                </a:lnTo>
                <a:lnTo>
                  <a:pt x="498" y="152"/>
                </a:lnTo>
                <a:lnTo>
                  <a:pt x="520" y="150"/>
                </a:lnTo>
                <a:lnTo>
                  <a:pt x="545" y="148"/>
                </a:lnTo>
                <a:lnTo>
                  <a:pt x="589" y="148"/>
                </a:lnTo>
                <a:lnTo>
                  <a:pt x="614" y="150"/>
                </a:lnTo>
                <a:lnTo>
                  <a:pt x="658" y="157"/>
                </a:lnTo>
                <a:lnTo>
                  <a:pt x="703" y="167"/>
                </a:lnTo>
                <a:lnTo>
                  <a:pt x="725" y="174"/>
                </a:lnTo>
                <a:lnTo>
                  <a:pt x="747" y="183"/>
                </a:lnTo>
                <a:lnTo>
                  <a:pt x="779" y="199"/>
                </a:lnTo>
                <a:lnTo>
                  <a:pt x="807" y="216"/>
                </a:lnTo>
                <a:lnTo>
                  <a:pt x="835" y="233"/>
                </a:lnTo>
                <a:lnTo>
                  <a:pt x="859" y="255"/>
                </a:lnTo>
                <a:lnTo>
                  <a:pt x="879" y="278"/>
                </a:lnTo>
                <a:lnTo>
                  <a:pt x="897" y="301"/>
                </a:lnTo>
                <a:lnTo>
                  <a:pt x="913" y="325"/>
                </a:lnTo>
                <a:lnTo>
                  <a:pt x="923" y="351"/>
                </a:lnTo>
                <a:lnTo>
                  <a:pt x="933" y="378"/>
                </a:lnTo>
                <a:lnTo>
                  <a:pt x="937" y="404"/>
                </a:lnTo>
                <a:lnTo>
                  <a:pt x="937" y="430"/>
                </a:lnTo>
                <a:lnTo>
                  <a:pt x="935" y="458"/>
                </a:lnTo>
                <a:lnTo>
                  <a:pt x="930" y="484"/>
                </a:lnTo>
                <a:lnTo>
                  <a:pt x="925" y="496"/>
                </a:lnTo>
                <a:lnTo>
                  <a:pt x="919" y="510"/>
                </a:lnTo>
                <a:lnTo>
                  <a:pt x="915" y="523"/>
                </a:lnTo>
                <a:lnTo>
                  <a:pt x="905" y="536"/>
                </a:lnTo>
                <a:lnTo>
                  <a:pt x="899" y="548"/>
                </a:lnTo>
                <a:lnTo>
                  <a:pt x="890" y="561"/>
                </a:lnTo>
                <a:cubicBezTo>
                  <a:pt x="883" y="568"/>
                  <a:pt x="875" y="573"/>
                  <a:pt x="863" y="575"/>
                </a:cubicBezTo>
                <a:cubicBezTo>
                  <a:pt x="853" y="576"/>
                  <a:pt x="841" y="573"/>
                  <a:pt x="833" y="566"/>
                </a:cubicBezTo>
                <a:lnTo>
                  <a:pt x="378" y="228"/>
                </a:lnTo>
                <a:moveTo>
                  <a:pt x="243" y="325"/>
                </a:moveTo>
                <a:lnTo>
                  <a:pt x="302" y="318"/>
                </a:lnTo>
                <a:lnTo>
                  <a:pt x="293" y="331"/>
                </a:lnTo>
                <a:lnTo>
                  <a:pt x="286" y="341"/>
                </a:lnTo>
                <a:lnTo>
                  <a:pt x="282" y="350"/>
                </a:lnTo>
                <a:lnTo>
                  <a:pt x="272" y="370"/>
                </a:lnTo>
                <a:lnTo>
                  <a:pt x="265" y="402"/>
                </a:lnTo>
                <a:lnTo>
                  <a:pt x="263" y="425"/>
                </a:lnTo>
                <a:lnTo>
                  <a:pt x="263" y="444"/>
                </a:lnTo>
                <a:lnTo>
                  <a:pt x="267" y="465"/>
                </a:lnTo>
                <a:lnTo>
                  <a:pt x="274" y="486"/>
                </a:lnTo>
                <a:lnTo>
                  <a:pt x="284" y="505"/>
                </a:lnTo>
                <a:lnTo>
                  <a:pt x="298" y="525"/>
                </a:lnTo>
                <a:lnTo>
                  <a:pt x="310" y="542"/>
                </a:lnTo>
                <a:lnTo>
                  <a:pt x="326" y="559"/>
                </a:lnTo>
                <a:lnTo>
                  <a:pt x="346" y="576"/>
                </a:lnTo>
                <a:lnTo>
                  <a:pt x="390" y="605"/>
                </a:lnTo>
                <a:lnTo>
                  <a:pt x="418" y="617"/>
                </a:lnTo>
                <a:lnTo>
                  <a:pt x="436" y="622"/>
                </a:lnTo>
                <a:lnTo>
                  <a:pt x="452" y="628"/>
                </a:lnTo>
                <a:lnTo>
                  <a:pt x="469" y="633"/>
                </a:lnTo>
                <a:lnTo>
                  <a:pt x="489" y="636"/>
                </a:lnTo>
                <a:lnTo>
                  <a:pt x="507" y="639"/>
                </a:lnTo>
                <a:lnTo>
                  <a:pt x="524" y="641"/>
                </a:lnTo>
                <a:lnTo>
                  <a:pt x="545" y="643"/>
                </a:lnTo>
                <a:lnTo>
                  <a:pt x="580" y="643"/>
                </a:lnTo>
                <a:lnTo>
                  <a:pt x="600" y="641"/>
                </a:lnTo>
                <a:lnTo>
                  <a:pt x="618" y="639"/>
                </a:lnTo>
                <a:lnTo>
                  <a:pt x="638" y="636"/>
                </a:lnTo>
                <a:lnTo>
                  <a:pt x="674" y="629"/>
                </a:lnTo>
                <a:lnTo>
                  <a:pt x="692" y="622"/>
                </a:lnTo>
                <a:lnTo>
                  <a:pt x="707" y="617"/>
                </a:lnTo>
                <a:lnTo>
                  <a:pt x="699" y="664"/>
                </a:lnTo>
                <a:lnTo>
                  <a:pt x="243" y="325"/>
                </a:lnTo>
                <a:moveTo>
                  <a:pt x="749" y="622"/>
                </a:moveTo>
                <a:cubicBezTo>
                  <a:pt x="759" y="629"/>
                  <a:pt x="763" y="637"/>
                  <a:pt x="761" y="648"/>
                </a:cubicBezTo>
                <a:cubicBezTo>
                  <a:pt x="759" y="656"/>
                  <a:pt x="749" y="666"/>
                  <a:pt x="739" y="669"/>
                </a:cubicBezTo>
                <a:lnTo>
                  <a:pt x="719" y="676"/>
                </a:lnTo>
                <a:lnTo>
                  <a:pt x="674" y="690"/>
                </a:lnTo>
                <a:lnTo>
                  <a:pt x="629" y="697"/>
                </a:lnTo>
                <a:lnTo>
                  <a:pt x="607" y="700"/>
                </a:lnTo>
                <a:lnTo>
                  <a:pt x="583" y="700"/>
                </a:lnTo>
                <a:lnTo>
                  <a:pt x="560" y="703"/>
                </a:lnTo>
                <a:lnTo>
                  <a:pt x="536" y="700"/>
                </a:lnTo>
                <a:lnTo>
                  <a:pt x="514" y="699"/>
                </a:lnTo>
                <a:lnTo>
                  <a:pt x="492" y="697"/>
                </a:lnTo>
                <a:lnTo>
                  <a:pt x="469" y="692"/>
                </a:lnTo>
                <a:lnTo>
                  <a:pt x="446" y="689"/>
                </a:lnTo>
                <a:lnTo>
                  <a:pt x="402" y="675"/>
                </a:lnTo>
                <a:lnTo>
                  <a:pt x="380" y="666"/>
                </a:lnTo>
                <a:lnTo>
                  <a:pt x="348" y="652"/>
                </a:lnTo>
                <a:lnTo>
                  <a:pt x="318" y="634"/>
                </a:lnTo>
                <a:lnTo>
                  <a:pt x="290" y="615"/>
                </a:lnTo>
                <a:lnTo>
                  <a:pt x="245" y="573"/>
                </a:lnTo>
                <a:lnTo>
                  <a:pt x="227" y="548"/>
                </a:lnTo>
                <a:lnTo>
                  <a:pt x="214" y="525"/>
                </a:lnTo>
                <a:lnTo>
                  <a:pt x="203" y="500"/>
                </a:lnTo>
                <a:lnTo>
                  <a:pt x="194" y="473"/>
                </a:lnTo>
                <a:lnTo>
                  <a:pt x="189" y="447"/>
                </a:lnTo>
                <a:lnTo>
                  <a:pt x="189" y="420"/>
                </a:lnTo>
                <a:lnTo>
                  <a:pt x="192" y="393"/>
                </a:lnTo>
                <a:lnTo>
                  <a:pt x="196" y="367"/>
                </a:lnTo>
                <a:lnTo>
                  <a:pt x="201" y="353"/>
                </a:lnTo>
                <a:lnTo>
                  <a:pt x="207" y="341"/>
                </a:lnTo>
                <a:lnTo>
                  <a:pt x="212" y="327"/>
                </a:lnTo>
                <a:lnTo>
                  <a:pt x="221" y="315"/>
                </a:lnTo>
                <a:lnTo>
                  <a:pt x="227" y="301"/>
                </a:lnTo>
                <a:lnTo>
                  <a:pt x="236" y="290"/>
                </a:lnTo>
                <a:cubicBezTo>
                  <a:pt x="241" y="281"/>
                  <a:pt x="252" y="276"/>
                  <a:pt x="263" y="276"/>
                </a:cubicBezTo>
                <a:cubicBezTo>
                  <a:pt x="274" y="275"/>
                  <a:pt x="286" y="278"/>
                  <a:pt x="295" y="284"/>
                </a:cubicBezTo>
                <a:lnTo>
                  <a:pt x="749" y="6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8" name="CustomShape 34"/>
          <p:cNvSpPr/>
          <p:nvPr/>
        </p:nvSpPr>
        <p:spPr>
          <a:xfrm>
            <a:off x="7564320" y="2335320"/>
            <a:ext cx="184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accessible to end users)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9" name="CustomShape 3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1" name="CustomShape 2"/>
          <p:cNvSpPr/>
          <p:nvPr/>
        </p:nvSpPr>
        <p:spPr>
          <a:xfrm>
            <a:off x="1063800" y="370800"/>
            <a:ext cx="756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System-Area Network Interconnects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62" name="CustomShape 3"/>
          <p:cNvSpPr/>
          <p:nvPr/>
        </p:nvSpPr>
        <p:spPr>
          <a:xfrm>
            <a:off x="596880" y="2360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3" name="CustomShape 4"/>
          <p:cNvSpPr/>
          <p:nvPr/>
        </p:nvSpPr>
        <p:spPr>
          <a:xfrm>
            <a:off x="957960" y="2398320"/>
            <a:ext cx="3237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Three types of networks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4" name="CustomShape 5"/>
          <p:cNvSpPr/>
          <p:nvPr/>
        </p:nvSpPr>
        <p:spPr>
          <a:xfrm>
            <a:off x="1078200" y="2711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5" name="CustomShape 6"/>
          <p:cNvSpPr/>
          <p:nvPr/>
        </p:nvSpPr>
        <p:spPr>
          <a:xfrm>
            <a:off x="1379160" y="2742840"/>
            <a:ext cx="7143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Used in large clusters built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commercial network components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66" name="" descr=""/>
          <p:cNvPicPr/>
          <p:nvPr/>
        </p:nvPicPr>
        <p:blipFill>
          <a:blip r:embed="rId1"/>
          <a:stretch/>
        </p:blipFill>
        <p:spPr>
          <a:xfrm>
            <a:off x="3112200" y="3553200"/>
            <a:ext cx="4438440" cy="1460880"/>
          </a:xfrm>
          <a:prstGeom prst="rect">
            <a:avLst/>
          </a:prstGeom>
          <a:ln w="0">
            <a:noFill/>
          </a:ln>
        </p:spPr>
      </p:pic>
      <p:sp>
        <p:nvSpPr>
          <p:cNvPr id="1667" name="CustomShape 7"/>
          <p:cNvSpPr/>
          <p:nvPr/>
        </p:nvSpPr>
        <p:spPr>
          <a:xfrm>
            <a:off x="208440" y="829800"/>
            <a:ext cx="9322200" cy="1033920"/>
          </a:xfrm>
          <a:custGeom>
            <a:avLst/>
            <a:gdLst/>
            <a:ahLst/>
            <a:rect l="l" t="t" r="r" b="b"/>
            <a:pathLst>
              <a:path w="25896" h="2873">
                <a:moveTo>
                  <a:pt x="0" y="0"/>
                </a:moveTo>
                <a:lnTo>
                  <a:pt x="0" y="2872"/>
                </a:lnTo>
                <a:lnTo>
                  <a:pt x="25895" y="2872"/>
                </a:lnTo>
                <a:lnTo>
                  <a:pt x="25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8" name="CustomShape 8"/>
          <p:cNvSpPr/>
          <p:nvPr/>
        </p:nvSpPr>
        <p:spPr>
          <a:xfrm>
            <a:off x="188640" y="813960"/>
            <a:ext cx="9362520" cy="1065600"/>
          </a:xfrm>
          <a:custGeom>
            <a:avLst/>
            <a:gdLst/>
            <a:ahLst/>
            <a:rect l="l" t="t" r="r" b="b"/>
            <a:pathLst>
              <a:path w="26008" h="296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20"/>
                  <a:pt x="26007" y="44"/>
                </a:cubicBezTo>
                <a:lnTo>
                  <a:pt x="26007" y="2916"/>
                </a:lnTo>
                <a:cubicBezTo>
                  <a:pt x="26007" y="2939"/>
                  <a:pt x="25982" y="2960"/>
                  <a:pt x="25951" y="2960"/>
                </a:cubicBezTo>
                <a:lnTo>
                  <a:pt x="56" y="2960"/>
                </a:lnTo>
                <a:cubicBezTo>
                  <a:pt x="25" y="2960"/>
                  <a:pt x="0" y="2939"/>
                  <a:pt x="0" y="2916"/>
                </a:cubicBezTo>
                <a:lnTo>
                  <a:pt x="0" y="44"/>
                </a:lnTo>
                <a:moveTo>
                  <a:pt x="112" y="2916"/>
                </a:moveTo>
                <a:lnTo>
                  <a:pt x="56" y="2872"/>
                </a:lnTo>
                <a:lnTo>
                  <a:pt x="25951" y="2872"/>
                </a:lnTo>
                <a:lnTo>
                  <a:pt x="25895" y="2916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91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9" name="CustomShape 9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70" name="CustomShape 10"/>
          <p:cNvSpPr/>
          <p:nvPr/>
        </p:nvSpPr>
        <p:spPr>
          <a:xfrm>
            <a:off x="305280" y="87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1" name="CustomShape 11"/>
          <p:cNvSpPr/>
          <p:nvPr/>
        </p:nvSpPr>
        <p:spPr>
          <a:xfrm>
            <a:off x="666000" y="898920"/>
            <a:ext cx="855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Small cluster nodes are mostly interconnected by an Ethernet switch or local area network (LAN)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2" name="CustomShape 12"/>
          <p:cNvSpPr/>
          <p:nvPr/>
        </p:nvSpPr>
        <p:spPr>
          <a:xfrm>
            <a:off x="305280" y="1115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3" name="CustomShape 13"/>
          <p:cNvSpPr/>
          <p:nvPr/>
        </p:nvSpPr>
        <p:spPr>
          <a:xfrm>
            <a:off x="666000" y="1140120"/>
            <a:ext cx="7173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LAN is also often used to connect client hosts to big servers and large machines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4" name="CustomShape 14"/>
          <p:cNvSpPr/>
          <p:nvPr/>
        </p:nvSpPr>
        <p:spPr>
          <a:xfrm>
            <a:off x="305280" y="1356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5" name="CustomShape 15"/>
          <p:cNvSpPr/>
          <p:nvPr/>
        </p:nvSpPr>
        <p:spPr>
          <a:xfrm>
            <a:off x="666000" y="1381680"/>
            <a:ext cx="758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storage area network (SAN) connects servers to network storage such as disk arrays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6" name="CustomShape 16"/>
          <p:cNvSpPr/>
          <p:nvPr/>
        </p:nvSpPr>
        <p:spPr>
          <a:xfrm>
            <a:off x="305280" y="1597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77" name="CustomShape 17"/>
          <p:cNvSpPr/>
          <p:nvPr/>
        </p:nvSpPr>
        <p:spPr>
          <a:xfrm>
            <a:off x="666000" y="1622520"/>
            <a:ext cx="7056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 attached storage (NAS) connects client hosts directly to the disk arrays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678" name="" descr=""/>
          <p:cNvPicPr/>
          <p:nvPr/>
        </p:nvPicPr>
        <p:blipFill>
          <a:blip r:embed="rId2"/>
          <a:stretch/>
        </p:blipFill>
        <p:spPr>
          <a:xfrm>
            <a:off x="7165080" y="4087800"/>
            <a:ext cx="18720" cy="3240"/>
          </a:xfrm>
          <a:prstGeom prst="rect">
            <a:avLst/>
          </a:prstGeom>
          <a:ln w="0">
            <a:noFill/>
          </a:ln>
        </p:spPr>
      </p:pic>
      <p:pic>
        <p:nvPicPr>
          <p:cNvPr id="1679" name="" descr=""/>
          <p:cNvPicPr/>
          <p:nvPr/>
        </p:nvPicPr>
        <p:blipFill>
          <a:blip r:embed="rId3"/>
          <a:stretch/>
        </p:blipFill>
        <p:spPr>
          <a:xfrm>
            <a:off x="7145640" y="4091400"/>
            <a:ext cx="66600" cy="3240"/>
          </a:xfrm>
          <a:prstGeom prst="rect">
            <a:avLst/>
          </a:prstGeom>
          <a:ln w="0">
            <a:noFill/>
          </a:ln>
        </p:spPr>
      </p:pic>
      <p:pic>
        <p:nvPicPr>
          <p:cNvPr id="1680" name="" descr=""/>
          <p:cNvPicPr/>
          <p:nvPr/>
        </p:nvPicPr>
        <p:blipFill>
          <a:blip r:embed="rId4"/>
          <a:stretch/>
        </p:blipFill>
        <p:spPr>
          <a:xfrm>
            <a:off x="7068600" y="4095000"/>
            <a:ext cx="196560" cy="3240"/>
          </a:xfrm>
          <a:prstGeom prst="rect">
            <a:avLst/>
          </a:prstGeom>
          <a:ln w="0">
            <a:noFill/>
          </a:ln>
        </p:spPr>
      </p:pic>
      <p:pic>
        <p:nvPicPr>
          <p:cNvPr id="1681" name="" descr=""/>
          <p:cNvPicPr/>
          <p:nvPr/>
        </p:nvPicPr>
        <p:blipFill>
          <a:blip r:embed="rId5"/>
          <a:stretch/>
        </p:blipFill>
        <p:spPr>
          <a:xfrm>
            <a:off x="7044480" y="4098960"/>
            <a:ext cx="273600" cy="3240"/>
          </a:xfrm>
          <a:prstGeom prst="rect">
            <a:avLst/>
          </a:prstGeom>
          <a:ln w="0">
            <a:noFill/>
          </a:ln>
        </p:spPr>
      </p:pic>
      <p:pic>
        <p:nvPicPr>
          <p:cNvPr id="1682" name="" descr=""/>
          <p:cNvPicPr/>
          <p:nvPr/>
        </p:nvPicPr>
        <p:blipFill>
          <a:blip r:embed="rId6"/>
          <a:stretch/>
        </p:blipFill>
        <p:spPr>
          <a:xfrm>
            <a:off x="7030080" y="410256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1683" name="" descr=""/>
          <p:cNvPicPr/>
          <p:nvPr/>
        </p:nvPicPr>
        <p:blipFill>
          <a:blip r:embed="rId7"/>
          <a:stretch/>
        </p:blipFill>
        <p:spPr>
          <a:xfrm>
            <a:off x="7015680" y="4106520"/>
            <a:ext cx="365040" cy="3240"/>
          </a:xfrm>
          <a:prstGeom prst="rect">
            <a:avLst/>
          </a:prstGeom>
          <a:ln w="0">
            <a:noFill/>
          </a:ln>
        </p:spPr>
      </p:pic>
      <p:pic>
        <p:nvPicPr>
          <p:cNvPr id="1684" name="" descr=""/>
          <p:cNvPicPr/>
          <p:nvPr/>
        </p:nvPicPr>
        <p:blipFill>
          <a:blip r:embed="rId8"/>
          <a:stretch/>
        </p:blipFill>
        <p:spPr>
          <a:xfrm>
            <a:off x="6996240" y="4110120"/>
            <a:ext cx="427320" cy="3240"/>
          </a:xfrm>
          <a:prstGeom prst="rect">
            <a:avLst/>
          </a:prstGeom>
          <a:ln w="0">
            <a:noFill/>
          </a:ln>
        </p:spPr>
      </p:pic>
      <p:pic>
        <p:nvPicPr>
          <p:cNvPr id="1685" name="" descr=""/>
          <p:cNvPicPr/>
          <p:nvPr/>
        </p:nvPicPr>
        <p:blipFill>
          <a:blip r:embed="rId9"/>
          <a:stretch/>
        </p:blipFill>
        <p:spPr>
          <a:xfrm>
            <a:off x="6948000" y="4113720"/>
            <a:ext cx="499680" cy="3240"/>
          </a:xfrm>
          <a:prstGeom prst="rect">
            <a:avLst/>
          </a:prstGeom>
          <a:ln w="0">
            <a:noFill/>
          </a:ln>
        </p:spPr>
      </p:pic>
      <p:pic>
        <p:nvPicPr>
          <p:cNvPr id="1686" name="" descr=""/>
          <p:cNvPicPr/>
          <p:nvPr/>
        </p:nvPicPr>
        <p:blipFill>
          <a:blip r:embed="rId10"/>
          <a:stretch/>
        </p:blipFill>
        <p:spPr>
          <a:xfrm>
            <a:off x="6914520" y="4117680"/>
            <a:ext cx="533520" cy="3240"/>
          </a:xfrm>
          <a:prstGeom prst="rect">
            <a:avLst/>
          </a:prstGeom>
          <a:ln w="0">
            <a:noFill/>
          </a:ln>
        </p:spPr>
      </p:pic>
      <p:pic>
        <p:nvPicPr>
          <p:cNvPr id="1687" name="" descr=""/>
          <p:cNvPicPr/>
          <p:nvPr/>
        </p:nvPicPr>
        <p:blipFill>
          <a:blip r:embed="rId11"/>
          <a:stretch/>
        </p:blipFill>
        <p:spPr>
          <a:xfrm>
            <a:off x="6914520" y="4121640"/>
            <a:ext cx="533520" cy="3240"/>
          </a:xfrm>
          <a:prstGeom prst="rect">
            <a:avLst/>
          </a:prstGeom>
          <a:ln w="0">
            <a:noFill/>
          </a:ln>
        </p:spPr>
      </p:pic>
      <p:pic>
        <p:nvPicPr>
          <p:cNvPr id="1688" name="" descr=""/>
          <p:cNvPicPr/>
          <p:nvPr/>
        </p:nvPicPr>
        <p:blipFill>
          <a:blip r:embed="rId12"/>
          <a:stretch/>
        </p:blipFill>
        <p:spPr>
          <a:xfrm>
            <a:off x="6900120" y="4125240"/>
            <a:ext cx="547920" cy="3240"/>
          </a:xfrm>
          <a:prstGeom prst="rect">
            <a:avLst/>
          </a:prstGeom>
          <a:ln w="0">
            <a:noFill/>
          </a:ln>
        </p:spPr>
      </p:pic>
      <p:pic>
        <p:nvPicPr>
          <p:cNvPr id="1689" name="" descr=""/>
          <p:cNvPicPr/>
          <p:nvPr/>
        </p:nvPicPr>
        <p:blipFill>
          <a:blip r:embed="rId13"/>
          <a:stretch/>
        </p:blipFill>
        <p:spPr>
          <a:xfrm>
            <a:off x="6866280" y="4128840"/>
            <a:ext cx="581760" cy="3240"/>
          </a:xfrm>
          <a:prstGeom prst="rect">
            <a:avLst/>
          </a:prstGeom>
          <a:ln w="0">
            <a:noFill/>
          </a:ln>
        </p:spPr>
      </p:pic>
      <p:pic>
        <p:nvPicPr>
          <p:cNvPr id="1690" name="" descr=""/>
          <p:cNvPicPr/>
          <p:nvPr/>
        </p:nvPicPr>
        <p:blipFill>
          <a:blip r:embed="rId14"/>
          <a:stretch/>
        </p:blipFill>
        <p:spPr>
          <a:xfrm>
            <a:off x="6832440" y="4132800"/>
            <a:ext cx="615240" cy="3240"/>
          </a:xfrm>
          <a:prstGeom prst="rect">
            <a:avLst/>
          </a:prstGeom>
          <a:ln w="0">
            <a:noFill/>
          </a:ln>
        </p:spPr>
      </p:pic>
      <p:pic>
        <p:nvPicPr>
          <p:cNvPr id="1691" name="" descr=""/>
          <p:cNvPicPr/>
          <p:nvPr/>
        </p:nvPicPr>
        <p:blipFill>
          <a:blip r:embed="rId15"/>
          <a:stretch/>
        </p:blipFill>
        <p:spPr>
          <a:xfrm>
            <a:off x="6823080" y="4136760"/>
            <a:ext cx="624960" cy="3240"/>
          </a:xfrm>
          <a:prstGeom prst="rect">
            <a:avLst/>
          </a:prstGeom>
          <a:ln w="0">
            <a:noFill/>
          </a:ln>
        </p:spPr>
      </p:pic>
      <p:pic>
        <p:nvPicPr>
          <p:cNvPr id="1692" name="" descr=""/>
          <p:cNvPicPr/>
          <p:nvPr/>
        </p:nvPicPr>
        <p:blipFill>
          <a:blip r:embed="rId16"/>
          <a:stretch/>
        </p:blipFill>
        <p:spPr>
          <a:xfrm>
            <a:off x="6784560" y="4140360"/>
            <a:ext cx="663480" cy="3240"/>
          </a:xfrm>
          <a:prstGeom prst="rect">
            <a:avLst/>
          </a:prstGeom>
          <a:ln w="0">
            <a:noFill/>
          </a:ln>
        </p:spPr>
      </p:pic>
      <p:pic>
        <p:nvPicPr>
          <p:cNvPr id="1693" name="" descr=""/>
          <p:cNvPicPr/>
          <p:nvPr/>
        </p:nvPicPr>
        <p:blipFill>
          <a:blip r:embed="rId17"/>
          <a:stretch/>
        </p:blipFill>
        <p:spPr>
          <a:xfrm>
            <a:off x="6774840" y="4143960"/>
            <a:ext cx="672840" cy="3240"/>
          </a:xfrm>
          <a:prstGeom prst="rect">
            <a:avLst/>
          </a:prstGeom>
          <a:ln w="0">
            <a:noFill/>
          </a:ln>
        </p:spPr>
      </p:pic>
      <p:pic>
        <p:nvPicPr>
          <p:cNvPr id="1694" name="" descr=""/>
          <p:cNvPicPr/>
          <p:nvPr/>
        </p:nvPicPr>
        <p:blipFill>
          <a:blip r:embed="rId18"/>
          <a:stretch/>
        </p:blipFill>
        <p:spPr>
          <a:xfrm>
            <a:off x="6765480" y="414792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695" name="" descr=""/>
          <p:cNvPicPr/>
          <p:nvPr/>
        </p:nvPicPr>
        <p:blipFill>
          <a:blip r:embed="rId19"/>
          <a:stretch/>
        </p:blipFill>
        <p:spPr>
          <a:xfrm>
            <a:off x="6765480" y="415152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696" name="" descr=""/>
          <p:cNvPicPr/>
          <p:nvPr/>
        </p:nvPicPr>
        <p:blipFill>
          <a:blip r:embed="rId20"/>
          <a:stretch/>
        </p:blipFill>
        <p:spPr>
          <a:xfrm>
            <a:off x="6765480" y="415548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697" name="" descr=""/>
          <p:cNvPicPr/>
          <p:nvPr/>
        </p:nvPicPr>
        <p:blipFill>
          <a:blip r:embed="rId21"/>
          <a:stretch/>
        </p:blipFill>
        <p:spPr>
          <a:xfrm>
            <a:off x="6765480" y="415908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698" name="" descr=""/>
          <p:cNvPicPr/>
          <p:nvPr/>
        </p:nvPicPr>
        <p:blipFill>
          <a:blip r:embed="rId22"/>
          <a:stretch/>
        </p:blipFill>
        <p:spPr>
          <a:xfrm>
            <a:off x="6765480" y="416304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699" name="" descr=""/>
          <p:cNvPicPr/>
          <p:nvPr/>
        </p:nvPicPr>
        <p:blipFill>
          <a:blip r:embed="rId23"/>
          <a:stretch/>
        </p:blipFill>
        <p:spPr>
          <a:xfrm>
            <a:off x="6765480" y="416664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0" name="" descr=""/>
          <p:cNvPicPr/>
          <p:nvPr/>
        </p:nvPicPr>
        <p:blipFill>
          <a:blip r:embed="rId24"/>
          <a:stretch/>
        </p:blipFill>
        <p:spPr>
          <a:xfrm>
            <a:off x="6765480" y="417060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1" name="" descr=""/>
          <p:cNvPicPr/>
          <p:nvPr/>
        </p:nvPicPr>
        <p:blipFill>
          <a:blip r:embed="rId25"/>
          <a:stretch/>
        </p:blipFill>
        <p:spPr>
          <a:xfrm>
            <a:off x="6765480" y="417456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2" name="" descr=""/>
          <p:cNvPicPr/>
          <p:nvPr/>
        </p:nvPicPr>
        <p:blipFill>
          <a:blip r:embed="rId26"/>
          <a:stretch/>
        </p:blipFill>
        <p:spPr>
          <a:xfrm>
            <a:off x="6765480" y="417780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3" name="" descr=""/>
          <p:cNvPicPr/>
          <p:nvPr/>
        </p:nvPicPr>
        <p:blipFill>
          <a:blip r:embed="rId27"/>
          <a:stretch/>
        </p:blipFill>
        <p:spPr>
          <a:xfrm>
            <a:off x="6765480" y="418176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4" name="" descr=""/>
          <p:cNvPicPr/>
          <p:nvPr/>
        </p:nvPicPr>
        <p:blipFill>
          <a:blip r:embed="rId28"/>
          <a:stretch/>
        </p:blipFill>
        <p:spPr>
          <a:xfrm>
            <a:off x="6765480" y="418572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5" name="" descr=""/>
          <p:cNvPicPr/>
          <p:nvPr/>
        </p:nvPicPr>
        <p:blipFill>
          <a:blip r:embed="rId29"/>
          <a:stretch/>
        </p:blipFill>
        <p:spPr>
          <a:xfrm>
            <a:off x="6765480" y="418932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6" name="" descr=""/>
          <p:cNvPicPr/>
          <p:nvPr/>
        </p:nvPicPr>
        <p:blipFill>
          <a:blip r:embed="rId30"/>
          <a:stretch/>
        </p:blipFill>
        <p:spPr>
          <a:xfrm>
            <a:off x="6765480" y="419292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7" name="" descr=""/>
          <p:cNvPicPr/>
          <p:nvPr/>
        </p:nvPicPr>
        <p:blipFill>
          <a:blip r:embed="rId31"/>
          <a:stretch/>
        </p:blipFill>
        <p:spPr>
          <a:xfrm>
            <a:off x="6765480" y="4196880"/>
            <a:ext cx="682560" cy="3240"/>
          </a:xfrm>
          <a:prstGeom prst="rect">
            <a:avLst/>
          </a:prstGeom>
          <a:ln w="0">
            <a:noFill/>
          </a:ln>
        </p:spPr>
      </p:pic>
      <p:pic>
        <p:nvPicPr>
          <p:cNvPr id="1708" name="" descr=""/>
          <p:cNvPicPr/>
          <p:nvPr/>
        </p:nvPicPr>
        <p:blipFill>
          <a:blip r:embed="rId32"/>
          <a:stretch/>
        </p:blipFill>
        <p:spPr>
          <a:xfrm>
            <a:off x="6765480" y="4200840"/>
            <a:ext cx="672840" cy="18360"/>
          </a:xfrm>
          <a:prstGeom prst="rect">
            <a:avLst/>
          </a:prstGeom>
          <a:ln w="0">
            <a:noFill/>
          </a:ln>
        </p:spPr>
      </p:pic>
      <p:pic>
        <p:nvPicPr>
          <p:cNvPr id="1709" name="" descr=""/>
          <p:cNvPicPr/>
          <p:nvPr/>
        </p:nvPicPr>
        <p:blipFill>
          <a:blip r:embed="rId33"/>
          <a:stretch/>
        </p:blipFill>
        <p:spPr>
          <a:xfrm>
            <a:off x="6774840" y="4219560"/>
            <a:ext cx="663480" cy="48240"/>
          </a:xfrm>
          <a:prstGeom prst="rect">
            <a:avLst/>
          </a:prstGeom>
          <a:ln w="0">
            <a:noFill/>
          </a:ln>
        </p:spPr>
      </p:pic>
      <p:pic>
        <p:nvPicPr>
          <p:cNvPr id="1710" name="" descr=""/>
          <p:cNvPicPr/>
          <p:nvPr/>
        </p:nvPicPr>
        <p:blipFill>
          <a:blip r:embed="rId34"/>
          <a:stretch/>
        </p:blipFill>
        <p:spPr>
          <a:xfrm>
            <a:off x="6774840" y="4268520"/>
            <a:ext cx="658440" cy="25920"/>
          </a:xfrm>
          <a:prstGeom prst="rect">
            <a:avLst/>
          </a:prstGeom>
          <a:ln w="0">
            <a:noFill/>
          </a:ln>
        </p:spPr>
      </p:pic>
      <p:pic>
        <p:nvPicPr>
          <p:cNvPr id="1711" name="" descr=""/>
          <p:cNvPicPr/>
          <p:nvPr/>
        </p:nvPicPr>
        <p:blipFill>
          <a:blip r:embed="rId35"/>
          <a:stretch/>
        </p:blipFill>
        <p:spPr>
          <a:xfrm>
            <a:off x="6779880" y="4294800"/>
            <a:ext cx="653760" cy="67320"/>
          </a:xfrm>
          <a:prstGeom prst="rect">
            <a:avLst/>
          </a:prstGeom>
          <a:ln w="0">
            <a:noFill/>
          </a:ln>
        </p:spPr>
      </p:pic>
      <p:pic>
        <p:nvPicPr>
          <p:cNvPr id="1712" name="" descr=""/>
          <p:cNvPicPr/>
          <p:nvPr/>
        </p:nvPicPr>
        <p:blipFill>
          <a:blip r:embed="rId36"/>
          <a:stretch/>
        </p:blipFill>
        <p:spPr>
          <a:xfrm>
            <a:off x="6784560" y="4362840"/>
            <a:ext cx="649080" cy="29520"/>
          </a:xfrm>
          <a:prstGeom prst="rect">
            <a:avLst/>
          </a:prstGeom>
          <a:ln w="0">
            <a:noFill/>
          </a:ln>
        </p:spPr>
      </p:pic>
      <p:pic>
        <p:nvPicPr>
          <p:cNvPr id="1713" name="" descr=""/>
          <p:cNvPicPr/>
          <p:nvPr/>
        </p:nvPicPr>
        <p:blipFill>
          <a:blip r:embed="rId37"/>
          <a:stretch/>
        </p:blipFill>
        <p:spPr>
          <a:xfrm rot="5400000">
            <a:off x="6996240" y="4155840"/>
            <a:ext cx="221760" cy="672840"/>
          </a:xfrm>
          <a:prstGeom prst="rect">
            <a:avLst/>
          </a:prstGeom>
          <a:ln w="0">
            <a:noFill/>
          </a:ln>
        </p:spPr>
      </p:pic>
      <p:pic>
        <p:nvPicPr>
          <p:cNvPr id="1714" name="" descr=""/>
          <p:cNvPicPr/>
          <p:nvPr/>
        </p:nvPicPr>
        <p:blipFill>
          <a:blip r:embed="rId38"/>
          <a:stretch/>
        </p:blipFill>
        <p:spPr>
          <a:xfrm>
            <a:off x="7165080" y="4592880"/>
            <a:ext cx="4320" cy="3240"/>
          </a:xfrm>
          <a:prstGeom prst="rect">
            <a:avLst/>
          </a:prstGeom>
          <a:ln w="0">
            <a:noFill/>
          </a:ln>
        </p:spPr>
      </p:pic>
      <p:pic>
        <p:nvPicPr>
          <p:cNvPr id="1715" name="" descr=""/>
          <p:cNvPicPr/>
          <p:nvPr/>
        </p:nvPicPr>
        <p:blipFill>
          <a:blip r:embed="rId39"/>
          <a:stretch/>
        </p:blipFill>
        <p:spPr>
          <a:xfrm>
            <a:off x="1825920" y="3810960"/>
            <a:ext cx="1715040" cy="1038600"/>
          </a:xfrm>
          <a:prstGeom prst="rect">
            <a:avLst/>
          </a:prstGeom>
          <a:ln w="0">
            <a:noFill/>
          </a:ln>
        </p:spPr>
      </p:pic>
      <p:sp>
        <p:nvSpPr>
          <p:cNvPr id="1716" name="CustomShape 18"/>
          <p:cNvSpPr/>
          <p:nvPr/>
        </p:nvSpPr>
        <p:spPr>
          <a:xfrm>
            <a:off x="6334560" y="19285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717" name="" descr=""/>
          <p:cNvPicPr/>
          <p:nvPr/>
        </p:nvPicPr>
        <p:blipFill>
          <a:blip r:embed="rId40"/>
          <a:stretch/>
        </p:blipFill>
        <p:spPr>
          <a:xfrm rot="5400000">
            <a:off x="5163120" y="1644480"/>
            <a:ext cx="638640" cy="3739680"/>
          </a:xfrm>
          <a:prstGeom prst="rect">
            <a:avLst/>
          </a:prstGeom>
          <a:ln w="0">
            <a:noFill/>
          </a:ln>
        </p:spPr>
      </p:pic>
      <p:pic>
        <p:nvPicPr>
          <p:cNvPr id="1718" name="" descr=""/>
          <p:cNvPicPr/>
          <p:nvPr/>
        </p:nvPicPr>
        <p:blipFill>
          <a:blip r:embed="rId41"/>
          <a:stretch/>
        </p:blipFill>
        <p:spPr>
          <a:xfrm>
            <a:off x="3736080" y="3599280"/>
            <a:ext cx="27360" cy="3960"/>
          </a:xfrm>
          <a:prstGeom prst="rect">
            <a:avLst/>
          </a:prstGeom>
          <a:ln w="0">
            <a:noFill/>
          </a:ln>
        </p:spPr>
      </p:pic>
      <p:sp>
        <p:nvSpPr>
          <p:cNvPr id="1719" name="CustomShape 19"/>
          <p:cNvSpPr/>
          <p:nvPr/>
        </p:nvSpPr>
        <p:spPr>
          <a:xfrm>
            <a:off x="3459240" y="3473280"/>
            <a:ext cx="451440" cy="237240"/>
          </a:xfrm>
          <a:custGeom>
            <a:avLst/>
            <a:gdLst/>
            <a:ahLst/>
            <a:rect l="l" t="t" r="r" b="b"/>
            <a:pathLst>
              <a:path w="1255" h="660">
                <a:moveTo>
                  <a:pt x="115" y="220"/>
                </a:moveTo>
                <a:cubicBezTo>
                  <a:pt x="49" y="223"/>
                  <a:pt x="0" y="264"/>
                  <a:pt x="0" y="309"/>
                </a:cubicBezTo>
                <a:cubicBezTo>
                  <a:pt x="0" y="342"/>
                  <a:pt x="24" y="372"/>
                  <a:pt x="62" y="388"/>
                </a:cubicBezTo>
                <a:cubicBezTo>
                  <a:pt x="40" y="403"/>
                  <a:pt x="27" y="426"/>
                  <a:pt x="27" y="449"/>
                </a:cubicBezTo>
                <a:cubicBezTo>
                  <a:pt x="27" y="498"/>
                  <a:pt x="86" y="540"/>
                  <a:pt x="155" y="540"/>
                </a:cubicBezTo>
                <a:cubicBezTo>
                  <a:pt x="159" y="540"/>
                  <a:pt x="164" y="539"/>
                  <a:pt x="171" y="539"/>
                </a:cubicBezTo>
                <a:lnTo>
                  <a:pt x="168" y="540"/>
                </a:lnTo>
                <a:cubicBezTo>
                  <a:pt x="208" y="589"/>
                  <a:pt x="284" y="620"/>
                  <a:pt x="364" y="620"/>
                </a:cubicBezTo>
                <a:cubicBezTo>
                  <a:pt x="404" y="620"/>
                  <a:pt x="444" y="612"/>
                  <a:pt x="478" y="598"/>
                </a:cubicBezTo>
                <a:cubicBezTo>
                  <a:pt x="516" y="636"/>
                  <a:pt x="576" y="659"/>
                  <a:pt x="641" y="659"/>
                </a:cubicBezTo>
                <a:cubicBezTo>
                  <a:pt x="727" y="659"/>
                  <a:pt x="803" y="619"/>
                  <a:pt x="827" y="559"/>
                </a:cubicBezTo>
                <a:lnTo>
                  <a:pt x="830" y="561"/>
                </a:lnTo>
                <a:cubicBezTo>
                  <a:pt x="857" y="573"/>
                  <a:pt x="886" y="579"/>
                  <a:pt x="917" y="579"/>
                </a:cubicBezTo>
                <a:cubicBezTo>
                  <a:pt x="1010" y="579"/>
                  <a:pt x="1084" y="526"/>
                  <a:pt x="1086" y="460"/>
                </a:cubicBezTo>
                <a:cubicBezTo>
                  <a:pt x="1182" y="449"/>
                  <a:pt x="1254" y="389"/>
                  <a:pt x="1254" y="319"/>
                </a:cubicBezTo>
                <a:cubicBezTo>
                  <a:pt x="1254" y="288"/>
                  <a:pt x="1240" y="258"/>
                  <a:pt x="1214" y="234"/>
                </a:cubicBezTo>
                <a:cubicBezTo>
                  <a:pt x="1222" y="220"/>
                  <a:pt x="1226" y="206"/>
                  <a:pt x="1226" y="191"/>
                </a:cubicBezTo>
                <a:cubicBezTo>
                  <a:pt x="1226" y="141"/>
                  <a:pt x="1180" y="96"/>
                  <a:pt x="1110" y="84"/>
                </a:cubicBezTo>
                <a:lnTo>
                  <a:pt x="1113" y="84"/>
                </a:lnTo>
                <a:cubicBezTo>
                  <a:pt x="1100" y="35"/>
                  <a:pt x="1042" y="0"/>
                  <a:pt x="973" y="0"/>
                </a:cubicBezTo>
                <a:cubicBezTo>
                  <a:pt x="933" y="0"/>
                  <a:pt x="893" y="14"/>
                  <a:pt x="865" y="36"/>
                </a:cubicBezTo>
                <a:cubicBezTo>
                  <a:pt x="841" y="14"/>
                  <a:pt x="805" y="0"/>
                  <a:pt x="765" y="0"/>
                </a:cubicBezTo>
                <a:cubicBezTo>
                  <a:pt x="717" y="0"/>
                  <a:pt x="674" y="21"/>
                  <a:pt x="652" y="50"/>
                </a:cubicBezTo>
                <a:lnTo>
                  <a:pt x="652" y="53"/>
                </a:lnTo>
                <a:cubicBezTo>
                  <a:pt x="623" y="31"/>
                  <a:pt x="585" y="21"/>
                  <a:pt x="545" y="21"/>
                </a:cubicBezTo>
                <a:cubicBezTo>
                  <a:pt x="487" y="21"/>
                  <a:pt x="434" y="44"/>
                  <a:pt x="406" y="78"/>
                </a:cubicBezTo>
                <a:lnTo>
                  <a:pt x="406" y="80"/>
                </a:lnTo>
                <a:cubicBezTo>
                  <a:pt x="378" y="68"/>
                  <a:pt x="342" y="61"/>
                  <a:pt x="308" y="61"/>
                </a:cubicBezTo>
                <a:cubicBezTo>
                  <a:pt x="200" y="61"/>
                  <a:pt x="113" y="124"/>
                  <a:pt x="113" y="200"/>
                </a:cubicBezTo>
                <a:cubicBezTo>
                  <a:pt x="113" y="208"/>
                  <a:pt x="113" y="213"/>
                  <a:pt x="113" y="220"/>
                </a:cubicBezTo>
                <a:lnTo>
                  <a:pt x="115" y="220"/>
                </a:lnTo>
                <a:close/>
              </a:path>
            </a:pathLst>
          </a:custGeom>
          <a:solidFill>
            <a:srgbClr val="ffbe7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0" name="CustomShape 20"/>
          <p:cNvSpPr/>
          <p:nvPr/>
        </p:nvSpPr>
        <p:spPr>
          <a:xfrm>
            <a:off x="3454560" y="3469680"/>
            <a:ext cx="461520" cy="245520"/>
          </a:xfrm>
          <a:custGeom>
            <a:avLst/>
            <a:gdLst/>
            <a:ahLst/>
            <a:rect l="l" t="t" r="r" b="b"/>
            <a:pathLst>
              <a:path w="1283" h="683">
                <a:moveTo>
                  <a:pt x="118" y="222"/>
                </a:moveTo>
                <a:lnTo>
                  <a:pt x="128" y="241"/>
                </a:lnTo>
                <a:lnTo>
                  <a:pt x="116" y="244"/>
                </a:lnTo>
                <a:lnTo>
                  <a:pt x="118" y="244"/>
                </a:lnTo>
                <a:lnTo>
                  <a:pt x="106" y="246"/>
                </a:lnTo>
                <a:lnTo>
                  <a:pt x="96" y="247"/>
                </a:lnTo>
                <a:lnTo>
                  <a:pt x="98" y="247"/>
                </a:lnTo>
                <a:lnTo>
                  <a:pt x="86" y="251"/>
                </a:lnTo>
                <a:lnTo>
                  <a:pt x="88" y="251"/>
                </a:lnTo>
                <a:lnTo>
                  <a:pt x="68" y="260"/>
                </a:lnTo>
                <a:lnTo>
                  <a:pt x="71" y="257"/>
                </a:lnTo>
                <a:lnTo>
                  <a:pt x="55" y="268"/>
                </a:lnTo>
                <a:lnTo>
                  <a:pt x="48" y="274"/>
                </a:lnTo>
                <a:lnTo>
                  <a:pt x="42" y="280"/>
                </a:lnTo>
                <a:lnTo>
                  <a:pt x="44" y="279"/>
                </a:lnTo>
                <a:lnTo>
                  <a:pt x="37" y="285"/>
                </a:lnTo>
                <a:lnTo>
                  <a:pt x="40" y="285"/>
                </a:lnTo>
                <a:lnTo>
                  <a:pt x="33" y="293"/>
                </a:lnTo>
                <a:lnTo>
                  <a:pt x="35" y="293"/>
                </a:lnTo>
                <a:lnTo>
                  <a:pt x="31" y="299"/>
                </a:lnTo>
                <a:lnTo>
                  <a:pt x="26" y="313"/>
                </a:lnTo>
                <a:lnTo>
                  <a:pt x="26" y="322"/>
                </a:lnTo>
                <a:lnTo>
                  <a:pt x="26" y="321"/>
                </a:lnTo>
                <a:lnTo>
                  <a:pt x="28" y="332"/>
                </a:lnTo>
                <a:lnTo>
                  <a:pt x="28" y="331"/>
                </a:lnTo>
                <a:lnTo>
                  <a:pt x="31" y="343"/>
                </a:lnTo>
                <a:lnTo>
                  <a:pt x="31" y="341"/>
                </a:lnTo>
                <a:lnTo>
                  <a:pt x="35" y="352"/>
                </a:lnTo>
                <a:lnTo>
                  <a:pt x="35" y="350"/>
                </a:lnTo>
                <a:lnTo>
                  <a:pt x="42" y="360"/>
                </a:lnTo>
                <a:lnTo>
                  <a:pt x="40" y="360"/>
                </a:lnTo>
                <a:lnTo>
                  <a:pt x="51" y="369"/>
                </a:lnTo>
                <a:lnTo>
                  <a:pt x="48" y="369"/>
                </a:lnTo>
                <a:lnTo>
                  <a:pt x="60" y="378"/>
                </a:lnTo>
                <a:lnTo>
                  <a:pt x="58" y="376"/>
                </a:lnTo>
                <a:lnTo>
                  <a:pt x="71" y="385"/>
                </a:lnTo>
                <a:lnTo>
                  <a:pt x="68" y="383"/>
                </a:lnTo>
                <a:lnTo>
                  <a:pt x="82" y="390"/>
                </a:lnTo>
                <a:lnTo>
                  <a:pt x="62" y="404"/>
                </a:lnTo>
                <a:lnTo>
                  <a:pt x="84" y="406"/>
                </a:lnTo>
                <a:lnTo>
                  <a:pt x="78" y="413"/>
                </a:lnTo>
                <a:lnTo>
                  <a:pt x="78" y="411"/>
                </a:lnTo>
                <a:lnTo>
                  <a:pt x="71" y="418"/>
                </a:lnTo>
                <a:lnTo>
                  <a:pt x="66" y="425"/>
                </a:lnTo>
                <a:lnTo>
                  <a:pt x="66" y="424"/>
                </a:lnTo>
                <a:lnTo>
                  <a:pt x="62" y="432"/>
                </a:lnTo>
                <a:lnTo>
                  <a:pt x="62" y="430"/>
                </a:lnTo>
                <a:lnTo>
                  <a:pt x="58" y="439"/>
                </a:lnTo>
                <a:lnTo>
                  <a:pt x="60" y="437"/>
                </a:lnTo>
                <a:lnTo>
                  <a:pt x="55" y="446"/>
                </a:lnTo>
                <a:lnTo>
                  <a:pt x="55" y="444"/>
                </a:lnTo>
                <a:lnTo>
                  <a:pt x="55" y="453"/>
                </a:lnTo>
                <a:lnTo>
                  <a:pt x="55" y="451"/>
                </a:lnTo>
                <a:lnTo>
                  <a:pt x="55" y="469"/>
                </a:lnTo>
                <a:lnTo>
                  <a:pt x="55" y="467"/>
                </a:lnTo>
                <a:lnTo>
                  <a:pt x="58" y="476"/>
                </a:lnTo>
                <a:lnTo>
                  <a:pt x="55" y="476"/>
                </a:lnTo>
                <a:lnTo>
                  <a:pt x="60" y="485"/>
                </a:lnTo>
                <a:lnTo>
                  <a:pt x="60" y="483"/>
                </a:lnTo>
                <a:lnTo>
                  <a:pt x="64" y="491"/>
                </a:lnTo>
                <a:lnTo>
                  <a:pt x="62" y="490"/>
                </a:lnTo>
                <a:lnTo>
                  <a:pt x="68" y="499"/>
                </a:lnTo>
                <a:lnTo>
                  <a:pt x="66" y="496"/>
                </a:lnTo>
                <a:lnTo>
                  <a:pt x="80" y="510"/>
                </a:lnTo>
                <a:lnTo>
                  <a:pt x="80" y="509"/>
                </a:lnTo>
                <a:lnTo>
                  <a:pt x="86" y="516"/>
                </a:lnTo>
                <a:lnTo>
                  <a:pt x="104" y="526"/>
                </a:lnTo>
                <a:lnTo>
                  <a:pt x="102" y="524"/>
                </a:lnTo>
                <a:lnTo>
                  <a:pt x="113" y="530"/>
                </a:lnTo>
                <a:lnTo>
                  <a:pt x="124" y="533"/>
                </a:lnTo>
                <a:lnTo>
                  <a:pt x="122" y="533"/>
                </a:lnTo>
                <a:lnTo>
                  <a:pt x="134" y="535"/>
                </a:lnTo>
                <a:lnTo>
                  <a:pt x="144" y="537"/>
                </a:lnTo>
                <a:lnTo>
                  <a:pt x="156" y="538"/>
                </a:lnTo>
                <a:lnTo>
                  <a:pt x="166" y="538"/>
                </a:lnTo>
                <a:lnTo>
                  <a:pt x="218" y="537"/>
                </a:lnTo>
                <a:lnTo>
                  <a:pt x="192" y="558"/>
                </a:lnTo>
                <a:lnTo>
                  <a:pt x="192" y="544"/>
                </a:lnTo>
                <a:lnTo>
                  <a:pt x="208" y="561"/>
                </a:lnTo>
                <a:lnTo>
                  <a:pt x="206" y="560"/>
                </a:lnTo>
                <a:lnTo>
                  <a:pt x="226" y="577"/>
                </a:lnTo>
                <a:lnTo>
                  <a:pt x="224" y="575"/>
                </a:lnTo>
                <a:lnTo>
                  <a:pt x="246" y="589"/>
                </a:lnTo>
                <a:lnTo>
                  <a:pt x="246" y="588"/>
                </a:lnTo>
                <a:lnTo>
                  <a:pt x="269" y="599"/>
                </a:lnTo>
                <a:lnTo>
                  <a:pt x="294" y="608"/>
                </a:lnTo>
                <a:lnTo>
                  <a:pt x="320" y="615"/>
                </a:lnTo>
                <a:lnTo>
                  <a:pt x="334" y="618"/>
                </a:lnTo>
                <a:lnTo>
                  <a:pt x="347" y="619"/>
                </a:lnTo>
                <a:lnTo>
                  <a:pt x="360" y="619"/>
                </a:lnTo>
                <a:lnTo>
                  <a:pt x="377" y="621"/>
                </a:lnTo>
                <a:lnTo>
                  <a:pt x="375" y="621"/>
                </a:lnTo>
                <a:lnTo>
                  <a:pt x="390" y="619"/>
                </a:lnTo>
                <a:lnTo>
                  <a:pt x="406" y="619"/>
                </a:lnTo>
                <a:lnTo>
                  <a:pt x="404" y="619"/>
                </a:lnTo>
                <a:lnTo>
                  <a:pt x="419" y="618"/>
                </a:lnTo>
                <a:lnTo>
                  <a:pt x="433" y="613"/>
                </a:lnTo>
                <a:lnTo>
                  <a:pt x="446" y="612"/>
                </a:lnTo>
                <a:lnTo>
                  <a:pt x="460" y="607"/>
                </a:lnTo>
                <a:lnTo>
                  <a:pt x="460" y="608"/>
                </a:lnTo>
                <a:lnTo>
                  <a:pt x="486" y="598"/>
                </a:lnTo>
                <a:lnTo>
                  <a:pt x="495" y="619"/>
                </a:lnTo>
                <a:lnTo>
                  <a:pt x="502" y="601"/>
                </a:lnTo>
                <a:lnTo>
                  <a:pt x="518" y="615"/>
                </a:lnTo>
                <a:lnTo>
                  <a:pt x="515" y="613"/>
                </a:lnTo>
                <a:lnTo>
                  <a:pt x="533" y="626"/>
                </a:lnTo>
                <a:lnTo>
                  <a:pt x="530" y="626"/>
                </a:lnTo>
                <a:lnTo>
                  <a:pt x="548" y="636"/>
                </a:lnTo>
                <a:lnTo>
                  <a:pt x="548" y="635"/>
                </a:lnTo>
                <a:lnTo>
                  <a:pt x="568" y="645"/>
                </a:lnTo>
                <a:lnTo>
                  <a:pt x="566" y="643"/>
                </a:lnTo>
                <a:lnTo>
                  <a:pt x="588" y="651"/>
                </a:lnTo>
                <a:lnTo>
                  <a:pt x="586" y="651"/>
                </a:lnTo>
                <a:lnTo>
                  <a:pt x="610" y="655"/>
                </a:lnTo>
                <a:lnTo>
                  <a:pt x="608" y="655"/>
                </a:lnTo>
                <a:lnTo>
                  <a:pt x="632" y="659"/>
                </a:lnTo>
                <a:lnTo>
                  <a:pt x="656" y="659"/>
                </a:lnTo>
                <a:lnTo>
                  <a:pt x="654" y="659"/>
                </a:lnTo>
                <a:lnTo>
                  <a:pt x="669" y="659"/>
                </a:lnTo>
                <a:lnTo>
                  <a:pt x="684" y="657"/>
                </a:lnTo>
                <a:lnTo>
                  <a:pt x="682" y="657"/>
                </a:lnTo>
                <a:lnTo>
                  <a:pt x="698" y="655"/>
                </a:lnTo>
                <a:lnTo>
                  <a:pt x="714" y="652"/>
                </a:lnTo>
                <a:lnTo>
                  <a:pt x="711" y="652"/>
                </a:lnTo>
                <a:lnTo>
                  <a:pt x="727" y="649"/>
                </a:lnTo>
                <a:lnTo>
                  <a:pt x="724" y="649"/>
                </a:lnTo>
                <a:lnTo>
                  <a:pt x="740" y="645"/>
                </a:lnTo>
                <a:lnTo>
                  <a:pt x="738" y="645"/>
                </a:lnTo>
                <a:lnTo>
                  <a:pt x="751" y="640"/>
                </a:lnTo>
                <a:lnTo>
                  <a:pt x="762" y="633"/>
                </a:lnTo>
                <a:lnTo>
                  <a:pt x="762" y="635"/>
                </a:lnTo>
                <a:lnTo>
                  <a:pt x="785" y="621"/>
                </a:lnTo>
                <a:lnTo>
                  <a:pt x="794" y="612"/>
                </a:lnTo>
                <a:lnTo>
                  <a:pt x="794" y="613"/>
                </a:lnTo>
                <a:lnTo>
                  <a:pt x="811" y="596"/>
                </a:lnTo>
                <a:lnTo>
                  <a:pt x="809" y="596"/>
                </a:lnTo>
                <a:lnTo>
                  <a:pt x="818" y="585"/>
                </a:lnTo>
                <a:lnTo>
                  <a:pt x="818" y="588"/>
                </a:lnTo>
                <a:lnTo>
                  <a:pt x="823" y="577"/>
                </a:lnTo>
                <a:lnTo>
                  <a:pt x="847" y="526"/>
                </a:lnTo>
                <a:lnTo>
                  <a:pt x="856" y="570"/>
                </a:lnTo>
                <a:lnTo>
                  <a:pt x="847" y="561"/>
                </a:lnTo>
                <a:lnTo>
                  <a:pt x="869" y="570"/>
                </a:lnTo>
                <a:lnTo>
                  <a:pt x="867" y="568"/>
                </a:lnTo>
                <a:lnTo>
                  <a:pt x="889" y="575"/>
                </a:lnTo>
                <a:lnTo>
                  <a:pt x="887" y="574"/>
                </a:lnTo>
                <a:lnTo>
                  <a:pt x="909" y="577"/>
                </a:lnTo>
                <a:lnTo>
                  <a:pt x="907" y="577"/>
                </a:lnTo>
                <a:lnTo>
                  <a:pt x="931" y="579"/>
                </a:lnTo>
                <a:lnTo>
                  <a:pt x="929" y="579"/>
                </a:lnTo>
                <a:lnTo>
                  <a:pt x="947" y="579"/>
                </a:lnTo>
                <a:lnTo>
                  <a:pt x="945" y="579"/>
                </a:lnTo>
                <a:lnTo>
                  <a:pt x="963" y="577"/>
                </a:lnTo>
                <a:lnTo>
                  <a:pt x="961" y="577"/>
                </a:lnTo>
                <a:lnTo>
                  <a:pt x="977" y="574"/>
                </a:lnTo>
                <a:lnTo>
                  <a:pt x="991" y="570"/>
                </a:lnTo>
                <a:lnTo>
                  <a:pt x="989" y="570"/>
                </a:lnTo>
                <a:lnTo>
                  <a:pt x="1005" y="565"/>
                </a:lnTo>
                <a:lnTo>
                  <a:pt x="1003" y="565"/>
                </a:lnTo>
                <a:lnTo>
                  <a:pt x="1017" y="560"/>
                </a:lnTo>
                <a:lnTo>
                  <a:pt x="1029" y="552"/>
                </a:lnTo>
                <a:lnTo>
                  <a:pt x="1027" y="554"/>
                </a:lnTo>
                <a:lnTo>
                  <a:pt x="1041" y="546"/>
                </a:lnTo>
                <a:lnTo>
                  <a:pt x="1039" y="547"/>
                </a:lnTo>
                <a:lnTo>
                  <a:pt x="1049" y="538"/>
                </a:lnTo>
                <a:lnTo>
                  <a:pt x="1059" y="530"/>
                </a:lnTo>
                <a:lnTo>
                  <a:pt x="1059" y="532"/>
                </a:lnTo>
                <a:lnTo>
                  <a:pt x="1065" y="521"/>
                </a:lnTo>
                <a:lnTo>
                  <a:pt x="1065" y="523"/>
                </a:lnTo>
                <a:lnTo>
                  <a:pt x="1073" y="513"/>
                </a:lnTo>
                <a:lnTo>
                  <a:pt x="1077" y="502"/>
                </a:lnTo>
                <a:lnTo>
                  <a:pt x="1077" y="504"/>
                </a:lnTo>
                <a:lnTo>
                  <a:pt x="1081" y="491"/>
                </a:lnTo>
                <a:lnTo>
                  <a:pt x="1081" y="493"/>
                </a:lnTo>
                <a:lnTo>
                  <a:pt x="1083" y="481"/>
                </a:lnTo>
                <a:lnTo>
                  <a:pt x="1083" y="483"/>
                </a:lnTo>
                <a:lnTo>
                  <a:pt x="1085" y="471"/>
                </a:lnTo>
                <a:lnTo>
                  <a:pt x="1087" y="477"/>
                </a:lnTo>
                <a:lnTo>
                  <a:pt x="1075" y="462"/>
                </a:lnTo>
                <a:lnTo>
                  <a:pt x="1115" y="457"/>
                </a:lnTo>
                <a:lnTo>
                  <a:pt x="1113" y="457"/>
                </a:lnTo>
                <a:lnTo>
                  <a:pt x="1130" y="453"/>
                </a:lnTo>
                <a:lnTo>
                  <a:pt x="1128" y="455"/>
                </a:lnTo>
                <a:lnTo>
                  <a:pt x="1145" y="449"/>
                </a:lnTo>
                <a:lnTo>
                  <a:pt x="1143" y="449"/>
                </a:lnTo>
                <a:lnTo>
                  <a:pt x="1159" y="444"/>
                </a:lnTo>
                <a:lnTo>
                  <a:pt x="1172" y="439"/>
                </a:lnTo>
                <a:lnTo>
                  <a:pt x="1186" y="432"/>
                </a:lnTo>
                <a:lnTo>
                  <a:pt x="1199" y="424"/>
                </a:lnTo>
                <a:lnTo>
                  <a:pt x="1197" y="425"/>
                </a:lnTo>
                <a:lnTo>
                  <a:pt x="1208" y="415"/>
                </a:lnTo>
                <a:lnTo>
                  <a:pt x="1208" y="416"/>
                </a:lnTo>
                <a:lnTo>
                  <a:pt x="1219" y="406"/>
                </a:lnTo>
                <a:lnTo>
                  <a:pt x="1219" y="408"/>
                </a:lnTo>
                <a:lnTo>
                  <a:pt x="1228" y="397"/>
                </a:lnTo>
                <a:lnTo>
                  <a:pt x="1226" y="397"/>
                </a:lnTo>
                <a:lnTo>
                  <a:pt x="1235" y="387"/>
                </a:lnTo>
                <a:lnTo>
                  <a:pt x="1235" y="388"/>
                </a:lnTo>
                <a:lnTo>
                  <a:pt x="1241" y="376"/>
                </a:lnTo>
                <a:lnTo>
                  <a:pt x="1241" y="378"/>
                </a:lnTo>
                <a:lnTo>
                  <a:pt x="1250" y="354"/>
                </a:lnTo>
                <a:lnTo>
                  <a:pt x="1250" y="355"/>
                </a:lnTo>
                <a:lnTo>
                  <a:pt x="1252" y="343"/>
                </a:lnTo>
                <a:lnTo>
                  <a:pt x="1252" y="331"/>
                </a:lnTo>
                <a:lnTo>
                  <a:pt x="1252" y="332"/>
                </a:lnTo>
                <a:lnTo>
                  <a:pt x="1252" y="321"/>
                </a:lnTo>
                <a:lnTo>
                  <a:pt x="1250" y="310"/>
                </a:lnTo>
                <a:lnTo>
                  <a:pt x="1250" y="312"/>
                </a:lnTo>
                <a:lnTo>
                  <a:pt x="1248" y="299"/>
                </a:lnTo>
                <a:lnTo>
                  <a:pt x="1248" y="301"/>
                </a:lnTo>
                <a:lnTo>
                  <a:pt x="1244" y="289"/>
                </a:lnTo>
                <a:lnTo>
                  <a:pt x="1244" y="291"/>
                </a:lnTo>
                <a:lnTo>
                  <a:pt x="1237" y="280"/>
                </a:lnTo>
                <a:lnTo>
                  <a:pt x="1239" y="280"/>
                </a:lnTo>
                <a:lnTo>
                  <a:pt x="1230" y="269"/>
                </a:lnTo>
                <a:lnTo>
                  <a:pt x="1232" y="271"/>
                </a:lnTo>
                <a:lnTo>
                  <a:pt x="1224" y="261"/>
                </a:lnTo>
                <a:lnTo>
                  <a:pt x="1215" y="252"/>
                </a:lnTo>
                <a:lnTo>
                  <a:pt x="1221" y="255"/>
                </a:lnTo>
                <a:lnTo>
                  <a:pt x="1208" y="252"/>
                </a:lnTo>
                <a:lnTo>
                  <a:pt x="1219" y="232"/>
                </a:lnTo>
                <a:lnTo>
                  <a:pt x="1217" y="232"/>
                </a:lnTo>
                <a:lnTo>
                  <a:pt x="1221" y="221"/>
                </a:lnTo>
                <a:lnTo>
                  <a:pt x="1221" y="222"/>
                </a:lnTo>
                <a:lnTo>
                  <a:pt x="1224" y="212"/>
                </a:lnTo>
                <a:lnTo>
                  <a:pt x="1224" y="193"/>
                </a:lnTo>
                <a:lnTo>
                  <a:pt x="1224" y="194"/>
                </a:lnTo>
                <a:lnTo>
                  <a:pt x="1221" y="185"/>
                </a:lnTo>
                <a:lnTo>
                  <a:pt x="1224" y="186"/>
                </a:lnTo>
                <a:lnTo>
                  <a:pt x="1219" y="177"/>
                </a:lnTo>
                <a:lnTo>
                  <a:pt x="1217" y="171"/>
                </a:lnTo>
                <a:lnTo>
                  <a:pt x="1212" y="161"/>
                </a:lnTo>
                <a:lnTo>
                  <a:pt x="1212" y="162"/>
                </a:lnTo>
                <a:lnTo>
                  <a:pt x="1208" y="154"/>
                </a:lnTo>
                <a:lnTo>
                  <a:pt x="1208" y="156"/>
                </a:lnTo>
                <a:lnTo>
                  <a:pt x="1201" y="147"/>
                </a:lnTo>
                <a:lnTo>
                  <a:pt x="1204" y="148"/>
                </a:lnTo>
                <a:lnTo>
                  <a:pt x="1195" y="140"/>
                </a:lnTo>
                <a:lnTo>
                  <a:pt x="1197" y="142"/>
                </a:lnTo>
                <a:lnTo>
                  <a:pt x="1179" y="128"/>
                </a:lnTo>
                <a:lnTo>
                  <a:pt x="1181" y="129"/>
                </a:lnTo>
                <a:lnTo>
                  <a:pt x="1161" y="119"/>
                </a:lnTo>
                <a:lnTo>
                  <a:pt x="1163" y="119"/>
                </a:lnTo>
                <a:lnTo>
                  <a:pt x="1141" y="110"/>
                </a:lnTo>
                <a:lnTo>
                  <a:pt x="1143" y="110"/>
                </a:lnTo>
                <a:lnTo>
                  <a:pt x="1133" y="106"/>
                </a:lnTo>
                <a:lnTo>
                  <a:pt x="1133" y="109"/>
                </a:lnTo>
                <a:lnTo>
                  <a:pt x="1085" y="96"/>
                </a:lnTo>
                <a:lnTo>
                  <a:pt x="1119" y="84"/>
                </a:lnTo>
                <a:lnTo>
                  <a:pt x="1113" y="96"/>
                </a:lnTo>
                <a:lnTo>
                  <a:pt x="1107" y="87"/>
                </a:lnTo>
                <a:lnTo>
                  <a:pt x="1107" y="89"/>
                </a:lnTo>
                <a:lnTo>
                  <a:pt x="1105" y="81"/>
                </a:lnTo>
                <a:lnTo>
                  <a:pt x="1097" y="67"/>
                </a:lnTo>
                <a:lnTo>
                  <a:pt x="1090" y="59"/>
                </a:lnTo>
                <a:lnTo>
                  <a:pt x="1090" y="61"/>
                </a:lnTo>
                <a:lnTo>
                  <a:pt x="1083" y="54"/>
                </a:lnTo>
                <a:lnTo>
                  <a:pt x="1067" y="42"/>
                </a:lnTo>
                <a:lnTo>
                  <a:pt x="1070" y="44"/>
                </a:lnTo>
                <a:lnTo>
                  <a:pt x="1049" y="34"/>
                </a:lnTo>
                <a:lnTo>
                  <a:pt x="1049" y="35"/>
                </a:lnTo>
                <a:lnTo>
                  <a:pt x="1041" y="30"/>
                </a:lnTo>
                <a:lnTo>
                  <a:pt x="1041" y="31"/>
                </a:lnTo>
                <a:lnTo>
                  <a:pt x="1019" y="25"/>
                </a:lnTo>
                <a:lnTo>
                  <a:pt x="1021" y="26"/>
                </a:lnTo>
                <a:lnTo>
                  <a:pt x="1007" y="23"/>
                </a:lnTo>
                <a:lnTo>
                  <a:pt x="1009" y="25"/>
                </a:lnTo>
                <a:lnTo>
                  <a:pt x="997" y="23"/>
                </a:lnTo>
                <a:lnTo>
                  <a:pt x="999" y="23"/>
                </a:lnTo>
                <a:lnTo>
                  <a:pt x="985" y="23"/>
                </a:lnTo>
                <a:lnTo>
                  <a:pt x="987" y="23"/>
                </a:lnTo>
                <a:lnTo>
                  <a:pt x="971" y="23"/>
                </a:lnTo>
                <a:lnTo>
                  <a:pt x="959" y="25"/>
                </a:lnTo>
                <a:lnTo>
                  <a:pt x="945" y="28"/>
                </a:lnTo>
                <a:lnTo>
                  <a:pt x="945" y="26"/>
                </a:lnTo>
                <a:lnTo>
                  <a:pt x="931" y="31"/>
                </a:lnTo>
                <a:lnTo>
                  <a:pt x="931" y="30"/>
                </a:lnTo>
                <a:lnTo>
                  <a:pt x="919" y="35"/>
                </a:lnTo>
                <a:lnTo>
                  <a:pt x="921" y="35"/>
                </a:lnTo>
                <a:lnTo>
                  <a:pt x="907" y="40"/>
                </a:lnTo>
                <a:lnTo>
                  <a:pt x="909" y="40"/>
                </a:lnTo>
                <a:lnTo>
                  <a:pt x="887" y="54"/>
                </a:lnTo>
                <a:lnTo>
                  <a:pt x="885" y="37"/>
                </a:lnTo>
                <a:lnTo>
                  <a:pt x="869" y="54"/>
                </a:lnTo>
                <a:lnTo>
                  <a:pt x="858" y="47"/>
                </a:lnTo>
                <a:lnTo>
                  <a:pt x="861" y="47"/>
                </a:lnTo>
                <a:lnTo>
                  <a:pt x="849" y="40"/>
                </a:lnTo>
                <a:lnTo>
                  <a:pt x="851" y="40"/>
                </a:lnTo>
                <a:lnTo>
                  <a:pt x="838" y="35"/>
                </a:lnTo>
                <a:lnTo>
                  <a:pt x="840" y="35"/>
                </a:lnTo>
                <a:lnTo>
                  <a:pt x="827" y="30"/>
                </a:lnTo>
                <a:lnTo>
                  <a:pt x="829" y="31"/>
                </a:lnTo>
                <a:lnTo>
                  <a:pt x="816" y="26"/>
                </a:lnTo>
                <a:lnTo>
                  <a:pt x="818" y="28"/>
                </a:lnTo>
                <a:lnTo>
                  <a:pt x="803" y="25"/>
                </a:lnTo>
                <a:lnTo>
                  <a:pt x="805" y="25"/>
                </a:lnTo>
                <a:lnTo>
                  <a:pt x="791" y="23"/>
                </a:lnTo>
                <a:lnTo>
                  <a:pt x="760" y="23"/>
                </a:lnTo>
                <a:lnTo>
                  <a:pt x="762" y="23"/>
                </a:lnTo>
                <a:lnTo>
                  <a:pt x="747" y="26"/>
                </a:lnTo>
                <a:lnTo>
                  <a:pt x="747" y="25"/>
                </a:lnTo>
                <a:lnTo>
                  <a:pt x="731" y="30"/>
                </a:lnTo>
                <a:lnTo>
                  <a:pt x="734" y="28"/>
                </a:lnTo>
                <a:lnTo>
                  <a:pt x="718" y="35"/>
                </a:lnTo>
                <a:lnTo>
                  <a:pt x="720" y="34"/>
                </a:lnTo>
                <a:lnTo>
                  <a:pt x="704" y="42"/>
                </a:lnTo>
                <a:lnTo>
                  <a:pt x="706" y="40"/>
                </a:lnTo>
                <a:lnTo>
                  <a:pt x="694" y="49"/>
                </a:lnTo>
                <a:lnTo>
                  <a:pt x="696" y="47"/>
                </a:lnTo>
                <a:lnTo>
                  <a:pt x="684" y="58"/>
                </a:lnTo>
                <a:lnTo>
                  <a:pt x="684" y="56"/>
                </a:lnTo>
                <a:lnTo>
                  <a:pt x="676" y="68"/>
                </a:lnTo>
                <a:lnTo>
                  <a:pt x="678" y="59"/>
                </a:lnTo>
                <a:lnTo>
                  <a:pt x="686" y="91"/>
                </a:lnTo>
                <a:lnTo>
                  <a:pt x="644" y="65"/>
                </a:lnTo>
                <a:lnTo>
                  <a:pt x="646" y="65"/>
                </a:lnTo>
                <a:lnTo>
                  <a:pt x="634" y="58"/>
                </a:lnTo>
                <a:lnTo>
                  <a:pt x="636" y="59"/>
                </a:lnTo>
                <a:lnTo>
                  <a:pt x="622" y="54"/>
                </a:lnTo>
                <a:lnTo>
                  <a:pt x="624" y="54"/>
                </a:lnTo>
                <a:lnTo>
                  <a:pt x="610" y="49"/>
                </a:lnTo>
                <a:lnTo>
                  <a:pt x="598" y="45"/>
                </a:lnTo>
                <a:lnTo>
                  <a:pt x="598" y="47"/>
                </a:lnTo>
                <a:lnTo>
                  <a:pt x="584" y="44"/>
                </a:lnTo>
                <a:lnTo>
                  <a:pt x="570" y="42"/>
                </a:lnTo>
                <a:lnTo>
                  <a:pt x="556" y="42"/>
                </a:lnTo>
                <a:lnTo>
                  <a:pt x="558" y="42"/>
                </a:lnTo>
                <a:lnTo>
                  <a:pt x="518" y="45"/>
                </a:lnTo>
                <a:lnTo>
                  <a:pt x="520" y="45"/>
                </a:lnTo>
                <a:lnTo>
                  <a:pt x="500" y="51"/>
                </a:lnTo>
                <a:lnTo>
                  <a:pt x="502" y="51"/>
                </a:lnTo>
                <a:lnTo>
                  <a:pt x="482" y="58"/>
                </a:lnTo>
                <a:lnTo>
                  <a:pt x="484" y="56"/>
                </a:lnTo>
                <a:lnTo>
                  <a:pt x="453" y="73"/>
                </a:lnTo>
                <a:lnTo>
                  <a:pt x="455" y="73"/>
                </a:lnTo>
                <a:lnTo>
                  <a:pt x="442" y="84"/>
                </a:lnTo>
                <a:lnTo>
                  <a:pt x="444" y="84"/>
                </a:lnTo>
                <a:lnTo>
                  <a:pt x="430" y="96"/>
                </a:lnTo>
                <a:lnTo>
                  <a:pt x="433" y="95"/>
                </a:lnTo>
                <a:lnTo>
                  <a:pt x="426" y="105"/>
                </a:lnTo>
                <a:lnTo>
                  <a:pt x="390" y="93"/>
                </a:lnTo>
                <a:lnTo>
                  <a:pt x="393" y="93"/>
                </a:lnTo>
                <a:lnTo>
                  <a:pt x="368" y="87"/>
                </a:lnTo>
                <a:lnTo>
                  <a:pt x="370" y="87"/>
                </a:lnTo>
                <a:lnTo>
                  <a:pt x="342" y="84"/>
                </a:lnTo>
                <a:lnTo>
                  <a:pt x="345" y="84"/>
                </a:lnTo>
                <a:lnTo>
                  <a:pt x="318" y="82"/>
                </a:lnTo>
                <a:lnTo>
                  <a:pt x="320" y="82"/>
                </a:lnTo>
                <a:lnTo>
                  <a:pt x="300" y="84"/>
                </a:lnTo>
                <a:lnTo>
                  <a:pt x="302" y="82"/>
                </a:lnTo>
                <a:lnTo>
                  <a:pt x="282" y="86"/>
                </a:lnTo>
                <a:lnTo>
                  <a:pt x="264" y="89"/>
                </a:lnTo>
                <a:lnTo>
                  <a:pt x="267" y="87"/>
                </a:lnTo>
                <a:lnTo>
                  <a:pt x="246" y="93"/>
                </a:lnTo>
                <a:lnTo>
                  <a:pt x="249" y="93"/>
                </a:lnTo>
                <a:lnTo>
                  <a:pt x="232" y="98"/>
                </a:lnTo>
                <a:lnTo>
                  <a:pt x="234" y="98"/>
                </a:lnTo>
                <a:lnTo>
                  <a:pt x="216" y="105"/>
                </a:lnTo>
                <a:lnTo>
                  <a:pt x="218" y="105"/>
                </a:lnTo>
                <a:lnTo>
                  <a:pt x="202" y="112"/>
                </a:lnTo>
                <a:lnTo>
                  <a:pt x="204" y="112"/>
                </a:lnTo>
                <a:lnTo>
                  <a:pt x="188" y="120"/>
                </a:lnTo>
                <a:lnTo>
                  <a:pt x="192" y="120"/>
                </a:lnTo>
                <a:lnTo>
                  <a:pt x="178" y="129"/>
                </a:lnTo>
                <a:lnTo>
                  <a:pt x="180" y="129"/>
                </a:lnTo>
                <a:lnTo>
                  <a:pt x="168" y="140"/>
                </a:lnTo>
                <a:lnTo>
                  <a:pt x="160" y="150"/>
                </a:lnTo>
                <a:lnTo>
                  <a:pt x="151" y="162"/>
                </a:lnTo>
                <a:lnTo>
                  <a:pt x="151" y="161"/>
                </a:lnTo>
                <a:lnTo>
                  <a:pt x="144" y="175"/>
                </a:lnTo>
                <a:lnTo>
                  <a:pt x="146" y="174"/>
                </a:lnTo>
                <a:lnTo>
                  <a:pt x="142" y="188"/>
                </a:lnTo>
                <a:lnTo>
                  <a:pt x="142" y="186"/>
                </a:lnTo>
                <a:lnTo>
                  <a:pt x="138" y="200"/>
                </a:lnTo>
                <a:lnTo>
                  <a:pt x="138" y="199"/>
                </a:lnTo>
                <a:lnTo>
                  <a:pt x="138" y="221"/>
                </a:lnTo>
                <a:lnTo>
                  <a:pt x="140" y="230"/>
                </a:lnTo>
                <a:lnTo>
                  <a:pt x="118" y="222"/>
                </a:lnTo>
                <a:moveTo>
                  <a:pt x="116" y="251"/>
                </a:moveTo>
                <a:lnTo>
                  <a:pt x="111" y="222"/>
                </a:lnTo>
                <a:lnTo>
                  <a:pt x="108" y="212"/>
                </a:lnTo>
                <a:lnTo>
                  <a:pt x="111" y="196"/>
                </a:lnTo>
                <a:lnTo>
                  <a:pt x="113" y="182"/>
                </a:lnTo>
                <a:lnTo>
                  <a:pt x="120" y="166"/>
                </a:lnTo>
                <a:lnTo>
                  <a:pt x="126" y="152"/>
                </a:lnTo>
                <a:lnTo>
                  <a:pt x="136" y="140"/>
                </a:lnTo>
                <a:lnTo>
                  <a:pt x="158" y="115"/>
                </a:lnTo>
                <a:lnTo>
                  <a:pt x="171" y="105"/>
                </a:lnTo>
                <a:lnTo>
                  <a:pt x="186" y="95"/>
                </a:lnTo>
                <a:lnTo>
                  <a:pt x="202" y="86"/>
                </a:lnTo>
                <a:lnTo>
                  <a:pt x="238" y="72"/>
                </a:lnTo>
                <a:lnTo>
                  <a:pt x="258" y="67"/>
                </a:lnTo>
                <a:lnTo>
                  <a:pt x="278" y="63"/>
                </a:lnTo>
                <a:lnTo>
                  <a:pt x="298" y="61"/>
                </a:lnTo>
                <a:lnTo>
                  <a:pt x="347" y="61"/>
                </a:lnTo>
                <a:lnTo>
                  <a:pt x="402" y="72"/>
                </a:lnTo>
                <a:lnTo>
                  <a:pt x="426" y="81"/>
                </a:lnTo>
                <a:lnTo>
                  <a:pt x="408" y="86"/>
                </a:lnTo>
                <a:lnTo>
                  <a:pt x="408" y="84"/>
                </a:lnTo>
                <a:lnTo>
                  <a:pt x="419" y="70"/>
                </a:lnTo>
                <a:lnTo>
                  <a:pt x="435" y="58"/>
                </a:lnTo>
                <a:lnTo>
                  <a:pt x="470" y="37"/>
                </a:lnTo>
                <a:lnTo>
                  <a:pt x="490" y="30"/>
                </a:lnTo>
                <a:lnTo>
                  <a:pt x="510" y="25"/>
                </a:lnTo>
                <a:lnTo>
                  <a:pt x="533" y="21"/>
                </a:lnTo>
                <a:lnTo>
                  <a:pt x="573" y="21"/>
                </a:lnTo>
                <a:lnTo>
                  <a:pt x="588" y="23"/>
                </a:lnTo>
                <a:lnTo>
                  <a:pt x="604" y="25"/>
                </a:lnTo>
                <a:lnTo>
                  <a:pt x="620" y="30"/>
                </a:lnTo>
                <a:lnTo>
                  <a:pt x="636" y="34"/>
                </a:lnTo>
                <a:lnTo>
                  <a:pt x="662" y="47"/>
                </a:lnTo>
                <a:lnTo>
                  <a:pt x="674" y="54"/>
                </a:lnTo>
                <a:lnTo>
                  <a:pt x="652" y="65"/>
                </a:lnTo>
                <a:lnTo>
                  <a:pt x="652" y="59"/>
                </a:lnTo>
                <a:lnTo>
                  <a:pt x="662" y="44"/>
                </a:lnTo>
                <a:lnTo>
                  <a:pt x="689" y="23"/>
                </a:lnTo>
                <a:lnTo>
                  <a:pt x="704" y="15"/>
                </a:lnTo>
                <a:lnTo>
                  <a:pt x="722" y="9"/>
                </a:lnTo>
                <a:lnTo>
                  <a:pt x="740" y="4"/>
                </a:lnTo>
                <a:lnTo>
                  <a:pt x="758" y="1"/>
                </a:lnTo>
                <a:lnTo>
                  <a:pt x="778" y="0"/>
                </a:lnTo>
                <a:lnTo>
                  <a:pt x="809" y="4"/>
                </a:lnTo>
                <a:lnTo>
                  <a:pt x="825" y="7"/>
                </a:lnTo>
                <a:lnTo>
                  <a:pt x="840" y="11"/>
                </a:lnTo>
                <a:lnTo>
                  <a:pt x="854" y="15"/>
                </a:lnTo>
                <a:lnTo>
                  <a:pt x="867" y="23"/>
                </a:lnTo>
                <a:lnTo>
                  <a:pt x="878" y="31"/>
                </a:lnTo>
                <a:lnTo>
                  <a:pt x="943" y="84"/>
                </a:lnTo>
                <a:lnTo>
                  <a:pt x="854" y="49"/>
                </a:lnTo>
                <a:lnTo>
                  <a:pt x="881" y="30"/>
                </a:lnTo>
                <a:lnTo>
                  <a:pt x="907" y="15"/>
                </a:lnTo>
                <a:lnTo>
                  <a:pt x="921" y="11"/>
                </a:lnTo>
                <a:lnTo>
                  <a:pt x="937" y="6"/>
                </a:lnTo>
                <a:lnTo>
                  <a:pt x="951" y="4"/>
                </a:lnTo>
                <a:lnTo>
                  <a:pt x="969" y="1"/>
                </a:lnTo>
                <a:lnTo>
                  <a:pt x="985" y="0"/>
                </a:lnTo>
                <a:lnTo>
                  <a:pt x="1001" y="0"/>
                </a:lnTo>
                <a:lnTo>
                  <a:pt x="1015" y="1"/>
                </a:lnTo>
                <a:lnTo>
                  <a:pt x="1025" y="4"/>
                </a:lnTo>
                <a:lnTo>
                  <a:pt x="1039" y="7"/>
                </a:lnTo>
                <a:lnTo>
                  <a:pt x="1053" y="11"/>
                </a:lnTo>
                <a:lnTo>
                  <a:pt x="1085" y="26"/>
                </a:lnTo>
                <a:lnTo>
                  <a:pt x="1103" y="39"/>
                </a:lnTo>
                <a:lnTo>
                  <a:pt x="1113" y="47"/>
                </a:lnTo>
                <a:lnTo>
                  <a:pt x="1119" y="54"/>
                </a:lnTo>
                <a:lnTo>
                  <a:pt x="1125" y="63"/>
                </a:lnTo>
                <a:lnTo>
                  <a:pt x="1130" y="72"/>
                </a:lnTo>
                <a:lnTo>
                  <a:pt x="1135" y="82"/>
                </a:lnTo>
                <a:lnTo>
                  <a:pt x="1141" y="100"/>
                </a:lnTo>
                <a:lnTo>
                  <a:pt x="1130" y="105"/>
                </a:lnTo>
                <a:lnTo>
                  <a:pt x="1128" y="84"/>
                </a:lnTo>
                <a:lnTo>
                  <a:pt x="1155" y="91"/>
                </a:lnTo>
                <a:lnTo>
                  <a:pt x="1177" y="100"/>
                </a:lnTo>
                <a:lnTo>
                  <a:pt x="1199" y="112"/>
                </a:lnTo>
                <a:lnTo>
                  <a:pt x="1217" y="126"/>
                </a:lnTo>
                <a:lnTo>
                  <a:pt x="1226" y="134"/>
                </a:lnTo>
                <a:lnTo>
                  <a:pt x="1232" y="143"/>
                </a:lnTo>
                <a:lnTo>
                  <a:pt x="1237" y="152"/>
                </a:lnTo>
                <a:lnTo>
                  <a:pt x="1244" y="161"/>
                </a:lnTo>
                <a:lnTo>
                  <a:pt x="1246" y="172"/>
                </a:lnTo>
                <a:lnTo>
                  <a:pt x="1250" y="180"/>
                </a:lnTo>
                <a:lnTo>
                  <a:pt x="1252" y="191"/>
                </a:lnTo>
                <a:lnTo>
                  <a:pt x="1252" y="202"/>
                </a:lnTo>
                <a:lnTo>
                  <a:pt x="1248" y="226"/>
                </a:lnTo>
                <a:lnTo>
                  <a:pt x="1239" y="251"/>
                </a:lnTo>
                <a:lnTo>
                  <a:pt x="1230" y="235"/>
                </a:lnTo>
                <a:lnTo>
                  <a:pt x="1235" y="237"/>
                </a:lnTo>
                <a:lnTo>
                  <a:pt x="1246" y="249"/>
                </a:lnTo>
                <a:lnTo>
                  <a:pt x="1255" y="260"/>
                </a:lnTo>
                <a:lnTo>
                  <a:pt x="1264" y="271"/>
                </a:lnTo>
                <a:lnTo>
                  <a:pt x="1270" y="282"/>
                </a:lnTo>
                <a:lnTo>
                  <a:pt x="1275" y="294"/>
                </a:lnTo>
                <a:lnTo>
                  <a:pt x="1282" y="331"/>
                </a:lnTo>
                <a:lnTo>
                  <a:pt x="1277" y="359"/>
                </a:lnTo>
                <a:lnTo>
                  <a:pt x="1272" y="373"/>
                </a:lnTo>
                <a:lnTo>
                  <a:pt x="1259" y="397"/>
                </a:lnTo>
                <a:lnTo>
                  <a:pt x="1250" y="410"/>
                </a:lnTo>
                <a:lnTo>
                  <a:pt x="1241" y="420"/>
                </a:lnTo>
                <a:lnTo>
                  <a:pt x="1228" y="430"/>
                </a:lnTo>
                <a:lnTo>
                  <a:pt x="1217" y="441"/>
                </a:lnTo>
                <a:lnTo>
                  <a:pt x="1201" y="449"/>
                </a:lnTo>
                <a:lnTo>
                  <a:pt x="1188" y="457"/>
                </a:lnTo>
                <a:lnTo>
                  <a:pt x="1172" y="463"/>
                </a:lnTo>
                <a:lnTo>
                  <a:pt x="1155" y="471"/>
                </a:lnTo>
                <a:lnTo>
                  <a:pt x="1137" y="474"/>
                </a:lnTo>
                <a:lnTo>
                  <a:pt x="1119" y="479"/>
                </a:lnTo>
                <a:lnTo>
                  <a:pt x="1101" y="481"/>
                </a:lnTo>
                <a:lnTo>
                  <a:pt x="1110" y="463"/>
                </a:lnTo>
                <a:lnTo>
                  <a:pt x="1113" y="467"/>
                </a:lnTo>
                <a:lnTo>
                  <a:pt x="1113" y="485"/>
                </a:lnTo>
                <a:lnTo>
                  <a:pt x="1103" y="509"/>
                </a:lnTo>
                <a:lnTo>
                  <a:pt x="1090" y="533"/>
                </a:lnTo>
                <a:lnTo>
                  <a:pt x="1081" y="544"/>
                </a:lnTo>
                <a:lnTo>
                  <a:pt x="1070" y="554"/>
                </a:lnTo>
                <a:lnTo>
                  <a:pt x="1059" y="563"/>
                </a:lnTo>
                <a:lnTo>
                  <a:pt x="1045" y="571"/>
                </a:lnTo>
                <a:lnTo>
                  <a:pt x="1033" y="579"/>
                </a:lnTo>
                <a:lnTo>
                  <a:pt x="1017" y="585"/>
                </a:lnTo>
                <a:lnTo>
                  <a:pt x="1001" y="591"/>
                </a:lnTo>
                <a:lnTo>
                  <a:pt x="983" y="594"/>
                </a:lnTo>
                <a:lnTo>
                  <a:pt x="967" y="598"/>
                </a:lnTo>
                <a:lnTo>
                  <a:pt x="949" y="599"/>
                </a:lnTo>
                <a:lnTo>
                  <a:pt x="905" y="599"/>
                </a:lnTo>
                <a:lnTo>
                  <a:pt x="881" y="596"/>
                </a:lnTo>
                <a:lnTo>
                  <a:pt x="858" y="589"/>
                </a:lnTo>
                <a:lnTo>
                  <a:pt x="829" y="579"/>
                </a:lnTo>
                <a:lnTo>
                  <a:pt x="827" y="571"/>
                </a:lnTo>
                <a:lnTo>
                  <a:pt x="854" y="575"/>
                </a:lnTo>
                <a:lnTo>
                  <a:pt x="849" y="585"/>
                </a:lnTo>
                <a:lnTo>
                  <a:pt x="843" y="598"/>
                </a:lnTo>
                <a:lnTo>
                  <a:pt x="834" y="608"/>
                </a:lnTo>
                <a:lnTo>
                  <a:pt x="825" y="618"/>
                </a:lnTo>
                <a:lnTo>
                  <a:pt x="814" y="627"/>
                </a:lnTo>
                <a:lnTo>
                  <a:pt x="791" y="645"/>
                </a:lnTo>
                <a:lnTo>
                  <a:pt x="765" y="659"/>
                </a:lnTo>
                <a:lnTo>
                  <a:pt x="751" y="665"/>
                </a:lnTo>
                <a:lnTo>
                  <a:pt x="736" y="669"/>
                </a:lnTo>
                <a:lnTo>
                  <a:pt x="689" y="680"/>
                </a:lnTo>
                <a:lnTo>
                  <a:pt x="672" y="680"/>
                </a:lnTo>
                <a:lnTo>
                  <a:pt x="654" y="682"/>
                </a:lnTo>
                <a:lnTo>
                  <a:pt x="628" y="680"/>
                </a:lnTo>
                <a:lnTo>
                  <a:pt x="602" y="676"/>
                </a:lnTo>
                <a:lnTo>
                  <a:pt x="580" y="671"/>
                </a:lnTo>
                <a:lnTo>
                  <a:pt x="556" y="665"/>
                </a:lnTo>
                <a:lnTo>
                  <a:pt x="533" y="654"/>
                </a:lnTo>
                <a:lnTo>
                  <a:pt x="513" y="643"/>
                </a:lnTo>
                <a:lnTo>
                  <a:pt x="495" y="629"/>
                </a:lnTo>
                <a:lnTo>
                  <a:pt x="468" y="604"/>
                </a:lnTo>
                <a:lnTo>
                  <a:pt x="590" y="570"/>
                </a:lnTo>
                <a:lnTo>
                  <a:pt x="596" y="577"/>
                </a:lnTo>
                <a:lnTo>
                  <a:pt x="484" y="622"/>
                </a:lnTo>
                <a:lnTo>
                  <a:pt x="470" y="627"/>
                </a:lnTo>
                <a:lnTo>
                  <a:pt x="455" y="633"/>
                </a:lnTo>
                <a:lnTo>
                  <a:pt x="439" y="636"/>
                </a:lnTo>
                <a:lnTo>
                  <a:pt x="424" y="638"/>
                </a:lnTo>
                <a:lnTo>
                  <a:pt x="408" y="640"/>
                </a:lnTo>
                <a:lnTo>
                  <a:pt x="393" y="641"/>
                </a:lnTo>
                <a:lnTo>
                  <a:pt x="360" y="641"/>
                </a:lnTo>
                <a:lnTo>
                  <a:pt x="342" y="640"/>
                </a:lnTo>
                <a:lnTo>
                  <a:pt x="329" y="638"/>
                </a:lnTo>
                <a:lnTo>
                  <a:pt x="314" y="636"/>
                </a:lnTo>
                <a:lnTo>
                  <a:pt x="284" y="629"/>
                </a:lnTo>
                <a:lnTo>
                  <a:pt x="256" y="619"/>
                </a:lnTo>
                <a:lnTo>
                  <a:pt x="232" y="607"/>
                </a:lnTo>
                <a:lnTo>
                  <a:pt x="206" y="591"/>
                </a:lnTo>
                <a:lnTo>
                  <a:pt x="186" y="575"/>
                </a:lnTo>
                <a:lnTo>
                  <a:pt x="162" y="549"/>
                </a:lnTo>
                <a:lnTo>
                  <a:pt x="171" y="542"/>
                </a:lnTo>
                <a:lnTo>
                  <a:pt x="182" y="560"/>
                </a:lnTo>
                <a:lnTo>
                  <a:pt x="166" y="561"/>
                </a:lnTo>
                <a:lnTo>
                  <a:pt x="154" y="561"/>
                </a:lnTo>
                <a:lnTo>
                  <a:pt x="140" y="560"/>
                </a:lnTo>
                <a:lnTo>
                  <a:pt x="126" y="556"/>
                </a:lnTo>
                <a:lnTo>
                  <a:pt x="100" y="549"/>
                </a:lnTo>
                <a:lnTo>
                  <a:pt x="78" y="538"/>
                </a:lnTo>
                <a:lnTo>
                  <a:pt x="51" y="518"/>
                </a:lnTo>
                <a:lnTo>
                  <a:pt x="37" y="500"/>
                </a:lnTo>
                <a:lnTo>
                  <a:pt x="33" y="490"/>
                </a:lnTo>
                <a:lnTo>
                  <a:pt x="28" y="481"/>
                </a:lnTo>
                <a:lnTo>
                  <a:pt x="26" y="471"/>
                </a:lnTo>
                <a:lnTo>
                  <a:pt x="26" y="449"/>
                </a:lnTo>
                <a:lnTo>
                  <a:pt x="28" y="441"/>
                </a:lnTo>
                <a:lnTo>
                  <a:pt x="33" y="432"/>
                </a:lnTo>
                <a:lnTo>
                  <a:pt x="37" y="421"/>
                </a:lnTo>
                <a:lnTo>
                  <a:pt x="42" y="415"/>
                </a:lnTo>
                <a:lnTo>
                  <a:pt x="55" y="397"/>
                </a:lnTo>
                <a:lnTo>
                  <a:pt x="78" y="380"/>
                </a:lnTo>
                <a:lnTo>
                  <a:pt x="113" y="430"/>
                </a:lnTo>
                <a:lnTo>
                  <a:pt x="53" y="401"/>
                </a:lnTo>
                <a:lnTo>
                  <a:pt x="40" y="392"/>
                </a:lnTo>
                <a:lnTo>
                  <a:pt x="28" y="383"/>
                </a:lnTo>
                <a:lnTo>
                  <a:pt x="17" y="373"/>
                </a:lnTo>
                <a:lnTo>
                  <a:pt x="4" y="349"/>
                </a:lnTo>
                <a:lnTo>
                  <a:pt x="0" y="335"/>
                </a:lnTo>
                <a:lnTo>
                  <a:pt x="0" y="312"/>
                </a:lnTo>
                <a:lnTo>
                  <a:pt x="2" y="301"/>
                </a:lnTo>
                <a:lnTo>
                  <a:pt x="4" y="293"/>
                </a:lnTo>
                <a:lnTo>
                  <a:pt x="13" y="275"/>
                </a:lnTo>
                <a:lnTo>
                  <a:pt x="20" y="268"/>
                </a:lnTo>
                <a:lnTo>
                  <a:pt x="26" y="260"/>
                </a:lnTo>
                <a:lnTo>
                  <a:pt x="35" y="252"/>
                </a:lnTo>
                <a:lnTo>
                  <a:pt x="53" y="240"/>
                </a:lnTo>
                <a:lnTo>
                  <a:pt x="75" y="232"/>
                </a:lnTo>
                <a:lnTo>
                  <a:pt x="86" y="226"/>
                </a:lnTo>
                <a:lnTo>
                  <a:pt x="100" y="224"/>
                </a:lnTo>
                <a:lnTo>
                  <a:pt x="111" y="221"/>
                </a:lnTo>
                <a:lnTo>
                  <a:pt x="184" y="214"/>
                </a:lnTo>
                <a:lnTo>
                  <a:pt x="116" y="2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1" name="CustomShape 21"/>
          <p:cNvSpPr/>
          <p:nvPr/>
        </p:nvSpPr>
        <p:spPr>
          <a:xfrm>
            <a:off x="3479400" y="3609000"/>
            <a:ext cx="29160" cy="12960"/>
          </a:xfrm>
          <a:custGeom>
            <a:avLst/>
            <a:gdLst/>
            <a:ahLst/>
            <a:rect l="l" t="t" r="r" b="b"/>
            <a:pathLst>
              <a:path w="82" h="37">
                <a:moveTo>
                  <a:pt x="13" y="0"/>
                </a:moveTo>
                <a:lnTo>
                  <a:pt x="28" y="7"/>
                </a:lnTo>
                <a:lnTo>
                  <a:pt x="28" y="6"/>
                </a:lnTo>
                <a:lnTo>
                  <a:pt x="43" y="11"/>
                </a:lnTo>
                <a:lnTo>
                  <a:pt x="41" y="9"/>
                </a:lnTo>
                <a:lnTo>
                  <a:pt x="57" y="12"/>
                </a:lnTo>
                <a:lnTo>
                  <a:pt x="55" y="12"/>
                </a:lnTo>
                <a:lnTo>
                  <a:pt x="73" y="12"/>
                </a:lnTo>
                <a:lnTo>
                  <a:pt x="71" y="12"/>
                </a:lnTo>
                <a:lnTo>
                  <a:pt x="81" y="12"/>
                </a:lnTo>
                <a:lnTo>
                  <a:pt x="81" y="34"/>
                </a:lnTo>
                <a:lnTo>
                  <a:pt x="71" y="36"/>
                </a:lnTo>
                <a:lnTo>
                  <a:pt x="53" y="34"/>
                </a:lnTo>
                <a:lnTo>
                  <a:pt x="35" y="32"/>
                </a:lnTo>
                <a:lnTo>
                  <a:pt x="17" y="27"/>
                </a:lnTo>
                <a:lnTo>
                  <a:pt x="0" y="21"/>
                </a:lnTo>
                <a:lnTo>
                  <a:pt x="1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2" name="CustomShape 22"/>
          <p:cNvSpPr/>
          <p:nvPr/>
        </p:nvSpPr>
        <p:spPr>
          <a:xfrm>
            <a:off x="3519360" y="3661200"/>
            <a:ext cx="14040" cy="9720"/>
          </a:xfrm>
          <a:custGeom>
            <a:avLst/>
            <a:gdLst/>
            <a:ahLst/>
            <a:rect l="l" t="t" r="r" b="b"/>
            <a:pathLst>
              <a:path w="40" h="28">
                <a:moveTo>
                  <a:pt x="0" y="5"/>
                </a:moveTo>
                <a:lnTo>
                  <a:pt x="17" y="3"/>
                </a:lnTo>
                <a:lnTo>
                  <a:pt x="15" y="3"/>
                </a:lnTo>
                <a:lnTo>
                  <a:pt x="29" y="0"/>
                </a:lnTo>
                <a:lnTo>
                  <a:pt x="39" y="21"/>
                </a:lnTo>
                <a:lnTo>
                  <a:pt x="21" y="26"/>
                </a:lnTo>
                <a:lnTo>
                  <a:pt x="5" y="27"/>
                </a:lnTo>
                <a:lnTo>
                  <a:pt x="0" y="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3" name="CustomShape 23"/>
          <p:cNvSpPr/>
          <p:nvPr/>
        </p:nvSpPr>
        <p:spPr>
          <a:xfrm>
            <a:off x="3619800" y="3677040"/>
            <a:ext cx="15480" cy="13320"/>
          </a:xfrm>
          <a:custGeom>
            <a:avLst/>
            <a:gdLst/>
            <a:ahLst/>
            <a:rect l="l" t="t" r="r" b="b"/>
            <a:pathLst>
              <a:path w="44" h="38">
                <a:moveTo>
                  <a:pt x="25" y="0"/>
                </a:moveTo>
                <a:lnTo>
                  <a:pt x="34" y="14"/>
                </a:lnTo>
                <a:lnTo>
                  <a:pt x="34" y="12"/>
                </a:lnTo>
                <a:lnTo>
                  <a:pt x="43" y="25"/>
                </a:lnTo>
                <a:lnTo>
                  <a:pt x="21" y="37"/>
                </a:lnTo>
                <a:lnTo>
                  <a:pt x="9" y="23"/>
                </a:lnTo>
                <a:lnTo>
                  <a:pt x="0" y="8"/>
                </a:lnTo>
                <a:lnTo>
                  <a:pt x="25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4" name="CustomShape 24"/>
          <p:cNvSpPr/>
          <p:nvPr/>
        </p:nvSpPr>
        <p:spPr>
          <a:xfrm>
            <a:off x="3752280" y="3663720"/>
            <a:ext cx="13320" cy="12600"/>
          </a:xfrm>
          <a:custGeom>
            <a:avLst/>
            <a:gdLst/>
            <a:ahLst/>
            <a:rect l="l" t="t" r="r" b="b"/>
            <a:pathLst>
              <a:path w="38" h="36">
                <a:moveTo>
                  <a:pt x="0" y="29"/>
                </a:moveTo>
                <a:lnTo>
                  <a:pt x="6" y="12"/>
                </a:lnTo>
                <a:lnTo>
                  <a:pt x="4" y="14"/>
                </a:lnTo>
                <a:lnTo>
                  <a:pt x="8" y="0"/>
                </a:lnTo>
                <a:lnTo>
                  <a:pt x="37" y="4"/>
                </a:lnTo>
                <a:lnTo>
                  <a:pt x="35" y="19"/>
                </a:lnTo>
                <a:lnTo>
                  <a:pt x="29" y="35"/>
                </a:lnTo>
                <a:lnTo>
                  <a:pt x="0" y="2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5" name="CustomShape 25"/>
          <p:cNvSpPr/>
          <p:nvPr/>
        </p:nvSpPr>
        <p:spPr>
          <a:xfrm>
            <a:off x="3813840" y="3596040"/>
            <a:ext cx="41400" cy="43200"/>
          </a:xfrm>
          <a:custGeom>
            <a:avLst/>
            <a:gdLst/>
            <a:ahLst/>
            <a:rect l="l" t="t" r="r" b="b"/>
            <a:pathLst>
              <a:path w="116" h="121">
                <a:moveTo>
                  <a:pt x="86" y="120"/>
                </a:moveTo>
                <a:lnTo>
                  <a:pt x="84" y="111"/>
                </a:lnTo>
                <a:lnTo>
                  <a:pt x="84" y="104"/>
                </a:lnTo>
                <a:lnTo>
                  <a:pt x="80" y="88"/>
                </a:lnTo>
                <a:lnTo>
                  <a:pt x="80" y="90"/>
                </a:lnTo>
                <a:lnTo>
                  <a:pt x="72" y="74"/>
                </a:lnTo>
                <a:lnTo>
                  <a:pt x="74" y="76"/>
                </a:lnTo>
                <a:lnTo>
                  <a:pt x="62" y="60"/>
                </a:lnTo>
                <a:lnTo>
                  <a:pt x="62" y="62"/>
                </a:lnTo>
                <a:lnTo>
                  <a:pt x="48" y="47"/>
                </a:lnTo>
                <a:lnTo>
                  <a:pt x="51" y="49"/>
                </a:lnTo>
                <a:lnTo>
                  <a:pt x="36" y="36"/>
                </a:lnTo>
                <a:lnTo>
                  <a:pt x="36" y="38"/>
                </a:lnTo>
                <a:lnTo>
                  <a:pt x="18" y="28"/>
                </a:lnTo>
                <a:lnTo>
                  <a:pt x="20" y="28"/>
                </a:lnTo>
                <a:lnTo>
                  <a:pt x="0" y="19"/>
                </a:lnTo>
                <a:lnTo>
                  <a:pt x="11" y="0"/>
                </a:lnTo>
                <a:lnTo>
                  <a:pt x="34" y="8"/>
                </a:lnTo>
                <a:lnTo>
                  <a:pt x="54" y="21"/>
                </a:lnTo>
                <a:lnTo>
                  <a:pt x="72" y="33"/>
                </a:lnTo>
                <a:lnTo>
                  <a:pt x="86" y="49"/>
                </a:lnTo>
                <a:lnTo>
                  <a:pt x="99" y="65"/>
                </a:lnTo>
                <a:lnTo>
                  <a:pt x="107" y="82"/>
                </a:lnTo>
                <a:lnTo>
                  <a:pt x="115" y="109"/>
                </a:lnTo>
                <a:lnTo>
                  <a:pt x="115" y="120"/>
                </a:lnTo>
                <a:lnTo>
                  <a:pt x="86" y="12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6" name="CustomShape 26"/>
          <p:cNvSpPr/>
          <p:nvPr/>
        </p:nvSpPr>
        <p:spPr>
          <a:xfrm>
            <a:off x="3877200" y="3555720"/>
            <a:ext cx="22680" cy="19800"/>
          </a:xfrm>
          <a:custGeom>
            <a:avLst/>
            <a:gdLst/>
            <a:ahLst/>
            <a:rect l="l" t="t" r="r" b="b"/>
            <a:pathLst>
              <a:path w="64" h="56">
                <a:moveTo>
                  <a:pt x="0" y="40"/>
                </a:moveTo>
                <a:lnTo>
                  <a:pt x="14" y="31"/>
                </a:lnTo>
                <a:lnTo>
                  <a:pt x="12" y="31"/>
                </a:lnTo>
                <a:lnTo>
                  <a:pt x="22" y="22"/>
                </a:lnTo>
                <a:lnTo>
                  <a:pt x="33" y="11"/>
                </a:lnTo>
                <a:lnTo>
                  <a:pt x="33" y="12"/>
                </a:lnTo>
                <a:lnTo>
                  <a:pt x="39" y="0"/>
                </a:lnTo>
                <a:lnTo>
                  <a:pt x="63" y="11"/>
                </a:lnTo>
                <a:lnTo>
                  <a:pt x="57" y="24"/>
                </a:lnTo>
                <a:lnTo>
                  <a:pt x="45" y="36"/>
                </a:lnTo>
                <a:lnTo>
                  <a:pt x="33" y="46"/>
                </a:lnTo>
                <a:lnTo>
                  <a:pt x="18" y="55"/>
                </a:lnTo>
                <a:lnTo>
                  <a:pt x="0" y="4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7" name="CustomShape 27"/>
          <p:cNvSpPr/>
          <p:nvPr/>
        </p:nvSpPr>
        <p:spPr>
          <a:xfrm>
            <a:off x="3854160" y="3503160"/>
            <a:ext cx="11520" cy="7560"/>
          </a:xfrm>
          <a:custGeom>
            <a:avLst/>
            <a:gdLst/>
            <a:ahLst/>
            <a:rect l="l" t="t" r="r" b="b"/>
            <a:pathLst>
              <a:path w="33" h="22">
                <a:moveTo>
                  <a:pt x="2" y="21"/>
                </a:moveTo>
                <a:lnTo>
                  <a:pt x="2" y="10"/>
                </a:lnTo>
                <a:lnTo>
                  <a:pt x="2" y="12"/>
                </a:lnTo>
                <a:lnTo>
                  <a:pt x="0" y="3"/>
                </a:lnTo>
                <a:lnTo>
                  <a:pt x="29" y="0"/>
                </a:lnTo>
                <a:lnTo>
                  <a:pt x="32" y="8"/>
                </a:lnTo>
                <a:lnTo>
                  <a:pt x="32" y="21"/>
                </a:lnTo>
                <a:lnTo>
                  <a:pt x="2" y="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8" name="CustomShape 28"/>
          <p:cNvSpPr/>
          <p:nvPr/>
        </p:nvSpPr>
        <p:spPr>
          <a:xfrm>
            <a:off x="3758400" y="3484080"/>
            <a:ext cx="16200" cy="13320"/>
          </a:xfrm>
          <a:custGeom>
            <a:avLst/>
            <a:gdLst/>
            <a:ahLst/>
            <a:rect l="l" t="t" r="r" b="b"/>
            <a:pathLst>
              <a:path w="46" h="38">
                <a:moveTo>
                  <a:pt x="45" y="15"/>
                </a:moveTo>
                <a:lnTo>
                  <a:pt x="34" y="26"/>
                </a:lnTo>
                <a:lnTo>
                  <a:pt x="25" y="37"/>
                </a:lnTo>
                <a:lnTo>
                  <a:pt x="0" y="27"/>
                </a:lnTo>
                <a:lnTo>
                  <a:pt x="11" y="13"/>
                </a:lnTo>
                <a:lnTo>
                  <a:pt x="23" y="0"/>
                </a:lnTo>
                <a:lnTo>
                  <a:pt x="45" y="1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9" name="CustomShape 29"/>
          <p:cNvSpPr/>
          <p:nvPr/>
        </p:nvSpPr>
        <p:spPr>
          <a:xfrm>
            <a:off x="3685320" y="3490200"/>
            <a:ext cx="13320" cy="10440"/>
          </a:xfrm>
          <a:custGeom>
            <a:avLst/>
            <a:gdLst/>
            <a:ahLst/>
            <a:rect l="l" t="t" r="r" b="b"/>
            <a:pathLst>
              <a:path w="38" h="30">
                <a:moveTo>
                  <a:pt x="37" y="9"/>
                </a:moveTo>
                <a:lnTo>
                  <a:pt x="31" y="19"/>
                </a:lnTo>
                <a:lnTo>
                  <a:pt x="31" y="17"/>
                </a:lnTo>
                <a:lnTo>
                  <a:pt x="25" y="29"/>
                </a:lnTo>
                <a:lnTo>
                  <a:pt x="0" y="21"/>
                </a:lnTo>
                <a:lnTo>
                  <a:pt x="11" y="0"/>
                </a:lnTo>
                <a:lnTo>
                  <a:pt x="37" y="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0" name="CustomShape 30"/>
          <p:cNvSpPr/>
          <p:nvPr/>
        </p:nvSpPr>
        <p:spPr>
          <a:xfrm>
            <a:off x="3602880" y="3499200"/>
            <a:ext cx="19800" cy="14040"/>
          </a:xfrm>
          <a:custGeom>
            <a:avLst/>
            <a:gdLst/>
            <a:ahLst/>
            <a:rect l="l" t="t" r="r" b="b"/>
            <a:pathLst>
              <a:path w="56" h="40">
                <a:moveTo>
                  <a:pt x="37" y="39"/>
                </a:moveTo>
                <a:lnTo>
                  <a:pt x="19" y="27"/>
                </a:lnTo>
                <a:lnTo>
                  <a:pt x="21" y="29"/>
                </a:lnTo>
                <a:lnTo>
                  <a:pt x="0" y="17"/>
                </a:lnTo>
                <a:lnTo>
                  <a:pt x="14" y="0"/>
                </a:lnTo>
                <a:lnTo>
                  <a:pt x="37" y="8"/>
                </a:lnTo>
                <a:lnTo>
                  <a:pt x="55" y="21"/>
                </a:lnTo>
                <a:lnTo>
                  <a:pt x="37" y="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1" name="CustomShape 31"/>
          <p:cNvSpPr/>
          <p:nvPr/>
        </p:nvSpPr>
        <p:spPr>
          <a:xfrm>
            <a:off x="3494520" y="3552120"/>
            <a:ext cx="12600" cy="9360"/>
          </a:xfrm>
          <a:custGeom>
            <a:avLst/>
            <a:gdLst/>
            <a:ahLst/>
            <a:rect l="l" t="t" r="r" b="b"/>
            <a:pathLst>
              <a:path w="36" h="27">
                <a:moveTo>
                  <a:pt x="31" y="0"/>
                </a:moveTo>
                <a:lnTo>
                  <a:pt x="33" y="10"/>
                </a:lnTo>
                <a:lnTo>
                  <a:pt x="33" y="8"/>
                </a:lnTo>
                <a:lnTo>
                  <a:pt x="35" y="21"/>
                </a:lnTo>
                <a:lnTo>
                  <a:pt x="7" y="26"/>
                </a:lnTo>
                <a:lnTo>
                  <a:pt x="5" y="16"/>
                </a:lnTo>
                <a:lnTo>
                  <a:pt x="0" y="3"/>
                </a:lnTo>
                <a:lnTo>
                  <a:pt x="3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2" name="CustomShape 32"/>
          <p:cNvSpPr/>
          <p:nvPr/>
        </p:nvSpPr>
        <p:spPr>
          <a:xfrm>
            <a:off x="6819840" y="3522240"/>
            <a:ext cx="451440" cy="237240"/>
          </a:xfrm>
          <a:custGeom>
            <a:avLst/>
            <a:gdLst/>
            <a:ahLst/>
            <a:rect l="l" t="t" r="r" b="b"/>
            <a:pathLst>
              <a:path w="1255" h="660">
                <a:moveTo>
                  <a:pt x="114" y="219"/>
                </a:moveTo>
                <a:cubicBezTo>
                  <a:pt x="49" y="223"/>
                  <a:pt x="0" y="262"/>
                  <a:pt x="0" y="309"/>
                </a:cubicBezTo>
                <a:cubicBezTo>
                  <a:pt x="0" y="341"/>
                  <a:pt x="22" y="371"/>
                  <a:pt x="62" y="387"/>
                </a:cubicBezTo>
                <a:lnTo>
                  <a:pt x="60" y="387"/>
                </a:lnTo>
                <a:cubicBezTo>
                  <a:pt x="40" y="402"/>
                  <a:pt x="26" y="425"/>
                  <a:pt x="26" y="448"/>
                </a:cubicBezTo>
                <a:cubicBezTo>
                  <a:pt x="26" y="498"/>
                  <a:pt x="84" y="539"/>
                  <a:pt x="154" y="539"/>
                </a:cubicBezTo>
                <a:cubicBezTo>
                  <a:pt x="158" y="539"/>
                  <a:pt x="163" y="539"/>
                  <a:pt x="169" y="537"/>
                </a:cubicBezTo>
                <a:lnTo>
                  <a:pt x="167" y="539"/>
                </a:lnTo>
                <a:cubicBezTo>
                  <a:pt x="207" y="587"/>
                  <a:pt x="281" y="619"/>
                  <a:pt x="361" y="619"/>
                </a:cubicBezTo>
                <a:cubicBezTo>
                  <a:pt x="403" y="619"/>
                  <a:pt x="443" y="612"/>
                  <a:pt x="477" y="596"/>
                </a:cubicBezTo>
                <a:cubicBezTo>
                  <a:pt x="513" y="634"/>
                  <a:pt x="575" y="659"/>
                  <a:pt x="639" y="659"/>
                </a:cubicBezTo>
                <a:cubicBezTo>
                  <a:pt x="726" y="659"/>
                  <a:pt x="803" y="619"/>
                  <a:pt x="827" y="559"/>
                </a:cubicBezTo>
                <a:cubicBezTo>
                  <a:pt x="855" y="572"/>
                  <a:pt x="885" y="577"/>
                  <a:pt x="917" y="577"/>
                </a:cubicBezTo>
                <a:cubicBezTo>
                  <a:pt x="1010" y="577"/>
                  <a:pt x="1084" y="525"/>
                  <a:pt x="1086" y="459"/>
                </a:cubicBezTo>
                <a:lnTo>
                  <a:pt x="1084" y="459"/>
                </a:lnTo>
                <a:cubicBezTo>
                  <a:pt x="1182" y="448"/>
                  <a:pt x="1254" y="390"/>
                  <a:pt x="1254" y="320"/>
                </a:cubicBezTo>
                <a:cubicBezTo>
                  <a:pt x="1254" y="288"/>
                  <a:pt x="1240" y="258"/>
                  <a:pt x="1212" y="233"/>
                </a:cubicBezTo>
                <a:cubicBezTo>
                  <a:pt x="1220" y="220"/>
                  <a:pt x="1224" y="205"/>
                  <a:pt x="1224" y="189"/>
                </a:cubicBezTo>
                <a:cubicBezTo>
                  <a:pt x="1224" y="139"/>
                  <a:pt x="1178" y="96"/>
                  <a:pt x="1110" y="82"/>
                </a:cubicBezTo>
                <a:cubicBezTo>
                  <a:pt x="1100" y="35"/>
                  <a:pt x="1041" y="0"/>
                  <a:pt x="973" y="0"/>
                </a:cubicBezTo>
                <a:cubicBezTo>
                  <a:pt x="933" y="0"/>
                  <a:pt x="893" y="12"/>
                  <a:pt x="865" y="35"/>
                </a:cubicBezTo>
                <a:cubicBezTo>
                  <a:pt x="841" y="12"/>
                  <a:pt x="805" y="0"/>
                  <a:pt x="765" y="0"/>
                </a:cubicBezTo>
                <a:cubicBezTo>
                  <a:pt x="715" y="0"/>
                  <a:pt x="673" y="19"/>
                  <a:pt x="650" y="49"/>
                </a:cubicBezTo>
                <a:lnTo>
                  <a:pt x="650" y="51"/>
                </a:lnTo>
                <a:cubicBezTo>
                  <a:pt x="622" y="31"/>
                  <a:pt x="584" y="19"/>
                  <a:pt x="541" y="19"/>
                </a:cubicBezTo>
                <a:cubicBezTo>
                  <a:pt x="485" y="19"/>
                  <a:pt x="433" y="42"/>
                  <a:pt x="405" y="78"/>
                </a:cubicBezTo>
                <a:cubicBezTo>
                  <a:pt x="375" y="67"/>
                  <a:pt x="341" y="59"/>
                  <a:pt x="307" y="59"/>
                </a:cubicBezTo>
                <a:cubicBezTo>
                  <a:pt x="198" y="59"/>
                  <a:pt x="112" y="122"/>
                  <a:pt x="112" y="199"/>
                </a:cubicBezTo>
                <a:cubicBezTo>
                  <a:pt x="112" y="206"/>
                  <a:pt x="112" y="213"/>
                  <a:pt x="112" y="219"/>
                </a:cubicBezTo>
                <a:lnTo>
                  <a:pt x="114" y="219"/>
                </a:lnTo>
                <a:close/>
              </a:path>
            </a:pathLst>
          </a:custGeom>
          <a:solidFill>
            <a:srgbClr val="ffbe7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3" name="CustomShape 33"/>
          <p:cNvSpPr/>
          <p:nvPr/>
        </p:nvSpPr>
        <p:spPr>
          <a:xfrm>
            <a:off x="6814800" y="3517920"/>
            <a:ext cx="460800" cy="245520"/>
          </a:xfrm>
          <a:custGeom>
            <a:avLst/>
            <a:gdLst/>
            <a:ahLst/>
            <a:rect l="l" t="t" r="r" b="b"/>
            <a:pathLst>
              <a:path w="1281" h="683">
                <a:moveTo>
                  <a:pt x="118" y="222"/>
                </a:moveTo>
                <a:lnTo>
                  <a:pt x="127" y="241"/>
                </a:lnTo>
                <a:lnTo>
                  <a:pt x="116" y="244"/>
                </a:lnTo>
                <a:lnTo>
                  <a:pt x="118" y="244"/>
                </a:lnTo>
                <a:lnTo>
                  <a:pt x="107" y="246"/>
                </a:lnTo>
                <a:lnTo>
                  <a:pt x="96" y="249"/>
                </a:lnTo>
                <a:lnTo>
                  <a:pt x="98" y="247"/>
                </a:lnTo>
                <a:lnTo>
                  <a:pt x="87" y="251"/>
                </a:lnTo>
                <a:lnTo>
                  <a:pt x="89" y="251"/>
                </a:lnTo>
                <a:lnTo>
                  <a:pt x="69" y="260"/>
                </a:lnTo>
                <a:lnTo>
                  <a:pt x="72" y="257"/>
                </a:lnTo>
                <a:lnTo>
                  <a:pt x="54" y="269"/>
                </a:lnTo>
                <a:lnTo>
                  <a:pt x="56" y="268"/>
                </a:lnTo>
                <a:lnTo>
                  <a:pt x="49" y="275"/>
                </a:lnTo>
                <a:lnTo>
                  <a:pt x="49" y="274"/>
                </a:lnTo>
                <a:lnTo>
                  <a:pt x="43" y="280"/>
                </a:lnTo>
                <a:lnTo>
                  <a:pt x="45" y="280"/>
                </a:lnTo>
                <a:lnTo>
                  <a:pt x="38" y="287"/>
                </a:lnTo>
                <a:lnTo>
                  <a:pt x="38" y="285"/>
                </a:lnTo>
                <a:lnTo>
                  <a:pt x="34" y="294"/>
                </a:lnTo>
                <a:lnTo>
                  <a:pt x="36" y="293"/>
                </a:lnTo>
                <a:lnTo>
                  <a:pt x="32" y="299"/>
                </a:lnTo>
                <a:lnTo>
                  <a:pt x="29" y="307"/>
                </a:lnTo>
                <a:lnTo>
                  <a:pt x="27" y="315"/>
                </a:lnTo>
                <a:lnTo>
                  <a:pt x="27" y="313"/>
                </a:lnTo>
                <a:lnTo>
                  <a:pt x="27" y="322"/>
                </a:lnTo>
                <a:lnTo>
                  <a:pt x="27" y="321"/>
                </a:lnTo>
                <a:lnTo>
                  <a:pt x="29" y="332"/>
                </a:lnTo>
                <a:lnTo>
                  <a:pt x="27" y="331"/>
                </a:lnTo>
                <a:lnTo>
                  <a:pt x="32" y="343"/>
                </a:lnTo>
                <a:lnTo>
                  <a:pt x="32" y="341"/>
                </a:lnTo>
                <a:lnTo>
                  <a:pt x="36" y="352"/>
                </a:lnTo>
                <a:lnTo>
                  <a:pt x="43" y="362"/>
                </a:lnTo>
                <a:lnTo>
                  <a:pt x="40" y="360"/>
                </a:lnTo>
                <a:lnTo>
                  <a:pt x="49" y="369"/>
                </a:lnTo>
                <a:lnTo>
                  <a:pt x="60" y="378"/>
                </a:lnTo>
                <a:lnTo>
                  <a:pt x="58" y="376"/>
                </a:lnTo>
                <a:lnTo>
                  <a:pt x="72" y="385"/>
                </a:lnTo>
                <a:lnTo>
                  <a:pt x="69" y="383"/>
                </a:lnTo>
                <a:lnTo>
                  <a:pt x="83" y="390"/>
                </a:lnTo>
                <a:lnTo>
                  <a:pt x="63" y="404"/>
                </a:lnTo>
                <a:lnTo>
                  <a:pt x="85" y="406"/>
                </a:lnTo>
                <a:lnTo>
                  <a:pt x="78" y="413"/>
                </a:lnTo>
                <a:lnTo>
                  <a:pt x="78" y="411"/>
                </a:lnTo>
                <a:lnTo>
                  <a:pt x="72" y="418"/>
                </a:lnTo>
                <a:lnTo>
                  <a:pt x="63" y="432"/>
                </a:lnTo>
                <a:lnTo>
                  <a:pt x="63" y="430"/>
                </a:lnTo>
                <a:lnTo>
                  <a:pt x="58" y="439"/>
                </a:lnTo>
                <a:lnTo>
                  <a:pt x="58" y="437"/>
                </a:lnTo>
                <a:lnTo>
                  <a:pt x="56" y="446"/>
                </a:lnTo>
                <a:lnTo>
                  <a:pt x="56" y="444"/>
                </a:lnTo>
                <a:lnTo>
                  <a:pt x="56" y="453"/>
                </a:lnTo>
                <a:lnTo>
                  <a:pt x="54" y="462"/>
                </a:lnTo>
                <a:lnTo>
                  <a:pt x="54" y="460"/>
                </a:lnTo>
                <a:lnTo>
                  <a:pt x="56" y="469"/>
                </a:lnTo>
                <a:lnTo>
                  <a:pt x="56" y="467"/>
                </a:lnTo>
                <a:lnTo>
                  <a:pt x="56" y="477"/>
                </a:lnTo>
                <a:lnTo>
                  <a:pt x="56" y="476"/>
                </a:lnTo>
                <a:lnTo>
                  <a:pt x="60" y="485"/>
                </a:lnTo>
                <a:lnTo>
                  <a:pt x="60" y="483"/>
                </a:lnTo>
                <a:lnTo>
                  <a:pt x="63" y="491"/>
                </a:lnTo>
                <a:lnTo>
                  <a:pt x="63" y="490"/>
                </a:lnTo>
                <a:lnTo>
                  <a:pt x="69" y="499"/>
                </a:lnTo>
                <a:lnTo>
                  <a:pt x="67" y="496"/>
                </a:lnTo>
                <a:lnTo>
                  <a:pt x="74" y="505"/>
                </a:lnTo>
                <a:lnTo>
                  <a:pt x="74" y="504"/>
                </a:lnTo>
                <a:lnTo>
                  <a:pt x="81" y="510"/>
                </a:lnTo>
                <a:lnTo>
                  <a:pt x="87" y="516"/>
                </a:lnTo>
                <a:lnTo>
                  <a:pt x="96" y="521"/>
                </a:lnTo>
                <a:lnTo>
                  <a:pt x="94" y="521"/>
                </a:lnTo>
                <a:lnTo>
                  <a:pt x="105" y="526"/>
                </a:lnTo>
                <a:lnTo>
                  <a:pt x="103" y="526"/>
                </a:lnTo>
                <a:lnTo>
                  <a:pt x="114" y="530"/>
                </a:lnTo>
                <a:lnTo>
                  <a:pt x="112" y="530"/>
                </a:lnTo>
                <a:lnTo>
                  <a:pt x="134" y="537"/>
                </a:lnTo>
                <a:lnTo>
                  <a:pt x="134" y="535"/>
                </a:lnTo>
                <a:lnTo>
                  <a:pt x="145" y="538"/>
                </a:lnTo>
                <a:lnTo>
                  <a:pt x="143" y="538"/>
                </a:lnTo>
                <a:lnTo>
                  <a:pt x="156" y="538"/>
                </a:lnTo>
                <a:lnTo>
                  <a:pt x="154" y="538"/>
                </a:lnTo>
                <a:lnTo>
                  <a:pt x="167" y="540"/>
                </a:lnTo>
                <a:lnTo>
                  <a:pt x="217" y="538"/>
                </a:lnTo>
                <a:lnTo>
                  <a:pt x="192" y="558"/>
                </a:lnTo>
                <a:lnTo>
                  <a:pt x="192" y="544"/>
                </a:lnTo>
                <a:lnTo>
                  <a:pt x="209" y="561"/>
                </a:lnTo>
                <a:lnTo>
                  <a:pt x="207" y="561"/>
                </a:lnTo>
                <a:lnTo>
                  <a:pt x="227" y="577"/>
                </a:lnTo>
                <a:lnTo>
                  <a:pt x="225" y="575"/>
                </a:lnTo>
                <a:lnTo>
                  <a:pt x="247" y="589"/>
                </a:lnTo>
                <a:lnTo>
                  <a:pt x="245" y="589"/>
                </a:lnTo>
                <a:lnTo>
                  <a:pt x="269" y="599"/>
                </a:lnTo>
                <a:lnTo>
                  <a:pt x="295" y="608"/>
                </a:lnTo>
                <a:lnTo>
                  <a:pt x="321" y="615"/>
                </a:lnTo>
                <a:lnTo>
                  <a:pt x="319" y="615"/>
                </a:lnTo>
                <a:lnTo>
                  <a:pt x="335" y="617"/>
                </a:lnTo>
                <a:lnTo>
                  <a:pt x="361" y="621"/>
                </a:lnTo>
                <a:lnTo>
                  <a:pt x="377" y="621"/>
                </a:lnTo>
                <a:lnTo>
                  <a:pt x="375" y="621"/>
                </a:lnTo>
                <a:lnTo>
                  <a:pt x="390" y="621"/>
                </a:lnTo>
                <a:lnTo>
                  <a:pt x="406" y="619"/>
                </a:lnTo>
                <a:lnTo>
                  <a:pt x="403" y="619"/>
                </a:lnTo>
                <a:lnTo>
                  <a:pt x="419" y="617"/>
                </a:lnTo>
                <a:lnTo>
                  <a:pt x="417" y="617"/>
                </a:lnTo>
                <a:lnTo>
                  <a:pt x="433" y="615"/>
                </a:lnTo>
                <a:lnTo>
                  <a:pt x="446" y="612"/>
                </a:lnTo>
                <a:lnTo>
                  <a:pt x="459" y="608"/>
                </a:lnTo>
                <a:lnTo>
                  <a:pt x="473" y="604"/>
                </a:lnTo>
                <a:lnTo>
                  <a:pt x="470" y="604"/>
                </a:lnTo>
                <a:lnTo>
                  <a:pt x="484" y="598"/>
                </a:lnTo>
                <a:lnTo>
                  <a:pt x="495" y="619"/>
                </a:lnTo>
                <a:lnTo>
                  <a:pt x="502" y="601"/>
                </a:lnTo>
                <a:lnTo>
                  <a:pt x="517" y="615"/>
                </a:lnTo>
                <a:lnTo>
                  <a:pt x="515" y="613"/>
                </a:lnTo>
                <a:lnTo>
                  <a:pt x="533" y="626"/>
                </a:lnTo>
                <a:lnTo>
                  <a:pt x="530" y="626"/>
                </a:lnTo>
                <a:lnTo>
                  <a:pt x="548" y="636"/>
                </a:lnTo>
                <a:lnTo>
                  <a:pt x="568" y="645"/>
                </a:lnTo>
                <a:lnTo>
                  <a:pt x="566" y="643"/>
                </a:lnTo>
                <a:lnTo>
                  <a:pt x="588" y="652"/>
                </a:lnTo>
                <a:lnTo>
                  <a:pt x="586" y="651"/>
                </a:lnTo>
                <a:lnTo>
                  <a:pt x="608" y="655"/>
                </a:lnTo>
                <a:lnTo>
                  <a:pt x="630" y="659"/>
                </a:lnTo>
                <a:lnTo>
                  <a:pt x="656" y="660"/>
                </a:lnTo>
                <a:lnTo>
                  <a:pt x="653" y="660"/>
                </a:lnTo>
                <a:lnTo>
                  <a:pt x="668" y="659"/>
                </a:lnTo>
                <a:lnTo>
                  <a:pt x="684" y="657"/>
                </a:lnTo>
                <a:lnTo>
                  <a:pt x="682" y="659"/>
                </a:lnTo>
                <a:lnTo>
                  <a:pt x="698" y="655"/>
                </a:lnTo>
                <a:lnTo>
                  <a:pt x="711" y="654"/>
                </a:lnTo>
                <a:lnTo>
                  <a:pt x="726" y="649"/>
                </a:lnTo>
                <a:lnTo>
                  <a:pt x="724" y="651"/>
                </a:lnTo>
                <a:lnTo>
                  <a:pt x="751" y="640"/>
                </a:lnTo>
                <a:lnTo>
                  <a:pt x="762" y="635"/>
                </a:lnTo>
                <a:lnTo>
                  <a:pt x="784" y="621"/>
                </a:lnTo>
                <a:lnTo>
                  <a:pt x="794" y="612"/>
                </a:lnTo>
                <a:lnTo>
                  <a:pt x="794" y="613"/>
                </a:lnTo>
                <a:lnTo>
                  <a:pt x="811" y="596"/>
                </a:lnTo>
                <a:lnTo>
                  <a:pt x="809" y="596"/>
                </a:lnTo>
                <a:lnTo>
                  <a:pt x="818" y="588"/>
                </a:lnTo>
                <a:lnTo>
                  <a:pt x="816" y="588"/>
                </a:lnTo>
                <a:lnTo>
                  <a:pt x="822" y="577"/>
                </a:lnTo>
                <a:lnTo>
                  <a:pt x="822" y="579"/>
                </a:lnTo>
                <a:lnTo>
                  <a:pt x="847" y="528"/>
                </a:lnTo>
                <a:lnTo>
                  <a:pt x="856" y="570"/>
                </a:lnTo>
                <a:lnTo>
                  <a:pt x="847" y="561"/>
                </a:lnTo>
                <a:lnTo>
                  <a:pt x="867" y="570"/>
                </a:lnTo>
                <a:lnTo>
                  <a:pt x="889" y="575"/>
                </a:lnTo>
                <a:lnTo>
                  <a:pt x="887" y="575"/>
                </a:lnTo>
                <a:lnTo>
                  <a:pt x="909" y="579"/>
                </a:lnTo>
                <a:lnTo>
                  <a:pt x="907" y="579"/>
                </a:lnTo>
                <a:lnTo>
                  <a:pt x="931" y="579"/>
                </a:lnTo>
                <a:lnTo>
                  <a:pt x="929" y="579"/>
                </a:lnTo>
                <a:lnTo>
                  <a:pt x="947" y="579"/>
                </a:lnTo>
                <a:lnTo>
                  <a:pt x="945" y="579"/>
                </a:lnTo>
                <a:lnTo>
                  <a:pt x="963" y="577"/>
                </a:lnTo>
                <a:lnTo>
                  <a:pt x="961" y="577"/>
                </a:lnTo>
                <a:lnTo>
                  <a:pt x="976" y="574"/>
                </a:lnTo>
                <a:lnTo>
                  <a:pt x="976" y="575"/>
                </a:lnTo>
                <a:lnTo>
                  <a:pt x="989" y="570"/>
                </a:lnTo>
                <a:lnTo>
                  <a:pt x="1005" y="566"/>
                </a:lnTo>
                <a:lnTo>
                  <a:pt x="1003" y="566"/>
                </a:lnTo>
                <a:lnTo>
                  <a:pt x="1017" y="560"/>
                </a:lnTo>
                <a:lnTo>
                  <a:pt x="1017" y="561"/>
                </a:lnTo>
                <a:lnTo>
                  <a:pt x="1029" y="554"/>
                </a:lnTo>
                <a:lnTo>
                  <a:pt x="1027" y="554"/>
                </a:lnTo>
                <a:lnTo>
                  <a:pt x="1039" y="547"/>
                </a:lnTo>
                <a:lnTo>
                  <a:pt x="1049" y="538"/>
                </a:lnTo>
                <a:lnTo>
                  <a:pt x="1047" y="540"/>
                </a:lnTo>
                <a:lnTo>
                  <a:pt x="1059" y="530"/>
                </a:lnTo>
                <a:lnTo>
                  <a:pt x="1057" y="532"/>
                </a:lnTo>
                <a:lnTo>
                  <a:pt x="1065" y="521"/>
                </a:lnTo>
                <a:lnTo>
                  <a:pt x="1065" y="523"/>
                </a:lnTo>
                <a:lnTo>
                  <a:pt x="1071" y="512"/>
                </a:lnTo>
                <a:lnTo>
                  <a:pt x="1071" y="514"/>
                </a:lnTo>
                <a:lnTo>
                  <a:pt x="1077" y="502"/>
                </a:lnTo>
                <a:lnTo>
                  <a:pt x="1077" y="504"/>
                </a:lnTo>
                <a:lnTo>
                  <a:pt x="1081" y="491"/>
                </a:lnTo>
                <a:lnTo>
                  <a:pt x="1081" y="493"/>
                </a:lnTo>
                <a:lnTo>
                  <a:pt x="1083" y="481"/>
                </a:lnTo>
                <a:lnTo>
                  <a:pt x="1083" y="483"/>
                </a:lnTo>
                <a:lnTo>
                  <a:pt x="1083" y="471"/>
                </a:lnTo>
                <a:lnTo>
                  <a:pt x="1085" y="477"/>
                </a:lnTo>
                <a:lnTo>
                  <a:pt x="1075" y="463"/>
                </a:lnTo>
                <a:lnTo>
                  <a:pt x="1113" y="458"/>
                </a:lnTo>
                <a:lnTo>
                  <a:pt x="1129" y="455"/>
                </a:lnTo>
                <a:lnTo>
                  <a:pt x="1127" y="455"/>
                </a:lnTo>
                <a:lnTo>
                  <a:pt x="1145" y="449"/>
                </a:lnTo>
                <a:lnTo>
                  <a:pt x="1143" y="449"/>
                </a:lnTo>
                <a:lnTo>
                  <a:pt x="1159" y="444"/>
                </a:lnTo>
                <a:lnTo>
                  <a:pt x="1159" y="446"/>
                </a:lnTo>
                <a:lnTo>
                  <a:pt x="1185" y="432"/>
                </a:lnTo>
                <a:lnTo>
                  <a:pt x="1197" y="425"/>
                </a:lnTo>
                <a:lnTo>
                  <a:pt x="1219" y="407"/>
                </a:lnTo>
                <a:lnTo>
                  <a:pt x="1217" y="407"/>
                </a:lnTo>
                <a:lnTo>
                  <a:pt x="1229" y="397"/>
                </a:lnTo>
                <a:lnTo>
                  <a:pt x="1226" y="399"/>
                </a:lnTo>
                <a:lnTo>
                  <a:pt x="1236" y="387"/>
                </a:lnTo>
                <a:lnTo>
                  <a:pt x="1236" y="388"/>
                </a:lnTo>
                <a:lnTo>
                  <a:pt x="1242" y="376"/>
                </a:lnTo>
                <a:lnTo>
                  <a:pt x="1242" y="378"/>
                </a:lnTo>
                <a:lnTo>
                  <a:pt x="1247" y="366"/>
                </a:lnTo>
                <a:lnTo>
                  <a:pt x="1247" y="368"/>
                </a:lnTo>
                <a:lnTo>
                  <a:pt x="1251" y="355"/>
                </a:lnTo>
                <a:lnTo>
                  <a:pt x="1254" y="343"/>
                </a:lnTo>
                <a:lnTo>
                  <a:pt x="1254" y="345"/>
                </a:lnTo>
                <a:lnTo>
                  <a:pt x="1254" y="331"/>
                </a:lnTo>
                <a:lnTo>
                  <a:pt x="1254" y="332"/>
                </a:lnTo>
                <a:lnTo>
                  <a:pt x="1254" y="321"/>
                </a:lnTo>
                <a:lnTo>
                  <a:pt x="1254" y="322"/>
                </a:lnTo>
                <a:lnTo>
                  <a:pt x="1251" y="310"/>
                </a:lnTo>
                <a:lnTo>
                  <a:pt x="1251" y="312"/>
                </a:lnTo>
                <a:lnTo>
                  <a:pt x="1247" y="299"/>
                </a:lnTo>
                <a:lnTo>
                  <a:pt x="1249" y="301"/>
                </a:lnTo>
                <a:lnTo>
                  <a:pt x="1244" y="291"/>
                </a:lnTo>
                <a:lnTo>
                  <a:pt x="1238" y="280"/>
                </a:lnTo>
                <a:lnTo>
                  <a:pt x="1231" y="271"/>
                </a:lnTo>
                <a:lnTo>
                  <a:pt x="1234" y="271"/>
                </a:lnTo>
                <a:lnTo>
                  <a:pt x="1224" y="261"/>
                </a:lnTo>
                <a:lnTo>
                  <a:pt x="1224" y="263"/>
                </a:lnTo>
                <a:lnTo>
                  <a:pt x="1215" y="252"/>
                </a:lnTo>
                <a:lnTo>
                  <a:pt x="1222" y="255"/>
                </a:lnTo>
                <a:lnTo>
                  <a:pt x="1208" y="252"/>
                </a:lnTo>
                <a:lnTo>
                  <a:pt x="1217" y="232"/>
                </a:lnTo>
                <a:lnTo>
                  <a:pt x="1217" y="233"/>
                </a:lnTo>
                <a:lnTo>
                  <a:pt x="1222" y="222"/>
                </a:lnTo>
                <a:lnTo>
                  <a:pt x="1224" y="212"/>
                </a:lnTo>
                <a:lnTo>
                  <a:pt x="1224" y="214"/>
                </a:lnTo>
                <a:lnTo>
                  <a:pt x="1224" y="202"/>
                </a:lnTo>
                <a:lnTo>
                  <a:pt x="1224" y="204"/>
                </a:lnTo>
                <a:lnTo>
                  <a:pt x="1224" y="193"/>
                </a:lnTo>
                <a:lnTo>
                  <a:pt x="1224" y="194"/>
                </a:lnTo>
                <a:lnTo>
                  <a:pt x="1219" y="177"/>
                </a:lnTo>
                <a:lnTo>
                  <a:pt x="1219" y="179"/>
                </a:lnTo>
                <a:lnTo>
                  <a:pt x="1217" y="171"/>
                </a:lnTo>
                <a:lnTo>
                  <a:pt x="1212" y="163"/>
                </a:lnTo>
                <a:lnTo>
                  <a:pt x="1208" y="155"/>
                </a:lnTo>
                <a:lnTo>
                  <a:pt x="1208" y="157"/>
                </a:lnTo>
                <a:lnTo>
                  <a:pt x="1201" y="147"/>
                </a:lnTo>
                <a:lnTo>
                  <a:pt x="1201" y="149"/>
                </a:lnTo>
                <a:lnTo>
                  <a:pt x="1195" y="142"/>
                </a:lnTo>
                <a:lnTo>
                  <a:pt x="1197" y="142"/>
                </a:lnTo>
                <a:lnTo>
                  <a:pt x="1179" y="130"/>
                </a:lnTo>
                <a:lnTo>
                  <a:pt x="1181" y="130"/>
                </a:lnTo>
                <a:lnTo>
                  <a:pt x="1161" y="119"/>
                </a:lnTo>
                <a:lnTo>
                  <a:pt x="1163" y="119"/>
                </a:lnTo>
                <a:lnTo>
                  <a:pt x="1141" y="111"/>
                </a:lnTo>
                <a:lnTo>
                  <a:pt x="1143" y="113"/>
                </a:lnTo>
                <a:lnTo>
                  <a:pt x="1133" y="110"/>
                </a:lnTo>
                <a:lnTo>
                  <a:pt x="1085" y="99"/>
                </a:lnTo>
                <a:lnTo>
                  <a:pt x="1119" y="85"/>
                </a:lnTo>
                <a:lnTo>
                  <a:pt x="1109" y="99"/>
                </a:lnTo>
                <a:lnTo>
                  <a:pt x="1105" y="81"/>
                </a:lnTo>
                <a:lnTo>
                  <a:pt x="1105" y="83"/>
                </a:lnTo>
                <a:lnTo>
                  <a:pt x="1101" y="74"/>
                </a:lnTo>
                <a:lnTo>
                  <a:pt x="1101" y="76"/>
                </a:lnTo>
                <a:lnTo>
                  <a:pt x="1095" y="67"/>
                </a:lnTo>
                <a:lnTo>
                  <a:pt x="1097" y="69"/>
                </a:lnTo>
                <a:lnTo>
                  <a:pt x="1089" y="62"/>
                </a:lnTo>
                <a:lnTo>
                  <a:pt x="1083" y="55"/>
                </a:lnTo>
                <a:lnTo>
                  <a:pt x="1083" y="57"/>
                </a:lnTo>
                <a:lnTo>
                  <a:pt x="1067" y="44"/>
                </a:lnTo>
                <a:lnTo>
                  <a:pt x="1049" y="36"/>
                </a:lnTo>
                <a:lnTo>
                  <a:pt x="1039" y="32"/>
                </a:lnTo>
                <a:lnTo>
                  <a:pt x="1041" y="32"/>
                </a:lnTo>
                <a:lnTo>
                  <a:pt x="1029" y="28"/>
                </a:lnTo>
                <a:lnTo>
                  <a:pt x="1019" y="26"/>
                </a:lnTo>
                <a:lnTo>
                  <a:pt x="1021" y="26"/>
                </a:lnTo>
                <a:lnTo>
                  <a:pt x="1007" y="25"/>
                </a:lnTo>
                <a:lnTo>
                  <a:pt x="1009" y="25"/>
                </a:lnTo>
                <a:lnTo>
                  <a:pt x="996" y="23"/>
                </a:lnTo>
                <a:lnTo>
                  <a:pt x="999" y="23"/>
                </a:lnTo>
                <a:lnTo>
                  <a:pt x="985" y="23"/>
                </a:lnTo>
                <a:lnTo>
                  <a:pt x="987" y="23"/>
                </a:lnTo>
                <a:lnTo>
                  <a:pt x="971" y="23"/>
                </a:lnTo>
                <a:lnTo>
                  <a:pt x="956" y="25"/>
                </a:lnTo>
                <a:lnTo>
                  <a:pt x="958" y="25"/>
                </a:lnTo>
                <a:lnTo>
                  <a:pt x="943" y="28"/>
                </a:lnTo>
                <a:lnTo>
                  <a:pt x="945" y="28"/>
                </a:lnTo>
                <a:lnTo>
                  <a:pt x="931" y="32"/>
                </a:lnTo>
                <a:lnTo>
                  <a:pt x="918" y="38"/>
                </a:lnTo>
                <a:lnTo>
                  <a:pt x="920" y="36"/>
                </a:lnTo>
                <a:lnTo>
                  <a:pt x="907" y="43"/>
                </a:lnTo>
                <a:lnTo>
                  <a:pt x="909" y="41"/>
                </a:lnTo>
                <a:lnTo>
                  <a:pt x="898" y="48"/>
                </a:lnTo>
                <a:lnTo>
                  <a:pt x="887" y="57"/>
                </a:lnTo>
                <a:lnTo>
                  <a:pt x="885" y="38"/>
                </a:lnTo>
                <a:lnTo>
                  <a:pt x="885" y="39"/>
                </a:lnTo>
                <a:lnTo>
                  <a:pt x="869" y="55"/>
                </a:lnTo>
                <a:lnTo>
                  <a:pt x="858" y="48"/>
                </a:lnTo>
                <a:lnTo>
                  <a:pt x="860" y="48"/>
                </a:lnTo>
                <a:lnTo>
                  <a:pt x="849" y="41"/>
                </a:lnTo>
                <a:lnTo>
                  <a:pt x="851" y="43"/>
                </a:lnTo>
                <a:lnTo>
                  <a:pt x="838" y="36"/>
                </a:lnTo>
                <a:lnTo>
                  <a:pt x="840" y="38"/>
                </a:lnTo>
                <a:lnTo>
                  <a:pt x="827" y="32"/>
                </a:lnTo>
                <a:lnTo>
                  <a:pt x="829" y="32"/>
                </a:lnTo>
                <a:lnTo>
                  <a:pt x="816" y="28"/>
                </a:lnTo>
                <a:lnTo>
                  <a:pt x="818" y="28"/>
                </a:lnTo>
                <a:lnTo>
                  <a:pt x="802" y="25"/>
                </a:lnTo>
                <a:lnTo>
                  <a:pt x="804" y="25"/>
                </a:lnTo>
                <a:lnTo>
                  <a:pt x="791" y="23"/>
                </a:lnTo>
                <a:lnTo>
                  <a:pt x="760" y="23"/>
                </a:lnTo>
                <a:lnTo>
                  <a:pt x="762" y="23"/>
                </a:lnTo>
                <a:lnTo>
                  <a:pt x="744" y="26"/>
                </a:lnTo>
                <a:lnTo>
                  <a:pt x="746" y="26"/>
                </a:lnTo>
                <a:lnTo>
                  <a:pt x="731" y="30"/>
                </a:lnTo>
                <a:lnTo>
                  <a:pt x="734" y="30"/>
                </a:lnTo>
                <a:lnTo>
                  <a:pt x="718" y="36"/>
                </a:lnTo>
                <a:lnTo>
                  <a:pt x="704" y="43"/>
                </a:lnTo>
                <a:lnTo>
                  <a:pt x="706" y="41"/>
                </a:lnTo>
                <a:lnTo>
                  <a:pt x="694" y="50"/>
                </a:lnTo>
                <a:lnTo>
                  <a:pt x="696" y="50"/>
                </a:lnTo>
                <a:lnTo>
                  <a:pt x="684" y="58"/>
                </a:lnTo>
                <a:lnTo>
                  <a:pt x="676" y="69"/>
                </a:lnTo>
                <a:lnTo>
                  <a:pt x="678" y="60"/>
                </a:lnTo>
                <a:lnTo>
                  <a:pt x="686" y="93"/>
                </a:lnTo>
                <a:lnTo>
                  <a:pt x="644" y="66"/>
                </a:lnTo>
                <a:lnTo>
                  <a:pt x="646" y="66"/>
                </a:lnTo>
                <a:lnTo>
                  <a:pt x="633" y="60"/>
                </a:lnTo>
                <a:lnTo>
                  <a:pt x="636" y="60"/>
                </a:lnTo>
                <a:lnTo>
                  <a:pt x="622" y="55"/>
                </a:lnTo>
                <a:lnTo>
                  <a:pt x="608" y="52"/>
                </a:lnTo>
                <a:lnTo>
                  <a:pt x="610" y="52"/>
                </a:lnTo>
                <a:lnTo>
                  <a:pt x="584" y="44"/>
                </a:lnTo>
                <a:lnTo>
                  <a:pt x="568" y="44"/>
                </a:lnTo>
                <a:lnTo>
                  <a:pt x="570" y="44"/>
                </a:lnTo>
                <a:lnTo>
                  <a:pt x="555" y="43"/>
                </a:lnTo>
                <a:lnTo>
                  <a:pt x="557" y="43"/>
                </a:lnTo>
                <a:lnTo>
                  <a:pt x="535" y="44"/>
                </a:lnTo>
                <a:lnTo>
                  <a:pt x="537" y="44"/>
                </a:lnTo>
                <a:lnTo>
                  <a:pt x="517" y="48"/>
                </a:lnTo>
                <a:lnTo>
                  <a:pt x="519" y="46"/>
                </a:lnTo>
                <a:lnTo>
                  <a:pt x="499" y="52"/>
                </a:lnTo>
                <a:lnTo>
                  <a:pt x="502" y="52"/>
                </a:lnTo>
                <a:lnTo>
                  <a:pt x="482" y="58"/>
                </a:lnTo>
                <a:lnTo>
                  <a:pt x="484" y="57"/>
                </a:lnTo>
                <a:lnTo>
                  <a:pt x="466" y="66"/>
                </a:lnTo>
                <a:lnTo>
                  <a:pt x="468" y="66"/>
                </a:lnTo>
                <a:lnTo>
                  <a:pt x="453" y="76"/>
                </a:lnTo>
                <a:lnTo>
                  <a:pt x="455" y="74"/>
                </a:lnTo>
                <a:lnTo>
                  <a:pt x="441" y="86"/>
                </a:lnTo>
                <a:lnTo>
                  <a:pt x="441" y="85"/>
                </a:lnTo>
                <a:lnTo>
                  <a:pt x="430" y="97"/>
                </a:lnTo>
                <a:lnTo>
                  <a:pt x="433" y="97"/>
                </a:lnTo>
                <a:lnTo>
                  <a:pt x="426" y="105"/>
                </a:lnTo>
                <a:lnTo>
                  <a:pt x="390" y="93"/>
                </a:lnTo>
                <a:lnTo>
                  <a:pt x="393" y="93"/>
                </a:lnTo>
                <a:lnTo>
                  <a:pt x="368" y="88"/>
                </a:lnTo>
                <a:lnTo>
                  <a:pt x="343" y="85"/>
                </a:lnTo>
                <a:lnTo>
                  <a:pt x="345" y="85"/>
                </a:lnTo>
                <a:lnTo>
                  <a:pt x="319" y="83"/>
                </a:lnTo>
                <a:lnTo>
                  <a:pt x="321" y="83"/>
                </a:lnTo>
                <a:lnTo>
                  <a:pt x="301" y="85"/>
                </a:lnTo>
                <a:lnTo>
                  <a:pt x="283" y="86"/>
                </a:lnTo>
                <a:lnTo>
                  <a:pt x="265" y="90"/>
                </a:lnTo>
                <a:lnTo>
                  <a:pt x="247" y="93"/>
                </a:lnTo>
                <a:lnTo>
                  <a:pt x="249" y="93"/>
                </a:lnTo>
                <a:lnTo>
                  <a:pt x="232" y="100"/>
                </a:lnTo>
                <a:lnTo>
                  <a:pt x="235" y="99"/>
                </a:lnTo>
                <a:lnTo>
                  <a:pt x="217" y="105"/>
                </a:lnTo>
                <a:lnTo>
                  <a:pt x="219" y="105"/>
                </a:lnTo>
                <a:lnTo>
                  <a:pt x="203" y="114"/>
                </a:lnTo>
                <a:lnTo>
                  <a:pt x="205" y="113"/>
                </a:lnTo>
                <a:lnTo>
                  <a:pt x="189" y="121"/>
                </a:lnTo>
                <a:lnTo>
                  <a:pt x="192" y="121"/>
                </a:lnTo>
                <a:lnTo>
                  <a:pt x="179" y="132"/>
                </a:lnTo>
                <a:lnTo>
                  <a:pt x="181" y="130"/>
                </a:lnTo>
                <a:lnTo>
                  <a:pt x="167" y="141"/>
                </a:lnTo>
                <a:lnTo>
                  <a:pt x="169" y="141"/>
                </a:lnTo>
                <a:lnTo>
                  <a:pt x="159" y="152"/>
                </a:lnTo>
                <a:lnTo>
                  <a:pt x="161" y="151"/>
                </a:lnTo>
                <a:lnTo>
                  <a:pt x="152" y="163"/>
                </a:lnTo>
                <a:lnTo>
                  <a:pt x="152" y="161"/>
                </a:lnTo>
                <a:lnTo>
                  <a:pt x="145" y="175"/>
                </a:lnTo>
                <a:lnTo>
                  <a:pt x="147" y="174"/>
                </a:lnTo>
                <a:lnTo>
                  <a:pt x="141" y="188"/>
                </a:lnTo>
                <a:lnTo>
                  <a:pt x="143" y="186"/>
                </a:lnTo>
                <a:lnTo>
                  <a:pt x="139" y="200"/>
                </a:lnTo>
                <a:lnTo>
                  <a:pt x="139" y="214"/>
                </a:lnTo>
                <a:lnTo>
                  <a:pt x="139" y="212"/>
                </a:lnTo>
                <a:lnTo>
                  <a:pt x="139" y="222"/>
                </a:lnTo>
                <a:lnTo>
                  <a:pt x="139" y="221"/>
                </a:lnTo>
                <a:lnTo>
                  <a:pt x="141" y="230"/>
                </a:lnTo>
                <a:lnTo>
                  <a:pt x="118" y="222"/>
                </a:lnTo>
                <a:moveTo>
                  <a:pt x="114" y="251"/>
                </a:moveTo>
                <a:lnTo>
                  <a:pt x="112" y="222"/>
                </a:lnTo>
                <a:lnTo>
                  <a:pt x="109" y="212"/>
                </a:lnTo>
                <a:lnTo>
                  <a:pt x="112" y="196"/>
                </a:lnTo>
                <a:lnTo>
                  <a:pt x="114" y="182"/>
                </a:lnTo>
                <a:lnTo>
                  <a:pt x="121" y="166"/>
                </a:lnTo>
                <a:lnTo>
                  <a:pt x="127" y="152"/>
                </a:lnTo>
                <a:lnTo>
                  <a:pt x="136" y="141"/>
                </a:lnTo>
                <a:lnTo>
                  <a:pt x="159" y="116"/>
                </a:lnTo>
                <a:lnTo>
                  <a:pt x="172" y="105"/>
                </a:lnTo>
                <a:lnTo>
                  <a:pt x="187" y="95"/>
                </a:lnTo>
                <a:lnTo>
                  <a:pt x="203" y="86"/>
                </a:lnTo>
                <a:lnTo>
                  <a:pt x="221" y="80"/>
                </a:lnTo>
                <a:lnTo>
                  <a:pt x="239" y="74"/>
                </a:lnTo>
                <a:lnTo>
                  <a:pt x="259" y="69"/>
                </a:lnTo>
                <a:lnTo>
                  <a:pt x="279" y="66"/>
                </a:lnTo>
                <a:lnTo>
                  <a:pt x="299" y="62"/>
                </a:lnTo>
                <a:lnTo>
                  <a:pt x="321" y="62"/>
                </a:lnTo>
                <a:lnTo>
                  <a:pt x="348" y="64"/>
                </a:lnTo>
                <a:lnTo>
                  <a:pt x="375" y="67"/>
                </a:lnTo>
                <a:lnTo>
                  <a:pt x="401" y="74"/>
                </a:lnTo>
                <a:lnTo>
                  <a:pt x="426" y="81"/>
                </a:lnTo>
                <a:lnTo>
                  <a:pt x="406" y="86"/>
                </a:lnTo>
                <a:lnTo>
                  <a:pt x="408" y="86"/>
                </a:lnTo>
                <a:lnTo>
                  <a:pt x="419" y="71"/>
                </a:lnTo>
                <a:lnTo>
                  <a:pt x="435" y="58"/>
                </a:lnTo>
                <a:lnTo>
                  <a:pt x="450" y="48"/>
                </a:lnTo>
                <a:lnTo>
                  <a:pt x="490" y="30"/>
                </a:lnTo>
                <a:lnTo>
                  <a:pt x="510" y="25"/>
                </a:lnTo>
                <a:lnTo>
                  <a:pt x="533" y="21"/>
                </a:lnTo>
                <a:lnTo>
                  <a:pt x="573" y="21"/>
                </a:lnTo>
                <a:lnTo>
                  <a:pt x="588" y="23"/>
                </a:lnTo>
                <a:lnTo>
                  <a:pt x="604" y="26"/>
                </a:lnTo>
                <a:lnTo>
                  <a:pt x="620" y="30"/>
                </a:lnTo>
                <a:lnTo>
                  <a:pt x="636" y="36"/>
                </a:lnTo>
                <a:lnTo>
                  <a:pt x="648" y="41"/>
                </a:lnTo>
                <a:lnTo>
                  <a:pt x="662" y="48"/>
                </a:lnTo>
                <a:lnTo>
                  <a:pt x="674" y="57"/>
                </a:lnTo>
                <a:lnTo>
                  <a:pt x="650" y="67"/>
                </a:lnTo>
                <a:lnTo>
                  <a:pt x="648" y="60"/>
                </a:lnTo>
                <a:lnTo>
                  <a:pt x="662" y="44"/>
                </a:lnTo>
                <a:lnTo>
                  <a:pt x="676" y="34"/>
                </a:lnTo>
                <a:lnTo>
                  <a:pt x="688" y="25"/>
                </a:lnTo>
                <a:lnTo>
                  <a:pt x="704" y="15"/>
                </a:lnTo>
                <a:lnTo>
                  <a:pt x="722" y="9"/>
                </a:lnTo>
                <a:lnTo>
                  <a:pt x="740" y="6"/>
                </a:lnTo>
                <a:lnTo>
                  <a:pt x="758" y="1"/>
                </a:lnTo>
                <a:lnTo>
                  <a:pt x="778" y="0"/>
                </a:lnTo>
                <a:lnTo>
                  <a:pt x="794" y="1"/>
                </a:lnTo>
                <a:lnTo>
                  <a:pt x="809" y="4"/>
                </a:lnTo>
                <a:lnTo>
                  <a:pt x="824" y="7"/>
                </a:lnTo>
                <a:lnTo>
                  <a:pt x="840" y="11"/>
                </a:lnTo>
                <a:lnTo>
                  <a:pt x="867" y="25"/>
                </a:lnTo>
                <a:lnTo>
                  <a:pt x="878" y="32"/>
                </a:lnTo>
                <a:lnTo>
                  <a:pt x="943" y="86"/>
                </a:lnTo>
                <a:lnTo>
                  <a:pt x="854" y="52"/>
                </a:lnTo>
                <a:lnTo>
                  <a:pt x="880" y="32"/>
                </a:lnTo>
                <a:lnTo>
                  <a:pt x="891" y="23"/>
                </a:lnTo>
                <a:lnTo>
                  <a:pt x="907" y="15"/>
                </a:lnTo>
                <a:lnTo>
                  <a:pt x="920" y="11"/>
                </a:lnTo>
                <a:lnTo>
                  <a:pt x="936" y="7"/>
                </a:lnTo>
                <a:lnTo>
                  <a:pt x="951" y="4"/>
                </a:lnTo>
                <a:lnTo>
                  <a:pt x="969" y="1"/>
                </a:lnTo>
                <a:lnTo>
                  <a:pt x="985" y="0"/>
                </a:lnTo>
                <a:lnTo>
                  <a:pt x="999" y="1"/>
                </a:lnTo>
                <a:lnTo>
                  <a:pt x="1011" y="1"/>
                </a:lnTo>
                <a:lnTo>
                  <a:pt x="1025" y="6"/>
                </a:lnTo>
                <a:lnTo>
                  <a:pt x="1039" y="7"/>
                </a:lnTo>
                <a:lnTo>
                  <a:pt x="1051" y="11"/>
                </a:lnTo>
                <a:lnTo>
                  <a:pt x="1085" y="26"/>
                </a:lnTo>
                <a:lnTo>
                  <a:pt x="1113" y="48"/>
                </a:lnTo>
                <a:lnTo>
                  <a:pt x="1125" y="66"/>
                </a:lnTo>
                <a:lnTo>
                  <a:pt x="1135" y="83"/>
                </a:lnTo>
                <a:lnTo>
                  <a:pt x="1141" y="100"/>
                </a:lnTo>
                <a:lnTo>
                  <a:pt x="1129" y="105"/>
                </a:lnTo>
                <a:lnTo>
                  <a:pt x="1127" y="85"/>
                </a:lnTo>
                <a:lnTo>
                  <a:pt x="1155" y="91"/>
                </a:lnTo>
                <a:lnTo>
                  <a:pt x="1177" y="102"/>
                </a:lnTo>
                <a:lnTo>
                  <a:pt x="1199" y="114"/>
                </a:lnTo>
                <a:lnTo>
                  <a:pt x="1217" y="128"/>
                </a:lnTo>
                <a:lnTo>
                  <a:pt x="1224" y="135"/>
                </a:lnTo>
                <a:lnTo>
                  <a:pt x="1234" y="144"/>
                </a:lnTo>
                <a:lnTo>
                  <a:pt x="1238" y="152"/>
                </a:lnTo>
                <a:lnTo>
                  <a:pt x="1244" y="163"/>
                </a:lnTo>
                <a:lnTo>
                  <a:pt x="1247" y="172"/>
                </a:lnTo>
                <a:lnTo>
                  <a:pt x="1251" y="182"/>
                </a:lnTo>
                <a:lnTo>
                  <a:pt x="1251" y="193"/>
                </a:lnTo>
                <a:lnTo>
                  <a:pt x="1254" y="202"/>
                </a:lnTo>
                <a:lnTo>
                  <a:pt x="1251" y="216"/>
                </a:lnTo>
                <a:lnTo>
                  <a:pt x="1249" y="227"/>
                </a:lnTo>
                <a:lnTo>
                  <a:pt x="1244" y="238"/>
                </a:lnTo>
                <a:lnTo>
                  <a:pt x="1240" y="251"/>
                </a:lnTo>
                <a:lnTo>
                  <a:pt x="1231" y="237"/>
                </a:lnTo>
                <a:lnTo>
                  <a:pt x="1236" y="237"/>
                </a:lnTo>
                <a:lnTo>
                  <a:pt x="1247" y="249"/>
                </a:lnTo>
                <a:lnTo>
                  <a:pt x="1256" y="260"/>
                </a:lnTo>
                <a:lnTo>
                  <a:pt x="1264" y="271"/>
                </a:lnTo>
                <a:lnTo>
                  <a:pt x="1269" y="282"/>
                </a:lnTo>
                <a:lnTo>
                  <a:pt x="1276" y="294"/>
                </a:lnTo>
                <a:lnTo>
                  <a:pt x="1280" y="319"/>
                </a:lnTo>
                <a:lnTo>
                  <a:pt x="1280" y="346"/>
                </a:lnTo>
                <a:lnTo>
                  <a:pt x="1278" y="359"/>
                </a:lnTo>
                <a:lnTo>
                  <a:pt x="1274" y="373"/>
                </a:lnTo>
                <a:lnTo>
                  <a:pt x="1267" y="385"/>
                </a:lnTo>
                <a:lnTo>
                  <a:pt x="1260" y="399"/>
                </a:lnTo>
                <a:lnTo>
                  <a:pt x="1251" y="410"/>
                </a:lnTo>
                <a:lnTo>
                  <a:pt x="1240" y="421"/>
                </a:lnTo>
                <a:lnTo>
                  <a:pt x="1229" y="432"/>
                </a:lnTo>
                <a:lnTo>
                  <a:pt x="1217" y="441"/>
                </a:lnTo>
                <a:lnTo>
                  <a:pt x="1201" y="449"/>
                </a:lnTo>
                <a:lnTo>
                  <a:pt x="1187" y="458"/>
                </a:lnTo>
                <a:lnTo>
                  <a:pt x="1170" y="465"/>
                </a:lnTo>
                <a:lnTo>
                  <a:pt x="1155" y="471"/>
                </a:lnTo>
                <a:lnTo>
                  <a:pt x="1137" y="476"/>
                </a:lnTo>
                <a:lnTo>
                  <a:pt x="1119" y="479"/>
                </a:lnTo>
                <a:lnTo>
                  <a:pt x="1101" y="481"/>
                </a:lnTo>
                <a:lnTo>
                  <a:pt x="1109" y="465"/>
                </a:lnTo>
                <a:lnTo>
                  <a:pt x="1113" y="469"/>
                </a:lnTo>
                <a:lnTo>
                  <a:pt x="1109" y="485"/>
                </a:lnTo>
                <a:lnTo>
                  <a:pt x="1107" y="499"/>
                </a:lnTo>
                <a:lnTo>
                  <a:pt x="1103" y="510"/>
                </a:lnTo>
                <a:lnTo>
                  <a:pt x="1097" y="523"/>
                </a:lnTo>
                <a:lnTo>
                  <a:pt x="1089" y="533"/>
                </a:lnTo>
                <a:lnTo>
                  <a:pt x="1081" y="544"/>
                </a:lnTo>
                <a:lnTo>
                  <a:pt x="1069" y="554"/>
                </a:lnTo>
                <a:lnTo>
                  <a:pt x="1059" y="563"/>
                </a:lnTo>
                <a:lnTo>
                  <a:pt x="1045" y="571"/>
                </a:lnTo>
                <a:lnTo>
                  <a:pt x="1029" y="579"/>
                </a:lnTo>
                <a:lnTo>
                  <a:pt x="1017" y="585"/>
                </a:lnTo>
                <a:lnTo>
                  <a:pt x="1001" y="591"/>
                </a:lnTo>
                <a:lnTo>
                  <a:pt x="983" y="594"/>
                </a:lnTo>
                <a:lnTo>
                  <a:pt x="967" y="598"/>
                </a:lnTo>
                <a:lnTo>
                  <a:pt x="949" y="599"/>
                </a:lnTo>
                <a:lnTo>
                  <a:pt x="929" y="601"/>
                </a:lnTo>
                <a:lnTo>
                  <a:pt x="905" y="599"/>
                </a:lnTo>
                <a:lnTo>
                  <a:pt x="880" y="596"/>
                </a:lnTo>
                <a:lnTo>
                  <a:pt x="856" y="589"/>
                </a:lnTo>
                <a:lnTo>
                  <a:pt x="829" y="579"/>
                </a:lnTo>
                <a:lnTo>
                  <a:pt x="827" y="574"/>
                </a:lnTo>
                <a:lnTo>
                  <a:pt x="854" y="575"/>
                </a:lnTo>
                <a:lnTo>
                  <a:pt x="849" y="585"/>
                </a:lnTo>
                <a:lnTo>
                  <a:pt x="842" y="598"/>
                </a:lnTo>
                <a:lnTo>
                  <a:pt x="824" y="619"/>
                </a:lnTo>
                <a:lnTo>
                  <a:pt x="791" y="645"/>
                </a:lnTo>
                <a:lnTo>
                  <a:pt x="764" y="659"/>
                </a:lnTo>
                <a:lnTo>
                  <a:pt x="751" y="665"/>
                </a:lnTo>
                <a:lnTo>
                  <a:pt x="720" y="674"/>
                </a:lnTo>
                <a:lnTo>
                  <a:pt x="704" y="676"/>
                </a:lnTo>
                <a:lnTo>
                  <a:pt x="686" y="680"/>
                </a:lnTo>
                <a:lnTo>
                  <a:pt x="670" y="682"/>
                </a:lnTo>
                <a:lnTo>
                  <a:pt x="653" y="682"/>
                </a:lnTo>
                <a:lnTo>
                  <a:pt x="628" y="680"/>
                </a:lnTo>
                <a:lnTo>
                  <a:pt x="602" y="676"/>
                </a:lnTo>
                <a:lnTo>
                  <a:pt x="578" y="671"/>
                </a:lnTo>
                <a:lnTo>
                  <a:pt x="555" y="665"/>
                </a:lnTo>
                <a:lnTo>
                  <a:pt x="533" y="654"/>
                </a:lnTo>
                <a:lnTo>
                  <a:pt x="513" y="643"/>
                </a:lnTo>
                <a:lnTo>
                  <a:pt x="495" y="629"/>
                </a:lnTo>
                <a:lnTo>
                  <a:pt x="466" y="604"/>
                </a:lnTo>
                <a:lnTo>
                  <a:pt x="590" y="570"/>
                </a:lnTo>
                <a:lnTo>
                  <a:pt x="595" y="579"/>
                </a:lnTo>
                <a:lnTo>
                  <a:pt x="484" y="624"/>
                </a:lnTo>
                <a:lnTo>
                  <a:pt x="468" y="627"/>
                </a:lnTo>
                <a:lnTo>
                  <a:pt x="455" y="633"/>
                </a:lnTo>
                <a:lnTo>
                  <a:pt x="439" y="636"/>
                </a:lnTo>
                <a:lnTo>
                  <a:pt x="423" y="638"/>
                </a:lnTo>
                <a:lnTo>
                  <a:pt x="408" y="640"/>
                </a:lnTo>
                <a:lnTo>
                  <a:pt x="393" y="641"/>
                </a:lnTo>
                <a:lnTo>
                  <a:pt x="343" y="641"/>
                </a:lnTo>
                <a:lnTo>
                  <a:pt x="327" y="638"/>
                </a:lnTo>
                <a:lnTo>
                  <a:pt x="315" y="636"/>
                </a:lnTo>
                <a:lnTo>
                  <a:pt x="285" y="629"/>
                </a:lnTo>
                <a:lnTo>
                  <a:pt x="257" y="619"/>
                </a:lnTo>
                <a:lnTo>
                  <a:pt x="232" y="607"/>
                </a:lnTo>
                <a:lnTo>
                  <a:pt x="207" y="593"/>
                </a:lnTo>
                <a:lnTo>
                  <a:pt x="187" y="575"/>
                </a:lnTo>
                <a:lnTo>
                  <a:pt x="163" y="549"/>
                </a:lnTo>
                <a:lnTo>
                  <a:pt x="172" y="542"/>
                </a:lnTo>
                <a:lnTo>
                  <a:pt x="183" y="561"/>
                </a:lnTo>
                <a:lnTo>
                  <a:pt x="154" y="561"/>
                </a:lnTo>
                <a:lnTo>
                  <a:pt x="139" y="560"/>
                </a:lnTo>
                <a:lnTo>
                  <a:pt x="125" y="558"/>
                </a:lnTo>
                <a:lnTo>
                  <a:pt x="114" y="554"/>
                </a:lnTo>
                <a:lnTo>
                  <a:pt x="101" y="549"/>
                </a:lnTo>
                <a:lnTo>
                  <a:pt x="78" y="538"/>
                </a:lnTo>
                <a:lnTo>
                  <a:pt x="52" y="518"/>
                </a:lnTo>
                <a:lnTo>
                  <a:pt x="38" y="500"/>
                </a:lnTo>
                <a:lnTo>
                  <a:pt x="34" y="491"/>
                </a:lnTo>
                <a:lnTo>
                  <a:pt x="29" y="481"/>
                </a:lnTo>
                <a:lnTo>
                  <a:pt x="27" y="471"/>
                </a:lnTo>
                <a:lnTo>
                  <a:pt x="27" y="451"/>
                </a:lnTo>
                <a:lnTo>
                  <a:pt x="29" y="441"/>
                </a:lnTo>
                <a:lnTo>
                  <a:pt x="32" y="432"/>
                </a:lnTo>
                <a:lnTo>
                  <a:pt x="36" y="424"/>
                </a:lnTo>
                <a:lnTo>
                  <a:pt x="49" y="406"/>
                </a:lnTo>
                <a:lnTo>
                  <a:pt x="56" y="399"/>
                </a:lnTo>
                <a:lnTo>
                  <a:pt x="78" y="380"/>
                </a:lnTo>
                <a:lnTo>
                  <a:pt x="114" y="430"/>
                </a:lnTo>
                <a:lnTo>
                  <a:pt x="54" y="402"/>
                </a:lnTo>
                <a:lnTo>
                  <a:pt x="40" y="394"/>
                </a:lnTo>
                <a:lnTo>
                  <a:pt x="18" y="373"/>
                </a:lnTo>
                <a:lnTo>
                  <a:pt x="9" y="360"/>
                </a:lnTo>
                <a:lnTo>
                  <a:pt x="5" y="349"/>
                </a:lnTo>
                <a:lnTo>
                  <a:pt x="0" y="335"/>
                </a:lnTo>
                <a:lnTo>
                  <a:pt x="0" y="312"/>
                </a:lnTo>
                <a:lnTo>
                  <a:pt x="2" y="302"/>
                </a:lnTo>
                <a:lnTo>
                  <a:pt x="5" y="293"/>
                </a:lnTo>
                <a:lnTo>
                  <a:pt x="9" y="284"/>
                </a:lnTo>
                <a:lnTo>
                  <a:pt x="14" y="277"/>
                </a:lnTo>
                <a:lnTo>
                  <a:pt x="20" y="268"/>
                </a:lnTo>
                <a:lnTo>
                  <a:pt x="27" y="261"/>
                </a:lnTo>
                <a:lnTo>
                  <a:pt x="36" y="252"/>
                </a:lnTo>
                <a:lnTo>
                  <a:pt x="54" y="240"/>
                </a:lnTo>
                <a:lnTo>
                  <a:pt x="76" y="232"/>
                </a:lnTo>
                <a:lnTo>
                  <a:pt x="87" y="227"/>
                </a:lnTo>
                <a:lnTo>
                  <a:pt x="98" y="224"/>
                </a:lnTo>
                <a:lnTo>
                  <a:pt x="112" y="222"/>
                </a:lnTo>
                <a:lnTo>
                  <a:pt x="185" y="214"/>
                </a:lnTo>
                <a:lnTo>
                  <a:pt x="114" y="2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4" name="CustomShape 34"/>
          <p:cNvSpPr/>
          <p:nvPr/>
        </p:nvSpPr>
        <p:spPr>
          <a:xfrm>
            <a:off x="6839640" y="3657960"/>
            <a:ext cx="29160" cy="12600"/>
          </a:xfrm>
          <a:custGeom>
            <a:avLst/>
            <a:gdLst/>
            <a:ahLst/>
            <a:rect l="l" t="t" r="r" b="b"/>
            <a:pathLst>
              <a:path w="82" h="36">
                <a:moveTo>
                  <a:pt x="12" y="0"/>
                </a:moveTo>
                <a:lnTo>
                  <a:pt x="26" y="6"/>
                </a:lnTo>
                <a:lnTo>
                  <a:pt x="24" y="6"/>
                </a:lnTo>
                <a:lnTo>
                  <a:pt x="43" y="9"/>
                </a:lnTo>
                <a:lnTo>
                  <a:pt x="41" y="9"/>
                </a:lnTo>
                <a:lnTo>
                  <a:pt x="57" y="11"/>
                </a:lnTo>
                <a:lnTo>
                  <a:pt x="55" y="11"/>
                </a:lnTo>
                <a:lnTo>
                  <a:pt x="73" y="11"/>
                </a:lnTo>
                <a:lnTo>
                  <a:pt x="71" y="11"/>
                </a:lnTo>
                <a:lnTo>
                  <a:pt x="81" y="11"/>
                </a:lnTo>
                <a:lnTo>
                  <a:pt x="81" y="35"/>
                </a:lnTo>
                <a:lnTo>
                  <a:pt x="71" y="35"/>
                </a:lnTo>
                <a:lnTo>
                  <a:pt x="35" y="30"/>
                </a:lnTo>
                <a:lnTo>
                  <a:pt x="16" y="25"/>
                </a:lnTo>
                <a:lnTo>
                  <a:pt x="0" y="20"/>
                </a:lnTo>
                <a:lnTo>
                  <a:pt x="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5" name="CustomShape 35"/>
          <p:cNvSpPr/>
          <p:nvPr/>
        </p:nvSpPr>
        <p:spPr>
          <a:xfrm>
            <a:off x="6879960" y="3709800"/>
            <a:ext cx="14040" cy="10440"/>
          </a:xfrm>
          <a:custGeom>
            <a:avLst/>
            <a:gdLst/>
            <a:ahLst/>
            <a:rect l="l" t="t" r="r" b="b"/>
            <a:pathLst>
              <a:path w="40" h="30">
                <a:moveTo>
                  <a:pt x="0" y="5"/>
                </a:moveTo>
                <a:lnTo>
                  <a:pt x="16" y="3"/>
                </a:lnTo>
                <a:lnTo>
                  <a:pt x="13" y="3"/>
                </a:lnTo>
                <a:lnTo>
                  <a:pt x="29" y="0"/>
                </a:lnTo>
                <a:lnTo>
                  <a:pt x="39" y="21"/>
                </a:lnTo>
                <a:lnTo>
                  <a:pt x="20" y="26"/>
                </a:lnTo>
                <a:lnTo>
                  <a:pt x="4" y="29"/>
                </a:lnTo>
                <a:lnTo>
                  <a:pt x="0" y="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6" name="CustomShape 36"/>
          <p:cNvSpPr/>
          <p:nvPr/>
        </p:nvSpPr>
        <p:spPr>
          <a:xfrm>
            <a:off x="6980040" y="3725640"/>
            <a:ext cx="15840" cy="13320"/>
          </a:xfrm>
          <a:custGeom>
            <a:avLst/>
            <a:gdLst/>
            <a:ahLst/>
            <a:rect l="l" t="t" r="r" b="b"/>
            <a:pathLst>
              <a:path w="45" h="38">
                <a:moveTo>
                  <a:pt x="26" y="0"/>
                </a:moveTo>
                <a:lnTo>
                  <a:pt x="35" y="14"/>
                </a:lnTo>
                <a:lnTo>
                  <a:pt x="35" y="12"/>
                </a:lnTo>
                <a:lnTo>
                  <a:pt x="44" y="26"/>
                </a:lnTo>
                <a:lnTo>
                  <a:pt x="21" y="37"/>
                </a:lnTo>
                <a:lnTo>
                  <a:pt x="9" y="24"/>
                </a:lnTo>
                <a:lnTo>
                  <a:pt x="0" y="11"/>
                </a:lnTo>
                <a:lnTo>
                  <a:pt x="26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7" name="CustomShape 37"/>
          <p:cNvSpPr/>
          <p:nvPr/>
        </p:nvSpPr>
        <p:spPr>
          <a:xfrm>
            <a:off x="7112520" y="3712320"/>
            <a:ext cx="12960" cy="12240"/>
          </a:xfrm>
          <a:custGeom>
            <a:avLst/>
            <a:gdLst/>
            <a:ahLst/>
            <a:rect l="l" t="t" r="r" b="b"/>
            <a:pathLst>
              <a:path w="37" h="35">
                <a:moveTo>
                  <a:pt x="0" y="29"/>
                </a:moveTo>
                <a:lnTo>
                  <a:pt x="7" y="15"/>
                </a:lnTo>
                <a:lnTo>
                  <a:pt x="5" y="15"/>
                </a:lnTo>
                <a:lnTo>
                  <a:pt x="9" y="0"/>
                </a:lnTo>
                <a:lnTo>
                  <a:pt x="36" y="4"/>
                </a:lnTo>
                <a:lnTo>
                  <a:pt x="34" y="20"/>
                </a:lnTo>
                <a:lnTo>
                  <a:pt x="27" y="34"/>
                </a:lnTo>
                <a:lnTo>
                  <a:pt x="0" y="2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8" name="CustomShape 38"/>
          <p:cNvSpPr/>
          <p:nvPr/>
        </p:nvSpPr>
        <p:spPr>
          <a:xfrm>
            <a:off x="7173360" y="3645000"/>
            <a:ext cx="42480" cy="42480"/>
          </a:xfrm>
          <a:custGeom>
            <a:avLst/>
            <a:gdLst/>
            <a:ahLst/>
            <a:rect l="l" t="t" r="r" b="b"/>
            <a:pathLst>
              <a:path w="119" h="119">
                <a:moveTo>
                  <a:pt x="88" y="118"/>
                </a:moveTo>
                <a:lnTo>
                  <a:pt x="88" y="109"/>
                </a:lnTo>
                <a:lnTo>
                  <a:pt x="88" y="111"/>
                </a:lnTo>
                <a:lnTo>
                  <a:pt x="88" y="102"/>
                </a:lnTo>
                <a:lnTo>
                  <a:pt x="88" y="104"/>
                </a:lnTo>
                <a:lnTo>
                  <a:pt x="84" y="87"/>
                </a:lnTo>
                <a:lnTo>
                  <a:pt x="84" y="88"/>
                </a:lnTo>
                <a:lnTo>
                  <a:pt x="75" y="73"/>
                </a:lnTo>
                <a:lnTo>
                  <a:pt x="77" y="74"/>
                </a:lnTo>
                <a:lnTo>
                  <a:pt x="66" y="60"/>
                </a:lnTo>
                <a:lnTo>
                  <a:pt x="53" y="48"/>
                </a:lnTo>
                <a:lnTo>
                  <a:pt x="55" y="48"/>
                </a:lnTo>
                <a:lnTo>
                  <a:pt x="39" y="35"/>
                </a:lnTo>
                <a:lnTo>
                  <a:pt x="39" y="37"/>
                </a:lnTo>
                <a:lnTo>
                  <a:pt x="21" y="27"/>
                </a:lnTo>
                <a:lnTo>
                  <a:pt x="23" y="27"/>
                </a:lnTo>
                <a:lnTo>
                  <a:pt x="0" y="20"/>
                </a:lnTo>
                <a:lnTo>
                  <a:pt x="14" y="0"/>
                </a:lnTo>
                <a:lnTo>
                  <a:pt x="37" y="9"/>
                </a:lnTo>
                <a:lnTo>
                  <a:pt x="57" y="20"/>
                </a:lnTo>
                <a:lnTo>
                  <a:pt x="75" y="34"/>
                </a:lnTo>
                <a:lnTo>
                  <a:pt x="88" y="48"/>
                </a:lnTo>
                <a:lnTo>
                  <a:pt x="102" y="64"/>
                </a:lnTo>
                <a:lnTo>
                  <a:pt x="111" y="81"/>
                </a:lnTo>
                <a:lnTo>
                  <a:pt x="118" y="107"/>
                </a:lnTo>
                <a:lnTo>
                  <a:pt x="118" y="118"/>
                </a:lnTo>
                <a:lnTo>
                  <a:pt x="88" y="1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9" name="CustomShape 39"/>
          <p:cNvSpPr/>
          <p:nvPr/>
        </p:nvSpPr>
        <p:spPr>
          <a:xfrm>
            <a:off x="7237800" y="3603960"/>
            <a:ext cx="22680" cy="20520"/>
          </a:xfrm>
          <a:custGeom>
            <a:avLst/>
            <a:gdLst/>
            <a:ahLst/>
            <a:rect l="l" t="t" r="r" b="b"/>
            <a:pathLst>
              <a:path w="64" h="58">
                <a:moveTo>
                  <a:pt x="0" y="39"/>
                </a:moveTo>
                <a:lnTo>
                  <a:pt x="14" y="30"/>
                </a:lnTo>
                <a:lnTo>
                  <a:pt x="12" y="31"/>
                </a:lnTo>
                <a:lnTo>
                  <a:pt x="23" y="21"/>
                </a:lnTo>
                <a:lnTo>
                  <a:pt x="32" y="11"/>
                </a:lnTo>
                <a:lnTo>
                  <a:pt x="32" y="12"/>
                </a:lnTo>
                <a:lnTo>
                  <a:pt x="39" y="0"/>
                </a:lnTo>
                <a:lnTo>
                  <a:pt x="63" y="11"/>
                </a:lnTo>
                <a:lnTo>
                  <a:pt x="57" y="23"/>
                </a:lnTo>
                <a:lnTo>
                  <a:pt x="45" y="35"/>
                </a:lnTo>
                <a:lnTo>
                  <a:pt x="19" y="57"/>
                </a:lnTo>
                <a:lnTo>
                  <a:pt x="0" y="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0" name="CustomShape 40"/>
          <p:cNvSpPr/>
          <p:nvPr/>
        </p:nvSpPr>
        <p:spPr>
          <a:xfrm>
            <a:off x="7214040" y="3551040"/>
            <a:ext cx="11880" cy="8280"/>
          </a:xfrm>
          <a:custGeom>
            <a:avLst/>
            <a:gdLst/>
            <a:ahLst/>
            <a:rect l="l" t="t" r="r" b="b"/>
            <a:pathLst>
              <a:path w="34" h="24">
                <a:moveTo>
                  <a:pt x="3" y="23"/>
                </a:moveTo>
                <a:lnTo>
                  <a:pt x="3" y="21"/>
                </a:lnTo>
                <a:lnTo>
                  <a:pt x="3" y="23"/>
                </a:lnTo>
                <a:lnTo>
                  <a:pt x="3" y="13"/>
                </a:lnTo>
                <a:lnTo>
                  <a:pt x="0" y="5"/>
                </a:lnTo>
                <a:lnTo>
                  <a:pt x="31" y="0"/>
                </a:lnTo>
                <a:lnTo>
                  <a:pt x="31" y="12"/>
                </a:lnTo>
                <a:lnTo>
                  <a:pt x="33" y="21"/>
                </a:lnTo>
                <a:lnTo>
                  <a:pt x="33" y="23"/>
                </a:lnTo>
                <a:lnTo>
                  <a:pt x="3" y="2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1" name="CustomShape 41"/>
          <p:cNvSpPr/>
          <p:nvPr/>
        </p:nvSpPr>
        <p:spPr>
          <a:xfrm>
            <a:off x="7119000" y="3532680"/>
            <a:ext cx="16200" cy="13320"/>
          </a:xfrm>
          <a:custGeom>
            <a:avLst/>
            <a:gdLst/>
            <a:ahLst/>
            <a:rect l="l" t="t" r="r" b="b"/>
            <a:pathLst>
              <a:path w="46" h="38">
                <a:moveTo>
                  <a:pt x="45" y="14"/>
                </a:moveTo>
                <a:lnTo>
                  <a:pt x="32" y="27"/>
                </a:lnTo>
                <a:lnTo>
                  <a:pt x="34" y="26"/>
                </a:lnTo>
                <a:lnTo>
                  <a:pt x="25" y="37"/>
                </a:lnTo>
                <a:lnTo>
                  <a:pt x="0" y="27"/>
                </a:lnTo>
                <a:lnTo>
                  <a:pt x="9" y="12"/>
                </a:lnTo>
                <a:lnTo>
                  <a:pt x="23" y="0"/>
                </a:lnTo>
                <a:lnTo>
                  <a:pt x="45" y="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2" name="CustomShape 42"/>
          <p:cNvSpPr/>
          <p:nvPr/>
        </p:nvSpPr>
        <p:spPr>
          <a:xfrm>
            <a:off x="7045200" y="3538800"/>
            <a:ext cx="14040" cy="10800"/>
          </a:xfrm>
          <a:custGeom>
            <a:avLst/>
            <a:gdLst/>
            <a:ahLst/>
            <a:rect l="l" t="t" r="r" b="b"/>
            <a:pathLst>
              <a:path w="40" h="31">
                <a:moveTo>
                  <a:pt x="39" y="10"/>
                </a:moveTo>
                <a:lnTo>
                  <a:pt x="32" y="20"/>
                </a:lnTo>
                <a:lnTo>
                  <a:pt x="32" y="18"/>
                </a:lnTo>
                <a:lnTo>
                  <a:pt x="27" y="30"/>
                </a:lnTo>
                <a:lnTo>
                  <a:pt x="0" y="24"/>
                </a:lnTo>
                <a:lnTo>
                  <a:pt x="4" y="12"/>
                </a:lnTo>
                <a:lnTo>
                  <a:pt x="12" y="0"/>
                </a:lnTo>
                <a:lnTo>
                  <a:pt x="39" y="1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3" name="CustomShape 43"/>
          <p:cNvSpPr/>
          <p:nvPr/>
        </p:nvSpPr>
        <p:spPr>
          <a:xfrm>
            <a:off x="6963480" y="3547800"/>
            <a:ext cx="19800" cy="14040"/>
          </a:xfrm>
          <a:custGeom>
            <a:avLst/>
            <a:gdLst/>
            <a:ahLst/>
            <a:rect l="l" t="t" r="r" b="b"/>
            <a:pathLst>
              <a:path w="56" h="40">
                <a:moveTo>
                  <a:pt x="36" y="39"/>
                </a:moveTo>
                <a:lnTo>
                  <a:pt x="18" y="27"/>
                </a:lnTo>
                <a:lnTo>
                  <a:pt x="20" y="29"/>
                </a:lnTo>
                <a:lnTo>
                  <a:pt x="0" y="18"/>
                </a:lnTo>
                <a:lnTo>
                  <a:pt x="14" y="0"/>
                </a:lnTo>
                <a:lnTo>
                  <a:pt x="34" y="9"/>
                </a:lnTo>
                <a:lnTo>
                  <a:pt x="55" y="21"/>
                </a:lnTo>
                <a:lnTo>
                  <a:pt x="36" y="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4" name="CustomShape 44"/>
          <p:cNvSpPr/>
          <p:nvPr/>
        </p:nvSpPr>
        <p:spPr>
          <a:xfrm>
            <a:off x="6855120" y="3600360"/>
            <a:ext cx="12600" cy="9360"/>
          </a:xfrm>
          <a:custGeom>
            <a:avLst/>
            <a:gdLst/>
            <a:ahLst/>
            <a:rect l="l" t="t" r="r" b="b"/>
            <a:pathLst>
              <a:path w="36" h="27">
                <a:moveTo>
                  <a:pt x="31" y="0"/>
                </a:moveTo>
                <a:lnTo>
                  <a:pt x="35" y="21"/>
                </a:lnTo>
                <a:lnTo>
                  <a:pt x="8" y="26"/>
                </a:lnTo>
                <a:lnTo>
                  <a:pt x="4" y="16"/>
                </a:lnTo>
                <a:lnTo>
                  <a:pt x="0" y="3"/>
                </a:lnTo>
                <a:lnTo>
                  <a:pt x="3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5" name="CustomShape 45"/>
          <p:cNvSpPr/>
          <p:nvPr/>
        </p:nvSpPr>
        <p:spPr>
          <a:xfrm>
            <a:off x="4406400" y="3390480"/>
            <a:ext cx="379800" cy="199440"/>
          </a:xfrm>
          <a:custGeom>
            <a:avLst/>
            <a:gdLst/>
            <a:ahLst/>
            <a:rect l="l" t="t" r="r" b="b"/>
            <a:pathLst>
              <a:path w="1056" h="555">
                <a:moveTo>
                  <a:pt x="96" y="186"/>
                </a:moveTo>
                <a:cubicBezTo>
                  <a:pt x="40" y="189"/>
                  <a:pt x="0" y="222"/>
                  <a:pt x="0" y="261"/>
                </a:cubicBezTo>
                <a:cubicBezTo>
                  <a:pt x="0" y="289"/>
                  <a:pt x="20" y="313"/>
                  <a:pt x="54" y="327"/>
                </a:cubicBezTo>
                <a:lnTo>
                  <a:pt x="52" y="325"/>
                </a:lnTo>
                <a:cubicBezTo>
                  <a:pt x="34" y="339"/>
                  <a:pt x="22" y="359"/>
                  <a:pt x="22" y="378"/>
                </a:cubicBezTo>
                <a:cubicBezTo>
                  <a:pt x="22" y="420"/>
                  <a:pt x="72" y="453"/>
                  <a:pt x="130" y="453"/>
                </a:cubicBezTo>
                <a:cubicBezTo>
                  <a:pt x="134" y="453"/>
                  <a:pt x="138" y="453"/>
                  <a:pt x="142" y="453"/>
                </a:cubicBezTo>
                <a:lnTo>
                  <a:pt x="140" y="453"/>
                </a:lnTo>
                <a:cubicBezTo>
                  <a:pt x="176" y="495"/>
                  <a:pt x="236" y="520"/>
                  <a:pt x="305" y="520"/>
                </a:cubicBezTo>
                <a:cubicBezTo>
                  <a:pt x="339" y="520"/>
                  <a:pt x="372" y="514"/>
                  <a:pt x="401" y="501"/>
                </a:cubicBezTo>
                <a:cubicBezTo>
                  <a:pt x="433" y="534"/>
                  <a:pt x="483" y="554"/>
                  <a:pt x="539" y="554"/>
                </a:cubicBezTo>
                <a:cubicBezTo>
                  <a:pt x="611" y="554"/>
                  <a:pt x="675" y="520"/>
                  <a:pt x="695" y="470"/>
                </a:cubicBezTo>
                <a:lnTo>
                  <a:pt x="695" y="472"/>
                </a:lnTo>
                <a:cubicBezTo>
                  <a:pt x="720" y="481"/>
                  <a:pt x="744" y="486"/>
                  <a:pt x="770" y="486"/>
                </a:cubicBezTo>
                <a:cubicBezTo>
                  <a:pt x="849" y="486"/>
                  <a:pt x="913" y="442"/>
                  <a:pt x="913" y="386"/>
                </a:cubicBezTo>
                <a:cubicBezTo>
                  <a:pt x="995" y="378"/>
                  <a:pt x="1055" y="329"/>
                  <a:pt x="1055" y="270"/>
                </a:cubicBezTo>
                <a:cubicBezTo>
                  <a:pt x="1055" y="243"/>
                  <a:pt x="1041" y="219"/>
                  <a:pt x="1021" y="198"/>
                </a:cubicBezTo>
                <a:lnTo>
                  <a:pt x="1019" y="198"/>
                </a:lnTo>
                <a:cubicBezTo>
                  <a:pt x="1026" y="186"/>
                  <a:pt x="1030" y="173"/>
                  <a:pt x="1030" y="161"/>
                </a:cubicBezTo>
                <a:cubicBezTo>
                  <a:pt x="1030" y="120"/>
                  <a:pt x="990" y="82"/>
                  <a:pt x="935" y="70"/>
                </a:cubicBezTo>
                <a:cubicBezTo>
                  <a:pt x="925" y="30"/>
                  <a:pt x="877" y="0"/>
                  <a:pt x="818" y="0"/>
                </a:cubicBezTo>
                <a:cubicBezTo>
                  <a:pt x="782" y="0"/>
                  <a:pt x="748" y="12"/>
                  <a:pt x="726" y="30"/>
                </a:cubicBezTo>
                <a:lnTo>
                  <a:pt x="726" y="31"/>
                </a:lnTo>
                <a:cubicBezTo>
                  <a:pt x="706" y="12"/>
                  <a:pt x="675" y="0"/>
                  <a:pt x="642" y="0"/>
                </a:cubicBezTo>
                <a:cubicBezTo>
                  <a:pt x="601" y="0"/>
                  <a:pt x="566" y="17"/>
                  <a:pt x="548" y="41"/>
                </a:cubicBezTo>
                <a:lnTo>
                  <a:pt x="548" y="44"/>
                </a:lnTo>
                <a:cubicBezTo>
                  <a:pt x="523" y="26"/>
                  <a:pt x="491" y="17"/>
                  <a:pt x="457" y="17"/>
                </a:cubicBezTo>
                <a:cubicBezTo>
                  <a:pt x="407" y="17"/>
                  <a:pt x="363" y="36"/>
                  <a:pt x="341" y="67"/>
                </a:cubicBezTo>
                <a:lnTo>
                  <a:pt x="341" y="68"/>
                </a:lnTo>
                <a:cubicBezTo>
                  <a:pt x="317" y="55"/>
                  <a:pt x="287" y="50"/>
                  <a:pt x="259" y="50"/>
                </a:cubicBezTo>
                <a:cubicBezTo>
                  <a:pt x="167" y="50"/>
                  <a:pt x="94" y="104"/>
                  <a:pt x="94" y="170"/>
                </a:cubicBezTo>
                <a:cubicBezTo>
                  <a:pt x="94" y="175"/>
                  <a:pt x="94" y="181"/>
                  <a:pt x="96" y="186"/>
                </a:cubicBezTo>
                <a:close/>
              </a:path>
            </a:pathLst>
          </a:custGeom>
          <a:solidFill>
            <a:srgbClr val="ffbe7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6" name="CustomShape 46"/>
          <p:cNvSpPr/>
          <p:nvPr/>
        </p:nvSpPr>
        <p:spPr>
          <a:xfrm>
            <a:off x="4401720" y="3386880"/>
            <a:ext cx="389520" cy="207360"/>
          </a:xfrm>
          <a:custGeom>
            <a:avLst/>
            <a:gdLst/>
            <a:ahLst/>
            <a:rect l="l" t="t" r="r" b="b"/>
            <a:pathLst>
              <a:path w="1083" h="577">
                <a:moveTo>
                  <a:pt x="103" y="185"/>
                </a:moveTo>
                <a:lnTo>
                  <a:pt x="112" y="206"/>
                </a:lnTo>
                <a:lnTo>
                  <a:pt x="101" y="208"/>
                </a:lnTo>
                <a:lnTo>
                  <a:pt x="103" y="208"/>
                </a:lnTo>
                <a:lnTo>
                  <a:pt x="92" y="208"/>
                </a:lnTo>
                <a:lnTo>
                  <a:pt x="94" y="208"/>
                </a:lnTo>
                <a:lnTo>
                  <a:pt x="76" y="213"/>
                </a:lnTo>
                <a:lnTo>
                  <a:pt x="78" y="213"/>
                </a:lnTo>
                <a:lnTo>
                  <a:pt x="63" y="220"/>
                </a:lnTo>
                <a:lnTo>
                  <a:pt x="65" y="219"/>
                </a:lnTo>
                <a:lnTo>
                  <a:pt x="49" y="228"/>
                </a:lnTo>
                <a:lnTo>
                  <a:pt x="52" y="227"/>
                </a:lnTo>
                <a:lnTo>
                  <a:pt x="40" y="238"/>
                </a:lnTo>
                <a:lnTo>
                  <a:pt x="43" y="236"/>
                </a:lnTo>
                <a:lnTo>
                  <a:pt x="34" y="247"/>
                </a:lnTo>
                <a:lnTo>
                  <a:pt x="34" y="246"/>
                </a:lnTo>
                <a:lnTo>
                  <a:pt x="29" y="260"/>
                </a:lnTo>
                <a:lnTo>
                  <a:pt x="29" y="258"/>
                </a:lnTo>
                <a:lnTo>
                  <a:pt x="27" y="266"/>
                </a:lnTo>
                <a:lnTo>
                  <a:pt x="27" y="264"/>
                </a:lnTo>
                <a:lnTo>
                  <a:pt x="27" y="270"/>
                </a:lnTo>
                <a:lnTo>
                  <a:pt x="32" y="288"/>
                </a:lnTo>
                <a:lnTo>
                  <a:pt x="32" y="286"/>
                </a:lnTo>
                <a:lnTo>
                  <a:pt x="36" y="297"/>
                </a:lnTo>
                <a:lnTo>
                  <a:pt x="34" y="295"/>
                </a:lnTo>
                <a:lnTo>
                  <a:pt x="40" y="303"/>
                </a:lnTo>
                <a:lnTo>
                  <a:pt x="38" y="302"/>
                </a:lnTo>
                <a:lnTo>
                  <a:pt x="47" y="311"/>
                </a:lnTo>
                <a:lnTo>
                  <a:pt x="45" y="309"/>
                </a:lnTo>
                <a:lnTo>
                  <a:pt x="63" y="323"/>
                </a:lnTo>
                <a:lnTo>
                  <a:pt x="63" y="321"/>
                </a:lnTo>
                <a:lnTo>
                  <a:pt x="74" y="327"/>
                </a:lnTo>
                <a:lnTo>
                  <a:pt x="54" y="342"/>
                </a:lnTo>
                <a:lnTo>
                  <a:pt x="54" y="341"/>
                </a:lnTo>
                <a:lnTo>
                  <a:pt x="76" y="342"/>
                </a:lnTo>
                <a:lnTo>
                  <a:pt x="65" y="355"/>
                </a:lnTo>
                <a:lnTo>
                  <a:pt x="65" y="352"/>
                </a:lnTo>
                <a:lnTo>
                  <a:pt x="60" y="360"/>
                </a:lnTo>
                <a:lnTo>
                  <a:pt x="60" y="358"/>
                </a:lnTo>
                <a:lnTo>
                  <a:pt x="56" y="365"/>
                </a:lnTo>
                <a:lnTo>
                  <a:pt x="58" y="363"/>
                </a:lnTo>
                <a:lnTo>
                  <a:pt x="54" y="370"/>
                </a:lnTo>
                <a:lnTo>
                  <a:pt x="54" y="369"/>
                </a:lnTo>
                <a:lnTo>
                  <a:pt x="52" y="375"/>
                </a:lnTo>
                <a:lnTo>
                  <a:pt x="52" y="382"/>
                </a:lnTo>
                <a:lnTo>
                  <a:pt x="52" y="380"/>
                </a:lnTo>
                <a:lnTo>
                  <a:pt x="52" y="394"/>
                </a:lnTo>
                <a:lnTo>
                  <a:pt x="52" y="393"/>
                </a:lnTo>
                <a:lnTo>
                  <a:pt x="54" y="402"/>
                </a:lnTo>
                <a:lnTo>
                  <a:pt x="54" y="400"/>
                </a:lnTo>
                <a:lnTo>
                  <a:pt x="56" y="407"/>
                </a:lnTo>
                <a:lnTo>
                  <a:pt x="54" y="407"/>
                </a:lnTo>
                <a:lnTo>
                  <a:pt x="58" y="414"/>
                </a:lnTo>
                <a:lnTo>
                  <a:pt x="58" y="412"/>
                </a:lnTo>
                <a:lnTo>
                  <a:pt x="63" y="419"/>
                </a:lnTo>
                <a:lnTo>
                  <a:pt x="60" y="417"/>
                </a:lnTo>
                <a:lnTo>
                  <a:pt x="67" y="424"/>
                </a:lnTo>
                <a:lnTo>
                  <a:pt x="65" y="422"/>
                </a:lnTo>
                <a:lnTo>
                  <a:pt x="78" y="433"/>
                </a:lnTo>
                <a:lnTo>
                  <a:pt x="76" y="433"/>
                </a:lnTo>
                <a:lnTo>
                  <a:pt x="92" y="441"/>
                </a:lnTo>
                <a:lnTo>
                  <a:pt x="89" y="440"/>
                </a:lnTo>
                <a:lnTo>
                  <a:pt x="116" y="450"/>
                </a:lnTo>
                <a:lnTo>
                  <a:pt x="114" y="449"/>
                </a:lnTo>
                <a:lnTo>
                  <a:pt x="125" y="450"/>
                </a:lnTo>
                <a:lnTo>
                  <a:pt x="123" y="450"/>
                </a:lnTo>
                <a:lnTo>
                  <a:pt x="134" y="452"/>
                </a:lnTo>
                <a:lnTo>
                  <a:pt x="146" y="452"/>
                </a:lnTo>
                <a:lnTo>
                  <a:pt x="144" y="452"/>
                </a:lnTo>
                <a:lnTo>
                  <a:pt x="193" y="450"/>
                </a:lnTo>
                <a:lnTo>
                  <a:pt x="166" y="471"/>
                </a:lnTo>
                <a:lnTo>
                  <a:pt x="168" y="457"/>
                </a:lnTo>
                <a:lnTo>
                  <a:pt x="182" y="471"/>
                </a:lnTo>
                <a:lnTo>
                  <a:pt x="180" y="471"/>
                </a:lnTo>
                <a:lnTo>
                  <a:pt x="198" y="483"/>
                </a:lnTo>
                <a:lnTo>
                  <a:pt x="195" y="483"/>
                </a:lnTo>
                <a:lnTo>
                  <a:pt x="213" y="494"/>
                </a:lnTo>
                <a:lnTo>
                  <a:pt x="233" y="506"/>
                </a:lnTo>
                <a:lnTo>
                  <a:pt x="231" y="504"/>
                </a:lnTo>
                <a:lnTo>
                  <a:pt x="253" y="512"/>
                </a:lnTo>
                <a:lnTo>
                  <a:pt x="250" y="510"/>
                </a:lnTo>
                <a:lnTo>
                  <a:pt x="276" y="517"/>
                </a:lnTo>
                <a:lnTo>
                  <a:pt x="274" y="517"/>
                </a:lnTo>
                <a:lnTo>
                  <a:pt x="298" y="521"/>
                </a:lnTo>
                <a:lnTo>
                  <a:pt x="296" y="520"/>
                </a:lnTo>
                <a:lnTo>
                  <a:pt x="320" y="521"/>
                </a:lnTo>
                <a:lnTo>
                  <a:pt x="318" y="521"/>
                </a:lnTo>
                <a:lnTo>
                  <a:pt x="344" y="520"/>
                </a:lnTo>
                <a:lnTo>
                  <a:pt x="342" y="520"/>
                </a:lnTo>
                <a:lnTo>
                  <a:pt x="366" y="515"/>
                </a:lnTo>
                <a:lnTo>
                  <a:pt x="364" y="517"/>
                </a:lnTo>
                <a:lnTo>
                  <a:pt x="389" y="510"/>
                </a:lnTo>
                <a:lnTo>
                  <a:pt x="512" y="466"/>
                </a:lnTo>
                <a:lnTo>
                  <a:pt x="523" y="483"/>
                </a:lnTo>
                <a:lnTo>
                  <a:pt x="422" y="523"/>
                </a:lnTo>
                <a:lnTo>
                  <a:pt x="427" y="506"/>
                </a:lnTo>
                <a:lnTo>
                  <a:pt x="440" y="517"/>
                </a:lnTo>
                <a:lnTo>
                  <a:pt x="438" y="515"/>
                </a:lnTo>
                <a:lnTo>
                  <a:pt x="452" y="526"/>
                </a:lnTo>
                <a:lnTo>
                  <a:pt x="467" y="535"/>
                </a:lnTo>
                <a:lnTo>
                  <a:pt x="465" y="535"/>
                </a:lnTo>
                <a:lnTo>
                  <a:pt x="482" y="542"/>
                </a:lnTo>
                <a:lnTo>
                  <a:pt x="480" y="542"/>
                </a:lnTo>
                <a:lnTo>
                  <a:pt x="498" y="547"/>
                </a:lnTo>
                <a:lnTo>
                  <a:pt x="516" y="551"/>
                </a:lnTo>
                <a:lnTo>
                  <a:pt x="536" y="554"/>
                </a:lnTo>
                <a:lnTo>
                  <a:pt x="534" y="554"/>
                </a:lnTo>
                <a:lnTo>
                  <a:pt x="554" y="554"/>
                </a:lnTo>
                <a:lnTo>
                  <a:pt x="552" y="554"/>
                </a:lnTo>
                <a:lnTo>
                  <a:pt x="565" y="554"/>
                </a:lnTo>
                <a:lnTo>
                  <a:pt x="579" y="553"/>
                </a:lnTo>
                <a:lnTo>
                  <a:pt x="576" y="553"/>
                </a:lnTo>
                <a:lnTo>
                  <a:pt x="589" y="551"/>
                </a:lnTo>
                <a:lnTo>
                  <a:pt x="601" y="549"/>
                </a:lnTo>
                <a:lnTo>
                  <a:pt x="614" y="545"/>
                </a:lnTo>
                <a:lnTo>
                  <a:pt x="612" y="545"/>
                </a:lnTo>
                <a:lnTo>
                  <a:pt x="623" y="542"/>
                </a:lnTo>
                <a:lnTo>
                  <a:pt x="645" y="534"/>
                </a:lnTo>
                <a:lnTo>
                  <a:pt x="643" y="534"/>
                </a:lnTo>
                <a:lnTo>
                  <a:pt x="663" y="521"/>
                </a:lnTo>
                <a:lnTo>
                  <a:pt x="661" y="523"/>
                </a:lnTo>
                <a:lnTo>
                  <a:pt x="677" y="509"/>
                </a:lnTo>
                <a:lnTo>
                  <a:pt x="683" y="501"/>
                </a:lnTo>
                <a:lnTo>
                  <a:pt x="689" y="492"/>
                </a:lnTo>
                <a:lnTo>
                  <a:pt x="687" y="494"/>
                </a:lnTo>
                <a:lnTo>
                  <a:pt x="695" y="485"/>
                </a:lnTo>
                <a:lnTo>
                  <a:pt x="717" y="440"/>
                </a:lnTo>
                <a:lnTo>
                  <a:pt x="725" y="480"/>
                </a:lnTo>
                <a:lnTo>
                  <a:pt x="717" y="471"/>
                </a:lnTo>
                <a:lnTo>
                  <a:pt x="735" y="478"/>
                </a:lnTo>
                <a:lnTo>
                  <a:pt x="733" y="478"/>
                </a:lnTo>
                <a:lnTo>
                  <a:pt x="753" y="482"/>
                </a:lnTo>
                <a:lnTo>
                  <a:pt x="749" y="482"/>
                </a:lnTo>
                <a:lnTo>
                  <a:pt x="767" y="485"/>
                </a:lnTo>
                <a:lnTo>
                  <a:pt x="799" y="485"/>
                </a:lnTo>
                <a:lnTo>
                  <a:pt x="813" y="483"/>
                </a:lnTo>
                <a:lnTo>
                  <a:pt x="810" y="483"/>
                </a:lnTo>
                <a:lnTo>
                  <a:pt x="823" y="482"/>
                </a:lnTo>
                <a:lnTo>
                  <a:pt x="837" y="478"/>
                </a:lnTo>
                <a:lnTo>
                  <a:pt x="835" y="478"/>
                </a:lnTo>
                <a:lnTo>
                  <a:pt x="848" y="475"/>
                </a:lnTo>
                <a:lnTo>
                  <a:pt x="846" y="475"/>
                </a:lnTo>
                <a:lnTo>
                  <a:pt x="857" y="469"/>
                </a:lnTo>
                <a:lnTo>
                  <a:pt x="857" y="471"/>
                </a:lnTo>
                <a:lnTo>
                  <a:pt x="868" y="464"/>
                </a:lnTo>
                <a:lnTo>
                  <a:pt x="866" y="466"/>
                </a:lnTo>
                <a:lnTo>
                  <a:pt x="877" y="459"/>
                </a:lnTo>
                <a:lnTo>
                  <a:pt x="875" y="459"/>
                </a:lnTo>
                <a:lnTo>
                  <a:pt x="883" y="452"/>
                </a:lnTo>
                <a:lnTo>
                  <a:pt x="883" y="454"/>
                </a:lnTo>
                <a:lnTo>
                  <a:pt x="893" y="445"/>
                </a:lnTo>
                <a:lnTo>
                  <a:pt x="890" y="447"/>
                </a:lnTo>
                <a:lnTo>
                  <a:pt x="897" y="438"/>
                </a:lnTo>
                <a:lnTo>
                  <a:pt x="897" y="440"/>
                </a:lnTo>
                <a:lnTo>
                  <a:pt x="904" y="431"/>
                </a:lnTo>
                <a:lnTo>
                  <a:pt x="901" y="431"/>
                </a:lnTo>
                <a:lnTo>
                  <a:pt x="908" y="422"/>
                </a:lnTo>
                <a:lnTo>
                  <a:pt x="906" y="424"/>
                </a:lnTo>
                <a:lnTo>
                  <a:pt x="910" y="414"/>
                </a:lnTo>
                <a:lnTo>
                  <a:pt x="910" y="416"/>
                </a:lnTo>
                <a:lnTo>
                  <a:pt x="913" y="405"/>
                </a:lnTo>
                <a:lnTo>
                  <a:pt x="913" y="407"/>
                </a:lnTo>
                <a:lnTo>
                  <a:pt x="913" y="396"/>
                </a:lnTo>
                <a:lnTo>
                  <a:pt x="915" y="403"/>
                </a:lnTo>
                <a:lnTo>
                  <a:pt x="904" y="389"/>
                </a:lnTo>
                <a:lnTo>
                  <a:pt x="939" y="384"/>
                </a:lnTo>
                <a:lnTo>
                  <a:pt x="937" y="384"/>
                </a:lnTo>
                <a:lnTo>
                  <a:pt x="953" y="380"/>
                </a:lnTo>
                <a:lnTo>
                  <a:pt x="950" y="380"/>
                </a:lnTo>
                <a:lnTo>
                  <a:pt x="966" y="377"/>
                </a:lnTo>
                <a:lnTo>
                  <a:pt x="964" y="377"/>
                </a:lnTo>
                <a:lnTo>
                  <a:pt x="977" y="374"/>
                </a:lnTo>
                <a:lnTo>
                  <a:pt x="988" y="369"/>
                </a:lnTo>
                <a:lnTo>
                  <a:pt x="1000" y="361"/>
                </a:lnTo>
                <a:lnTo>
                  <a:pt x="997" y="363"/>
                </a:lnTo>
                <a:lnTo>
                  <a:pt x="1008" y="356"/>
                </a:lnTo>
                <a:lnTo>
                  <a:pt x="1026" y="342"/>
                </a:lnTo>
                <a:lnTo>
                  <a:pt x="1033" y="333"/>
                </a:lnTo>
                <a:lnTo>
                  <a:pt x="1033" y="335"/>
                </a:lnTo>
                <a:lnTo>
                  <a:pt x="1040" y="325"/>
                </a:lnTo>
                <a:lnTo>
                  <a:pt x="1040" y="327"/>
                </a:lnTo>
                <a:lnTo>
                  <a:pt x="1044" y="316"/>
                </a:lnTo>
                <a:lnTo>
                  <a:pt x="1044" y="318"/>
                </a:lnTo>
                <a:lnTo>
                  <a:pt x="1048" y="307"/>
                </a:lnTo>
                <a:lnTo>
                  <a:pt x="1048" y="309"/>
                </a:lnTo>
                <a:lnTo>
                  <a:pt x="1053" y="299"/>
                </a:lnTo>
                <a:lnTo>
                  <a:pt x="1050" y="299"/>
                </a:lnTo>
                <a:lnTo>
                  <a:pt x="1053" y="288"/>
                </a:lnTo>
                <a:lnTo>
                  <a:pt x="1053" y="289"/>
                </a:lnTo>
                <a:lnTo>
                  <a:pt x="1055" y="280"/>
                </a:lnTo>
                <a:lnTo>
                  <a:pt x="1053" y="270"/>
                </a:lnTo>
                <a:lnTo>
                  <a:pt x="1053" y="261"/>
                </a:lnTo>
                <a:lnTo>
                  <a:pt x="1050" y="253"/>
                </a:lnTo>
                <a:lnTo>
                  <a:pt x="1046" y="244"/>
                </a:lnTo>
                <a:lnTo>
                  <a:pt x="1046" y="246"/>
                </a:lnTo>
                <a:lnTo>
                  <a:pt x="1038" y="228"/>
                </a:lnTo>
                <a:lnTo>
                  <a:pt x="1038" y="230"/>
                </a:lnTo>
                <a:lnTo>
                  <a:pt x="1030" y="222"/>
                </a:lnTo>
                <a:lnTo>
                  <a:pt x="1024" y="214"/>
                </a:lnTo>
                <a:lnTo>
                  <a:pt x="1035" y="219"/>
                </a:lnTo>
                <a:lnTo>
                  <a:pt x="1013" y="219"/>
                </a:lnTo>
                <a:lnTo>
                  <a:pt x="1026" y="194"/>
                </a:lnTo>
                <a:lnTo>
                  <a:pt x="1024" y="195"/>
                </a:lnTo>
                <a:lnTo>
                  <a:pt x="1028" y="186"/>
                </a:lnTo>
                <a:lnTo>
                  <a:pt x="1028" y="189"/>
                </a:lnTo>
                <a:lnTo>
                  <a:pt x="1030" y="178"/>
                </a:lnTo>
                <a:lnTo>
                  <a:pt x="1030" y="180"/>
                </a:lnTo>
                <a:lnTo>
                  <a:pt x="1030" y="169"/>
                </a:lnTo>
                <a:lnTo>
                  <a:pt x="1030" y="171"/>
                </a:lnTo>
                <a:lnTo>
                  <a:pt x="1030" y="164"/>
                </a:lnTo>
                <a:lnTo>
                  <a:pt x="1026" y="150"/>
                </a:lnTo>
                <a:lnTo>
                  <a:pt x="1026" y="152"/>
                </a:lnTo>
                <a:lnTo>
                  <a:pt x="1024" y="143"/>
                </a:lnTo>
                <a:lnTo>
                  <a:pt x="1024" y="145"/>
                </a:lnTo>
                <a:lnTo>
                  <a:pt x="1017" y="131"/>
                </a:lnTo>
                <a:lnTo>
                  <a:pt x="1017" y="133"/>
                </a:lnTo>
                <a:lnTo>
                  <a:pt x="1006" y="120"/>
                </a:lnTo>
                <a:lnTo>
                  <a:pt x="1008" y="122"/>
                </a:lnTo>
                <a:lnTo>
                  <a:pt x="993" y="110"/>
                </a:lnTo>
                <a:lnTo>
                  <a:pt x="995" y="111"/>
                </a:lnTo>
                <a:lnTo>
                  <a:pt x="980" y="103"/>
                </a:lnTo>
                <a:lnTo>
                  <a:pt x="982" y="103"/>
                </a:lnTo>
                <a:lnTo>
                  <a:pt x="962" y="96"/>
                </a:lnTo>
                <a:lnTo>
                  <a:pt x="964" y="96"/>
                </a:lnTo>
                <a:lnTo>
                  <a:pt x="917" y="84"/>
                </a:lnTo>
                <a:lnTo>
                  <a:pt x="942" y="72"/>
                </a:lnTo>
                <a:lnTo>
                  <a:pt x="935" y="84"/>
                </a:lnTo>
                <a:lnTo>
                  <a:pt x="933" y="75"/>
                </a:lnTo>
                <a:lnTo>
                  <a:pt x="933" y="77"/>
                </a:lnTo>
                <a:lnTo>
                  <a:pt x="930" y="70"/>
                </a:lnTo>
                <a:lnTo>
                  <a:pt x="930" y="72"/>
                </a:lnTo>
                <a:lnTo>
                  <a:pt x="921" y="58"/>
                </a:lnTo>
                <a:lnTo>
                  <a:pt x="924" y="59"/>
                </a:lnTo>
                <a:lnTo>
                  <a:pt x="913" y="47"/>
                </a:lnTo>
                <a:lnTo>
                  <a:pt x="913" y="49"/>
                </a:lnTo>
                <a:lnTo>
                  <a:pt x="899" y="38"/>
                </a:lnTo>
                <a:lnTo>
                  <a:pt x="901" y="40"/>
                </a:lnTo>
                <a:lnTo>
                  <a:pt x="883" y="31"/>
                </a:lnTo>
                <a:lnTo>
                  <a:pt x="886" y="33"/>
                </a:lnTo>
                <a:lnTo>
                  <a:pt x="868" y="26"/>
                </a:lnTo>
                <a:lnTo>
                  <a:pt x="870" y="26"/>
                </a:lnTo>
                <a:lnTo>
                  <a:pt x="850" y="22"/>
                </a:lnTo>
                <a:lnTo>
                  <a:pt x="853" y="22"/>
                </a:lnTo>
                <a:lnTo>
                  <a:pt x="819" y="22"/>
                </a:lnTo>
                <a:lnTo>
                  <a:pt x="821" y="22"/>
                </a:lnTo>
                <a:lnTo>
                  <a:pt x="808" y="25"/>
                </a:lnTo>
                <a:lnTo>
                  <a:pt x="810" y="25"/>
                </a:lnTo>
                <a:lnTo>
                  <a:pt x="799" y="26"/>
                </a:lnTo>
                <a:lnTo>
                  <a:pt x="787" y="30"/>
                </a:lnTo>
                <a:lnTo>
                  <a:pt x="787" y="28"/>
                </a:lnTo>
                <a:lnTo>
                  <a:pt x="777" y="33"/>
                </a:lnTo>
                <a:lnTo>
                  <a:pt x="779" y="33"/>
                </a:lnTo>
                <a:lnTo>
                  <a:pt x="767" y="38"/>
                </a:lnTo>
                <a:lnTo>
                  <a:pt x="770" y="36"/>
                </a:lnTo>
                <a:lnTo>
                  <a:pt x="759" y="44"/>
                </a:lnTo>
                <a:lnTo>
                  <a:pt x="761" y="42"/>
                </a:lnTo>
                <a:lnTo>
                  <a:pt x="753" y="49"/>
                </a:lnTo>
                <a:lnTo>
                  <a:pt x="753" y="33"/>
                </a:lnTo>
                <a:lnTo>
                  <a:pt x="733" y="49"/>
                </a:lnTo>
                <a:lnTo>
                  <a:pt x="723" y="42"/>
                </a:lnTo>
                <a:lnTo>
                  <a:pt x="725" y="42"/>
                </a:lnTo>
                <a:lnTo>
                  <a:pt x="717" y="36"/>
                </a:lnTo>
                <a:lnTo>
                  <a:pt x="707" y="33"/>
                </a:lnTo>
                <a:lnTo>
                  <a:pt x="709" y="33"/>
                </a:lnTo>
                <a:lnTo>
                  <a:pt x="699" y="28"/>
                </a:lnTo>
                <a:lnTo>
                  <a:pt x="699" y="30"/>
                </a:lnTo>
                <a:lnTo>
                  <a:pt x="687" y="26"/>
                </a:lnTo>
                <a:lnTo>
                  <a:pt x="689" y="26"/>
                </a:lnTo>
                <a:lnTo>
                  <a:pt x="679" y="25"/>
                </a:lnTo>
                <a:lnTo>
                  <a:pt x="667" y="22"/>
                </a:lnTo>
                <a:lnTo>
                  <a:pt x="669" y="22"/>
                </a:lnTo>
                <a:lnTo>
                  <a:pt x="657" y="22"/>
                </a:lnTo>
                <a:lnTo>
                  <a:pt x="659" y="22"/>
                </a:lnTo>
                <a:lnTo>
                  <a:pt x="643" y="22"/>
                </a:lnTo>
                <a:lnTo>
                  <a:pt x="645" y="22"/>
                </a:lnTo>
                <a:lnTo>
                  <a:pt x="629" y="25"/>
                </a:lnTo>
                <a:lnTo>
                  <a:pt x="632" y="25"/>
                </a:lnTo>
                <a:lnTo>
                  <a:pt x="619" y="28"/>
                </a:lnTo>
                <a:lnTo>
                  <a:pt x="621" y="28"/>
                </a:lnTo>
                <a:lnTo>
                  <a:pt x="607" y="33"/>
                </a:lnTo>
                <a:lnTo>
                  <a:pt x="609" y="31"/>
                </a:lnTo>
                <a:lnTo>
                  <a:pt x="596" y="38"/>
                </a:lnTo>
                <a:lnTo>
                  <a:pt x="599" y="36"/>
                </a:lnTo>
                <a:lnTo>
                  <a:pt x="587" y="44"/>
                </a:lnTo>
                <a:lnTo>
                  <a:pt x="589" y="44"/>
                </a:lnTo>
                <a:lnTo>
                  <a:pt x="581" y="50"/>
                </a:lnTo>
                <a:lnTo>
                  <a:pt x="574" y="59"/>
                </a:lnTo>
                <a:lnTo>
                  <a:pt x="576" y="50"/>
                </a:lnTo>
                <a:lnTo>
                  <a:pt x="587" y="86"/>
                </a:lnTo>
                <a:lnTo>
                  <a:pt x="545" y="58"/>
                </a:lnTo>
                <a:lnTo>
                  <a:pt x="536" y="52"/>
                </a:lnTo>
                <a:lnTo>
                  <a:pt x="525" y="49"/>
                </a:lnTo>
                <a:lnTo>
                  <a:pt x="527" y="49"/>
                </a:lnTo>
                <a:lnTo>
                  <a:pt x="505" y="42"/>
                </a:lnTo>
                <a:lnTo>
                  <a:pt x="494" y="40"/>
                </a:lnTo>
                <a:lnTo>
                  <a:pt x="482" y="38"/>
                </a:lnTo>
                <a:lnTo>
                  <a:pt x="472" y="38"/>
                </a:lnTo>
                <a:lnTo>
                  <a:pt x="454" y="40"/>
                </a:lnTo>
                <a:lnTo>
                  <a:pt x="456" y="40"/>
                </a:lnTo>
                <a:lnTo>
                  <a:pt x="438" y="42"/>
                </a:lnTo>
                <a:lnTo>
                  <a:pt x="440" y="42"/>
                </a:lnTo>
                <a:lnTo>
                  <a:pt x="424" y="45"/>
                </a:lnTo>
                <a:lnTo>
                  <a:pt x="412" y="50"/>
                </a:lnTo>
                <a:lnTo>
                  <a:pt x="398" y="58"/>
                </a:lnTo>
                <a:lnTo>
                  <a:pt x="400" y="56"/>
                </a:lnTo>
                <a:lnTo>
                  <a:pt x="386" y="64"/>
                </a:lnTo>
                <a:lnTo>
                  <a:pt x="376" y="73"/>
                </a:lnTo>
                <a:lnTo>
                  <a:pt x="378" y="72"/>
                </a:lnTo>
                <a:lnTo>
                  <a:pt x="369" y="84"/>
                </a:lnTo>
                <a:lnTo>
                  <a:pt x="369" y="82"/>
                </a:lnTo>
                <a:lnTo>
                  <a:pt x="362" y="92"/>
                </a:lnTo>
                <a:lnTo>
                  <a:pt x="332" y="80"/>
                </a:lnTo>
                <a:lnTo>
                  <a:pt x="334" y="82"/>
                </a:lnTo>
                <a:lnTo>
                  <a:pt x="312" y="77"/>
                </a:lnTo>
                <a:lnTo>
                  <a:pt x="314" y="77"/>
                </a:lnTo>
                <a:lnTo>
                  <a:pt x="290" y="73"/>
                </a:lnTo>
                <a:lnTo>
                  <a:pt x="294" y="73"/>
                </a:lnTo>
                <a:lnTo>
                  <a:pt x="270" y="73"/>
                </a:lnTo>
                <a:lnTo>
                  <a:pt x="274" y="73"/>
                </a:lnTo>
                <a:lnTo>
                  <a:pt x="258" y="73"/>
                </a:lnTo>
                <a:lnTo>
                  <a:pt x="242" y="75"/>
                </a:lnTo>
                <a:lnTo>
                  <a:pt x="226" y="77"/>
                </a:lnTo>
                <a:lnTo>
                  <a:pt x="228" y="77"/>
                </a:lnTo>
                <a:lnTo>
                  <a:pt x="213" y="82"/>
                </a:lnTo>
                <a:lnTo>
                  <a:pt x="215" y="80"/>
                </a:lnTo>
                <a:lnTo>
                  <a:pt x="200" y="86"/>
                </a:lnTo>
                <a:lnTo>
                  <a:pt x="202" y="86"/>
                </a:lnTo>
                <a:lnTo>
                  <a:pt x="188" y="91"/>
                </a:lnTo>
                <a:lnTo>
                  <a:pt x="175" y="97"/>
                </a:lnTo>
                <a:lnTo>
                  <a:pt x="178" y="97"/>
                </a:lnTo>
                <a:lnTo>
                  <a:pt x="155" y="111"/>
                </a:lnTo>
                <a:lnTo>
                  <a:pt x="157" y="111"/>
                </a:lnTo>
                <a:lnTo>
                  <a:pt x="146" y="120"/>
                </a:lnTo>
                <a:lnTo>
                  <a:pt x="148" y="120"/>
                </a:lnTo>
                <a:lnTo>
                  <a:pt x="139" y="129"/>
                </a:lnTo>
                <a:lnTo>
                  <a:pt x="132" y="138"/>
                </a:lnTo>
                <a:lnTo>
                  <a:pt x="134" y="138"/>
                </a:lnTo>
                <a:lnTo>
                  <a:pt x="127" y="148"/>
                </a:lnTo>
                <a:lnTo>
                  <a:pt x="127" y="147"/>
                </a:lnTo>
                <a:lnTo>
                  <a:pt x="123" y="159"/>
                </a:lnTo>
                <a:lnTo>
                  <a:pt x="125" y="157"/>
                </a:lnTo>
                <a:lnTo>
                  <a:pt x="121" y="169"/>
                </a:lnTo>
                <a:lnTo>
                  <a:pt x="123" y="167"/>
                </a:lnTo>
                <a:lnTo>
                  <a:pt x="121" y="180"/>
                </a:lnTo>
                <a:lnTo>
                  <a:pt x="121" y="178"/>
                </a:lnTo>
                <a:lnTo>
                  <a:pt x="123" y="194"/>
                </a:lnTo>
                <a:lnTo>
                  <a:pt x="103" y="185"/>
                </a:lnTo>
                <a:moveTo>
                  <a:pt x="96" y="213"/>
                </a:moveTo>
                <a:lnTo>
                  <a:pt x="94" y="180"/>
                </a:lnTo>
                <a:lnTo>
                  <a:pt x="94" y="166"/>
                </a:lnTo>
                <a:lnTo>
                  <a:pt x="96" y="153"/>
                </a:lnTo>
                <a:lnTo>
                  <a:pt x="101" y="141"/>
                </a:lnTo>
                <a:lnTo>
                  <a:pt x="114" y="117"/>
                </a:lnTo>
                <a:lnTo>
                  <a:pt x="123" y="106"/>
                </a:lnTo>
                <a:lnTo>
                  <a:pt x="134" y="97"/>
                </a:lnTo>
                <a:lnTo>
                  <a:pt x="146" y="87"/>
                </a:lnTo>
                <a:lnTo>
                  <a:pt x="173" y="73"/>
                </a:lnTo>
                <a:lnTo>
                  <a:pt x="188" y="66"/>
                </a:lnTo>
                <a:lnTo>
                  <a:pt x="204" y="61"/>
                </a:lnTo>
                <a:lnTo>
                  <a:pt x="220" y="56"/>
                </a:lnTo>
                <a:lnTo>
                  <a:pt x="238" y="54"/>
                </a:lnTo>
                <a:lnTo>
                  <a:pt x="256" y="50"/>
                </a:lnTo>
                <a:lnTo>
                  <a:pt x="274" y="50"/>
                </a:lnTo>
                <a:lnTo>
                  <a:pt x="296" y="52"/>
                </a:lnTo>
                <a:lnTo>
                  <a:pt x="320" y="56"/>
                </a:lnTo>
                <a:lnTo>
                  <a:pt x="342" y="61"/>
                </a:lnTo>
                <a:lnTo>
                  <a:pt x="362" y="68"/>
                </a:lnTo>
                <a:lnTo>
                  <a:pt x="344" y="73"/>
                </a:lnTo>
                <a:lnTo>
                  <a:pt x="344" y="72"/>
                </a:lnTo>
                <a:lnTo>
                  <a:pt x="356" y="59"/>
                </a:lnTo>
                <a:lnTo>
                  <a:pt x="366" y="49"/>
                </a:lnTo>
                <a:lnTo>
                  <a:pt x="398" y="31"/>
                </a:lnTo>
                <a:lnTo>
                  <a:pt x="416" y="25"/>
                </a:lnTo>
                <a:lnTo>
                  <a:pt x="434" y="21"/>
                </a:lnTo>
                <a:lnTo>
                  <a:pt x="452" y="17"/>
                </a:lnTo>
                <a:lnTo>
                  <a:pt x="485" y="17"/>
                </a:lnTo>
                <a:lnTo>
                  <a:pt x="498" y="19"/>
                </a:lnTo>
                <a:lnTo>
                  <a:pt x="512" y="21"/>
                </a:lnTo>
                <a:lnTo>
                  <a:pt x="538" y="28"/>
                </a:lnTo>
                <a:lnTo>
                  <a:pt x="549" y="33"/>
                </a:lnTo>
                <a:lnTo>
                  <a:pt x="561" y="40"/>
                </a:lnTo>
                <a:lnTo>
                  <a:pt x="572" y="45"/>
                </a:lnTo>
                <a:lnTo>
                  <a:pt x="549" y="58"/>
                </a:lnTo>
                <a:lnTo>
                  <a:pt x="547" y="50"/>
                </a:lnTo>
                <a:lnTo>
                  <a:pt x="558" y="36"/>
                </a:lnTo>
                <a:lnTo>
                  <a:pt x="581" y="19"/>
                </a:lnTo>
                <a:lnTo>
                  <a:pt x="594" y="12"/>
                </a:lnTo>
                <a:lnTo>
                  <a:pt x="609" y="7"/>
                </a:lnTo>
                <a:lnTo>
                  <a:pt x="625" y="3"/>
                </a:lnTo>
                <a:lnTo>
                  <a:pt x="641" y="2"/>
                </a:lnTo>
                <a:lnTo>
                  <a:pt x="657" y="0"/>
                </a:lnTo>
                <a:lnTo>
                  <a:pt x="672" y="0"/>
                </a:lnTo>
                <a:lnTo>
                  <a:pt x="685" y="2"/>
                </a:lnTo>
                <a:lnTo>
                  <a:pt x="699" y="5"/>
                </a:lnTo>
                <a:lnTo>
                  <a:pt x="709" y="9"/>
                </a:lnTo>
                <a:lnTo>
                  <a:pt x="723" y="14"/>
                </a:lnTo>
                <a:lnTo>
                  <a:pt x="735" y="19"/>
                </a:lnTo>
                <a:lnTo>
                  <a:pt x="743" y="26"/>
                </a:lnTo>
                <a:lnTo>
                  <a:pt x="828" y="96"/>
                </a:lnTo>
                <a:lnTo>
                  <a:pt x="810" y="110"/>
                </a:lnTo>
                <a:lnTo>
                  <a:pt x="721" y="40"/>
                </a:lnTo>
                <a:lnTo>
                  <a:pt x="741" y="26"/>
                </a:lnTo>
                <a:lnTo>
                  <a:pt x="753" y="19"/>
                </a:lnTo>
                <a:lnTo>
                  <a:pt x="765" y="14"/>
                </a:lnTo>
                <a:lnTo>
                  <a:pt x="777" y="9"/>
                </a:lnTo>
                <a:lnTo>
                  <a:pt x="803" y="2"/>
                </a:lnTo>
                <a:lnTo>
                  <a:pt x="819" y="0"/>
                </a:lnTo>
                <a:lnTo>
                  <a:pt x="843" y="0"/>
                </a:lnTo>
                <a:lnTo>
                  <a:pt x="857" y="2"/>
                </a:lnTo>
                <a:lnTo>
                  <a:pt x="877" y="5"/>
                </a:lnTo>
                <a:lnTo>
                  <a:pt x="899" y="12"/>
                </a:lnTo>
                <a:lnTo>
                  <a:pt x="917" y="22"/>
                </a:lnTo>
                <a:lnTo>
                  <a:pt x="933" y="33"/>
                </a:lnTo>
                <a:lnTo>
                  <a:pt x="946" y="47"/>
                </a:lnTo>
                <a:lnTo>
                  <a:pt x="957" y="61"/>
                </a:lnTo>
                <a:lnTo>
                  <a:pt x="959" y="70"/>
                </a:lnTo>
                <a:lnTo>
                  <a:pt x="964" y="86"/>
                </a:lnTo>
                <a:lnTo>
                  <a:pt x="957" y="89"/>
                </a:lnTo>
                <a:lnTo>
                  <a:pt x="953" y="70"/>
                </a:lnTo>
                <a:lnTo>
                  <a:pt x="975" y="77"/>
                </a:lnTo>
                <a:lnTo>
                  <a:pt x="995" y="84"/>
                </a:lnTo>
                <a:lnTo>
                  <a:pt x="1013" y="94"/>
                </a:lnTo>
                <a:lnTo>
                  <a:pt x="1028" y="106"/>
                </a:lnTo>
                <a:lnTo>
                  <a:pt x="1042" y="120"/>
                </a:lnTo>
                <a:lnTo>
                  <a:pt x="1050" y="136"/>
                </a:lnTo>
                <a:lnTo>
                  <a:pt x="1058" y="162"/>
                </a:lnTo>
                <a:lnTo>
                  <a:pt x="1058" y="181"/>
                </a:lnTo>
                <a:lnTo>
                  <a:pt x="1055" y="192"/>
                </a:lnTo>
                <a:lnTo>
                  <a:pt x="1050" y="202"/>
                </a:lnTo>
                <a:lnTo>
                  <a:pt x="1046" y="211"/>
                </a:lnTo>
                <a:lnTo>
                  <a:pt x="1033" y="197"/>
                </a:lnTo>
                <a:lnTo>
                  <a:pt x="1042" y="197"/>
                </a:lnTo>
                <a:lnTo>
                  <a:pt x="1053" y="209"/>
                </a:lnTo>
                <a:lnTo>
                  <a:pt x="1062" y="219"/>
                </a:lnTo>
                <a:lnTo>
                  <a:pt x="1066" y="227"/>
                </a:lnTo>
                <a:lnTo>
                  <a:pt x="1073" y="238"/>
                </a:lnTo>
                <a:lnTo>
                  <a:pt x="1078" y="247"/>
                </a:lnTo>
                <a:lnTo>
                  <a:pt x="1082" y="269"/>
                </a:lnTo>
                <a:lnTo>
                  <a:pt x="1082" y="291"/>
                </a:lnTo>
                <a:lnTo>
                  <a:pt x="1080" y="303"/>
                </a:lnTo>
                <a:lnTo>
                  <a:pt x="1076" y="314"/>
                </a:lnTo>
                <a:lnTo>
                  <a:pt x="1070" y="327"/>
                </a:lnTo>
                <a:lnTo>
                  <a:pt x="1064" y="335"/>
                </a:lnTo>
                <a:lnTo>
                  <a:pt x="1058" y="346"/>
                </a:lnTo>
                <a:lnTo>
                  <a:pt x="1048" y="356"/>
                </a:lnTo>
                <a:lnTo>
                  <a:pt x="1038" y="365"/>
                </a:lnTo>
                <a:lnTo>
                  <a:pt x="1026" y="372"/>
                </a:lnTo>
                <a:lnTo>
                  <a:pt x="1015" y="380"/>
                </a:lnTo>
                <a:lnTo>
                  <a:pt x="1002" y="386"/>
                </a:lnTo>
                <a:lnTo>
                  <a:pt x="988" y="393"/>
                </a:lnTo>
                <a:lnTo>
                  <a:pt x="975" y="398"/>
                </a:lnTo>
                <a:lnTo>
                  <a:pt x="944" y="405"/>
                </a:lnTo>
                <a:lnTo>
                  <a:pt x="928" y="407"/>
                </a:lnTo>
                <a:lnTo>
                  <a:pt x="937" y="391"/>
                </a:lnTo>
                <a:lnTo>
                  <a:pt x="942" y="394"/>
                </a:lnTo>
                <a:lnTo>
                  <a:pt x="939" y="408"/>
                </a:lnTo>
                <a:lnTo>
                  <a:pt x="937" y="419"/>
                </a:lnTo>
                <a:lnTo>
                  <a:pt x="928" y="440"/>
                </a:lnTo>
                <a:lnTo>
                  <a:pt x="921" y="450"/>
                </a:lnTo>
                <a:lnTo>
                  <a:pt x="904" y="468"/>
                </a:lnTo>
                <a:lnTo>
                  <a:pt x="895" y="475"/>
                </a:lnTo>
                <a:lnTo>
                  <a:pt x="873" y="489"/>
                </a:lnTo>
                <a:lnTo>
                  <a:pt x="846" y="500"/>
                </a:lnTo>
                <a:lnTo>
                  <a:pt x="830" y="504"/>
                </a:lnTo>
                <a:lnTo>
                  <a:pt x="817" y="506"/>
                </a:lnTo>
                <a:lnTo>
                  <a:pt x="801" y="507"/>
                </a:lnTo>
                <a:lnTo>
                  <a:pt x="785" y="509"/>
                </a:lnTo>
                <a:lnTo>
                  <a:pt x="763" y="507"/>
                </a:lnTo>
                <a:lnTo>
                  <a:pt x="743" y="504"/>
                </a:lnTo>
                <a:lnTo>
                  <a:pt x="723" y="497"/>
                </a:lnTo>
                <a:lnTo>
                  <a:pt x="699" y="489"/>
                </a:lnTo>
                <a:lnTo>
                  <a:pt x="697" y="482"/>
                </a:lnTo>
                <a:lnTo>
                  <a:pt x="723" y="485"/>
                </a:lnTo>
                <a:lnTo>
                  <a:pt x="719" y="494"/>
                </a:lnTo>
                <a:lnTo>
                  <a:pt x="713" y="506"/>
                </a:lnTo>
                <a:lnTo>
                  <a:pt x="699" y="523"/>
                </a:lnTo>
                <a:lnTo>
                  <a:pt x="681" y="539"/>
                </a:lnTo>
                <a:lnTo>
                  <a:pt x="659" y="551"/>
                </a:lnTo>
                <a:lnTo>
                  <a:pt x="637" y="561"/>
                </a:lnTo>
                <a:lnTo>
                  <a:pt x="623" y="567"/>
                </a:lnTo>
                <a:lnTo>
                  <a:pt x="609" y="570"/>
                </a:lnTo>
                <a:lnTo>
                  <a:pt x="596" y="572"/>
                </a:lnTo>
                <a:lnTo>
                  <a:pt x="583" y="575"/>
                </a:lnTo>
                <a:lnTo>
                  <a:pt x="567" y="575"/>
                </a:lnTo>
                <a:lnTo>
                  <a:pt x="554" y="576"/>
                </a:lnTo>
                <a:lnTo>
                  <a:pt x="532" y="575"/>
                </a:lnTo>
                <a:lnTo>
                  <a:pt x="509" y="572"/>
                </a:lnTo>
                <a:lnTo>
                  <a:pt x="489" y="568"/>
                </a:lnTo>
                <a:lnTo>
                  <a:pt x="469" y="561"/>
                </a:lnTo>
                <a:lnTo>
                  <a:pt x="434" y="543"/>
                </a:lnTo>
                <a:lnTo>
                  <a:pt x="418" y="531"/>
                </a:lnTo>
                <a:lnTo>
                  <a:pt x="394" y="509"/>
                </a:lnTo>
                <a:lnTo>
                  <a:pt x="412" y="504"/>
                </a:lnTo>
                <a:lnTo>
                  <a:pt x="422" y="523"/>
                </a:lnTo>
                <a:lnTo>
                  <a:pt x="398" y="531"/>
                </a:lnTo>
                <a:lnTo>
                  <a:pt x="374" y="539"/>
                </a:lnTo>
                <a:lnTo>
                  <a:pt x="346" y="542"/>
                </a:lnTo>
                <a:lnTo>
                  <a:pt x="320" y="543"/>
                </a:lnTo>
                <a:lnTo>
                  <a:pt x="294" y="542"/>
                </a:lnTo>
                <a:lnTo>
                  <a:pt x="266" y="539"/>
                </a:lnTo>
                <a:lnTo>
                  <a:pt x="242" y="531"/>
                </a:lnTo>
                <a:lnTo>
                  <a:pt x="220" y="523"/>
                </a:lnTo>
                <a:lnTo>
                  <a:pt x="198" y="512"/>
                </a:lnTo>
                <a:lnTo>
                  <a:pt x="178" y="500"/>
                </a:lnTo>
                <a:lnTo>
                  <a:pt x="160" y="485"/>
                </a:lnTo>
                <a:lnTo>
                  <a:pt x="136" y="463"/>
                </a:lnTo>
                <a:lnTo>
                  <a:pt x="146" y="455"/>
                </a:lnTo>
                <a:lnTo>
                  <a:pt x="157" y="473"/>
                </a:lnTo>
                <a:lnTo>
                  <a:pt x="144" y="475"/>
                </a:lnTo>
                <a:lnTo>
                  <a:pt x="132" y="473"/>
                </a:lnTo>
                <a:lnTo>
                  <a:pt x="118" y="473"/>
                </a:lnTo>
                <a:lnTo>
                  <a:pt x="107" y="469"/>
                </a:lnTo>
                <a:lnTo>
                  <a:pt x="96" y="468"/>
                </a:lnTo>
                <a:lnTo>
                  <a:pt x="76" y="459"/>
                </a:lnTo>
                <a:lnTo>
                  <a:pt x="58" y="449"/>
                </a:lnTo>
                <a:lnTo>
                  <a:pt x="45" y="436"/>
                </a:lnTo>
                <a:lnTo>
                  <a:pt x="38" y="430"/>
                </a:lnTo>
                <a:lnTo>
                  <a:pt x="34" y="422"/>
                </a:lnTo>
                <a:lnTo>
                  <a:pt x="25" y="405"/>
                </a:lnTo>
                <a:lnTo>
                  <a:pt x="22" y="396"/>
                </a:lnTo>
                <a:lnTo>
                  <a:pt x="22" y="379"/>
                </a:lnTo>
                <a:lnTo>
                  <a:pt x="25" y="372"/>
                </a:lnTo>
                <a:lnTo>
                  <a:pt x="27" y="363"/>
                </a:lnTo>
                <a:lnTo>
                  <a:pt x="32" y="356"/>
                </a:lnTo>
                <a:lnTo>
                  <a:pt x="36" y="347"/>
                </a:lnTo>
                <a:lnTo>
                  <a:pt x="43" y="341"/>
                </a:lnTo>
                <a:lnTo>
                  <a:pt x="69" y="316"/>
                </a:lnTo>
                <a:lnTo>
                  <a:pt x="101" y="366"/>
                </a:lnTo>
                <a:lnTo>
                  <a:pt x="47" y="341"/>
                </a:lnTo>
                <a:lnTo>
                  <a:pt x="36" y="332"/>
                </a:lnTo>
                <a:lnTo>
                  <a:pt x="25" y="325"/>
                </a:lnTo>
                <a:lnTo>
                  <a:pt x="16" y="314"/>
                </a:lnTo>
                <a:lnTo>
                  <a:pt x="9" y="303"/>
                </a:lnTo>
                <a:lnTo>
                  <a:pt x="0" y="283"/>
                </a:lnTo>
                <a:lnTo>
                  <a:pt x="0" y="261"/>
                </a:lnTo>
                <a:lnTo>
                  <a:pt x="2" y="255"/>
                </a:lnTo>
                <a:lnTo>
                  <a:pt x="5" y="246"/>
                </a:lnTo>
                <a:lnTo>
                  <a:pt x="18" y="225"/>
                </a:lnTo>
                <a:lnTo>
                  <a:pt x="32" y="213"/>
                </a:lnTo>
                <a:lnTo>
                  <a:pt x="47" y="200"/>
                </a:lnTo>
                <a:lnTo>
                  <a:pt x="65" y="194"/>
                </a:lnTo>
                <a:lnTo>
                  <a:pt x="85" y="186"/>
                </a:lnTo>
                <a:lnTo>
                  <a:pt x="96" y="185"/>
                </a:lnTo>
                <a:lnTo>
                  <a:pt x="193" y="175"/>
                </a:lnTo>
                <a:lnTo>
                  <a:pt x="96" y="21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7" name="CustomShape 47"/>
          <p:cNvSpPr/>
          <p:nvPr/>
        </p:nvSpPr>
        <p:spPr>
          <a:xfrm>
            <a:off x="4423320" y="3504240"/>
            <a:ext cx="25560" cy="11520"/>
          </a:xfrm>
          <a:custGeom>
            <a:avLst/>
            <a:gdLst/>
            <a:ahLst/>
            <a:rect l="l" t="t" r="r" b="b"/>
            <a:pathLst>
              <a:path w="72" h="33">
                <a:moveTo>
                  <a:pt x="12" y="0"/>
                </a:moveTo>
                <a:lnTo>
                  <a:pt x="25" y="5"/>
                </a:lnTo>
                <a:lnTo>
                  <a:pt x="23" y="3"/>
                </a:lnTo>
                <a:lnTo>
                  <a:pt x="36" y="7"/>
                </a:lnTo>
                <a:lnTo>
                  <a:pt x="34" y="7"/>
                </a:lnTo>
                <a:lnTo>
                  <a:pt x="48" y="9"/>
                </a:lnTo>
                <a:lnTo>
                  <a:pt x="62" y="11"/>
                </a:lnTo>
                <a:lnTo>
                  <a:pt x="59" y="11"/>
                </a:lnTo>
                <a:lnTo>
                  <a:pt x="68" y="9"/>
                </a:lnTo>
                <a:lnTo>
                  <a:pt x="71" y="32"/>
                </a:lnTo>
                <a:lnTo>
                  <a:pt x="46" y="32"/>
                </a:lnTo>
                <a:lnTo>
                  <a:pt x="14" y="25"/>
                </a:lnTo>
                <a:lnTo>
                  <a:pt x="0" y="20"/>
                </a:lnTo>
                <a:lnTo>
                  <a:pt x="12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8" name="CustomShape 48"/>
          <p:cNvSpPr/>
          <p:nvPr/>
        </p:nvSpPr>
        <p:spPr>
          <a:xfrm>
            <a:off x="4456800" y="3547800"/>
            <a:ext cx="12600" cy="9720"/>
          </a:xfrm>
          <a:custGeom>
            <a:avLst/>
            <a:gdLst/>
            <a:ahLst/>
            <a:rect l="l" t="t" r="r" b="b"/>
            <a:pathLst>
              <a:path w="36" h="28">
                <a:moveTo>
                  <a:pt x="0" y="5"/>
                </a:moveTo>
                <a:lnTo>
                  <a:pt x="15" y="3"/>
                </a:lnTo>
                <a:lnTo>
                  <a:pt x="13" y="3"/>
                </a:lnTo>
                <a:lnTo>
                  <a:pt x="26" y="0"/>
                </a:lnTo>
                <a:lnTo>
                  <a:pt x="35" y="21"/>
                </a:lnTo>
                <a:lnTo>
                  <a:pt x="19" y="24"/>
                </a:lnTo>
                <a:lnTo>
                  <a:pt x="5" y="27"/>
                </a:lnTo>
                <a:lnTo>
                  <a:pt x="0" y="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9" name="CustomShape 49"/>
          <p:cNvSpPr/>
          <p:nvPr/>
        </p:nvSpPr>
        <p:spPr>
          <a:xfrm>
            <a:off x="4540320" y="3561480"/>
            <a:ext cx="15120" cy="12600"/>
          </a:xfrm>
          <a:custGeom>
            <a:avLst/>
            <a:gdLst/>
            <a:ahLst/>
            <a:rect l="l" t="t" r="r" b="b"/>
            <a:pathLst>
              <a:path w="43" h="36">
                <a:moveTo>
                  <a:pt x="25" y="0"/>
                </a:moveTo>
                <a:lnTo>
                  <a:pt x="34" y="12"/>
                </a:lnTo>
                <a:lnTo>
                  <a:pt x="32" y="12"/>
                </a:lnTo>
                <a:lnTo>
                  <a:pt x="42" y="22"/>
                </a:lnTo>
                <a:lnTo>
                  <a:pt x="18" y="35"/>
                </a:lnTo>
                <a:lnTo>
                  <a:pt x="0" y="10"/>
                </a:lnTo>
                <a:lnTo>
                  <a:pt x="25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0" name="CustomShape 50"/>
          <p:cNvSpPr/>
          <p:nvPr/>
        </p:nvSpPr>
        <p:spPr>
          <a:xfrm>
            <a:off x="4651920" y="3549960"/>
            <a:ext cx="13320" cy="11160"/>
          </a:xfrm>
          <a:custGeom>
            <a:avLst/>
            <a:gdLst/>
            <a:ahLst/>
            <a:rect l="l" t="t" r="r" b="b"/>
            <a:pathLst>
              <a:path w="38" h="32">
                <a:moveTo>
                  <a:pt x="0" y="26"/>
                </a:moveTo>
                <a:lnTo>
                  <a:pt x="4" y="13"/>
                </a:lnTo>
                <a:lnTo>
                  <a:pt x="6" y="0"/>
                </a:lnTo>
                <a:lnTo>
                  <a:pt x="37" y="3"/>
                </a:lnTo>
                <a:lnTo>
                  <a:pt x="32" y="18"/>
                </a:lnTo>
                <a:lnTo>
                  <a:pt x="26" y="31"/>
                </a:lnTo>
                <a:lnTo>
                  <a:pt x="0" y="2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1" name="CustomShape 51"/>
          <p:cNvSpPr/>
          <p:nvPr/>
        </p:nvSpPr>
        <p:spPr>
          <a:xfrm>
            <a:off x="4703760" y="3493080"/>
            <a:ext cx="36720" cy="36360"/>
          </a:xfrm>
          <a:custGeom>
            <a:avLst/>
            <a:gdLst/>
            <a:ahLst/>
            <a:rect l="l" t="t" r="r" b="b"/>
            <a:pathLst>
              <a:path w="103" h="102">
                <a:moveTo>
                  <a:pt x="73" y="101"/>
                </a:moveTo>
                <a:lnTo>
                  <a:pt x="69" y="87"/>
                </a:lnTo>
                <a:lnTo>
                  <a:pt x="73" y="90"/>
                </a:lnTo>
                <a:lnTo>
                  <a:pt x="67" y="76"/>
                </a:lnTo>
                <a:lnTo>
                  <a:pt x="67" y="78"/>
                </a:lnTo>
                <a:lnTo>
                  <a:pt x="60" y="63"/>
                </a:lnTo>
                <a:lnTo>
                  <a:pt x="60" y="64"/>
                </a:lnTo>
                <a:lnTo>
                  <a:pt x="52" y="52"/>
                </a:lnTo>
                <a:lnTo>
                  <a:pt x="54" y="54"/>
                </a:lnTo>
                <a:lnTo>
                  <a:pt x="42" y="44"/>
                </a:lnTo>
                <a:lnTo>
                  <a:pt x="29" y="33"/>
                </a:lnTo>
                <a:lnTo>
                  <a:pt x="32" y="35"/>
                </a:lnTo>
                <a:lnTo>
                  <a:pt x="16" y="26"/>
                </a:lnTo>
                <a:lnTo>
                  <a:pt x="18" y="26"/>
                </a:lnTo>
                <a:lnTo>
                  <a:pt x="0" y="19"/>
                </a:lnTo>
                <a:lnTo>
                  <a:pt x="14" y="0"/>
                </a:lnTo>
                <a:lnTo>
                  <a:pt x="49" y="17"/>
                </a:lnTo>
                <a:lnTo>
                  <a:pt x="63" y="28"/>
                </a:lnTo>
                <a:lnTo>
                  <a:pt x="77" y="41"/>
                </a:lnTo>
                <a:lnTo>
                  <a:pt x="86" y="54"/>
                </a:lnTo>
                <a:lnTo>
                  <a:pt x="95" y="70"/>
                </a:lnTo>
                <a:lnTo>
                  <a:pt x="99" y="86"/>
                </a:lnTo>
                <a:lnTo>
                  <a:pt x="102" y="100"/>
                </a:lnTo>
                <a:lnTo>
                  <a:pt x="102" y="101"/>
                </a:lnTo>
                <a:lnTo>
                  <a:pt x="73" y="10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2" name="CustomShape 52"/>
          <p:cNvSpPr/>
          <p:nvPr/>
        </p:nvSpPr>
        <p:spPr>
          <a:xfrm>
            <a:off x="4757040" y="3459600"/>
            <a:ext cx="21240" cy="17640"/>
          </a:xfrm>
          <a:custGeom>
            <a:avLst/>
            <a:gdLst/>
            <a:ahLst/>
            <a:rect l="l" t="t" r="r" b="b"/>
            <a:pathLst>
              <a:path w="60" h="50">
                <a:moveTo>
                  <a:pt x="0" y="33"/>
                </a:moveTo>
                <a:lnTo>
                  <a:pt x="13" y="26"/>
                </a:lnTo>
                <a:lnTo>
                  <a:pt x="21" y="17"/>
                </a:lnTo>
                <a:lnTo>
                  <a:pt x="21" y="19"/>
                </a:lnTo>
                <a:lnTo>
                  <a:pt x="35" y="0"/>
                </a:lnTo>
                <a:lnTo>
                  <a:pt x="59" y="11"/>
                </a:lnTo>
                <a:lnTo>
                  <a:pt x="53" y="22"/>
                </a:lnTo>
                <a:lnTo>
                  <a:pt x="43" y="31"/>
                </a:lnTo>
                <a:lnTo>
                  <a:pt x="33" y="41"/>
                </a:lnTo>
                <a:lnTo>
                  <a:pt x="21" y="49"/>
                </a:lnTo>
                <a:lnTo>
                  <a:pt x="0" y="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3" name="CustomShape 53"/>
          <p:cNvSpPr/>
          <p:nvPr/>
        </p:nvSpPr>
        <p:spPr>
          <a:xfrm>
            <a:off x="4737600" y="3414960"/>
            <a:ext cx="11160" cy="7200"/>
          </a:xfrm>
          <a:custGeom>
            <a:avLst/>
            <a:gdLst/>
            <a:ahLst/>
            <a:rect l="l" t="t" r="r" b="b"/>
            <a:pathLst>
              <a:path w="32" h="21">
                <a:moveTo>
                  <a:pt x="2" y="18"/>
                </a:moveTo>
                <a:lnTo>
                  <a:pt x="2" y="16"/>
                </a:lnTo>
                <a:lnTo>
                  <a:pt x="2" y="18"/>
                </a:lnTo>
                <a:lnTo>
                  <a:pt x="2" y="12"/>
                </a:lnTo>
                <a:lnTo>
                  <a:pt x="0" y="3"/>
                </a:lnTo>
                <a:lnTo>
                  <a:pt x="28" y="0"/>
                </a:lnTo>
                <a:lnTo>
                  <a:pt x="31" y="10"/>
                </a:lnTo>
                <a:lnTo>
                  <a:pt x="31" y="20"/>
                </a:lnTo>
                <a:lnTo>
                  <a:pt x="2" y="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4" name="CustomShape 54"/>
          <p:cNvSpPr/>
          <p:nvPr/>
        </p:nvSpPr>
        <p:spPr>
          <a:xfrm>
            <a:off x="4657680" y="3399120"/>
            <a:ext cx="14760" cy="11520"/>
          </a:xfrm>
          <a:custGeom>
            <a:avLst/>
            <a:gdLst/>
            <a:ahLst/>
            <a:rect l="l" t="t" r="r" b="b"/>
            <a:pathLst>
              <a:path w="42" h="33">
                <a:moveTo>
                  <a:pt x="41" y="12"/>
                </a:moveTo>
                <a:lnTo>
                  <a:pt x="32" y="24"/>
                </a:lnTo>
                <a:lnTo>
                  <a:pt x="32" y="22"/>
                </a:lnTo>
                <a:lnTo>
                  <a:pt x="24" y="32"/>
                </a:lnTo>
                <a:lnTo>
                  <a:pt x="0" y="22"/>
                </a:lnTo>
                <a:lnTo>
                  <a:pt x="8" y="11"/>
                </a:lnTo>
                <a:lnTo>
                  <a:pt x="20" y="0"/>
                </a:lnTo>
                <a:lnTo>
                  <a:pt x="41" y="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5" name="CustomShape 55"/>
          <p:cNvSpPr/>
          <p:nvPr/>
        </p:nvSpPr>
        <p:spPr>
          <a:xfrm>
            <a:off x="4595760" y="3404160"/>
            <a:ext cx="12240" cy="9720"/>
          </a:xfrm>
          <a:custGeom>
            <a:avLst/>
            <a:gdLst/>
            <a:ahLst/>
            <a:rect l="l" t="t" r="r" b="b"/>
            <a:pathLst>
              <a:path w="35" h="28">
                <a:moveTo>
                  <a:pt x="34" y="9"/>
                </a:moveTo>
                <a:lnTo>
                  <a:pt x="29" y="18"/>
                </a:lnTo>
                <a:lnTo>
                  <a:pt x="29" y="16"/>
                </a:lnTo>
                <a:lnTo>
                  <a:pt x="27" y="27"/>
                </a:lnTo>
                <a:lnTo>
                  <a:pt x="0" y="20"/>
                </a:lnTo>
                <a:lnTo>
                  <a:pt x="4" y="9"/>
                </a:lnTo>
                <a:lnTo>
                  <a:pt x="8" y="0"/>
                </a:lnTo>
                <a:lnTo>
                  <a:pt x="34" y="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6" name="CustomShape 56"/>
          <p:cNvSpPr/>
          <p:nvPr/>
        </p:nvSpPr>
        <p:spPr>
          <a:xfrm>
            <a:off x="4526640" y="3411000"/>
            <a:ext cx="17280" cy="12960"/>
          </a:xfrm>
          <a:custGeom>
            <a:avLst/>
            <a:gdLst/>
            <a:ahLst/>
            <a:rect l="l" t="t" r="r" b="b"/>
            <a:pathLst>
              <a:path w="49" h="37">
                <a:moveTo>
                  <a:pt x="33" y="36"/>
                </a:moveTo>
                <a:lnTo>
                  <a:pt x="17" y="27"/>
                </a:lnTo>
                <a:lnTo>
                  <a:pt x="0" y="21"/>
                </a:lnTo>
                <a:lnTo>
                  <a:pt x="15" y="0"/>
                </a:lnTo>
                <a:lnTo>
                  <a:pt x="33" y="9"/>
                </a:lnTo>
                <a:lnTo>
                  <a:pt x="48" y="21"/>
                </a:lnTo>
                <a:lnTo>
                  <a:pt x="33" y="3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7" name="CustomShape 57"/>
          <p:cNvSpPr/>
          <p:nvPr/>
        </p:nvSpPr>
        <p:spPr>
          <a:xfrm>
            <a:off x="4435200" y="3456720"/>
            <a:ext cx="12600" cy="8280"/>
          </a:xfrm>
          <a:custGeom>
            <a:avLst/>
            <a:gdLst/>
            <a:ahLst/>
            <a:rect l="l" t="t" r="r" b="b"/>
            <a:pathLst>
              <a:path w="36" h="24">
                <a:moveTo>
                  <a:pt x="31" y="0"/>
                </a:moveTo>
                <a:lnTo>
                  <a:pt x="33" y="8"/>
                </a:lnTo>
                <a:lnTo>
                  <a:pt x="33" y="6"/>
                </a:lnTo>
                <a:lnTo>
                  <a:pt x="35" y="17"/>
                </a:lnTo>
                <a:lnTo>
                  <a:pt x="8" y="23"/>
                </a:lnTo>
                <a:lnTo>
                  <a:pt x="4" y="14"/>
                </a:lnTo>
                <a:lnTo>
                  <a:pt x="0" y="3"/>
                </a:lnTo>
                <a:lnTo>
                  <a:pt x="31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8" name="CustomShape 58"/>
          <p:cNvSpPr/>
          <p:nvPr/>
        </p:nvSpPr>
        <p:spPr>
          <a:xfrm>
            <a:off x="1852920" y="4826160"/>
            <a:ext cx="1668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array of storage disks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9" name="CustomShape 59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1" name="CustomShape 2"/>
          <p:cNvSpPr/>
          <p:nvPr/>
        </p:nvSpPr>
        <p:spPr>
          <a:xfrm>
            <a:off x="1572120" y="370440"/>
            <a:ext cx="6541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Metrics – Infrastructure Costs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62" name="CustomShape 3"/>
          <p:cNvSpPr/>
          <p:nvPr/>
        </p:nvSpPr>
        <p:spPr>
          <a:xfrm>
            <a:off x="596880" y="1722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3" name="CustomShape 4"/>
          <p:cNvSpPr/>
          <p:nvPr/>
        </p:nvSpPr>
        <p:spPr>
          <a:xfrm>
            <a:off x="957960" y="1759680"/>
            <a:ext cx="2589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Energy/Power costs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4" name="CustomShape 5"/>
          <p:cNvSpPr/>
          <p:nvPr/>
        </p:nvSpPr>
        <p:spPr>
          <a:xfrm>
            <a:off x="1078200" y="2073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5" name="CustomShape 6"/>
          <p:cNvSpPr/>
          <p:nvPr/>
        </p:nvSpPr>
        <p:spPr>
          <a:xfrm>
            <a:off x="1379160" y="2104560"/>
            <a:ext cx="7486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Power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increases linearly w.r.t. clock frequency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(i.e. ‘heartbeat‘ CPUs)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6" name="CustomShape 7"/>
          <p:cNvSpPr/>
          <p:nvPr/>
        </p:nvSpPr>
        <p:spPr>
          <a:xfrm>
            <a:off x="1078200" y="2374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7" name="CustomShape 8"/>
          <p:cNvSpPr/>
          <p:nvPr/>
        </p:nvSpPr>
        <p:spPr>
          <a:xfrm>
            <a:off x="1379160" y="2406240"/>
            <a:ext cx="773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Clock frequency rate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can not be increased more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(&lt; 5 GHz, cf. Lecture 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8" name="CustomShape 9"/>
          <p:cNvSpPr/>
          <p:nvPr/>
        </p:nvSpPr>
        <p:spPr>
          <a:xfrm>
            <a:off x="1078200" y="2676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9" name="CustomShape 10"/>
          <p:cNvSpPr/>
          <p:nvPr/>
        </p:nvSpPr>
        <p:spPr>
          <a:xfrm>
            <a:off x="1379160" y="2707920"/>
            <a:ext cx="329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Power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increases quadratically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0" name="CustomShape 11"/>
          <p:cNvSpPr/>
          <p:nvPr/>
        </p:nvSpPr>
        <p:spPr>
          <a:xfrm>
            <a:off x="1378800" y="2958840"/>
            <a:ext cx="3271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w.r.t. voltage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applied on chips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1" name="CustomShape 12"/>
          <p:cNvSpPr/>
          <p:nvPr/>
        </p:nvSpPr>
        <p:spPr>
          <a:xfrm>
            <a:off x="1078200" y="3229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2" name="CustomShape 13"/>
          <p:cNvSpPr/>
          <p:nvPr/>
        </p:nvSpPr>
        <p:spPr>
          <a:xfrm>
            <a:off x="1379160" y="3260520"/>
            <a:ext cx="323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This includes significant costs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3" name="CustomShape 14"/>
          <p:cNvSpPr/>
          <p:nvPr/>
        </p:nvSpPr>
        <p:spPr>
          <a:xfrm>
            <a:off x="1379160" y="3512160"/>
            <a:ext cx="267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water/cooling/chiller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4" name="CustomShape 15"/>
          <p:cNvSpPr/>
          <p:nvPr/>
        </p:nvSpPr>
        <p:spPr>
          <a:xfrm>
            <a:off x="1078200" y="378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5" name="CustomShape 16"/>
          <p:cNvSpPr/>
          <p:nvPr/>
        </p:nvSpPr>
        <p:spPr>
          <a:xfrm>
            <a:off x="1379160" y="3813840"/>
            <a:ext cx="475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Key problem: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cost of electricity and cooling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6" name="CustomShape 17"/>
          <p:cNvSpPr/>
          <p:nvPr/>
        </p:nvSpPr>
        <p:spPr>
          <a:xfrm>
            <a:off x="1379160" y="4065120"/>
            <a:ext cx="284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increased from 5% to 14%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7" name="CustomShape 18"/>
          <p:cNvSpPr/>
          <p:nvPr/>
        </p:nvSpPr>
        <p:spPr>
          <a:xfrm>
            <a:off x="1379160" y="4316400"/>
            <a:ext cx="1474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 ~15 years)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8" name="CustomShape 19"/>
          <p:cNvSpPr/>
          <p:nvPr/>
        </p:nvSpPr>
        <p:spPr>
          <a:xfrm>
            <a:off x="408240" y="829800"/>
            <a:ext cx="8868240" cy="846000"/>
          </a:xfrm>
          <a:custGeom>
            <a:avLst/>
            <a:gdLst/>
            <a:ahLst/>
            <a:rect l="l" t="t" r="r" b="b"/>
            <a:pathLst>
              <a:path w="24635" h="2351">
                <a:moveTo>
                  <a:pt x="0" y="0"/>
                </a:moveTo>
                <a:lnTo>
                  <a:pt x="0" y="2350"/>
                </a:lnTo>
                <a:lnTo>
                  <a:pt x="24634" y="2350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9" name="CustomShape 20"/>
          <p:cNvSpPr/>
          <p:nvPr/>
        </p:nvSpPr>
        <p:spPr>
          <a:xfrm>
            <a:off x="388080" y="813960"/>
            <a:ext cx="8908560" cy="877680"/>
          </a:xfrm>
          <a:custGeom>
            <a:avLst/>
            <a:gdLst/>
            <a:ahLst/>
            <a:rect l="l" t="t" r="r" b="b"/>
            <a:pathLst>
              <a:path w="24747" h="243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2394"/>
                </a:lnTo>
                <a:cubicBezTo>
                  <a:pt x="24746" y="2419"/>
                  <a:pt x="24719" y="2438"/>
                  <a:pt x="24690" y="2438"/>
                </a:cubicBezTo>
                <a:lnTo>
                  <a:pt x="56" y="2438"/>
                </a:lnTo>
                <a:cubicBezTo>
                  <a:pt x="25" y="2438"/>
                  <a:pt x="0" y="2419"/>
                  <a:pt x="0" y="2394"/>
                </a:cubicBezTo>
                <a:lnTo>
                  <a:pt x="0" y="44"/>
                </a:lnTo>
                <a:moveTo>
                  <a:pt x="112" y="2394"/>
                </a:moveTo>
                <a:lnTo>
                  <a:pt x="56" y="2350"/>
                </a:lnTo>
                <a:lnTo>
                  <a:pt x="24690" y="2350"/>
                </a:lnTo>
                <a:lnTo>
                  <a:pt x="24634" y="2394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0" name="CustomShape 21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81" name="CustomShape 22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2" name="CustomShape 23"/>
          <p:cNvSpPr/>
          <p:nvPr/>
        </p:nvSpPr>
        <p:spPr>
          <a:xfrm>
            <a:off x="865440" y="898200"/>
            <a:ext cx="789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Power consumption, cooling, and packaging limits large data center system development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3" name="CustomShape 24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4" name="CustomShape 25"/>
          <p:cNvSpPr/>
          <p:nvPr/>
        </p:nvSpPr>
        <p:spPr>
          <a:xfrm>
            <a:off x="865440" y="1139400"/>
            <a:ext cx="795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centers use price/performance ratio: energy efficiency is more important than speed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5" name="CustomShape 26"/>
          <p:cNvSpPr/>
          <p:nvPr/>
        </p:nvSpPr>
        <p:spPr>
          <a:xfrm>
            <a:off x="50472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6" name="CustomShape 27"/>
          <p:cNvSpPr/>
          <p:nvPr/>
        </p:nvSpPr>
        <p:spPr>
          <a:xfrm>
            <a:off x="865440" y="1380600"/>
            <a:ext cx="815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~ 60% costs to run a data center is allocated to management &amp; maintenance (infrastructure)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87" name="" descr=""/>
          <p:cNvPicPr/>
          <p:nvPr/>
        </p:nvPicPr>
        <p:blipFill>
          <a:blip r:embed="rId1"/>
          <a:stretch/>
        </p:blipFill>
        <p:spPr>
          <a:xfrm>
            <a:off x="4801320" y="2802960"/>
            <a:ext cx="4845240" cy="1927440"/>
          </a:xfrm>
          <a:prstGeom prst="rect">
            <a:avLst/>
          </a:prstGeom>
          <a:ln w="0">
            <a:noFill/>
          </a:ln>
        </p:spPr>
      </p:pic>
      <p:sp>
        <p:nvSpPr>
          <p:cNvPr id="1788" name="CustomShape 28"/>
          <p:cNvSpPr/>
          <p:nvPr/>
        </p:nvSpPr>
        <p:spPr>
          <a:xfrm>
            <a:off x="6073200" y="17406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9" name="CustomShape 29"/>
          <p:cNvSpPr/>
          <p:nvPr/>
        </p:nvSpPr>
        <p:spPr>
          <a:xfrm>
            <a:off x="1138320" y="4609440"/>
            <a:ext cx="333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(problem explains why Iceland is attractive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0" name="CustomShape 30"/>
          <p:cNvSpPr/>
          <p:nvPr/>
        </p:nvSpPr>
        <p:spPr>
          <a:xfrm>
            <a:off x="1138320" y="4785480"/>
            <a:ext cx="3353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since energy prices still relatively low here)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1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3" name="CustomShape 2"/>
          <p:cNvSpPr/>
          <p:nvPr/>
        </p:nvSpPr>
        <p:spPr>
          <a:xfrm>
            <a:off x="1752480" y="370440"/>
            <a:ext cx="6256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Metrics – Infrastructure Costs Overview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9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5" name="CustomShape 4"/>
          <p:cNvSpPr/>
          <p:nvPr/>
        </p:nvSpPr>
        <p:spPr>
          <a:xfrm>
            <a:off x="957960" y="1032120"/>
            <a:ext cx="4555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center infrastructure capacity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7" name="CustomShape 6"/>
          <p:cNvSpPr/>
          <p:nvPr/>
        </p:nvSpPr>
        <p:spPr>
          <a:xfrm>
            <a:off x="1379160" y="1376640"/>
            <a:ext cx="7919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Large data centers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typically built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thousands of servers and more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8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9" name="CustomShape 8"/>
          <p:cNvSpPr/>
          <p:nvPr/>
        </p:nvSpPr>
        <p:spPr>
          <a:xfrm>
            <a:off x="1379160" y="1678320"/>
            <a:ext cx="670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Small data centers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typically built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hundreds of servers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0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1" name="CustomShape 10"/>
          <p:cNvSpPr/>
          <p:nvPr/>
        </p:nvSpPr>
        <p:spPr>
          <a:xfrm>
            <a:off x="1379160" y="1980000"/>
            <a:ext cx="786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Costs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to build and maintain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center servers has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increased over years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2" name="CustomShape 11"/>
          <p:cNvSpPr/>
          <p:nvPr/>
        </p:nvSpPr>
        <p:spPr>
          <a:xfrm>
            <a:off x="596880" y="2261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3" name="CustomShape 12"/>
          <p:cNvSpPr/>
          <p:nvPr/>
        </p:nvSpPr>
        <p:spPr>
          <a:xfrm>
            <a:off x="957960" y="2298960"/>
            <a:ext cx="4089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Understanding cost breakdown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4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5" name="CustomShape 14"/>
          <p:cNvSpPr/>
          <p:nvPr/>
        </p:nvSpPr>
        <p:spPr>
          <a:xfrm>
            <a:off x="1938600" y="2824920"/>
            <a:ext cx="521640" cy="14040"/>
          </a:xfrm>
          <a:custGeom>
            <a:avLst/>
            <a:gdLst/>
            <a:ahLst/>
            <a:rect l="l" t="t" r="r" b="b"/>
            <a:pathLst>
              <a:path w="1450" h="40">
                <a:moveTo>
                  <a:pt x="0" y="0"/>
                </a:moveTo>
                <a:lnTo>
                  <a:pt x="0" y="39"/>
                </a:lnTo>
                <a:lnTo>
                  <a:pt x="1449" y="39"/>
                </a:lnTo>
                <a:lnTo>
                  <a:pt x="144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6" name="CustomShape 15"/>
          <p:cNvSpPr/>
          <p:nvPr/>
        </p:nvSpPr>
        <p:spPr>
          <a:xfrm>
            <a:off x="1379160" y="2643480"/>
            <a:ext cx="254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Only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30% IT equipment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7" name="CustomShape 16"/>
          <p:cNvSpPr/>
          <p:nvPr/>
        </p:nvSpPr>
        <p:spPr>
          <a:xfrm>
            <a:off x="1379160" y="2895120"/>
            <a:ext cx="307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(servers, disks, cf. Lecture 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8" name="CustomShape 17"/>
          <p:cNvSpPr/>
          <p:nvPr/>
        </p:nvSpPr>
        <p:spPr>
          <a:xfrm>
            <a:off x="1078200" y="31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9" name="CustomShape 18"/>
          <p:cNvSpPr/>
          <p:nvPr/>
        </p:nvSpPr>
        <p:spPr>
          <a:xfrm>
            <a:off x="1379160" y="3377880"/>
            <a:ext cx="462240" cy="14400"/>
          </a:xfrm>
          <a:custGeom>
            <a:avLst/>
            <a:gdLst/>
            <a:ahLst/>
            <a:rect l="l" t="t" r="r" b="b"/>
            <a:pathLst>
              <a:path w="1285" h="41">
                <a:moveTo>
                  <a:pt x="0" y="0"/>
                </a:moveTo>
                <a:lnTo>
                  <a:pt x="0" y="40"/>
                </a:lnTo>
                <a:lnTo>
                  <a:pt x="1284" y="40"/>
                </a:lnTo>
                <a:lnTo>
                  <a:pt x="1284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0" name="CustomShape 19"/>
          <p:cNvSpPr/>
          <p:nvPr/>
        </p:nvSpPr>
        <p:spPr>
          <a:xfrm>
            <a:off x="1379160" y="3196800"/>
            <a:ext cx="322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33% is for the chiller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(cooling)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1" name="CustomShape 20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2" name="CustomShape 21"/>
          <p:cNvSpPr/>
          <p:nvPr/>
        </p:nvSpPr>
        <p:spPr>
          <a:xfrm>
            <a:off x="1379160" y="3498480"/>
            <a:ext cx="3165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18% emergengy power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(UPS)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3" name="CustomShape 22"/>
          <p:cNvSpPr/>
          <p:nvPr/>
        </p:nvSpPr>
        <p:spPr>
          <a:xfrm>
            <a:off x="1078200" y="37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4" name="CustomShape 23"/>
          <p:cNvSpPr/>
          <p:nvPr/>
        </p:nvSpPr>
        <p:spPr>
          <a:xfrm>
            <a:off x="1379160" y="3800160"/>
            <a:ext cx="290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9% air conditioning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(CRAC)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5" name="CustomShape 24"/>
          <p:cNvSpPr/>
          <p:nvPr/>
        </p:nvSpPr>
        <p:spPr>
          <a:xfrm>
            <a:off x="1078200" y="4070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6" name="CustomShape 25"/>
          <p:cNvSpPr/>
          <p:nvPr/>
        </p:nvSpPr>
        <p:spPr>
          <a:xfrm>
            <a:off x="1379160" y="4101480"/>
            <a:ext cx="319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7% power distribution, lights,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7" name="CustomShape 26"/>
          <p:cNvSpPr/>
          <p:nvPr/>
        </p:nvSpPr>
        <p:spPr>
          <a:xfrm>
            <a:off x="1379160" y="4352760"/>
            <a:ext cx="239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 transformer costs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18" name="" descr=""/>
          <p:cNvPicPr/>
          <p:nvPr/>
        </p:nvPicPr>
        <p:blipFill>
          <a:blip r:embed="rId1"/>
          <a:stretch/>
        </p:blipFill>
        <p:spPr>
          <a:xfrm>
            <a:off x="4801320" y="2802960"/>
            <a:ext cx="4845240" cy="1927440"/>
          </a:xfrm>
          <a:prstGeom prst="rect">
            <a:avLst/>
          </a:prstGeom>
          <a:ln w="0">
            <a:noFill/>
          </a:ln>
        </p:spPr>
      </p:pic>
      <p:sp>
        <p:nvSpPr>
          <p:cNvPr id="1819" name="CustomShape 27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20" name="CustomShape 28"/>
          <p:cNvSpPr/>
          <p:nvPr/>
        </p:nvSpPr>
        <p:spPr>
          <a:xfrm>
            <a:off x="6319440" y="23792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1" name="CustomShape 29"/>
          <p:cNvSpPr/>
          <p:nvPr/>
        </p:nvSpPr>
        <p:spPr>
          <a:xfrm>
            <a:off x="1063080" y="4626360"/>
            <a:ext cx="3275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(factors explain why cooling with ambient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2" name="CustomShape 30"/>
          <p:cNvSpPr/>
          <p:nvPr/>
        </p:nvSpPr>
        <p:spPr>
          <a:xfrm>
            <a:off x="1063080" y="4802400"/>
            <a:ext cx="320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cold air like in Iceland is so cost effective)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3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5" name="CustomShape 2"/>
          <p:cNvSpPr/>
          <p:nvPr/>
        </p:nvSpPr>
        <p:spPr>
          <a:xfrm>
            <a:off x="1914120" y="370440"/>
            <a:ext cx="5834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Example: Power Efficiency of the GPU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2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7" name="CustomShape 4"/>
          <p:cNvSpPr/>
          <p:nvPr/>
        </p:nvSpPr>
        <p:spPr>
          <a:xfrm>
            <a:off x="957960" y="1032120"/>
            <a:ext cx="1606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9" name="CustomShape 6"/>
          <p:cNvSpPr/>
          <p:nvPr/>
        </p:nvSpPr>
        <p:spPr>
          <a:xfrm>
            <a:off x="1379160" y="1376640"/>
            <a:ext cx="763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Power and massive parallelism of GPUs over CPUs (also for the future)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0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1" name="CustomShape 8"/>
          <p:cNvSpPr/>
          <p:nvPr/>
        </p:nvSpPr>
        <p:spPr>
          <a:xfrm>
            <a:off x="1379160" y="1678320"/>
            <a:ext cx="689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optimized for latency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caches and memory (cf. Lecture 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2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3" name="CustomShape 10"/>
          <p:cNvSpPr/>
          <p:nvPr/>
        </p:nvSpPr>
        <p:spPr>
          <a:xfrm>
            <a:off x="1379160" y="1980000"/>
            <a:ext cx="654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GPU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optimized for throughput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explicit management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4" name="CustomShape 11"/>
          <p:cNvSpPr/>
          <p:nvPr/>
        </p:nvSpPr>
        <p:spPr>
          <a:xfrm>
            <a:off x="1379160" y="2231280"/>
            <a:ext cx="3360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on-chip memory (cf. Lecture 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5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6" name="CustomShape 13"/>
          <p:cNvSpPr/>
          <p:nvPr/>
        </p:nvSpPr>
        <p:spPr>
          <a:xfrm>
            <a:off x="1379160" y="2532960"/>
            <a:ext cx="29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movement dominates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7" name="CustomShape 14"/>
          <p:cNvSpPr/>
          <p:nvPr/>
        </p:nvSpPr>
        <p:spPr>
          <a:xfrm>
            <a:off x="1379160" y="2786040"/>
            <a:ext cx="2249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power consumption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8" name="CustomShape 15"/>
          <p:cNvSpPr/>
          <p:nvPr/>
        </p:nvSpPr>
        <p:spPr>
          <a:xfrm>
            <a:off x="3618360" y="2755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9" name="CustomShape 16"/>
          <p:cNvSpPr/>
          <p:nvPr/>
        </p:nvSpPr>
        <p:spPr>
          <a:xfrm>
            <a:off x="3940920" y="2786040"/>
            <a:ext cx="46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key!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0" name="CustomShape 17"/>
          <p:cNvSpPr/>
          <p:nvPr/>
        </p:nvSpPr>
        <p:spPr>
          <a:xfrm>
            <a:off x="1078200" y="3054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1" name="CustomShape 18"/>
          <p:cNvSpPr/>
          <p:nvPr/>
        </p:nvSpPr>
        <p:spPr>
          <a:xfrm>
            <a:off x="1379160" y="3085920"/>
            <a:ext cx="3128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Metric: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Performance/power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2" name="CustomShape 19"/>
          <p:cNvSpPr/>
          <p:nvPr/>
        </p:nvSpPr>
        <p:spPr>
          <a:xfrm>
            <a:off x="1379160" y="3337560"/>
            <a:ext cx="198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ratio measured in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3" name="CustomShape 20"/>
          <p:cNvSpPr/>
          <p:nvPr/>
        </p:nvSpPr>
        <p:spPr>
          <a:xfrm>
            <a:off x="1378800" y="3588480"/>
            <a:ext cx="226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Gflops/watt per core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4" name="CustomShape 21"/>
          <p:cNvSpPr/>
          <p:nvPr/>
        </p:nvSpPr>
        <p:spPr>
          <a:xfrm>
            <a:off x="1078200" y="3859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5" name="CustomShape 22"/>
          <p:cNvSpPr/>
          <p:nvPr/>
        </p:nvSpPr>
        <p:spPr>
          <a:xfrm>
            <a:off x="1379160" y="3890160"/>
            <a:ext cx="266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Measure: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Floating point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6" name="CustomShape 23"/>
          <p:cNvSpPr/>
          <p:nvPr/>
        </p:nvSpPr>
        <p:spPr>
          <a:xfrm>
            <a:off x="1379160" y="4141800"/>
            <a:ext cx="331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operations per second (FLOPs)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47" name="" descr=""/>
          <p:cNvPicPr/>
          <p:nvPr/>
        </p:nvPicPr>
        <p:blipFill>
          <a:blip r:embed="rId1"/>
          <a:stretch/>
        </p:blipFill>
        <p:spPr>
          <a:xfrm>
            <a:off x="4663440" y="2613240"/>
            <a:ext cx="4892400" cy="1780920"/>
          </a:xfrm>
          <a:prstGeom prst="rect">
            <a:avLst/>
          </a:prstGeom>
          <a:ln w="0">
            <a:noFill/>
          </a:ln>
        </p:spPr>
      </p:pic>
      <p:sp>
        <p:nvSpPr>
          <p:cNvPr id="1848" name="CustomShape 24"/>
          <p:cNvSpPr/>
          <p:nvPr/>
        </p:nvSpPr>
        <p:spPr>
          <a:xfrm>
            <a:off x="208440" y="4648680"/>
            <a:ext cx="9246960" cy="479880"/>
          </a:xfrm>
          <a:custGeom>
            <a:avLst/>
            <a:gdLst/>
            <a:ahLst/>
            <a:rect l="l" t="t" r="r" b="b"/>
            <a:pathLst>
              <a:path w="25687" h="1334">
                <a:moveTo>
                  <a:pt x="0" y="0"/>
                </a:moveTo>
                <a:lnTo>
                  <a:pt x="0" y="1333"/>
                </a:lnTo>
                <a:lnTo>
                  <a:pt x="25686" y="1333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9" name="CustomShape 25"/>
          <p:cNvSpPr/>
          <p:nvPr/>
        </p:nvSpPr>
        <p:spPr>
          <a:xfrm>
            <a:off x="188640" y="4632840"/>
            <a:ext cx="9286920" cy="511200"/>
          </a:xfrm>
          <a:custGeom>
            <a:avLst/>
            <a:gdLst/>
            <a:ahLst/>
            <a:rect l="l" t="t" r="r" b="b"/>
            <a:pathLst>
              <a:path w="25798" h="142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4"/>
                </a:cubicBezTo>
                <a:lnTo>
                  <a:pt x="25797" y="1376"/>
                </a:lnTo>
                <a:cubicBezTo>
                  <a:pt x="25797" y="1400"/>
                  <a:pt x="25773" y="1420"/>
                  <a:pt x="25741" y="1420"/>
                </a:cubicBezTo>
                <a:lnTo>
                  <a:pt x="56" y="1420"/>
                </a:lnTo>
                <a:cubicBezTo>
                  <a:pt x="25" y="1420"/>
                  <a:pt x="0" y="1400"/>
                  <a:pt x="0" y="1376"/>
                </a:cubicBezTo>
                <a:lnTo>
                  <a:pt x="0" y="44"/>
                </a:lnTo>
                <a:moveTo>
                  <a:pt x="112" y="1376"/>
                </a:moveTo>
                <a:lnTo>
                  <a:pt x="56" y="1333"/>
                </a:lnTo>
                <a:lnTo>
                  <a:pt x="25741" y="1333"/>
                </a:lnTo>
                <a:lnTo>
                  <a:pt x="25686" y="1376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0" name="CustomShape 26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51" name="CustomShape 27"/>
          <p:cNvSpPr/>
          <p:nvPr/>
        </p:nvSpPr>
        <p:spPr>
          <a:xfrm>
            <a:off x="305280" y="4692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52" name="CustomShape 28"/>
          <p:cNvSpPr/>
          <p:nvPr/>
        </p:nvSpPr>
        <p:spPr>
          <a:xfrm>
            <a:off x="666000" y="4717080"/>
            <a:ext cx="8229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GPUs are inherently more energy efficient than other ways of computation because they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53" name="CustomShape 29"/>
          <p:cNvSpPr/>
          <p:nvPr/>
        </p:nvSpPr>
        <p:spPr>
          <a:xfrm>
            <a:off x="666000" y="4917960"/>
            <a:ext cx="8229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optimized for throughput and performance per watt and not absolute performance like CPUs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54" name="CustomShape 30"/>
          <p:cNvSpPr/>
          <p:nvPr/>
        </p:nvSpPr>
        <p:spPr>
          <a:xfrm>
            <a:off x="5744520" y="2514600"/>
            <a:ext cx="309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(EF = estimated 60 Gflops/watt per core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5" name="CustomShape 31"/>
          <p:cNvSpPr/>
          <p:nvPr/>
        </p:nvSpPr>
        <p:spPr>
          <a:xfrm>
            <a:off x="5744520" y="2691000"/>
            <a:ext cx="317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performance to reach Exascale in future)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6" name="CustomShape 32"/>
          <p:cNvSpPr/>
          <p:nvPr/>
        </p:nvSpPr>
        <p:spPr>
          <a:xfrm>
            <a:off x="6252840" y="44589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7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9" name="CustomShape 2"/>
          <p:cNvSpPr/>
          <p:nvPr/>
        </p:nvSpPr>
        <p:spPr>
          <a:xfrm>
            <a:off x="1047240" y="370440"/>
            <a:ext cx="7654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Metrics – Size &amp; Software Scalability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60" name="CustomShape 3"/>
          <p:cNvSpPr/>
          <p:nvPr/>
        </p:nvSpPr>
        <p:spPr>
          <a:xfrm>
            <a:off x="596880" y="2123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1" name="CustomShape 4"/>
          <p:cNvSpPr/>
          <p:nvPr/>
        </p:nvSpPr>
        <p:spPr>
          <a:xfrm>
            <a:off x="957960" y="2160720"/>
            <a:ext cx="8227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Different dimensions of scalability are relevant for data centers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2" name="CustomShape 5"/>
          <p:cNvSpPr/>
          <p:nvPr/>
        </p:nvSpPr>
        <p:spPr>
          <a:xfrm>
            <a:off x="1078200" y="2473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3" name="CustomShape 6"/>
          <p:cNvSpPr/>
          <p:nvPr/>
        </p:nvSpPr>
        <p:spPr>
          <a:xfrm>
            <a:off x="1379160" y="2505240"/>
            <a:ext cx="772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Users want to have a systems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scalable performance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4" name="CustomShape 7"/>
          <p:cNvSpPr/>
          <p:nvPr/>
        </p:nvSpPr>
        <p:spPr>
          <a:xfrm>
            <a:off x="596880" y="2787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5" name="CustomShape 8"/>
          <p:cNvSpPr/>
          <p:nvPr/>
        </p:nvSpPr>
        <p:spPr>
          <a:xfrm>
            <a:off x="957960" y="2824560"/>
            <a:ext cx="1867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Size scalability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66" name="CustomShape 9"/>
          <p:cNvSpPr/>
          <p:nvPr/>
        </p:nvSpPr>
        <p:spPr>
          <a:xfrm>
            <a:off x="1078200" y="3137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7" name="CustomShape 10"/>
          <p:cNvSpPr/>
          <p:nvPr/>
        </p:nvSpPr>
        <p:spPr>
          <a:xfrm>
            <a:off x="1379160" y="3168720"/>
            <a:ext cx="768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Size: add/remove processors, cache, memory, storage, or I/O channels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8" name="CustomShape 11"/>
          <p:cNvSpPr/>
          <p:nvPr/>
        </p:nvSpPr>
        <p:spPr>
          <a:xfrm>
            <a:off x="1078200" y="3439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9" name="CustomShape 12"/>
          <p:cNvSpPr/>
          <p:nvPr/>
        </p:nvSpPr>
        <p:spPr>
          <a:xfrm>
            <a:off x="1379160" y="3470400"/>
            <a:ext cx="698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counting the number of processors installed in one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0" name="CustomShape 13"/>
          <p:cNvSpPr/>
          <p:nvPr/>
        </p:nvSpPr>
        <p:spPr>
          <a:xfrm>
            <a:off x="596880" y="37522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71" name="CustomShape 14"/>
          <p:cNvSpPr/>
          <p:nvPr/>
        </p:nvSpPr>
        <p:spPr>
          <a:xfrm>
            <a:off x="957960" y="3789720"/>
            <a:ext cx="2528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Software scalability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72" name="CustomShape 15"/>
          <p:cNvSpPr/>
          <p:nvPr/>
        </p:nvSpPr>
        <p:spPr>
          <a:xfrm>
            <a:off x="1078200" y="4103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3" name="CustomShape 16"/>
          <p:cNvSpPr/>
          <p:nvPr/>
        </p:nvSpPr>
        <p:spPr>
          <a:xfrm>
            <a:off x="1379160" y="4134240"/>
            <a:ext cx="675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Software: OS, compilers, mathematical/engineering libraries, 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4" name="CustomShape 17"/>
          <p:cNvSpPr/>
          <p:nvPr/>
        </p:nvSpPr>
        <p:spPr>
          <a:xfrm>
            <a:off x="1379160" y="4385520"/>
            <a:ext cx="743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programming environments, existing tools and older serial software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5" name="CustomShape 18"/>
          <p:cNvSpPr/>
          <p:nvPr/>
        </p:nvSpPr>
        <p:spPr>
          <a:xfrm>
            <a:off x="1078200" y="465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6" name="CustomShape 19"/>
          <p:cNvSpPr/>
          <p:nvPr/>
        </p:nvSpPr>
        <p:spPr>
          <a:xfrm>
            <a:off x="1379160" y="4687200"/>
            <a:ext cx="8073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New Matlab version on new GPU machines, otherwise not using them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7" name="CustomShape 20"/>
          <p:cNvSpPr/>
          <p:nvPr/>
        </p:nvSpPr>
        <p:spPr>
          <a:xfrm>
            <a:off x="408240" y="829800"/>
            <a:ext cx="8868240" cy="1009800"/>
          </a:xfrm>
          <a:custGeom>
            <a:avLst/>
            <a:gdLst/>
            <a:ahLst/>
            <a:rect l="l" t="t" r="r" b="b"/>
            <a:pathLst>
              <a:path w="24635" h="2806">
                <a:moveTo>
                  <a:pt x="0" y="0"/>
                </a:moveTo>
                <a:lnTo>
                  <a:pt x="0" y="2805"/>
                </a:lnTo>
                <a:lnTo>
                  <a:pt x="24634" y="2805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8" name="CustomShape 21"/>
          <p:cNvSpPr/>
          <p:nvPr/>
        </p:nvSpPr>
        <p:spPr>
          <a:xfrm>
            <a:off x="388080" y="813960"/>
            <a:ext cx="8908560" cy="1040760"/>
          </a:xfrm>
          <a:custGeom>
            <a:avLst/>
            <a:gdLst/>
            <a:ahLst/>
            <a:rect l="l" t="t" r="r" b="b"/>
            <a:pathLst>
              <a:path w="24747" h="289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2848"/>
                </a:lnTo>
                <a:cubicBezTo>
                  <a:pt x="24746" y="2872"/>
                  <a:pt x="24719" y="2891"/>
                  <a:pt x="24690" y="2891"/>
                </a:cubicBezTo>
                <a:lnTo>
                  <a:pt x="56" y="2891"/>
                </a:lnTo>
                <a:cubicBezTo>
                  <a:pt x="25" y="2891"/>
                  <a:pt x="0" y="2872"/>
                  <a:pt x="0" y="2848"/>
                </a:cubicBezTo>
                <a:lnTo>
                  <a:pt x="0" y="44"/>
                </a:lnTo>
                <a:moveTo>
                  <a:pt x="112" y="2848"/>
                </a:moveTo>
                <a:lnTo>
                  <a:pt x="56" y="2805"/>
                </a:lnTo>
                <a:lnTo>
                  <a:pt x="24690" y="2805"/>
                </a:lnTo>
                <a:lnTo>
                  <a:pt x="24634" y="2848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9" name="CustomShape 2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80" name="CustomShape 23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1" name="CustomShape 24"/>
          <p:cNvSpPr/>
          <p:nvPr/>
        </p:nvSpPr>
        <p:spPr>
          <a:xfrm>
            <a:off x="865440" y="898200"/>
            <a:ext cx="7949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center resources are processors, cache, memory, storage, I/O network channels, etc.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2" name="CustomShape 25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3" name="CustomShape 26"/>
          <p:cNvSpPr/>
          <p:nvPr/>
        </p:nvSpPr>
        <p:spPr>
          <a:xfrm>
            <a:off x="865440" y="1139400"/>
            <a:ext cx="817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center system scaling means increase/decrease resources depending on several factors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4" name="CustomShape 27"/>
          <p:cNvSpPr/>
          <p:nvPr/>
        </p:nvSpPr>
        <p:spPr>
          <a:xfrm>
            <a:off x="50472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5" name="CustomShape 28"/>
          <p:cNvSpPr/>
          <p:nvPr/>
        </p:nvSpPr>
        <p:spPr>
          <a:xfrm>
            <a:off x="865440" y="1380600"/>
            <a:ext cx="8200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Size scalability: achieve higher performance or more functionality by increasing machine size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6" name="CustomShape 29"/>
          <p:cNvSpPr/>
          <p:nvPr/>
        </p:nvSpPr>
        <p:spPr>
          <a:xfrm>
            <a:off x="504720" y="1596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7" name="CustomShape 30"/>
          <p:cNvSpPr/>
          <p:nvPr/>
        </p:nvSpPr>
        <p:spPr>
          <a:xfrm>
            <a:off x="865440" y="1622160"/>
            <a:ext cx="7924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scalability:  software upgrades for better performance and use of larger systems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8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0" name="CustomShape 2"/>
          <p:cNvSpPr/>
          <p:nvPr/>
        </p:nvSpPr>
        <p:spPr>
          <a:xfrm>
            <a:off x="289440" y="370440"/>
            <a:ext cx="9198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Center Metrics – Application &amp; Technology Scalability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91" name="CustomShape 3"/>
          <p:cNvSpPr/>
          <p:nvPr/>
        </p:nvSpPr>
        <p:spPr>
          <a:xfrm>
            <a:off x="596880" y="15292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92" name="CustomShape 4"/>
          <p:cNvSpPr/>
          <p:nvPr/>
        </p:nvSpPr>
        <p:spPr>
          <a:xfrm>
            <a:off x="957960" y="1567080"/>
            <a:ext cx="2834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Application scalability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93" name="CustomShape 5"/>
          <p:cNvSpPr/>
          <p:nvPr/>
        </p:nvSpPr>
        <p:spPr>
          <a:xfrm>
            <a:off x="1078200" y="1880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4" name="CustomShape 6"/>
          <p:cNvSpPr/>
          <p:nvPr/>
        </p:nvSpPr>
        <p:spPr>
          <a:xfrm>
            <a:off x="1379160" y="1911600"/>
            <a:ext cx="792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 has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problem size that affects the size of the data set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5" name="CustomShape 7"/>
          <p:cNvSpPr/>
          <p:nvPr/>
        </p:nvSpPr>
        <p:spPr>
          <a:xfrm>
            <a:off x="1379160" y="2162880"/>
            <a:ext cx="803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workload increase for a data center server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problem size vs. machine size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6" name="CustomShape 8"/>
          <p:cNvSpPr/>
          <p:nvPr/>
        </p:nvSpPr>
        <p:spPr>
          <a:xfrm>
            <a:off x="1078200" y="243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7" name="CustomShape 9"/>
          <p:cNvSpPr/>
          <p:nvPr/>
        </p:nvSpPr>
        <p:spPr>
          <a:xfrm>
            <a:off x="1379160" y="2464560"/>
            <a:ext cx="797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server for counting words gets one document &amp; is 98% idle: add docs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8" name="CustomShape 10"/>
          <p:cNvSpPr/>
          <p:nvPr/>
        </p:nvSpPr>
        <p:spPr>
          <a:xfrm>
            <a:off x="1078200" y="2734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9" name="CustomShape 11"/>
          <p:cNvSpPr/>
          <p:nvPr/>
        </p:nvSpPr>
        <p:spPr>
          <a:xfrm>
            <a:off x="1379160" y="2766240"/>
            <a:ext cx="806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storage is only filled 4%, application can further scale until storage full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0" name="CustomShape 12"/>
          <p:cNvSpPr/>
          <p:nvPr/>
        </p:nvSpPr>
        <p:spPr>
          <a:xfrm>
            <a:off x="1078200" y="3036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1" name="CustomShape 13"/>
          <p:cNvSpPr/>
          <p:nvPr/>
        </p:nvSpPr>
        <p:spPr>
          <a:xfrm>
            <a:off x="1379160" y="3067920"/>
            <a:ext cx="819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application uses just one core from a multi-core chip, but can use more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2" name="CustomShape 14"/>
          <p:cNvSpPr/>
          <p:nvPr/>
        </p:nvSpPr>
        <p:spPr>
          <a:xfrm>
            <a:off x="596880" y="334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3" name="CustomShape 15"/>
          <p:cNvSpPr/>
          <p:nvPr/>
        </p:nvSpPr>
        <p:spPr>
          <a:xfrm>
            <a:off x="957960" y="3386880"/>
            <a:ext cx="2855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Technology scalability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4" name="CustomShape 16"/>
          <p:cNvSpPr/>
          <p:nvPr/>
        </p:nvSpPr>
        <p:spPr>
          <a:xfrm>
            <a:off x="1078200" y="3700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5" name="CustomShape 17"/>
          <p:cNvSpPr/>
          <p:nvPr/>
        </p:nvSpPr>
        <p:spPr>
          <a:xfrm>
            <a:off x="1379160" y="3731400"/>
            <a:ext cx="791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Technologies: processor components, networking technologies, storages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6" name="CustomShape 18"/>
          <p:cNvSpPr/>
          <p:nvPr/>
        </p:nvSpPr>
        <p:spPr>
          <a:xfrm>
            <a:off x="1078200" y="4001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7" name="CustomShape 19"/>
          <p:cNvSpPr/>
          <p:nvPr/>
        </p:nvSpPr>
        <p:spPr>
          <a:xfrm>
            <a:off x="1379160" y="4033080"/>
            <a:ext cx="810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new-generation CPU means impact to motherboard and power supply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8" name="CustomShape 20"/>
          <p:cNvSpPr/>
          <p:nvPr/>
        </p:nvSpPr>
        <p:spPr>
          <a:xfrm>
            <a:off x="1078200" y="4303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9" name="CustomShape 21"/>
          <p:cNvSpPr/>
          <p:nvPr/>
        </p:nvSpPr>
        <p:spPr>
          <a:xfrm>
            <a:off x="1379160" y="4334760"/>
            <a:ext cx="802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packaging &amp; energy concerns when porting among different suppliers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0" name="CustomShape 22"/>
          <p:cNvSpPr/>
          <p:nvPr/>
        </p:nvSpPr>
        <p:spPr>
          <a:xfrm>
            <a:off x="1078200" y="4605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1" name="CustomShape 23"/>
          <p:cNvSpPr/>
          <p:nvPr/>
        </p:nvSpPr>
        <p:spPr>
          <a:xfrm>
            <a:off x="1379160" y="4636440"/>
            <a:ext cx="801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use of heterogenous hardware/software components from n vendors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2" name="CustomShape 24"/>
          <p:cNvSpPr/>
          <p:nvPr/>
        </p:nvSpPr>
        <p:spPr>
          <a:xfrm>
            <a:off x="133200" y="829800"/>
            <a:ext cx="9397440" cy="534240"/>
          </a:xfrm>
          <a:custGeom>
            <a:avLst/>
            <a:gdLst/>
            <a:ahLst/>
            <a:rect l="l" t="t" r="r" b="b"/>
            <a:pathLst>
              <a:path w="26105" h="1485">
                <a:moveTo>
                  <a:pt x="0" y="0"/>
                </a:moveTo>
                <a:lnTo>
                  <a:pt x="0" y="1484"/>
                </a:lnTo>
                <a:lnTo>
                  <a:pt x="26104" y="1484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3" name="CustomShape 25"/>
          <p:cNvSpPr/>
          <p:nvPr/>
        </p:nvSpPr>
        <p:spPr>
          <a:xfrm>
            <a:off x="113040" y="813960"/>
            <a:ext cx="9437760" cy="565920"/>
          </a:xfrm>
          <a:custGeom>
            <a:avLst/>
            <a:gdLst/>
            <a:ahLst/>
            <a:rect l="l" t="t" r="r" b="b"/>
            <a:pathLst>
              <a:path w="26217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1528"/>
                </a:lnTo>
                <a:cubicBezTo>
                  <a:pt x="26216" y="1553"/>
                  <a:pt x="26192" y="1572"/>
                  <a:pt x="26160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6160" y="1484"/>
                </a:lnTo>
                <a:lnTo>
                  <a:pt x="26104" y="152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4" name="CustomShape 26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15" name="CustomShape 27"/>
          <p:cNvSpPr/>
          <p:nvPr/>
        </p:nvSpPr>
        <p:spPr>
          <a:xfrm>
            <a:off x="228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6" name="CustomShape 28"/>
          <p:cNvSpPr/>
          <p:nvPr/>
        </p:nvSpPr>
        <p:spPr>
          <a:xfrm>
            <a:off x="589680" y="898200"/>
            <a:ext cx="8142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scalability: Instead of increasing machine size, application enlarges problem size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7" name="CustomShape 29"/>
          <p:cNvSpPr/>
          <p:nvPr/>
        </p:nvSpPr>
        <p:spPr>
          <a:xfrm>
            <a:off x="22896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8" name="CustomShape 30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9" name="CustomShape 31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0" name="CustomShape 32"/>
          <p:cNvSpPr/>
          <p:nvPr/>
        </p:nvSpPr>
        <p:spPr>
          <a:xfrm>
            <a:off x="589680" y="1139400"/>
            <a:ext cx="875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Technology scalability: Systems that can adapt to changes in building technologies (e.g. new CPUs)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21" name="CustomShape 33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22" name="CustomShape 34"/>
          <p:cNvSpPr/>
          <p:nvPr/>
        </p:nvSpPr>
        <p:spPr>
          <a:xfrm>
            <a:off x="589680" y="5045040"/>
            <a:ext cx="875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13 provides more examples &amp; applied scalability for different services in OpenStack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23" name="CustomShape 3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5" name="CustomShape 2"/>
          <p:cNvSpPr/>
          <p:nvPr/>
        </p:nvSpPr>
        <p:spPr>
          <a:xfrm>
            <a:off x="1391760" y="370440"/>
            <a:ext cx="6889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User Demands drive Data Center Operations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2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27" name="CustomShape 4"/>
          <p:cNvSpPr/>
          <p:nvPr/>
        </p:nvSpPr>
        <p:spPr>
          <a:xfrm>
            <a:off x="957960" y="1032120"/>
            <a:ext cx="3835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Making common users happy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2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29" name="CustomShape 6"/>
          <p:cNvSpPr/>
          <p:nvPr/>
        </p:nvSpPr>
        <p:spPr>
          <a:xfrm>
            <a:off x="1379160" y="1376640"/>
            <a:ext cx="743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quality (low cost) service to majority of users and customers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0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1" name="CustomShape 8"/>
          <p:cNvSpPr/>
          <p:nvPr/>
        </p:nvSpPr>
        <p:spPr>
          <a:xfrm>
            <a:off x="957960" y="1695600"/>
            <a:ext cx="3631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Controlled information flow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2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3" name="CustomShape 10"/>
          <p:cNvSpPr/>
          <p:nvPr/>
        </p:nvSpPr>
        <p:spPr>
          <a:xfrm>
            <a:off x="1379160" y="2040480"/>
            <a:ext cx="7533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Streamlined information flow: sustained services and high availability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4" name="CustomShape 11"/>
          <p:cNvSpPr/>
          <p:nvPr/>
        </p:nvSpPr>
        <p:spPr>
          <a:xfrm>
            <a:off x="596880" y="2322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5" name="CustomShape 12"/>
          <p:cNvSpPr/>
          <p:nvPr/>
        </p:nvSpPr>
        <p:spPr>
          <a:xfrm>
            <a:off x="957960" y="2359440"/>
            <a:ext cx="317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Multiuser manageability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6" name="CustomShape 13"/>
          <p:cNvSpPr/>
          <p:nvPr/>
        </p:nvSpPr>
        <p:spPr>
          <a:xfrm>
            <a:off x="1078200" y="26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7" name="CustomShape 14"/>
          <p:cNvSpPr/>
          <p:nvPr/>
        </p:nvSpPr>
        <p:spPr>
          <a:xfrm>
            <a:off x="1378800" y="2703960"/>
            <a:ext cx="740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Consurrent use, traffic flow, database updating, server maintenance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8" name="CustomShape 15"/>
          <p:cNvSpPr/>
          <p:nvPr/>
        </p:nvSpPr>
        <p:spPr>
          <a:xfrm>
            <a:off x="596880" y="2985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9" name="CustomShape 16"/>
          <p:cNvSpPr/>
          <p:nvPr/>
        </p:nvSpPr>
        <p:spPr>
          <a:xfrm>
            <a:off x="957960" y="3022920"/>
            <a:ext cx="548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Scalability to prepare for database growth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0" name="CustomShape 17"/>
          <p:cNvSpPr/>
          <p:nvPr/>
        </p:nvSpPr>
        <p:spPr>
          <a:xfrm>
            <a:off x="1078200" y="3336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1" name="CustomShape 18"/>
          <p:cNvSpPr/>
          <p:nvPr/>
        </p:nvSpPr>
        <p:spPr>
          <a:xfrm>
            <a:off x="1379160" y="3367440"/>
            <a:ext cx="802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System should allow growth with workload increase: storage, processing,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2" name="CustomShape 19"/>
          <p:cNvSpPr/>
          <p:nvPr/>
        </p:nvSpPr>
        <p:spPr>
          <a:xfrm>
            <a:off x="1379160" y="3619080"/>
            <a:ext cx="462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I/O, power, and cooling should be scalable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3" name="CustomShape 20"/>
          <p:cNvSpPr/>
          <p:nvPr/>
        </p:nvSpPr>
        <p:spPr>
          <a:xfrm>
            <a:off x="596880" y="3900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4" name="CustomShape 21"/>
          <p:cNvSpPr/>
          <p:nvPr/>
        </p:nvSpPr>
        <p:spPr>
          <a:xfrm>
            <a:off x="957960" y="3938040"/>
            <a:ext cx="4907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Reliability in virtualized infrastructure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5" name="CustomShape 22"/>
          <p:cNvSpPr/>
          <p:nvPr/>
        </p:nvSpPr>
        <p:spPr>
          <a:xfrm>
            <a:off x="1078200" y="4251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6" name="CustomShape 23"/>
          <p:cNvSpPr/>
          <p:nvPr/>
        </p:nvSpPr>
        <p:spPr>
          <a:xfrm>
            <a:off x="1379160" y="4282560"/>
            <a:ext cx="7125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Failover, fault tolerance to enable recovery of critical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7" name="CustomShape 24"/>
          <p:cNvSpPr/>
          <p:nvPr/>
        </p:nvSpPr>
        <p:spPr>
          <a:xfrm>
            <a:off x="596880" y="4564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8" name="CustomShape 25"/>
          <p:cNvSpPr/>
          <p:nvPr/>
        </p:nvSpPr>
        <p:spPr>
          <a:xfrm>
            <a:off x="957960" y="4601520"/>
            <a:ext cx="5481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Security enforcement and data protection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9" name="CustomShape 26"/>
          <p:cNvSpPr/>
          <p:nvPr/>
        </p:nvSpPr>
        <p:spPr>
          <a:xfrm>
            <a:off x="1078200" y="4914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0" name="CustomShape 27"/>
          <p:cNvSpPr/>
          <p:nvPr/>
        </p:nvSpPr>
        <p:spPr>
          <a:xfrm>
            <a:off x="1379160" y="4946040"/>
            <a:ext cx="776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privacy and security defence mechanims to protect &amp; enable trust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951" name="" descr=""/>
          <p:cNvPicPr/>
          <p:nvPr/>
        </p:nvPicPr>
        <p:blipFill>
          <a:blip r:embed="rId1"/>
          <a:stretch/>
        </p:blipFill>
        <p:spPr>
          <a:xfrm rot="5400000">
            <a:off x="8912160" y="1367640"/>
            <a:ext cx="406800" cy="544680"/>
          </a:xfrm>
          <a:prstGeom prst="rect">
            <a:avLst/>
          </a:prstGeom>
          <a:ln w="0">
            <a:noFill/>
          </a:ln>
        </p:spPr>
      </p:pic>
      <p:pic>
        <p:nvPicPr>
          <p:cNvPr id="1952" name="" descr=""/>
          <p:cNvPicPr/>
          <p:nvPr/>
        </p:nvPicPr>
        <p:blipFill>
          <a:blip r:embed="rId2"/>
          <a:stretch/>
        </p:blipFill>
        <p:spPr>
          <a:xfrm rot="5400000">
            <a:off x="8754120" y="3618360"/>
            <a:ext cx="520920" cy="705240"/>
          </a:xfrm>
          <a:prstGeom prst="rect">
            <a:avLst/>
          </a:prstGeom>
          <a:ln w="0">
            <a:noFill/>
          </a:ln>
        </p:spPr>
      </p:pic>
      <p:pic>
        <p:nvPicPr>
          <p:cNvPr id="1953" name="" descr=""/>
          <p:cNvPicPr/>
          <p:nvPr/>
        </p:nvPicPr>
        <p:blipFill>
          <a:blip r:embed="rId3"/>
          <a:stretch/>
        </p:blipFill>
        <p:spPr>
          <a:xfrm rot="5400000">
            <a:off x="9045000" y="4509720"/>
            <a:ext cx="386640" cy="448200"/>
          </a:xfrm>
          <a:prstGeom prst="rect">
            <a:avLst/>
          </a:prstGeom>
          <a:ln w="0">
            <a:noFill/>
          </a:ln>
        </p:spPr>
      </p:pic>
      <p:pic>
        <p:nvPicPr>
          <p:cNvPr id="1954" name="" descr=""/>
          <p:cNvPicPr/>
          <p:nvPr/>
        </p:nvPicPr>
        <p:blipFill>
          <a:blip r:embed="rId4"/>
          <a:stretch/>
        </p:blipFill>
        <p:spPr>
          <a:xfrm rot="5400000">
            <a:off x="5301360" y="796680"/>
            <a:ext cx="462960" cy="540720"/>
          </a:xfrm>
          <a:prstGeom prst="rect">
            <a:avLst/>
          </a:prstGeom>
          <a:ln w="0">
            <a:noFill/>
          </a:ln>
        </p:spPr>
      </p:pic>
      <p:pic>
        <p:nvPicPr>
          <p:cNvPr id="1955" name="" descr=""/>
          <p:cNvPicPr/>
          <p:nvPr/>
        </p:nvPicPr>
        <p:blipFill>
          <a:blip r:embed="rId5"/>
          <a:stretch/>
        </p:blipFill>
        <p:spPr>
          <a:xfrm rot="5400000">
            <a:off x="9044280" y="2381760"/>
            <a:ext cx="342720" cy="437400"/>
          </a:xfrm>
          <a:prstGeom prst="rect">
            <a:avLst/>
          </a:prstGeom>
          <a:ln w="0">
            <a:noFill/>
          </a:ln>
        </p:spPr>
      </p:pic>
      <p:sp>
        <p:nvSpPr>
          <p:cNvPr id="1956" name="CustomShape 28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57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9" name="CustomShape 2"/>
          <p:cNvSpPr/>
          <p:nvPr/>
        </p:nvSpPr>
        <p:spPr>
          <a:xfrm>
            <a:off x="1563480" y="370440"/>
            <a:ext cx="6548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Applications drive Data Center Operations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6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1" name="CustomShape 4"/>
          <p:cNvSpPr/>
          <p:nvPr/>
        </p:nvSpPr>
        <p:spPr>
          <a:xfrm>
            <a:off x="957960" y="1032120"/>
            <a:ext cx="7288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Applications often need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scalable and parallel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3" name="CustomShape 6"/>
          <p:cNvSpPr/>
          <p:nvPr/>
        </p:nvSpPr>
        <p:spPr>
          <a:xfrm>
            <a:off x="1379160" y="1376640"/>
            <a:ext cx="741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Take advantage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High Performance Computing (HPC)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cf. Lecture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5" name="CustomShape 8"/>
          <p:cNvSpPr/>
          <p:nvPr/>
        </p:nvSpPr>
        <p:spPr>
          <a:xfrm>
            <a:off x="1379160" y="1678320"/>
            <a:ext cx="674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power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High Throughput Computing (HTC)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cf. Lecture 1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966" name="" descr=""/>
          <p:cNvPicPr/>
          <p:nvPr/>
        </p:nvPicPr>
        <p:blipFill>
          <a:blip r:embed="rId1"/>
          <a:stretch/>
        </p:blipFill>
        <p:spPr>
          <a:xfrm>
            <a:off x="588240" y="2254320"/>
            <a:ext cx="8563320" cy="2308680"/>
          </a:xfrm>
          <a:prstGeom prst="rect">
            <a:avLst/>
          </a:prstGeom>
          <a:ln w="0">
            <a:noFill/>
          </a:ln>
        </p:spPr>
      </p:pic>
      <p:sp>
        <p:nvSpPr>
          <p:cNvPr id="1967" name="CustomShape 9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68" name="CustomShape 10"/>
          <p:cNvSpPr/>
          <p:nvPr/>
        </p:nvSpPr>
        <p:spPr>
          <a:xfrm>
            <a:off x="6059520" y="46947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9" name="CustomShape 1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1" name="CustomShape 2"/>
          <p:cNvSpPr/>
          <p:nvPr/>
        </p:nvSpPr>
        <p:spPr>
          <a:xfrm>
            <a:off x="596880" y="1945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2" name="CustomShape 3"/>
          <p:cNvSpPr/>
          <p:nvPr/>
        </p:nvSpPr>
        <p:spPr>
          <a:xfrm>
            <a:off x="957960" y="1982520"/>
            <a:ext cx="4847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End user application-driven demands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3" name="CustomShape 4"/>
          <p:cNvSpPr/>
          <p:nvPr/>
        </p:nvSpPr>
        <p:spPr>
          <a:xfrm>
            <a:off x="1078200" y="2295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4" name="CustomShape 5"/>
          <p:cNvSpPr/>
          <p:nvPr/>
        </p:nvSpPr>
        <p:spPr>
          <a:xfrm>
            <a:off x="1379160" y="2326680"/>
            <a:ext cx="746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High Performance Computing (HPC)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compute-intensive problems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5" name="CustomShape 6"/>
          <p:cNvSpPr/>
          <p:nvPr/>
        </p:nvSpPr>
        <p:spPr>
          <a:xfrm>
            <a:off x="1078200" y="2597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6" name="CustomShape 7"/>
          <p:cNvSpPr/>
          <p:nvPr/>
        </p:nvSpPr>
        <p:spPr>
          <a:xfrm>
            <a:off x="1379160" y="2628360"/>
            <a:ext cx="6846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High Throughput Computing (HTC)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data-intensive problems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7" name="CustomShape 8"/>
          <p:cNvSpPr/>
          <p:nvPr/>
        </p:nvSpPr>
        <p:spPr>
          <a:xfrm>
            <a:off x="596880" y="2910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8" name="CustomShape 9"/>
          <p:cNvSpPr/>
          <p:nvPr/>
        </p:nvSpPr>
        <p:spPr>
          <a:xfrm>
            <a:off x="957960" y="2947680"/>
            <a:ext cx="2926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Derived Requirements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9" name="CustomShape 10"/>
          <p:cNvSpPr/>
          <p:nvPr/>
        </p:nvSpPr>
        <p:spPr>
          <a:xfrm>
            <a:off x="1078200" y="3260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0" name="CustomShape 11"/>
          <p:cNvSpPr/>
          <p:nvPr/>
        </p:nvSpPr>
        <p:spPr>
          <a:xfrm>
            <a:off x="1379160" y="3292200"/>
            <a:ext cx="338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Systems built with parallel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1" name="CustomShape 12"/>
          <p:cNvSpPr/>
          <p:nvPr/>
        </p:nvSpPr>
        <p:spPr>
          <a:xfrm>
            <a:off x="1379160" y="3543480"/>
            <a:ext cx="387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distributed computing technologies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2" name="CustomShape 13"/>
          <p:cNvSpPr/>
          <p:nvPr/>
        </p:nvSpPr>
        <p:spPr>
          <a:xfrm>
            <a:off x="1078200" y="3813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3" name="CustomShape 14"/>
          <p:cNvSpPr/>
          <p:nvPr/>
        </p:nvSpPr>
        <p:spPr>
          <a:xfrm>
            <a:off x="1378800" y="3845160"/>
            <a:ext cx="437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Supporing many users at the same time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4" name="CustomShape 15"/>
          <p:cNvSpPr/>
          <p:nvPr/>
        </p:nvSpPr>
        <p:spPr>
          <a:xfrm>
            <a:off x="1379160" y="4096440"/>
            <a:ext cx="467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(many users use ‘concurrently‘ the system)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5" name="CustomShape 16"/>
          <p:cNvSpPr/>
          <p:nvPr/>
        </p:nvSpPr>
        <p:spPr>
          <a:xfrm>
            <a:off x="1078200" y="43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6" name="CustomShape 17"/>
          <p:cNvSpPr/>
          <p:nvPr/>
        </p:nvSpPr>
        <p:spPr>
          <a:xfrm>
            <a:off x="1379160" y="4398120"/>
            <a:ext cx="460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Fast compute servers and storage systems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7" name="CustomShape 18"/>
          <p:cNvSpPr/>
          <p:nvPr/>
        </p:nvSpPr>
        <p:spPr>
          <a:xfrm>
            <a:off x="1078200" y="46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988" name="" descr=""/>
          <p:cNvPicPr/>
          <p:nvPr/>
        </p:nvPicPr>
        <p:blipFill>
          <a:blip r:embed="rId1"/>
          <a:stretch/>
        </p:blipFill>
        <p:spPr>
          <a:xfrm>
            <a:off x="8469720" y="2670480"/>
            <a:ext cx="1017720" cy="477720"/>
          </a:xfrm>
          <a:prstGeom prst="rect">
            <a:avLst/>
          </a:prstGeom>
          <a:ln w="0">
            <a:noFill/>
          </a:ln>
        </p:spPr>
      </p:pic>
      <p:sp>
        <p:nvSpPr>
          <p:cNvPr id="1989" name="CustomShape 19"/>
          <p:cNvSpPr/>
          <p:nvPr/>
        </p:nvSpPr>
        <p:spPr>
          <a:xfrm>
            <a:off x="1379160" y="4699800"/>
            <a:ext cx="282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High-bandwidth networks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0" name="CustomShape 20"/>
          <p:cNvSpPr/>
          <p:nvPr/>
        </p:nvSpPr>
        <p:spPr>
          <a:xfrm>
            <a:off x="1852200" y="370440"/>
            <a:ext cx="5952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High-Performance Computing Services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91" name="CustomShape 21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92" name="CustomShape 22"/>
          <p:cNvSpPr/>
          <p:nvPr/>
        </p:nvSpPr>
        <p:spPr>
          <a:xfrm>
            <a:off x="588240" y="829800"/>
            <a:ext cx="8639280" cy="712080"/>
          </a:xfrm>
          <a:custGeom>
            <a:avLst/>
            <a:gdLst/>
            <a:ahLst/>
            <a:rect l="l" t="t" r="r" b="b"/>
            <a:pathLst>
              <a:path w="23999" h="1979">
                <a:moveTo>
                  <a:pt x="0" y="0"/>
                </a:moveTo>
                <a:lnTo>
                  <a:pt x="0" y="1978"/>
                </a:lnTo>
                <a:lnTo>
                  <a:pt x="23998" y="1978"/>
                </a:lnTo>
                <a:lnTo>
                  <a:pt x="239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3" name="CustomShape 23"/>
          <p:cNvSpPr/>
          <p:nvPr/>
        </p:nvSpPr>
        <p:spPr>
          <a:xfrm>
            <a:off x="568080" y="813960"/>
            <a:ext cx="8679600" cy="743760"/>
          </a:xfrm>
          <a:custGeom>
            <a:avLst/>
            <a:gdLst/>
            <a:ahLst/>
            <a:rect l="l" t="t" r="r" b="b"/>
            <a:pathLst>
              <a:path w="24111" h="206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4054" y="0"/>
                </a:lnTo>
                <a:cubicBezTo>
                  <a:pt x="24086" y="0"/>
                  <a:pt x="24110" y="20"/>
                  <a:pt x="24110" y="44"/>
                </a:cubicBezTo>
                <a:lnTo>
                  <a:pt x="24110" y="2022"/>
                </a:lnTo>
                <a:cubicBezTo>
                  <a:pt x="24110" y="2047"/>
                  <a:pt x="24086" y="2066"/>
                  <a:pt x="24054" y="2066"/>
                </a:cubicBezTo>
                <a:lnTo>
                  <a:pt x="56" y="2066"/>
                </a:lnTo>
                <a:cubicBezTo>
                  <a:pt x="24" y="2066"/>
                  <a:pt x="0" y="2047"/>
                  <a:pt x="0" y="2022"/>
                </a:cubicBezTo>
                <a:lnTo>
                  <a:pt x="0" y="44"/>
                </a:lnTo>
                <a:moveTo>
                  <a:pt x="111" y="2022"/>
                </a:moveTo>
                <a:lnTo>
                  <a:pt x="56" y="1978"/>
                </a:lnTo>
                <a:lnTo>
                  <a:pt x="24054" y="1978"/>
                </a:lnTo>
                <a:lnTo>
                  <a:pt x="23998" y="2022"/>
                </a:lnTo>
                <a:lnTo>
                  <a:pt x="23998" y="44"/>
                </a:lnTo>
                <a:lnTo>
                  <a:pt x="2405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0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4" name="CustomShape 24"/>
          <p:cNvSpPr/>
          <p:nvPr/>
        </p:nvSpPr>
        <p:spPr>
          <a:xfrm>
            <a:off x="5837760" y="16066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5" name="CustomShape 25"/>
          <p:cNvSpPr/>
          <p:nvPr/>
        </p:nvSpPr>
        <p:spPr>
          <a:xfrm>
            <a:off x="68364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6" name="CustomShape 26"/>
          <p:cNvSpPr/>
          <p:nvPr/>
        </p:nvSpPr>
        <p:spPr>
          <a:xfrm>
            <a:off x="1044360" y="898200"/>
            <a:ext cx="722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Billions of people use the Internet every day with a wide variety of cloud services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7" name="CustomShape 27"/>
          <p:cNvSpPr/>
          <p:nvPr/>
        </p:nvSpPr>
        <p:spPr>
          <a:xfrm>
            <a:off x="68364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8" name="CustomShape 28"/>
          <p:cNvSpPr/>
          <p:nvPr/>
        </p:nvSpPr>
        <p:spPr>
          <a:xfrm>
            <a:off x="1044360" y="1139400"/>
            <a:ext cx="7772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 a result, supercomputer sites and large data centers must provide high-performance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999" name="" descr=""/>
          <p:cNvPicPr/>
          <p:nvPr/>
        </p:nvPicPr>
        <p:blipFill>
          <a:blip r:embed="rId2"/>
          <a:stretch/>
        </p:blipFill>
        <p:spPr>
          <a:xfrm>
            <a:off x="6195960" y="3264480"/>
            <a:ext cx="3332520" cy="1543320"/>
          </a:xfrm>
          <a:prstGeom prst="rect">
            <a:avLst/>
          </a:prstGeom>
          <a:ln w="0">
            <a:noFill/>
          </a:ln>
        </p:spPr>
      </p:pic>
      <p:sp>
        <p:nvSpPr>
          <p:cNvPr id="2000" name="CustomShape 29"/>
          <p:cNvSpPr/>
          <p:nvPr/>
        </p:nvSpPr>
        <p:spPr>
          <a:xfrm>
            <a:off x="1044360" y="1340640"/>
            <a:ext cx="5996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computing services to huge numbers of Internet users concurrently.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01" name="CustomShape 30"/>
          <p:cNvSpPr/>
          <p:nvPr/>
        </p:nvSpPr>
        <p:spPr>
          <a:xfrm>
            <a:off x="8034120" y="4864320"/>
            <a:ext cx="1278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LLView Tool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02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04" name="" descr=""/>
          <p:cNvPicPr/>
          <p:nvPr/>
        </p:nvPicPr>
        <p:blipFill>
          <a:blip r:embed="rId1"/>
          <a:stretch/>
        </p:blipFill>
        <p:spPr>
          <a:xfrm>
            <a:off x="2169720" y="4014000"/>
            <a:ext cx="1516680" cy="996480"/>
          </a:xfrm>
          <a:prstGeom prst="rect">
            <a:avLst/>
          </a:prstGeom>
          <a:ln w="0">
            <a:noFill/>
          </a:ln>
        </p:spPr>
      </p:pic>
      <p:pic>
        <p:nvPicPr>
          <p:cNvPr id="2005" name="" descr=""/>
          <p:cNvPicPr/>
          <p:nvPr/>
        </p:nvPicPr>
        <p:blipFill>
          <a:blip r:embed="rId2"/>
          <a:stretch/>
        </p:blipFill>
        <p:spPr>
          <a:xfrm>
            <a:off x="653040" y="4079880"/>
            <a:ext cx="27360" cy="3240"/>
          </a:xfrm>
          <a:prstGeom prst="rect">
            <a:avLst/>
          </a:prstGeom>
          <a:ln w="0">
            <a:noFill/>
          </a:ln>
        </p:spPr>
      </p:pic>
      <p:pic>
        <p:nvPicPr>
          <p:cNvPr id="2006" name="" descr=""/>
          <p:cNvPicPr/>
          <p:nvPr/>
        </p:nvPicPr>
        <p:blipFill>
          <a:blip r:embed="rId3"/>
          <a:stretch/>
        </p:blipFill>
        <p:spPr>
          <a:xfrm>
            <a:off x="645120" y="4083840"/>
            <a:ext cx="63360" cy="3240"/>
          </a:xfrm>
          <a:prstGeom prst="rect">
            <a:avLst/>
          </a:prstGeom>
          <a:ln w="0">
            <a:noFill/>
          </a:ln>
        </p:spPr>
      </p:pic>
      <p:pic>
        <p:nvPicPr>
          <p:cNvPr id="2007" name="" descr=""/>
          <p:cNvPicPr/>
          <p:nvPr/>
        </p:nvPicPr>
        <p:blipFill>
          <a:blip r:embed="rId4"/>
          <a:stretch/>
        </p:blipFill>
        <p:spPr>
          <a:xfrm>
            <a:off x="637200" y="4087800"/>
            <a:ext cx="107640" cy="3240"/>
          </a:xfrm>
          <a:prstGeom prst="rect">
            <a:avLst/>
          </a:prstGeom>
          <a:ln w="0">
            <a:noFill/>
          </a:ln>
        </p:spPr>
      </p:pic>
      <p:pic>
        <p:nvPicPr>
          <p:cNvPr id="2008" name="" descr=""/>
          <p:cNvPicPr/>
          <p:nvPr/>
        </p:nvPicPr>
        <p:blipFill>
          <a:blip r:embed="rId5"/>
          <a:stretch/>
        </p:blipFill>
        <p:spPr>
          <a:xfrm>
            <a:off x="621360" y="4091400"/>
            <a:ext cx="151560" cy="3240"/>
          </a:xfrm>
          <a:prstGeom prst="rect">
            <a:avLst/>
          </a:prstGeom>
          <a:ln w="0">
            <a:noFill/>
          </a:ln>
        </p:spPr>
      </p:pic>
      <p:pic>
        <p:nvPicPr>
          <p:cNvPr id="2009" name="" descr=""/>
          <p:cNvPicPr/>
          <p:nvPr/>
        </p:nvPicPr>
        <p:blipFill>
          <a:blip r:embed="rId6"/>
          <a:stretch/>
        </p:blipFill>
        <p:spPr>
          <a:xfrm>
            <a:off x="613440" y="4095000"/>
            <a:ext cx="187560" cy="3240"/>
          </a:xfrm>
          <a:prstGeom prst="rect">
            <a:avLst/>
          </a:prstGeom>
          <a:ln w="0">
            <a:noFill/>
          </a:ln>
        </p:spPr>
      </p:pic>
      <p:pic>
        <p:nvPicPr>
          <p:cNvPr id="2010" name="" descr=""/>
          <p:cNvPicPr/>
          <p:nvPr/>
        </p:nvPicPr>
        <p:blipFill>
          <a:blip r:embed="rId7"/>
          <a:stretch/>
        </p:blipFill>
        <p:spPr>
          <a:xfrm>
            <a:off x="604800" y="4098960"/>
            <a:ext cx="199800" cy="3240"/>
          </a:xfrm>
          <a:prstGeom prst="rect">
            <a:avLst/>
          </a:prstGeom>
          <a:ln w="0">
            <a:noFill/>
          </a:ln>
        </p:spPr>
      </p:pic>
      <p:pic>
        <p:nvPicPr>
          <p:cNvPr id="2011" name="" descr=""/>
          <p:cNvPicPr/>
          <p:nvPr/>
        </p:nvPicPr>
        <p:blipFill>
          <a:blip r:embed="rId8"/>
          <a:stretch/>
        </p:blipFill>
        <p:spPr>
          <a:xfrm>
            <a:off x="585360" y="4102560"/>
            <a:ext cx="219960" cy="3240"/>
          </a:xfrm>
          <a:prstGeom prst="rect">
            <a:avLst/>
          </a:prstGeom>
          <a:ln w="0">
            <a:noFill/>
          </a:ln>
        </p:spPr>
      </p:pic>
      <p:pic>
        <p:nvPicPr>
          <p:cNvPr id="2012" name="" descr=""/>
          <p:cNvPicPr/>
          <p:nvPr/>
        </p:nvPicPr>
        <p:blipFill>
          <a:blip r:embed="rId9"/>
          <a:stretch/>
        </p:blipFill>
        <p:spPr>
          <a:xfrm>
            <a:off x="576720" y="4106520"/>
            <a:ext cx="227880" cy="3240"/>
          </a:xfrm>
          <a:prstGeom prst="rect">
            <a:avLst/>
          </a:prstGeom>
          <a:ln w="0">
            <a:noFill/>
          </a:ln>
        </p:spPr>
      </p:pic>
      <p:pic>
        <p:nvPicPr>
          <p:cNvPr id="2013" name="" descr=""/>
          <p:cNvPicPr/>
          <p:nvPr/>
        </p:nvPicPr>
        <p:blipFill>
          <a:blip r:embed="rId10"/>
          <a:stretch/>
        </p:blipFill>
        <p:spPr>
          <a:xfrm>
            <a:off x="568800" y="4110120"/>
            <a:ext cx="235800" cy="3240"/>
          </a:xfrm>
          <a:prstGeom prst="rect">
            <a:avLst/>
          </a:prstGeom>
          <a:ln w="0">
            <a:noFill/>
          </a:ln>
        </p:spPr>
      </p:pic>
      <p:pic>
        <p:nvPicPr>
          <p:cNvPr id="2014" name="" descr=""/>
          <p:cNvPicPr/>
          <p:nvPr/>
        </p:nvPicPr>
        <p:blipFill>
          <a:blip r:embed="rId11"/>
          <a:stretch/>
        </p:blipFill>
        <p:spPr>
          <a:xfrm>
            <a:off x="556920" y="4113720"/>
            <a:ext cx="247680" cy="3240"/>
          </a:xfrm>
          <a:prstGeom prst="rect">
            <a:avLst/>
          </a:prstGeom>
          <a:ln w="0">
            <a:noFill/>
          </a:ln>
        </p:spPr>
      </p:pic>
      <p:pic>
        <p:nvPicPr>
          <p:cNvPr id="2015" name="" descr=""/>
          <p:cNvPicPr/>
          <p:nvPr/>
        </p:nvPicPr>
        <p:blipFill>
          <a:blip r:embed="rId12"/>
          <a:stretch/>
        </p:blipFill>
        <p:spPr>
          <a:xfrm>
            <a:off x="549000" y="4117680"/>
            <a:ext cx="255600" cy="3240"/>
          </a:xfrm>
          <a:prstGeom prst="rect">
            <a:avLst/>
          </a:prstGeom>
          <a:ln w="0">
            <a:noFill/>
          </a:ln>
        </p:spPr>
      </p:pic>
      <p:pic>
        <p:nvPicPr>
          <p:cNvPr id="2016" name="" descr=""/>
          <p:cNvPicPr/>
          <p:nvPr/>
        </p:nvPicPr>
        <p:blipFill>
          <a:blip r:embed="rId13"/>
          <a:stretch/>
        </p:blipFill>
        <p:spPr>
          <a:xfrm>
            <a:off x="540720" y="4121640"/>
            <a:ext cx="264240" cy="3240"/>
          </a:xfrm>
          <a:prstGeom prst="rect">
            <a:avLst/>
          </a:prstGeom>
          <a:ln w="0">
            <a:noFill/>
          </a:ln>
        </p:spPr>
      </p:pic>
      <p:pic>
        <p:nvPicPr>
          <p:cNvPr id="2017" name="" descr=""/>
          <p:cNvPicPr/>
          <p:nvPr/>
        </p:nvPicPr>
        <p:blipFill>
          <a:blip r:embed="rId14"/>
          <a:stretch/>
        </p:blipFill>
        <p:spPr>
          <a:xfrm>
            <a:off x="524880" y="4125240"/>
            <a:ext cx="280080" cy="3240"/>
          </a:xfrm>
          <a:prstGeom prst="rect">
            <a:avLst/>
          </a:prstGeom>
          <a:ln w="0">
            <a:noFill/>
          </a:ln>
        </p:spPr>
      </p:pic>
      <p:pic>
        <p:nvPicPr>
          <p:cNvPr id="2018" name="" descr=""/>
          <p:cNvPicPr/>
          <p:nvPr/>
        </p:nvPicPr>
        <p:blipFill>
          <a:blip r:embed="rId15"/>
          <a:stretch/>
        </p:blipFill>
        <p:spPr>
          <a:xfrm>
            <a:off x="516960" y="412884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019" name="" descr=""/>
          <p:cNvPicPr/>
          <p:nvPr/>
        </p:nvPicPr>
        <p:blipFill>
          <a:blip r:embed="rId16"/>
          <a:stretch/>
        </p:blipFill>
        <p:spPr>
          <a:xfrm>
            <a:off x="508680" y="4132800"/>
            <a:ext cx="295920" cy="3240"/>
          </a:xfrm>
          <a:prstGeom prst="rect">
            <a:avLst/>
          </a:prstGeom>
          <a:ln w="0">
            <a:noFill/>
          </a:ln>
        </p:spPr>
      </p:pic>
      <p:pic>
        <p:nvPicPr>
          <p:cNvPr id="2020" name="" descr=""/>
          <p:cNvPicPr/>
          <p:nvPr/>
        </p:nvPicPr>
        <p:blipFill>
          <a:blip r:embed="rId17"/>
          <a:stretch/>
        </p:blipFill>
        <p:spPr>
          <a:xfrm>
            <a:off x="500760" y="4136760"/>
            <a:ext cx="303840" cy="3240"/>
          </a:xfrm>
          <a:prstGeom prst="rect">
            <a:avLst/>
          </a:prstGeom>
          <a:ln w="0">
            <a:noFill/>
          </a:ln>
        </p:spPr>
      </p:pic>
      <p:pic>
        <p:nvPicPr>
          <p:cNvPr id="2021" name="" descr=""/>
          <p:cNvPicPr/>
          <p:nvPr/>
        </p:nvPicPr>
        <p:blipFill>
          <a:blip r:embed="rId18"/>
          <a:stretch/>
        </p:blipFill>
        <p:spPr>
          <a:xfrm>
            <a:off x="488880" y="4140360"/>
            <a:ext cx="316080" cy="146160"/>
          </a:xfrm>
          <a:prstGeom prst="rect">
            <a:avLst/>
          </a:prstGeom>
          <a:ln w="0">
            <a:noFill/>
          </a:ln>
        </p:spPr>
      </p:pic>
      <p:pic>
        <p:nvPicPr>
          <p:cNvPr id="2022" name="" descr=""/>
          <p:cNvPicPr/>
          <p:nvPr/>
        </p:nvPicPr>
        <p:blipFill>
          <a:blip r:embed="rId19"/>
          <a:stretch/>
        </p:blipFill>
        <p:spPr>
          <a:xfrm>
            <a:off x="492840" y="4287600"/>
            <a:ext cx="312120" cy="105120"/>
          </a:xfrm>
          <a:prstGeom prst="rect">
            <a:avLst/>
          </a:prstGeom>
          <a:ln w="0">
            <a:noFill/>
          </a:ln>
        </p:spPr>
      </p:pic>
      <p:pic>
        <p:nvPicPr>
          <p:cNvPr id="2023" name="" descr=""/>
          <p:cNvPicPr/>
          <p:nvPr/>
        </p:nvPicPr>
        <p:blipFill>
          <a:blip r:embed="rId20"/>
          <a:stretch/>
        </p:blipFill>
        <p:spPr>
          <a:xfrm>
            <a:off x="492840" y="4392720"/>
            <a:ext cx="308160" cy="3240"/>
          </a:xfrm>
          <a:prstGeom prst="rect">
            <a:avLst/>
          </a:prstGeom>
          <a:ln w="0">
            <a:noFill/>
          </a:ln>
        </p:spPr>
      </p:pic>
      <p:pic>
        <p:nvPicPr>
          <p:cNvPr id="2024" name="" descr=""/>
          <p:cNvPicPr/>
          <p:nvPr/>
        </p:nvPicPr>
        <p:blipFill>
          <a:blip r:embed="rId21"/>
          <a:stretch/>
        </p:blipFill>
        <p:spPr>
          <a:xfrm>
            <a:off x="492840" y="4396680"/>
            <a:ext cx="303840" cy="3240"/>
          </a:xfrm>
          <a:prstGeom prst="rect">
            <a:avLst/>
          </a:prstGeom>
          <a:ln w="0">
            <a:noFill/>
          </a:ln>
        </p:spPr>
      </p:pic>
      <p:pic>
        <p:nvPicPr>
          <p:cNvPr id="2025" name="" descr=""/>
          <p:cNvPicPr/>
          <p:nvPr/>
        </p:nvPicPr>
        <p:blipFill>
          <a:blip r:embed="rId22"/>
          <a:stretch/>
        </p:blipFill>
        <p:spPr>
          <a:xfrm>
            <a:off x="492840" y="4400640"/>
            <a:ext cx="295920" cy="3240"/>
          </a:xfrm>
          <a:prstGeom prst="rect">
            <a:avLst/>
          </a:prstGeom>
          <a:ln w="0">
            <a:noFill/>
          </a:ln>
        </p:spPr>
      </p:pic>
      <p:pic>
        <p:nvPicPr>
          <p:cNvPr id="2026" name="" descr=""/>
          <p:cNvPicPr/>
          <p:nvPr/>
        </p:nvPicPr>
        <p:blipFill>
          <a:blip r:embed="rId23"/>
          <a:stretch/>
        </p:blipFill>
        <p:spPr>
          <a:xfrm>
            <a:off x="492840" y="4404240"/>
            <a:ext cx="292320" cy="3240"/>
          </a:xfrm>
          <a:prstGeom prst="rect">
            <a:avLst/>
          </a:prstGeom>
          <a:ln w="0">
            <a:noFill/>
          </a:ln>
        </p:spPr>
      </p:pic>
      <p:pic>
        <p:nvPicPr>
          <p:cNvPr id="2027" name="" descr=""/>
          <p:cNvPicPr/>
          <p:nvPr/>
        </p:nvPicPr>
        <p:blipFill>
          <a:blip r:embed="rId24"/>
          <a:stretch/>
        </p:blipFill>
        <p:spPr>
          <a:xfrm>
            <a:off x="492840" y="4408200"/>
            <a:ext cx="283680" cy="3240"/>
          </a:xfrm>
          <a:prstGeom prst="rect">
            <a:avLst/>
          </a:prstGeom>
          <a:ln w="0">
            <a:noFill/>
          </a:ln>
        </p:spPr>
      </p:pic>
      <p:pic>
        <p:nvPicPr>
          <p:cNvPr id="2028" name="" descr=""/>
          <p:cNvPicPr/>
          <p:nvPr/>
        </p:nvPicPr>
        <p:blipFill>
          <a:blip r:embed="rId25"/>
          <a:stretch/>
        </p:blipFill>
        <p:spPr>
          <a:xfrm>
            <a:off x="492840" y="4411800"/>
            <a:ext cx="280080" cy="3240"/>
          </a:xfrm>
          <a:prstGeom prst="rect">
            <a:avLst/>
          </a:prstGeom>
          <a:ln w="0">
            <a:noFill/>
          </a:ln>
        </p:spPr>
      </p:pic>
      <p:pic>
        <p:nvPicPr>
          <p:cNvPr id="2029" name="" descr=""/>
          <p:cNvPicPr/>
          <p:nvPr/>
        </p:nvPicPr>
        <p:blipFill>
          <a:blip r:embed="rId26"/>
          <a:stretch/>
        </p:blipFill>
        <p:spPr>
          <a:xfrm>
            <a:off x="492840" y="4415400"/>
            <a:ext cx="267840" cy="3240"/>
          </a:xfrm>
          <a:prstGeom prst="rect">
            <a:avLst/>
          </a:prstGeom>
          <a:ln w="0">
            <a:noFill/>
          </a:ln>
        </p:spPr>
      </p:pic>
      <p:pic>
        <p:nvPicPr>
          <p:cNvPr id="2030" name="" descr=""/>
          <p:cNvPicPr/>
          <p:nvPr/>
        </p:nvPicPr>
        <p:blipFill>
          <a:blip r:embed="rId27"/>
          <a:stretch/>
        </p:blipFill>
        <p:spPr>
          <a:xfrm>
            <a:off x="492840" y="4419360"/>
            <a:ext cx="259920" cy="3240"/>
          </a:xfrm>
          <a:prstGeom prst="rect">
            <a:avLst/>
          </a:prstGeom>
          <a:ln w="0">
            <a:noFill/>
          </a:ln>
        </p:spPr>
      </p:pic>
      <p:pic>
        <p:nvPicPr>
          <p:cNvPr id="2031" name="" descr=""/>
          <p:cNvPicPr/>
          <p:nvPr/>
        </p:nvPicPr>
        <p:blipFill>
          <a:blip r:embed="rId28"/>
          <a:stretch/>
        </p:blipFill>
        <p:spPr>
          <a:xfrm>
            <a:off x="492840" y="4423320"/>
            <a:ext cx="255600" cy="3240"/>
          </a:xfrm>
          <a:prstGeom prst="rect">
            <a:avLst/>
          </a:prstGeom>
          <a:ln w="0">
            <a:noFill/>
          </a:ln>
        </p:spPr>
      </p:pic>
      <p:pic>
        <p:nvPicPr>
          <p:cNvPr id="2032" name="" descr=""/>
          <p:cNvPicPr/>
          <p:nvPr/>
        </p:nvPicPr>
        <p:blipFill>
          <a:blip r:embed="rId29"/>
          <a:stretch/>
        </p:blipFill>
        <p:spPr>
          <a:xfrm>
            <a:off x="492840" y="4426920"/>
            <a:ext cx="247680" cy="3240"/>
          </a:xfrm>
          <a:prstGeom prst="rect">
            <a:avLst/>
          </a:prstGeom>
          <a:ln w="0">
            <a:noFill/>
          </a:ln>
        </p:spPr>
      </p:pic>
      <p:pic>
        <p:nvPicPr>
          <p:cNvPr id="2033" name="" descr=""/>
          <p:cNvPicPr/>
          <p:nvPr/>
        </p:nvPicPr>
        <p:blipFill>
          <a:blip r:embed="rId30"/>
          <a:stretch/>
        </p:blipFill>
        <p:spPr>
          <a:xfrm>
            <a:off x="496800" y="443052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034" name="" descr=""/>
          <p:cNvPicPr/>
          <p:nvPr/>
        </p:nvPicPr>
        <p:blipFill>
          <a:blip r:embed="rId31"/>
          <a:stretch/>
        </p:blipFill>
        <p:spPr>
          <a:xfrm>
            <a:off x="508680" y="4434480"/>
            <a:ext cx="219960" cy="3240"/>
          </a:xfrm>
          <a:prstGeom prst="rect">
            <a:avLst/>
          </a:prstGeom>
          <a:ln w="0">
            <a:noFill/>
          </a:ln>
        </p:spPr>
      </p:pic>
      <p:pic>
        <p:nvPicPr>
          <p:cNvPr id="2035" name="" descr=""/>
          <p:cNvPicPr/>
          <p:nvPr/>
        </p:nvPicPr>
        <p:blipFill>
          <a:blip r:embed="rId32"/>
          <a:stretch/>
        </p:blipFill>
        <p:spPr>
          <a:xfrm>
            <a:off x="520920" y="4438440"/>
            <a:ext cx="203760" cy="3240"/>
          </a:xfrm>
          <a:prstGeom prst="rect">
            <a:avLst/>
          </a:prstGeom>
          <a:ln w="0">
            <a:noFill/>
          </a:ln>
        </p:spPr>
      </p:pic>
      <p:pic>
        <p:nvPicPr>
          <p:cNvPr id="2036" name="" descr=""/>
          <p:cNvPicPr/>
          <p:nvPr/>
        </p:nvPicPr>
        <p:blipFill>
          <a:blip r:embed="rId33"/>
          <a:stretch/>
        </p:blipFill>
        <p:spPr>
          <a:xfrm>
            <a:off x="532800" y="4442040"/>
            <a:ext cx="179640" cy="3240"/>
          </a:xfrm>
          <a:prstGeom prst="rect">
            <a:avLst/>
          </a:prstGeom>
          <a:ln w="0">
            <a:noFill/>
          </a:ln>
        </p:spPr>
      </p:pic>
      <p:pic>
        <p:nvPicPr>
          <p:cNvPr id="2037" name="" descr=""/>
          <p:cNvPicPr/>
          <p:nvPr/>
        </p:nvPicPr>
        <p:blipFill>
          <a:blip r:embed="rId34"/>
          <a:stretch/>
        </p:blipFill>
        <p:spPr>
          <a:xfrm>
            <a:off x="549000" y="4445640"/>
            <a:ext cx="159480" cy="3240"/>
          </a:xfrm>
          <a:prstGeom prst="rect">
            <a:avLst/>
          </a:prstGeom>
          <a:ln w="0">
            <a:noFill/>
          </a:ln>
        </p:spPr>
      </p:pic>
      <p:pic>
        <p:nvPicPr>
          <p:cNvPr id="2038" name="" descr=""/>
          <p:cNvPicPr/>
          <p:nvPr/>
        </p:nvPicPr>
        <p:blipFill>
          <a:blip r:embed="rId35"/>
          <a:stretch/>
        </p:blipFill>
        <p:spPr>
          <a:xfrm>
            <a:off x="560880" y="4449600"/>
            <a:ext cx="139320" cy="3240"/>
          </a:xfrm>
          <a:prstGeom prst="rect">
            <a:avLst/>
          </a:prstGeom>
          <a:ln w="0">
            <a:noFill/>
          </a:ln>
        </p:spPr>
      </p:pic>
      <p:pic>
        <p:nvPicPr>
          <p:cNvPr id="2039" name="" descr=""/>
          <p:cNvPicPr/>
          <p:nvPr/>
        </p:nvPicPr>
        <p:blipFill>
          <a:blip r:embed="rId36"/>
          <a:stretch/>
        </p:blipFill>
        <p:spPr>
          <a:xfrm>
            <a:off x="573120" y="4453200"/>
            <a:ext cx="123480" cy="3240"/>
          </a:xfrm>
          <a:prstGeom prst="rect">
            <a:avLst/>
          </a:prstGeom>
          <a:ln w="0">
            <a:noFill/>
          </a:ln>
        </p:spPr>
      </p:pic>
      <p:pic>
        <p:nvPicPr>
          <p:cNvPr id="2040" name="" descr=""/>
          <p:cNvPicPr/>
          <p:nvPr/>
        </p:nvPicPr>
        <p:blipFill>
          <a:blip r:embed="rId37"/>
          <a:stretch/>
        </p:blipFill>
        <p:spPr>
          <a:xfrm>
            <a:off x="585360" y="4457160"/>
            <a:ext cx="103320" cy="3240"/>
          </a:xfrm>
          <a:prstGeom prst="rect">
            <a:avLst/>
          </a:prstGeom>
          <a:ln w="0">
            <a:noFill/>
          </a:ln>
        </p:spPr>
      </p:pic>
      <p:pic>
        <p:nvPicPr>
          <p:cNvPr id="2041" name="" descr=""/>
          <p:cNvPicPr/>
          <p:nvPr/>
        </p:nvPicPr>
        <p:blipFill>
          <a:blip r:embed="rId38"/>
          <a:stretch/>
        </p:blipFill>
        <p:spPr>
          <a:xfrm>
            <a:off x="596880" y="4460760"/>
            <a:ext cx="87480" cy="3240"/>
          </a:xfrm>
          <a:prstGeom prst="rect">
            <a:avLst/>
          </a:prstGeom>
          <a:ln w="0">
            <a:noFill/>
          </a:ln>
        </p:spPr>
      </p:pic>
      <p:pic>
        <p:nvPicPr>
          <p:cNvPr id="2042" name="" descr=""/>
          <p:cNvPicPr/>
          <p:nvPr/>
        </p:nvPicPr>
        <p:blipFill>
          <a:blip r:embed="rId39"/>
          <a:stretch/>
        </p:blipFill>
        <p:spPr>
          <a:xfrm>
            <a:off x="609120" y="4464720"/>
            <a:ext cx="67320" cy="3240"/>
          </a:xfrm>
          <a:prstGeom prst="rect">
            <a:avLst/>
          </a:prstGeom>
          <a:ln w="0">
            <a:noFill/>
          </a:ln>
        </p:spPr>
      </p:pic>
      <p:pic>
        <p:nvPicPr>
          <p:cNvPr id="2043" name="" descr=""/>
          <p:cNvPicPr/>
          <p:nvPr/>
        </p:nvPicPr>
        <p:blipFill>
          <a:blip r:embed="rId40"/>
          <a:stretch/>
        </p:blipFill>
        <p:spPr>
          <a:xfrm>
            <a:off x="621360" y="4468320"/>
            <a:ext cx="51480" cy="3240"/>
          </a:xfrm>
          <a:prstGeom prst="rect">
            <a:avLst/>
          </a:prstGeom>
          <a:ln w="0">
            <a:noFill/>
          </a:ln>
        </p:spPr>
      </p:pic>
      <p:pic>
        <p:nvPicPr>
          <p:cNvPr id="2044" name="" descr=""/>
          <p:cNvPicPr/>
          <p:nvPr/>
        </p:nvPicPr>
        <p:blipFill>
          <a:blip r:embed="rId41"/>
          <a:stretch/>
        </p:blipFill>
        <p:spPr>
          <a:xfrm>
            <a:off x="637200" y="4472280"/>
            <a:ext cx="27360" cy="3240"/>
          </a:xfrm>
          <a:prstGeom prst="rect">
            <a:avLst/>
          </a:prstGeom>
          <a:ln w="0">
            <a:noFill/>
          </a:ln>
        </p:spPr>
      </p:pic>
      <p:pic>
        <p:nvPicPr>
          <p:cNvPr id="2045" name="" descr=""/>
          <p:cNvPicPr/>
          <p:nvPr/>
        </p:nvPicPr>
        <p:blipFill>
          <a:blip r:embed="rId42"/>
          <a:stretch/>
        </p:blipFill>
        <p:spPr>
          <a:xfrm>
            <a:off x="1318680" y="4098960"/>
            <a:ext cx="27360" cy="3240"/>
          </a:xfrm>
          <a:prstGeom prst="rect">
            <a:avLst/>
          </a:prstGeom>
          <a:ln w="0">
            <a:noFill/>
          </a:ln>
        </p:spPr>
      </p:pic>
      <p:pic>
        <p:nvPicPr>
          <p:cNvPr id="2046" name="" descr=""/>
          <p:cNvPicPr/>
          <p:nvPr/>
        </p:nvPicPr>
        <p:blipFill>
          <a:blip r:embed="rId43"/>
          <a:stretch/>
        </p:blipFill>
        <p:spPr>
          <a:xfrm>
            <a:off x="1310760" y="4102560"/>
            <a:ext cx="63360" cy="3240"/>
          </a:xfrm>
          <a:prstGeom prst="rect">
            <a:avLst/>
          </a:prstGeom>
          <a:ln w="0">
            <a:noFill/>
          </a:ln>
        </p:spPr>
      </p:pic>
      <p:pic>
        <p:nvPicPr>
          <p:cNvPr id="2047" name="" descr=""/>
          <p:cNvPicPr/>
          <p:nvPr/>
        </p:nvPicPr>
        <p:blipFill>
          <a:blip r:embed="rId44"/>
          <a:stretch/>
        </p:blipFill>
        <p:spPr>
          <a:xfrm>
            <a:off x="1302840" y="4106520"/>
            <a:ext cx="103320" cy="3240"/>
          </a:xfrm>
          <a:prstGeom prst="rect">
            <a:avLst/>
          </a:prstGeom>
          <a:ln w="0">
            <a:noFill/>
          </a:ln>
        </p:spPr>
      </p:pic>
      <p:pic>
        <p:nvPicPr>
          <p:cNvPr id="2048" name="" descr=""/>
          <p:cNvPicPr/>
          <p:nvPr/>
        </p:nvPicPr>
        <p:blipFill>
          <a:blip r:embed="rId45"/>
          <a:stretch/>
        </p:blipFill>
        <p:spPr>
          <a:xfrm>
            <a:off x="1290600" y="4110120"/>
            <a:ext cx="143640" cy="3240"/>
          </a:xfrm>
          <a:prstGeom prst="rect">
            <a:avLst/>
          </a:prstGeom>
          <a:ln w="0">
            <a:noFill/>
          </a:ln>
        </p:spPr>
      </p:pic>
      <p:pic>
        <p:nvPicPr>
          <p:cNvPr id="2049" name="" descr=""/>
          <p:cNvPicPr/>
          <p:nvPr/>
        </p:nvPicPr>
        <p:blipFill>
          <a:blip r:embed="rId46"/>
          <a:stretch/>
        </p:blipFill>
        <p:spPr>
          <a:xfrm>
            <a:off x="1278720" y="4113720"/>
            <a:ext cx="183960" cy="3240"/>
          </a:xfrm>
          <a:prstGeom prst="rect">
            <a:avLst/>
          </a:prstGeom>
          <a:ln w="0">
            <a:noFill/>
          </a:ln>
        </p:spPr>
      </p:pic>
      <p:pic>
        <p:nvPicPr>
          <p:cNvPr id="2050" name="" descr=""/>
          <p:cNvPicPr/>
          <p:nvPr/>
        </p:nvPicPr>
        <p:blipFill>
          <a:blip r:embed="rId47"/>
          <a:stretch/>
        </p:blipFill>
        <p:spPr>
          <a:xfrm>
            <a:off x="1270800" y="4117680"/>
            <a:ext cx="195840" cy="3240"/>
          </a:xfrm>
          <a:prstGeom prst="rect">
            <a:avLst/>
          </a:prstGeom>
          <a:ln w="0">
            <a:noFill/>
          </a:ln>
        </p:spPr>
      </p:pic>
      <p:pic>
        <p:nvPicPr>
          <p:cNvPr id="2051" name="" descr=""/>
          <p:cNvPicPr/>
          <p:nvPr/>
        </p:nvPicPr>
        <p:blipFill>
          <a:blip r:embed="rId48"/>
          <a:stretch/>
        </p:blipFill>
        <p:spPr>
          <a:xfrm>
            <a:off x="1258920" y="4121640"/>
            <a:ext cx="207720" cy="3240"/>
          </a:xfrm>
          <a:prstGeom prst="rect">
            <a:avLst/>
          </a:prstGeom>
          <a:ln w="0">
            <a:noFill/>
          </a:ln>
        </p:spPr>
      </p:pic>
      <p:pic>
        <p:nvPicPr>
          <p:cNvPr id="2052" name="" descr=""/>
          <p:cNvPicPr/>
          <p:nvPr/>
        </p:nvPicPr>
        <p:blipFill>
          <a:blip r:embed="rId49"/>
          <a:stretch/>
        </p:blipFill>
        <p:spPr>
          <a:xfrm>
            <a:off x="1250640" y="4125240"/>
            <a:ext cx="216000" cy="3240"/>
          </a:xfrm>
          <a:prstGeom prst="rect">
            <a:avLst/>
          </a:prstGeom>
          <a:ln w="0">
            <a:noFill/>
          </a:ln>
        </p:spPr>
      </p:pic>
      <p:pic>
        <p:nvPicPr>
          <p:cNvPr id="2053" name="" descr=""/>
          <p:cNvPicPr/>
          <p:nvPr/>
        </p:nvPicPr>
        <p:blipFill>
          <a:blip r:embed="rId50"/>
          <a:stretch/>
        </p:blipFill>
        <p:spPr>
          <a:xfrm>
            <a:off x="1242720" y="4128840"/>
            <a:ext cx="223920" cy="3240"/>
          </a:xfrm>
          <a:prstGeom prst="rect">
            <a:avLst/>
          </a:prstGeom>
          <a:ln w="0">
            <a:noFill/>
          </a:ln>
        </p:spPr>
      </p:pic>
      <p:pic>
        <p:nvPicPr>
          <p:cNvPr id="2054" name="" descr=""/>
          <p:cNvPicPr/>
          <p:nvPr/>
        </p:nvPicPr>
        <p:blipFill>
          <a:blip r:embed="rId51"/>
          <a:stretch/>
        </p:blipFill>
        <p:spPr>
          <a:xfrm>
            <a:off x="1234800" y="4132800"/>
            <a:ext cx="231840" cy="3240"/>
          </a:xfrm>
          <a:prstGeom prst="rect">
            <a:avLst/>
          </a:prstGeom>
          <a:ln w="0">
            <a:noFill/>
          </a:ln>
        </p:spPr>
      </p:pic>
      <p:pic>
        <p:nvPicPr>
          <p:cNvPr id="2055" name="" descr=""/>
          <p:cNvPicPr/>
          <p:nvPr/>
        </p:nvPicPr>
        <p:blipFill>
          <a:blip r:embed="rId52"/>
          <a:stretch/>
        </p:blipFill>
        <p:spPr>
          <a:xfrm>
            <a:off x="1214640" y="4136760"/>
            <a:ext cx="252000" cy="3240"/>
          </a:xfrm>
          <a:prstGeom prst="rect">
            <a:avLst/>
          </a:prstGeom>
          <a:ln w="0">
            <a:noFill/>
          </a:ln>
        </p:spPr>
      </p:pic>
      <p:pic>
        <p:nvPicPr>
          <p:cNvPr id="2056" name="" descr=""/>
          <p:cNvPicPr/>
          <p:nvPr/>
        </p:nvPicPr>
        <p:blipFill>
          <a:blip r:embed="rId53"/>
          <a:stretch/>
        </p:blipFill>
        <p:spPr>
          <a:xfrm>
            <a:off x="1206720" y="4140360"/>
            <a:ext cx="259920" cy="3240"/>
          </a:xfrm>
          <a:prstGeom prst="rect">
            <a:avLst/>
          </a:prstGeom>
          <a:ln w="0">
            <a:noFill/>
          </a:ln>
        </p:spPr>
      </p:pic>
      <p:pic>
        <p:nvPicPr>
          <p:cNvPr id="2057" name="" descr=""/>
          <p:cNvPicPr/>
          <p:nvPr/>
        </p:nvPicPr>
        <p:blipFill>
          <a:blip r:embed="rId54"/>
          <a:stretch/>
        </p:blipFill>
        <p:spPr>
          <a:xfrm>
            <a:off x="1194480" y="4143960"/>
            <a:ext cx="272160" cy="3240"/>
          </a:xfrm>
          <a:prstGeom prst="rect">
            <a:avLst/>
          </a:prstGeom>
          <a:ln w="0">
            <a:noFill/>
          </a:ln>
        </p:spPr>
      </p:pic>
      <p:pic>
        <p:nvPicPr>
          <p:cNvPr id="2058" name="" descr=""/>
          <p:cNvPicPr/>
          <p:nvPr/>
        </p:nvPicPr>
        <p:blipFill>
          <a:blip r:embed="rId55"/>
          <a:stretch/>
        </p:blipFill>
        <p:spPr>
          <a:xfrm>
            <a:off x="1186560" y="4147920"/>
            <a:ext cx="280080" cy="3240"/>
          </a:xfrm>
          <a:prstGeom prst="rect">
            <a:avLst/>
          </a:prstGeom>
          <a:ln w="0">
            <a:noFill/>
          </a:ln>
        </p:spPr>
      </p:pic>
      <p:pic>
        <p:nvPicPr>
          <p:cNvPr id="2059" name="" descr=""/>
          <p:cNvPicPr/>
          <p:nvPr/>
        </p:nvPicPr>
        <p:blipFill>
          <a:blip r:embed="rId56"/>
          <a:stretch/>
        </p:blipFill>
        <p:spPr>
          <a:xfrm>
            <a:off x="1178640" y="415152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060" name="" descr=""/>
          <p:cNvPicPr/>
          <p:nvPr/>
        </p:nvPicPr>
        <p:blipFill>
          <a:blip r:embed="rId57"/>
          <a:stretch/>
        </p:blipFill>
        <p:spPr>
          <a:xfrm>
            <a:off x="1170720" y="4155480"/>
            <a:ext cx="295920" cy="3240"/>
          </a:xfrm>
          <a:prstGeom prst="rect">
            <a:avLst/>
          </a:prstGeom>
          <a:ln w="0">
            <a:noFill/>
          </a:ln>
        </p:spPr>
      </p:pic>
      <p:pic>
        <p:nvPicPr>
          <p:cNvPr id="2061" name="" descr=""/>
          <p:cNvPicPr/>
          <p:nvPr/>
        </p:nvPicPr>
        <p:blipFill>
          <a:blip r:embed="rId58"/>
          <a:stretch/>
        </p:blipFill>
        <p:spPr>
          <a:xfrm>
            <a:off x="1158480" y="4159080"/>
            <a:ext cx="308160" cy="142920"/>
          </a:xfrm>
          <a:prstGeom prst="rect">
            <a:avLst/>
          </a:prstGeom>
          <a:ln w="0">
            <a:noFill/>
          </a:ln>
        </p:spPr>
      </p:pic>
      <p:pic>
        <p:nvPicPr>
          <p:cNvPr id="2062" name="" descr=""/>
          <p:cNvPicPr/>
          <p:nvPr/>
        </p:nvPicPr>
        <p:blipFill>
          <a:blip r:embed="rId59"/>
          <a:stretch/>
        </p:blipFill>
        <p:spPr>
          <a:xfrm>
            <a:off x="1162800" y="4302360"/>
            <a:ext cx="303840" cy="101160"/>
          </a:xfrm>
          <a:prstGeom prst="rect">
            <a:avLst/>
          </a:prstGeom>
          <a:ln w="0">
            <a:noFill/>
          </a:ln>
        </p:spPr>
      </p:pic>
      <p:pic>
        <p:nvPicPr>
          <p:cNvPr id="2063" name="" descr=""/>
          <p:cNvPicPr/>
          <p:nvPr/>
        </p:nvPicPr>
        <p:blipFill>
          <a:blip r:embed="rId60"/>
          <a:stretch/>
        </p:blipFill>
        <p:spPr>
          <a:xfrm>
            <a:off x="1162800" y="4404240"/>
            <a:ext cx="300240" cy="3240"/>
          </a:xfrm>
          <a:prstGeom prst="rect">
            <a:avLst/>
          </a:prstGeom>
          <a:ln w="0">
            <a:noFill/>
          </a:ln>
        </p:spPr>
      </p:pic>
      <p:pic>
        <p:nvPicPr>
          <p:cNvPr id="2064" name="" descr=""/>
          <p:cNvPicPr/>
          <p:nvPr/>
        </p:nvPicPr>
        <p:blipFill>
          <a:blip r:embed="rId61"/>
          <a:stretch/>
        </p:blipFill>
        <p:spPr>
          <a:xfrm>
            <a:off x="1162800" y="4408200"/>
            <a:ext cx="295920" cy="3240"/>
          </a:xfrm>
          <a:prstGeom prst="rect">
            <a:avLst/>
          </a:prstGeom>
          <a:ln w="0">
            <a:noFill/>
          </a:ln>
        </p:spPr>
      </p:pic>
      <p:pic>
        <p:nvPicPr>
          <p:cNvPr id="2065" name="" descr=""/>
          <p:cNvPicPr/>
          <p:nvPr/>
        </p:nvPicPr>
        <p:blipFill>
          <a:blip r:embed="rId62"/>
          <a:stretch/>
        </p:blipFill>
        <p:spPr>
          <a:xfrm>
            <a:off x="1162800" y="441180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066" name="" descr=""/>
          <p:cNvPicPr/>
          <p:nvPr/>
        </p:nvPicPr>
        <p:blipFill>
          <a:blip r:embed="rId63"/>
          <a:stretch/>
        </p:blipFill>
        <p:spPr>
          <a:xfrm>
            <a:off x="1162800" y="4415400"/>
            <a:ext cx="283680" cy="3240"/>
          </a:xfrm>
          <a:prstGeom prst="rect">
            <a:avLst/>
          </a:prstGeom>
          <a:ln w="0">
            <a:noFill/>
          </a:ln>
        </p:spPr>
      </p:pic>
      <p:pic>
        <p:nvPicPr>
          <p:cNvPr id="2067" name="" descr=""/>
          <p:cNvPicPr/>
          <p:nvPr/>
        </p:nvPicPr>
        <p:blipFill>
          <a:blip r:embed="rId64"/>
          <a:stretch/>
        </p:blipFill>
        <p:spPr>
          <a:xfrm>
            <a:off x="1162800" y="4419360"/>
            <a:ext cx="275760" cy="3240"/>
          </a:xfrm>
          <a:prstGeom prst="rect">
            <a:avLst/>
          </a:prstGeom>
          <a:ln w="0">
            <a:noFill/>
          </a:ln>
        </p:spPr>
      </p:pic>
      <p:pic>
        <p:nvPicPr>
          <p:cNvPr id="2068" name="" descr=""/>
          <p:cNvPicPr/>
          <p:nvPr/>
        </p:nvPicPr>
        <p:blipFill>
          <a:blip r:embed="rId65"/>
          <a:stretch/>
        </p:blipFill>
        <p:spPr>
          <a:xfrm>
            <a:off x="1162800" y="4423320"/>
            <a:ext cx="272160" cy="3240"/>
          </a:xfrm>
          <a:prstGeom prst="rect">
            <a:avLst/>
          </a:prstGeom>
          <a:ln w="0">
            <a:noFill/>
          </a:ln>
        </p:spPr>
      </p:pic>
      <p:pic>
        <p:nvPicPr>
          <p:cNvPr id="2069" name="" descr=""/>
          <p:cNvPicPr/>
          <p:nvPr/>
        </p:nvPicPr>
        <p:blipFill>
          <a:blip r:embed="rId66"/>
          <a:stretch/>
        </p:blipFill>
        <p:spPr>
          <a:xfrm>
            <a:off x="1162800" y="4426920"/>
            <a:ext cx="259920" cy="3240"/>
          </a:xfrm>
          <a:prstGeom prst="rect">
            <a:avLst/>
          </a:prstGeom>
          <a:ln w="0">
            <a:noFill/>
          </a:ln>
        </p:spPr>
      </p:pic>
      <p:pic>
        <p:nvPicPr>
          <p:cNvPr id="2070" name="" descr=""/>
          <p:cNvPicPr/>
          <p:nvPr/>
        </p:nvPicPr>
        <p:blipFill>
          <a:blip r:embed="rId67"/>
          <a:stretch/>
        </p:blipFill>
        <p:spPr>
          <a:xfrm>
            <a:off x="1162800" y="4430520"/>
            <a:ext cx="252000" cy="3240"/>
          </a:xfrm>
          <a:prstGeom prst="rect">
            <a:avLst/>
          </a:prstGeom>
          <a:ln w="0">
            <a:noFill/>
          </a:ln>
        </p:spPr>
      </p:pic>
      <p:pic>
        <p:nvPicPr>
          <p:cNvPr id="2071" name="" descr=""/>
          <p:cNvPicPr/>
          <p:nvPr/>
        </p:nvPicPr>
        <p:blipFill>
          <a:blip r:embed="rId68"/>
          <a:stretch/>
        </p:blipFill>
        <p:spPr>
          <a:xfrm>
            <a:off x="1162800" y="4434480"/>
            <a:ext cx="247680" cy="3240"/>
          </a:xfrm>
          <a:prstGeom prst="rect">
            <a:avLst/>
          </a:prstGeom>
          <a:ln w="0">
            <a:noFill/>
          </a:ln>
        </p:spPr>
      </p:pic>
      <p:pic>
        <p:nvPicPr>
          <p:cNvPr id="2072" name="" descr=""/>
          <p:cNvPicPr/>
          <p:nvPr/>
        </p:nvPicPr>
        <p:blipFill>
          <a:blip r:embed="rId69"/>
          <a:stretch/>
        </p:blipFill>
        <p:spPr>
          <a:xfrm>
            <a:off x="1162800" y="443844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073" name="" descr=""/>
          <p:cNvPicPr/>
          <p:nvPr/>
        </p:nvPicPr>
        <p:blipFill>
          <a:blip r:embed="rId70"/>
          <a:stretch/>
        </p:blipFill>
        <p:spPr>
          <a:xfrm>
            <a:off x="1166400" y="4442040"/>
            <a:ext cx="231840" cy="3240"/>
          </a:xfrm>
          <a:prstGeom prst="rect">
            <a:avLst/>
          </a:prstGeom>
          <a:ln w="0">
            <a:noFill/>
          </a:ln>
        </p:spPr>
      </p:pic>
      <p:pic>
        <p:nvPicPr>
          <p:cNvPr id="2074" name="" descr=""/>
          <p:cNvPicPr/>
          <p:nvPr/>
        </p:nvPicPr>
        <p:blipFill>
          <a:blip r:embed="rId71"/>
          <a:stretch/>
        </p:blipFill>
        <p:spPr>
          <a:xfrm>
            <a:off x="1178640" y="4445640"/>
            <a:ext cx="211680" cy="3240"/>
          </a:xfrm>
          <a:prstGeom prst="rect">
            <a:avLst/>
          </a:prstGeom>
          <a:ln w="0">
            <a:noFill/>
          </a:ln>
        </p:spPr>
      </p:pic>
      <p:pic>
        <p:nvPicPr>
          <p:cNvPr id="2075" name="" descr=""/>
          <p:cNvPicPr/>
          <p:nvPr/>
        </p:nvPicPr>
        <p:blipFill>
          <a:blip r:embed="rId72"/>
          <a:stretch/>
        </p:blipFill>
        <p:spPr>
          <a:xfrm>
            <a:off x="1190880" y="4449600"/>
            <a:ext cx="195840" cy="3240"/>
          </a:xfrm>
          <a:prstGeom prst="rect">
            <a:avLst/>
          </a:prstGeom>
          <a:ln w="0">
            <a:noFill/>
          </a:ln>
        </p:spPr>
      </p:pic>
      <p:pic>
        <p:nvPicPr>
          <p:cNvPr id="2076" name="" descr=""/>
          <p:cNvPicPr/>
          <p:nvPr/>
        </p:nvPicPr>
        <p:blipFill>
          <a:blip r:embed="rId73"/>
          <a:stretch/>
        </p:blipFill>
        <p:spPr>
          <a:xfrm>
            <a:off x="1202400" y="4453200"/>
            <a:ext cx="175680" cy="3240"/>
          </a:xfrm>
          <a:prstGeom prst="rect">
            <a:avLst/>
          </a:prstGeom>
          <a:ln w="0">
            <a:noFill/>
          </a:ln>
        </p:spPr>
      </p:pic>
      <p:pic>
        <p:nvPicPr>
          <p:cNvPr id="2077" name="" descr=""/>
          <p:cNvPicPr/>
          <p:nvPr/>
        </p:nvPicPr>
        <p:blipFill>
          <a:blip r:embed="rId74"/>
          <a:stretch/>
        </p:blipFill>
        <p:spPr>
          <a:xfrm>
            <a:off x="1214640" y="4457160"/>
            <a:ext cx="159480" cy="3240"/>
          </a:xfrm>
          <a:prstGeom prst="rect">
            <a:avLst/>
          </a:prstGeom>
          <a:ln w="0">
            <a:noFill/>
          </a:ln>
        </p:spPr>
      </p:pic>
      <p:pic>
        <p:nvPicPr>
          <p:cNvPr id="2078" name="" descr=""/>
          <p:cNvPicPr/>
          <p:nvPr/>
        </p:nvPicPr>
        <p:blipFill>
          <a:blip r:embed="rId75"/>
          <a:stretch/>
        </p:blipFill>
        <p:spPr>
          <a:xfrm>
            <a:off x="1226880" y="4460760"/>
            <a:ext cx="139320" cy="3240"/>
          </a:xfrm>
          <a:prstGeom prst="rect">
            <a:avLst/>
          </a:prstGeom>
          <a:ln w="0">
            <a:noFill/>
          </a:ln>
        </p:spPr>
      </p:pic>
      <p:pic>
        <p:nvPicPr>
          <p:cNvPr id="2079" name="" descr=""/>
          <p:cNvPicPr/>
          <p:nvPr/>
        </p:nvPicPr>
        <p:blipFill>
          <a:blip r:embed="rId76"/>
          <a:stretch/>
        </p:blipFill>
        <p:spPr>
          <a:xfrm>
            <a:off x="1238760" y="4464720"/>
            <a:ext cx="123480" cy="3240"/>
          </a:xfrm>
          <a:prstGeom prst="rect">
            <a:avLst/>
          </a:prstGeom>
          <a:ln w="0">
            <a:noFill/>
          </a:ln>
        </p:spPr>
      </p:pic>
      <p:pic>
        <p:nvPicPr>
          <p:cNvPr id="2080" name="" descr=""/>
          <p:cNvPicPr/>
          <p:nvPr/>
        </p:nvPicPr>
        <p:blipFill>
          <a:blip r:embed="rId77"/>
          <a:stretch/>
        </p:blipFill>
        <p:spPr>
          <a:xfrm>
            <a:off x="1250640" y="4468320"/>
            <a:ext cx="103320" cy="3240"/>
          </a:xfrm>
          <a:prstGeom prst="rect">
            <a:avLst/>
          </a:prstGeom>
          <a:ln w="0">
            <a:noFill/>
          </a:ln>
        </p:spPr>
      </p:pic>
      <p:pic>
        <p:nvPicPr>
          <p:cNvPr id="2081" name="" descr=""/>
          <p:cNvPicPr/>
          <p:nvPr/>
        </p:nvPicPr>
        <p:blipFill>
          <a:blip r:embed="rId78"/>
          <a:stretch/>
        </p:blipFill>
        <p:spPr>
          <a:xfrm>
            <a:off x="1274760" y="4472280"/>
            <a:ext cx="67320" cy="3240"/>
          </a:xfrm>
          <a:prstGeom prst="rect">
            <a:avLst/>
          </a:prstGeom>
          <a:ln w="0">
            <a:noFill/>
          </a:ln>
        </p:spPr>
      </p:pic>
      <p:pic>
        <p:nvPicPr>
          <p:cNvPr id="2082" name="" descr=""/>
          <p:cNvPicPr/>
          <p:nvPr/>
        </p:nvPicPr>
        <p:blipFill>
          <a:blip r:embed="rId79"/>
          <a:stretch/>
        </p:blipFill>
        <p:spPr>
          <a:xfrm>
            <a:off x="1290600" y="4475880"/>
            <a:ext cx="47520" cy="3240"/>
          </a:xfrm>
          <a:prstGeom prst="rect">
            <a:avLst/>
          </a:prstGeom>
          <a:ln w="0">
            <a:noFill/>
          </a:ln>
        </p:spPr>
      </p:pic>
      <p:pic>
        <p:nvPicPr>
          <p:cNvPr id="2083" name="" descr=""/>
          <p:cNvPicPr/>
          <p:nvPr/>
        </p:nvPicPr>
        <p:blipFill>
          <a:blip r:embed="rId80"/>
          <a:stretch/>
        </p:blipFill>
        <p:spPr>
          <a:xfrm>
            <a:off x="1302840" y="4479480"/>
            <a:ext cx="27360" cy="3240"/>
          </a:xfrm>
          <a:prstGeom prst="rect">
            <a:avLst/>
          </a:prstGeom>
          <a:ln w="0">
            <a:noFill/>
          </a:ln>
        </p:spPr>
      </p:pic>
      <p:pic>
        <p:nvPicPr>
          <p:cNvPr id="2084" name="" descr=""/>
          <p:cNvPicPr/>
          <p:nvPr/>
        </p:nvPicPr>
        <p:blipFill>
          <a:blip r:embed="rId81"/>
          <a:stretch/>
        </p:blipFill>
        <p:spPr>
          <a:xfrm>
            <a:off x="1315080" y="4483440"/>
            <a:ext cx="7200" cy="3240"/>
          </a:xfrm>
          <a:prstGeom prst="rect">
            <a:avLst/>
          </a:prstGeom>
          <a:ln w="0">
            <a:noFill/>
          </a:ln>
        </p:spPr>
      </p:pic>
      <p:pic>
        <p:nvPicPr>
          <p:cNvPr id="2085" name="" descr=""/>
          <p:cNvPicPr/>
          <p:nvPr/>
        </p:nvPicPr>
        <p:blipFill>
          <a:blip r:embed="rId82"/>
          <a:stretch/>
        </p:blipFill>
        <p:spPr>
          <a:xfrm>
            <a:off x="365400" y="441540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2086" name="" descr=""/>
          <p:cNvPicPr/>
          <p:nvPr/>
        </p:nvPicPr>
        <p:blipFill>
          <a:blip r:embed="rId83"/>
          <a:stretch/>
        </p:blipFill>
        <p:spPr>
          <a:xfrm>
            <a:off x="355680" y="441936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2087" name="" descr=""/>
          <p:cNvPicPr/>
          <p:nvPr/>
        </p:nvPicPr>
        <p:blipFill>
          <a:blip r:embed="rId84"/>
          <a:stretch/>
        </p:blipFill>
        <p:spPr>
          <a:xfrm>
            <a:off x="351000" y="442332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2088" name="" descr=""/>
          <p:cNvPicPr/>
          <p:nvPr/>
        </p:nvPicPr>
        <p:blipFill>
          <a:blip r:embed="rId85"/>
          <a:stretch/>
        </p:blipFill>
        <p:spPr>
          <a:xfrm>
            <a:off x="336240" y="4426920"/>
            <a:ext cx="167760" cy="3240"/>
          </a:xfrm>
          <a:prstGeom prst="rect">
            <a:avLst/>
          </a:prstGeom>
          <a:ln w="0">
            <a:noFill/>
          </a:ln>
        </p:spPr>
      </p:pic>
      <p:pic>
        <p:nvPicPr>
          <p:cNvPr id="2089" name="" descr=""/>
          <p:cNvPicPr/>
          <p:nvPr/>
        </p:nvPicPr>
        <p:blipFill>
          <a:blip r:embed="rId86"/>
          <a:stretch/>
        </p:blipFill>
        <p:spPr>
          <a:xfrm>
            <a:off x="326880" y="4430520"/>
            <a:ext cx="210960" cy="3240"/>
          </a:xfrm>
          <a:prstGeom prst="rect">
            <a:avLst/>
          </a:prstGeom>
          <a:ln w="0">
            <a:noFill/>
          </a:ln>
        </p:spPr>
      </p:pic>
      <p:pic>
        <p:nvPicPr>
          <p:cNvPr id="2090" name="" descr=""/>
          <p:cNvPicPr/>
          <p:nvPr/>
        </p:nvPicPr>
        <p:blipFill>
          <a:blip r:embed="rId87"/>
          <a:stretch/>
        </p:blipFill>
        <p:spPr>
          <a:xfrm>
            <a:off x="317520" y="443448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091" name="" descr=""/>
          <p:cNvPicPr/>
          <p:nvPr/>
        </p:nvPicPr>
        <p:blipFill>
          <a:blip r:embed="rId88"/>
          <a:stretch/>
        </p:blipFill>
        <p:spPr>
          <a:xfrm>
            <a:off x="303120" y="443844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092" name="" descr=""/>
          <p:cNvPicPr/>
          <p:nvPr/>
        </p:nvPicPr>
        <p:blipFill>
          <a:blip r:embed="rId89"/>
          <a:stretch/>
        </p:blipFill>
        <p:spPr>
          <a:xfrm>
            <a:off x="293040" y="4442040"/>
            <a:ext cx="249480" cy="3240"/>
          </a:xfrm>
          <a:prstGeom prst="rect">
            <a:avLst/>
          </a:prstGeom>
          <a:ln w="0">
            <a:noFill/>
          </a:ln>
        </p:spPr>
      </p:pic>
      <p:pic>
        <p:nvPicPr>
          <p:cNvPr id="2093" name="" descr=""/>
          <p:cNvPicPr/>
          <p:nvPr/>
        </p:nvPicPr>
        <p:blipFill>
          <a:blip r:embed="rId90"/>
          <a:stretch/>
        </p:blipFill>
        <p:spPr>
          <a:xfrm>
            <a:off x="283680" y="444564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2094" name="" descr=""/>
          <p:cNvPicPr/>
          <p:nvPr/>
        </p:nvPicPr>
        <p:blipFill>
          <a:blip r:embed="rId91"/>
          <a:stretch/>
        </p:blipFill>
        <p:spPr>
          <a:xfrm>
            <a:off x="259200" y="444960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2095" name="" descr=""/>
          <p:cNvPicPr/>
          <p:nvPr/>
        </p:nvPicPr>
        <p:blipFill>
          <a:blip r:embed="rId92"/>
          <a:stretch/>
        </p:blipFill>
        <p:spPr>
          <a:xfrm>
            <a:off x="249840" y="445320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096" name="" descr=""/>
          <p:cNvPicPr/>
          <p:nvPr/>
        </p:nvPicPr>
        <p:blipFill>
          <a:blip r:embed="rId93"/>
          <a:stretch/>
        </p:blipFill>
        <p:spPr>
          <a:xfrm>
            <a:off x="240120" y="445716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097" name="" descr=""/>
          <p:cNvPicPr/>
          <p:nvPr/>
        </p:nvPicPr>
        <p:blipFill>
          <a:blip r:embed="rId94"/>
          <a:stretch/>
        </p:blipFill>
        <p:spPr>
          <a:xfrm>
            <a:off x="225720" y="446076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098" name="" descr=""/>
          <p:cNvPicPr/>
          <p:nvPr/>
        </p:nvPicPr>
        <p:blipFill>
          <a:blip r:embed="rId95"/>
          <a:stretch/>
        </p:blipFill>
        <p:spPr>
          <a:xfrm>
            <a:off x="216000" y="446472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099" name="" descr=""/>
          <p:cNvPicPr/>
          <p:nvPr/>
        </p:nvPicPr>
        <p:blipFill>
          <a:blip r:embed="rId96"/>
          <a:stretch/>
        </p:blipFill>
        <p:spPr>
          <a:xfrm>
            <a:off x="206640" y="446832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2100" name="" descr=""/>
          <p:cNvPicPr/>
          <p:nvPr/>
        </p:nvPicPr>
        <p:blipFill>
          <a:blip r:embed="rId97"/>
          <a:stretch/>
        </p:blipFill>
        <p:spPr>
          <a:xfrm>
            <a:off x="196920" y="447228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2101" name="" descr=""/>
          <p:cNvPicPr/>
          <p:nvPr/>
        </p:nvPicPr>
        <p:blipFill>
          <a:blip r:embed="rId98"/>
          <a:stretch/>
        </p:blipFill>
        <p:spPr>
          <a:xfrm>
            <a:off x="182520" y="4475880"/>
            <a:ext cx="360360" cy="146160"/>
          </a:xfrm>
          <a:prstGeom prst="rect">
            <a:avLst/>
          </a:prstGeom>
          <a:ln w="0">
            <a:noFill/>
          </a:ln>
        </p:spPr>
      </p:pic>
      <p:pic>
        <p:nvPicPr>
          <p:cNvPr id="2102" name="" descr=""/>
          <p:cNvPicPr/>
          <p:nvPr/>
        </p:nvPicPr>
        <p:blipFill>
          <a:blip r:embed="rId99"/>
          <a:stretch/>
        </p:blipFill>
        <p:spPr>
          <a:xfrm>
            <a:off x="187200" y="4623120"/>
            <a:ext cx="355320" cy="105120"/>
          </a:xfrm>
          <a:prstGeom prst="rect">
            <a:avLst/>
          </a:prstGeom>
          <a:ln w="0">
            <a:noFill/>
          </a:ln>
        </p:spPr>
      </p:pic>
      <p:pic>
        <p:nvPicPr>
          <p:cNvPr id="2103" name="" descr=""/>
          <p:cNvPicPr/>
          <p:nvPr/>
        </p:nvPicPr>
        <p:blipFill>
          <a:blip r:embed="rId100"/>
          <a:stretch/>
        </p:blipFill>
        <p:spPr>
          <a:xfrm>
            <a:off x="187200" y="4728600"/>
            <a:ext cx="350640" cy="3240"/>
          </a:xfrm>
          <a:prstGeom prst="rect">
            <a:avLst/>
          </a:prstGeom>
          <a:ln w="0">
            <a:noFill/>
          </a:ln>
        </p:spPr>
      </p:pic>
      <p:pic>
        <p:nvPicPr>
          <p:cNvPr id="2104" name="" descr=""/>
          <p:cNvPicPr/>
          <p:nvPr/>
        </p:nvPicPr>
        <p:blipFill>
          <a:blip r:embed="rId101"/>
          <a:stretch/>
        </p:blipFill>
        <p:spPr>
          <a:xfrm>
            <a:off x="187200" y="473220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2105" name="" descr=""/>
          <p:cNvPicPr/>
          <p:nvPr/>
        </p:nvPicPr>
        <p:blipFill>
          <a:blip r:embed="rId102"/>
          <a:stretch/>
        </p:blipFill>
        <p:spPr>
          <a:xfrm>
            <a:off x="187200" y="473616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2106" name="" descr=""/>
          <p:cNvPicPr/>
          <p:nvPr/>
        </p:nvPicPr>
        <p:blipFill>
          <a:blip r:embed="rId103"/>
          <a:stretch/>
        </p:blipFill>
        <p:spPr>
          <a:xfrm>
            <a:off x="187200" y="474012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107" name="" descr=""/>
          <p:cNvPicPr/>
          <p:nvPr/>
        </p:nvPicPr>
        <p:blipFill>
          <a:blip r:embed="rId104"/>
          <a:stretch/>
        </p:blipFill>
        <p:spPr>
          <a:xfrm>
            <a:off x="187200" y="474336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2108" name="" descr=""/>
          <p:cNvPicPr/>
          <p:nvPr/>
        </p:nvPicPr>
        <p:blipFill>
          <a:blip r:embed="rId105"/>
          <a:stretch/>
        </p:blipFill>
        <p:spPr>
          <a:xfrm>
            <a:off x="187200" y="474732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109" name="" descr=""/>
          <p:cNvPicPr/>
          <p:nvPr/>
        </p:nvPicPr>
        <p:blipFill>
          <a:blip r:embed="rId106"/>
          <a:stretch/>
        </p:blipFill>
        <p:spPr>
          <a:xfrm>
            <a:off x="187200" y="4751280"/>
            <a:ext cx="307440" cy="3240"/>
          </a:xfrm>
          <a:prstGeom prst="rect">
            <a:avLst/>
          </a:prstGeom>
          <a:ln w="0">
            <a:noFill/>
          </a:ln>
        </p:spPr>
      </p:pic>
      <p:pic>
        <p:nvPicPr>
          <p:cNvPr id="2110" name="" descr=""/>
          <p:cNvPicPr/>
          <p:nvPr/>
        </p:nvPicPr>
        <p:blipFill>
          <a:blip r:embed="rId107"/>
          <a:stretch/>
        </p:blipFill>
        <p:spPr>
          <a:xfrm>
            <a:off x="187200" y="475488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111" name="" descr=""/>
          <p:cNvPicPr/>
          <p:nvPr/>
        </p:nvPicPr>
        <p:blipFill>
          <a:blip r:embed="rId108"/>
          <a:stretch/>
        </p:blipFill>
        <p:spPr>
          <a:xfrm>
            <a:off x="187200" y="475884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112" name="" descr=""/>
          <p:cNvPicPr/>
          <p:nvPr/>
        </p:nvPicPr>
        <p:blipFill>
          <a:blip r:embed="rId109"/>
          <a:stretch/>
        </p:blipFill>
        <p:spPr>
          <a:xfrm>
            <a:off x="187200" y="4762440"/>
            <a:ext cx="278640" cy="3240"/>
          </a:xfrm>
          <a:prstGeom prst="rect">
            <a:avLst/>
          </a:prstGeom>
          <a:ln w="0">
            <a:noFill/>
          </a:ln>
        </p:spPr>
      </p:pic>
      <p:pic>
        <p:nvPicPr>
          <p:cNvPr id="2113" name="" descr=""/>
          <p:cNvPicPr/>
          <p:nvPr/>
        </p:nvPicPr>
        <p:blipFill>
          <a:blip r:embed="rId110"/>
          <a:stretch/>
        </p:blipFill>
        <p:spPr>
          <a:xfrm>
            <a:off x="191880" y="476640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114" name="" descr=""/>
          <p:cNvPicPr/>
          <p:nvPr/>
        </p:nvPicPr>
        <p:blipFill>
          <a:blip r:embed="rId111"/>
          <a:stretch/>
        </p:blipFill>
        <p:spPr>
          <a:xfrm>
            <a:off x="206640" y="4770000"/>
            <a:ext cx="244800" cy="3240"/>
          </a:xfrm>
          <a:prstGeom prst="rect">
            <a:avLst/>
          </a:prstGeom>
          <a:ln w="0">
            <a:noFill/>
          </a:ln>
        </p:spPr>
      </p:pic>
      <p:pic>
        <p:nvPicPr>
          <p:cNvPr id="2115" name="" descr=""/>
          <p:cNvPicPr/>
          <p:nvPr/>
        </p:nvPicPr>
        <p:blipFill>
          <a:blip r:embed="rId112"/>
          <a:stretch/>
        </p:blipFill>
        <p:spPr>
          <a:xfrm>
            <a:off x="221040" y="477396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116" name="" descr=""/>
          <p:cNvPicPr/>
          <p:nvPr/>
        </p:nvPicPr>
        <p:blipFill>
          <a:blip r:embed="rId113"/>
          <a:stretch/>
        </p:blipFill>
        <p:spPr>
          <a:xfrm>
            <a:off x="235440" y="4777560"/>
            <a:ext cx="201240" cy="3240"/>
          </a:xfrm>
          <a:prstGeom prst="rect">
            <a:avLst/>
          </a:prstGeom>
          <a:ln w="0">
            <a:noFill/>
          </a:ln>
        </p:spPr>
      </p:pic>
      <p:pic>
        <p:nvPicPr>
          <p:cNvPr id="2117" name="" descr=""/>
          <p:cNvPicPr/>
          <p:nvPr/>
        </p:nvPicPr>
        <p:blipFill>
          <a:blip r:embed="rId114"/>
          <a:stretch/>
        </p:blipFill>
        <p:spPr>
          <a:xfrm>
            <a:off x="249840" y="478116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2118" name="" descr=""/>
          <p:cNvPicPr/>
          <p:nvPr/>
        </p:nvPicPr>
        <p:blipFill>
          <a:blip r:embed="rId115"/>
          <a:stretch/>
        </p:blipFill>
        <p:spPr>
          <a:xfrm>
            <a:off x="264240" y="478512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2119" name="" descr=""/>
          <p:cNvPicPr/>
          <p:nvPr/>
        </p:nvPicPr>
        <p:blipFill>
          <a:blip r:embed="rId116"/>
          <a:stretch/>
        </p:blipFill>
        <p:spPr>
          <a:xfrm>
            <a:off x="278640" y="478908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2120" name="" descr=""/>
          <p:cNvPicPr/>
          <p:nvPr/>
        </p:nvPicPr>
        <p:blipFill>
          <a:blip r:embed="rId117"/>
          <a:stretch/>
        </p:blipFill>
        <p:spPr>
          <a:xfrm>
            <a:off x="293040" y="479268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2121" name="" descr=""/>
          <p:cNvPicPr/>
          <p:nvPr/>
        </p:nvPicPr>
        <p:blipFill>
          <a:blip r:embed="rId118"/>
          <a:stretch/>
        </p:blipFill>
        <p:spPr>
          <a:xfrm>
            <a:off x="307440" y="4796280"/>
            <a:ext cx="95400" cy="3240"/>
          </a:xfrm>
          <a:prstGeom prst="rect">
            <a:avLst/>
          </a:prstGeom>
          <a:ln w="0">
            <a:noFill/>
          </a:ln>
        </p:spPr>
      </p:pic>
      <p:pic>
        <p:nvPicPr>
          <p:cNvPr id="2122" name="" descr=""/>
          <p:cNvPicPr/>
          <p:nvPr/>
        </p:nvPicPr>
        <p:blipFill>
          <a:blip r:embed="rId119"/>
          <a:stretch/>
        </p:blipFill>
        <p:spPr>
          <a:xfrm>
            <a:off x="321840" y="480024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2123" name="" descr=""/>
          <p:cNvPicPr/>
          <p:nvPr/>
        </p:nvPicPr>
        <p:blipFill>
          <a:blip r:embed="rId120"/>
          <a:stretch/>
        </p:blipFill>
        <p:spPr>
          <a:xfrm>
            <a:off x="336240" y="4804200"/>
            <a:ext cx="52200" cy="3240"/>
          </a:xfrm>
          <a:prstGeom prst="rect">
            <a:avLst/>
          </a:prstGeom>
          <a:ln w="0">
            <a:noFill/>
          </a:ln>
        </p:spPr>
      </p:pic>
      <p:pic>
        <p:nvPicPr>
          <p:cNvPr id="2124" name="" descr=""/>
          <p:cNvPicPr/>
          <p:nvPr/>
        </p:nvPicPr>
        <p:blipFill>
          <a:blip r:embed="rId121"/>
          <a:stretch/>
        </p:blipFill>
        <p:spPr>
          <a:xfrm>
            <a:off x="351000" y="4807800"/>
            <a:ext cx="28080" cy="3240"/>
          </a:xfrm>
          <a:prstGeom prst="rect">
            <a:avLst/>
          </a:prstGeom>
          <a:ln w="0">
            <a:noFill/>
          </a:ln>
        </p:spPr>
      </p:pic>
      <p:pic>
        <p:nvPicPr>
          <p:cNvPr id="2125" name="" descr=""/>
          <p:cNvPicPr/>
          <p:nvPr/>
        </p:nvPicPr>
        <p:blipFill>
          <a:blip r:embed="rId122"/>
          <a:stretch/>
        </p:blipFill>
        <p:spPr>
          <a:xfrm>
            <a:off x="360360" y="4811400"/>
            <a:ext cx="8640" cy="3240"/>
          </a:xfrm>
          <a:prstGeom prst="rect">
            <a:avLst/>
          </a:prstGeom>
          <a:ln w="0">
            <a:noFill/>
          </a:ln>
        </p:spPr>
      </p:pic>
      <p:pic>
        <p:nvPicPr>
          <p:cNvPr id="2126" name="" descr=""/>
          <p:cNvPicPr/>
          <p:nvPr/>
        </p:nvPicPr>
        <p:blipFill>
          <a:blip r:embed="rId123"/>
          <a:stretch/>
        </p:blipFill>
        <p:spPr>
          <a:xfrm>
            <a:off x="899280" y="421200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2127" name="" descr=""/>
          <p:cNvPicPr/>
          <p:nvPr/>
        </p:nvPicPr>
        <p:blipFill>
          <a:blip r:embed="rId124"/>
          <a:stretch/>
        </p:blipFill>
        <p:spPr>
          <a:xfrm>
            <a:off x="894960" y="421560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2128" name="" descr=""/>
          <p:cNvPicPr/>
          <p:nvPr/>
        </p:nvPicPr>
        <p:blipFill>
          <a:blip r:embed="rId125"/>
          <a:stretch/>
        </p:blipFill>
        <p:spPr>
          <a:xfrm>
            <a:off x="884880" y="421956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2129" name="" descr=""/>
          <p:cNvPicPr/>
          <p:nvPr/>
        </p:nvPicPr>
        <p:blipFill>
          <a:blip r:embed="rId126"/>
          <a:stretch/>
        </p:blipFill>
        <p:spPr>
          <a:xfrm>
            <a:off x="870480" y="4223520"/>
            <a:ext cx="163080" cy="3240"/>
          </a:xfrm>
          <a:prstGeom prst="rect">
            <a:avLst/>
          </a:prstGeom>
          <a:ln w="0">
            <a:noFill/>
          </a:ln>
        </p:spPr>
      </p:pic>
      <p:pic>
        <p:nvPicPr>
          <p:cNvPr id="2130" name="" descr=""/>
          <p:cNvPicPr/>
          <p:nvPr/>
        </p:nvPicPr>
        <p:blipFill>
          <a:blip r:embed="rId127"/>
          <a:stretch/>
        </p:blipFill>
        <p:spPr>
          <a:xfrm>
            <a:off x="861120" y="4226760"/>
            <a:ext cx="206280" cy="3240"/>
          </a:xfrm>
          <a:prstGeom prst="rect">
            <a:avLst/>
          </a:prstGeom>
          <a:ln w="0">
            <a:noFill/>
          </a:ln>
        </p:spPr>
      </p:pic>
      <p:pic>
        <p:nvPicPr>
          <p:cNvPr id="2131" name="" descr=""/>
          <p:cNvPicPr/>
          <p:nvPr/>
        </p:nvPicPr>
        <p:blipFill>
          <a:blip r:embed="rId128"/>
          <a:stretch/>
        </p:blipFill>
        <p:spPr>
          <a:xfrm>
            <a:off x="851040" y="4230720"/>
            <a:ext cx="220680" cy="3240"/>
          </a:xfrm>
          <a:prstGeom prst="rect">
            <a:avLst/>
          </a:prstGeom>
          <a:ln w="0">
            <a:noFill/>
          </a:ln>
        </p:spPr>
      </p:pic>
      <p:pic>
        <p:nvPicPr>
          <p:cNvPr id="2132" name="" descr=""/>
          <p:cNvPicPr/>
          <p:nvPr/>
        </p:nvPicPr>
        <p:blipFill>
          <a:blip r:embed="rId129"/>
          <a:stretch/>
        </p:blipFill>
        <p:spPr>
          <a:xfrm>
            <a:off x="837000" y="4234680"/>
            <a:ext cx="235080" cy="3240"/>
          </a:xfrm>
          <a:prstGeom prst="rect">
            <a:avLst/>
          </a:prstGeom>
          <a:ln w="0">
            <a:noFill/>
          </a:ln>
        </p:spPr>
      </p:pic>
      <p:pic>
        <p:nvPicPr>
          <p:cNvPr id="2133" name="" descr=""/>
          <p:cNvPicPr/>
          <p:nvPr/>
        </p:nvPicPr>
        <p:blipFill>
          <a:blip r:embed="rId130"/>
          <a:stretch/>
        </p:blipFill>
        <p:spPr>
          <a:xfrm>
            <a:off x="827280" y="4238640"/>
            <a:ext cx="244800" cy="3240"/>
          </a:xfrm>
          <a:prstGeom prst="rect">
            <a:avLst/>
          </a:prstGeom>
          <a:ln w="0">
            <a:noFill/>
          </a:ln>
        </p:spPr>
      </p:pic>
      <p:pic>
        <p:nvPicPr>
          <p:cNvPr id="2134" name="" descr=""/>
          <p:cNvPicPr/>
          <p:nvPr/>
        </p:nvPicPr>
        <p:blipFill>
          <a:blip r:embed="rId131"/>
          <a:stretch/>
        </p:blipFill>
        <p:spPr>
          <a:xfrm>
            <a:off x="817560" y="4242240"/>
            <a:ext cx="254160" cy="3240"/>
          </a:xfrm>
          <a:prstGeom prst="rect">
            <a:avLst/>
          </a:prstGeom>
          <a:ln w="0">
            <a:noFill/>
          </a:ln>
        </p:spPr>
      </p:pic>
      <p:pic>
        <p:nvPicPr>
          <p:cNvPr id="2135" name="" descr=""/>
          <p:cNvPicPr/>
          <p:nvPr/>
        </p:nvPicPr>
        <p:blipFill>
          <a:blip r:embed="rId132"/>
          <a:stretch/>
        </p:blipFill>
        <p:spPr>
          <a:xfrm>
            <a:off x="808200" y="4245840"/>
            <a:ext cx="264240" cy="3240"/>
          </a:xfrm>
          <a:prstGeom prst="rect">
            <a:avLst/>
          </a:prstGeom>
          <a:ln w="0">
            <a:noFill/>
          </a:ln>
        </p:spPr>
      </p:pic>
      <p:pic>
        <p:nvPicPr>
          <p:cNvPr id="2136" name="" descr=""/>
          <p:cNvPicPr/>
          <p:nvPr/>
        </p:nvPicPr>
        <p:blipFill>
          <a:blip r:embed="rId133"/>
          <a:stretch/>
        </p:blipFill>
        <p:spPr>
          <a:xfrm>
            <a:off x="798480" y="4249800"/>
            <a:ext cx="273600" cy="3240"/>
          </a:xfrm>
          <a:prstGeom prst="rect">
            <a:avLst/>
          </a:prstGeom>
          <a:ln w="0">
            <a:noFill/>
          </a:ln>
        </p:spPr>
      </p:pic>
      <p:pic>
        <p:nvPicPr>
          <p:cNvPr id="2137" name="" descr=""/>
          <p:cNvPicPr/>
          <p:nvPr/>
        </p:nvPicPr>
        <p:blipFill>
          <a:blip r:embed="rId134"/>
          <a:stretch/>
        </p:blipFill>
        <p:spPr>
          <a:xfrm>
            <a:off x="779400" y="425340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138" name="" descr=""/>
          <p:cNvPicPr/>
          <p:nvPr/>
        </p:nvPicPr>
        <p:blipFill>
          <a:blip r:embed="rId135"/>
          <a:stretch/>
        </p:blipFill>
        <p:spPr>
          <a:xfrm>
            <a:off x="765000" y="4257360"/>
            <a:ext cx="307440" cy="3240"/>
          </a:xfrm>
          <a:prstGeom prst="rect">
            <a:avLst/>
          </a:prstGeom>
          <a:ln w="0">
            <a:noFill/>
          </a:ln>
        </p:spPr>
      </p:pic>
      <p:pic>
        <p:nvPicPr>
          <p:cNvPr id="2139" name="" descr=""/>
          <p:cNvPicPr/>
          <p:nvPr/>
        </p:nvPicPr>
        <p:blipFill>
          <a:blip r:embed="rId136"/>
          <a:stretch/>
        </p:blipFill>
        <p:spPr>
          <a:xfrm>
            <a:off x="754920" y="426096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140" name="" descr=""/>
          <p:cNvPicPr/>
          <p:nvPr/>
        </p:nvPicPr>
        <p:blipFill>
          <a:blip r:embed="rId137"/>
          <a:stretch/>
        </p:blipFill>
        <p:spPr>
          <a:xfrm>
            <a:off x="745560" y="426456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141" name="" descr=""/>
          <p:cNvPicPr/>
          <p:nvPr/>
        </p:nvPicPr>
        <p:blipFill>
          <a:blip r:embed="rId138"/>
          <a:stretch/>
        </p:blipFill>
        <p:spPr>
          <a:xfrm>
            <a:off x="736200" y="426852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2142" name="" descr=""/>
          <p:cNvPicPr/>
          <p:nvPr/>
        </p:nvPicPr>
        <p:blipFill>
          <a:blip r:embed="rId139"/>
          <a:stretch/>
        </p:blipFill>
        <p:spPr>
          <a:xfrm>
            <a:off x="721080" y="4272480"/>
            <a:ext cx="350640" cy="142920"/>
          </a:xfrm>
          <a:prstGeom prst="rect">
            <a:avLst/>
          </a:prstGeom>
          <a:ln w="0">
            <a:noFill/>
          </a:ln>
        </p:spPr>
      </p:pic>
      <p:pic>
        <p:nvPicPr>
          <p:cNvPr id="2143" name="" descr=""/>
          <p:cNvPicPr/>
          <p:nvPr/>
        </p:nvPicPr>
        <p:blipFill>
          <a:blip r:embed="rId140"/>
          <a:stretch/>
        </p:blipFill>
        <p:spPr>
          <a:xfrm>
            <a:off x="726120" y="4415400"/>
            <a:ext cx="345600" cy="101160"/>
          </a:xfrm>
          <a:prstGeom prst="rect">
            <a:avLst/>
          </a:prstGeom>
          <a:ln w="0">
            <a:noFill/>
          </a:ln>
        </p:spPr>
      </p:pic>
      <p:pic>
        <p:nvPicPr>
          <p:cNvPr id="2144" name="" descr=""/>
          <p:cNvPicPr/>
          <p:nvPr/>
        </p:nvPicPr>
        <p:blipFill>
          <a:blip r:embed="rId141"/>
          <a:stretch/>
        </p:blipFill>
        <p:spPr>
          <a:xfrm>
            <a:off x="726120" y="451728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145" name="" descr=""/>
          <p:cNvPicPr/>
          <p:nvPr/>
        </p:nvPicPr>
        <p:blipFill>
          <a:blip r:embed="rId142"/>
          <a:stretch/>
        </p:blipFill>
        <p:spPr>
          <a:xfrm>
            <a:off x="726120" y="452124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2146" name="" descr=""/>
          <p:cNvPicPr/>
          <p:nvPr/>
        </p:nvPicPr>
        <p:blipFill>
          <a:blip r:embed="rId143"/>
          <a:stretch/>
        </p:blipFill>
        <p:spPr>
          <a:xfrm>
            <a:off x="726120" y="452484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147" name="" descr=""/>
          <p:cNvPicPr/>
          <p:nvPr/>
        </p:nvPicPr>
        <p:blipFill>
          <a:blip r:embed="rId144"/>
          <a:stretch/>
        </p:blipFill>
        <p:spPr>
          <a:xfrm>
            <a:off x="726120" y="452844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2148" name="" descr=""/>
          <p:cNvPicPr/>
          <p:nvPr/>
        </p:nvPicPr>
        <p:blipFill>
          <a:blip r:embed="rId145"/>
          <a:stretch/>
        </p:blipFill>
        <p:spPr>
          <a:xfrm>
            <a:off x="726120" y="453240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149" name="" descr=""/>
          <p:cNvPicPr/>
          <p:nvPr/>
        </p:nvPicPr>
        <p:blipFill>
          <a:blip r:embed="rId146"/>
          <a:stretch/>
        </p:blipFill>
        <p:spPr>
          <a:xfrm>
            <a:off x="726120" y="4536360"/>
            <a:ext cx="307440" cy="3240"/>
          </a:xfrm>
          <a:prstGeom prst="rect">
            <a:avLst/>
          </a:prstGeom>
          <a:ln w="0">
            <a:noFill/>
          </a:ln>
        </p:spPr>
      </p:pic>
      <p:pic>
        <p:nvPicPr>
          <p:cNvPr id="2150" name="" descr=""/>
          <p:cNvPicPr/>
          <p:nvPr/>
        </p:nvPicPr>
        <p:blipFill>
          <a:blip r:embed="rId147"/>
          <a:stretch/>
        </p:blipFill>
        <p:spPr>
          <a:xfrm>
            <a:off x="726120" y="454032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2151" name="" descr=""/>
          <p:cNvPicPr/>
          <p:nvPr/>
        </p:nvPicPr>
        <p:blipFill>
          <a:blip r:embed="rId148"/>
          <a:stretch/>
        </p:blipFill>
        <p:spPr>
          <a:xfrm>
            <a:off x="726120" y="454356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152" name="" descr=""/>
          <p:cNvPicPr/>
          <p:nvPr/>
        </p:nvPicPr>
        <p:blipFill>
          <a:blip r:embed="rId149"/>
          <a:stretch/>
        </p:blipFill>
        <p:spPr>
          <a:xfrm>
            <a:off x="726120" y="4547520"/>
            <a:ext cx="278640" cy="3240"/>
          </a:xfrm>
          <a:prstGeom prst="rect">
            <a:avLst/>
          </a:prstGeom>
          <a:ln w="0">
            <a:noFill/>
          </a:ln>
        </p:spPr>
      </p:pic>
      <p:pic>
        <p:nvPicPr>
          <p:cNvPr id="2153" name="" descr=""/>
          <p:cNvPicPr/>
          <p:nvPr/>
        </p:nvPicPr>
        <p:blipFill>
          <a:blip r:embed="rId150"/>
          <a:stretch/>
        </p:blipFill>
        <p:spPr>
          <a:xfrm>
            <a:off x="726120" y="455148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154" name="" descr=""/>
          <p:cNvPicPr/>
          <p:nvPr/>
        </p:nvPicPr>
        <p:blipFill>
          <a:blip r:embed="rId151"/>
          <a:stretch/>
        </p:blipFill>
        <p:spPr>
          <a:xfrm>
            <a:off x="731160" y="455508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2155" name="" descr=""/>
          <p:cNvPicPr/>
          <p:nvPr/>
        </p:nvPicPr>
        <p:blipFill>
          <a:blip r:embed="rId152"/>
          <a:stretch/>
        </p:blipFill>
        <p:spPr>
          <a:xfrm>
            <a:off x="745560" y="455868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156" name="" descr=""/>
          <p:cNvPicPr/>
          <p:nvPr/>
        </p:nvPicPr>
        <p:blipFill>
          <a:blip r:embed="rId153"/>
          <a:stretch/>
        </p:blipFill>
        <p:spPr>
          <a:xfrm>
            <a:off x="759960" y="4562640"/>
            <a:ext cx="220680" cy="3240"/>
          </a:xfrm>
          <a:prstGeom prst="rect">
            <a:avLst/>
          </a:prstGeom>
          <a:ln w="0">
            <a:noFill/>
          </a:ln>
        </p:spPr>
      </p:pic>
      <p:pic>
        <p:nvPicPr>
          <p:cNvPr id="2157" name="" descr=""/>
          <p:cNvPicPr/>
          <p:nvPr/>
        </p:nvPicPr>
        <p:blipFill>
          <a:blip r:embed="rId154"/>
          <a:stretch/>
        </p:blipFill>
        <p:spPr>
          <a:xfrm>
            <a:off x="774360" y="4566240"/>
            <a:ext cx="196560" cy="3240"/>
          </a:xfrm>
          <a:prstGeom prst="rect">
            <a:avLst/>
          </a:prstGeom>
          <a:ln w="0">
            <a:noFill/>
          </a:ln>
        </p:spPr>
      </p:pic>
      <p:pic>
        <p:nvPicPr>
          <p:cNvPr id="2158" name="" descr=""/>
          <p:cNvPicPr/>
          <p:nvPr/>
        </p:nvPicPr>
        <p:blipFill>
          <a:blip r:embed="rId155"/>
          <a:stretch/>
        </p:blipFill>
        <p:spPr>
          <a:xfrm>
            <a:off x="788760" y="4570200"/>
            <a:ext cx="177480" cy="3240"/>
          </a:xfrm>
          <a:prstGeom prst="rect">
            <a:avLst/>
          </a:prstGeom>
          <a:ln w="0">
            <a:noFill/>
          </a:ln>
        </p:spPr>
      </p:pic>
      <p:pic>
        <p:nvPicPr>
          <p:cNvPr id="2159" name="" descr=""/>
          <p:cNvPicPr/>
          <p:nvPr/>
        </p:nvPicPr>
        <p:blipFill>
          <a:blip r:embed="rId156"/>
          <a:stretch/>
        </p:blipFill>
        <p:spPr>
          <a:xfrm>
            <a:off x="798480" y="457416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2160" name="" descr=""/>
          <p:cNvPicPr/>
          <p:nvPr/>
        </p:nvPicPr>
        <p:blipFill>
          <a:blip r:embed="rId157"/>
          <a:stretch/>
        </p:blipFill>
        <p:spPr>
          <a:xfrm>
            <a:off x="812880" y="457776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2161" name="" descr=""/>
          <p:cNvPicPr/>
          <p:nvPr/>
        </p:nvPicPr>
        <p:blipFill>
          <a:blip r:embed="rId158"/>
          <a:stretch/>
        </p:blipFill>
        <p:spPr>
          <a:xfrm>
            <a:off x="827280" y="458136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2162" name="" descr=""/>
          <p:cNvPicPr/>
          <p:nvPr/>
        </p:nvPicPr>
        <p:blipFill>
          <a:blip r:embed="rId159"/>
          <a:stretch/>
        </p:blipFill>
        <p:spPr>
          <a:xfrm>
            <a:off x="841680" y="4585320"/>
            <a:ext cx="95400" cy="3240"/>
          </a:xfrm>
          <a:prstGeom prst="rect">
            <a:avLst/>
          </a:prstGeom>
          <a:ln w="0">
            <a:noFill/>
          </a:ln>
        </p:spPr>
      </p:pic>
      <p:pic>
        <p:nvPicPr>
          <p:cNvPr id="2163" name="" descr=""/>
          <p:cNvPicPr/>
          <p:nvPr/>
        </p:nvPicPr>
        <p:blipFill>
          <a:blip r:embed="rId160"/>
          <a:stretch/>
        </p:blipFill>
        <p:spPr>
          <a:xfrm>
            <a:off x="870480" y="4589280"/>
            <a:ext cx="52200" cy="3240"/>
          </a:xfrm>
          <a:prstGeom prst="rect">
            <a:avLst/>
          </a:prstGeom>
          <a:ln w="0">
            <a:noFill/>
          </a:ln>
        </p:spPr>
      </p:pic>
      <p:pic>
        <p:nvPicPr>
          <p:cNvPr id="2164" name="" descr=""/>
          <p:cNvPicPr/>
          <p:nvPr/>
        </p:nvPicPr>
        <p:blipFill>
          <a:blip r:embed="rId161"/>
          <a:stretch/>
        </p:blipFill>
        <p:spPr>
          <a:xfrm>
            <a:off x="884880" y="4592880"/>
            <a:ext cx="28080" cy="3240"/>
          </a:xfrm>
          <a:prstGeom prst="rect">
            <a:avLst/>
          </a:prstGeom>
          <a:ln w="0">
            <a:noFill/>
          </a:ln>
        </p:spPr>
      </p:pic>
      <p:pic>
        <p:nvPicPr>
          <p:cNvPr id="2165" name="" descr=""/>
          <p:cNvPicPr/>
          <p:nvPr/>
        </p:nvPicPr>
        <p:blipFill>
          <a:blip r:embed="rId162"/>
          <a:stretch/>
        </p:blipFill>
        <p:spPr>
          <a:xfrm>
            <a:off x="894960" y="4596480"/>
            <a:ext cx="8640" cy="3240"/>
          </a:xfrm>
          <a:prstGeom prst="rect">
            <a:avLst/>
          </a:prstGeom>
          <a:ln w="0">
            <a:noFill/>
          </a:ln>
        </p:spPr>
      </p:pic>
      <p:pic>
        <p:nvPicPr>
          <p:cNvPr id="2166" name="" descr=""/>
          <p:cNvPicPr/>
          <p:nvPr/>
        </p:nvPicPr>
        <p:blipFill>
          <a:blip r:embed="rId163"/>
          <a:stretch/>
        </p:blipFill>
        <p:spPr>
          <a:xfrm>
            <a:off x="1587600" y="419292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2167" name="" descr=""/>
          <p:cNvPicPr/>
          <p:nvPr/>
        </p:nvPicPr>
        <p:blipFill>
          <a:blip r:embed="rId164"/>
          <a:stretch/>
        </p:blipFill>
        <p:spPr>
          <a:xfrm>
            <a:off x="1577880" y="4196880"/>
            <a:ext cx="119880" cy="3240"/>
          </a:xfrm>
          <a:prstGeom prst="rect">
            <a:avLst/>
          </a:prstGeom>
          <a:ln w="0">
            <a:noFill/>
          </a:ln>
        </p:spPr>
      </p:pic>
      <p:pic>
        <p:nvPicPr>
          <p:cNvPr id="2168" name="" descr=""/>
          <p:cNvPicPr/>
          <p:nvPr/>
        </p:nvPicPr>
        <p:blipFill>
          <a:blip r:embed="rId165"/>
          <a:stretch/>
        </p:blipFill>
        <p:spPr>
          <a:xfrm>
            <a:off x="1563480" y="4200840"/>
            <a:ext cx="167760" cy="3240"/>
          </a:xfrm>
          <a:prstGeom prst="rect">
            <a:avLst/>
          </a:prstGeom>
          <a:ln w="0">
            <a:noFill/>
          </a:ln>
        </p:spPr>
      </p:pic>
      <p:pic>
        <p:nvPicPr>
          <p:cNvPr id="2169" name="" descr=""/>
          <p:cNvPicPr/>
          <p:nvPr/>
        </p:nvPicPr>
        <p:blipFill>
          <a:blip r:embed="rId166"/>
          <a:stretch/>
        </p:blipFill>
        <p:spPr>
          <a:xfrm>
            <a:off x="1554120" y="4204440"/>
            <a:ext cx="210960" cy="3240"/>
          </a:xfrm>
          <a:prstGeom prst="rect">
            <a:avLst/>
          </a:prstGeom>
          <a:ln w="0">
            <a:noFill/>
          </a:ln>
        </p:spPr>
      </p:pic>
      <p:pic>
        <p:nvPicPr>
          <p:cNvPr id="2170" name="" descr=""/>
          <p:cNvPicPr/>
          <p:nvPr/>
        </p:nvPicPr>
        <p:blipFill>
          <a:blip r:embed="rId167"/>
          <a:stretch/>
        </p:blipFill>
        <p:spPr>
          <a:xfrm>
            <a:off x="1544400" y="420840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171" name="" descr=""/>
          <p:cNvPicPr/>
          <p:nvPr/>
        </p:nvPicPr>
        <p:blipFill>
          <a:blip r:embed="rId168"/>
          <a:stretch/>
        </p:blipFill>
        <p:spPr>
          <a:xfrm>
            <a:off x="1530000" y="4212000"/>
            <a:ext cx="239760" cy="3240"/>
          </a:xfrm>
          <a:prstGeom prst="rect">
            <a:avLst/>
          </a:prstGeom>
          <a:ln w="0">
            <a:noFill/>
          </a:ln>
        </p:spPr>
      </p:pic>
      <p:pic>
        <p:nvPicPr>
          <p:cNvPr id="2172" name="" descr=""/>
          <p:cNvPicPr/>
          <p:nvPr/>
        </p:nvPicPr>
        <p:blipFill>
          <a:blip r:embed="rId169"/>
          <a:stretch/>
        </p:blipFill>
        <p:spPr>
          <a:xfrm>
            <a:off x="1520280" y="4215600"/>
            <a:ext cx="249480" cy="3240"/>
          </a:xfrm>
          <a:prstGeom prst="rect">
            <a:avLst/>
          </a:prstGeom>
          <a:ln w="0">
            <a:noFill/>
          </a:ln>
        </p:spPr>
      </p:pic>
      <p:pic>
        <p:nvPicPr>
          <p:cNvPr id="2173" name="" descr=""/>
          <p:cNvPicPr/>
          <p:nvPr/>
        </p:nvPicPr>
        <p:blipFill>
          <a:blip r:embed="rId170"/>
          <a:stretch/>
        </p:blipFill>
        <p:spPr>
          <a:xfrm>
            <a:off x="1510560" y="421956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2174" name="" descr=""/>
          <p:cNvPicPr/>
          <p:nvPr/>
        </p:nvPicPr>
        <p:blipFill>
          <a:blip r:embed="rId171"/>
          <a:stretch/>
        </p:blipFill>
        <p:spPr>
          <a:xfrm>
            <a:off x="1501200" y="422352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175" name="" descr=""/>
          <p:cNvPicPr/>
          <p:nvPr/>
        </p:nvPicPr>
        <p:blipFill>
          <a:blip r:embed="rId172"/>
          <a:stretch/>
        </p:blipFill>
        <p:spPr>
          <a:xfrm>
            <a:off x="1486800" y="422676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2176" name="" descr=""/>
          <p:cNvPicPr/>
          <p:nvPr/>
        </p:nvPicPr>
        <p:blipFill>
          <a:blip r:embed="rId173"/>
          <a:stretch/>
        </p:blipFill>
        <p:spPr>
          <a:xfrm>
            <a:off x="1476720" y="423072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177" name="" descr=""/>
          <p:cNvPicPr/>
          <p:nvPr/>
        </p:nvPicPr>
        <p:blipFill>
          <a:blip r:embed="rId174"/>
          <a:stretch/>
        </p:blipFill>
        <p:spPr>
          <a:xfrm>
            <a:off x="1467360" y="423468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178" name="" descr=""/>
          <p:cNvPicPr/>
          <p:nvPr/>
        </p:nvPicPr>
        <p:blipFill>
          <a:blip r:embed="rId175"/>
          <a:stretch/>
        </p:blipFill>
        <p:spPr>
          <a:xfrm>
            <a:off x="1452960" y="423864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179" name="" descr=""/>
          <p:cNvPicPr/>
          <p:nvPr/>
        </p:nvPicPr>
        <p:blipFill>
          <a:blip r:embed="rId176"/>
          <a:stretch/>
        </p:blipFill>
        <p:spPr>
          <a:xfrm>
            <a:off x="1443240" y="424224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180" name="" descr=""/>
          <p:cNvPicPr/>
          <p:nvPr/>
        </p:nvPicPr>
        <p:blipFill>
          <a:blip r:embed="rId177"/>
          <a:stretch/>
        </p:blipFill>
        <p:spPr>
          <a:xfrm>
            <a:off x="1433520" y="4245840"/>
            <a:ext cx="336240" cy="3240"/>
          </a:xfrm>
          <a:prstGeom prst="rect">
            <a:avLst/>
          </a:prstGeom>
          <a:ln w="0">
            <a:noFill/>
          </a:ln>
        </p:spPr>
      </p:pic>
      <p:pic>
        <p:nvPicPr>
          <p:cNvPr id="2181" name="" descr=""/>
          <p:cNvPicPr/>
          <p:nvPr/>
        </p:nvPicPr>
        <p:blipFill>
          <a:blip r:embed="rId178"/>
          <a:stretch/>
        </p:blipFill>
        <p:spPr>
          <a:xfrm>
            <a:off x="1424160" y="424980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2182" name="" descr=""/>
          <p:cNvPicPr/>
          <p:nvPr/>
        </p:nvPicPr>
        <p:blipFill>
          <a:blip r:embed="rId179"/>
          <a:stretch/>
        </p:blipFill>
        <p:spPr>
          <a:xfrm>
            <a:off x="1414440" y="4253400"/>
            <a:ext cx="355320" cy="142920"/>
          </a:xfrm>
          <a:prstGeom prst="rect">
            <a:avLst/>
          </a:prstGeom>
          <a:ln w="0">
            <a:noFill/>
          </a:ln>
        </p:spPr>
      </p:pic>
      <p:pic>
        <p:nvPicPr>
          <p:cNvPr id="2183" name="" descr=""/>
          <p:cNvPicPr/>
          <p:nvPr/>
        </p:nvPicPr>
        <p:blipFill>
          <a:blip r:embed="rId180"/>
          <a:stretch/>
        </p:blipFill>
        <p:spPr>
          <a:xfrm>
            <a:off x="1419120" y="4396680"/>
            <a:ext cx="350640" cy="108720"/>
          </a:xfrm>
          <a:prstGeom prst="rect">
            <a:avLst/>
          </a:prstGeom>
          <a:ln w="0">
            <a:noFill/>
          </a:ln>
        </p:spPr>
      </p:pic>
      <p:pic>
        <p:nvPicPr>
          <p:cNvPr id="2184" name="" descr=""/>
          <p:cNvPicPr/>
          <p:nvPr/>
        </p:nvPicPr>
        <p:blipFill>
          <a:blip r:embed="rId181"/>
          <a:stretch/>
        </p:blipFill>
        <p:spPr>
          <a:xfrm>
            <a:off x="1419120" y="450612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185" name="" descr=""/>
          <p:cNvPicPr/>
          <p:nvPr/>
        </p:nvPicPr>
        <p:blipFill>
          <a:blip r:embed="rId182"/>
          <a:stretch/>
        </p:blipFill>
        <p:spPr>
          <a:xfrm>
            <a:off x="1419120" y="450972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186" name="" descr=""/>
          <p:cNvPicPr/>
          <p:nvPr/>
        </p:nvPicPr>
        <p:blipFill>
          <a:blip r:embed="rId183"/>
          <a:stretch/>
        </p:blipFill>
        <p:spPr>
          <a:xfrm>
            <a:off x="1419120" y="451368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187" name="" descr=""/>
          <p:cNvPicPr/>
          <p:nvPr/>
        </p:nvPicPr>
        <p:blipFill>
          <a:blip r:embed="rId184"/>
          <a:stretch/>
        </p:blipFill>
        <p:spPr>
          <a:xfrm>
            <a:off x="1419120" y="451728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188" name="" descr=""/>
          <p:cNvPicPr/>
          <p:nvPr/>
        </p:nvPicPr>
        <p:blipFill>
          <a:blip r:embed="rId185"/>
          <a:stretch/>
        </p:blipFill>
        <p:spPr>
          <a:xfrm>
            <a:off x="1419120" y="452124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189" name="" descr=""/>
          <p:cNvPicPr/>
          <p:nvPr/>
        </p:nvPicPr>
        <p:blipFill>
          <a:blip r:embed="rId186"/>
          <a:stretch/>
        </p:blipFill>
        <p:spPr>
          <a:xfrm>
            <a:off x="1419120" y="452484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2190" name="" descr=""/>
          <p:cNvPicPr/>
          <p:nvPr/>
        </p:nvPicPr>
        <p:blipFill>
          <a:blip r:embed="rId187"/>
          <a:stretch/>
        </p:blipFill>
        <p:spPr>
          <a:xfrm>
            <a:off x="1419120" y="452844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2191" name="" descr=""/>
          <p:cNvPicPr/>
          <p:nvPr/>
        </p:nvPicPr>
        <p:blipFill>
          <a:blip r:embed="rId188"/>
          <a:stretch/>
        </p:blipFill>
        <p:spPr>
          <a:xfrm>
            <a:off x="1419120" y="453240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192" name="" descr=""/>
          <p:cNvPicPr/>
          <p:nvPr/>
        </p:nvPicPr>
        <p:blipFill>
          <a:blip r:embed="rId189"/>
          <a:stretch/>
        </p:blipFill>
        <p:spPr>
          <a:xfrm>
            <a:off x="1419120" y="453636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2193" name="" descr=""/>
          <p:cNvPicPr/>
          <p:nvPr/>
        </p:nvPicPr>
        <p:blipFill>
          <a:blip r:embed="rId190"/>
          <a:stretch/>
        </p:blipFill>
        <p:spPr>
          <a:xfrm>
            <a:off x="1419120" y="4540320"/>
            <a:ext cx="273600" cy="3240"/>
          </a:xfrm>
          <a:prstGeom prst="rect">
            <a:avLst/>
          </a:prstGeom>
          <a:ln w="0">
            <a:noFill/>
          </a:ln>
        </p:spPr>
      </p:pic>
      <p:pic>
        <p:nvPicPr>
          <p:cNvPr id="2194" name="" descr=""/>
          <p:cNvPicPr/>
          <p:nvPr/>
        </p:nvPicPr>
        <p:blipFill>
          <a:blip r:embed="rId191"/>
          <a:stretch/>
        </p:blipFill>
        <p:spPr>
          <a:xfrm>
            <a:off x="1419120" y="454356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195" name="" descr=""/>
          <p:cNvPicPr/>
          <p:nvPr/>
        </p:nvPicPr>
        <p:blipFill>
          <a:blip r:embed="rId192"/>
          <a:stretch/>
        </p:blipFill>
        <p:spPr>
          <a:xfrm>
            <a:off x="1433520" y="4547520"/>
            <a:ext cx="244800" cy="3240"/>
          </a:xfrm>
          <a:prstGeom prst="rect">
            <a:avLst/>
          </a:prstGeom>
          <a:ln w="0">
            <a:noFill/>
          </a:ln>
        </p:spPr>
      </p:pic>
      <p:pic>
        <p:nvPicPr>
          <p:cNvPr id="2196" name="" descr=""/>
          <p:cNvPicPr/>
          <p:nvPr/>
        </p:nvPicPr>
        <p:blipFill>
          <a:blip r:embed="rId193"/>
          <a:stretch/>
        </p:blipFill>
        <p:spPr>
          <a:xfrm>
            <a:off x="1447920" y="455148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197" name="" descr=""/>
          <p:cNvPicPr/>
          <p:nvPr/>
        </p:nvPicPr>
        <p:blipFill>
          <a:blip r:embed="rId194"/>
          <a:stretch/>
        </p:blipFill>
        <p:spPr>
          <a:xfrm>
            <a:off x="1462320" y="4555080"/>
            <a:ext cx="201240" cy="3240"/>
          </a:xfrm>
          <a:prstGeom prst="rect">
            <a:avLst/>
          </a:prstGeom>
          <a:ln w="0">
            <a:noFill/>
          </a:ln>
        </p:spPr>
      </p:pic>
      <p:pic>
        <p:nvPicPr>
          <p:cNvPr id="2198" name="" descr=""/>
          <p:cNvPicPr/>
          <p:nvPr/>
        </p:nvPicPr>
        <p:blipFill>
          <a:blip r:embed="rId195"/>
          <a:stretch/>
        </p:blipFill>
        <p:spPr>
          <a:xfrm>
            <a:off x="1476720" y="455868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2199" name="" descr=""/>
          <p:cNvPicPr/>
          <p:nvPr/>
        </p:nvPicPr>
        <p:blipFill>
          <a:blip r:embed="rId196"/>
          <a:stretch/>
        </p:blipFill>
        <p:spPr>
          <a:xfrm>
            <a:off x="1491120" y="456264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2200" name="" descr=""/>
          <p:cNvPicPr/>
          <p:nvPr/>
        </p:nvPicPr>
        <p:blipFill>
          <a:blip r:embed="rId197"/>
          <a:stretch/>
        </p:blipFill>
        <p:spPr>
          <a:xfrm>
            <a:off x="1505880" y="456624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2201" name="" descr=""/>
          <p:cNvPicPr/>
          <p:nvPr/>
        </p:nvPicPr>
        <p:blipFill>
          <a:blip r:embed="rId198"/>
          <a:stretch/>
        </p:blipFill>
        <p:spPr>
          <a:xfrm>
            <a:off x="1534680" y="4570200"/>
            <a:ext cx="95400" cy="3240"/>
          </a:xfrm>
          <a:prstGeom prst="rect">
            <a:avLst/>
          </a:prstGeom>
          <a:ln w="0">
            <a:noFill/>
          </a:ln>
        </p:spPr>
      </p:pic>
      <p:pic>
        <p:nvPicPr>
          <p:cNvPr id="2202" name="" descr=""/>
          <p:cNvPicPr/>
          <p:nvPr/>
        </p:nvPicPr>
        <p:blipFill>
          <a:blip r:embed="rId199"/>
          <a:stretch/>
        </p:blipFill>
        <p:spPr>
          <a:xfrm>
            <a:off x="1549080" y="4574160"/>
            <a:ext cx="71640" cy="3240"/>
          </a:xfrm>
          <a:prstGeom prst="rect">
            <a:avLst/>
          </a:prstGeom>
          <a:ln w="0">
            <a:noFill/>
          </a:ln>
        </p:spPr>
      </p:pic>
      <p:pic>
        <p:nvPicPr>
          <p:cNvPr id="2203" name="" descr=""/>
          <p:cNvPicPr/>
          <p:nvPr/>
        </p:nvPicPr>
        <p:blipFill>
          <a:blip r:embed="rId200"/>
          <a:stretch/>
        </p:blipFill>
        <p:spPr>
          <a:xfrm>
            <a:off x="1563480" y="4577760"/>
            <a:ext cx="52200" cy="3240"/>
          </a:xfrm>
          <a:prstGeom prst="rect">
            <a:avLst/>
          </a:prstGeom>
          <a:ln w="0">
            <a:noFill/>
          </a:ln>
        </p:spPr>
      </p:pic>
      <p:pic>
        <p:nvPicPr>
          <p:cNvPr id="2204" name="" descr=""/>
          <p:cNvPicPr/>
          <p:nvPr/>
        </p:nvPicPr>
        <p:blipFill>
          <a:blip r:embed="rId201"/>
          <a:stretch/>
        </p:blipFill>
        <p:spPr>
          <a:xfrm>
            <a:off x="1577880" y="4581360"/>
            <a:ext cx="28080" cy="3240"/>
          </a:xfrm>
          <a:prstGeom prst="rect">
            <a:avLst/>
          </a:prstGeom>
          <a:ln w="0">
            <a:noFill/>
          </a:ln>
        </p:spPr>
      </p:pic>
      <p:pic>
        <p:nvPicPr>
          <p:cNvPr id="2205" name="" descr=""/>
          <p:cNvPicPr/>
          <p:nvPr/>
        </p:nvPicPr>
        <p:blipFill>
          <a:blip r:embed="rId202"/>
          <a:stretch/>
        </p:blipFill>
        <p:spPr>
          <a:xfrm>
            <a:off x="1592280" y="4585320"/>
            <a:ext cx="8640" cy="3240"/>
          </a:xfrm>
          <a:prstGeom prst="rect">
            <a:avLst/>
          </a:prstGeom>
          <a:ln w="0">
            <a:noFill/>
          </a:ln>
        </p:spPr>
      </p:pic>
      <p:sp>
        <p:nvSpPr>
          <p:cNvPr id="2206" name="CustomShape 2"/>
          <p:cNvSpPr/>
          <p:nvPr/>
        </p:nvSpPr>
        <p:spPr>
          <a:xfrm>
            <a:off x="3427560" y="4692600"/>
            <a:ext cx="329040" cy="17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</a:rPr>
              <a:t>HTC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207" name="CustomShape 3"/>
          <p:cNvSpPr/>
          <p:nvPr/>
        </p:nvSpPr>
        <p:spPr>
          <a:xfrm>
            <a:off x="5711400" y="4159080"/>
            <a:ext cx="8362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network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208" name="CustomShape 4"/>
          <p:cNvSpPr/>
          <p:nvPr/>
        </p:nvSpPr>
        <p:spPr>
          <a:xfrm>
            <a:off x="5711400" y="4385520"/>
            <a:ext cx="15660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interconnection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209" name="CustomShape 5"/>
          <p:cNvSpPr/>
          <p:nvPr/>
        </p:nvSpPr>
        <p:spPr>
          <a:xfrm>
            <a:off x="7454880" y="4551120"/>
            <a:ext cx="236520" cy="192240"/>
          </a:xfrm>
          <a:custGeom>
            <a:avLst/>
            <a:gdLst/>
            <a:ahLst/>
            <a:rect l="l" t="t" r="r" b="b"/>
            <a:pathLst>
              <a:path w="658" h="535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619" y="0"/>
                </a:lnTo>
                <a:cubicBezTo>
                  <a:pt x="639" y="0"/>
                  <a:pt x="657" y="12"/>
                  <a:pt x="657" y="28"/>
                </a:cubicBezTo>
                <a:lnTo>
                  <a:pt x="657" y="504"/>
                </a:lnTo>
                <a:cubicBezTo>
                  <a:pt x="657" y="520"/>
                  <a:pt x="639" y="534"/>
                  <a:pt x="619" y="534"/>
                </a:cubicBezTo>
                <a:lnTo>
                  <a:pt x="38" y="534"/>
                </a:lnTo>
                <a:cubicBezTo>
                  <a:pt x="16" y="534"/>
                  <a:pt x="0" y="520"/>
                  <a:pt x="0" y="504"/>
                </a:cubicBezTo>
                <a:lnTo>
                  <a:pt x="0" y="28"/>
                </a:lnTo>
                <a:moveTo>
                  <a:pt x="74" y="504"/>
                </a:moveTo>
                <a:lnTo>
                  <a:pt x="38" y="474"/>
                </a:lnTo>
                <a:lnTo>
                  <a:pt x="619" y="474"/>
                </a:lnTo>
                <a:lnTo>
                  <a:pt x="583" y="504"/>
                </a:lnTo>
                <a:lnTo>
                  <a:pt x="583" y="28"/>
                </a:lnTo>
                <a:lnTo>
                  <a:pt x="619" y="58"/>
                </a:lnTo>
                <a:lnTo>
                  <a:pt x="38" y="58"/>
                </a:lnTo>
                <a:lnTo>
                  <a:pt x="74" y="28"/>
                </a:lnTo>
                <a:lnTo>
                  <a:pt x="74" y="50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0" name="CustomShape 6"/>
          <p:cNvSpPr/>
          <p:nvPr/>
        </p:nvSpPr>
        <p:spPr>
          <a:xfrm>
            <a:off x="7468560" y="4220280"/>
            <a:ext cx="209160" cy="170280"/>
          </a:xfrm>
          <a:custGeom>
            <a:avLst/>
            <a:gdLst/>
            <a:ahLst/>
            <a:rect l="l" t="t" r="r" b="b"/>
            <a:pathLst>
              <a:path w="582" h="474">
                <a:moveTo>
                  <a:pt x="0" y="0"/>
                </a:moveTo>
                <a:lnTo>
                  <a:pt x="0" y="473"/>
                </a:lnTo>
                <a:lnTo>
                  <a:pt x="581" y="473"/>
                </a:lnTo>
                <a:lnTo>
                  <a:pt x="581" y="0"/>
                </a:lnTo>
                <a:lnTo>
                  <a:pt x="0" y="0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1" name="CustomShape 7"/>
          <p:cNvSpPr/>
          <p:nvPr/>
        </p:nvSpPr>
        <p:spPr>
          <a:xfrm>
            <a:off x="7454880" y="4209480"/>
            <a:ext cx="236520" cy="191880"/>
          </a:xfrm>
          <a:custGeom>
            <a:avLst/>
            <a:gdLst/>
            <a:ahLst/>
            <a:rect l="l" t="t" r="r" b="b"/>
            <a:pathLst>
              <a:path w="658" h="534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619" y="0"/>
                </a:lnTo>
                <a:cubicBezTo>
                  <a:pt x="639" y="0"/>
                  <a:pt x="657" y="12"/>
                  <a:pt x="657" y="30"/>
                </a:cubicBezTo>
                <a:lnTo>
                  <a:pt x="657" y="503"/>
                </a:lnTo>
                <a:cubicBezTo>
                  <a:pt x="657" y="520"/>
                  <a:pt x="639" y="533"/>
                  <a:pt x="619" y="533"/>
                </a:cubicBezTo>
                <a:lnTo>
                  <a:pt x="38" y="533"/>
                </a:lnTo>
                <a:cubicBezTo>
                  <a:pt x="16" y="533"/>
                  <a:pt x="0" y="520"/>
                  <a:pt x="0" y="503"/>
                </a:cubicBezTo>
                <a:lnTo>
                  <a:pt x="0" y="30"/>
                </a:lnTo>
                <a:moveTo>
                  <a:pt x="74" y="503"/>
                </a:moveTo>
                <a:lnTo>
                  <a:pt x="38" y="475"/>
                </a:lnTo>
                <a:lnTo>
                  <a:pt x="619" y="475"/>
                </a:lnTo>
                <a:lnTo>
                  <a:pt x="583" y="503"/>
                </a:lnTo>
                <a:lnTo>
                  <a:pt x="583" y="30"/>
                </a:lnTo>
                <a:lnTo>
                  <a:pt x="619" y="57"/>
                </a:lnTo>
                <a:lnTo>
                  <a:pt x="38" y="57"/>
                </a:lnTo>
                <a:lnTo>
                  <a:pt x="74" y="30"/>
                </a:lnTo>
                <a:lnTo>
                  <a:pt x="74" y="5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2" name="CustomShape 8"/>
          <p:cNvSpPr/>
          <p:nvPr/>
        </p:nvSpPr>
        <p:spPr>
          <a:xfrm>
            <a:off x="7872840" y="4209480"/>
            <a:ext cx="236520" cy="191880"/>
          </a:xfrm>
          <a:custGeom>
            <a:avLst/>
            <a:gdLst/>
            <a:ahLst/>
            <a:rect l="l" t="t" r="r" b="b"/>
            <a:pathLst>
              <a:path w="658" h="53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619" y="0"/>
                </a:lnTo>
                <a:cubicBezTo>
                  <a:pt x="639" y="0"/>
                  <a:pt x="657" y="12"/>
                  <a:pt x="657" y="30"/>
                </a:cubicBezTo>
                <a:lnTo>
                  <a:pt x="657" y="503"/>
                </a:lnTo>
                <a:cubicBezTo>
                  <a:pt x="657" y="520"/>
                  <a:pt x="639" y="533"/>
                  <a:pt x="619" y="533"/>
                </a:cubicBezTo>
                <a:lnTo>
                  <a:pt x="38" y="533"/>
                </a:lnTo>
                <a:cubicBezTo>
                  <a:pt x="18" y="533"/>
                  <a:pt x="0" y="520"/>
                  <a:pt x="0" y="503"/>
                </a:cubicBezTo>
                <a:lnTo>
                  <a:pt x="0" y="30"/>
                </a:lnTo>
                <a:moveTo>
                  <a:pt x="74" y="503"/>
                </a:moveTo>
                <a:lnTo>
                  <a:pt x="38" y="475"/>
                </a:lnTo>
                <a:lnTo>
                  <a:pt x="619" y="475"/>
                </a:lnTo>
                <a:lnTo>
                  <a:pt x="583" y="503"/>
                </a:lnTo>
                <a:lnTo>
                  <a:pt x="583" y="30"/>
                </a:lnTo>
                <a:lnTo>
                  <a:pt x="619" y="57"/>
                </a:lnTo>
                <a:lnTo>
                  <a:pt x="38" y="57"/>
                </a:lnTo>
                <a:lnTo>
                  <a:pt x="74" y="30"/>
                </a:lnTo>
                <a:lnTo>
                  <a:pt x="74" y="5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3" name="CustomShape 9"/>
          <p:cNvSpPr/>
          <p:nvPr/>
        </p:nvSpPr>
        <p:spPr>
          <a:xfrm>
            <a:off x="7872840" y="4551120"/>
            <a:ext cx="236520" cy="192240"/>
          </a:xfrm>
          <a:custGeom>
            <a:avLst/>
            <a:gdLst/>
            <a:ahLst/>
            <a:rect l="l" t="t" r="r" b="b"/>
            <a:pathLst>
              <a:path w="658" h="535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619" y="0"/>
                </a:lnTo>
                <a:cubicBezTo>
                  <a:pt x="639" y="0"/>
                  <a:pt x="657" y="12"/>
                  <a:pt x="657" y="28"/>
                </a:cubicBezTo>
                <a:lnTo>
                  <a:pt x="657" y="504"/>
                </a:lnTo>
                <a:cubicBezTo>
                  <a:pt x="657" y="520"/>
                  <a:pt x="639" y="534"/>
                  <a:pt x="619" y="534"/>
                </a:cubicBezTo>
                <a:lnTo>
                  <a:pt x="38" y="534"/>
                </a:lnTo>
                <a:cubicBezTo>
                  <a:pt x="18" y="534"/>
                  <a:pt x="0" y="520"/>
                  <a:pt x="0" y="504"/>
                </a:cubicBezTo>
                <a:lnTo>
                  <a:pt x="0" y="28"/>
                </a:lnTo>
                <a:moveTo>
                  <a:pt x="74" y="504"/>
                </a:moveTo>
                <a:lnTo>
                  <a:pt x="38" y="474"/>
                </a:lnTo>
                <a:lnTo>
                  <a:pt x="619" y="474"/>
                </a:lnTo>
                <a:lnTo>
                  <a:pt x="583" y="504"/>
                </a:lnTo>
                <a:lnTo>
                  <a:pt x="583" y="28"/>
                </a:lnTo>
                <a:lnTo>
                  <a:pt x="619" y="58"/>
                </a:lnTo>
                <a:lnTo>
                  <a:pt x="38" y="58"/>
                </a:lnTo>
                <a:lnTo>
                  <a:pt x="74" y="28"/>
                </a:lnTo>
                <a:lnTo>
                  <a:pt x="74" y="50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4" name="CustomShape 10"/>
          <p:cNvSpPr/>
          <p:nvPr/>
        </p:nvSpPr>
        <p:spPr>
          <a:xfrm>
            <a:off x="8290800" y="4209480"/>
            <a:ext cx="236160" cy="191880"/>
          </a:xfrm>
          <a:custGeom>
            <a:avLst/>
            <a:gdLst/>
            <a:ahLst/>
            <a:rect l="l" t="t" r="r" b="b"/>
            <a:pathLst>
              <a:path w="657" h="53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617" y="0"/>
                </a:lnTo>
                <a:cubicBezTo>
                  <a:pt x="640" y="0"/>
                  <a:pt x="656" y="12"/>
                  <a:pt x="656" y="30"/>
                </a:cubicBezTo>
                <a:lnTo>
                  <a:pt x="656" y="503"/>
                </a:lnTo>
                <a:cubicBezTo>
                  <a:pt x="656" y="520"/>
                  <a:pt x="640" y="533"/>
                  <a:pt x="617" y="533"/>
                </a:cubicBezTo>
                <a:lnTo>
                  <a:pt x="38" y="533"/>
                </a:lnTo>
                <a:cubicBezTo>
                  <a:pt x="18" y="533"/>
                  <a:pt x="0" y="520"/>
                  <a:pt x="0" y="503"/>
                </a:cubicBezTo>
                <a:lnTo>
                  <a:pt x="0" y="30"/>
                </a:lnTo>
                <a:moveTo>
                  <a:pt x="74" y="503"/>
                </a:moveTo>
                <a:lnTo>
                  <a:pt x="38" y="475"/>
                </a:lnTo>
                <a:lnTo>
                  <a:pt x="617" y="475"/>
                </a:lnTo>
                <a:lnTo>
                  <a:pt x="581" y="503"/>
                </a:lnTo>
                <a:lnTo>
                  <a:pt x="581" y="30"/>
                </a:lnTo>
                <a:lnTo>
                  <a:pt x="617" y="57"/>
                </a:lnTo>
                <a:lnTo>
                  <a:pt x="38" y="57"/>
                </a:lnTo>
                <a:lnTo>
                  <a:pt x="74" y="30"/>
                </a:lnTo>
                <a:lnTo>
                  <a:pt x="74" y="5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5" name="CustomShape 11"/>
          <p:cNvSpPr/>
          <p:nvPr/>
        </p:nvSpPr>
        <p:spPr>
          <a:xfrm>
            <a:off x="8290800" y="4551120"/>
            <a:ext cx="236160" cy="192240"/>
          </a:xfrm>
          <a:custGeom>
            <a:avLst/>
            <a:gdLst/>
            <a:ahLst/>
            <a:rect l="l" t="t" r="r" b="b"/>
            <a:pathLst>
              <a:path w="657" h="535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617" y="0"/>
                </a:lnTo>
                <a:cubicBezTo>
                  <a:pt x="640" y="0"/>
                  <a:pt x="656" y="12"/>
                  <a:pt x="656" y="28"/>
                </a:cubicBezTo>
                <a:lnTo>
                  <a:pt x="656" y="504"/>
                </a:lnTo>
                <a:cubicBezTo>
                  <a:pt x="656" y="520"/>
                  <a:pt x="640" y="534"/>
                  <a:pt x="617" y="534"/>
                </a:cubicBezTo>
                <a:lnTo>
                  <a:pt x="38" y="534"/>
                </a:lnTo>
                <a:cubicBezTo>
                  <a:pt x="18" y="534"/>
                  <a:pt x="0" y="520"/>
                  <a:pt x="0" y="504"/>
                </a:cubicBezTo>
                <a:lnTo>
                  <a:pt x="0" y="28"/>
                </a:lnTo>
                <a:moveTo>
                  <a:pt x="74" y="504"/>
                </a:moveTo>
                <a:lnTo>
                  <a:pt x="38" y="474"/>
                </a:lnTo>
                <a:lnTo>
                  <a:pt x="617" y="474"/>
                </a:lnTo>
                <a:lnTo>
                  <a:pt x="581" y="504"/>
                </a:lnTo>
                <a:lnTo>
                  <a:pt x="581" y="28"/>
                </a:lnTo>
                <a:lnTo>
                  <a:pt x="617" y="58"/>
                </a:lnTo>
                <a:lnTo>
                  <a:pt x="38" y="58"/>
                </a:lnTo>
                <a:lnTo>
                  <a:pt x="74" y="28"/>
                </a:lnTo>
                <a:lnTo>
                  <a:pt x="74" y="50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6" name="CustomShape 12"/>
          <p:cNvSpPr/>
          <p:nvPr/>
        </p:nvSpPr>
        <p:spPr>
          <a:xfrm>
            <a:off x="5711400" y="4611600"/>
            <a:ext cx="1513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less important!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217" name="CustomShape 1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18" name="CustomShape 14"/>
          <p:cNvSpPr/>
          <p:nvPr/>
        </p:nvSpPr>
        <p:spPr>
          <a:xfrm>
            <a:off x="243720" y="939240"/>
            <a:ext cx="9247320" cy="656640"/>
          </a:xfrm>
          <a:custGeom>
            <a:avLst/>
            <a:gdLst/>
            <a:ahLst/>
            <a:rect l="l" t="t" r="r" b="b"/>
            <a:pathLst>
              <a:path w="25688" h="1825">
                <a:moveTo>
                  <a:pt x="0" y="0"/>
                </a:moveTo>
                <a:lnTo>
                  <a:pt x="0" y="1824"/>
                </a:lnTo>
                <a:lnTo>
                  <a:pt x="25687" y="1824"/>
                </a:lnTo>
                <a:lnTo>
                  <a:pt x="2568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9" name="CustomShape 15"/>
          <p:cNvSpPr/>
          <p:nvPr/>
        </p:nvSpPr>
        <p:spPr>
          <a:xfrm>
            <a:off x="224280" y="923400"/>
            <a:ext cx="9286560" cy="688320"/>
          </a:xfrm>
          <a:custGeom>
            <a:avLst/>
            <a:gdLst/>
            <a:ahLst/>
            <a:rect l="l" t="t" r="r" b="b"/>
            <a:pathLst>
              <a:path w="25797" h="1913">
                <a:moveTo>
                  <a:pt x="0" y="44"/>
                </a:moveTo>
                <a:cubicBezTo>
                  <a:pt x="0" y="19"/>
                  <a:pt x="26" y="0"/>
                  <a:pt x="55" y="0"/>
                </a:cubicBezTo>
                <a:lnTo>
                  <a:pt x="25741" y="0"/>
                </a:lnTo>
                <a:cubicBezTo>
                  <a:pt x="25772" y="0"/>
                  <a:pt x="25796" y="19"/>
                  <a:pt x="25796" y="44"/>
                </a:cubicBezTo>
                <a:lnTo>
                  <a:pt x="25796" y="1868"/>
                </a:lnTo>
                <a:cubicBezTo>
                  <a:pt x="25796" y="1893"/>
                  <a:pt x="25772" y="1912"/>
                  <a:pt x="25741" y="1912"/>
                </a:cubicBezTo>
                <a:lnTo>
                  <a:pt x="55" y="1912"/>
                </a:lnTo>
                <a:cubicBezTo>
                  <a:pt x="26" y="1912"/>
                  <a:pt x="0" y="1893"/>
                  <a:pt x="0" y="1868"/>
                </a:cubicBezTo>
                <a:lnTo>
                  <a:pt x="0" y="44"/>
                </a:lnTo>
                <a:moveTo>
                  <a:pt x="111" y="1868"/>
                </a:moveTo>
                <a:lnTo>
                  <a:pt x="55" y="1825"/>
                </a:lnTo>
                <a:lnTo>
                  <a:pt x="25741" y="1825"/>
                </a:lnTo>
                <a:lnTo>
                  <a:pt x="25686" y="1868"/>
                </a:lnTo>
                <a:lnTo>
                  <a:pt x="25686" y="44"/>
                </a:lnTo>
                <a:lnTo>
                  <a:pt x="2574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8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0" name="CustomShape 16"/>
          <p:cNvSpPr/>
          <p:nvPr/>
        </p:nvSpPr>
        <p:spPr>
          <a:xfrm>
            <a:off x="876960" y="370440"/>
            <a:ext cx="7922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HPC vs. High Throughput Computing (HTC) Systems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21" name="CustomShape 17"/>
          <p:cNvSpPr/>
          <p:nvPr/>
        </p:nvSpPr>
        <p:spPr>
          <a:xfrm>
            <a:off x="340560" y="982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2" name="CustomShape 18"/>
          <p:cNvSpPr/>
          <p:nvPr/>
        </p:nvSpPr>
        <p:spPr>
          <a:xfrm>
            <a:off x="701280" y="1007640"/>
            <a:ext cx="867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 Performance Computing (HPC) is based on computing resources that enable the efficient use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3" name="CustomShape 19"/>
          <p:cNvSpPr/>
          <p:nvPr/>
        </p:nvSpPr>
        <p:spPr>
          <a:xfrm>
            <a:off x="701280" y="1208880"/>
            <a:ext cx="8561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parallel computing techniques through specific support with dedicated hardware such as high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4" name="CustomShape 20"/>
          <p:cNvSpPr/>
          <p:nvPr/>
        </p:nvSpPr>
        <p:spPr>
          <a:xfrm>
            <a:off x="243720" y="3280320"/>
            <a:ext cx="9247320" cy="687240"/>
          </a:xfrm>
          <a:custGeom>
            <a:avLst/>
            <a:gdLst/>
            <a:ahLst/>
            <a:rect l="l" t="t" r="r" b="b"/>
            <a:pathLst>
              <a:path w="25688" h="1910">
                <a:moveTo>
                  <a:pt x="0" y="0"/>
                </a:moveTo>
                <a:lnTo>
                  <a:pt x="0" y="1909"/>
                </a:lnTo>
                <a:lnTo>
                  <a:pt x="25687" y="1909"/>
                </a:lnTo>
                <a:lnTo>
                  <a:pt x="2568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5" name="CustomShape 21"/>
          <p:cNvSpPr/>
          <p:nvPr/>
        </p:nvSpPr>
        <p:spPr>
          <a:xfrm>
            <a:off x="224280" y="3264840"/>
            <a:ext cx="9286560" cy="718920"/>
          </a:xfrm>
          <a:custGeom>
            <a:avLst/>
            <a:gdLst/>
            <a:ahLst/>
            <a:rect l="l" t="t" r="r" b="b"/>
            <a:pathLst>
              <a:path w="25797" h="1998">
                <a:moveTo>
                  <a:pt x="0" y="44"/>
                </a:moveTo>
                <a:cubicBezTo>
                  <a:pt x="0" y="21"/>
                  <a:pt x="26" y="0"/>
                  <a:pt x="55" y="0"/>
                </a:cubicBezTo>
                <a:lnTo>
                  <a:pt x="25741" y="0"/>
                </a:lnTo>
                <a:cubicBezTo>
                  <a:pt x="25772" y="0"/>
                  <a:pt x="25796" y="21"/>
                  <a:pt x="25796" y="44"/>
                </a:cubicBezTo>
                <a:lnTo>
                  <a:pt x="25796" y="1953"/>
                </a:lnTo>
                <a:cubicBezTo>
                  <a:pt x="25796" y="1977"/>
                  <a:pt x="25772" y="1997"/>
                  <a:pt x="25741" y="1997"/>
                </a:cubicBezTo>
                <a:lnTo>
                  <a:pt x="55" y="1997"/>
                </a:lnTo>
                <a:cubicBezTo>
                  <a:pt x="26" y="1997"/>
                  <a:pt x="0" y="1977"/>
                  <a:pt x="0" y="1953"/>
                </a:cubicBezTo>
                <a:lnTo>
                  <a:pt x="0" y="44"/>
                </a:lnTo>
                <a:moveTo>
                  <a:pt x="111" y="1953"/>
                </a:moveTo>
                <a:lnTo>
                  <a:pt x="55" y="1909"/>
                </a:lnTo>
                <a:lnTo>
                  <a:pt x="25741" y="1909"/>
                </a:lnTo>
                <a:lnTo>
                  <a:pt x="25686" y="1953"/>
                </a:lnTo>
                <a:lnTo>
                  <a:pt x="25686" y="44"/>
                </a:lnTo>
                <a:lnTo>
                  <a:pt x="2574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9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6" name="CustomShape 22"/>
          <p:cNvSpPr/>
          <p:nvPr/>
        </p:nvSpPr>
        <p:spPr>
          <a:xfrm>
            <a:off x="701280" y="1409760"/>
            <a:ext cx="697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performance cpu/core interconnections. These are compute-oriented systems.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7" name="CustomShape 23"/>
          <p:cNvSpPr/>
          <p:nvPr/>
        </p:nvSpPr>
        <p:spPr>
          <a:xfrm>
            <a:off x="340560" y="3324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8" name="CustomShape 24"/>
          <p:cNvSpPr/>
          <p:nvPr/>
        </p:nvSpPr>
        <p:spPr>
          <a:xfrm>
            <a:off x="701280" y="3349800"/>
            <a:ext cx="854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 Throughput Computing (HTC) is based on commonly available computing resources such 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9" name="CustomShape 25"/>
          <p:cNvSpPr/>
          <p:nvPr/>
        </p:nvSpPr>
        <p:spPr>
          <a:xfrm>
            <a:off x="701280" y="3550680"/>
            <a:ext cx="8663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commodity PCs and small clusters that enable the execution of ‘farming jobs’ without providing a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230" name="" descr=""/>
          <p:cNvPicPr/>
          <p:nvPr/>
        </p:nvPicPr>
        <p:blipFill>
          <a:blip r:embed="rId203"/>
          <a:stretch/>
        </p:blipFill>
        <p:spPr>
          <a:xfrm>
            <a:off x="2745720" y="1689480"/>
            <a:ext cx="1355400" cy="1008360"/>
          </a:xfrm>
          <a:prstGeom prst="rect">
            <a:avLst/>
          </a:prstGeom>
          <a:ln w="0">
            <a:noFill/>
          </a:ln>
        </p:spPr>
      </p:pic>
      <p:pic>
        <p:nvPicPr>
          <p:cNvPr id="2231" name="" descr=""/>
          <p:cNvPicPr/>
          <p:nvPr/>
        </p:nvPicPr>
        <p:blipFill>
          <a:blip r:embed="rId204"/>
          <a:stretch/>
        </p:blipFill>
        <p:spPr>
          <a:xfrm>
            <a:off x="1039320" y="241704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2232" name="" descr=""/>
          <p:cNvPicPr/>
          <p:nvPr/>
        </p:nvPicPr>
        <p:blipFill>
          <a:blip r:embed="rId205"/>
          <a:stretch/>
        </p:blipFill>
        <p:spPr>
          <a:xfrm>
            <a:off x="966960" y="242100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2233" name="" descr=""/>
          <p:cNvPicPr/>
          <p:nvPr/>
        </p:nvPicPr>
        <p:blipFill>
          <a:blip r:embed="rId206"/>
          <a:stretch/>
        </p:blipFill>
        <p:spPr>
          <a:xfrm>
            <a:off x="933120" y="242496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234" name="" descr=""/>
          <p:cNvPicPr/>
          <p:nvPr/>
        </p:nvPicPr>
        <p:blipFill>
          <a:blip r:embed="rId207"/>
          <a:stretch/>
        </p:blipFill>
        <p:spPr>
          <a:xfrm>
            <a:off x="913680" y="242856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2235" name="" descr=""/>
          <p:cNvPicPr/>
          <p:nvPr/>
        </p:nvPicPr>
        <p:blipFill>
          <a:blip r:embed="rId208"/>
          <a:stretch/>
        </p:blipFill>
        <p:spPr>
          <a:xfrm>
            <a:off x="894960" y="2432160"/>
            <a:ext cx="384120" cy="3240"/>
          </a:xfrm>
          <a:prstGeom prst="rect">
            <a:avLst/>
          </a:prstGeom>
          <a:ln w="0">
            <a:noFill/>
          </a:ln>
        </p:spPr>
      </p:pic>
      <p:pic>
        <p:nvPicPr>
          <p:cNvPr id="2236" name="" descr=""/>
          <p:cNvPicPr/>
          <p:nvPr/>
        </p:nvPicPr>
        <p:blipFill>
          <a:blip r:embed="rId209"/>
          <a:stretch/>
        </p:blipFill>
        <p:spPr>
          <a:xfrm>
            <a:off x="884880" y="2436120"/>
            <a:ext cx="427320" cy="3240"/>
          </a:xfrm>
          <a:prstGeom prst="rect">
            <a:avLst/>
          </a:prstGeom>
          <a:ln w="0">
            <a:noFill/>
          </a:ln>
        </p:spPr>
      </p:pic>
      <p:pic>
        <p:nvPicPr>
          <p:cNvPr id="2237" name="" descr=""/>
          <p:cNvPicPr/>
          <p:nvPr/>
        </p:nvPicPr>
        <p:blipFill>
          <a:blip r:embed="rId210"/>
          <a:stretch/>
        </p:blipFill>
        <p:spPr>
          <a:xfrm>
            <a:off x="865440" y="2440080"/>
            <a:ext cx="480600" cy="3240"/>
          </a:xfrm>
          <a:prstGeom prst="rect">
            <a:avLst/>
          </a:prstGeom>
          <a:ln w="0">
            <a:noFill/>
          </a:ln>
        </p:spPr>
      </p:pic>
      <p:pic>
        <p:nvPicPr>
          <p:cNvPr id="2238" name="" descr=""/>
          <p:cNvPicPr/>
          <p:nvPr/>
        </p:nvPicPr>
        <p:blipFill>
          <a:blip r:embed="rId211"/>
          <a:stretch/>
        </p:blipFill>
        <p:spPr>
          <a:xfrm>
            <a:off x="808200" y="2443680"/>
            <a:ext cx="23400" cy="3240"/>
          </a:xfrm>
          <a:prstGeom prst="rect">
            <a:avLst/>
          </a:prstGeom>
          <a:ln w="0">
            <a:noFill/>
          </a:ln>
        </p:spPr>
      </p:pic>
      <p:pic>
        <p:nvPicPr>
          <p:cNvPr id="2239" name="" descr=""/>
          <p:cNvPicPr/>
          <p:nvPr/>
        </p:nvPicPr>
        <p:blipFill>
          <a:blip r:embed="rId212"/>
          <a:stretch/>
        </p:blipFill>
        <p:spPr>
          <a:xfrm>
            <a:off x="837000" y="2443680"/>
            <a:ext cx="538200" cy="3240"/>
          </a:xfrm>
          <a:prstGeom prst="rect">
            <a:avLst/>
          </a:prstGeom>
          <a:ln w="0">
            <a:noFill/>
          </a:ln>
        </p:spPr>
      </p:pic>
      <p:pic>
        <p:nvPicPr>
          <p:cNvPr id="2240" name="" descr=""/>
          <p:cNvPicPr/>
          <p:nvPr/>
        </p:nvPicPr>
        <p:blipFill>
          <a:blip r:embed="rId213"/>
          <a:stretch/>
        </p:blipFill>
        <p:spPr>
          <a:xfrm>
            <a:off x="798480" y="2447280"/>
            <a:ext cx="586080" cy="3240"/>
          </a:xfrm>
          <a:prstGeom prst="rect">
            <a:avLst/>
          </a:prstGeom>
          <a:ln w="0">
            <a:noFill/>
          </a:ln>
        </p:spPr>
      </p:pic>
      <p:pic>
        <p:nvPicPr>
          <p:cNvPr id="2241" name="" descr=""/>
          <p:cNvPicPr/>
          <p:nvPr/>
        </p:nvPicPr>
        <p:blipFill>
          <a:blip r:embed="rId214"/>
          <a:stretch/>
        </p:blipFill>
        <p:spPr>
          <a:xfrm>
            <a:off x="765000" y="2451240"/>
            <a:ext cx="619920" cy="3240"/>
          </a:xfrm>
          <a:prstGeom prst="rect">
            <a:avLst/>
          </a:prstGeom>
          <a:ln w="0">
            <a:noFill/>
          </a:ln>
        </p:spPr>
      </p:pic>
      <p:pic>
        <p:nvPicPr>
          <p:cNvPr id="2242" name="" descr=""/>
          <p:cNvPicPr/>
          <p:nvPr/>
        </p:nvPicPr>
        <p:blipFill>
          <a:blip r:embed="rId215"/>
          <a:stretch/>
        </p:blipFill>
        <p:spPr>
          <a:xfrm>
            <a:off x="750600" y="2454840"/>
            <a:ext cx="634320" cy="3240"/>
          </a:xfrm>
          <a:prstGeom prst="rect">
            <a:avLst/>
          </a:prstGeom>
          <a:ln w="0">
            <a:noFill/>
          </a:ln>
        </p:spPr>
      </p:pic>
      <p:pic>
        <p:nvPicPr>
          <p:cNvPr id="2243" name="" descr=""/>
          <p:cNvPicPr/>
          <p:nvPr/>
        </p:nvPicPr>
        <p:blipFill>
          <a:blip r:embed="rId216"/>
          <a:stretch/>
        </p:blipFill>
        <p:spPr>
          <a:xfrm>
            <a:off x="726120" y="2458800"/>
            <a:ext cx="658440" cy="3240"/>
          </a:xfrm>
          <a:prstGeom prst="rect">
            <a:avLst/>
          </a:prstGeom>
          <a:ln w="0">
            <a:noFill/>
          </a:ln>
        </p:spPr>
      </p:pic>
      <p:pic>
        <p:nvPicPr>
          <p:cNvPr id="2244" name="" descr=""/>
          <p:cNvPicPr/>
          <p:nvPr/>
        </p:nvPicPr>
        <p:blipFill>
          <a:blip r:embed="rId217"/>
          <a:stretch/>
        </p:blipFill>
        <p:spPr>
          <a:xfrm>
            <a:off x="692280" y="2462400"/>
            <a:ext cx="692280" cy="3240"/>
          </a:xfrm>
          <a:prstGeom prst="rect">
            <a:avLst/>
          </a:prstGeom>
          <a:ln w="0">
            <a:noFill/>
          </a:ln>
        </p:spPr>
      </p:pic>
      <p:pic>
        <p:nvPicPr>
          <p:cNvPr id="2245" name="" descr=""/>
          <p:cNvPicPr/>
          <p:nvPr/>
        </p:nvPicPr>
        <p:blipFill>
          <a:blip r:embed="rId218"/>
          <a:stretch/>
        </p:blipFill>
        <p:spPr>
          <a:xfrm>
            <a:off x="668520" y="2466360"/>
            <a:ext cx="716040" cy="3240"/>
          </a:xfrm>
          <a:prstGeom prst="rect">
            <a:avLst/>
          </a:prstGeom>
          <a:ln w="0">
            <a:noFill/>
          </a:ln>
        </p:spPr>
      </p:pic>
      <p:pic>
        <p:nvPicPr>
          <p:cNvPr id="2246" name="" descr=""/>
          <p:cNvPicPr/>
          <p:nvPr/>
        </p:nvPicPr>
        <p:blipFill>
          <a:blip r:embed="rId219"/>
          <a:stretch/>
        </p:blipFill>
        <p:spPr>
          <a:xfrm>
            <a:off x="654120" y="2469960"/>
            <a:ext cx="730440" cy="3240"/>
          </a:xfrm>
          <a:prstGeom prst="rect">
            <a:avLst/>
          </a:prstGeom>
          <a:ln w="0">
            <a:noFill/>
          </a:ln>
        </p:spPr>
      </p:pic>
      <p:pic>
        <p:nvPicPr>
          <p:cNvPr id="2247" name="" descr=""/>
          <p:cNvPicPr/>
          <p:nvPr/>
        </p:nvPicPr>
        <p:blipFill>
          <a:blip r:embed="rId220"/>
          <a:stretch/>
        </p:blipFill>
        <p:spPr>
          <a:xfrm>
            <a:off x="615600" y="2473920"/>
            <a:ext cx="769320" cy="3240"/>
          </a:xfrm>
          <a:prstGeom prst="rect">
            <a:avLst/>
          </a:prstGeom>
          <a:ln w="0">
            <a:noFill/>
          </a:ln>
        </p:spPr>
      </p:pic>
      <p:pic>
        <p:nvPicPr>
          <p:cNvPr id="2248" name="" descr=""/>
          <p:cNvPicPr/>
          <p:nvPr/>
        </p:nvPicPr>
        <p:blipFill>
          <a:blip r:embed="rId221"/>
          <a:stretch/>
        </p:blipFill>
        <p:spPr>
          <a:xfrm>
            <a:off x="596160" y="2477520"/>
            <a:ext cx="788400" cy="3240"/>
          </a:xfrm>
          <a:prstGeom prst="rect">
            <a:avLst/>
          </a:prstGeom>
          <a:ln w="0">
            <a:noFill/>
          </a:ln>
        </p:spPr>
      </p:pic>
      <p:pic>
        <p:nvPicPr>
          <p:cNvPr id="2249" name="" descr=""/>
          <p:cNvPicPr/>
          <p:nvPr/>
        </p:nvPicPr>
        <p:blipFill>
          <a:blip r:embed="rId222"/>
          <a:stretch/>
        </p:blipFill>
        <p:spPr>
          <a:xfrm>
            <a:off x="591840" y="2481120"/>
            <a:ext cx="793440" cy="6840"/>
          </a:xfrm>
          <a:prstGeom prst="rect">
            <a:avLst/>
          </a:prstGeom>
          <a:ln w="0">
            <a:noFill/>
          </a:ln>
        </p:spPr>
      </p:pic>
      <p:pic>
        <p:nvPicPr>
          <p:cNvPr id="2250" name="" descr=""/>
          <p:cNvPicPr/>
          <p:nvPr/>
        </p:nvPicPr>
        <p:blipFill>
          <a:blip r:embed="rId223"/>
          <a:stretch/>
        </p:blipFill>
        <p:spPr>
          <a:xfrm>
            <a:off x="586800" y="2489040"/>
            <a:ext cx="798120" cy="14400"/>
          </a:xfrm>
          <a:prstGeom prst="rect">
            <a:avLst/>
          </a:prstGeom>
          <a:ln w="0">
            <a:noFill/>
          </a:ln>
        </p:spPr>
      </p:pic>
      <p:pic>
        <p:nvPicPr>
          <p:cNvPr id="2251" name="" descr=""/>
          <p:cNvPicPr/>
          <p:nvPr/>
        </p:nvPicPr>
        <p:blipFill>
          <a:blip r:embed="rId224"/>
          <a:stretch/>
        </p:blipFill>
        <p:spPr>
          <a:xfrm>
            <a:off x="591840" y="2504160"/>
            <a:ext cx="793440" cy="37080"/>
          </a:xfrm>
          <a:prstGeom prst="rect">
            <a:avLst/>
          </a:prstGeom>
          <a:ln w="0">
            <a:noFill/>
          </a:ln>
        </p:spPr>
      </p:pic>
      <p:pic>
        <p:nvPicPr>
          <p:cNvPr id="2252" name="" descr=""/>
          <p:cNvPicPr/>
          <p:nvPr/>
        </p:nvPicPr>
        <p:blipFill>
          <a:blip r:embed="rId225"/>
          <a:stretch/>
        </p:blipFill>
        <p:spPr>
          <a:xfrm>
            <a:off x="591840" y="2541960"/>
            <a:ext cx="788400" cy="18360"/>
          </a:xfrm>
          <a:prstGeom prst="rect">
            <a:avLst/>
          </a:prstGeom>
          <a:ln w="0">
            <a:noFill/>
          </a:ln>
        </p:spPr>
      </p:pic>
      <p:pic>
        <p:nvPicPr>
          <p:cNvPr id="2253" name="" descr=""/>
          <p:cNvPicPr/>
          <p:nvPr/>
        </p:nvPicPr>
        <p:blipFill>
          <a:blip r:embed="rId226"/>
          <a:stretch/>
        </p:blipFill>
        <p:spPr>
          <a:xfrm>
            <a:off x="596160" y="2560320"/>
            <a:ext cx="783720" cy="41040"/>
          </a:xfrm>
          <a:prstGeom prst="rect">
            <a:avLst/>
          </a:prstGeom>
          <a:ln w="0">
            <a:noFill/>
          </a:ln>
        </p:spPr>
      </p:pic>
      <p:pic>
        <p:nvPicPr>
          <p:cNvPr id="2254" name="" descr=""/>
          <p:cNvPicPr/>
          <p:nvPr/>
        </p:nvPicPr>
        <p:blipFill>
          <a:blip r:embed="rId227"/>
          <a:stretch/>
        </p:blipFill>
        <p:spPr>
          <a:xfrm>
            <a:off x="596160" y="2602080"/>
            <a:ext cx="778680" cy="18360"/>
          </a:xfrm>
          <a:prstGeom prst="rect">
            <a:avLst/>
          </a:prstGeom>
          <a:ln w="0">
            <a:noFill/>
          </a:ln>
        </p:spPr>
      </p:pic>
      <p:pic>
        <p:nvPicPr>
          <p:cNvPr id="2255" name="" descr=""/>
          <p:cNvPicPr/>
          <p:nvPr/>
        </p:nvPicPr>
        <p:blipFill>
          <a:blip r:embed="rId228"/>
          <a:stretch/>
        </p:blipFill>
        <p:spPr>
          <a:xfrm>
            <a:off x="601200" y="2620800"/>
            <a:ext cx="774000" cy="67320"/>
          </a:xfrm>
          <a:prstGeom prst="rect">
            <a:avLst/>
          </a:prstGeom>
          <a:ln w="0">
            <a:noFill/>
          </a:ln>
        </p:spPr>
      </p:pic>
      <p:pic>
        <p:nvPicPr>
          <p:cNvPr id="2256" name="" descr=""/>
          <p:cNvPicPr/>
          <p:nvPr/>
        </p:nvPicPr>
        <p:blipFill>
          <a:blip r:embed="rId229"/>
          <a:stretch/>
        </p:blipFill>
        <p:spPr>
          <a:xfrm>
            <a:off x="601200" y="2688840"/>
            <a:ext cx="769320" cy="6840"/>
          </a:xfrm>
          <a:prstGeom prst="rect">
            <a:avLst/>
          </a:prstGeom>
          <a:ln w="0">
            <a:noFill/>
          </a:ln>
        </p:spPr>
      </p:pic>
      <p:pic>
        <p:nvPicPr>
          <p:cNvPr id="2257" name="" descr=""/>
          <p:cNvPicPr/>
          <p:nvPr/>
        </p:nvPicPr>
        <p:blipFill>
          <a:blip r:embed="rId230"/>
          <a:stretch/>
        </p:blipFill>
        <p:spPr>
          <a:xfrm>
            <a:off x="606240" y="2696040"/>
            <a:ext cx="764280" cy="52200"/>
          </a:xfrm>
          <a:prstGeom prst="rect">
            <a:avLst/>
          </a:prstGeom>
          <a:ln w="0">
            <a:noFill/>
          </a:ln>
        </p:spPr>
      </p:pic>
      <p:pic>
        <p:nvPicPr>
          <p:cNvPr id="2258" name="" descr=""/>
          <p:cNvPicPr/>
          <p:nvPr/>
        </p:nvPicPr>
        <p:blipFill>
          <a:blip r:embed="rId231"/>
          <a:stretch/>
        </p:blipFill>
        <p:spPr>
          <a:xfrm>
            <a:off x="610560" y="2748960"/>
            <a:ext cx="759600" cy="44640"/>
          </a:xfrm>
          <a:prstGeom prst="rect">
            <a:avLst/>
          </a:prstGeom>
          <a:ln w="0">
            <a:noFill/>
          </a:ln>
        </p:spPr>
      </p:pic>
      <p:pic>
        <p:nvPicPr>
          <p:cNvPr id="2259" name="" descr=""/>
          <p:cNvPicPr/>
          <p:nvPr/>
        </p:nvPicPr>
        <p:blipFill>
          <a:blip r:embed="rId232"/>
          <a:stretch/>
        </p:blipFill>
        <p:spPr>
          <a:xfrm rot="5400000">
            <a:off x="880920" y="2503800"/>
            <a:ext cx="225720" cy="783720"/>
          </a:xfrm>
          <a:prstGeom prst="rect">
            <a:avLst/>
          </a:prstGeom>
          <a:ln w="0">
            <a:noFill/>
          </a:ln>
        </p:spPr>
      </p:pic>
      <p:pic>
        <p:nvPicPr>
          <p:cNvPr id="2260" name="" descr=""/>
          <p:cNvPicPr/>
          <p:nvPr/>
        </p:nvPicPr>
        <p:blipFill>
          <a:blip r:embed="rId233"/>
          <a:stretch/>
        </p:blipFill>
        <p:spPr>
          <a:xfrm>
            <a:off x="1048680" y="2997720"/>
            <a:ext cx="13680" cy="3240"/>
          </a:xfrm>
          <a:prstGeom prst="rect">
            <a:avLst/>
          </a:prstGeom>
          <a:ln w="0">
            <a:noFill/>
          </a:ln>
        </p:spPr>
      </p:pic>
      <p:sp>
        <p:nvSpPr>
          <p:cNvPr id="2261" name="CustomShape 26"/>
          <p:cNvSpPr/>
          <p:nvPr/>
        </p:nvSpPr>
        <p:spPr>
          <a:xfrm>
            <a:off x="701280" y="3751920"/>
            <a:ext cx="8131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 performance interconnection between the cpu/cores. These are data-oriented systems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262" name="" descr=""/>
          <p:cNvPicPr/>
          <p:nvPr/>
        </p:nvPicPr>
        <p:blipFill>
          <a:blip r:embed="rId234"/>
          <a:stretch/>
        </p:blipFill>
        <p:spPr>
          <a:xfrm>
            <a:off x="781560" y="1684800"/>
            <a:ext cx="1262520" cy="592560"/>
          </a:xfrm>
          <a:prstGeom prst="rect">
            <a:avLst/>
          </a:prstGeom>
          <a:ln w="0">
            <a:noFill/>
          </a:ln>
        </p:spPr>
      </p:pic>
      <p:pic>
        <p:nvPicPr>
          <p:cNvPr id="2263" name="" descr=""/>
          <p:cNvPicPr/>
          <p:nvPr/>
        </p:nvPicPr>
        <p:blipFill>
          <a:blip r:embed="rId235"/>
          <a:stretch/>
        </p:blipFill>
        <p:spPr>
          <a:xfrm>
            <a:off x="2044800" y="2131200"/>
            <a:ext cx="496440" cy="875520"/>
          </a:xfrm>
          <a:prstGeom prst="rect">
            <a:avLst/>
          </a:prstGeom>
          <a:ln w="0">
            <a:noFill/>
          </a:ln>
        </p:spPr>
      </p:pic>
      <p:pic>
        <p:nvPicPr>
          <p:cNvPr id="2264" name="" descr=""/>
          <p:cNvPicPr/>
          <p:nvPr/>
        </p:nvPicPr>
        <p:blipFill>
          <a:blip r:embed="rId236"/>
          <a:stretch/>
        </p:blipFill>
        <p:spPr>
          <a:xfrm>
            <a:off x="2044800" y="2131200"/>
            <a:ext cx="496440" cy="875520"/>
          </a:xfrm>
          <a:prstGeom prst="rect">
            <a:avLst/>
          </a:prstGeom>
          <a:ln w="0">
            <a:noFill/>
          </a:ln>
        </p:spPr>
      </p:pic>
      <p:sp>
        <p:nvSpPr>
          <p:cNvPr id="2265" name="CustomShape 27"/>
          <p:cNvSpPr/>
          <p:nvPr/>
        </p:nvSpPr>
        <p:spPr>
          <a:xfrm>
            <a:off x="7420320" y="2273760"/>
            <a:ext cx="236520" cy="192240"/>
          </a:xfrm>
          <a:custGeom>
            <a:avLst/>
            <a:gdLst/>
            <a:ahLst/>
            <a:rect l="l" t="t" r="r" b="b"/>
            <a:pathLst>
              <a:path w="658" h="535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621" y="0"/>
                </a:lnTo>
                <a:cubicBezTo>
                  <a:pt x="641" y="0"/>
                  <a:pt x="657" y="12"/>
                  <a:pt x="657" y="30"/>
                </a:cubicBezTo>
                <a:lnTo>
                  <a:pt x="657" y="504"/>
                </a:lnTo>
                <a:cubicBezTo>
                  <a:pt x="657" y="521"/>
                  <a:pt x="641" y="534"/>
                  <a:pt x="621" y="534"/>
                </a:cubicBezTo>
                <a:lnTo>
                  <a:pt x="38" y="534"/>
                </a:lnTo>
                <a:cubicBezTo>
                  <a:pt x="18" y="534"/>
                  <a:pt x="0" y="521"/>
                  <a:pt x="0" y="504"/>
                </a:cubicBezTo>
                <a:lnTo>
                  <a:pt x="0" y="30"/>
                </a:lnTo>
                <a:moveTo>
                  <a:pt x="76" y="504"/>
                </a:moveTo>
                <a:lnTo>
                  <a:pt x="38" y="476"/>
                </a:lnTo>
                <a:lnTo>
                  <a:pt x="621" y="476"/>
                </a:lnTo>
                <a:lnTo>
                  <a:pt x="583" y="504"/>
                </a:lnTo>
                <a:lnTo>
                  <a:pt x="583" y="30"/>
                </a:lnTo>
                <a:lnTo>
                  <a:pt x="621" y="58"/>
                </a:lnTo>
                <a:lnTo>
                  <a:pt x="38" y="58"/>
                </a:lnTo>
                <a:lnTo>
                  <a:pt x="76" y="30"/>
                </a:lnTo>
                <a:lnTo>
                  <a:pt x="76" y="50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6" name="CustomShape 28"/>
          <p:cNvSpPr/>
          <p:nvPr/>
        </p:nvSpPr>
        <p:spPr>
          <a:xfrm>
            <a:off x="7420320" y="1932120"/>
            <a:ext cx="236520" cy="192600"/>
          </a:xfrm>
          <a:custGeom>
            <a:avLst/>
            <a:gdLst/>
            <a:ahLst/>
            <a:rect l="l" t="t" r="r" b="b"/>
            <a:pathLst>
              <a:path w="658" h="536">
                <a:moveTo>
                  <a:pt x="0" y="31"/>
                </a:moveTo>
                <a:cubicBezTo>
                  <a:pt x="0" y="14"/>
                  <a:pt x="18" y="0"/>
                  <a:pt x="38" y="0"/>
                </a:cubicBezTo>
                <a:lnTo>
                  <a:pt x="621" y="0"/>
                </a:lnTo>
                <a:cubicBezTo>
                  <a:pt x="641" y="0"/>
                  <a:pt x="657" y="14"/>
                  <a:pt x="657" y="31"/>
                </a:cubicBezTo>
                <a:lnTo>
                  <a:pt x="657" y="506"/>
                </a:lnTo>
                <a:cubicBezTo>
                  <a:pt x="657" y="521"/>
                  <a:pt x="641" y="535"/>
                  <a:pt x="621" y="535"/>
                </a:cubicBezTo>
                <a:lnTo>
                  <a:pt x="38" y="535"/>
                </a:lnTo>
                <a:cubicBezTo>
                  <a:pt x="18" y="535"/>
                  <a:pt x="0" y="521"/>
                  <a:pt x="0" y="506"/>
                </a:cubicBezTo>
                <a:lnTo>
                  <a:pt x="0" y="31"/>
                </a:lnTo>
                <a:moveTo>
                  <a:pt x="76" y="506"/>
                </a:moveTo>
                <a:lnTo>
                  <a:pt x="38" y="476"/>
                </a:lnTo>
                <a:lnTo>
                  <a:pt x="621" y="476"/>
                </a:lnTo>
                <a:lnTo>
                  <a:pt x="583" y="506"/>
                </a:lnTo>
                <a:lnTo>
                  <a:pt x="583" y="31"/>
                </a:lnTo>
                <a:lnTo>
                  <a:pt x="621" y="60"/>
                </a:lnTo>
                <a:lnTo>
                  <a:pt x="38" y="60"/>
                </a:lnTo>
                <a:lnTo>
                  <a:pt x="76" y="31"/>
                </a:lnTo>
                <a:lnTo>
                  <a:pt x="76" y="50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7" name="CustomShape 29"/>
          <p:cNvSpPr/>
          <p:nvPr/>
        </p:nvSpPr>
        <p:spPr>
          <a:xfrm>
            <a:off x="7612920" y="2346120"/>
            <a:ext cx="270000" cy="49320"/>
          </a:xfrm>
          <a:custGeom>
            <a:avLst/>
            <a:gdLst/>
            <a:ahLst/>
            <a:rect l="l" t="t" r="r" b="b"/>
            <a:pathLst>
              <a:path w="751" h="138">
                <a:moveTo>
                  <a:pt x="85" y="0"/>
                </a:moveTo>
                <a:lnTo>
                  <a:pt x="667" y="5"/>
                </a:lnTo>
                <a:cubicBezTo>
                  <a:pt x="713" y="5"/>
                  <a:pt x="750" y="35"/>
                  <a:pt x="750" y="73"/>
                </a:cubicBezTo>
                <a:cubicBezTo>
                  <a:pt x="747" y="109"/>
                  <a:pt x="709" y="137"/>
                  <a:pt x="665" y="137"/>
                </a:cubicBezTo>
                <a:lnTo>
                  <a:pt x="83" y="131"/>
                </a:lnTo>
                <a:cubicBezTo>
                  <a:pt x="36" y="131"/>
                  <a:pt x="0" y="101"/>
                  <a:pt x="0" y="65"/>
                </a:cubicBezTo>
                <a:cubicBezTo>
                  <a:pt x="0" y="29"/>
                  <a:pt x="38" y="0"/>
                  <a:pt x="85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8" name="CustomShape 30"/>
          <p:cNvSpPr/>
          <p:nvPr/>
        </p:nvSpPr>
        <p:spPr>
          <a:xfrm>
            <a:off x="7612920" y="2004120"/>
            <a:ext cx="270000" cy="50040"/>
          </a:xfrm>
          <a:custGeom>
            <a:avLst/>
            <a:gdLst/>
            <a:ahLst/>
            <a:rect l="l" t="t" r="r" b="b"/>
            <a:pathLst>
              <a:path w="751" h="140">
                <a:moveTo>
                  <a:pt x="85" y="0"/>
                </a:moveTo>
                <a:lnTo>
                  <a:pt x="667" y="6"/>
                </a:lnTo>
                <a:cubicBezTo>
                  <a:pt x="713" y="7"/>
                  <a:pt x="750" y="38"/>
                  <a:pt x="750" y="73"/>
                </a:cubicBezTo>
                <a:cubicBezTo>
                  <a:pt x="747" y="109"/>
                  <a:pt x="709" y="139"/>
                  <a:pt x="665" y="137"/>
                </a:cubicBezTo>
                <a:lnTo>
                  <a:pt x="83" y="132"/>
                </a:lnTo>
                <a:cubicBezTo>
                  <a:pt x="36" y="132"/>
                  <a:pt x="0" y="102"/>
                  <a:pt x="0" y="68"/>
                </a:cubicBezTo>
                <a:cubicBezTo>
                  <a:pt x="0" y="31"/>
                  <a:pt x="38" y="0"/>
                  <a:pt x="85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9" name="CustomShape 31"/>
          <p:cNvSpPr/>
          <p:nvPr/>
        </p:nvSpPr>
        <p:spPr>
          <a:xfrm>
            <a:off x="7508520" y="2089800"/>
            <a:ext cx="63000" cy="218520"/>
          </a:xfrm>
          <a:custGeom>
            <a:avLst/>
            <a:gdLst/>
            <a:ahLst/>
            <a:rect l="l" t="t" r="r" b="b"/>
            <a:pathLst>
              <a:path w="176" h="608">
                <a:moveTo>
                  <a:pt x="0" y="540"/>
                </a:moveTo>
                <a:lnTo>
                  <a:pt x="7" y="64"/>
                </a:lnTo>
                <a:cubicBezTo>
                  <a:pt x="7" y="30"/>
                  <a:pt x="45" y="0"/>
                  <a:pt x="92" y="0"/>
                </a:cubicBezTo>
                <a:cubicBezTo>
                  <a:pt x="137" y="2"/>
                  <a:pt x="175" y="31"/>
                  <a:pt x="175" y="67"/>
                </a:cubicBezTo>
                <a:lnTo>
                  <a:pt x="168" y="542"/>
                </a:lnTo>
                <a:cubicBezTo>
                  <a:pt x="168" y="579"/>
                  <a:pt x="131" y="607"/>
                  <a:pt x="83" y="607"/>
                </a:cubicBezTo>
                <a:cubicBezTo>
                  <a:pt x="36" y="607"/>
                  <a:pt x="0" y="577"/>
                  <a:pt x="0" y="54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0" name="CustomShape 32"/>
          <p:cNvSpPr/>
          <p:nvPr/>
        </p:nvSpPr>
        <p:spPr>
          <a:xfrm>
            <a:off x="7839000" y="1932120"/>
            <a:ext cx="235440" cy="192600"/>
          </a:xfrm>
          <a:custGeom>
            <a:avLst/>
            <a:gdLst/>
            <a:ahLst/>
            <a:rect l="l" t="t" r="r" b="b"/>
            <a:pathLst>
              <a:path w="655" h="536">
                <a:moveTo>
                  <a:pt x="0" y="31"/>
                </a:moveTo>
                <a:cubicBezTo>
                  <a:pt x="0" y="14"/>
                  <a:pt x="16" y="0"/>
                  <a:pt x="36" y="0"/>
                </a:cubicBezTo>
                <a:lnTo>
                  <a:pt x="619" y="0"/>
                </a:lnTo>
                <a:cubicBezTo>
                  <a:pt x="639" y="0"/>
                  <a:pt x="654" y="14"/>
                  <a:pt x="654" y="31"/>
                </a:cubicBezTo>
                <a:lnTo>
                  <a:pt x="654" y="506"/>
                </a:lnTo>
                <a:cubicBezTo>
                  <a:pt x="654" y="521"/>
                  <a:pt x="639" y="535"/>
                  <a:pt x="619" y="535"/>
                </a:cubicBezTo>
                <a:lnTo>
                  <a:pt x="36" y="535"/>
                </a:lnTo>
                <a:cubicBezTo>
                  <a:pt x="16" y="535"/>
                  <a:pt x="0" y="521"/>
                  <a:pt x="0" y="506"/>
                </a:cubicBezTo>
                <a:lnTo>
                  <a:pt x="0" y="31"/>
                </a:lnTo>
                <a:moveTo>
                  <a:pt x="74" y="506"/>
                </a:moveTo>
                <a:lnTo>
                  <a:pt x="36" y="476"/>
                </a:lnTo>
                <a:lnTo>
                  <a:pt x="619" y="476"/>
                </a:lnTo>
                <a:lnTo>
                  <a:pt x="581" y="506"/>
                </a:lnTo>
                <a:lnTo>
                  <a:pt x="581" y="31"/>
                </a:lnTo>
                <a:lnTo>
                  <a:pt x="619" y="60"/>
                </a:lnTo>
                <a:lnTo>
                  <a:pt x="36" y="60"/>
                </a:lnTo>
                <a:lnTo>
                  <a:pt x="74" y="31"/>
                </a:lnTo>
                <a:lnTo>
                  <a:pt x="74" y="50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1" name="CustomShape 33"/>
          <p:cNvSpPr/>
          <p:nvPr/>
        </p:nvSpPr>
        <p:spPr>
          <a:xfrm>
            <a:off x="7839000" y="2273760"/>
            <a:ext cx="235440" cy="192240"/>
          </a:xfrm>
          <a:custGeom>
            <a:avLst/>
            <a:gdLst/>
            <a:ahLst/>
            <a:rect l="l" t="t" r="r" b="b"/>
            <a:pathLst>
              <a:path w="655" h="535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19" y="0"/>
                </a:lnTo>
                <a:cubicBezTo>
                  <a:pt x="639" y="0"/>
                  <a:pt x="654" y="12"/>
                  <a:pt x="654" y="30"/>
                </a:cubicBezTo>
                <a:lnTo>
                  <a:pt x="654" y="504"/>
                </a:lnTo>
                <a:cubicBezTo>
                  <a:pt x="654" y="521"/>
                  <a:pt x="639" y="534"/>
                  <a:pt x="619" y="534"/>
                </a:cubicBezTo>
                <a:lnTo>
                  <a:pt x="36" y="534"/>
                </a:lnTo>
                <a:cubicBezTo>
                  <a:pt x="16" y="534"/>
                  <a:pt x="0" y="521"/>
                  <a:pt x="0" y="504"/>
                </a:cubicBezTo>
                <a:lnTo>
                  <a:pt x="0" y="30"/>
                </a:lnTo>
                <a:moveTo>
                  <a:pt x="74" y="504"/>
                </a:moveTo>
                <a:lnTo>
                  <a:pt x="36" y="476"/>
                </a:lnTo>
                <a:lnTo>
                  <a:pt x="619" y="476"/>
                </a:lnTo>
                <a:lnTo>
                  <a:pt x="581" y="504"/>
                </a:lnTo>
                <a:lnTo>
                  <a:pt x="581" y="30"/>
                </a:lnTo>
                <a:lnTo>
                  <a:pt x="619" y="58"/>
                </a:lnTo>
                <a:lnTo>
                  <a:pt x="36" y="58"/>
                </a:lnTo>
                <a:lnTo>
                  <a:pt x="74" y="30"/>
                </a:lnTo>
                <a:lnTo>
                  <a:pt x="74" y="50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2" name="CustomShape 34"/>
          <p:cNvSpPr/>
          <p:nvPr/>
        </p:nvSpPr>
        <p:spPr>
          <a:xfrm>
            <a:off x="8256960" y="1932120"/>
            <a:ext cx="235440" cy="192600"/>
          </a:xfrm>
          <a:custGeom>
            <a:avLst/>
            <a:gdLst/>
            <a:ahLst/>
            <a:rect l="l" t="t" r="r" b="b"/>
            <a:pathLst>
              <a:path w="655" h="536">
                <a:moveTo>
                  <a:pt x="0" y="31"/>
                </a:moveTo>
                <a:cubicBezTo>
                  <a:pt x="0" y="14"/>
                  <a:pt x="16" y="0"/>
                  <a:pt x="36" y="0"/>
                </a:cubicBezTo>
                <a:lnTo>
                  <a:pt x="617" y="0"/>
                </a:lnTo>
                <a:cubicBezTo>
                  <a:pt x="638" y="0"/>
                  <a:pt x="654" y="14"/>
                  <a:pt x="654" y="31"/>
                </a:cubicBezTo>
                <a:lnTo>
                  <a:pt x="654" y="506"/>
                </a:lnTo>
                <a:cubicBezTo>
                  <a:pt x="654" y="521"/>
                  <a:pt x="638" y="535"/>
                  <a:pt x="617" y="535"/>
                </a:cubicBezTo>
                <a:lnTo>
                  <a:pt x="36" y="535"/>
                </a:lnTo>
                <a:cubicBezTo>
                  <a:pt x="16" y="535"/>
                  <a:pt x="0" y="521"/>
                  <a:pt x="0" y="506"/>
                </a:cubicBezTo>
                <a:lnTo>
                  <a:pt x="0" y="31"/>
                </a:lnTo>
                <a:moveTo>
                  <a:pt x="74" y="506"/>
                </a:moveTo>
                <a:lnTo>
                  <a:pt x="36" y="476"/>
                </a:lnTo>
                <a:lnTo>
                  <a:pt x="617" y="476"/>
                </a:lnTo>
                <a:lnTo>
                  <a:pt x="579" y="506"/>
                </a:lnTo>
                <a:lnTo>
                  <a:pt x="579" y="31"/>
                </a:lnTo>
                <a:lnTo>
                  <a:pt x="617" y="60"/>
                </a:lnTo>
                <a:lnTo>
                  <a:pt x="36" y="60"/>
                </a:lnTo>
                <a:lnTo>
                  <a:pt x="74" y="31"/>
                </a:lnTo>
                <a:lnTo>
                  <a:pt x="74" y="50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3" name="CustomShape 35"/>
          <p:cNvSpPr/>
          <p:nvPr/>
        </p:nvSpPr>
        <p:spPr>
          <a:xfrm>
            <a:off x="8256960" y="2273760"/>
            <a:ext cx="235440" cy="192240"/>
          </a:xfrm>
          <a:custGeom>
            <a:avLst/>
            <a:gdLst/>
            <a:ahLst/>
            <a:rect l="l" t="t" r="r" b="b"/>
            <a:pathLst>
              <a:path w="655" h="535">
                <a:moveTo>
                  <a:pt x="0" y="30"/>
                </a:moveTo>
                <a:cubicBezTo>
                  <a:pt x="0" y="12"/>
                  <a:pt x="16" y="0"/>
                  <a:pt x="36" y="0"/>
                </a:cubicBezTo>
                <a:lnTo>
                  <a:pt x="617" y="0"/>
                </a:lnTo>
                <a:cubicBezTo>
                  <a:pt x="638" y="0"/>
                  <a:pt x="654" y="12"/>
                  <a:pt x="654" y="30"/>
                </a:cubicBezTo>
                <a:lnTo>
                  <a:pt x="654" y="504"/>
                </a:lnTo>
                <a:cubicBezTo>
                  <a:pt x="654" y="521"/>
                  <a:pt x="638" y="534"/>
                  <a:pt x="617" y="534"/>
                </a:cubicBezTo>
                <a:lnTo>
                  <a:pt x="36" y="534"/>
                </a:lnTo>
                <a:cubicBezTo>
                  <a:pt x="16" y="534"/>
                  <a:pt x="0" y="521"/>
                  <a:pt x="0" y="504"/>
                </a:cubicBezTo>
                <a:lnTo>
                  <a:pt x="0" y="30"/>
                </a:lnTo>
                <a:moveTo>
                  <a:pt x="74" y="504"/>
                </a:moveTo>
                <a:lnTo>
                  <a:pt x="36" y="476"/>
                </a:lnTo>
                <a:lnTo>
                  <a:pt x="617" y="476"/>
                </a:lnTo>
                <a:lnTo>
                  <a:pt x="579" y="504"/>
                </a:lnTo>
                <a:lnTo>
                  <a:pt x="579" y="30"/>
                </a:lnTo>
                <a:lnTo>
                  <a:pt x="617" y="58"/>
                </a:lnTo>
                <a:lnTo>
                  <a:pt x="36" y="58"/>
                </a:lnTo>
                <a:lnTo>
                  <a:pt x="74" y="30"/>
                </a:lnTo>
                <a:lnTo>
                  <a:pt x="74" y="50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4" name="CustomShape 36"/>
          <p:cNvSpPr/>
          <p:nvPr/>
        </p:nvSpPr>
        <p:spPr>
          <a:xfrm>
            <a:off x="8030880" y="2004120"/>
            <a:ext cx="269640" cy="50040"/>
          </a:xfrm>
          <a:custGeom>
            <a:avLst/>
            <a:gdLst/>
            <a:ahLst/>
            <a:rect l="l" t="t" r="r" b="b"/>
            <a:pathLst>
              <a:path w="750" h="140">
                <a:moveTo>
                  <a:pt x="85" y="0"/>
                </a:moveTo>
                <a:lnTo>
                  <a:pt x="667" y="6"/>
                </a:lnTo>
                <a:cubicBezTo>
                  <a:pt x="711" y="7"/>
                  <a:pt x="749" y="38"/>
                  <a:pt x="749" y="73"/>
                </a:cubicBezTo>
                <a:cubicBezTo>
                  <a:pt x="749" y="109"/>
                  <a:pt x="711" y="139"/>
                  <a:pt x="665" y="137"/>
                </a:cubicBezTo>
                <a:lnTo>
                  <a:pt x="82" y="132"/>
                </a:lnTo>
                <a:cubicBezTo>
                  <a:pt x="38" y="132"/>
                  <a:pt x="0" y="102"/>
                  <a:pt x="0" y="68"/>
                </a:cubicBezTo>
                <a:cubicBezTo>
                  <a:pt x="0" y="31"/>
                  <a:pt x="38" y="0"/>
                  <a:pt x="85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5" name="CustomShape 37"/>
          <p:cNvSpPr/>
          <p:nvPr/>
        </p:nvSpPr>
        <p:spPr>
          <a:xfrm>
            <a:off x="8341920" y="2091240"/>
            <a:ext cx="63360" cy="218520"/>
          </a:xfrm>
          <a:custGeom>
            <a:avLst/>
            <a:gdLst/>
            <a:ahLst/>
            <a:rect l="l" t="t" r="r" b="b"/>
            <a:pathLst>
              <a:path w="177" h="608">
                <a:moveTo>
                  <a:pt x="0" y="541"/>
                </a:moveTo>
                <a:lnTo>
                  <a:pt x="7" y="65"/>
                </a:lnTo>
                <a:cubicBezTo>
                  <a:pt x="7" y="30"/>
                  <a:pt x="45" y="0"/>
                  <a:pt x="93" y="0"/>
                </a:cubicBezTo>
                <a:cubicBezTo>
                  <a:pt x="140" y="2"/>
                  <a:pt x="176" y="32"/>
                  <a:pt x="176" y="67"/>
                </a:cubicBezTo>
                <a:lnTo>
                  <a:pt x="168" y="543"/>
                </a:lnTo>
                <a:cubicBezTo>
                  <a:pt x="168" y="579"/>
                  <a:pt x="131" y="607"/>
                  <a:pt x="84" y="607"/>
                </a:cubicBezTo>
                <a:cubicBezTo>
                  <a:pt x="38" y="607"/>
                  <a:pt x="0" y="577"/>
                  <a:pt x="0" y="541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6" name="CustomShape 38"/>
          <p:cNvSpPr/>
          <p:nvPr/>
        </p:nvSpPr>
        <p:spPr>
          <a:xfrm>
            <a:off x="7926480" y="2089800"/>
            <a:ext cx="63000" cy="218520"/>
          </a:xfrm>
          <a:custGeom>
            <a:avLst/>
            <a:gdLst/>
            <a:ahLst/>
            <a:rect l="l" t="t" r="r" b="b"/>
            <a:pathLst>
              <a:path w="176" h="608">
                <a:moveTo>
                  <a:pt x="0" y="540"/>
                </a:moveTo>
                <a:lnTo>
                  <a:pt x="6" y="64"/>
                </a:lnTo>
                <a:cubicBezTo>
                  <a:pt x="6" y="30"/>
                  <a:pt x="44" y="0"/>
                  <a:pt x="92" y="0"/>
                </a:cubicBezTo>
                <a:cubicBezTo>
                  <a:pt x="136" y="2"/>
                  <a:pt x="175" y="31"/>
                  <a:pt x="175" y="67"/>
                </a:cubicBezTo>
                <a:lnTo>
                  <a:pt x="167" y="542"/>
                </a:lnTo>
                <a:cubicBezTo>
                  <a:pt x="167" y="579"/>
                  <a:pt x="129" y="607"/>
                  <a:pt x="82" y="607"/>
                </a:cubicBezTo>
                <a:cubicBezTo>
                  <a:pt x="36" y="607"/>
                  <a:pt x="0" y="577"/>
                  <a:pt x="0" y="54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7" name="CustomShape 39"/>
          <p:cNvSpPr/>
          <p:nvPr/>
        </p:nvSpPr>
        <p:spPr>
          <a:xfrm>
            <a:off x="8030880" y="2346120"/>
            <a:ext cx="269640" cy="49320"/>
          </a:xfrm>
          <a:custGeom>
            <a:avLst/>
            <a:gdLst/>
            <a:ahLst/>
            <a:rect l="l" t="t" r="r" b="b"/>
            <a:pathLst>
              <a:path w="750" h="138">
                <a:moveTo>
                  <a:pt x="85" y="0"/>
                </a:moveTo>
                <a:lnTo>
                  <a:pt x="667" y="5"/>
                </a:lnTo>
                <a:cubicBezTo>
                  <a:pt x="711" y="5"/>
                  <a:pt x="749" y="35"/>
                  <a:pt x="749" y="73"/>
                </a:cubicBezTo>
                <a:cubicBezTo>
                  <a:pt x="749" y="109"/>
                  <a:pt x="711" y="137"/>
                  <a:pt x="665" y="137"/>
                </a:cubicBezTo>
                <a:lnTo>
                  <a:pt x="82" y="131"/>
                </a:lnTo>
                <a:cubicBezTo>
                  <a:pt x="38" y="131"/>
                  <a:pt x="0" y="101"/>
                  <a:pt x="0" y="65"/>
                </a:cubicBezTo>
                <a:cubicBezTo>
                  <a:pt x="0" y="29"/>
                  <a:pt x="38" y="0"/>
                  <a:pt x="85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8" name="CustomShape 40"/>
          <p:cNvSpPr/>
          <p:nvPr/>
        </p:nvSpPr>
        <p:spPr>
          <a:xfrm>
            <a:off x="4604760" y="2293920"/>
            <a:ext cx="209520" cy="171360"/>
          </a:xfrm>
          <a:custGeom>
            <a:avLst/>
            <a:gdLst/>
            <a:ahLst/>
            <a:rect l="l" t="t" r="r" b="b"/>
            <a:pathLst>
              <a:path w="583" h="477">
                <a:moveTo>
                  <a:pt x="0" y="0"/>
                </a:moveTo>
                <a:lnTo>
                  <a:pt x="0" y="476"/>
                </a:lnTo>
                <a:lnTo>
                  <a:pt x="582" y="476"/>
                </a:lnTo>
                <a:lnTo>
                  <a:pt x="58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9" name="CustomShape 41"/>
          <p:cNvSpPr/>
          <p:nvPr/>
        </p:nvSpPr>
        <p:spPr>
          <a:xfrm>
            <a:off x="4591080" y="2283120"/>
            <a:ext cx="236160" cy="192600"/>
          </a:xfrm>
          <a:custGeom>
            <a:avLst/>
            <a:gdLst/>
            <a:ahLst/>
            <a:rect l="l" t="t" r="r" b="b"/>
            <a:pathLst>
              <a:path w="657" h="536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620" y="0"/>
                </a:lnTo>
                <a:cubicBezTo>
                  <a:pt x="640" y="0"/>
                  <a:pt x="656" y="14"/>
                  <a:pt x="656" y="30"/>
                </a:cubicBezTo>
                <a:lnTo>
                  <a:pt x="656" y="506"/>
                </a:lnTo>
                <a:cubicBezTo>
                  <a:pt x="656" y="521"/>
                  <a:pt x="640" y="535"/>
                  <a:pt x="620" y="535"/>
                </a:cubicBezTo>
                <a:lnTo>
                  <a:pt x="38" y="535"/>
                </a:lnTo>
                <a:cubicBezTo>
                  <a:pt x="18" y="535"/>
                  <a:pt x="0" y="521"/>
                  <a:pt x="0" y="506"/>
                </a:cubicBezTo>
                <a:lnTo>
                  <a:pt x="0" y="30"/>
                </a:lnTo>
                <a:moveTo>
                  <a:pt x="76" y="506"/>
                </a:moveTo>
                <a:lnTo>
                  <a:pt x="38" y="476"/>
                </a:lnTo>
                <a:lnTo>
                  <a:pt x="620" y="476"/>
                </a:lnTo>
                <a:lnTo>
                  <a:pt x="582" y="506"/>
                </a:lnTo>
                <a:lnTo>
                  <a:pt x="582" y="30"/>
                </a:lnTo>
                <a:lnTo>
                  <a:pt x="620" y="59"/>
                </a:lnTo>
                <a:lnTo>
                  <a:pt x="38" y="59"/>
                </a:lnTo>
                <a:lnTo>
                  <a:pt x="76" y="30"/>
                </a:lnTo>
                <a:lnTo>
                  <a:pt x="76" y="50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0" name="CustomShape 42"/>
          <p:cNvSpPr/>
          <p:nvPr/>
        </p:nvSpPr>
        <p:spPr>
          <a:xfrm>
            <a:off x="4604760" y="1952280"/>
            <a:ext cx="209520" cy="171000"/>
          </a:xfrm>
          <a:custGeom>
            <a:avLst/>
            <a:gdLst/>
            <a:ahLst/>
            <a:rect l="l" t="t" r="r" b="b"/>
            <a:pathLst>
              <a:path w="583" h="476">
                <a:moveTo>
                  <a:pt x="0" y="0"/>
                </a:moveTo>
                <a:lnTo>
                  <a:pt x="0" y="475"/>
                </a:lnTo>
                <a:lnTo>
                  <a:pt x="582" y="475"/>
                </a:lnTo>
                <a:lnTo>
                  <a:pt x="58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1" name="CustomShape 43"/>
          <p:cNvSpPr/>
          <p:nvPr/>
        </p:nvSpPr>
        <p:spPr>
          <a:xfrm>
            <a:off x="4591080" y="1942200"/>
            <a:ext cx="236160" cy="191880"/>
          </a:xfrm>
          <a:custGeom>
            <a:avLst/>
            <a:gdLst/>
            <a:ahLst/>
            <a:rect l="l" t="t" r="r" b="b"/>
            <a:pathLst>
              <a:path w="657" h="53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620" y="0"/>
                </a:lnTo>
                <a:cubicBezTo>
                  <a:pt x="640" y="0"/>
                  <a:pt x="656" y="12"/>
                  <a:pt x="656" y="28"/>
                </a:cubicBezTo>
                <a:lnTo>
                  <a:pt x="656" y="502"/>
                </a:lnTo>
                <a:cubicBezTo>
                  <a:pt x="656" y="519"/>
                  <a:pt x="640" y="533"/>
                  <a:pt x="620" y="533"/>
                </a:cubicBezTo>
                <a:lnTo>
                  <a:pt x="38" y="533"/>
                </a:lnTo>
                <a:cubicBezTo>
                  <a:pt x="18" y="533"/>
                  <a:pt x="0" y="519"/>
                  <a:pt x="0" y="502"/>
                </a:cubicBezTo>
                <a:lnTo>
                  <a:pt x="0" y="28"/>
                </a:lnTo>
                <a:moveTo>
                  <a:pt x="76" y="502"/>
                </a:moveTo>
                <a:lnTo>
                  <a:pt x="38" y="474"/>
                </a:lnTo>
                <a:lnTo>
                  <a:pt x="620" y="474"/>
                </a:lnTo>
                <a:lnTo>
                  <a:pt x="582" y="502"/>
                </a:lnTo>
                <a:lnTo>
                  <a:pt x="582" y="28"/>
                </a:lnTo>
                <a:lnTo>
                  <a:pt x="620" y="58"/>
                </a:lnTo>
                <a:lnTo>
                  <a:pt x="38" y="58"/>
                </a:lnTo>
                <a:lnTo>
                  <a:pt x="76" y="28"/>
                </a:lnTo>
                <a:lnTo>
                  <a:pt x="76" y="5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2" name="CustomShape 44"/>
          <p:cNvSpPr/>
          <p:nvPr/>
        </p:nvSpPr>
        <p:spPr>
          <a:xfrm>
            <a:off x="4802040" y="2369880"/>
            <a:ext cx="232560" cy="21240"/>
          </a:xfrm>
          <a:custGeom>
            <a:avLst/>
            <a:gdLst/>
            <a:ahLst/>
            <a:rect l="l" t="t" r="r" b="b"/>
            <a:pathLst>
              <a:path w="647" h="60">
                <a:moveTo>
                  <a:pt x="33" y="0"/>
                </a:moveTo>
                <a:lnTo>
                  <a:pt x="614" y="6"/>
                </a:lnTo>
                <a:cubicBezTo>
                  <a:pt x="632" y="6"/>
                  <a:pt x="646" y="17"/>
                  <a:pt x="646" y="31"/>
                </a:cubicBezTo>
                <a:cubicBezTo>
                  <a:pt x="646" y="46"/>
                  <a:pt x="632" y="59"/>
                  <a:pt x="614" y="59"/>
                </a:cubicBezTo>
                <a:lnTo>
                  <a:pt x="31" y="54"/>
                </a:lnTo>
                <a:cubicBezTo>
                  <a:pt x="13" y="52"/>
                  <a:pt x="0" y="40"/>
                  <a:pt x="0" y="26"/>
                </a:cubicBezTo>
                <a:cubicBezTo>
                  <a:pt x="0" y="12"/>
                  <a:pt x="15" y="0"/>
                  <a:pt x="33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3" name="CustomShape 45"/>
          <p:cNvSpPr/>
          <p:nvPr/>
        </p:nvSpPr>
        <p:spPr>
          <a:xfrm>
            <a:off x="4802040" y="2028600"/>
            <a:ext cx="232560" cy="20520"/>
          </a:xfrm>
          <a:custGeom>
            <a:avLst/>
            <a:gdLst/>
            <a:ahLst/>
            <a:rect l="l" t="t" r="r" b="b"/>
            <a:pathLst>
              <a:path w="647" h="58">
                <a:moveTo>
                  <a:pt x="33" y="0"/>
                </a:moveTo>
                <a:lnTo>
                  <a:pt x="614" y="6"/>
                </a:lnTo>
                <a:cubicBezTo>
                  <a:pt x="632" y="6"/>
                  <a:pt x="646" y="16"/>
                  <a:pt x="646" y="32"/>
                </a:cubicBezTo>
                <a:cubicBezTo>
                  <a:pt x="646" y="46"/>
                  <a:pt x="632" y="57"/>
                  <a:pt x="614" y="57"/>
                </a:cubicBezTo>
                <a:lnTo>
                  <a:pt x="31" y="51"/>
                </a:lnTo>
                <a:cubicBezTo>
                  <a:pt x="13" y="51"/>
                  <a:pt x="0" y="39"/>
                  <a:pt x="0" y="25"/>
                </a:cubicBezTo>
                <a:cubicBezTo>
                  <a:pt x="0" y="12"/>
                  <a:pt x="15" y="0"/>
                  <a:pt x="33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4" name="CustomShape 46"/>
          <p:cNvSpPr/>
          <p:nvPr/>
        </p:nvSpPr>
        <p:spPr>
          <a:xfrm>
            <a:off x="4697640" y="2114280"/>
            <a:ext cx="26280" cy="189360"/>
          </a:xfrm>
          <a:custGeom>
            <a:avLst/>
            <a:gdLst/>
            <a:ahLst/>
            <a:rect l="l" t="t" r="r" b="b"/>
            <a:pathLst>
              <a:path w="74" h="527">
                <a:moveTo>
                  <a:pt x="0" y="500"/>
                </a:moveTo>
                <a:lnTo>
                  <a:pt x="7" y="24"/>
                </a:lnTo>
                <a:cubicBezTo>
                  <a:pt x="7" y="10"/>
                  <a:pt x="21" y="0"/>
                  <a:pt x="39" y="0"/>
                </a:cubicBezTo>
                <a:cubicBezTo>
                  <a:pt x="57" y="0"/>
                  <a:pt x="73" y="10"/>
                  <a:pt x="73" y="24"/>
                </a:cubicBezTo>
                <a:lnTo>
                  <a:pt x="66" y="500"/>
                </a:lnTo>
                <a:cubicBezTo>
                  <a:pt x="66" y="514"/>
                  <a:pt x="51" y="526"/>
                  <a:pt x="33" y="526"/>
                </a:cubicBezTo>
                <a:cubicBezTo>
                  <a:pt x="15" y="526"/>
                  <a:pt x="0" y="514"/>
                  <a:pt x="0" y="5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5" name="CustomShape 47"/>
          <p:cNvSpPr/>
          <p:nvPr/>
        </p:nvSpPr>
        <p:spPr>
          <a:xfrm>
            <a:off x="5022720" y="1952280"/>
            <a:ext cx="209520" cy="171000"/>
          </a:xfrm>
          <a:custGeom>
            <a:avLst/>
            <a:gdLst/>
            <a:ahLst/>
            <a:rect l="l" t="t" r="r" b="b"/>
            <a:pathLst>
              <a:path w="583" h="476">
                <a:moveTo>
                  <a:pt x="0" y="0"/>
                </a:moveTo>
                <a:lnTo>
                  <a:pt x="0" y="475"/>
                </a:lnTo>
                <a:lnTo>
                  <a:pt x="582" y="475"/>
                </a:lnTo>
                <a:lnTo>
                  <a:pt x="58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6" name="CustomShape 48"/>
          <p:cNvSpPr/>
          <p:nvPr/>
        </p:nvSpPr>
        <p:spPr>
          <a:xfrm>
            <a:off x="5009040" y="1942200"/>
            <a:ext cx="236160" cy="191880"/>
          </a:xfrm>
          <a:custGeom>
            <a:avLst/>
            <a:gdLst/>
            <a:ahLst/>
            <a:rect l="l" t="t" r="r" b="b"/>
            <a:pathLst>
              <a:path w="657" h="53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620" y="0"/>
                </a:lnTo>
                <a:cubicBezTo>
                  <a:pt x="640" y="0"/>
                  <a:pt x="656" y="12"/>
                  <a:pt x="656" y="28"/>
                </a:cubicBezTo>
                <a:lnTo>
                  <a:pt x="656" y="502"/>
                </a:lnTo>
                <a:cubicBezTo>
                  <a:pt x="656" y="519"/>
                  <a:pt x="640" y="533"/>
                  <a:pt x="620" y="533"/>
                </a:cubicBezTo>
                <a:lnTo>
                  <a:pt x="38" y="533"/>
                </a:lnTo>
                <a:cubicBezTo>
                  <a:pt x="18" y="533"/>
                  <a:pt x="0" y="519"/>
                  <a:pt x="0" y="502"/>
                </a:cubicBezTo>
                <a:lnTo>
                  <a:pt x="0" y="28"/>
                </a:lnTo>
                <a:moveTo>
                  <a:pt x="76" y="502"/>
                </a:moveTo>
                <a:lnTo>
                  <a:pt x="38" y="474"/>
                </a:lnTo>
                <a:lnTo>
                  <a:pt x="620" y="474"/>
                </a:lnTo>
                <a:lnTo>
                  <a:pt x="582" y="502"/>
                </a:lnTo>
                <a:lnTo>
                  <a:pt x="582" y="28"/>
                </a:lnTo>
                <a:lnTo>
                  <a:pt x="620" y="58"/>
                </a:lnTo>
                <a:lnTo>
                  <a:pt x="38" y="58"/>
                </a:lnTo>
                <a:lnTo>
                  <a:pt x="76" y="28"/>
                </a:lnTo>
                <a:lnTo>
                  <a:pt x="76" y="5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7" name="CustomShape 49"/>
          <p:cNvSpPr/>
          <p:nvPr/>
        </p:nvSpPr>
        <p:spPr>
          <a:xfrm>
            <a:off x="5022720" y="2293920"/>
            <a:ext cx="209520" cy="171360"/>
          </a:xfrm>
          <a:custGeom>
            <a:avLst/>
            <a:gdLst/>
            <a:ahLst/>
            <a:rect l="l" t="t" r="r" b="b"/>
            <a:pathLst>
              <a:path w="583" h="477">
                <a:moveTo>
                  <a:pt x="0" y="0"/>
                </a:moveTo>
                <a:lnTo>
                  <a:pt x="0" y="476"/>
                </a:lnTo>
                <a:lnTo>
                  <a:pt x="582" y="476"/>
                </a:lnTo>
                <a:lnTo>
                  <a:pt x="58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8" name="CustomShape 50"/>
          <p:cNvSpPr/>
          <p:nvPr/>
        </p:nvSpPr>
        <p:spPr>
          <a:xfrm>
            <a:off x="5009040" y="2283120"/>
            <a:ext cx="236160" cy="192600"/>
          </a:xfrm>
          <a:custGeom>
            <a:avLst/>
            <a:gdLst/>
            <a:ahLst/>
            <a:rect l="l" t="t" r="r" b="b"/>
            <a:pathLst>
              <a:path w="657" h="536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620" y="0"/>
                </a:lnTo>
                <a:cubicBezTo>
                  <a:pt x="640" y="0"/>
                  <a:pt x="656" y="14"/>
                  <a:pt x="656" y="30"/>
                </a:cubicBezTo>
                <a:lnTo>
                  <a:pt x="656" y="506"/>
                </a:lnTo>
                <a:cubicBezTo>
                  <a:pt x="656" y="521"/>
                  <a:pt x="640" y="535"/>
                  <a:pt x="620" y="535"/>
                </a:cubicBezTo>
                <a:lnTo>
                  <a:pt x="38" y="535"/>
                </a:lnTo>
                <a:cubicBezTo>
                  <a:pt x="18" y="535"/>
                  <a:pt x="0" y="521"/>
                  <a:pt x="0" y="506"/>
                </a:cubicBezTo>
                <a:lnTo>
                  <a:pt x="0" y="30"/>
                </a:lnTo>
                <a:moveTo>
                  <a:pt x="76" y="506"/>
                </a:moveTo>
                <a:lnTo>
                  <a:pt x="38" y="476"/>
                </a:lnTo>
                <a:lnTo>
                  <a:pt x="620" y="476"/>
                </a:lnTo>
                <a:lnTo>
                  <a:pt x="582" y="506"/>
                </a:lnTo>
                <a:lnTo>
                  <a:pt x="582" y="30"/>
                </a:lnTo>
                <a:lnTo>
                  <a:pt x="620" y="59"/>
                </a:lnTo>
                <a:lnTo>
                  <a:pt x="38" y="59"/>
                </a:lnTo>
                <a:lnTo>
                  <a:pt x="76" y="30"/>
                </a:lnTo>
                <a:lnTo>
                  <a:pt x="76" y="50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9" name="CustomShape 51"/>
          <p:cNvSpPr/>
          <p:nvPr/>
        </p:nvSpPr>
        <p:spPr>
          <a:xfrm>
            <a:off x="5439960" y="1952280"/>
            <a:ext cx="209880" cy="171000"/>
          </a:xfrm>
          <a:custGeom>
            <a:avLst/>
            <a:gdLst/>
            <a:ahLst/>
            <a:rect l="l" t="t" r="r" b="b"/>
            <a:pathLst>
              <a:path w="584" h="476">
                <a:moveTo>
                  <a:pt x="0" y="0"/>
                </a:moveTo>
                <a:lnTo>
                  <a:pt x="0" y="475"/>
                </a:lnTo>
                <a:lnTo>
                  <a:pt x="583" y="475"/>
                </a:lnTo>
                <a:lnTo>
                  <a:pt x="58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0" name="CustomShape 52"/>
          <p:cNvSpPr/>
          <p:nvPr/>
        </p:nvSpPr>
        <p:spPr>
          <a:xfrm>
            <a:off x="5426640" y="1942200"/>
            <a:ext cx="236520" cy="191880"/>
          </a:xfrm>
          <a:custGeom>
            <a:avLst/>
            <a:gdLst/>
            <a:ahLst/>
            <a:rect l="l" t="t" r="r" b="b"/>
            <a:pathLst>
              <a:path w="658" h="53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621" y="0"/>
                </a:lnTo>
                <a:cubicBezTo>
                  <a:pt x="641" y="0"/>
                  <a:pt x="657" y="12"/>
                  <a:pt x="657" y="28"/>
                </a:cubicBezTo>
                <a:lnTo>
                  <a:pt x="657" y="502"/>
                </a:lnTo>
                <a:cubicBezTo>
                  <a:pt x="657" y="519"/>
                  <a:pt x="641" y="533"/>
                  <a:pt x="621" y="533"/>
                </a:cubicBezTo>
                <a:lnTo>
                  <a:pt x="38" y="533"/>
                </a:lnTo>
                <a:cubicBezTo>
                  <a:pt x="18" y="533"/>
                  <a:pt x="0" y="519"/>
                  <a:pt x="0" y="502"/>
                </a:cubicBezTo>
                <a:lnTo>
                  <a:pt x="0" y="28"/>
                </a:lnTo>
                <a:moveTo>
                  <a:pt x="77" y="502"/>
                </a:moveTo>
                <a:lnTo>
                  <a:pt x="38" y="474"/>
                </a:lnTo>
                <a:lnTo>
                  <a:pt x="621" y="474"/>
                </a:lnTo>
                <a:lnTo>
                  <a:pt x="583" y="502"/>
                </a:lnTo>
                <a:lnTo>
                  <a:pt x="583" y="28"/>
                </a:lnTo>
                <a:lnTo>
                  <a:pt x="621" y="58"/>
                </a:lnTo>
                <a:lnTo>
                  <a:pt x="38" y="58"/>
                </a:lnTo>
                <a:lnTo>
                  <a:pt x="77" y="28"/>
                </a:lnTo>
                <a:lnTo>
                  <a:pt x="77" y="5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1" name="CustomShape 53"/>
          <p:cNvSpPr/>
          <p:nvPr/>
        </p:nvSpPr>
        <p:spPr>
          <a:xfrm>
            <a:off x="5439960" y="2293920"/>
            <a:ext cx="209880" cy="171360"/>
          </a:xfrm>
          <a:custGeom>
            <a:avLst/>
            <a:gdLst/>
            <a:ahLst/>
            <a:rect l="l" t="t" r="r" b="b"/>
            <a:pathLst>
              <a:path w="584" h="477">
                <a:moveTo>
                  <a:pt x="0" y="0"/>
                </a:moveTo>
                <a:lnTo>
                  <a:pt x="0" y="476"/>
                </a:lnTo>
                <a:lnTo>
                  <a:pt x="583" y="476"/>
                </a:lnTo>
                <a:lnTo>
                  <a:pt x="58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2" name="CustomShape 54"/>
          <p:cNvSpPr/>
          <p:nvPr/>
        </p:nvSpPr>
        <p:spPr>
          <a:xfrm>
            <a:off x="5426640" y="2283120"/>
            <a:ext cx="236520" cy="192600"/>
          </a:xfrm>
          <a:custGeom>
            <a:avLst/>
            <a:gdLst/>
            <a:ahLst/>
            <a:rect l="l" t="t" r="r" b="b"/>
            <a:pathLst>
              <a:path w="658" h="536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621" y="0"/>
                </a:lnTo>
                <a:cubicBezTo>
                  <a:pt x="641" y="0"/>
                  <a:pt x="657" y="14"/>
                  <a:pt x="657" y="30"/>
                </a:cubicBezTo>
                <a:lnTo>
                  <a:pt x="657" y="506"/>
                </a:lnTo>
                <a:cubicBezTo>
                  <a:pt x="657" y="521"/>
                  <a:pt x="641" y="535"/>
                  <a:pt x="621" y="535"/>
                </a:cubicBezTo>
                <a:lnTo>
                  <a:pt x="38" y="535"/>
                </a:lnTo>
                <a:cubicBezTo>
                  <a:pt x="18" y="535"/>
                  <a:pt x="0" y="521"/>
                  <a:pt x="0" y="506"/>
                </a:cubicBezTo>
                <a:lnTo>
                  <a:pt x="0" y="30"/>
                </a:lnTo>
                <a:moveTo>
                  <a:pt x="77" y="506"/>
                </a:moveTo>
                <a:lnTo>
                  <a:pt x="38" y="476"/>
                </a:lnTo>
                <a:lnTo>
                  <a:pt x="621" y="476"/>
                </a:lnTo>
                <a:lnTo>
                  <a:pt x="583" y="506"/>
                </a:lnTo>
                <a:lnTo>
                  <a:pt x="583" y="30"/>
                </a:lnTo>
                <a:lnTo>
                  <a:pt x="621" y="59"/>
                </a:lnTo>
                <a:lnTo>
                  <a:pt x="38" y="59"/>
                </a:lnTo>
                <a:lnTo>
                  <a:pt x="77" y="30"/>
                </a:lnTo>
                <a:lnTo>
                  <a:pt x="77" y="50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3" name="CustomShape 55"/>
          <p:cNvSpPr/>
          <p:nvPr/>
        </p:nvSpPr>
        <p:spPr>
          <a:xfrm>
            <a:off x="5219640" y="2028600"/>
            <a:ext cx="232920" cy="20520"/>
          </a:xfrm>
          <a:custGeom>
            <a:avLst/>
            <a:gdLst/>
            <a:ahLst/>
            <a:rect l="l" t="t" r="r" b="b"/>
            <a:pathLst>
              <a:path w="648" h="58">
                <a:moveTo>
                  <a:pt x="34" y="0"/>
                </a:moveTo>
                <a:lnTo>
                  <a:pt x="614" y="6"/>
                </a:lnTo>
                <a:cubicBezTo>
                  <a:pt x="632" y="6"/>
                  <a:pt x="647" y="16"/>
                  <a:pt x="647" y="32"/>
                </a:cubicBezTo>
                <a:cubicBezTo>
                  <a:pt x="647" y="46"/>
                  <a:pt x="632" y="57"/>
                  <a:pt x="614" y="57"/>
                </a:cubicBezTo>
                <a:lnTo>
                  <a:pt x="32" y="51"/>
                </a:lnTo>
                <a:cubicBezTo>
                  <a:pt x="14" y="51"/>
                  <a:pt x="0" y="39"/>
                  <a:pt x="0" y="25"/>
                </a:cubicBezTo>
                <a:cubicBezTo>
                  <a:pt x="0" y="12"/>
                  <a:pt x="16" y="0"/>
                  <a:pt x="34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4" name="CustomShape 56"/>
          <p:cNvSpPr/>
          <p:nvPr/>
        </p:nvSpPr>
        <p:spPr>
          <a:xfrm>
            <a:off x="5531040" y="2116080"/>
            <a:ext cx="25920" cy="189360"/>
          </a:xfrm>
          <a:custGeom>
            <a:avLst/>
            <a:gdLst/>
            <a:ahLst/>
            <a:rect l="l" t="t" r="r" b="b"/>
            <a:pathLst>
              <a:path w="73" h="527">
                <a:moveTo>
                  <a:pt x="0" y="500"/>
                </a:moveTo>
                <a:lnTo>
                  <a:pt x="6" y="25"/>
                </a:lnTo>
                <a:cubicBezTo>
                  <a:pt x="6" y="11"/>
                  <a:pt x="23" y="0"/>
                  <a:pt x="41" y="0"/>
                </a:cubicBezTo>
                <a:cubicBezTo>
                  <a:pt x="59" y="0"/>
                  <a:pt x="72" y="11"/>
                  <a:pt x="72" y="25"/>
                </a:cubicBezTo>
                <a:lnTo>
                  <a:pt x="65" y="500"/>
                </a:lnTo>
                <a:cubicBezTo>
                  <a:pt x="65" y="514"/>
                  <a:pt x="49" y="526"/>
                  <a:pt x="32" y="526"/>
                </a:cubicBezTo>
                <a:cubicBezTo>
                  <a:pt x="13" y="526"/>
                  <a:pt x="0" y="514"/>
                  <a:pt x="0" y="5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5" name="CustomShape 57"/>
          <p:cNvSpPr/>
          <p:nvPr/>
        </p:nvSpPr>
        <p:spPr>
          <a:xfrm>
            <a:off x="5115240" y="2114280"/>
            <a:ext cx="26280" cy="189360"/>
          </a:xfrm>
          <a:custGeom>
            <a:avLst/>
            <a:gdLst/>
            <a:ahLst/>
            <a:rect l="l" t="t" r="r" b="b"/>
            <a:pathLst>
              <a:path w="74" h="527">
                <a:moveTo>
                  <a:pt x="0" y="500"/>
                </a:moveTo>
                <a:lnTo>
                  <a:pt x="6" y="24"/>
                </a:lnTo>
                <a:cubicBezTo>
                  <a:pt x="6" y="10"/>
                  <a:pt x="20" y="0"/>
                  <a:pt x="38" y="0"/>
                </a:cubicBezTo>
                <a:cubicBezTo>
                  <a:pt x="57" y="0"/>
                  <a:pt x="73" y="10"/>
                  <a:pt x="73" y="24"/>
                </a:cubicBezTo>
                <a:lnTo>
                  <a:pt x="66" y="500"/>
                </a:lnTo>
                <a:cubicBezTo>
                  <a:pt x="66" y="514"/>
                  <a:pt x="51" y="526"/>
                  <a:pt x="32" y="526"/>
                </a:cubicBezTo>
                <a:cubicBezTo>
                  <a:pt x="14" y="526"/>
                  <a:pt x="0" y="514"/>
                  <a:pt x="0" y="5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6" name="CustomShape 58"/>
          <p:cNvSpPr/>
          <p:nvPr/>
        </p:nvSpPr>
        <p:spPr>
          <a:xfrm>
            <a:off x="5219640" y="2369880"/>
            <a:ext cx="232920" cy="21240"/>
          </a:xfrm>
          <a:custGeom>
            <a:avLst/>
            <a:gdLst/>
            <a:ahLst/>
            <a:rect l="l" t="t" r="r" b="b"/>
            <a:pathLst>
              <a:path w="648" h="60">
                <a:moveTo>
                  <a:pt x="34" y="0"/>
                </a:moveTo>
                <a:lnTo>
                  <a:pt x="614" y="6"/>
                </a:lnTo>
                <a:cubicBezTo>
                  <a:pt x="632" y="6"/>
                  <a:pt x="647" y="17"/>
                  <a:pt x="647" y="31"/>
                </a:cubicBezTo>
                <a:cubicBezTo>
                  <a:pt x="647" y="46"/>
                  <a:pt x="632" y="59"/>
                  <a:pt x="614" y="59"/>
                </a:cubicBezTo>
                <a:lnTo>
                  <a:pt x="32" y="54"/>
                </a:lnTo>
                <a:cubicBezTo>
                  <a:pt x="14" y="52"/>
                  <a:pt x="0" y="40"/>
                  <a:pt x="0" y="26"/>
                </a:cubicBezTo>
                <a:cubicBezTo>
                  <a:pt x="0" y="12"/>
                  <a:pt x="16" y="0"/>
                  <a:pt x="34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7" name="CustomShape 59"/>
          <p:cNvSpPr/>
          <p:nvPr/>
        </p:nvSpPr>
        <p:spPr>
          <a:xfrm>
            <a:off x="6062760" y="1957320"/>
            <a:ext cx="1136880" cy="266040"/>
          </a:xfrm>
          <a:custGeom>
            <a:avLst/>
            <a:gdLst/>
            <a:ahLst/>
            <a:rect l="l" t="t" r="r" b="b"/>
            <a:pathLst>
              <a:path w="3159" h="740">
                <a:moveTo>
                  <a:pt x="0" y="186"/>
                </a:moveTo>
                <a:lnTo>
                  <a:pt x="2685" y="186"/>
                </a:lnTo>
                <a:lnTo>
                  <a:pt x="2685" y="0"/>
                </a:lnTo>
                <a:lnTo>
                  <a:pt x="3158" y="370"/>
                </a:lnTo>
                <a:lnTo>
                  <a:pt x="2685" y="739"/>
                </a:lnTo>
                <a:lnTo>
                  <a:pt x="2685" y="556"/>
                </a:lnTo>
                <a:lnTo>
                  <a:pt x="0" y="556"/>
                </a:lnTo>
                <a:lnTo>
                  <a:pt x="0" y="18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8" name="CustomShape 60"/>
          <p:cNvSpPr/>
          <p:nvPr/>
        </p:nvSpPr>
        <p:spPr>
          <a:xfrm>
            <a:off x="6049080" y="1931400"/>
            <a:ext cx="1169640" cy="317520"/>
          </a:xfrm>
          <a:custGeom>
            <a:avLst/>
            <a:gdLst/>
            <a:ahLst/>
            <a:rect l="l" t="t" r="r" b="b"/>
            <a:pathLst>
              <a:path w="3250" h="883">
                <a:moveTo>
                  <a:pt x="0" y="227"/>
                </a:moveTo>
                <a:lnTo>
                  <a:pt x="2723" y="227"/>
                </a:lnTo>
                <a:lnTo>
                  <a:pt x="2688" y="256"/>
                </a:lnTo>
                <a:lnTo>
                  <a:pt x="2688" y="0"/>
                </a:lnTo>
                <a:lnTo>
                  <a:pt x="3249" y="441"/>
                </a:lnTo>
                <a:lnTo>
                  <a:pt x="2688" y="882"/>
                </a:lnTo>
                <a:lnTo>
                  <a:pt x="2688" y="628"/>
                </a:lnTo>
                <a:lnTo>
                  <a:pt x="2723" y="655"/>
                </a:lnTo>
                <a:lnTo>
                  <a:pt x="0" y="655"/>
                </a:lnTo>
                <a:lnTo>
                  <a:pt x="0" y="227"/>
                </a:lnTo>
                <a:moveTo>
                  <a:pt x="74" y="628"/>
                </a:moveTo>
                <a:lnTo>
                  <a:pt x="38" y="598"/>
                </a:lnTo>
                <a:lnTo>
                  <a:pt x="2761" y="598"/>
                </a:lnTo>
                <a:lnTo>
                  <a:pt x="2761" y="811"/>
                </a:lnTo>
                <a:lnTo>
                  <a:pt x="2697" y="792"/>
                </a:lnTo>
                <a:lnTo>
                  <a:pt x="3169" y="421"/>
                </a:lnTo>
                <a:lnTo>
                  <a:pt x="3169" y="461"/>
                </a:lnTo>
                <a:lnTo>
                  <a:pt x="2697" y="91"/>
                </a:lnTo>
                <a:lnTo>
                  <a:pt x="2761" y="72"/>
                </a:lnTo>
                <a:lnTo>
                  <a:pt x="2761" y="285"/>
                </a:lnTo>
                <a:lnTo>
                  <a:pt x="38" y="285"/>
                </a:lnTo>
                <a:lnTo>
                  <a:pt x="74" y="256"/>
                </a:lnTo>
                <a:lnTo>
                  <a:pt x="74" y="62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9" name="CustomShape 61"/>
          <p:cNvSpPr/>
          <p:nvPr/>
        </p:nvSpPr>
        <p:spPr>
          <a:xfrm>
            <a:off x="6062760" y="1957320"/>
            <a:ext cx="1136880" cy="266040"/>
          </a:xfrm>
          <a:custGeom>
            <a:avLst/>
            <a:gdLst/>
            <a:ahLst/>
            <a:rect l="l" t="t" r="r" b="b"/>
            <a:pathLst>
              <a:path w="3159" h="740">
                <a:moveTo>
                  <a:pt x="0" y="186"/>
                </a:moveTo>
                <a:lnTo>
                  <a:pt x="2685" y="186"/>
                </a:lnTo>
                <a:lnTo>
                  <a:pt x="2685" y="0"/>
                </a:lnTo>
                <a:lnTo>
                  <a:pt x="3158" y="370"/>
                </a:lnTo>
                <a:lnTo>
                  <a:pt x="2685" y="739"/>
                </a:lnTo>
                <a:lnTo>
                  <a:pt x="2685" y="556"/>
                </a:lnTo>
                <a:lnTo>
                  <a:pt x="0" y="556"/>
                </a:lnTo>
                <a:lnTo>
                  <a:pt x="0" y="18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0" name="CustomShape 62"/>
          <p:cNvSpPr/>
          <p:nvPr/>
        </p:nvSpPr>
        <p:spPr>
          <a:xfrm>
            <a:off x="6049080" y="1931400"/>
            <a:ext cx="1169640" cy="317520"/>
          </a:xfrm>
          <a:custGeom>
            <a:avLst/>
            <a:gdLst/>
            <a:ahLst/>
            <a:rect l="l" t="t" r="r" b="b"/>
            <a:pathLst>
              <a:path w="3250" h="883">
                <a:moveTo>
                  <a:pt x="0" y="227"/>
                </a:moveTo>
                <a:lnTo>
                  <a:pt x="2723" y="227"/>
                </a:lnTo>
                <a:lnTo>
                  <a:pt x="2688" y="256"/>
                </a:lnTo>
                <a:lnTo>
                  <a:pt x="2688" y="0"/>
                </a:lnTo>
                <a:lnTo>
                  <a:pt x="3249" y="441"/>
                </a:lnTo>
                <a:lnTo>
                  <a:pt x="2688" y="882"/>
                </a:lnTo>
                <a:lnTo>
                  <a:pt x="2688" y="628"/>
                </a:lnTo>
                <a:lnTo>
                  <a:pt x="2723" y="655"/>
                </a:lnTo>
                <a:lnTo>
                  <a:pt x="0" y="655"/>
                </a:lnTo>
                <a:lnTo>
                  <a:pt x="0" y="227"/>
                </a:lnTo>
                <a:moveTo>
                  <a:pt x="74" y="628"/>
                </a:moveTo>
                <a:lnTo>
                  <a:pt x="38" y="598"/>
                </a:lnTo>
                <a:lnTo>
                  <a:pt x="2761" y="598"/>
                </a:lnTo>
                <a:lnTo>
                  <a:pt x="2761" y="811"/>
                </a:lnTo>
                <a:lnTo>
                  <a:pt x="2697" y="792"/>
                </a:lnTo>
                <a:lnTo>
                  <a:pt x="3169" y="421"/>
                </a:lnTo>
                <a:lnTo>
                  <a:pt x="3169" y="461"/>
                </a:lnTo>
                <a:lnTo>
                  <a:pt x="2697" y="91"/>
                </a:lnTo>
                <a:lnTo>
                  <a:pt x="2761" y="72"/>
                </a:lnTo>
                <a:lnTo>
                  <a:pt x="2761" y="285"/>
                </a:lnTo>
                <a:lnTo>
                  <a:pt x="38" y="285"/>
                </a:lnTo>
                <a:lnTo>
                  <a:pt x="74" y="256"/>
                </a:lnTo>
                <a:lnTo>
                  <a:pt x="74" y="62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1" name="CustomShape 63"/>
          <p:cNvSpPr/>
          <p:nvPr/>
        </p:nvSpPr>
        <p:spPr>
          <a:xfrm>
            <a:off x="3661560" y="1944000"/>
            <a:ext cx="338760" cy="17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</a:rPr>
              <a:t>HPC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302" name="CustomShape 64"/>
          <p:cNvSpPr/>
          <p:nvPr/>
        </p:nvSpPr>
        <p:spPr>
          <a:xfrm>
            <a:off x="5824080" y="2260800"/>
            <a:ext cx="8362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network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303" name="CustomShape 65"/>
          <p:cNvSpPr/>
          <p:nvPr/>
        </p:nvSpPr>
        <p:spPr>
          <a:xfrm>
            <a:off x="5824080" y="2486880"/>
            <a:ext cx="15660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interconnection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2304" name="" descr=""/>
          <p:cNvPicPr/>
          <p:nvPr/>
        </p:nvPicPr>
        <p:blipFill>
          <a:blip r:embed="rId237"/>
          <a:stretch/>
        </p:blipFill>
        <p:spPr>
          <a:xfrm>
            <a:off x="1226880" y="450612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2305" name="" descr=""/>
          <p:cNvPicPr/>
          <p:nvPr/>
        </p:nvPicPr>
        <p:blipFill>
          <a:blip r:embed="rId238"/>
          <a:stretch/>
        </p:blipFill>
        <p:spPr>
          <a:xfrm>
            <a:off x="1217160" y="450972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2306" name="" descr=""/>
          <p:cNvPicPr/>
          <p:nvPr/>
        </p:nvPicPr>
        <p:blipFill>
          <a:blip r:embed="rId239"/>
          <a:stretch/>
        </p:blipFill>
        <p:spPr>
          <a:xfrm>
            <a:off x="1207440" y="4513680"/>
            <a:ext cx="124200" cy="3240"/>
          </a:xfrm>
          <a:prstGeom prst="rect">
            <a:avLst/>
          </a:prstGeom>
          <a:ln w="0">
            <a:noFill/>
          </a:ln>
        </p:spPr>
      </p:pic>
      <p:pic>
        <p:nvPicPr>
          <p:cNvPr id="2307" name="" descr=""/>
          <p:cNvPicPr/>
          <p:nvPr/>
        </p:nvPicPr>
        <p:blipFill>
          <a:blip r:embed="rId240"/>
          <a:stretch/>
        </p:blipFill>
        <p:spPr>
          <a:xfrm>
            <a:off x="1193040" y="4517280"/>
            <a:ext cx="167760" cy="3240"/>
          </a:xfrm>
          <a:prstGeom prst="rect">
            <a:avLst/>
          </a:prstGeom>
          <a:ln w="0">
            <a:noFill/>
          </a:ln>
        </p:spPr>
      </p:pic>
      <p:pic>
        <p:nvPicPr>
          <p:cNvPr id="2308" name="" descr=""/>
          <p:cNvPicPr/>
          <p:nvPr/>
        </p:nvPicPr>
        <p:blipFill>
          <a:blip r:embed="rId241"/>
          <a:stretch/>
        </p:blipFill>
        <p:spPr>
          <a:xfrm>
            <a:off x="1183680" y="4521240"/>
            <a:ext cx="210960" cy="3240"/>
          </a:xfrm>
          <a:prstGeom prst="rect">
            <a:avLst/>
          </a:prstGeom>
          <a:ln w="0">
            <a:noFill/>
          </a:ln>
        </p:spPr>
      </p:pic>
      <p:pic>
        <p:nvPicPr>
          <p:cNvPr id="2309" name="" descr=""/>
          <p:cNvPicPr/>
          <p:nvPr/>
        </p:nvPicPr>
        <p:blipFill>
          <a:blip r:embed="rId242"/>
          <a:stretch/>
        </p:blipFill>
        <p:spPr>
          <a:xfrm>
            <a:off x="1173600" y="452484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310" name="" descr=""/>
          <p:cNvPicPr/>
          <p:nvPr/>
        </p:nvPicPr>
        <p:blipFill>
          <a:blip r:embed="rId243"/>
          <a:stretch/>
        </p:blipFill>
        <p:spPr>
          <a:xfrm>
            <a:off x="1164240" y="4528440"/>
            <a:ext cx="235080" cy="3240"/>
          </a:xfrm>
          <a:prstGeom prst="rect">
            <a:avLst/>
          </a:prstGeom>
          <a:ln w="0">
            <a:noFill/>
          </a:ln>
        </p:spPr>
      </p:pic>
      <p:pic>
        <p:nvPicPr>
          <p:cNvPr id="2311" name="" descr=""/>
          <p:cNvPicPr/>
          <p:nvPr/>
        </p:nvPicPr>
        <p:blipFill>
          <a:blip r:embed="rId244"/>
          <a:stretch/>
        </p:blipFill>
        <p:spPr>
          <a:xfrm>
            <a:off x="1154520" y="4532400"/>
            <a:ext cx="244800" cy="3240"/>
          </a:xfrm>
          <a:prstGeom prst="rect">
            <a:avLst/>
          </a:prstGeom>
          <a:ln w="0">
            <a:noFill/>
          </a:ln>
        </p:spPr>
      </p:pic>
      <p:pic>
        <p:nvPicPr>
          <p:cNvPr id="2312" name="" descr=""/>
          <p:cNvPicPr/>
          <p:nvPr/>
        </p:nvPicPr>
        <p:blipFill>
          <a:blip r:embed="rId245"/>
          <a:stretch/>
        </p:blipFill>
        <p:spPr>
          <a:xfrm>
            <a:off x="1144800" y="4536360"/>
            <a:ext cx="254160" cy="3240"/>
          </a:xfrm>
          <a:prstGeom prst="rect">
            <a:avLst/>
          </a:prstGeom>
          <a:ln w="0">
            <a:noFill/>
          </a:ln>
        </p:spPr>
      </p:pic>
      <p:pic>
        <p:nvPicPr>
          <p:cNvPr id="2313" name="" descr=""/>
          <p:cNvPicPr/>
          <p:nvPr/>
        </p:nvPicPr>
        <p:blipFill>
          <a:blip r:embed="rId246"/>
          <a:stretch/>
        </p:blipFill>
        <p:spPr>
          <a:xfrm>
            <a:off x="1121040" y="4540320"/>
            <a:ext cx="278640" cy="3240"/>
          </a:xfrm>
          <a:prstGeom prst="rect">
            <a:avLst/>
          </a:prstGeom>
          <a:ln w="0">
            <a:noFill/>
          </a:ln>
        </p:spPr>
      </p:pic>
      <p:pic>
        <p:nvPicPr>
          <p:cNvPr id="2314" name="" descr=""/>
          <p:cNvPicPr/>
          <p:nvPr/>
        </p:nvPicPr>
        <p:blipFill>
          <a:blip r:embed="rId247"/>
          <a:stretch/>
        </p:blipFill>
        <p:spPr>
          <a:xfrm>
            <a:off x="1111320" y="4543560"/>
            <a:ext cx="288000" cy="3240"/>
          </a:xfrm>
          <a:prstGeom prst="rect">
            <a:avLst/>
          </a:prstGeom>
          <a:ln w="0">
            <a:noFill/>
          </a:ln>
        </p:spPr>
      </p:pic>
      <p:pic>
        <p:nvPicPr>
          <p:cNvPr id="2315" name="" descr=""/>
          <p:cNvPicPr/>
          <p:nvPr/>
        </p:nvPicPr>
        <p:blipFill>
          <a:blip r:embed="rId248"/>
          <a:stretch/>
        </p:blipFill>
        <p:spPr>
          <a:xfrm>
            <a:off x="1101600" y="454752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2316" name="" descr=""/>
          <p:cNvPicPr/>
          <p:nvPr/>
        </p:nvPicPr>
        <p:blipFill>
          <a:blip r:embed="rId249"/>
          <a:stretch/>
        </p:blipFill>
        <p:spPr>
          <a:xfrm>
            <a:off x="1087200" y="455148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317" name="" descr=""/>
          <p:cNvPicPr/>
          <p:nvPr/>
        </p:nvPicPr>
        <p:blipFill>
          <a:blip r:embed="rId250"/>
          <a:stretch/>
        </p:blipFill>
        <p:spPr>
          <a:xfrm>
            <a:off x="1077480" y="455508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2318" name="" descr=""/>
          <p:cNvPicPr/>
          <p:nvPr/>
        </p:nvPicPr>
        <p:blipFill>
          <a:blip r:embed="rId251"/>
          <a:stretch/>
        </p:blipFill>
        <p:spPr>
          <a:xfrm>
            <a:off x="1068120" y="455868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319" name="" descr=""/>
          <p:cNvPicPr/>
          <p:nvPr/>
        </p:nvPicPr>
        <p:blipFill>
          <a:blip r:embed="rId252"/>
          <a:stretch/>
        </p:blipFill>
        <p:spPr>
          <a:xfrm>
            <a:off x="1058040" y="456264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320" name="" descr=""/>
          <p:cNvPicPr/>
          <p:nvPr/>
        </p:nvPicPr>
        <p:blipFill>
          <a:blip r:embed="rId253"/>
          <a:stretch/>
        </p:blipFill>
        <p:spPr>
          <a:xfrm>
            <a:off x="1043640" y="4566240"/>
            <a:ext cx="355320" cy="146160"/>
          </a:xfrm>
          <a:prstGeom prst="rect">
            <a:avLst/>
          </a:prstGeom>
          <a:ln w="0">
            <a:noFill/>
          </a:ln>
        </p:spPr>
      </p:pic>
      <p:pic>
        <p:nvPicPr>
          <p:cNvPr id="2321" name="" descr=""/>
          <p:cNvPicPr/>
          <p:nvPr/>
        </p:nvPicPr>
        <p:blipFill>
          <a:blip r:embed="rId254"/>
          <a:stretch/>
        </p:blipFill>
        <p:spPr>
          <a:xfrm>
            <a:off x="1048680" y="4713480"/>
            <a:ext cx="350640" cy="105120"/>
          </a:xfrm>
          <a:prstGeom prst="rect">
            <a:avLst/>
          </a:prstGeom>
          <a:ln w="0">
            <a:noFill/>
          </a:ln>
        </p:spPr>
      </p:pic>
      <p:pic>
        <p:nvPicPr>
          <p:cNvPr id="2322" name="" descr=""/>
          <p:cNvPicPr/>
          <p:nvPr/>
        </p:nvPicPr>
        <p:blipFill>
          <a:blip r:embed="rId255"/>
          <a:stretch/>
        </p:blipFill>
        <p:spPr>
          <a:xfrm>
            <a:off x="1048680" y="481896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2323" name="" descr=""/>
          <p:cNvPicPr/>
          <p:nvPr/>
        </p:nvPicPr>
        <p:blipFill>
          <a:blip r:embed="rId256"/>
          <a:stretch/>
        </p:blipFill>
        <p:spPr>
          <a:xfrm>
            <a:off x="1048680" y="482292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324" name="" descr=""/>
          <p:cNvPicPr/>
          <p:nvPr/>
        </p:nvPicPr>
        <p:blipFill>
          <a:blip r:embed="rId257"/>
          <a:stretch/>
        </p:blipFill>
        <p:spPr>
          <a:xfrm>
            <a:off x="1048680" y="4826520"/>
            <a:ext cx="331200" cy="3240"/>
          </a:xfrm>
          <a:prstGeom prst="rect">
            <a:avLst/>
          </a:prstGeom>
          <a:ln w="0">
            <a:noFill/>
          </a:ln>
        </p:spPr>
      </p:pic>
      <p:pic>
        <p:nvPicPr>
          <p:cNvPr id="2325" name="" descr=""/>
          <p:cNvPicPr/>
          <p:nvPr/>
        </p:nvPicPr>
        <p:blipFill>
          <a:blip r:embed="rId258"/>
          <a:stretch/>
        </p:blipFill>
        <p:spPr>
          <a:xfrm>
            <a:off x="1048680" y="483012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2326" name="" descr=""/>
          <p:cNvPicPr/>
          <p:nvPr/>
        </p:nvPicPr>
        <p:blipFill>
          <a:blip r:embed="rId259"/>
          <a:stretch/>
        </p:blipFill>
        <p:spPr>
          <a:xfrm>
            <a:off x="1048680" y="4834080"/>
            <a:ext cx="316800" cy="3240"/>
          </a:xfrm>
          <a:prstGeom prst="rect">
            <a:avLst/>
          </a:prstGeom>
          <a:ln w="0">
            <a:noFill/>
          </a:ln>
        </p:spPr>
      </p:pic>
      <p:pic>
        <p:nvPicPr>
          <p:cNvPr id="2327" name="" descr=""/>
          <p:cNvPicPr/>
          <p:nvPr/>
        </p:nvPicPr>
        <p:blipFill>
          <a:blip r:embed="rId260"/>
          <a:stretch/>
        </p:blipFill>
        <p:spPr>
          <a:xfrm>
            <a:off x="1048680" y="4838040"/>
            <a:ext cx="312120" cy="3240"/>
          </a:xfrm>
          <a:prstGeom prst="rect">
            <a:avLst/>
          </a:prstGeom>
          <a:ln w="0">
            <a:noFill/>
          </a:ln>
        </p:spPr>
      </p:pic>
      <p:pic>
        <p:nvPicPr>
          <p:cNvPr id="2328" name="" descr=""/>
          <p:cNvPicPr/>
          <p:nvPr/>
        </p:nvPicPr>
        <p:blipFill>
          <a:blip r:embed="rId261"/>
          <a:stretch/>
        </p:blipFill>
        <p:spPr>
          <a:xfrm>
            <a:off x="1048680" y="4841640"/>
            <a:ext cx="302400" cy="6840"/>
          </a:xfrm>
          <a:prstGeom prst="rect">
            <a:avLst/>
          </a:prstGeom>
          <a:ln w="0">
            <a:noFill/>
          </a:ln>
        </p:spPr>
      </p:pic>
      <p:pic>
        <p:nvPicPr>
          <p:cNvPr id="2329" name="" descr=""/>
          <p:cNvPicPr/>
          <p:nvPr/>
        </p:nvPicPr>
        <p:blipFill>
          <a:blip r:embed="rId262"/>
          <a:stretch/>
        </p:blipFill>
        <p:spPr>
          <a:xfrm>
            <a:off x="1048680" y="4849200"/>
            <a:ext cx="293040" cy="3240"/>
          </a:xfrm>
          <a:prstGeom prst="rect">
            <a:avLst/>
          </a:prstGeom>
          <a:ln w="0">
            <a:noFill/>
          </a:ln>
        </p:spPr>
      </p:pic>
      <p:pic>
        <p:nvPicPr>
          <p:cNvPr id="2330" name="" descr=""/>
          <p:cNvPicPr/>
          <p:nvPr/>
        </p:nvPicPr>
        <p:blipFill>
          <a:blip r:embed="rId263"/>
          <a:stretch/>
        </p:blipFill>
        <p:spPr>
          <a:xfrm>
            <a:off x="1048680" y="4853160"/>
            <a:ext cx="278640" cy="3240"/>
          </a:xfrm>
          <a:prstGeom prst="rect">
            <a:avLst/>
          </a:prstGeom>
          <a:ln w="0">
            <a:noFill/>
          </a:ln>
        </p:spPr>
      </p:pic>
      <p:pic>
        <p:nvPicPr>
          <p:cNvPr id="2331" name="" descr=""/>
          <p:cNvPicPr/>
          <p:nvPr/>
        </p:nvPicPr>
        <p:blipFill>
          <a:blip r:embed="rId264"/>
          <a:stretch/>
        </p:blipFill>
        <p:spPr>
          <a:xfrm>
            <a:off x="1053720" y="485676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2332" name="" descr=""/>
          <p:cNvPicPr/>
          <p:nvPr/>
        </p:nvPicPr>
        <p:blipFill>
          <a:blip r:embed="rId265"/>
          <a:stretch/>
        </p:blipFill>
        <p:spPr>
          <a:xfrm>
            <a:off x="1068120" y="4860360"/>
            <a:ext cx="244800" cy="3240"/>
          </a:xfrm>
          <a:prstGeom prst="rect">
            <a:avLst/>
          </a:prstGeom>
          <a:ln w="0">
            <a:noFill/>
          </a:ln>
        </p:spPr>
      </p:pic>
      <p:pic>
        <p:nvPicPr>
          <p:cNvPr id="2333" name="" descr=""/>
          <p:cNvPicPr/>
          <p:nvPr/>
        </p:nvPicPr>
        <p:blipFill>
          <a:blip r:embed="rId266"/>
          <a:stretch/>
        </p:blipFill>
        <p:spPr>
          <a:xfrm>
            <a:off x="1082520" y="4864320"/>
            <a:ext cx="225360" cy="3240"/>
          </a:xfrm>
          <a:prstGeom prst="rect">
            <a:avLst/>
          </a:prstGeom>
          <a:ln w="0">
            <a:noFill/>
          </a:ln>
        </p:spPr>
      </p:pic>
      <p:pic>
        <p:nvPicPr>
          <p:cNvPr id="2334" name="" descr=""/>
          <p:cNvPicPr/>
          <p:nvPr/>
        </p:nvPicPr>
        <p:blipFill>
          <a:blip r:embed="rId267"/>
          <a:stretch/>
        </p:blipFill>
        <p:spPr>
          <a:xfrm>
            <a:off x="1096920" y="4867920"/>
            <a:ext cx="201240" cy="3240"/>
          </a:xfrm>
          <a:prstGeom prst="rect">
            <a:avLst/>
          </a:prstGeom>
          <a:ln w="0">
            <a:noFill/>
          </a:ln>
        </p:spPr>
      </p:pic>
      <p:pic>
        <p:nvPicPr>
          <p:cNvPr id="2335" name="" descr=""/>
          <p:cNvPicPr/>
          <p:nvPr/>
        </p:nvPicPr>
        <p:blipFill>
          <a:blip r:embed="rId268"/>
          <a:stretch/>
        </p:blipFill>
        <p:spPr>
          <a:xfrm>
            <a:off x="1111320" y="4871880"/>
            <a:ext cx="182160" cy="3240"/>
          </a:xfrm>
          <a:prstGeom prst="rect">
            <a:avLst/>
          </a:prstGeom>
          <a:ln w="0">
            <a:noFill/>
          </a:ln>
        </p:spPr>
      </p:pic>
      <p:pic>
        <p:nvPicPr>
          <p:cNvPr id="2336" name="" descr=""/>
          <p:cNvPicPr/>
          <p:nvPr/>
        </p:nvPicPr>
        <p:blipFill>
          <a:blip r:embed="rId269"/>
          <a:stretch/>
        </p:blipFill>
        <p:spPr>
          <a:xfrm>
            <a:off x="1125720" y="4875480"/>
            <a:ext cx="158040" cy="3240"/>
          </a:xfrm>
          <a:prstGeom prst="rect">
            <a:avLst/>
          </a:prstGeom>
          <a:ln w="0">
            <a:noFill/>
          </a:ln>
        </p:spPr>
      </p:pic>
      <p:pic>
        <p:nvPicPr>
          <p:cNvPr id="2337" name="" descr=""/>
          <p:cNvPicPr/>
          <p:nvPr/>
        </p:nvPicPr>
        <p:blipFill>
          <a:blip r:embed="rId270"/>
          <a:stretch/>
        </p:blipFill>
        <p:spPr>
          <a:xfrm>
            <a:off x="1140120" y="4879440"/>
            <a:ext cx="138600" cy="3240"/>
          </a:xfrm>
          <a:prstGeom prst="rect">
            <a:avLst/>
          </a:prstGeom>
          <a:ln w="0">
            <a:noFill/>
          </a:ln>
        </p:spPr>
      </p:pic>
      <p:pic>
        <p:nvPicPr>
          <p:cNvPr id="2338" name="" descr=""/>
          <p:cNvPicPr/>
          <p:nvPr/>
        </p:nvPicPr>
        <p:blipFill>
          <a:blip r:embed="rId271"/>
          <a:stretch/>
        </p:blipFill>
        <p:spPr>
          <a:xfrm>
            <a:off x="1154520" y="488304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2339" name="" descr=""/>
          <p:cNvPicPr/>
          <p:nvPr/>
        </p:nvPicPr>
        <p:blipFill>
          <a:blip r:embed="rId272"/>
          <a:stretch/>
        </p:blipFill>
        <p:spPr>
          <a:xfrm>
            <a:off x="1164240" y="4887000"/>
            <a:ext cx="100440" cy="3240"/>
          </a:xfrm>
          <a:prstGeom prst="rect">
            <a:avLst/>
          </a:prstGeom>
          <a:ln w="0">
            <a:noFill/>
          </a:ln>
        </p:spPr>
      </p:pic>
      <p:pic>
        <p:nvPicPr>
          <p:cNvPr id="2340" name="" descr=""/>
          <p:cNvPicPr/>
          <p:nvPr/>
        </p:nvPicPr>
        <p:blipFill>
          <a:blip r:embed="rId273"/>
          <a:stretch/>
        </p:blipFill>
        <p:spPr>
          <a:xfrm>
            <a:off x="1178640" y="4890960"/>
            <a:ext cx="76320" cy="3240"/>
          </a:xfrm>
          <a:prstGeom prst="rect">
            <a:avLst/>
          </a:prstGeom>
          <a:ln w="0">
            <a:noFill/>
          </a:ln>
        </p:spPr>
      </p:pic>
      <p:pic>
        <p:nvPicPr>
          <p:cNvPr id="2341" name="" descr=""/>
          <p:cNvPicPr/>
          <p:nvPr/>
        </p:nvPicPr>
        <p:blipFill>
          <a:blip r:embed="rId274"/>
          <a:stretch/>
        </p:blipFill>
        <p:spPr>
          <a:xfrm>
            <a:off x="1193040" y="4894200"/>
            <a:ext cx="56880" cy="3240"/>
          </a:xfrm>
          <a:prstGeom prst="rect">
            <a:avLst/>
          </a:prstGeom>
          <a:ln w="0">
            <a:noFill/>
          </a:ln>
        </p:spPr>
      </p:pic>
      <p:pic>
        <p:nvPicPr>
          <p:cNvPr id="2342" name="" descr=""/>
          <p:cNvPicPr/>
          <p:nvPr/>
        </p:nvPicPr>
        <p:blipFill>
          <a:blip r:embed="rId275"/>
          <a:stretch/>
        </p:blipFill>
        <p:spPr>
          <a:xfrm>
            <a:off x="1207440" y="4898160"/>
            <a:ext cx="33120" cy="3240"/>
          </a:xfrm>
          <a:prstGeom prst="rect">
            <a:avLst/>
          </a:prstGeom>
          <a:ln w="0">
            <a:noFill/>
          </a:ln>
        </p:spPr>
      </p:pic>
      <p:pic>
        <p:nvPicPr>
          <p:cNvPr id="2343" name="" descr=""/>
          <p:cNvPicPr/>
          <p:nvPr/>
        </p:nvPicPr>
        <p:blipFill>
          <a:blip r:embed="rId276"/>
          <a:stretch/>
        </p:blipFill>
        <p:spPr>
          <a:xfrm>
            <a:off x="1221840" y="4902120"/>
            <a:ext cx="8640" cy="3240"/>
          </a:xfrm>
          <a:prstGeom prst="rect">
            <a:avLst/>
          </a:prstGeom>
          <a:ln w="0">
            <a:noFill/>
          </a:ln>
        </p:spPr>
      </p:pic>
      <p:sp>
        <p:nvSpPr>
          <p:cNvPr id="2344" name="CustomShape 66"/>
          <p:cNvSpPr/>
          <p:nvPr/>
        </p:nvSpPr>
        <p:spPr>
          <a:xfrm>
            <a:off x="5824080" y="2712960"/>
            <a:ext cx="1012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important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345" name="CustomShape 6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7" name="CustomShape 2"/>
          <p:cNvSpPr/>
          <p:nvPr/>
        </p:nvSpPr>
        <p:spPr>
          <a:xfrm>
            <a:off x="3525120" y="370440"/>
            <a:ext cx="2624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Payment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4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49" name="CustomShape 4"/>
          <p:cNvSpPr/>
          <p:nvPr/>
        </p:nvSpPr>
        <p:spPr>
          <a:xfrm>
            <a:off x="957960" y="1032120"/>
            <a:ext cx="4566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Pay-as-you-go / pay-per-use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5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1" name="CustomShape 6"/>
          <p:cNvSpPr/>
          <p:nvPr/>
        </p:nvSpPr>
        <p:spPr>
          <a:xfrm>
            <a:off x="1379160" y="1376640"/>
            <a:ext cx="740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Cost is often significantly reduced vs. cost of ownership (not always)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3" name="CustomShape 8"/>
          <p:cNvSpPr/>
          <p:nvPr/>
        </p:nvSpPr>
        <p:spPr>
          <a:xfrm>
            <a:off x="1379160" y="1678320"/>
            <a:ext cx="746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hardware and software resources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leased from cloud provider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4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5" name="CustomShape 10"/>
          <p:cNvSpPr/>
          <p:nvPr/>
        </p:nvSpPr>
        <p:spPr>
          <a:xfrm>
            <a:off x="1379160" y="1980000"/>
            <a:ext cx="560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Without capital investment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the part of the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6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7" name="CustomShape 12"/>
          <p:cNvSpPr/>
          <p:nvPr/>
        </p:nvSpPr>
        <p:spPr>
          <a:xfrm>
            <a:off x="1379160" y="2281680"/>
            <a:ext cx="514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Amazon Web Services (AWS) offers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8" name="CustomShape 13"/>
          <p:cNvSpPr/>
          <p:nvPr/>
        </p:nvSpPr>
        <p:spPr>
          <a:xfrm>
            <a:off x="1379160" y="2532960"/>
            <a:ext cx="551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pay-as-you-go model for pricing ~70 cloud services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359" name="" descr=""/>
          <p:cNvPicPr/>
          <p:nvPr/>
        </p:nvPicPr>
        <p:blipFill>
          <a:blip r:embed="rId1"/>
          <a:stretch/>
        </p:blipFill>
        <p:spPr>
          <a:xfrm>
            <a:off x="663840" y="2816280"/>
            <a:ext cx="7287840" cy="1766880"/>
          </a:xfrm>
          <a:prstGeom prst="rect">
            <a:avLst/>
          </a:prstGeom>
          <a:ln w="0">
            <a:noFill/>
          </a:ln>
        </p:spPr>
      </p:pic>
      <p:sp>
        <p:nvSpPr>
          <p:cNvPr id="2360" name="CustomShape 14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61" name="CustomShape 15"/>
          <p:cNvSpPr/>
          <p:nvPr/>
        </p:nvSpPr>
        <p:spPr>
          <a:xfrm>
            <a:off x="8048520" y="3446640"/>
            <a:ext cx="134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62" name="CustomShape 16"/>
          <p:cNvSpPr/>
          <p:nvPr/>
        </p:nvSpPr>
        <p:spPr>
          <a:xfrm>
            <a:off x="8048520" y="3622680"/>
            <a:ext cx="138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Computing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63" name="CustomShape 17"/>
          <p:cNvSpPr/>
          <p:nvPr/>
        </p:nvSpPr>
        <p:spPr>
          <a:xfrm>
            <a:off x="208440" y="4629960"/>
            <a:ext cx="9246960" cy="498600"/>
          </a:xfrm>
          <a:custGeom>
            <a:avLst/>
            <a:gdLst/>
            <a:ahLst/>
            <a:rect l="l" t="t" r="r" b="b"/>
            <a:pathLst>
              <a:path w="25687" h="1386">
                <a:moveTo>
                  <a:pt x="0" y="0"/>
                </a:moveTo>
                <a:lnTo>
                  <a:pt x="0" y="1385"/>
                </a:lnTo>
                <a:lnTo>
                  <a:pt x="25686" y="1385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4" name="CustomShape 18"/>
          <p:cNvSpPr/>
          <p:nvPr/>
        </p:nvSpPr>
        <p:spPr>
          <a:xfrm>
            <a:off x="188640" y="4614120"/>
            <a:ext cx="9286920" cy="529920"/>
          </a:xfrm>
          <a:custGeom>
            <a:avLst/>
            <a:gdLst/>
            <a:ahLst/>
            <a:rect l="l" t="t" r="r" b="b"/>
            <a:pathLst>
              <a:path w="25798" h="147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28"/>
                </a:lnTo>
                <a:cubicBezTo>
                  <a:pt x="25797" y="1451"/>
                  <a:pt x="25773" y="1472"/>
                  <a:pt x="25741" y="1472"/>
                </a:cubicBezTo>
                <a:lnTo>
                  <a:pt x="56" y="1472"/>
                </a:lnTo>
                <a:cubicBezTo>
                  <a:pt x="25" y="1472"/>
                  <a:pt x="0" y="1451"/>
                  <a:pt x="0" y="1428"/>
                </a:cubicBezTo>
                <a:lnTo>
                  <a:pt x="0" y="44"/>
                </a:lnTo>
                <a:moveTo>
                  <a:pt x="112" y="1428"/>
                </a:moveTo>
                <a:lnTo>
                  <a:pt x="56" y="1385"/>
                </a:lnTo>
                <a:lnTo>
                  <a:pt x="25741" y="1385"/>
                </a:lnTo>
                <a:lnTo>
                  <a:pt x="25686" y="142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5" name="CustomShape 19"/>
          <p:cNvSpPr/>
          <p:nvPr/>
        </p:nvSpPr>
        <p:spPr>
          <a:xfrm>
            <a:off x="8048520" y="3798360"/>
            <a:ext cx="3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66" name="CustomShape 20"/>
          <p:cNvSpPr/>
          <p:nvPr/>
        </p:nvSpPr>
        <p:spPr>
          <a:xfrm>
            <a:off x="305280" y="467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7" name="CustomShape 21"/>
          <p:cNvSpPr/>
          <p:nvPr/>
        </p:nvSpPr>
        <p:spPr>
          <a:xfrm>
            <a:off x="666000" y="4698720"/>
            <a:ext cx="8433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Pay-as-you-go or pay-per-use cloud models means users pay for what they use w.r.t. resources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368" name="" descr=""/>
          <p:cNvPicPr/>
          <p:nvPr/>
        </p:nvPicPr>
        <p:blipFill>
          <a:blip r:embed="rId2"/>
          <a:stretch/>
        </p:blipFill>
        <p:spPr>
          <a:xfrm rot="5400000">
            <a:off x="8248680" y="1702440"/>
            <a:ext cx="700560" cy="1481400"/>
          </a:xfrm>
          <a:prstGeom prst="rect">
            <a:avLst/>
          </a:prstGeom>
          <a:ln w="0">
            <a:noFill/>
          </a:ln>
        </p:spPr>
      </p:pic>
      <p:pic>
        <p:nvPicPr>
          <p:cNvPr id="2369" name="" descr=""/>
          <p:cNvPicPr/>
          <p:nvPr/>
        </p:nvPicPr>
        <p:blipFill>
          <a:blip r:embed="rId3"/>
          <a:stretch/>
        </p:blipFill>
        <p:spPr>
          <a:xfrm>
            <a:off x="8314920" y="2782800"/>
            <a:ext cx="109800" cy="3240"/>
          </a:xfrm>
          <a:prstGeom prst="rect">
            <a:avLst/>
          </a:prstGeom>
          <a:ln w="0">
            <a:noFill/>
          </a:ln>
        </p:spPr>
      </p:pic>
      <p:sp>
        <p:nvSpPr>
          <p:cNvPr id="2370" name="CustomShape 22"/>
          <p:cNvSpPr/>
          <p:nvPr/>
        </p:nvSpPr>
        <p:spPr>
          <a:xfrm>
            <a:off x="666000" y="4899960"/>
            <a:ext cx="6203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computer resources are rent without buying resources in advance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71" name="CustomShape 23"/>
          <p:cNvSpPr/>
          <p:nvPr/>
        </p:nvSpPr>
        <p:spPr>
          <a:xfrm>
            <a:off x="5812560" y="1080720"/>
            <a:ext cx="347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(informally known as ‘swipe the credit card‘)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72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4" name="CustomShape 2"/>
          <p:cNvSpPr/>
          <p:nvPr/>
        </p:nvSpPr>
        <p:spPr>
          <a:xfrm>
            <a:off x="479880" y="370440"/>
            <a:ext cx="8705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Security Responsibilities of Computing and Data Centers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75" name="" descr=""/>
          <p:cNvPicPr/>
          <p:nvPr/>
        </p:nvPicPr>
        <p:blipFill>
          <a:blip r:embed="rId1"/>
          <a:stretch/>
        </p:blipFill>
        <p:spPr>
          <a:xfrm>
            <a:off x="488880" y="948600"/>
            <a:ext cx="8801280" cy="3205440"/>
          </a:xfrm>
          <a:prstGeom prst="rect">
            <a:avLst/>
          </a:prstGeom>
          <a:ln w="0">
            <a:noFill/>
          </a:ln>
        </p:spPr>
      </p:pic>
      <p:sp>
        <p:nvSpPr>
          <p:cNvPr id="2376" name="CustomShape 3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7" name="CustomShape 4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8" name="CustomShape 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79" name="CustomShape 6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80" name="CustomShape 7"/>
          <p:cNvSpPr/>
          <p:nvPr/>
        </p:nvSpPr>
        <p:spPr>
          <a:xfrm>
            <a:off x="133200" y="4402080"/>
            <a:ext cx="9357840" cy="498240"/>
          </a:xfrm>
          <a:custGeom>
            <a:avLst/>
            <a:gdLst/>
            <a:ahLst/>
            <a:rect l="l" t="t" r="r" b="b"/>
            <a:pathLst>
              <a:path w="25995" h="1385">
                <a:moveTo>
                  <a:pt x="0" y="0"/>
                </a:moveTo>
                <a:lnTo>
                  <a:pt x="0" y="1384"/>
                </a:lnTo>
                <a:lnTo>
                  <a:pt x="25994" y="1384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1" name="CustomShape 8"/>
          <p:cNvSpPr/>
          <p:nvPr/>
        </p:nvSpPr>
        <p:spPr>
          <a:xfrm>
            <a:off x="113040" y="4386600"/>
            <a:ext cx="9397440" cy="529200"/>
          </a:xfrm>
          <a:custGeom>
            <a:avLst/>
            <a:gdLst/>
            <a:ahLst/>
            <a:rect l="l" t="t" r="r" b="b"/>
            <a:pathLst>
              <a:path w="26105" h="1471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3"/>
                </a:cubicBezTo>
                <a:lnTo>
                  <a:pt x="26104" y="1427"/>
                </a:lnTo>
                <a:cubicBezTo>
                  <a:pt x="26104" y="1451"/>
                  <a:pt x="26080" y="1470"/>
                  <a:pt x="26050" y="1470"/>
                </a:cubicBezTo>
                <a:lnTo>
                  <a:pt x="56" y="1470"/>
                </a:lnTo>
                <a:cubicBezTo>
                  <a:pt x="25" y="1470"/>
                  <a:pt x="0" y="1451"/>
                  <a:pt x="0" y="1427"/>
                </a:cubicBezTo>
                <a:lnTo>
                  <a:pt x="0" y="43"/>
                </a:lnTo>
                <a:moveTo>
                  <a:pt x="112" y="1427"/>
                </a:moveTo>
                <a:lnTo>
                  <a:pt x="56" y="1383"/>
                </a:lnTo>
                <a:lnTo>
                  <a:pt x="26050" y="1383"/>
                </a:lnTo>
                <a:lnTo>
                  <a:pt x="25994" y="1427"/>
                </a:lnTo>
                <a:lnTo>
                  <a:pt x="25994" y="43"/>
                </a:lnTo>
                <a:lnTo>
                  <a:pt x="2605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142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2" name="CustomShape 9"/>
          <p:cNvSpPr/>
          <p:nvPr/>
        </p:nvSpPr>
        <p:spPr>
          <a:xfrm>
            <a:off x="589680" y="5045040"/>
            <a:ext cx="8601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Security in clouds &amp; distributed systems is another full course: we will review security in contexts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83" name="CustomShape 10"/>
          <p:cNvSpPr/>
          <p:nvPr/>
        </p:nvSpPr>
        <p:spPr>
          <a:xfrm>
            <a:off x="228960" y="4445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84" name="CustomShape 11"/>
          <p:cNvSpPr/>
          <p:nvPr/>
        </p:nvSpPr>
        <p:spPr>
          <a:xfrm>
            <a:off x="589680" y="4470840"/>
            <a:ext cx="871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Security responsibilities w.r.t. Cloud system attacks and network threats are to prevent four types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85" name="CustomShape 12"/>
          <p:cNvSpPr/>
          <p:nvPr/>
        </p:nvSpPr>
        <p:spPr>
          <a:xfrm>
            <a:off x="589680" y="4671720"/>
            <a:ext cx="7426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different losses: confidentiality, integrity, availability, or improper authentication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86" name="CustomShape 13"/>
          <p:cNvSpPr/>
          <p:nvPr/>
        </p:nvSpPr>
        <p:spPr>
          <a:xfrm>
            <a:off x="228960" y="42127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7" name="CustomShape 1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89" name="" descr=""/>
          <p:cNvPicPr/>
          <p:nvPr/>
        </p:nvPicPr>
        <p:blipFill>
          <a:blip r:embed="rId1"/>
          <a:stretch/>
        </p:blipFill>
        <p:spPr>
          <a:xfrm>
            <a:off x="3866040" y="2551680"/>
            <a:ext cx="5776920" cy="2670120"/>
          </a:xfrm>
          <a:prstGeom prst="rect">
            <a:avLst/>
          </a:prstGeom>
          <a:ln w="0">
            <a:noFill/>
          </a:ln>
        </p:spPr>
      </p:pic>
      <p:sp>
        <p:nvSpPr>
          <p:cNvPr id="2390" name="CustomShape 2"/>
          <p:cNvSpPr/>
          <p:nvPr/>
        </p:nvSpPr>
        <p:spPr>
          <a:xfrm>
            <a:off x="3797280" y="370800"/>
            <a:ext cx="2064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Public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91" name="CustomShape 3"/>
          <p:cNvSpPr/>
          <p:nvPr/>
        </p:nvSpPr>
        <p:spPr>
          <a:xfrm>
            <a:off x="596880" y="1827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92" name="CustomShape 4"/>
          <p:cNvSpPr/>
          <p:nvPr/>
        </p:nvSpPr>
        <p:spPr>
          <a:xfrm>
            <a:off x="957960" y="1864440"/>
            <a:ext cx="1235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93" name="CustomShape 5"/>
          <p:cNvSpPr/>
          <p:nvPr/>
        </p:nvSpPr>
        <p:spPr>
          <a:xfrm>
            <a:off x="1078200" y="2177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4" name="CustomShape 6"/>
          <p:cNvSpPr/>
          <p:nvPr/>
        </p:nvSpPr>
        <p:spPr>
          <a:xfrm>
            <a:off x="1379160" y="2208600"/>
            <a:ext cx="274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App Engine (GAE)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5" name="CustomShape 7"/>
          <p:cNvSpPr/>
          <p:nvPr/>
        </p:nvSpPr>
        <p:spPr>
          <a:xfrm>
            <a:off x="1078200" y="2479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6" name="CustomShape 8"/>
          <p:cNvSpPr/>
          <p:nvPr/>
        </p:nvSpPr>
        <p:spPr>
          <a:xfrm>
            <a:off x="1379160" y="2510280"/>
            <a:ext cx="314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Services (AWS)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7" name="CustomShape 9"/>
          <p:cNvSpPr/>
          <p:nvPr/>
        </p:nvSpPr>
        <p:spPr>
          <a:xfrm>
            <a:off x="1078200" y="278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8" name="CustomShape 10"/>
          <p:cNvSpPr/>
          <p:nvPr/>
        </p:nvSpPr>
        <p:spPr>
          <a:xfrm>
            <a:off x="1379160" y="2811960"/>
            <a:ext cx="173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Microsoft Azure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9" name="CustomShape 11"/>
          <p:cNvSpPr/>
          <p:nvPr/>
        </p:nvSpPr>
        <p:spPr>
          <a:xfrm>
            <a:off x="1078200" y="3082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00" name="CustomShape 12"/>
          <p:cNvSpPr/>
          <p:nvPr/>
        </p:nvSpPr>
        <p:spPr>
          <a:xfrm>
            <a:off x="1379160" y="3113640"/>
            <a:ext cx="167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IBM Blue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01" name="CustomShape 13"/>
          <p:cNvSpPr/>
          <p:nvPr/>
        </p:nvSpPr>
        <p:spPr>
          <a:xfrm>
            <a:off x="1078200" y="3384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02" name="CustomShape 14"/>
          <p:cNvSpPr/>
          <p:nvPr/>
        </p:nvSpPr>
        <p:spPr>
          <a:xfrm>
            <a:off x="1378800" y="3415320"/>
            <a:ext cx="164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Salesforce.com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03" name="CustomShape 15"/>
          <p:cNvSpPr/>
          <p:nvPr/>
        </p:nvSpPr>
        <p:spPr>
          <a:xfrm>
            <a:off x="608400" y="537012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04" name="CustomShape 16"/>
          <p:cNvSpPr/>
          <p:nvPr/>
        </p:nvSpPr>
        <p:spPr>
          <a:xfrm>
            <a:off x="408240" y="829800"/>
            <a:ext cx="8868240" cy="846000"/>
          </a:xfrm>
          <a:custGeom>
            <a:avLst/>
            <a:gdLst/>
            <a:ahLst/>
            <a:rect l="l" t="t" r="r" b="b"/>
            <a:pathLst>
              <a:path w="24635" h="2351">
                <a:moveTo>
                  <a:pt x="0" y="0"/>
                </a:moveTo>
                <a:lnTo>
                  <a:pt x="0" y="2350"/>
                </a:lnTo>
                <a:lnTo>
                  <a:pt x="24634" y="2350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5" name="CustomShape 17"/>
          <p:cNvSpPr/>
          <p:nvPr/>
        </p:nvSpPr>
        <p:spPr>
          <a:xfrm>
            <a:off x="388080" y="813960"/>
            <a:ext cx="8908560" cy="877680"/>
          </a:xfrm>
          <a:custGeom>
            <a:avLst/>
            <a:gdLst/>
            <a:ahLst/>
            <a:rect l="l" t="t" r="r" b="b"/>
            <a:pathLst>
              <a:path w="24747" h="243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2394"/>
                </a:lnTo>
                <a:cubicBezTo>
                  <a:pt x="24746" y="2419"/>
                  <a:pt x="24719" y="2438"/>
                  <a:pt x="24690" y="2438"/>
                </a:cubicBezTo>
                <a:lnTo>
                  <a:pt x="56" y="2438"/>
                </a:lnTo>
                <a:cubicBezTo>
                  <a:pt x="25" y="2438"/>
                  <a:pt x="0" y="2419"/>
                  <a:pt x="0" y="2394"/>
                </a:cubicBezTo>
                <a:lnTo>
                  <a:pt x="0" y="44"/>
                </a:lnTo>
                <a:moveTo>
                  <a:pt x="112" y="2394"/>
                </a:moveTo>
                <a:lnTo>
                  <a:pt x="56" y="2350"/>
                </a:lnTo>
                <a:lnTo>
                  <a:pt x="24690" y="2350"/>
                </a:lnTo>
                <a:lnTo>
                  <a:pt x="24634" y="2394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6" name="CustomShape 18"/>
          <p:cNvSpPr/>
          <p:nvPr/>
        </p:nvSpPr>
        <p:spPr>
          <a:xfrm>
            <a:off x="6073200" y="17409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07" name="CustomShape 19"/>
          <p:cNvSpPr/>
          <p:nvPr/>
        </p:nvSpPr>
        <p:spPr>
          <a:xfrm>
            <a:off x="504720" y="87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8" name="CustomShape 20"/>
          <p:cNvSpPr/>
          <p:nvPr/>
        </p:nvSpPr>
        <p:spPr>
          <a:xfrm>
            <a:off x="865440" y="898920"/>
            <a:ext cx="8118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Public clouds are built over the Internet and can be accessed by any user who has paid for it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9" name="CustomShape 21"/>
          <p:cNvSpPr/>
          <p:nvPr/>
        </p:nvSpPr>
        <p:spPr>
          <a:xfrm>
            <a:off x="504720" y="1115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0" name="CustomShape 22"/>
          <p:cNvSpPr/>
          <p:nvPr/>
        </p:nvSpPr>
        <p:spPr>
          <a:xfrm>
            <a:off x="865440" y="1140120"/>
            <a:ext cx="7669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Public clouds are owned by service providers and are accessible through a subscription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1" name="CustomShape 23"/>
          <p:cNvSpPr/>
          <p:nvPr/>
        </p:nvSpPr>
        <p:spPr>
          <a:xfrm>
            <a:off x="504720" y="1356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412" name="" descr=""/>
          <p:cNvPicPr/>
          <p:nvPr/>
        </p:nvPicPr>
        <p:blipFill>
          <a:blip r:embed="rId2"/>
          <a:stretch/>
        </p:blipFill>
        <p:spPr>
          <a:xfrm rot="5400000">
            <a:off x="2804040" y="3408840"/>
            <a:ext cx="602640" cy="1262520"/>
          </a:xfrm>
          <a:prstGeom prst="rect">
            <a:avLst/>
          </a:prstGeom>
          <a:ln w="0">
            <a:noFill/>
          </a:ln>
        </p:spPr>
      </p:pic>
      <p:pic>
        <p:nvPicPr>
          <p:cNvPr id="2413" name="" descr=""/>
          <p:cNvPicPr/>
          <p:nvPr/>
        </p:nvPicPr>
        <p:blipFill>
          <a:blip r:embed="rId3"/>
          <a:stretch/>
        </p:blipFill>
        <p:spPr>
          <a:xfrm>
            <a:off x="237600" y="3739320"/>
            <a:ext cx="1181520" cy="863280"/>
          </a:xfrm>
          <a:prstGeom prst="rect">
            <a:avLst/>
          </a:prstGeom>
          <a:ln w="0">
            <a:noFill/>
          </a:ln>
        </p:spPr>
      </p:pic>
      <p:pic>
        <p:nvPicPr>
          <p:cNvPr id="2414" name="" descr=""/>
          <p:cNvPicPr/>
          <p:nvPr/>
        </p:nvPicPr>
        <p:blipFill>
          <a:blip r:embed="rId4"/>
          <a:stretch/>
        </p:blipFill>
        <p:spPr>
          <a:xfrm>
            <a:off x="1649160" y="4398480"/>
            <a:ext cx="1411560" cy="867240"/>
          </a:xfrm>
          <a:prstGeom prst="rect">
            <a:avLst/>
          </a:prstGeom>
          <a:ln w="0">
            <a:noFill/>
          </a:ln>
        </p:spPr>
      </p:pic>
      <p:pic>
        <p:nvPicPr>
          <p:cNvPr id="2415" name="" descr=""/>
          <p:cNvPicPr/>
          <p:nvPr/>
        </p:nvPicPr>
        <p:blipFill>
          <a:blip r:embed="rId5"/>
          <a:stretch/>
        </p:blipFill>
        <p:spPr>
          <a:xfrm rot="5400000">
            <a:off x="1942200" y="3648960"/>
            <a:ext cx="150120" cy="424440"/>
          </a:xfrm>
          <a:prstGeom prst="rect">
            <a:avLst/>
          </a:prstGeom>
          <a:ln w="0">
            <a:noFill/>
          </a:ln>
        </p:spPr>
      </p:pic>
      <p:pic>
        <p:nvPicPr>
          <p:cNvPr id="2416" name="" descr=""/>
          <p:cNvPicPr/>
          <p:nvPr/>
        </p:nvPicPr>
        <p:blipFill>
          <a:blip r:embed="rId6"/>
          <a:stretch/>
        </p:blipFill>
        <p:spPr>
          <a:xfrm>
            <a:off x="1619640" y="392724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2417" name="" descr=""/>
          <p:cNvPicPr/>
          <p:nvPr/>
        </p:nvPicPr>
        <p:blipFill>
          <a:blip r:embed="rId7"/>
          <a:stretch/>
        </p:blipFill>
        <p:spPr>
          <a:xfrm>
            <a:off x="1615320" y="393048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2418" name="" descr=""/>
          <p:cNvPicPr/>
          <p:nvPr/>
        </p:nvPicPr>
        <p:blipFill>
          <a:blip r:embed="rId8"/>
          <a:stretch/>
        </p:blipFill>
        <p:spPr>
          <a:xfrm>
            <a:off x="1611720" y="393372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2419" name="" descr=""/>
          <p:cNvPicPr/>
          <p:nvPr/>
        </p:nvPicPr>
        <p:blipFill>
          <a:blip r:embed="rId9"/>
          <a:stretch/>
        </p:blipFill>
        <p:spPr>
          <a:xfrm>
            <a:off x="1611720" y="393696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2420" name="" descr=""/>
          <p:cNvPicPr/>
          <p:nvPr/>
        </p:nvPicPr>
        <p:blipFill>
          <a:blip r:embed="rId10"/>
          <a:stretch/>
        </p:blipFill>
        <p:spPr>
          <a:xfrm rot="5400000">
            <a:off x="1728720" y="3705480"/>
            <a:ext cx="275760" cy="725400"/>
          </a:xfrm>
          <a:prstGeom prst="rect">
            <a:avLst/>
          </a:prstGeom>
          <a:ln w="0">
            <a:noFill/>
          </a:ln>
        </p:spPr>
      </p:pic>
      <p:pic>
        <p:nvPicPr>
          <p:cNvPr id="2421" name="" descr=""/>
          <p:cNvPicPr/>
          <p:nvPr/>
        </p:nvPicPr>
        <p:blipFill>
          <a:blip r:embed="rId11"/>
          <a:stretch/>
        </p:blipFill>
        <p:spPr>
          <a:xfrm>
            <a:off x="1611720" y="419760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2422" name="" descr=""/>
          <p:cNvPicPr/>
          <p:nvPr/>
        </p:nvPicPr>
        <p:blipFill>
          <a:blip r:embed="rId12"/>
          <a:stretch/>
        </p:blipFill>
        <p:spPr>
          <a:xfrm>
            <a:off x="1611720" y="420084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2423" name="" descr=""/>
          <p:cNvPicPr/>
          <p:nvPr/>
        </p:nvPicPr>
        <p:blipFill>
          <a:blip r:embed="rId13"/>
          <a:stretch/>
        </p:blipFill>
        <p:spPr>
          <a:xfrm>
            <a:off x="1615320" y="420372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2424" name="" descr=""/>
          <p:cNvPicPr/>
          <p:nvPr/>
        </p:nvPicPr>
        <p:blipFill>
          <a:blip r:embed="rId14"/>
          <a:stretch/>
        </p:blipFill>
        <p:spPr>
          <a:xfrm>
            <a:off x="1619640" y="420696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2425" name="" descr=""/>
          <p:cNvPicPr/>
          <p:nvPr/>
        </p:nvPicPr>
        <p:blipFill>
          <a:blip r:embed="rId15"/>
          <a:stretch/>
        </p:blipFill>
        <p:spPr>
          <a:xfrm rot="5400000">
            <a:off x="1942200" y="4063680"/>
            <a:ext cx="150120" cy="424440"/>
          </a:xfrm>
          <a:prstGeom prst="rect">
            <a:avLst/>
          </a:prstGeom>
          <a:ln w="0">
            <a:noFill/>
          </a:ln>
        </p:spPr>
      </p:pic>
      <p:pic>
        <p:nvPicPr>
          <p:cNvPr id="2426" name="" descr=""/>
          <p:cNvPicPr/>
          <p:nvPr/>
        </p:nvPicPr>
        <p:blipFill>
          <a:blip r:embed="rId16"/>
          <a:stretch/>
        </p:blipFill>
        <p:spPr>
          <a:xfrm>
            <a:off x="1912680" y="4341960"/>
            <a:ext cx="207720" cy="2520"/>
          </a:xfrm>
          <a:prstGeom prst="rect">
            <a:avLst/>
          </a:prstGeom>
          <a:ln w="0">
            <a:noFill/>
          </a:ln>
        </p:spPr>
      </p:pic>
      <p:pic>
        <p:nvPicPr>
          <p:cNvPr id="2427" name="" descr=""/>
          <p:cNvPicPr/>
          <p:nvPr/>
        </p:nvPicPr>
        <p:blipFill>
          <a:blip r:embed="rId17"/>
          <a:stretch/>
        </p:blipFill>
        <p:spPr>
          <a:xfrm>
            <a:off x="270000" y="4641840"/>
            <a:ext cx="1303560" cy="460080"/>
          </a:xfrm>
          <a:prstGeom prst="rect">
            <a:avLst/>
          </a:prstGeom>
          <a:ln w="0">
            <a:noFill/>
          </a:ln>
        </p:spPr>
      </p:pic>
      <p:sp>
        <p:nvSpPr>
          <p:cNvPr id="2428" name="CustomShape 24"/>
          <p:cNvSpPr/>
          <p:nvPr/>
        </p:nvSpPr>
        <p:spPr>
          <a:xfrm>
            <a:off x="865440" y="1381680"/>
            <a:ext cx="8177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Public clouds deliver a set of business processes or infrastructure resources via price-per-use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29" name="CustomShape 25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31" name="" descr=""/>
          <p:cNvPicPr/>
          <p:nvPr/>
        </p:nvPicPr>
        <p:blipFill>
          <a:blip r:embed="rId1"/>
          <a:stretch/>
        </p:blipFill>
        <p:spPr>
          <a:xfrm>
            <a:off x="3866760" y="2551680"/>
            <a:ext cx="5776200" cy="2670120"/>
          </a:xfrm>
          <a:prstGeom prst="rect">
            <a:avLst/>
          </a:prstGeom>
          <a:ln w="0">
            <a:noFill/>
          </a:ln>
        </p:spPr>
      </p:pic>
      <p:sp>
        <p:nvSpPr>
          <p:cNvPr id="2432" name="CustomShape 2"/>
          <p:cNvSpPr/>
          <p:nvPr/>
        </p:nvSpPr>
        <p:spPr>
          <a:xfrm>
            <a:off x="3720960" y="370440"/>
            <a:ext cx="2226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Private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33" name="CustomShape 3"/>
          <p:cNvSpPr/>
          <p:nvPr/>
        </p:nvSpPr>
        <p:spPr>
          <a:xfrm>
            <a:off x="596880" y="1825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34" name="CustomShape 4"/>
          <p:cNvSpPr/>
          <p:nvPr/>
        </p:nvSpPr>
        <p:spPr>
          <a:xfrm>
            <a:off x="957960" y="1863720"/>
            <a:ext cx="2959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Operations only in one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35" name="CustomShape 5"/>
          <p:cNvSpPr/>
          <p:nvPr/>
        </p:nvSpPr>
        <p:spPr>
          <a:xfrm>
            <a:off x="957960" y="2165400"/>
            <a:ext cx="2777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private organization‘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36" name="CustomShape 6"/>
          <p:cNvSpPr/>
          <p:nvPr/>
        </p:nvSpPr>
        <p:spPr>
          <a:xfrm>
            <a:off x="1078200" y="2478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7" name="CustomShape 7"/>
          <p:cNvSpPr/>
          <p:nvPr/>
        </p:nvSpPr>
        <p:spPr>
          <a:xfrm>
            <a:off x="1379160" y="2509560"/>
            <a:ext cx="212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Employees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of large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8" name="CustomShape 8"/>
          <p:cNvSpPr/>
          <p:nvPr/>
        </p:nvSpPr>
        <p:spPr>
          <a:xfrm>
            <a:off x="1379160" y="2761200"/>
            <a:ext cx="203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organizations that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9" name="CustomShape 9"/>
          <p:cNvSpPr/>
          <p:nvPr/>
        </p:nvSpPr>
        <p:spPr>
          <a:xfrm>
            <a:off x="1379160" y="3012480"/>
            <a:ext cx="2313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owns the cloud use it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0" name="CustomShape 10"/>
          <p:cNvSpPr/>
          <p:nvPr/>
        </p:nvSpPr>
        <p:spPr>
          <a:xfrm>
            <a:off x="1379160" y="3263760"/>
            <a:ext cx="255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doing their business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1" name="CustomShape 11"/>
          <p:cNvSpPr/>
          <p:nvPr/>
        </p:nvSpPr>
        <p:spPr>
          <a:xfrm>
            <a:off x="1078200" y="3534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2" name="CustomShape 12"/>
          <p:cNvSpPr/>
          <p:nvPr/>
        </p:nvSpPr>
        <p:spPr>
          <a:xfrm>
            <a:off x="1379160" y="3565440"/>
            <a:ext cx="190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Reasons: Security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3" name="CustomShape 13"/>
          <p:cNvSpPr/>
          <p:nvPr/>
        </p:nvSpPr>
        <p:spPr>
          <a:xfrm>
            <a:off x="1378800" y="3817080"/>
            <a:ext cx="257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w.r.t.the data stored in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4" name="CustomShape 14"/>
          <p:cNvSpPr/>
          <p:nvPr/>
        </p:nvSpPr>
        <p:spPr>
          <a:xfrm>
            <a:off x="1379160" y="4068000"/>
            <a:ext cx="102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5" name="CustomShape 15"/>
          <p:cNvSpPr/>
          <p:nvPr/>
        </p:nvSpPr>
        <p:spPr>
          <a:xfrm>
            <a:off x="1078200" y="4338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6" name="CustomShape 16"/>
          <p:cNvSpPr/>
          <p:nvPr/>
        </p:nvSpPr>
        <p:spPr>
          <a:xfrm>
            <a:off x="1379160" y="4369680"/>
            <a:ext cx="231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Reasons: Cost of 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7" name="CustomShape 17"/>
          <p:cNvSpPr/>
          <p:nvPr/>
        </p:nvSpPr>
        <p:spPr>
          <a:xfrm>
            <a:off x="1379160" y="4621320"/>
            <a:ext cx="200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bigger than own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8" name="CustomShape 18"/>
          <p:cNvSpPr/>
          <p:nvPr/>
        </p:nvSpPr>
        <p:spPr>
          <a:xfrm>
            <a:off x="1379160" y="4872600"/>
            <a:ext cx="194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long-term hosting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49" name="CustomShape 19"/>
          <p:cNvSpPr/>
          <p:nvPr/>
        </p:nvSpPr>
        <p:spPr>
          <a:xfrm>
            <a:off x="408240" y="829800"/>
            <a:ext cx="8868240" cy="846000"/>
          </a:xfrm>
          <a:custGeom>
            <a:avLst/>
            <a:gdLst/>
            <a:ahLst/>
            <a:rect l="l" t="t" r="r" b="b"/>
            <a:pathLst>
              <a:path w="24635" h="2351">
                <a:moveTo>
                  <a:pt x="0" y="0"/>
                </a:moveTo>
                <a:lnTo>
                  <a:pt x="0" y="2350"/>
                </a:lnTo>
                <a:lnTo>
                  <a:pt x="24634" y="2350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0" name="CustomShape 20"/>
          <p:cNvSpPr/>
          <p:nvPr/>
        </p:nvSpPr>
        <p:spPr>
          <a:xfrm>
            <a:off x="388080" y="813960"/>
            <a:ext cx="8908560" cy="877680"/>
          </a:xfrm>
          <a:custGeom>
            <a:avLst/>
            <a:gdLst/>
            <a:ahLst/>
            <a:rect l="l" t="t" r="r" b="b"/>
            <a:pathLst>
              <a:path w="24747" h="243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2394"/>
                </a:lnTo>
                <a:cubicBezTo>
                  <a:pt x="24746" y="2419"/>
                  <a:pt x="24719" y="2438"/>
                  <a:pt x="24690" y="2438"/>
                </a:cubicBezTo>
                <a:lnTo>
                  <a:pt x="56" y="2438"/>
                </a:lnTo>
                <a:cubicBezTo>
                  <a:pt x="25" y="2438"/>
                  <a:pt x="0" y="2419"/>
                  <a:pt x="0" y="2394"/>
                </a:cubicBezTo>
                <a:lnTo>
                  <a:pt x="0" y="44"/>
                </a:lnTo>
                <a:moveTo>
                  <a:pt x="112" y="2394"/>
                </a:moveTo>
                <a:lnTo>
                  <a:pt x="56" y="2350"/>
                </a:lnTo>
                <a:lnTo>
                  <a:pt x="24690" y="2350"/>
                </a:lnTo>
                <a:lnTo>
                  <a:pt x="24634" y="2394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1" name="CustomShape 21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52" name="CustomShape 22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3" name="CustomShape 23"/>
          <p:cNvSpPr/>
          <p:nvPr/>
        </p:nvSpPr>
        <p:spPr>
          <a:xfrm>
            <a:off x="865440" y="898200"/>
            <a:ext cx="780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Private Clouds are built within the domain of an intranet owned by a single organization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4" name="CustomShape 24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5" name="CustomShape 25"/>
          <p:cNvSpPr/>
          <p:nvPr/>
        </p:nvSpPr>
        <p:spPr>
          <a:xfrm>
            <a:off x="865440" y="1139400"/>
            <a:ext cx="7585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Private Clouds are ‘client owned‘ and managed and access is limited to owning clients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6" name="CustomShape 26"/>
          <p:cNvSpPr/>
          <p:nvPr/>
        </p:nvSpPr>
        <p:spPr>
          <a:xfrm>
            <a:off x="504720" y="1355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7" name="CustomShape 27"/>
          <p:cNvSpPr/>
          <p:nvPr/>
        </p:nvSpPr>
        <p:spPr>
          <a:xfrm>
            <a:off x="865440" y="1380600"/>
            <a:ext cx="802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Private Clouds do not sell resources over the Internet but provide them in the organization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8" name="CustomShape 28"/>
          <p:cNvSpPr/>
          <p:nvPr/>
        </p:nvSpPr>
        <p:spPr>
          <a:xfrm>
            <a:off x="608400" y="5159880"/>
            <a:ext cx="2483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Private Cloud, big-data.tips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59" name="CustomShape 29"/>
          <p:cNvSpPr/>
          <p:nvPr/>
        </p:nvSpPr>
        <p:spPr>
          <a:xfrm>
            <a:off x="6073200" y="17406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60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62" name="" descr=""/>
          <p:cNvPicPr/>
          <p:nvPr/>
        </p:nvPicPr>
        <p:blipFill>
          <a:blip r:embed="rId1"/>
          <a:stretch/>
        </p:blipFill>
        <p:spPr>
          <a:xfrm>
            <a:off x="3866760" y="2551680"/>
            <a:ext cx="5776200" cy="2670120"/>
          </a:xfrm>
          <a:prstGeom prst="rect">
            <a:avLst/>
          </a:prstGeom>
          <a:ln w="0">
            <a:noFill/>
          </a:ln>
        </p:spPr>
      </p:pic>
      <p:sp>
        <p:nvSpPr>
          <p:cNvPr id="2463" name="CustomShape 2"/>
          <p:cNvSpPr/>
          <p:nvPr/>
        </p:nvSpPr>
        <p:spPr>
          <a:xfrm>
            <a:off x="3747600" y="370440"/>
            <a:ext cx="2162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Hybrid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64" name="CustomShape 3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65" name="CustomShape 4"/>
          <p:cNvSpPr/>
          <p:nvPr/>
        </p:nvSpPr>
        <p:spPr>
          <a:xfrm>
            <a:off x="957960" y="1685880"/>
            <a:ext cx="1110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66" name="CustomShape 5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67" name="CustomShape 6"/>
          <p:cNvSpPr/>
          <p:nvPr/>
        </p:nvSpPr>
        <p:spPr>
          <a:xfrm>
            <a:off x="1379160" y="2030400"/>
            <a:ext cx="238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Private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IBM Research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68" name="CustomShape 7"/>
          <p:cNvSpPr/>
          <p:nvPr/>
        </p:nvSpPr>
        <p:spPr>
          <a:xfrm>
            <a:off x="1379160" y="2281680"/>
            <a:ext cx="240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Compute  Cloud (RC2)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69" name="CustomShape 8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0" name="CustomShape 9"/>
          <p:cNvSpPr/>
          <p:nvPr/>
        </p:nvSpPr>
        <p:spPr>
          <a:xfrm>
            <a:off x="1379160" y="2583360"/>
            <a:ext cx="183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Built by IBM that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1" name="CustomShape 10"/>
          <p:cNvSpPr/>
          <p:nvPr/>
        </p:nvSpPr>
        <p:spPr>
          <a:xfrm>
            <a:off x="1379160" y="2834640"/>
            <a:ext cx="2180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interconnects the IT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2" name="CustomShape 11"/>
          <p:cNvSpPr/>
          <p:nvPr/>
        </p:nvSpPr>
        <p:spPr>
          <a:xfrm>
            <a:off x="1379160" y="3085920"/>
            <a:ext cx="163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 computing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3" name="CustomShape 12"/>
          <p:cNvSpPr/>
          <p:nvPr/>
        </p:nvSpPr>
        <p:spPr>
          <a:xfrm>
            <a:off x="1379160" y="3337560"/>
            <a:ext cx="266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at eight global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4" name="CustomShape 13"/>
          <p:cNvSpPr/>
          <p:nvPr/>
        </p:nvSpPr>
        <p:spPr>
          <a:xfrm>
            <a:off x="1379160" y="3588480"/>
            <a:ext cx="239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IBM Research Centres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5" name="CustomShape 14"/>
          <p:cNvSpPr/>
          <p:nvPr/>
        </p:nvSpPr>
        <p:spPr>
          <a:xfrm>
            <a:off x="1078200" y="3859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6" name="CustomShape 15"/>
          <p:cNvSpPr/>
          <p:nvPr/>
        </p:nvSpPr>
        <p:spPr>
          <a:xfrm>
            <a:off x="1379160" y="3890160"/>
            <a:ext cx="205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Supplements local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7" name="CustomShape 16"/>
          <p:cNvSpPr/>
          <p:nvPr/>
        </p:nvSpPr>
        <p:spPr>
          <a:xfrm>
            <a:off x="1379160" y="4141800"/>
            <a:ext cx="210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8" name="CustomShape 17"/>
          <p:cNvSpPr/>
          <p:nvPr/>
        </p:nvSpPr>
        <p:spPr>
          <a:xfrm>
            <a:off x="1379160" y="4393080"/>
            <a:ext cx="212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computing capacity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9" name="CustomShape 18"/>
          <p:cNvSpPr/>
          <p:nvPr/>
        </p:nvSpPr>
        <p:spPr>
          <a:xfrm>
            <a:off x="1379160" y="4644360"/>
            <a:ext cx="1816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an external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80" name="CustomShape 19"/>
          <p:cNvSpPr/>
          <p:nvPr/>
        </p:nvSpPr>
        <p:spPr>
          <a:xfrm>
            <a:off x="1379160" y="4896000"/>
            <a:ext cx="131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public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81" name="CustomShape 20"/>
          <p:cNvSpPr/>
          <p:nvPr/>
        </p:nvSpPr>
        <p:spPr>
          <a:xfrm>
            <a:off x="408240" y="829800"/>
            <a:ext cx="8868240" cy="534240"/>
          </a:xfrm>
          <a:custGeom>
            <a:avLst/>
            <a:gdLst/>
            <a:ahLst/>
            <a:rect l="l" t="t" r="r" b="b"/>
            <a:pathLst>
              <a:path w="24635" h="1485">
                <a:moveTo>
                  <a:pt x="0" y="0"/>
                </a:moveTo>
                <a:lnTo>
                  <a:pt x="0" y="1484"/>
                </a:lnTo>
                <a:lnTo>
                  <a:pt x="24634" y="1484"/>
                </a:lnTo>
                <a:lnTo>
                  <a:pt x="24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82" name="CustomShape 21"/>
          <p:cNvSpPr/>
          <p:nvPr/>
        </p:nvSpPr>
        <p:spPr>
          <a:xfrm>
            <a:off x="388080" y="813960"/>
            <a:ext cx="8908560" cy="565920"/>
          </a:xfrm>
          <a:custGeom>
            <a:avLst/>
            <a:gdLst/>
            <a:ahLst/>
            <a:rect l="l" t="t" r="r" b="b"/>
            <a:pathLst>
              <a:path w="24747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690" y="0"/>
                </a:lnTo>
                <a:cubicBezTo>
                  <a:pt x="24719" y="0"/>
                  <a:pt x="24746" y="20"/>
                  <a:pt x="24746" y="44"/>
                </a:cubicBezTo>
                <a:lnTo>
                  <a:pt x="24746" y="1528"/>
                </a:lnTo>
                <a:cubicBezTo>
                  <a:pt x="24746" y="1553"/>
                  <a:pt x="24719" y="1572"/>
                  <a:pt x="24690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4690" y="1484"/>
                </a:lnTo>
                <a:lnTo>
                  <a:pt x="24634" y="1528"/>
                </a:lnTo>
                <a:lnTo>
                  <a:pt x="24634" y="44"/>
                </a:lnTo>
                <a:lnTo>
                  <a:pt x="24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83" name="CustomShape 2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4" name="CustomShape 23"/>
          <p:cNvSpPr/>
          <p:nvPr/>
        </p:nvSpPr>
        <p:spPr>
          <a:xfrm>
            <a:off x="5047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5" name="CustomShape 24"/>
          <p:cNvSpPr/>
          <p:nvPr/>
        </p:nvSpPr>
        <p:spPr>
          <a:xfrm>
            <a:off x="865440" y="898200"/>
            <a:ext cx="799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Hybrid Clouds are a smart combination of public and private clouds supplementing local IT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6" name="CustomShape 25"/>
          <p:cNvSpPr/>
          <p:nvPr/>
        </p:nvSpPr>
        <p:spPr>
          <a:xfrm>
            <a:off x="50472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7" name="CustomShape 26"/>
          <p:cNvSpPr/>
          <p:nvPr/>
        </p:nvSpPr>
        <p:spPr>
          <a:xfrm>
            <a:off x="865440" y="1139400"/>
            <a:ext cx="8073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Hybrid Clouds typicaally employing public cloud services for many non-sensitive operations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8" name="CustomShape 27"/>
          <p:cNvSpPr/>
          <p:nvPr/>
        </p:nvSpPr>
        <p:spPr>
          <a:xfrm>
            <a:off x="6073200" y="14288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89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1" name="CustomShape 2"/>
          <p:cNvSpPr/>
          <p:nvPr/>
        </p:nvSpPr>
        <p:spPr>
          <a:xfrm>
            <a:off x="1956600" y="370440"/>
            <a:ext cx="5765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Google Data Center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92" name="CustomShape 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493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pic>
        <p:nvPicPr>
          <p:cNvPr id="2494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sp>
        <p:nvSpPr>
          <p:cNvPr id="2495" name="CustomShape 4"/>
          <p:cNvSpPr/>
          <p:nvPr/>
        </p:nvSpPr>
        <p:spPr>
          <a:xfrm>
            <a:off x="1896120" y="4809600"/>
            <a:ext cx="339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YouTube, ’Inside a Google Data Center’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96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8" name="CustomShape 2"/>
          <p:cNvSpPr/>
          <p:nvPr/>
        </p:nvSpPr>
        <p:spPr>
          <a:xfrm>
            <a:off x="3237120" y="370440"/>
            <a:ext cx="1805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99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0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1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2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3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4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5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6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7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8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9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0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1" name="CustomShape 15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12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4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15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16" name="CustomShape 4"/>
          <p:cNvSpPr/>
          <p:nvPr/>
        </p:nvSpPr>
        <p:spPr>
          <a:xfrm>
            <a:off x="957960" y="1012680"/>
            <a:ext cx="4201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M. Zaharia, ‘Parallel Programming with Spark‘, 2013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17" name="CustomShape 5"/>
          <p:cNvSpPr/>
          <p:nvPr/>
        </p:nvSpPr>
        <p:spPr>
          <a:xfrm>
            <a:off x="596880" y="1202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18" name="CustomShape 6"/>
          <p:cNvSpPr/>
          <p:nvPr/>
        </p:nvSpPr>
        <p:spPr>
          <a:xfrm>
            <a:off x="957960" y="1224000"/>
            <a:ext cx="477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Github template: Deploy a Spark cluster in Azure HDInsight,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19" name="CustomShape 7"/>
          <p:cNvSpPr/>
          <p:nvPr/>
        </p:nvSpPr>
        <p:spPr>
          <a:xfrm>
            <a:off x="1551240" y="1526760"/>
            <a:ext cx="7058520" cy="9360"/>
          </a:xfrm>
          <a:custGeom>
            <a:avLst/>
            <a:gdLst/>
            <a:ahLst/>
            <a:rect l="l" t="t" r="r" b="b"/>
            <a:pathLst>
              <a:path w="19608" h="27">
                <a:moveTo>
                  <a:pt x="0" y="26"/>
                </a:moveTo>
                <a:lnTo>
                  <a:pt x="0" y="0"/>
                </a:lnTo>
                <a:lnTo>
                  <a:pt x="19607" y="0"/>
                </a:lnTo>
                <a:lnTo>
                  <a:pt x="1960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0" name="CustomShape 8"/>
          <p:cNvSpPr/>
          <p:nvPr/>
        </p:nvSpPr>
        <p:spPr>
          <a:xfrm>
            <a:off x="957960" y="1400040"/>
            <a:ext cx="767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https://github.com/Azure/azure-quickstart-templates/tree/master/101-hdinsight-spark-linux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1" name="CustomShape 9"/>
          <p:cNvSpPr/>
          <p:nvPr/>
        </p:nvSpPr>
        <p:spPr>
          <a:xfrm>
            <a:off x="596880" y="1589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2" name="CustomShape 10"/>
          <p:cNvSpPr/>
          <p:nvPr/>
        </p:nvSpPr>
        <p:spPr>
          <a:xfrm>
            <a:off x="957960" y="1611000"/>
            <a:ext cx="218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Apache Spark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3" name="CustomShape 11"/>
          <p:cNvSpPr/>
          <p:nvPr/>
        </p:nvSpPr>
        <p:spPr>
          <a:xfrm>
            <a:off x="1551600" y="1913400"/>
            <a:ext cx="1890720" cy="9720"/>
          </a:xfrm>
          <a:custGeom>
            <a:avLst/>
            <a:gdLst/>
            <a:ahLst/>
            <a:rect l="l" t="t" r="r" b="b"/>
            <a:pathLst>
              <a:path w="5253" h="28">
                <a:moveTo>
                  <a:pt x="0" y="0"/>
                </a:moveTo>
                <a:lnTo>
                  <a:pt x="0" y="27"/>
                </a:lnTo>
                <a:lnTo>
                  <a:pt x="5252" y="27"/>
                </a:lnTo>
                <a:lnTo>
                  <a:pt x="525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4" name="CustomShape 12"/>
          <p:cNvSpPr/>
          <p:nvPr/>
        </p:nvSpPr>
        <p:spPr>
          <a:xfrm>
            <a:off x="957960" y="1787040"/>
            <a:ext cx="248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http://spark.apache.org/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5" name="CustomShape 13"/>
          <p:cNvSpPr/>
          <p:nvPr/>
        </p:nvSpPr>
        <p:spPr>
          <a:xfrm>
            <a:off x="596880" y="1976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6" name="CustomShape 14"/>
          <p:cNvSpPr/>
          <p:nvPr/>
        </p:nvSpPr>
        <p:spPr>
          <a:xfrm>
            <a:off x="957960" y="1998360"/>
            <a:ext cx="614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7" name="CustomShape 15"/>
          <p:cNvSpPr/>
          <p:nvPr/>
        </p:nvSpPr>
        <p:spPr>
          <a:xfrm>
            <a:off x="1551600" y="230076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8" name="CustomShape 16"/>
          <p:cNvSpPr/>
          <p:nvPr/>
        </p:nvSpPr>
        <p:spPr>
          <a:xfrm>
            <a:off x="957960" y="217440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9" name="CustomShape 17"/>
          <p:cNvSpPr/>
          <p:nvPr/>
        </p:nvSpPr>
        <p:spPr>
          <a:xfrm>
            <a:off x="596880" y="2363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0" name="CustomShape 18"/>
          <p:cNvSpPr/>
          <p:nvPr/>
        </p:nvSpPr>
        <p:spPr>
          <a:xfrm>
            <a:off x="957960" y="2385360"/>
            <a:ext cx="700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M. Rosenblum, The reincarnation of virtual machines, ACM QUEUE, (July/August) (2004).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1" name="CustomShape 19"/>
          <p:cNvSpPr/>
          <p:nvPr/>
        </p:nvSpPr>
        <p:spPr>
          <a:xfrm>
            <a:off x="596880" y="25747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2" name="CustomShape 20"/>
          <p:cNvSpPr/>
          <p:nvPr/>
        </p:nvSpPr>
        <p:spPr>
          <a:xfrm>
            <a:off x="957960" y="2596320"/>
            <a:ext cx="2042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XEN Project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3" name="CustomShape 21"/>
          <p:cNvSpPr/>
          <p:nvPr/>
        </p:nvSpPr>
        <p:spPr>
          <a:xfrm>
            <a:off x="1551600" y="2899080"/>
            <a:ext cx="2125800" cy="9720"/>
          </a:xfrm>
          <a:custGeom>
            <a:avLst/>
            <a:gdLst/>
            <a:ahLst/>
            <a:rect l="l" t="t" r="r" b="b"/>
            <a:pathLst>
              <a:path w="5906" h="28">
                <a:moveTo>
                  <a:pt x="0" y="0"/>
                </a:moveTo>
                <a:lnTo>
                  <a:pt x="0" y="27"/>
                </a:lnTo>
                <a:lnTo>
                  <a:pt x="5905" y="27"/>
                </a:lnTo>
                <a:lnTo>
                  <a:pt x="590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34" name="CustomShape 22"/>
          <p:cNvSpPr/>
          <p:nvPr/>
        </p:nvSpPr>
        <p:spPr>
          <a:xfrm>
            <a:off x="957960" y="2772360"/>
            <a:ext cx="274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https://www.xenproject.org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5" name="CustomShape 23"/>
          <p:cNvSpPr/>
          <p:nvPr/>
        </p:nvSpPr>
        <p:spPr>
          <a:xfrm>
            <a:off x="596880" y="29617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6" name="CustomShape 24"/>
          <p:cNvSpPr/>
          <p:nvPr/>
        </p:nvSpPr>
        <p:spPr>
          <a:xfrm>
            <a:off x="957960" y="2983680"/>
            <a:ext cx="289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VMWare Workstations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7" name="CustomShape 25"/>
          <p:cNvSpPr/>
          <p:nvPr/>
        </p:nvSpPr>
        <p:spPr>
          <a:xfrm>
            <a:off x="1551600" y="3286080"/>
            <a:ext cx="4040640" cy="9720"/>
          </a:xfrm>
          <a:custGeom>
            <a:avLst/>
            <a:gdLst/>
            <a:ahLst/>
            <a:rect l="l" t="t" r="r" b="b"/>
            <a:pathLst>
              <a:path w="11225" h="28">
                <a:moveTo>
                  <a:pt x="0" y="27"/>
                </a:moveTo>
                <a:lnTo>
                  <a:pt x="0" y="0"/>
                </a:lnTo>
                <a:lnTo>
                  <a:pt x="11224" y="0"/>
                </a:lnTo>
                <a:lnTo>
                  <a:pt x="1122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38" name="CustomShape 26"/>
          <p:cNvSpPr/>
          <p:nvPr/>
        </p:nvSpPr>
        <p:spPr>
          <a:xfrm>
            <a:off x="957960" y="3159720"/>
            <a:ext cx="467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http://www.vmware.com/products/workstation.html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39" name="CustomShape 27"/>
          <p:cNvSpPr/>
          <p:nvPr/>
        </p:nvSpPr>
        <p:spPr>
          <a:xfrm>
            <a:off x="596880" y="33487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0" name="CustomShape 28"/>
          <p:cNvSpPr/>
          <p:nvPr/>
        </p:nvSpPr>
        <p:spPr>
          <a:xfrm>
            <a:off x="957960" y="3370680"/>
            <a:ext cx="307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VMWare Virtualization White Paper,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1" name="CustomShape 29"/>
          <p:cNvSpPr/>
          <p:nvPr/>
        </p:nvSpPr>
        <p:spPr>
          <a:xfrm>
            <a:off x="1551600" y="3673080"/>
            <a:ext cx="3688560" cy="9720"/>
          </a:xfrm>
          <a:custGeom>
            <a:avLst/>
            <a:gdLst/>
            <a:ahLst/>
            <a:rect l="l" t="t" r="r" b="b"/>
            <a:pathLst>
              <a:path w="10247" h="28">
                <a:moveTo>
                  <a:pt x="0" y="27"/>
                </a:moveTo>
                <a:lnTo>
                  <a:pt x="0" y="0"/>
                </a:lnTo>
                <a:lnTo>
                  <a:pt x="10246" y="0"/>
                </a:lnTo>
                <a:lnTo>
                  <a:pt x="1024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2" name="CustomShape 30"/>
          <p:cNvSpPr/>
          <p:nvPr/>
        </p:nvSpPr>
        <p:spPr>
          <a:xfrm>
            <a:off x="957960" y="3546720"/>
            <a:ext cx="431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https://www.vmware.com/pdf/virtualization.pdf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3" name="CustomShape 31"/>
          <p:cNvSpPr/>
          <p:nvPr/>
        </p:nvSpPr>
        <p:spPr>
          <a:xfrm>
            <a:off x="596880" y="37357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4" name="CustomShape 32"/>
          <p:cNvSpPr/>
          <p:nvPr/>
        </p:nvSpPr>
        <p:spPr>
          <a:xfrm>
            <a:off x="957960" y="3757680"/>
            <a:ext cx="3285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YouTube Video, ‘What is virtualization‘,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5" name="CustomShape 33"/>
          <p:cNvSpPr/>
          <p:nvPr/>
        </p:nvSpPr>
        <p:spPr>
          <a:xfrm>
            <a:off x="1551600" y="4060440"/>
            <a:ext cx="3839400" cy="9720"/>
          </a:xfrm>
          <a:custGeom>
            <a:avLst/>
            <a:gdLst/>
            <a:ahLst/>
            <a:rect l="l" t="t" r="r" b="b"/>
            <a:pathLst>
              <a:path w="10666" h="28">
                <a:moveTo>
                  <a:pt x="0" y="27"/>
                </a:moveTo>
                <a:lnTo>
                  <a:pt x="0" y="0"/>
                </a:lnTo>
                <a:lnTo>
                  <a:pt x="10665" y="0"/>
                </a:lnTo>
                <a:lnTo>
                  <a:pt x="1066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46" name="CustomShape 34"/>
          <p:cNvSpPr/>
          <p:nvPr/>
        </p:nvSpPr>
        <p:spPr>
          <a:xfrm>
            <a:off x="957960" y="3933720"/>
            <a:ext cx="4459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https://www.youtube.com/watch?v=V9AiN7oJaIM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7" name="CustomShape 35"/>
          <p:cNvSpPr/>
          <p:nvPr/>
        </p:nvSpPr>
        <p:spPr>
          <a:xfrm>
            <a:off x="596880" y="4123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8" name="CustomShape 36"/>
          <p:cNvSpPr/>
          <p:nvPr/>
        </p:nvSpPr>
        <p:spPr>
          <a:xfrm>
            <a:off x="957960" y="4145040"/>
            <a:ext cx="636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‘Google Throws Open Doors to Its Top-Secret Data Center’, wired.com, 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49" name="CustomShape 37"/>
          <p:cNvSpPr/>
          <p:nvPr/>
        </p:nvSpPr>
        <p:spPr>
          <a:xfrm>
            <a:off x="957600" y="4447440"/>
            <a:ext cx="5049360" cy="9720"/>
          </a:xfrm>
          <a:custGeom>
            <a:avLst/>
            <a:gdLst/>
            <a:ahLst/>
            <a:rect l="l" t="t" r="r" b="b"/>
            <a:pathLst>
              <a:path w="14027" h="28">
                <a:moveTo>
                  <a:pt x="0" y="27"/>
                </a:moveTo>
                <a:lnTo>
                  <a:pt x="0" y="0"/>
                </a:lnTo>
                <a:lnTo>
                  <a:pt x="14026" y="0"/>
                </a:lnTo>
                <a:lnTo>
                  <a:pt x="1402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0" name="CustomShape 38"/>
          <p:cNvSpPr/>
          <p:nvPr/>
        </p:nvSpPr>
        <p:spPr>
          <a:xfrm>
            <a:off x="957960" y="4320720"/>
            <a:ext cx="508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https://www.wired.com/2012/10/ff-inside-google-data-center/all/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51" name="CustomShape 39"/>
          <p:cNvSpPr/>
          <p:nvPr/>
        </p:nvSpPr>
        <p:spPr>
          <a:xfrm>
            <a:off x="596880" y="4510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52" name="CustomShape 40"/>
          <p:cNvSpPr/>
          <p:nvPr/>
        </p:nvSpPr>
        <p:spPr>
          <a:xfrm>
            <a:off x="957960" y="4532040"/>
            <a:ext cx="3062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‘Google Data Center‘, big-data.tips,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53" name="CustomShape 41"/>
          <p:cNvSpPr/>
          <p:nvPr/>
        </p:nvSpPr>
        <p:spPr>
          <a:xfrm>
            <a:off x="1551600" y="4834800"/>
            <a:ext cx="3413520" cy="9360"/>
          </a:xfrm>
          <a:custGeom>
            <a:avLst/>
            <a:gdLst/>
            <a:ahLst/>
            <a:rect l="l" t="t" r="r" b="b"/>
            <a:pathLst>
              <a:path w="9483" h="27">
                <a:moveTo>
                  <a:pt x="0" y="26"/>
                </a:moveTo>
                <a:lnTo>
                  <a:pt x="0" y="0"/>
                </a:lnTo>
                <a:lnTo>
                  <a:pt x="9482" y="0"/>
                </a:lnTo>
                <a:lnTo>
                  <a:pt x="9482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4" name="CustomShape 42"/>
          <p:cNvSpPr/>
          <p:nvPr/>
        </p:nvSpPr>
        <p:spPr>
          <a:xfrm>
            <a:off x="957960" y="4707720"/>
            <a:ext cx="403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 http://www.big-data.tips/google-data-center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55" name="CustomShape 4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6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8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59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0" name="CustomShape 4"/>
          <p:cNvSpPr/>
          <p:nvPr/>
        </p:nvSpPr>
        <p:spPr>
          <a:xfrm>
            <a:off x="957960" y="1012680"/>
            <a:ext cx="533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‘Taking Greener Approach to a Data Center‘, datacentertalk.com,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1" name="CustomShape 5"/>
          <p:cNvSpPr/>
          <p:nvPr/>
        </p:nvSpPr>
        <p:spPr>
          <a:xfrm>
            <a:off x="1551600" y="1315440"/>
            <a:ext cx="6391440" cy="9720"/>
          </a:xfrm>
          <a:custGeom>
            <a:avLst/>
            <a:gdLst/>
            <a:ahLst/>
            <a:rect l="l" t="t" r="r" b="b"/>
            <a:pathLst>
              <a:path w="17755" h="28">
                <a:moveTo>
                  <a:pt x="0" y="27"/>
                </a:moveTo>
                <a:lnTo>
                  <a:pt x="0" y="0"/>
                </a:lnTo>
                <a:lnTo>
                  <a:pt x="17754" y="0"/>
                </a:lnTo>
                <a:lnTo>
                  <a:pt x="1775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2" name="CustomShape 6"/>
          <p:cNvSpPr/>
          <p:nvPr/>
        </p:nvSpPr>
        <p:spPr>
          <a:xfrm>
            <a:off x="957960" y="1188720"/>
            <a:ext cx="7018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http://www.datacentertalk.com/2011/11/taking-greener-approach-for-data-center/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3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4" name="CustomShape 8"/>
          <p:cNvSpPr/>
          <p:nvPr/>
        </p:nvSpPr>
        <p:spPr>
          <a:xfrm>
            <a:off x="957960" y="1400040"/>
            <a:ext cx="188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‘Diesel Rotary UPS‘,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5" name="CustomShape 9"/>
          <p:cNvSpPr/>
          <p:nvPr/>
        </p:nvSpPr>
        <p:spPr>
          <a:xfrm>
            <a:off x="1551600" y="1702440"/>
            <a:ext cx="3339000" cy="9720"/>
          </a:xfrm>
          <a:custGeom>
            <a:avLst/>
            <a:gdLst/>
            <a:ahLst/>
            <a:rect l="l" t="t" r="r" b="b"/>
            <a:pathLst>
              <a:path w="9276" h="28">
                <a:moveTo>
                  <a:pt x="0" y="27"/>
                </a:moveTo>
                <a:lnTo>
                  <a:pt x="0" y="0"/>
                </a:lnTo>
                <a:lnTo>
                  <a:pt x="9275" y="0"/>
                </a:lnTo>
                <a:lnTo>
                  <a:pt x="927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6" name="CustomShape 10"/>
          <p:cNvSpPr/>
          <p:nvPr/>
        </p:nvSpPr>
        <p:spPr>
          <a:xfrm>
            <a:off x="957960" y="1576080"/>
            <a:ext cx="3949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http://www.greenpowerintl.com/drups.php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7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8" name="CustomShape 12"/>
          <p:cNvSpPr/>
          <p:nvPr/>
        </p:nvSpPr>
        <p:spPr>
          <a:xfrm>
            <a:off x="957960" y="1787040"/>
            <a:ext cx="134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LLView Tool,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69" name="CustomShape 13"/>
          <p:cNvSpPr/>
          <p:nvPr/>
        </p:nvSpPr>
        <p:spPr>
          <a:xfrm>
            <a:off x="1593000" y="2089800"/>
            <a:ext cx="6442920" cy="9720"/>
          </a:xfrm>
          <a:custGeom>
            <a:avLst/>
            <a:gdLst/>
            <a:ahLst/>
            <a:rect l="l" t="t" r="r" b="b"/>
            <a:pathLst>
              <a:path w="17898" h="28">
                <a:moveTo>
                  <a:pt x="0" y="27"/>
                </a:moveTo>
                <a:lnTo>
                  <a:pt x="0" y="0"/>
                </a:lnTo>
                <a:lnTo>
                  <a:pt x="17897" y="0"/>
                </a:lnTo>
                <a:lnTo>
                  <a:pt x="1789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0" name="CustomShape 14"/>
          <p:cNvSpPr/>
          <p:nvPr/>
        </p:nvSpPr>
        <p:spPr>
          <a:xfrm>
            <a:off x="957960" y="1963080"/>
            <a:ext cx="7104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 http://www.fz-juelich.de/ias/jsc/EN/Expertise/Support/Software/LLview/_node.html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1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2" name="CustomShape 16"/>
          <p:cNvSpPr/>
          <p:nvPr/>
        </p:nvSpPr>
        <p:spPr>
          <a:xfrm>
            <a:off x="957960" y="2174400"/>
            <a:ext cx="3886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YouTube Video, ‘Inside a Google Data Center‘,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3" name="CustomShape 17"/>
          <p:cNvSpPr/>
          <p:nvPr/>
        </p:nvSpPr>
        <p:spPr>
          <a:xfrm>
            <a:off x="1551600" y="2476800"/>
            <a:ext cx="3991680" cy="9720"/>
          </a:xfrm>
          <a:custGeom>
            <a:avLst/>
            <a:gdLst/>
            <a:ahLst/>
            <a:rect l="l" t="t" r="r" b="b"/>
            <a:pathLst>
              <a:path w="11089" h="28">
                <a:moveTo>
                  <a:pt x="0" y="27"/>
                </a:moveTo>
                <a:lnTo>
                  <a:pt x="0" y="0"/>
                </a:lnTo>
                <a:lnTo>
                  <a:pt x="11088" y="0"/>
                </a:lnTo>
                <a:lnTo>
                  <a:pt x="1108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4" name="CustomShape 18"/>
          <p:cNvSpPr/>
          <p:nvPr/>
        </p:nvSpPr>
        <p:spPr>
          <a:xfrm>
            <a:off x="957960" y="2350080"/>
            <a:ext cx="461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https://www.youtube.com/watch?v=XZmGGAbHqa0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5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6" name="CustomShape 20"/>
          <p:cNvSpPr/>
          <p:nvPr/>
        </p:nvSpPr>
        <p:spPr>
          <a:xfrm>
            <a:off x="957960" y="2561400"/>
            <a:ext cx="2536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‘Private Cloud, big-data.tips,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7" name="CustomShape 21"/>
          <p:cNvSpPr/>
          <p:nvPr/>
        </p:nvSpPr>
        <p:spPr>
          <a:xfrm>
            <a:off x="1551600" y="2863800"/>
            <a:ext cx="2973240" cy="9720"/>
          </a:xfrm>
          <a:custGeom>
            <a:avLst/>
            <a:gdLst/>
            <a:ahLst/>
            <a:rect l="l" t="t" r="r" b="b"/>
            <a:pathLst>
              <a:path w="8260" h="28">
                <a:moveTo>
                  <a:pt x="0" y="27"/>
                </a:moveTo>
                <a:lnTo>
                  <a:pt x="0" y="0"/>
                </a:lnTo>
                <a:lnTo>
                  <a:pt x="8259" y="0"/>
                </a:lnTo>
                <a:lnTo>
                  <a:pt x="825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8" name="CustomShape 22"/>
          <p:cNvSpPr/>
          <p:nvPr/>
        </p:nvSpPr>
        <p:spPr>
          <a:xfrm>
            <a:off x="957960" y="2737080"/>
            <a:ext cx="358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http://www.big-data.tips/private-cloud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9" name="CustomShape 23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0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82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2583" name="CustomShape 2"/>
          <p:cNvSpPr/>
          <p:nvPr/>
        </p:nvSpPr>
        <p:spPr>
          <a:xfrm>
            <a:off x="608400" y="5369400"/>
            <a:ext cx="2606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4 – Virtualization &amp; Data Center Design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4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2020-09-30T14:20:27Z</dcterms:created>
  <dc:creator/>
  <dc:description/>
  <dc:language>en-GB</dc:language>
  <cp:lastModifiedBy/>
  <dcterms:modified xsi:type="dcterms:W3CDTF">2020-09-30T22:05:59Z</dcterms:modified>
  <cp:revision>2</cp:revision>
  <dc:subject/>
  <dc:title/>
</cp:coreProperties>
</file>