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2"/>
  </p:notesMasterIdLst>
  <p:sldIdLst>
    <p:sldId id="256" r:id="rId3"/>
    <p:sldId id="290" r:id="rId4"/>
    <p:sldId id="291" r:id="rId5"/>
    <p:sldId id="292" r:id="rId6"/>
    <p:sldId id="293" r:id="rId7"/>
    <p:sldId id="294" r:id="rId8"/>
    <p:sldId id="295" r:id="rId9"/>
    <p:sldId id="299" r:id="rId10"/>
    <p:sldId id="296" r:id="rId11"/>
    <p:sldId id="297" r:id="rId12"/>
    <p:sldId id="298" r:id="rId13"/>
    <p:sldId id="300" r:id="rId14"/>
    <p:sldId id="301" r:id="rId15"/>
    <p:sldId id="303" r:id="rId16"/>
    <p:sldId id="304" r:id="rId17"/>
    <p:sldId id="305" r:id="rId18"/>
    <p:sldId id="306" r:id="rId19"/>
    <p:sldId id="289" r:id="rId20"/>
    <p:sldId id="30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0" autoAdjust="0"/>
    <p:restoredTop sz="94599"/>
  </p:normalViewPr>
  <p:slideViewPr>
    <p:cSldViewPr>
      <p:cViewPr varScale="1">
        <p:scale>
          <a:sx n="102" d="100"/>
          <a:sy n="102" d="100"/>
        </p:scale>
        <p:origin x="1920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0A0B3E-7E51-4F31-B757-C6D1E6624A0D}" type="datetimeFigureOut">
              <a:rPr lang="en-GB" smtClean="0"/>
              <a:t>07/04/2026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56C16-6DAD-4639-AB48-CA4A4E6B26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846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D56C16-6DAD-4639-AB48-CA4A4E6B26E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25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BF28F-AD1E-49F1-8A00-2D961B4C0B56}" type="datetimeFigureOut">
              <a:rPr lang="en-GB"/>
              <a:pPr>
                <a:defRPr/>
              </a:pPr>
              <a:t>07/04/2026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5CEAE-229B-49D6-BE43-1A21C1D241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988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76875-EEA1-4144-8DCE-7CAE93481DDC}" type="datetimeFigureOut">
              <a:rPr lang="en-GB"/>
              <a:pPr>
                <a:defRPr/>
              </a:pPr>
              <a:t>07/04/2026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B61E1-D031-4C89-8B34-C4698E893B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954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20AC2-6F7D-47FA-BDA7-A2CEEA4B86D9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B1E74-D8B1-439B-97AF-B7D6477E5C1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9854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615E0-4FA8-420F-9139-4531ED4BE9D9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B0839-29C7-402C-8B1C-ED6AEDF92D6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0790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A850C-2A35-4725-9A5C-BDF38420544A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E72D6-7E5F-4A8C-8116-8DA0C4167B3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0506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57B6D-774B-42B5-AE26-659F67BB2F06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85043-4704-40C3-95C2-54245A146C1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009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47E6A-A717-45F7-8457-D47937270B5D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619AA-52EF-4CD5-9DFD-727F107A0C0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3634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57291-CED6-460F-AEC4-F90D913590C5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63C7B-6022-42B6-A72A-13F836300E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8435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E561A-C3C0-4AEC-9E2A-B2CB3607A080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63805-D024-410A-9B62-668285555C6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9012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5B7A0-F987-4835-A6BD-3CC3B49ED08F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9890B-E9E2-499F-A8DC-3F5DCED9CB2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8535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DBCC0-743B-4D99-ADAF-49C61111FDBB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655CD-C487-4B7E-A42A-11CF157AF06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241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3F0279-4E4C-4BB2-980F-9FEE1B04FEB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69721-F93D-4A9C-AA09-71B5E4ADA540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EAB11-0193-4D2A-A531-B541DE2CB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2C359-EEDB-4ED6-BE0D-3BF9EDDEA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45AAF-652A-4E03-B5B1-D2F221B8A9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28445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319124-0FC0-42DE-957E-ABDD95CA3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12291-102A-4261-ADE6-922B31463F4A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405A2-C959-4EB6-865C-5444F347B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Mary March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CD29CD-D5B9-43D4-BD36-843DFB5BF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92429D-719E-47A1-9CC6-A3CE1911F2E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4596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0D0A0-5BDB-48A5-BF4A-16E08CE52C45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3D60A97-3E01-4BCE-8632-9773CC0E49A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3142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06BC9-43F6-488E-B148-75EF5D5E7428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7A79D7D-D7CC-4D70-A138-69A712D5AF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63314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D3506-1F11-470E-B7AF-1F7DF66DBFE5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524EAB6-A63B-49B0-B7DF-1829A129DF4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1842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22434-4AEB-4C6F-9139-AF398C534246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1CB18E9-1F16-4192-ADE4-418121386F9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5885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82984-227D-452D-A86B-3DE0CCA4E039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0A96E16-A388-4192-90D3-592A6F8A486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85566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2EC82-1FDA-49FE-A6AC-8F232CC4667E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E086CC4-60A0-4D93-A9B9-F3E2646584D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339909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DFEA8-865B-42CB-9A91-93F8BFA87807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EAF4A50-D2F0-4218-8AB5-A51560FCDD1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91161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2D489-DA9E-457F-BC7E-4F50532945B8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21A0C02-CC89-4103-8D03-BCE6687F93D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27165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91817-FF5C-4FA6-A634-E7C56B7287E5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901E461-1DD0-4DF4-A636-3D9338756D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7085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033CD6-4A19-44F1-9070-CCAC16D670D5}" type="datetimeFigureOut">
              <a:rPr lang="en-GB"/>
              <a:pPr>
                <a:defRPr/>
              </a:pPr>
              <a:t>07/04/2026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C2319A-AC50-4E18-8628-CF6BE16E8F5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6719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67432-AAA2-46F7-A5ED-1C8D8D832F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BB7D34-0DEC-4D58-BF3E-29A1943B1BD0}" type="datetime1">
              <a:rPr lang="en-GB" altLang="en-US"/>
              <a:pPr>
                <a:defRPr/>
              </a:pPr>
              <a:t>07/04/2026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41963-4C04-42E7-AD57-4E27AD15E3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6698BF39-75B2-4F43-9B25-178AFB07CA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73565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ySEXdq9evnw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2.le.ac.uk/offices/ld/resources/presentations/structuring-presentation" TargetMode="External"/><Relationship Id="rId2" Type="http://schemas.openxmlformats.org/officeDocument/2006/relationships/hyperlink" Target="https://www.presentationstraining.net/Persuasive-Presentation-Course-Make-A-Presentation-Flow-With-Verbal-Transitions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45915"/>
            <a:ext cx="7772400" cy="1470025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</a:rPr>
              <a:t>Strategy and Structure of a Presentation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047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46952-A1C8-44CD-9152-DBDE76741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en-GB" dirty="0"/>
              <a:t>What you need to know!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C1864-AD8B-4567-908A-81392A055E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836712"/>
            <a:ext cx="8856984" cy="4680521"/>
          </a:xfrm>
        </p:spPr>
        <p:txBody>
          <a:bodyPr/>
          <a:lstStyle/>
          <a:p>
            <a:r>
              <a:rPr lang="en-GB" sz="2800" dirty="0"/>
              <a:t>Your presentation generally needs to be informative and engaging. But it can only be informative if you have first determined what the presentation is all about. </a:t>
            </a:r>
          </a:p>
          <a:p>
            <a:r>
              <a:rPr lang="en-GB" sz="2800" dirty="0"/>
              <a:t>You must always have a clear idea of the most relevant message you want to pass across.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All these information will give you an idea of the number of the slides you may need and also how they should be designed. </a:t>
            </a:r>
          </a:p>
        </p:txBody>
      </p:sp>
    </p:spTree>
    <p:extLst>
      <p:ext uri="{BB962C8B-B14F-4D97-AF65-F5344CB8AC3E}">
        <p14:creationId xmlns:p14="http://schemas.microsoft.com/office/powerpoint/2010/main" val="1716696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995E2-1C78-4875-A6DA-8338FEE49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74638"/>
            <a:ext cx="8712968" cy="1143000"/>
          </a:xfrm>
        </p:spPr>
        <p:txBody>
          <a:bodyPr/>
          <a:lstStyle/>
          <a:p>
            <a:r>
              <a:rPr lang="en-GB" dirty="0"/>
              <a:t>3 Key Parts of Business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78255-0B89-4BF9-8F04-AF89CAE98E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3917032"/>
          </a:xfrm>
        </p:spPr>
        <p:txBody>
          <a:bodyPr/>
          <a:lstStyle/>
          <a:p>
            <a:r>
              <a:rPr lang="en-GB" dirty="0"/>
              <a:t>Introduction – Must be welcoming and informative.</a:t>
            </a:r>
          </a:p>
          <a:p>
            <a:r>
              <a:rPr lang="en-GB" dirty="0"/>
              <a:t>Main Body – Main points must be presented in a logical and coherent manner. </a:t>
            </a:r>
          </a:p>
          <a:p>
            <a:r>
              <a:rPr lang="en-GB" dirty="0"/>
              <a:t>Conclusion – Must be lucid and purposeful. </a:t>
            </a:r>
          </a:p>
        </p:txBody>
      </p:sp>
    </p:spTree>
    <p:extLst>
      <p:ext uri="{BB962C8B-B14F-4D97-AF65-F5344CB8AC3E}">
        <p14:creationId xmlns:p14="http://schemas.microsoft.com/office/powerpoint/2010/main" val="2604776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7FE27-ECFC-46CD-BB67-EAE9310F5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/>
          <a:lstStyle/>
          <a:p>
            <a:r>
              <a:rPr lang="en-GB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3FE0C-5DD0-4115-885F-612228564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80728"/>
            <a:ext cx="8686800" cy="4536505"/>
          </a:xfrm>
        </p:spPr>
        <p:txBody>
          <a:bodyPr/>
          <a:lstStyle/>
          <a:p>
            <a:r>
              <a:rPr lang="en-GB" sz="2800" dirty="0"/>
              <a:t>This is where the presenter presents the purpose and content of the presentation. </a:t>
            </a:r>
          </a:p>
          <a:p>
            <a:endParaRPr lang="en-GB" sz="2800" dirty="0"/>
          </a:p>
          <a:p>
            <a:r>
              <a:rPr lang="en-GB" sz="2800" dirty="0"/>
              <a:t>The focus should be to gain the audience interest and attention to the talk so the presenter must express confidence.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Must start with some form of greetings e.g. good morning, my name is xxx and I will be representing company xxx.</a:t>
            </a:r>
          </a:p>
        </p:txBody>
      </p:sp>
    </p:spTree>
    <p:extLst>
      <p:ext uri="{BB962C8B-B14F-4D97-AF65-F5344CB8AC3E}">
        <p14:creationId xmlns:p14="http://schemas.microsoft.com/office/powerpoint/2010/main" val="3439709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B4D90-FF90-4D7E-B4B9-1ED3299F6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/>
          <a:lstStyle/>
          <a:p>
            <a:r>
              <a:rPr lang="en-GB" dirty="0"/>
              <a:t>Introduction Cont’d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A520B-742D-4648-B03F-1737E3DCF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4608513"/>
          </a:xfrm>
        </p:spPr>
        <p:txBody>
          <a:bodyPr/>
          <a:lstStyle/>
          <a:p>
            <a:r>
              <a:rPr lang="en-GB" dirty="0"/>
              <a:t>Continue by making a statement about what is going to be discussed e.g. I am going to be making a pitch about xxx business. </a:t>
            </a:r>
          </a:p>
          <a:p>
            <a:endParaRPr lang="en-GB" dirty="0"/>
          </a:p>
          <a:p>
            <a:r>
              <a:rPr lang="en-GB" dirty="0"/>
              <a:t>Also explain how you will apply your discussion in context e.g. I am going to describe, evaluate and discuss the following elements marketing, production, financial projections, etc. </a:t>
            </a:r>
          </a:p>
        </p:txBody>
      </p:sp>
    </p:spTree>
    <p:extLst>
      <p:ext uri="{BB962C8B-B14F-4D97-AF65-F5344CB8AC3E}">
        <p14:creationId xmlns:p14="http://schemas.microsoft.com/office/powerpoint/2010/main" val="3205286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DCA1F-0396-4C65-A135-01CA4FAE6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Main Section of the Business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403D1A-3B50-4FC8-8AC0-6BD41CBEFB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Summarise your main points – more specifically, the main issues to be discussed in the business plan.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Be specific about what you are telling them and also be conscious of what the audience expect to hear from you.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161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17967-CA5D-4FA2-B93B-8710D31A6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1143000"/>
          </a:xfrm>
        </p:spPr>
        <p:txBody>
          <a:bodyPr/>
          <a:lstStyle/>
          <a:p>
            <a:r>
              <a:rPr lang="en-GB" dirty="0"/>
              <a:t>Main Section of the Business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11F7A-21F9-408E-BE0F-772F9B0C1A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Theories and all claims must be supported with data.</a:t>
            </a:r>
          </a:p>
          <a:p>
            <a:r>
              <a:rPr lang="en-GB" dirty="0"/>
              <a:t>Always link theories with practical examples. </a:t>
            </a:r>
          </a:p>
          <a:p>
            <a:r>
              <a:rPr lang="en-GB" dirty="0"/>
              <a:t> You can add clarity to your arguments by use of charts and diagrams e.g. price trends.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9572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884EB-4CCC-4C6A-B16C-0DAAF5867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0"/>
            <a:ext cx="8651304" cy="620688"/>
          </a:xfrm>
        </p:spPr>
        <p:txBody>
          <a:bodyPr/>
          <a:lstStyle/>
          <a:p>
            <a:r>
              <a:rPr lang="en-GB" sz="3600" dirty="0"/>
              <a:t>Verbal and Non Verbal Transition use.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06D66-C02E-41DC-BDB8-2599D8F0F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620688"/>
            <a:ext cx="9001000" cy="4896545"/>
          </a:xfrm>
        </p:spPr>
        <p:txBody>
          <a:bodyPr/>
          <a:lstStyle/>
          <a:p>
            <a:r>
              <a:rPr lang="en-GB" sz="2800" dirty="0"/>
              <a:t>Transitions are normally used when providing seamless links to different points, particularly when the presenter wants to change from one slide to the next.</a:t>
            </a:r>
          </a:p>
          <a:p>
            <a:r>
              <a:rPr lang="en-GB" sz="2800" dirty="0"/>
              <a:t>A verbal transition is a short phrase that connects different parts of the presentation.</a:t>
            </a:r>
          </a:p>
          <a:p>
            <a:r>
              <a:rPr lang="en-GB" sz="2800" dirty="0"/>
              <a:t>Non-verbal transitions doesn’t involve the use of words e.g. pausing, eye contacts, change of slides, etc.  </a:t>
            </a:r>
          </a:p>
          <a:p>
            <a:r>
              <a:rPr lang="en-GB" sz="2800" dirty="0"/>
              <a:t>It is important to decide on the verbal and non-verbal transitions that you want to use and practice them before the presentation. </a:t>
            </a:r>
          </a:p>
        </p:txBody>
      </p:sp>
    </p:spTree>
    <p:extLst>
      <p:ext uri="{BB962C8B-B14F-4D97-AF65-F5344CB8AC3E}">
        <p14:creationId xmlns:p14="http://schemas.microsoft.com/office/powerpoint/2010/main" val="1523148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6CE37-9912-425A-93D5-40FAABEC5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 Transitional Statements.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9FEE3-5D80-4B63-9AB3-BD3A69DC6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A business presentation will normally be divided into sub sections. However, transitional statements can link the audience up to the sub sections being discussed. </a:t>
            </a:r>
          </a:p>
          <a:p>
            <a:endParaRPr lang="en-GB" sz="2800" dirty="0"/>
          </a:p>
          <a:p>
            <a:r>
              <a:rPr lang="en-GB" sz="2800" dirty="0"/>
              <a:t>Transitional statements draw the attention of the audience to the presentation. </a:t>
            </a:r>
          </a:p>
        </p:txBody>
      </p:sp>
    </p:spTree>
    <p:extLst>
      <p:ext uri="{BB962C8B-B14F-4D97-AF65-F5344CB8AC3E}">
        <p14:creationId xmlns:p14="http://schemas.microsoft.com/office/powerpoint/2010/main" val="2499299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A1F67-B45C-4C09-87D1-122656249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96" y="44624"/>
            <a:ext cx="8651304" cy="864096"/>
          </a:xfrm>
        </p:spPr>
        <p:txBody>
          <a:bodyPr/>
          <a:lstStyle/>
          <a:p>
            <a:r>
              <a:rPr lang="en-GB" sz="4000" dirty="0"/>
              <a:t>Examples of Transitional Statements.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17BDD-4B57-4F7E-B153-1F4E809A3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836712"/>
            <a:ext cx="8856984" cy="4680521"/>
          </a:xfrm>
        </p:spPr>
        <p:txBody>
          <a:bodyPr/>
          <a:lstStyle/>
          <a:p>
            <a:r>
              <a:rPr lang="en-GB" sz="2800" dirty="0"/>
              <a:t>“I  will start by discussing the vision of our company …..”</a:t>
            </a:r>
          </a:p>
          <a:p>
            <a:r>
              <a:rPr lang="en-GB" sz="2800" dirty="0"/>
              <a:t>“ I will proceed with some financial forecast data ……”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“ I will move away and explain some market information that we acquired after conducting some market research ….”</a:t>
            </a:r>
          </a:p>
          <a:p>
            <a:endParaRPr lang="en-GB" sz="2800" dirty="0"/>
          </a:p>
          <a:p>
            <a:r>
              <a:rPr lang="en-GB" sz="2800" dirty="0"/>
              <a:t>The next point I'd like to make is…, As you can see from these examples…etc</a:t>
            </a:r>
          </a:p>
        </p:txBody>
      </p:sp>
    </p:spTree>
    <p:extLst>
      <p:ext uri="{BB962C8B-B14F-4D97-AF65-F5344CB8AC3E}">
        <p14:creationId xmlns:p14="http://schemas.microsoft.com/office/powerpoint/2010/main" val="3905230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2346D-EB37-452F-AAEB-34FECDEF5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Non Verbal Transitions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5E51B-BBCA-4B7B-A9F4-8EB2D61B8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There are non-verbal ways in which you can transition through slides. </a:t>
            </a:r>
          </a:p>
          <a:p>
            <a:r>
              <a:rPr lang="en-GB" sz="2800" dirty="0"/>
              <a:t>You can pause before changing slides.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Make eye contact with the audience.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You can move your body or standing locations when you transition to a new point.</a:t>
            </a:r>
          </a:p>
        </p:txBody>
      </p:sp>
    </p:spTree>
    <p:extLst>
      <p:ext uri="{BB962C8B-B14F-4D97-AF65-F5344CB8AC3E}">
        <p14:creationId xmlns:p14="http://schemas.microsoft.com/office/powerpoint/2010/main" val="1683825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85A5A-C36C-474C-A538-85BBA8859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/>
          <a:lstStyle/>
          <a:p>
            <a:r>
              <a:rPr lang="en-GB" dirty="0"/>
              <a:t>Direct Transition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6316A-1D5F-492A-AF77-ABC01A150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620688"/>
            <a:ext cx="8856984" cy="5040560"/>
          </a:xfrm>
        </p:spPr>
        <p:txBody>
          <a:bodyPr/>
          <a:lstStyle/>
          <a:p>
            <a:r>
              <a:rPr lang="en-GB" sz="2800" dirty="0"/>
              <a:t>You can use short phrases that summarises the previous slides and introduce the new ones.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You may have explained how you finalised the product development process and want to explain your marketing strategy, a direction transition may read like:</a:t>
            </a:r>
          </a:p>
          <a:p>
            <a:pPr marL="0" indent="0">
              <a:buNone/>
            </a:pPr>
            <a:r>
              <a:rPr lang="en-GB" sz="2800" dirty="0"/>
              <a:t> “We have explained how we developed our product, the next stage is to execute a marketing strategy that maximises our potential for sales.”</a:t>
            </a:r>
          </a:p>
        </p:txBody>
      </p:sp>
    </p:spTree>
    <p:extLst>
      <p:ext uri="{BB962C8B-B14F-4D97-AF65-F5344CB8AC3E}">
        <p14:creationId xmlns:p14="http://schemas.microsoft.com/office/powerpoint/2010/main" val="39346386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7A182-A309-4245-A9A8-6E5EBE67A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Rhetorical Transitional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EA9D5-F7C0-45AE-ABE9-FB80328429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can use rhetorical questions but don’t use it too much as it can distract the audience. </a:t>
            </a:r>
          </a:p>
          <a:p>
            <a:r>
              <a:rPr lang="en-GB" dirty="0"/>
              <a:t>Examples include:</a:t>
            </a:r>
          </a:p>
          <a:p>
            <a:r>
              <a:rPr lang="en-GB" dirty="0"/>
              <a:t>“So, I have developed an excellent product. How are we going to take it to market?”</a:t>
            </a:r>
          </a:p>
        </p:txBody>
      </p:sp>
    </p:spTree>
    <p:extLst>
      <p:ext uri="{BB962C8B-B14F-4D97-AF65-F5344CB8AC3E}">
        <p14:creationId xmlns:p14="http://schemas.microsoft.com/office/powerpoint/2010/main" val="966499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70A67-F2A6-4FA5-A589-3ED9BC476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Transition to another Speaker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083DB-A556-4E43-A176-48EBD5A88C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In group presentations, you are required to transition to other speakers. </a:t>
            </a:r>
          </a:p>
          <a:p>
            <a:r>
              <a:rPr lang="en-GB" sz="2800" dirty="0"/>
              <a:t>Recap on your main points but introduce the next speaker and explain what they will be speaking about. </a:t>
            </a:r>
          </a:p>
          <a:p>
            <a:r>
              <a:rPr lang="en-GB" sz="2800" dirty="0"/>
              <a:t>The next speaker can acknowledge your introduction by saying for example thank you Peter, etc.</a:t>
            </a:r>
          </a:p>
        </p:txBody>
      </p:sp>
    </p:spTree>
    <p:extLst>
      <p:ext uri="{BB962C8B-B14F-4D97-AF65-F5344CB8AC3E}">
        <p14:creationId xmlns:p14="http://schemas.microsoft.com/office/powerpoint/2010/main" val="3698887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32721F-7C3F-494A-8E26-7771ED83C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Transition to a demonstration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8FA255-35A4-4016-9B67-F297A39558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You can transition from theory to practice by stating the following: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“Now that we have covered the theory, let us discuss the practical application of it”.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“Let me demonstrate this through an experiment to show you the practical application of it”.</a:t>
            </a:r>
          </a:p>
        </p:txBody>
      </p:sp>
    </p:spTree>
    <p:extLst>
      <p:ext uri="{BB962C8B-B14F-4D97-AF65-F5344CB8AC3E}">
        <p14:creationId xmlns:p14="http://schemas.microsoft.com/office/powerpoint/2010/main" val="1981024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32F7A-C1D8-47B1-9F01-445E0335A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F1F94-99EA-4465-93D7-DAACB8E25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96" y="764704"/>
            <a:ext cx="8928992" cy="4752529"/>
          </a:xfrm>
        </p:spPr>
        <p:txBody>
          <a:bodyPr/>
          <a:lstStyle/>
          <a:p>
            <a:r>
              <a:rPr lang="en-GB" sz="2800" dirty="0"/>
              <a:t>The conclusion should summarise the content and purpose of your work.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You can use it to review the purpose of your presentation and emphasise the main points, provide a thank you message to the audience and an indication of the next stages, etc.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You must use it to consolidate your presence and make a lasting impression to the audience. </a:t>
            </a:r>
          </a:p>
        </p:txBody>
      </p:sp>
    </p:spTree>
    <p:extLst>
      <p:ext uri="{BB962C8B-B14F-4D97-AF65-F5344CB8AC3E}">
        <p14:creationId xmlns:p14="http://schemas.microsoft.com/office/powerpoint/2010/main" val="2847165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F4198-D407-49BE-82C7-177BE5C7C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7983A-C6F3-4DAD-8605-1CD0ED3E52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Let us watch this video:</a:t>
            </a: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https://youtu.be/ySEXdq9evnw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9993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944687"/>
          </a:xfrm>
        </p:spPr>
        <p:txBody>
          <a:bodyPr/>
          <a:lstStyle/>
          <a:p>
            <a:r>
              <a:rPr lang="en-GB" altLang="en-US" dirty="0">
                <a:solidFill>
                  <a:srgbClr val="92D050"/>
                </a:solidFill>
              </a:rPr>
              <a:t>Thank you! 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323850" y="1484313"/>
            <a:ext cx="8229600" cy="4032250"/>
          </a:xfrm>
        </p:spPr>
        <p:txBody>
          <a:bodyPr/>
          <a:lstStyle/>
          <a:p>
            <a:pPr marL="0" indent="0" algn="ctr">
              <a:buFont typeface="Arial" pitchFamily="34" charset="0"/>
              <a:buNone/>
            </a:pPr>
            <a:endParaRPr lang="en-US" altLang="en-US" dirty="0"/>
          </a:p>
          <a:p>
            <a:pPr marL="0" indent="0" algn="ctr">
              <a:buNone/>
            </a:pPr>
            <a:endParaRPr lang="en-US" altLang="en-US" dirty="0"/>
          </a:p>
          <a:p>
            <a:pPr marL="0" indent="0" algn="ctr">
              <a:buFont typeface="Arial" pitchFamily="34" charset="0"/>
              <a:buNone/>
            </a:pPr>
            <a:endParaRPr lang="en-US" altLang="en-US" dirty="0"/>
          </a:p>
          <a:p>
            <a:pPr marL="0" indent="0" algn="ctr">
              <a:buFont typeface="Arial" pitchFamily="34" charset="0"/>
              <a:buNone/>
            </a:pPr>
            <a:r>
              <a:rPr lang="en-US" altLang="en-US" sz="4000" dirty="0">
                <a:solidFill>
                  <a:srgbClr val="FF0000"/>
                </a:solidFill>
              </a:rPr>
              <a:t>Any Question?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CBE143-3E7F-4D04-924B-CDD50CB376B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BD9932-A557-429D-8E76-A17DC0EA07FA}" type="datetime1">
              <a:rPr kumimoji="0" lang="en-GB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07/04/2026</a:t>
            </a:fld>
            <a:endParaRPr kumimoji="0" lang="en-GB" altLang="en-US" sz="105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8D487-2CBC-4CBA-A1C4-6ACFDE402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14E4B-D3E7-4A27-AFE7-DD496DD31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https://www.presentationstraining.net/Persuasive-Presentation-Course-Make-A-Presentation-Flow-With-Verbal-Transitions.html</a:t>
            </a:r>
            <a:endParaRPr lang="en-GB" dirty="0"/>
          </a:p>
          <a:p>
            <a:r>
              <a:rPr lang="en-GB" dirty="0">
                <a:hlinkClick r:id="rId3"/>
              </a:rPr>
              <a:t>https://www2.le.ac.uk/offices/ld/resources/presentations/structuring-presentation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4920647"/>
      </p:ext>
    </p:extLst>
  </p:cSld>
  <p:clrMapOvr>
    <a:masterClrMapping/>
  </p:clrMapOvr>
</p:sld>
</file>

<file path=ppt/theme/theme1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4802</TotalTime>
  <Words>922</Words>
  <Application>Microsoft Office PowerPoint</Application>
  <PresentationFormat>On-screen Show (4:3)</PresentationFormat>
  <Paragraphs>90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Myriad Pro</vt:lpstr>
      <vt:lpstr>SftWP July 15</vt:lpstr>
      <vt:lpstr>20140311PresentationUWTSDTemplate</vt:lpstr>
      <vt:lpstr>Strategy and Structure of a Presentation</vt:lpstr>
      <vt:lpstr>What you need to know!</vt:lpstr>
      <vt:lpstr>3 Key Parts of Business Presentation</vt:lpstr>
      <vt:lpstr>Introduction </vt:lpstr>
      <vt:lpstr>Introduction Cont’d</vt:lpstr>
      <vt:lpstr>Main Section of the Business Plan</vt:lpstr>
      <vt:lpstr>Main Section of the Business Plan</vt:lpstr>
      <vt:lpstr>Verbal and Non Verbal Transition use. </vt:lpstr>
      <vt:lpstr>Use Transitional Statements.</vt:lpstr>
      <vt:lpstr>Examples of Transitional Statements. </vt:lpstr>
      <vt:lpstr>Non Verbal Transitions</vt:lpstr>
      <vt:lpstr>Direct Transition</vt:lpstr>
      <vt:lpstr>Rhetorical Transitional Question</vt:lpstr>
      <vt:lpstr>Transition to another Speaker</vt:lpstr>
      <vt:lpstr>Transition to a demonstration</vt:lpstr>
      <vt:lpstr>Conclusion</vt:lpstr>
      <vt:lpstr>Video</vt:lpstr>
      <vt:lpstr>Thank you! </vt:lpstr>
      <vt:lpstr>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Maund</dc:creator>
  <cp:lastModifiedBy>Chi Oham</cp:lastModifiedBy>
  <cp:revision>46</cp:revision>
  <dcterms:created xsi:type="dcterms:W3CDTF">2015-10-27T10:51:31Z</dcterms:created>
  <dcterms:modified xsi:type="dcterms:W3CDTF">2026-04-07T21:11:34Z</dcterms:modified>
</cp:coreProperties>
</file>