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0" r:id="rId5"/>
    <p:sldId id="266" r:id="rId6"/>
    <p:sldId id="259" r:id="rId7"/>
    <p:sldId id="261" r:id="rId8"/>
    <p:sldId id="260" r:id="rId9"/>
    <p:sldId id="267" r:id="rId10"/>
    <p:sldId id="262" r:id="rId11"/>
    <p:sldId id="263" r:id="rId12"/>
    <p:sldId id="264" r:id="rId13"/>
    <p:sldId id="268" r:id="rId14"/>
    <p:sldId id="265" r:id="rId15"/>
    <p:sldId id="269" r:id="rId16"/>
    <p:sldId id="271" r:id="rId17"/>
    <p:sldId id="272" r:id="rId18"/>
    <p:sldId id="273" r:id="rId19"/>
    <p:sldId id="274"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8F0578-0221-3F57-7FB7-0A913B4256B3}" v="4" dt="2025-11-19T20:01:25.792"/>
    <p1510:client id="{61B29E6C-7402-80F3-4263-41A2A3AED9BE}" v="367" dt="2025-11-20T07:19:32.040"/>
    <p1510:client id="{8279EB44-F0E5-9418-6325-66CF54916136}" v="674" dt="2025-11-19T21:02:23.885"/>
    <p1510:client id="{9D99716A-5E5C-94FF-6307-D8F1BFE75B8C}" v="1669" dt="2025-11-18T11:58:16.766"/>
    <p1510:client id="{C0CD247F-19F4-9130-3D5A-CD035D7E1362}" v="1706" dt="2025-11-18T16:47:24.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Rowlands (2516467)" userId="S::2516467@student.uwtsd.ac.uk::2a21f7d7-a8c7-40d5-add0-a11bbec757df" providerId="AD" clId="Web-{C0CD247F-19F4-9130-3D5A-CD035D7E1362}"/>
    <pc:docChg chg="addSld modSld sldOrd">
      <pc:chgData name="Rebecca Rowlands (2516467)" userId="S::2516467@student.uwtsd.ac.uk::2a21f7d7-a8c7-40d5-add0-a11bbec757df" providerId="AD" clId="Web-{C0CD247F-19F4-9130-3D5A-CD035D7E1362}" dt="2025-11-18T16:47:24.463" v="1690" actId="20577"/>
      <pc:docMkLst>
        <pc:docMk/>
      </pc:docMkLst>
      <pc:sldChg chg="modSp">
        <pc:chgData name="Rebecca Rowlands (2516467)" userId="S::2516467@student.uwtsd.ac.uk::2a21f7d7-a8c7-40d5-add0-a11bbec757df" providerId="AD" clId="Web-{C0CD247F-19F4-9130-3D5A-CD035D7E1362}" dt="2025-11-18T16:47:24.463" v="1690" actId="20577"/>
        <pc:sldMkLst>
          <pc:docMk/>
          <pc:sldMk cId="109857222" sldId="256"/>
        </pc:sldMkLst>
        <pc:spChg chg="mod">
          <ac:chgData name="Rebecca Rowlands (2516467)" userId="S::2516467@student.uwtsd.ac.uk::2a21f7d7-a8c7-40d5-add0-a11bbec757df" providerId="AD" clId="Web-{C0CD247F-19F4-9130-3D5A-CD035D7E1362}" dt="2025-11-18T16:47:24.463" v="1690" actId="20577"/>
          <ac:spMkLst>
            <pc:docMk/>
            <pc:sldMk cId="109857222" sldId="256"/>
            <ac:spMk id="3" creationId="{00000000-0000-0000-0000-000000000000}"/>
          </ac:spMkLst>
        </pc:spChg>
      </pc:sldChg>
      <pc:sldChg chg="modSp">
        <pc:chgData name="Rebecca Rowlands (2516467)" userId="S::2516467@student.uwtsd.ac.uk::2a21f7d7-a8c7-40d5-add0-a11bbec757df" providerId="AD" clId="Web-{C0CD247F-19F4-9130-3D5A-CD035D7E1362}" dt="2025-11-18T16:42:57.962" v="1642" actId="20577"/>
        <pc:sldMkLst>
          <pc:docMk/>
          <pc:sldMk cId="1488994434" sldId="258"/>
        </pc:sldMkLst>
        <pc:spChg chg="mod">
          <ac:chgData name="Rebecca Rowlands (2516467)" userId="S::2516467@student.uwtsd.ac.uk::2a21f7d7-a8c7-40d5-add0-a11bbec757df" providerId="AD" clId="Web-{C0CD247F-19F4-9130-3D5A-CD035D7E1362}" dt="2025-11-18T16:42:57.962" v="1642" actId="20577"/>
          <ac:spMkLst>
            <pc:docMk/>
            <pc:sldMk cId="1488994434" sldId="258"/>
            <ac:spMk id="2" creationId="{62199624-5B6E-887D-98FF-02347C4189AE}"/>
          </ac:spMkLst>
        </pc:spChg>
      </pc:sldChg>
      <pc:sldChg chg="modSp">
        <pc:chgData name="Rebecca Rowlands (2516467)" userId="S::2516467@student.uwtsd.ac.uk::2a21f7d7-a8c7-40d5-add0-a11bbec757df" providerId="AD" clId="Web-{C0CD247F-19F4-9130-3D5A-CD035D7E1362}" dt="2025-11-18T15:18:07.374" v="41" actId="20577"/>
        <pc:sldMkLst>
          <pc:docMk/>
          <pc:sldMk cId="630328203" sldId="261"/>
        </pc:sldMkLst>
        <pc:spChg chg="mod">
          <ac:chgData name="Rebecca Rowlands (2516467)" userId="S::2516467@student.uwtsd.ac.uk::2a21f7d7-a8c7-40d5-add0-a11bbec757df" providerId="AD" clId="Web-{C0CD247F-19F4-9130-3D5A-CD035D7E1362}" dt="2025-11-18T15:18:07.374" v="41" actId="20577"/>
          <ac:spMkLst>
            <pc:docMk/>
            <pc:sldMk cId="630328203" sldId="261"/>
            <ac:spMk id="2" creationId="{E9760587-14E5-C7E3-1B2F-A8C1341D8798}"/>
          </ac:spMkLst>
        </pc:spChg>
      </pc:sldChg>
      <pc:sldChg chg="addSp delSp modSp mod ord setBg">
        <pc:chgData name="Rebecca Rowlands (2516467)" userId="S::2516467@student.uwtsd.ac.uk::2a21f7d7-a8c7-40d5-add0-a11bbec757df" providerId="AD" clId="Web-{C0CD247F-19F4-9130-3D5A-CD035D7E1362}" dt="2025-11-18T16:22:02.160" v="931"/>
        <pc:sldMkLst>
          <pc:docMk/>
          <pc:sldMk cId="896801617" sldId="262"/>
        </pc:sldMkLst>
        <pc:spChg chg="mod">
          <ac:chgData name="Rebecca Rowlands (2516467)" userId="S::2516467@student.uwtsd.ac.uk::2a21f7d7-a8c7-40d5-add0-a11bbec757df" providerId="AD" clId="Web-{C0CD247F-19F4-9130-3D5A-CD035D7E1362}" dt="2025-11-18T16:22:02.160" v="931"/>
          <ac:spMkLst>
            <pc:docMk/>
            <pc:sldMk cId="896801617" sldId="262"/>
            <ac:spMk id="2" creationId="{0F75F084-E069-09E5-1F2E-0C8F770079EB}"/>
          </ac:spMkLst>
        </pc:spChg>
      </pc:sldChg>
      <pc:sldChg chg="modSp">
        <pc:chgData name="Rebecca Rowlands (2516467)" userId="S::2516467@student.uwtsd.ac.uk::2a21f7d7-a8c7-40d5-add0-a11bbec757df" providerId="AD" clId="Web-{C0CD247F-19F4-9130-3D5A-CD035D7E1362}" dt="2025-11-18T15:42:51.992" v="469" actId="20577"/>
        <pc:sldMkLst>
          <pc:docMk/>
          <pc:sldMk cId="3955678616" sldId="264"/>
        </pc:sldMkLst>
        <pc:spChg chg="mod">
          <ac:chgData name="Rebecca Rowlands (2516467)" userId="S::2516467@student.uwtsd.ac.uk::2a21f7d7-a8c7-40d5-add0-a11bbec757df" providerId="AD" clId="Web-{C0CD247F-19F4-9130-3D5A-CD035D7E1362}" dt="2025-11-18T15:42:51.992" v="469" actId="20577"/>
          <ac:spMkLst>
            <pc:docMk/>
            <pc:sldMk cId="3955678616" sldId="264"/>
            <ac:spMk id="3" creationId="{0F3364B1-586C-0289-5A16-7544FF15142D}"/>
          </ac:spMkLst>
        </pc:spChg>
      </pc:sldChg>
      <pc:sldChg chg="modSp">
        <pc:chgData name="Rebecca Rowlands (2516467)" userId="S::2516467@student.uwtsd.ac.uk::2a21f7d7-a8c7-40d5-add0-a11bbec757df" providerId="AD" clId="Web-{C0CD247F-19F4-9130-3D5A-CD035D7E1362}" dt="2025-11-18T16:03:06.918" v="621" actId="20577"/>
        <pc:sldMkLst>
          <pc:docMk/>
          <pc:sldMk cId="4272918449" sldId="265"/>
        </pc:sldMkLst>
        <pc:spChg chg="mod">
          <ac:chgData name="Rebecca Rowlands (2516467)" userId="S::2516467@student.uwtsd.ac.uk::2a21f7d7-a8c7-40d5-add0-a11bbec757df" providerId="AD" clId="Web-{C0CD247F-19F4-9130-3D5A-CD035D7E1362}" dt="2025-11-18T16:03:06.918" v="621" actId="20577"/>
          <ac:spMkLst>
            <pc:docMk/>
            <pc:sldMk cId="4272918449" sldId="265"/>
            <ac:spMk id="3" creationId="{260110B1-1592-2016-2378-4ABB5DB68824}"/>
          </ac:spMkLst>
        </pc:spChg>
      </pc:sldChg>
      <pc:sldChg chg="addSp modSp new mod setBg">
        <pc:chgData name="Rebecca Rowlands (2516467)" userId="S::2516467@student.uwtsd.ac.uk::2a21f7d7-a8c7-40d5-add0-a11bbec757df" providerId="AD" clId="Web-{C0CD247F-19F4-9130-3D5A-CD035D7E1362}" dt="2025-11-18T16:20:44.548" v="916"/>
        <pc:sldMkLst>
          <pc:docMk/>
          <pc:sldMk cId="1090594268" sldId="266"/>
        </pc:sldMkLst>
        <pc:spChg chg="mod">
          <ac:chgData name="Rebecca Rowlands (2516467)" userId="S::2516467@student.uwtsd.ac.uk::2a21f7d7-a8c7-40d5-add0-a11bbec757df" providerId="AD" clId="Web-{C0CD247F-19F4-9130-3D5A-CD035D7E1362}" dt="2025-11-18T16:20:44.548" v="916"/>
          <ac:spMkLst>
            <pc:docMk/>
            <pc:sldMk cId="1090594268" sldId="266"/>
            <ac:spMk id="2" creationId="{06D0B64D-B7D1-3092-D13F-B97F5C61FA86}"/>
          </ac:spMkLst>
        </pc:spChg>
        <pc:picChg chg="add">
          <ac:chgData name="Rebecca Rowlands (2516467)" userId="S::2516467@student.uwtsd.ac.uk::2a21f7d7-a8c7-40d5-add0-a11bbec757df" providerId="AD" clId="Web-{C0CD247F-19F4-9130-3D5A-CD035D7E1362}" dt="2025-11-18T16:20:44.548" v="916"/>
          <ac:picMkLst>
            <pc:docMk/>
            <pc:sldMk cId="1090594268" sldId="266"/>
            <ac:picMk id="5" creationId="{E6D050D5-9D38-C833-C7EE-94465BADDCD8}"/>
          </ac:picMkLst>
        </pc:picChg>
      </pc:sldChg>
      <pc:sldChg chg="modSp new">
        <pc:chgData name="Rebecca Rowlands (2516467)" userId="S::2516467@student.uwtsd.ac.uk::2a21f7d7-a8c7-40d5-add0-a11bbec757df" providerId="AD" clId="Web-{C0CD247F-19F4-9130-3D5A-CD035D7E1362}" dt="2025-11-18T15:28:24.400" v="256" actId="20577"/>
        <pc:sldMkLst>
          <pc:docMk/>
          <pc:sldMk cId="1744448344" sldId="267"/>
        </pc:sldMkLst>
        <pc:spChg chg="mod">
          <ac:chgData name="Rebecca Rowlands (2516467)" userId="S::2516467@student.uwtsd.ac.uk::2a21f7d7-a8c7-40d5-add0-a11bbec757df" providerId="AD" clId="Web-{C0CD247F-19F4-9130-3D5A-CD035D7E1362}" dt="2025-11-18T15:21:57.955" v="49" actId="20577"/>
          <ac:spMkLst>
            <pc:docMk/>
            <pc:sldMk cId="1744448344" sldId="267"/>
            <ac:spMk id="2" creationId="{AAF71F7A-7F58-6C66-EBB1-AFAB71DD543E}"/>
          </ac:spMkLst>
        </pc:spChg>
      </pc:sldChg>
      <pc:sldChg chg="addSp delSp modSp new ord">
        <pc:chgData name="Rebecca Rowlands (2516467)" userId="S::2516467@student.uwtsd.ac.uk::2a21f7d7-a8c7-40d5-add0-a11bbec757df" providerId="AD" clId="Web-{C0CD247F-19F4-9130-3D5A-CD035D7E1362}" dt="2025-11-18T15:42:58.711" v="470"/>
        <pc:sldMkLst>
          <pc:docMk/>
          <pc:sldMk cId="714547077" sldId="268"/>
        </pc:sldMkLst>
        <pc:spChg chg="mod">
          <ac:chgData name="Rebecca Rowlands (2516467)" userId="S::2516467@student.uwtsd.ac.uk::2a21f7d7-a8c7-40d5-add0-a11bbec757df" providerId="AD" clId="Web-{C0CD247F-19F4-9130-3D5A-CD035D7E1362}" dt="2025-11-18T15:41:19.298" v="467" actId="20577"/>
          <ac:spMkLst>
            <pc:docMk/>
            <pc:sldMk cId="714547077" sldId="268"/>
            <ac:spMk id="2" creationId="{3348C1BF-5BEF-A585-4419-19505F4F3C3D}"/>
          </ac:spMkLst>
        </pc:spChg>
        <pc:graphicFrameChg chg="add mod ord modGraphic">
          <ac:chgData name="Rebecca Rowlands (2516467)" userId="S::2516467@student.uwtsd.ac.uk::2a21f7d7-a8c7-40d5-add0-a11bbec757df" providerId="AD" clId="Web-{C0CD247F-19F4-9130-3D5A-CD035D7E1362}" dt="2025-11-18T15:42:11.599" v="468"/>
          <ac:graphicFrameMkLst>
            <pc:docMk/>
            <pc:sldMk cId="714547077" sldId="268"/>
            <ac:graphicFrameMk id="4" creationId="{FF2FE5C3-BB7C-22AA-4A09-D205A0BD8A92}"/>
          </ac:graphicFrameMkLst>
        </pc:graphicFrameChg>
      </pc:sldChg>
      <pc:sldChg chg="addSp delSp modSp new">
        <pc:chgData name="Rebecca Rowlands (2516467)" userId="S::2516467@student.uwtsd.ac.uk::2a21f7d7-a8c7-40d5-add0-a11bbec757df" providerId="AD" clId="Web-{C0CD247F-19F4-9130-3D5A-CD035D7E1362}" dt="2025-11-18T16:03:22.933" v="647"/>
        <pc:sldMkLst>
          <pc:docMk/>
          <pc:sldMk cId="1838660060" sldId="269"/>
        </pc:sldMkLst>
        <pc:spChg chg="mod">
          <ac:chgData name="Rebecca Rowlands (2516467)" userId="S::2516467@student.uwtsd.ac.uk::2a21f7d7-a8c7-40d5-add0-a11bbec757df" providerId="AD" clId="Web-{C0CD247F-19F4-9130-3D5A-CD035D7E1362}" dt="2025-11-18T15:58:05.753" v="482" actId="20577"/>
          <ac:spMkLst>
            <pc:docMk/>
            <pc:sldMk cId="1838660060" sldId="269"/>
            <ac:spMk id="2" creationId="{AF851323-8AC1-66F0-EA2A-4B1519AE42DE}"/>
          </ac:spMkLst>
        </pc:spChg>
        <pc:graphicFrameChg chg="add mod ord modGraphic">
          <ac:chgData name="Rebecca Rowlands (2516467)" userId="S::2516467@student.uwtsd.ac.uk::2a21f7d7-a8c7-40d5-add0-a11bbec757df" providerId="AD" clId="Web-{C0CD247F-19F4-9130-3D5A-CD035D7E1362}" dt="2025-11-18T16:03:22.933" v="647"/>
          <ac:graphicFrameMkLst>
            <pc:docMk/>
            <pc:sldMk cId="1838660060" sldId="269"/>
            <ac:graphicFrameMk id="4" creationId="{B9F9ED27-7496-B3B4-0472-33BC7362B110}"/>
          </ac:graphicFrameMkLst>
        </pc:graphicFrameChg>
      </pc:sldChg>
      <pc:sldChg chg="modSp new">
        <pc:chgData name="Rebecca Rowlands (2516467)" userId="S::2516467@student.uwtsd.ac.uk::2a21f7d7-a8c7-40d5-add0-a11bbec757df" providerId="AD" clId="Web-{C0CD247F-19F4-9130-3D5A-CD035D7E1362}" dt="2025-11-18T16:20:19.968" v="915" actId="20577"/>
        <pc:sldMkLst>
          <pc:docMk/>
          <pc:sldMk cId="569940871" sldId="270"/>
        </pc:sldMkLst>
        <pc:spChg chg="mod">
          <ac:chgData name="Rebecca Rowlands (2516467)" userId="S::2516467@student.uwtsd.ac.uk::2a21f7d7-a8c7-40d5-add0-a11bbec757df" providerId="AD" clId="Web-{C0CD247F-19F4-9130-3D5A-CD035D7E1362}" dt="2025-11-18T16:05:44.371" v="658" actId="20577"/>
          <ac:spMkLst>
            <pc:docMk/>
            <pc:sldMk cId="569940871" sldId="270"/>
            <ac:spMk id="2" creationId="{9BEFB0DC-1A68-862A-E412-9A8FB3EE966E}"/>
          </ac:spMkLst>
        </pc:spChg>
      </pc:sldChg>
      <pc:sldChg chg="addSp modSp new mod setBg">
        <pc:chgData name="Rebecca Rowlands (2516467)" userId="S::2516467@student.uwtsd.ac.uk::2a21f7d7-a8c7-40d5-add0-a11bbec757df" providerId="AD" clId="Web-{C0CD247F-19F4-9130-3D5A-CD035D7E1362}" dt="2025-11-18T16:41:39.805" v="1624" actId="20577"/>
        <pc:sldMkLst>
          <pc:docMk/>
          <pc:sldMk cId="1170297313" sldId="271"/>
        </pc:sldMkLst>
        <pc:spChg chg="mod">
          <ac:chgData name="Rebecca Rowlands (2516467)" userId="S::2516467@student.uwtsd.ac.uk::2a21f7d7-a8c7-40d5-add0-a11bbec757df" providerId="AD" clId="Web-{C0CD247F-19F4-9130-3D5A-CD035D7E1362}" dt="2025-11-18T16:40:29.710" v="1553"/>
          <ac:spMkLst>
            <pc:docMk/>
            <pc:sldMk cId="1170297313" sldId="271"/>
            <ac:spMk id="2" creationId="{7655EF20-C436-21A5-ABB1-5BBCAB416606}"/>
          </ac:spMkLst>
        </pc:spChg>
      </pc:sldChg>
    </pc:docChg>
  </pc:docChgLst>
  <pc:docChgLst>
    <pc:chgData name="Rebecca Rowlands (2516467)" userId="S::2516467@student.uwtsd.ac.uk::2a21f7d7-a8c7-40d5-add0-a11bbec757df" providerId="AD" clId="Web-{CBA3BFC8-DF4E-E414-0A9E-E58A6F62C8B0}"/>
    <pc:docChg chg="addSld modSld">
      <pc:chgData name="Rebecca Rowlands (2516467)" userId="S::2516467@student.uwtsd.ac.uk::2a21f7d7-a8c7-40d5-add0-a11bbec757df" providerId="AD" clId="Web-{CBA3BFC8-DF4E-E414-0A9E-E58A6F62C8B0}" dt="2025-11-17T20:24:56.557" v="2063" actId="20577"/>
      <pc:docMkLst>
        <pc:docMk/>
      </pc:docMkLst>
      <pc:sldChg chg="modSp">
        <pc:chgData name="Rebecca Rowlands (2516467)" userId="S::2516467@student.uwtsd.ac.uk::2a21f7d7-a8c7-40d5-add0-a11bbec757df" providerId="AD" clId="Web-{CBA3BFC8-DF4E-E414-0A9E-E58A6F62C8B0}" dt="2025-11-17T19:28:02.100" v="31" actId="20577"/>
        <pc:sldMkLst>
          <pc:docMk/>
          <pc:sldMk cId="109857222" sldId="256"/>
        </pc:sldMkLst>
        <pc:spChg chg="mod">
          <ac:chgData name="Rebecca Rowlands (2516467)" userId="S::2516467@student.uwtsd.ac.uk::2a21f7d7-a8c7-40d5-add0-a11bbec757df" providerId="AD" clId="Web-{CBA3BFC8-DF4E-E414-0A9E-E58A6F62C8B0}" dt="2025-11-17T19:28:02.100" v="31" actId="20577"/>
          <ac:spMkLst>
            <pc:docMk/>
            <pc:sldMk cId="109857222" sldId="256"/>
            <ac:spMk id="2" creationId="{00000000-0000-0000-0000-000000000000}"/>
          </ac:spMkLst>
        </pc:spChg>
      </pc:sldChg>
      <pc:sldChg chg="modSp new">
        <pc:chgData name="Rebecca Rowlands (2516467)" userId="S::2516467@student.uwtsd.ac.uk::2a21f7d7-a8c7-40d5-add0-a11bbec757df" providerId="AD" clId="Web-{CBA3BFC8-DF4E-E414-0A9E-E58A6F62C8B0}" dt="2025-11-17T19:31:43.510" v="222" actId="20577"/>
        <pc:sldMkLst>
          <pc:docMk/>
          <pc:sldMk cId="3460252676" sldId="257"/>
        </pc:sldMkLst>
        <pc:spChg chg="mod">
          <ac:chgData name="Rebecca Rowlands (2516467)" userId="S::2516467@student.uwtsd.ac.uk::2a21f7d7-a8c7-40d5-add0-a11bbec757df" providerId="AD" clId="Web-{CBA3BFC8-DF4E-E414-0A9E-E58A6F62C8B0}" dt="2025-11-17T19:28:35.929" v="48" actId="20577"/>
          <ac:spMkLst>
            <pc:docMk/>
            <pc:sldMk cId="3460252676" sldId="257"/>
            <ac:spMk id="2" creationId="{859F2E9C-7BE4-5874-4DE8-38BDED7D4680}"/>
          </ac:spMkLst>
        </pc:spChg>
      </pc:sldChg>
      <pc:sldChg chg="modSp new">
        <pc:chgData name="Rebecca Rowlands (2516467)" userId="S::2516467@student.uwtsd.ac.uk::2a21f7d7-a8c7-40d5-add0-a11bbec757df" providerId="AD" clId="Web-{CBA3BFC8-DF4E-E414-0A9E-E58A6F62C8B0}" dt="2025-11-17T20:12:10.617" v="1295" actId="20577"/>
        <pc:sldMkLst>
          <pc:docMk/>
          <pc:sldMk cId="1488994434" sldId="258"/>
        </pc:sldMkLst>
        <pc:spChg chg="mod">
          <ac:chgData name="Rebecca Rowlands (2516467)" userId="S::2516467@student.uwtsd.ac.uk::2a21f7d7-a8c7-40d5-add0-a11bbec757df" providerId="AD" clId="Web-{CBA3BFC8-DF4E-E414-0A9E-E58A6F62C8B0}" dt="2025-11-17T19:43:27.837" v="484" actId="20577"/>
          <ac:spMkLst>
            <pc:docMk/>
            <pc:sldMk cId="1488994434" sldId="258"/>
            <ac:spMk id="2" creationId="{62199624-5B6E-887D-98FF-02347C4189AE}"/>
          </ac:spMkLst>
        </pc:spChg>
      </pc:sldChg>
      <pc:sldChg chg="modSp new">
        <pc:chgData name="Rebecca Rowlands (2516467)" userId="S::2516467@student.uwtsd.ac.uk::2a21f7d7-a8c7-40d5-add0-a11bbec757df" providerId="AD" clId="Web-{CBA3BFC8-DF4E-E414-0A9E-E58A6F62C8B0}" dt="2025-11-17T20:18:49.210" v="1651" actId="20577"/>
        <pc:sldMkLst>
          <pc:docMk/>
          <pc:sldMk cId="4270411281" sldId="259"/>
        </pc:sldMkLst>
        <pc:spChg chg="mod">
          <ac:chgData name="Rebecca Rowlands (2516467)" userId="S::2516467@student.uwtsd.ac.uk::2a21f7d7-a8c7-40d5-add0-a11bbec757df" providerId="AD" clId="Web-{CBA3BFC8-DF4E-E414-0A9E-E58A6F62C8B0}" dt="2025-11-17T20:18:49.210" v="1651" actId="20577"/>
          <ac:spMkLst>
            <pc:docMk/>
            <pc:sldMk cId="4270411281" sldId="259"/>
            <ac:spMk id="2" creationId="{F26C419D-87C5-F1B6-D755-AC7CC48CDF60}"/>
          </ac:spMkLst>
        </pc:spChg>
      </pc:sldChg>
      <pc:sldChg chg="modSp new">
        <pc:chgData name="Rebecca Rowlands (2516467)" userId="S::2516467@student.uwtsd.ac.uk::2a21f7d7-a8c7-40d5-add0-a11bbec757df" providerId="AD" clId="Web-{CBA3BFC8-DF4E-E414-0A9E-E58A6F62C8B0}" dt="2025-11-17T20:18:56.382" v="1653" actId="20577"/>
        <pc:sldMkLst>
          <pc:docMk/>
          <pc:sldMk cId="4166377357" sldId="260"/>
        </pc:sldMkLst>
        <pc:spChg chg="mod">
          <ac:chgData name="Rebecca Rowlands (2516467)" userId="S::2516467@student.uwtsd.ac.uk::2a21f7d7-a8c7-40d5-add0-a11bbec757df" providerId="AD" clId="Web-{CBA3BFC8-DF4E-E414-0A9E-E58A6F62C8B0}" dt="2025-11-17T20:18:41.835" v="1649" actId="20577"/>
          <ac:spMkLst>
            <pc:docMk/>
            <pc:sldMk cId="4166377357" sldId="260"/>
            <ac:spMk id="2" creationId="{9C52B92B-10CD-AA2D-6DE8-4E018B2106C5}"/>
          </ac:spMkLst>
        </pc:spChg>
        <pc:spChg chg="mod">
          <ac:chgData name="Rebecca Rowlands (2516467)" userId="S::2516467@student.uwtsd.ac.uk::2a21f7d7-a8c7-40d5-add0-a11bbec757df" providerId="AD" clId="Web-{CBA3BFC8-DF4E-E414-0A9E-E58A6F62C8B0}" dt="2025-11-17T20:18:56.382" v="1653" actId="20577"/>
          <ac:spMkLst>
            <pc:docMk/>
            <pc:sldMk cId="4166377357" sldId="260"/>
            <ac:spMk id="3" creationId="{1C68856E-3BB1-EE6B-EF3B-9D203A4BA731}"/>
          </ac:spMkLst>
        </pc:spChg>
      </pc:sldChg>
      <pc:sldChg chg="modSp new">
        <pc:chgData name="Rebecca Rowlands (2516467)" userId="S::2516467@student.uwtsd.ac.uk::2a21f7d7-a8c7-40d5-add0-a11bbec757df" providerId="AD" clId="Web-{CBA3BFC8-DF4E-E414-0A9E-E58A6F62C8B0}" dt="2025-11-17T20:24:42.102" v="2050" actId="20577"/>
        <pc:sldMkLst>
          <pc:docMk/>
          <pc:sldMk cId="630328203" sldId="261"/>
        </pc:sldMkLst>
        <pc:spChg chg="mod">
          <ac:chgData name="Rebecca Rowlands (2516467)" userId="S::2516467@student.uwtsd.ac.uk::2a21f7d7-a8c7-40d5-add0-a11bbec757df" providerId="AD" clId="Web-{CBA3BFC8-DF4E-E414-0A9E-E58A6F62C8B0}" dt="2025-11-17T20:20:38.276" v="1670" actId="20577"/>
          <ac:spMkLst>
            <pc:docMk/>
            <pc:sldMk cId="630328203" sldId="261"/>
            <ac:spMk id="2" creationId="{E9760587-14E5-C7E3-1B2F-A8C1341D8798}"/>
          </ac:spMkLst>
        </pc:spChg>
      </pc:sldChg>
      <pc:sldChg chg="modSp new">
        <pc:chgData name="Rebecca Rowlands (2516467)" userId="S::2516467@student.uwtsd.ac.uk::2a21f7d7-a8c7-40d5-add0-a11bbec757df" providerId="AD" clId="Web-{CBA3BFC8-DF4E-E414-0A9E-E58A6F62C8B0}" dt="2025-11-17T20:24:56.557" v="2063" actId="20577"/>
        <pc:sldMkLst>
          <pc:docMk/>
          <pc:sldMk cId="896801617" sldId="262"/>
        </pc:sldMkLst>
        <pc:spChg chg="mod">
          <ac:chgData name="Rebecca Rowlands (2516467)" userId="S::2516467@student.uwtsd.ac.uk::2a21f7d7-a8c7-40d5-add0-a11bbec757df" providerId="AD" clId="Web-{CBA3BFC8-DF4E-E414-0A9E-E58A6F62C8B0}" dt="2025-11-17T20:24:56.557" v="2063" actId="20577"/>
          <ac:spMkLst>
            <pc:docMk/>
            <pc:sldMk cId="896801617" sldId="262"/>
            <ac:spMk id="2" creationId="{0F75F084-E069-09E5-1F2E-0C8F770079EB}"/>
          </ac:spMkLst>
        </pc:spChg>
      </pc:sldChg>
    </pc:docChg>
  </pc:docChgLst>
  <pc:docChgLst>
    <pc:chgData name="Rebecca Rowlands (2516467)" userId="S::2516467@student.uwtsd.ac.uk::2a21f7d7-a8c7-40d5-add0-a11bbec757df" providerId="AD" clId="Web-{9D99716A-5E5C-94FF-6307-D8F1BFE75B8C}"/>
    <pc:docChg chg="addSld modSld sldOrd">
      <pc:chgData name="Rebecca Rowlands (2516467)" userId="S::2516467@student.uwtsd.ac.uk::2a21f7d7-a8c7-40d5-add0-a11bbec757df" providerId="AD" clId="Web-{9D99716A-5E5C-94FF-6307-D8F1BFE75B8C}" dt="2025-11-18T11:58:16.766" v="1664"/>
      <pc:docMkLst>
        <pc:docMk/>
      </pc:docMkLst>
      <pc:sldChg chg="ord">
        <pc:chgData name="Rebecca Rowlands (2516467)" userId="S::2516467@student.uwtsd.ac.uk::2a21f7d7-a8c7-40d5-add0-a11bbec757df" providerId="AD" clId="Web-{9D99716A-5E5C-94FF-6307-D8F1BFE75B8C}" dt="2025-11-18T11:58:16.766" v="1664"/>
        <pc:sldMkLst>
          <pc:docMk/>
          <pc:sldMk cId="4166377357" sldId="260"/>
        </pc:sldMkLst>
      </pc:sldChg>
      <pc:sldChg chg="ord">
        <pc:chgData name="Rebecca Rowlands (2516467)" userId="S::2516467@student.uwtsd.ac.uk::2a21f7d7-a8c7-40d5-add0-a11bbec757df" providerId="AD" clId="Web-{9D99716A-5E5C-94FF-6307-D8F1BFE75B8C}" dt="2025-11-18T11:58:03.094" v="1663"/>
        <pc:sldMkLst>
          <pc:docMk/>
          <pc:sldMk cId="630328203" sldId="261"/>
        </pc:sldMkLst>
      </pc:sldChg>
      <pc:sldChg chg="modSp new">
        <pc:chgData name="Rebecca Rowlands (2516467)" userId="S::2516467@student.uwtsd.ac.uk::2a21f7d7-a8c7-40d5-add0-a11bbec757df" providerId="AD" clId="Web-{9D99716A-5E5C-94FF-6307-D8F1BFE75B8C}" dt="2025-11-18T11:22:59.219" v="991" actId="20577"/>
        <pc:sldMkLst>
          <pc:docMk/>
          <pc:sldMk cId="1069196596" sldId="263"/>
        </pc:sldMkLst>
        <pc:spChg chg="mod">
          <ac:chgData name="Rebecca Rowlands (2516467)" userId="S::2516467@student.uwtsd.ac.uk::2a21f7d7-a8c7-40d5-add0-a11bbec757df" providerId="AD" clId="Web-{9D99716A-5E5C-94FF-6307-D8F1BFE75B8C}" dt="2025-11-18T11:22:59.219" v="991" actId="20577"/>
          <ac:spMkLst>
            <pc:docMk/>
            <pc:sldMk cId="1069196596" sldId="263"/>
            <ac:spMk id="2" creationId="{DA098EF0-58B3-9AF0-B0E8-680CA487B7EB}"/>
          </ac:spMkLst>
        </pc:spChg>
        <pc:spChg chg="mod">
          <ac:chgData name="Rebecca Rowlands (2516467)" userId="S::2516467@student.uwtsd.ac.uk::2a21f7d7-a8c7-40d5-add0-a11bbec757df" providerId="AD" clId="Web-{9D99716A-5E5C-94FF-6307-D8F1BFE75B8C}" dt="2025-11-18T11:03:06.873" v="377" actId="20577"/>
          <ac:spMkLst>
            <pc:docMk/>
            <pc:sldMk cId="1069196596" sldId="263"/>
            <ac:spMk id="3" creationId="{55FC83A0-0225-6C12-3A9A-C088722E87A4}"/>
          </ac:spMkLst>
        </pc:spChg>
      </pc:sldChg>
      <pc:sldChg chg="modSp new">
        <pc:chgData name="Rebecca Rowlands (2516467)" userId="S::2516467@student.uwtsd.ac.uk::2a21f7d7-a8c7-40d5-add0-a11bbec757df" providerId="AD" clId="Web-{9D99716A-5E5C-94FF-6307-D8F1BFE75B8C}" dt="2025-11-18T11:53:54.653" v="1622" actId="20577"/>
        <pc:sldMkLst>
          <pc:docMk/>
          <pc:sldMk cId="3955678616" sldId="264"/>
        </pc:sldMkLst>
        <pc:spChg chg="mod">
          <ac:chgData name="Rebecca Rowlands (2516467)" userId="S::2516467@student.uwtsd.ac.uk::2a21f7d7-a8c7-40d5-add0-a11bbec757df" providerId="AD" clId="Web-{9D99716A-5E5C-94FF-6307-D8F1BFE75B8C}" dt="2025-11-18T11:21:35.452" v="974" actId="20577"/>
          <ac:spMkLst>
            <pc:docMk/>
            <pc:sldMk cId="3955678616" sldId="264"/>
            <ac:spMk id="2" creationId="{E51A135C-9F73-B7E2-CDD5-EE3FA4CB1CEA}"/>
          </ac:spMkLst>
        </pc:spChg>
        <pc:spChg chg="mod">
          <ac:chgData name="Rebecca Rowlands (2516467)" userId="S::2516467@student.uwtsd.ac.uk::2a21f7d7-a8c7-40d5-add0-a11bbec757df" providerId="AD" clId="Web-{9D99716A-5E5C-94FF-6307-D8F1BFE75B8C}" dt="2025-11-18T11:53:54.653" v="1622" actId="20577"/>
          <ac:spMkLst>
            <pc:docMk/>
            <pc:sldMk cId="3955678616" sldId="264"/>
            <ac:spMk id="3" creationId="{0F3364B1-586C-0289-5A16-7544FF15142D}"/>
          </ac:spMkLst>
        </pc:spChg>
      </pc:sldChg>
      <pc:sldChg chg="modSp new ord">
        <pc:chgData name="Rebecca Rowlands (2516467)" userId="S::2516467@student.uwtsd.ac.uk::2a21f7d7-a8c7-40d5-add0-a11bbec757df" providerId="AD" clId="Web-{9D99716A-5E5C-94FF-6307-D8F1BFE75B8C}" dt="2025-11-18T11:56:22.015" v="1662" actId="20577"/>
        <pc:sldMkLst>
          <pc:docMk/>
          <pc:sldMk cId="4272918449" sldId="265"/>
        </pc:sldMkLst>
        <pc:spChg chg="mod">
          <ac:chgData name="Rebecca Rowlands (2516467)" userId="S::2516467@student.uwtsd.ac.uk::2a21f7d7-a8c7-40d5-add0-a11bbec757df" providerId="AD" clId="Web-{9D99716A-5E5C-94FF-6307-D8F1BFE75B8C}" dt="2025-11-18T11:23:08.438" v="1000" actId="20577"/>
          <ac:spMkLst>
            <pc:docMk/>
            <pc:sldMk cId="4272918449" sldId="265"/>
            <ac:spMk id="2" creationId="{DFA4DA93-EACA-3612-E390-BBC79380F7C9}"/>
          </ac:spMkLst>
        </pc:spChg>
        <pc:spChg chg="mod">
          <ac:chgData name="Rebecca Rowlands (2516467)" userId="S::2516467@student.uwtsd.ac.uk::2a21f7d7-a8c7-40d5-add0-a11bbec757df" providerId="AD" clId="Web-{9D99716A-5E5C-94FF-6307-D8F1BFE75B8C}" dt="2025-11-18T11:56:22.015" v="1662" actId="20577"/>
          <ac:spMkLst>
            <pc:docMk/>
            <pc:sldMk cId="4272918449" sldId="265"/>
            <ac:spMk id="3" creationId="{260110B1-1592-2016-2378-4ABB5DB68824}"/>
          </ac:spMkLst>
        </pc:spChg>
      </pc:sldChg>
    </pc:docChg>
  </pc:docChgLst>
  <pc:docChgLst>
    <pc:chgData name="Rebecca Rowlands (2516467)" userId="S::2516467@student.uwtsd.ac.uk::2a21f7d7-a8c7-40d5-add0-a11bbec757df" providerId="AD" clId="Web-{608F0578-0221-3F57-7FB7-0A913B4256B3}"/>
    <pc:docChg chg="modSld">
      <pc:chgData name="Rebecca Rowlands (2516467)" userId="S::2516467@student.uwtsd.ac.uk::2a21f7d7-a8c7-40d5-add0-a11bbec757df" providerId="AD" clId="Web-{608F0578-0221-3F57-7FB7-0A913B4256B3}" dt="2025-11-19T20:01:25.792" v="21" actId="20577"/>
      <pc:docMkLst>
        <pc:docMk/>
      </pc:docMkLst>
      <pc:sldChg chg="addSp modSp mod setBg">
        <pc:chgData name="Rebecca Rowlands (2516467)" userId="S::2516467@student.uwtsd.ac.uk::2a21f7d7-a8c7-40d5-add0-a11bbec757df" providerId="AD" clId="Web-{608F0578-0221-3F57-7FB7-0A913B4256B3}" dt="2025-11-19T19:57:04.133" v="0"/>
        <pc:sldMkLst>
          <pc:docMk/>
          <pc:sldMk cId="109857222" sldId="256"/>
        </pc:sldMkLst>
        <pc:spChg chg="mod">
          <ac:chgData name="Rebecca Rowlands (2516467)" userId="S::2516467@student.uwtsd.ac.uk::2a21f7d7-a8c7-40d5-add0-a11bbec757df" providerId="AD" clId="Web-{608F0578-0221-3F57-7FB7-0A913B4256B3}" dt="2025-11-19T19:57:04.133" v="0"/>
          <ac:spMkLst>
            <pc:docMk/>
            <pc:sldMk cId="109857222" sldId="256"/>
            <ac:spMk id="2" creationId="{00000000-0000-0000-0000-000000000000}"/>
          </ac:spMkLst>
        </pc:spChg>
        <pc:spChg chg="mod">
          <ac:chgData name="Rebecca Rowlands (2516467)" userId="S::2516467@student.uwtsd.ac.uk::2a21f7d7-a8c7-40d5-add0-a11bbec757df" providerId="AD" clId="Web-{608F0578-0221-3F57-7FB7-0A913B4256B3}" dt="2025-11-19T19:57:04.133" v="0"/>
          <ac:spMkLst>
            <pc:docMk/>
            <pc:sldMk cId="109857222" sldId="256"/>
            <ac:spMk id="3" creationId="{00000000-0000-0000-0000-000000000000}"/>
          </ac:spMkLst>
        </pc:spChg>
        <pc:spChg chg="add">
          <ac:chgData name="Rebecca Rowlands (2516467)" userId="S::2516467@student.uwtsd.ac.uk::2a21f7d7-a8c7-40d5-add0-a11bbec757df" providerId="AD" clId="Web-{608F0578-0221-3F57-7FB7-0A913B4256B3}" dt="2025-11-19T19:57:04.133" v="0"/>
          <ac:spMkLst>
            <pc:docMk/>
            <pc:sldMk cId="109857222" sldId="256"/>
            <ac:spMk id="8" creationId="{1A3C89F8-0D2F-47FF-B903-151248265F47}"/>
          </ac:spMkLst>
        </pc:spChg>
        <pc:spChg chg="add">
          <ac:chgData name="Rebecca Rowlands (2516467)" userId="S::2516467@student.uwtsd.ac.uk::2a21f7d7-a8c7-40d5-add0-a11bbec757df" providerId="AD" clId="Web-{608F0578-0221-3F57-7FB7-0A913B4256B3}" dt="2025-11-19T19:57:04.133" v="0"/>
          <ac:spMkLst>
            <pc:docMk/>
            <pc:sldMk cId="109857222" sldId="256"/>
            <ac:spMk id="10" creationId="{C5CB530E-515E-412C-9DF1-5F8FFBD6F383}"/>
          </ac:spMkLst>
        </pc:spChg>
        <pc:spChg chg="add">
          <ac:chgData name="Rebecca Rowlands (2516467)" userId="S::2516467@student.uwtsd.ac.uk::2a21f7d7-a8c7-40d5-add0-a11bbec757df" providerId="AD" clId="Web-{608F0578-0221-3F57-7FB7-0A913B4256B3}" dt="2025-11-19T19:57:04.133" v="0"/>
          <ac:spMkLst>
            <pc:docMk/>
            <pc:sldMk cId="109857222" sldId="256"/>
            <ac:spMk id="12" creationId="{712D4376-A578-4FF1-94FC-245E7A6A489F}"/>
          </ac:spMkLst>
        </pc:spChg>
        <pc:spChg chg="add">
          <ac:chgData name="Rebecca Rowlands (2516467)" userId="S::2516467@student.uwtsd.ac.uk::2a21f7d7-a8c7-40d5-add0-a11bbec757df" providerId="AD" clId="Web-{608F0578-0221-3F57-7FB7-0A913B4256B3}" dt="2025-11-19T19:57:04.133" v="0"/>
          <ac:spMkLst>
            <pc:docMk/>
            <pc:sldMk cId="109857222" sldId="256"/>
            <ac:spMk id="14" creationId="{AEA7509D-F04F-40CB-A0B3-EEF16499CC9F}"/>
          </ac:spMkLst>
        </pc:spChg>
        <pc:spChg chg="add">
          <ac:chgData name="Rebecca Rowlands (2516467)" userId="S::2516467@student.uwtsd.ac.uk::2a21f7d7-a8c7-40d5-add0-a11bbec757df" providerId="AD" clId="Web-{608F0578-0221-3F57-7FB7-0A913B4256B3}" dt="2025-11-19T19:57:04.133" v="0"/>
          <ac:spMkLst>
            <pc:docMk/>
            <pc:sldMk cId="109857222" sldId="256"/>
            <ac:spMk id="18" creationId="{508BEF50-7B1E-49A4-BC19-5F4F1D755E64}"/>
          </ac:spMkLst>
        </pc:spChg>
        <pc:spChg chg="add">
          <ac:chgData name="Rebecca Rowlands (2516467)" userId="S::2516467@student.uwtsd.ac.uk::2a21f7d7-a8c7-40d5-add0-a11bbec757df" providerId="AD" clId="Web-{608F0578-0221-3F57-7FB7-0A913B4256B3}" dt="2025-11-19T19:57:04.133" v="0"/>
          <ac:spMkLst>
            <pc:docMk/>
            <pc:sldMk cId="109857222" sldId="256"/>
            <ac:spMk id="20" creationId="{3FBAD350-5664-4811-A208-657FB882D350}"/>
          </ac:spMkLst>
        </pc:spChg>
        <pc:spChg chg="add">
          <ac:chgData name="Rebecca Rowlands (2516467)" userId="S::2516467@student.uwtsd.ac.uk::2a21f7d7-a8c7-40d5-add0-a11bbec757df" providerId="AD" clId="Web-{608F0578-0221-3F57-7FB7-0A913B4256B3}" dt="2025-11-19T19:57:04.133" v="0"/>
          <ac:spMkLst>
            <pc:docMk/>
            <pc:sldMk cId="109857222" sldId="256"/>
            <ac:spMk id="22" creationId="{C39ADB8F-D187-49D7-BDCF-C1B6DC727068}"/>
          </ac:spMkLst>
        </pc:spChg>
        <pc:cxnChg chg="add">
          <ac:chgData name="Rebecca Rowlands (2516467)" userId="S::2516467@student.uwtsd.ac.uk::2a21f7d7-a8c7-40d5-add0-a11bbec757df" providerId="AD" clId="Web-{608F0578-0221-3F57-7FB7-0A913B4256B3}" dt="2025-11-19T19:57:04.133" v="0"/>
          <ac:cxnSpMkLst>
            <pc:docMk/>
            <pc:sldMk cId="109857222" sldId="256"/>
            <ac:cxnSpMk id="16" creationId="{56020367-4FD5-4596-8E10-C5F095CD8DBF}"/>
          </ac:cxnSpMkLst>
        </pc:cxnChg>
      </pc:sldChg>
      <pc:sldChg chg="addSp delSp modSp mod setBg">
        <pc:chgData name="Rebecca Rowlands (2516467)" userId="S::2516467@student.uwtsd.ac.uk::2a21f7d7-a8c7-40d5-add0-a11bbec757df" providerId="AD" clId="Web-{608F0578-0221-3F57-7FB7-0A913B4256B3}" dt="2025-11-19T19:57:48.965" v="5"/>
        <pc:sldMkLst>
          <pc:docMk/>
          <pc:sldMk cId="3460252676" sldId="257"/>
        </pc:sldMkLst>
        <pc:spChg chg="mod">
          <ac:chgData name="Rebecca Rowlands (2516467)" userId="S::2516467@student.uwtsd.ac.uk::2a21f7d7-a8c7-40d5-add0-a11bbec757df" providerId="AD" clId="Web-{608F0578-0221-3F57-7FB7-0A913B4256B3}" dt="2025-11-19T19:57:48.965" v="5"/>
          <ac:spMkLst>
            <pc:docMk/>
            <pc:sldMk cId="3460252676" sldId="257"/>
            <ac:spMk id="2" creationId="{859F2E9C-7BE4-5874-4DE8-38BDED7D4680}"/>
          </ac:spMkLst>
        </pc:spChg>
        <pc:spChg chg="add del mod">
          <ac:chgData name="Rebecca Rowlands (2516467)" userId="S::2516467@student.uwtsd.ac.uk::2a21f7d7-a8c7-40d5-add0-a11bbec757df" providerId="AD" clId="Web-{608F0578-0221-3F57-7FB7-0A913B4256B3}" dt="2025-11-19T19:57:48.965" v="5"/>
          <ac:spMkLst>
            <pc:docMk/>
            <pc:sldMk cId="3460252676" sldId="257"/>
            <ac:spMk id="3" creationId="{C2623DC6-2484-6EA6-0005-C5A6B0301EA8}"/>
          </ac:spMkLst>
        </pc:spChg>
        <pc:spChg chg="add">
          <ac:chgData name="Rebecca Rowlands (2516467)" userId="S::2516467@student.uwtsd.ac.uk::2a21f7d7-a8c7-40d5-add0-a11bbec757df" providerId="AD" clId="Web-{608F0578-0221-3F57-7FB7-0A913B4256B3}" dt="2025-11-19T19:57:48.965" v="5"/>
          <ac:spMkLst>
            <pc:docMk/>
            <pc:sldMk cId="3460252676" sldId="257"/>
            <ac:spMk id="8" creationId="{907EF6B7-1338-4443-8C46-6A318D952DFD}"/>
          </ac:spMkLst>
        </pc:spChg>
        <pc:spChg chg="add del">
          <ac:chgData name="Rebecca Rowlands (2516467)" userId="S::2516467@student.uwtsd.ac.uk::2a21f7d7-a8c7-40d5-add0-a11bbec757df" providerId="AD" clId="Web-{608F0578-0221-3F57-7FB7-0A913B4256B3}" dt="2025-11-19T19:57:45.574" v="2"/>
          <ac:spMkLst>
            <pc:docMk/>
            <pc:sldMk cId="3460252676" sldId="257"/>
            <ac:spMk id="9" creationId="{C0763A76-9F1C-4FC5-82B7-DD475DA461B2}"/>
          </ac:spMkLst>
        </pc:spChg>
        <pc:spChg chg="add">
          <ac:chgData name="Rebecca Rowlands (2516467)" userId="S::2516467@student.uwtsd.ac.uk::2a21f7d7-a8c7-40d5-add0-a11bbec757df" providerId="AD" clId="Web-{608F0578-0221-3F57-7FB7-0A913B4256B3}" dt="2025-11-19T19:57:48.965" v="5"/>
          <ac:spMkLst>
            <pc:docMk/>
            <pc:sldMk cId="3460252676" sldId="257"/>
            <ac:spMk id="10" creationId="{DAAE4CDD-124C-4DCF-9584-B6033B545DD5}"/>
          </ac:spMkLst>
        </pc:spChg>
        <pc:spChg chg="add del">
          <ac:chgData name="Rebecca Rowlands (2516467)" userId="S::2516467@student.uwtsd.ac.uk::2a21f7d7-a8c7-40d5-add0-a11bbec757df" providerId="AD" clId="Web-{608F0578-0221-3F57-7FB7-0A913B4256B3}" dt="2025-11-19T19:57:45.574" v="2"/>
          <ac:spMkLst>
            <pc:docMk/>
            <pc:sldMk cId="3460252676" sldId="257"/>
            <ac:spMk id="11" creationId="{E81BF4F6-F2CF-4984-9D14-D6966D92F99F}"/>
          </ac:spMkLst>
        </pc:spChg>
        <pc:spChg chg="add">
          <ac:chgData name="Rebecca Rowlands (2516467)" userId="S::2516467@student.uwtsd.ac.uk::2a21f7d7-a8c7-40d5-add0-a11bbec757df" providerId="AD" clId="Web-{608F0578-0221-3F57-7FB7-0A913B4256B3}" dt="2025-11-19T19:57:48.965" v="5"/>
          <ac:spMkLst>
            <pc:docMk/>
            <pc:sldMk cId="3460252676" sldId="257"/>
            <ac:spMk id="12" creationId="{081E4A58-353D-44AE-B2FC-2A74E2E400F7}"/>
          </ac:spMkLst>
        </pc:spChg>
        <pc:spChg chg="add del">
          <ac:chgData name="Rebecca Rowlands (2516467)" userId="S::2516467@student.uwtsd.ac.uk::2a21f7d7-a8c7-40d5-add0-a11bbec757df" providerId="AD" clId="Web-{608F0578-0221-3F57-7FB7-0A913B4256B3}" dt="2025-11-19T19:57:48.965" v="4"/>
          <ac:spMkLst>
            <pc:docMk/>
            <pc:sldMk cId="3460252676" sldId="257"/>
            <ac:spMk id="13" creationId="{AAD0DBB9-1A4B-4391-81D4-CB19F9AB918A}"/>
          </ac:spMkLst>
        </pc:spChg>
        <pc:spChg chg="add del">
          <ac:chgData name="Rebecca Rowlands (2516467)" userId="S::2516467@student.uwtsd.ac.uk::2a21f7d7-a8c7-40d5-add0-a11bbec757df" providerId="AD" clId="Web-{608F0578-0221-3F57-7FB7-0A913B4256B3}" dt="2025-11-19T19:57:48.965" v="4"/>
          <ac:spMkLst>
            <pc:docMk/>
            <pc:sldMk cId="3460252676" sldId="257"/>
            <ac:spMk id="14" creationId="{BACC6370-2D7E-4714-9D71-7542949D7D5D}"/>
          </ac:spMkLst>
        </pc:spChg>
        <pc:spChg chg="add del">
          <ac:chgData name="Rebecca Rowlands (2516467)" userId="S::2516467@student.uwtsd.ac.uk::2a21f7d7-a8c7-40d5-add0-a11bbec757df" providerId="AD" clId="Web-{608F0578-0221-3F57-7FB7-0A913B4256B3}" dt="2025-11-19T19:57:48.965" v="4"/>
          <ac:spMkLst>
            <pc:docMk/>
            <pc:sldMk cId="3460252676" sldId="257"/>
            <ac:spMk id="15" creationId="{063BBA22-50EA-4C4D-BE05-F1CE4E63AA56}"/>
          </ac:spMkLst>
        </pc:spChg>
        <pc:spChg chg="add del">
          <ac:chgData name="Rebecca Rowlands (2516467)" userId="S::2516467@student.uwtsd.ac.uk::2a21f7d7-a8c7-40d5-add0-a11bbec757df" providerId="AD" clId="Web-{608F0578-0221-3F57-7FB7-0A913B4256B3}" dt="2025-11-19T19:57:48.965" v="4"/>
          <ac:spMkLst>
            <pc:docMk/>
            <pc:sldMk cId="3460252676" sldId="257"/>
            <ac:spMk id="16" creationId="{F68B3F68-107C-434F-AA38-110D5EA91B85}"/>
          </ac:spMkLst>
        </pc:spChg>
        <pc:spChg chg="add">
          <ac:chgData name="Rebecca Rowlands (2516467)" userId="S::2516467@student.uwtsd.ac.uk::2a21f7d7-a8c7-40d5-add0-a11bbec757df" providerId="AD" clId="Web-{608F0578-0221-3F57-7FB7-0A913B4256B3}" dt="2025-11-19T19:57:48.965" v="5"/>
          <ac:spMkLst>
            <pc:docMk/>
            <pc:sldMk cId="3460252676" sldId="257"/>
            <ac:spMk id="19" creationId="{C2623DC6-2484-6EA6-0005-C5A6B0301EA8}"/>
          </ac:spMkLst>
        </pc:spChg>
        <pc:graphicFrameChg chg="add del">
          <ac:chgData name="Rebecca Rowlands (2516467)" userId="S::2516467@student.uwtsd.ac.uk::2a21f7d7-a8c7-40d5-add0-a11bbec757df" providerId="AD" clId="Web-{608F0578-0221-3F57-7FB7-0A913B4256B3}" dt="2025-11-19T19:57:48.965" v="4"/>
          <ac:graphicFrameMkLst>
            <pc:docMk/>
            <pc:sldMk cId="3460252676" sldId="257"/>
            <ac:graphicFrameMk id="17" creationId="{0245955E-4EB7-6D5C-336E-EB0D9BF2CCEF}"/>
          </ac:graphicFrameMkLst>
        </pc:graphicFrameChg>
        <pc:picChg chg="add del">
          <ac:chgData name="Rebecca Rowlands (2516467)" userId="S::2516467@student.uwtsd.ac.uk::2a21f7d7-a8c7-40d5-add0-a11bbec757df" providerId="AD" clId="Web-{608F0578-0221-3F57-7FB7-0A913B4256B3}" dt="2025-11-19T19:57:45.574" v="2"/>
          <ac:picMkLst>
            <pc:docMk/>
            <pc:sldMk cId="3460252676" sldId="257"/>
            <ac:picMk id="5" creationId="{6A3FC5B6-C01C-D9E6-7E7D-14059E2685C8}"/>
          </ac:picMkLst>
        </pc:picChg>
      </pc:sldChg>
      <pc:sldChg chg="addSp delSp modSp mod setBg">
        <pc:chgData name="Rebecca Rowlands (2516467)" userId="S::2516467@student.uwtsd.ac.uk::2a21f7d7-a8c7-40d5-add0-a11bbec757df" providerId="AD" clId="Web-{608F0578-0221-3F57-7FB7-0A913B4256B3}" dt="2025-11-19T19:58:15.561" v="8"/>
        <pc:sldMkLst>
          <pc:docMk/>
          <pc:sldMk cId="1488994434" sldId="258"/>
        </pc:sldMkLst>
        <pc:spChg chg="mod">
          <ac:chgData name="Rebecca Rowlands (2516467)" userId="S::2516467@student.uwtsd.ac.uk::2a21f7d7-a8c7-40d5-add0-a11bbec757df" providerId="AD" clId="Web-{608F0578-0221-3F57-7FB7-0A913B4256B3}" dt="2025-11-19T19:58:15.561" v="8"/>
          <ac:spMkLst>
            <pc:docMk/>
            <pc:sldMk cId="1488994434" sldId="258"/>
            <ac:spMk id="2" creationId="{62199624-5B6E-887D-98FF-02347C4189AE}"/>
          </ac:spMkLst>
        </pc:spChg>
        <pc:spChg chg="add del">
          <ac:chgData name="Rebecca Rowlands (2516467)" userId="S::2516467@student.uwtsd.ac.uk::2a21f7d7-a8c7-40d5-add0-a11bbec757df" providerId="AD" clId="Web-{608F0578-0221-3F57-7FB7-0A913B4256B3}" dt="2025-11-19T19:58:15.561" v="8"/>
          <ac:spMkLst>
            <pc:docMk/>
            <pc:sldMk cId="1488994434" sldId="258"/>
            <ac:spMk id="3" creationId="{2066F850-BE0E-A807-A7B9-8725CEA3DCC3}"/>
          </ac:spMkLst>
        </pc:spChg>
        <pc:spChg chg="add">
          <ac:chgData name="Rebecca Rowlands (2516467)" userId="S::2516467@student.uwtsd.ac.uk::2a21f7d7-a8c7-40d5-add0-a11bbec757df" providerId="AD" clId="Web-{608F0578-0221-3F57-7FB7-0A913B4256B3}" dt="2025-11-19T19:58:15.561" v="8"/>
          <ac:spMkLst>
            <pc:docMk/>
            <pc:sldMk cId="1488994434" sldId="258"/>
            <ac:spMk id="8" creationId="{907EF6B7-1338-4443-8C46-6A318D952DFD}"/>
          </ac:spMkLst>
        </pc:spChg>
        <pc:spChg chg="add del">
          <ac:chgData name="Rebecca Rowlands (2516467)" userId="S::2516467@student.uwtsd.ac.uk::2a21f7d7-a8c7-40d5-add0-a11bbec757df" providerId="AD" clId="Web-{608F0578-0221-3F57-7FB7-0A913B4256B3}" dt="2025-11-19T19:58:15.545" v="7"/>
          <ac:spMkLst>
            <pc:docMk/>
            <pc:sldMk cId="1488994434" sldId="258"/>
            <ac:spMk id="9" creationId="{53B021B3-DE93-4AB7-8A18-CF5F1CED88B8}"/>
          </ac:spMkLst>
        </pc:spChg>
        <pc:spChg chg="add">
          <ac:chgData name="Rebecca Rowlands (2516467)" userId="S::2516467@student.uwtsd.ac.uk::2a21f7d7-a8c7-40d5-add0-a11bbec757df" providerId="AD" clId="Web-{608F0578-0221-3F57-7FB7-0A913B4256B3}" dt="2025-11-19T19:58:15.561" v="8"/>
          <ac:spMkLst>
            <pc:docMk/>
            <pc:sldMk cId="1488994434" sldId="258"/>
            <ac:spMk id="10" creationId="{DAAE4CDD-124C-4DCF-9584-B6033B545DD5}"/>
          </ac:spMkLst>
        </pc:spChg>
        <pc:spChg chg="add del">
          <ac:chgData name="Rebecca Rowlands (2516467)" userId="S::2516467@student.uwtsd.ac.uk::2a21f7d7-a8c7-40d5-add0-a11bbec757df" providerId="AD" clId="Web-{608F0578-0221-3F57-7FB7-0A913B4256B3}" dt="2025-11-19T19:58:15.545" v="7"/>
          <ac:spMkLst>
            <pc:docMk/>
            <pc:sldMk cId="1488994434" sldId="258"/>
            <ac:spMk id="11" creationId="{52D502E5-F6B4-4D58-B4AE-FC466FF15EE8}"/>
          </ac:spMkLst>
        </pc:spChg>
        <pc:spChg chg="add">
          <ac:chgData name="Rebecca Rowlands (2516467)" userId="S::2516467@student.uwtsd.ac.uk::2a21f7d7-a8c7-40d5-add0-a11bbec757df" providerId="AD" clId="Web-{608F0578-0221-3F57-7FB7-0A913B4256B3}" dt="2025-11-19T19:58:15.561" v="8"/>
          <ac:spMkLst>
            <pc:docMk/>
            <pc:sldMk cId="1488994434" sldId="258"/>
            <ac:spMk id="12" creationId="{081E4A58-353D-44AE-B2FC-2A74E2E400F7}"/>
          </ac:spMkLst>
        </pc:spChg>
        <pc:spChg chg="add del">
          <ac:chgData name="Rebecca Rowlands (2516467)" userId="S::2516467@student.uwtsd.ac.uk::2a21f7d7-a8c7-40d5-add0-a11bbec757df" providerId="AD" clId="Web-{608F0578-0221-3F57-7FB7-0A913B4256B3}" dt="2025-11-19T19:58:15.545" v="7"/>
          <ac:spMkLst>
            <pc:docMk/>
            <pc:sldMk cId="1488994434" sldId="258"/>
            <ac:spMk id="13" creationId="{9DECDBF4-02B6-4BB4-B65B-B8107AD6A9E8}"/>
          </ac:spMkLst>
        </pc:spChg>
        <pc:spChg chg="add">
          <ac:chgData name="Rebecca Rowlands (2516467)" userId="S::2516467@student.uwtsd.ac.uk::2a21f7d7-a8c7-40d5-add0-a11bbec757df" providerId="AD" clId="Web-{608F0578-0221-3F57-7FB7-0A913B4256B3}" dt="2025-11-19T19:58:15.561" v="8"/>
          <ac:spMkLst>
            <pc:docMk/>
            <pc:sldMk cId="1488994434" sldId="258"/>
            <ac:spMk id="15" creationId="{2066F850-BE0E-A807-A7B9-8725CEA3DCC3}"/>
          </ac:spMkLst>
        </pc:spChg>
        <pc:graphicFrameChg chg="add del">
          <ac:chgData name="Rebecca Rowlands (2516467)" userId="S::2516467@student.uwtsd.ac.uk::2a21f7d7-a8c7-40d5-add0-a11bbec757df" providerId="AD" clId="Web-{608F0578-0221-3F57-7FB7-0A913B4256B3}" dt="2025-11-19T19:58:15.545" v="7"/>
          <ac:graphicFrameMkLst>
            <pc:docMk/>
            <pc:sldMk cId="1488994434" sldId="258"/>
            <ac:graphicFrameMk id="5" creationId="{0064BA42-2E3B-AFCD-084C-F8DC21A2C997}"/>
          </ac:graphicFrameMkLst>
        </pc:graphicFrameChg>
      </pc:sldChg>
      <pc:sldChg chg="addSp delSp modSp">
        <pc:chgData name="Rebecca Rowlands (2516467)" userId="S::2516467@student.uwtsd.ac.uk::2a21f7d7-a8c7-40d5-add0-a11bbec757df" providerId="AD" clId="Web-{608F0578-0221-3F57-7FB7-0A913B4256B3}" dt="2025-11-19T20:01:25.792" v="21" actId="20577"/>
        <pc:sldMkLst>
          <pc:docMk/>
          <pc:sldMk cId="1090594268" sldId="266"/>
        </pc:sldMkLst>
        <pc:spChg chg="mod">
          <ac:chgData name="Rebecca Rowlands (2516467)" userId="S::2516467@student.uwtsd.ac.uk::2a21f7d7-a8c7-40d5-add0-a11bbec757df" providerId="AD" clId="Web-{608F0578-0221-3F57-7FB7-0A913B4256B3}" dt="2025-11-19T20:01:25.792" v="21" actId="20577"/>
          <ac:spMkLst>
            <pc:docMk/>
            <pc:sldMk cId="1090594268" sldId="266"/>
            <ac:spMk id="2" creationId="{06D0B64D-B7D1-3092-D13F-B97F5C61FA86}"/>
          </ac:spMkLst>
        </pc:spChg>
        <pc:spChg chg="mod">
          <ac:chgData name="Rebecca Rowlands (2516467)" userId="S::2516467@student.uwtsd.ac.uk::2a21f7d7-a8c7-40d5-add0-a11bbec757df" providerId="AD" clId="Web-{608F0578-0221-3F57-7FB7-0A913B4256B3}" dt="2025-11-19T20:01:09.291" v="19" actId="20577"/>
          <ac:spMkLst>
            <pc:docMk/>
            <pc:sldMk cId="1090594268" sldId="266"/>
            <ac:spMk id="3" creationId="{B22D4DA5-73E7-DC4E-72CB-9EFF11D5F38C}"/>
          </ac:spMkLst>
        </pc:spChg>
        <pc:spChg chg="add del">
          <ac:chgData name="Rebecca Rowlands (2516467)" userId="S::2516467@student.uwtsd.ac.uk::2a21f7d7-a8c7-40d5-add0-a11bbec757df" providerId="AD" clId="Web-{608F0578-0221-3F57-7FB7-0A913B4256B3}" dt="2025-11-19T19:59:25.519" v="18"/>
          <ac:spMkLst>
            <pc:docMk/>
            <pc:sldMk cId="1090594268" sldId="266"/>
            <ac:spMk id="9" creationId="{3ECBE1F1-D69B-4AFA-ABD5-8E41720EF6DE}"/>
          </ac:spMkLst>
        </pc:spChg>
        <pc:spChg chg="add del">
          <ac:chgData name="Rebecca Rowlands (2516467)" userId="S::2516467@student.uwtsd.ac.uk::2a21f7d7-a8c7-40d5-add0-a11bbec757df" providerId="AD" clId="Web-{608F0578-0221-3F57-7FB7-0A913B4256B3}" dt="2025-11-19T19:59:25.519" v="18"/>
          <ac:spMkLst>
            <pc:docMk/>
            <pc:sldMk cId="1090594268" sldId="266"/>
            <ac:spMk id="11" creationId="{603A6265-E10C-4B85-9C20-E75FCAF9CC63}"/>
          </ac:spMkLst>
        </pc:spChg>
        <pc:spChg chg="add del">
          <ac:chgData name="Rebecca Rowlands (2516467)" userId="S::2516467@student.uwtsd.ac.uk::2a21f7d7-a8c7-40d5-add0-a11bbec757df" providerId="AD" clId="Web-{608F0578-0221-3F57-7FB7-0A913B4256B3}" dt="2025-11-19T19:59:17.737" v="15"/>
          <ac:spMkLst>
            <pc:docMk/>
            <pc:sldMk cId="1090594268" sldId="266"/>
            <ac:spMk id="16" creationId="{3ECBE1F1-D69B-4AFA-ABD5-8E41720EF6DE}"/>
          </ac:spMkLst>
        </pc:spChg>
        <pc:spChg chg="add del">
          <ac:chgData name="Rebecca Rowlands (2516467)" userId="S::2516467@student.uwtsd.ac.uk::2a21f7d7-a8c7-40d5-add0-a11bbec757df" providerId="AD" clId="Web-{608F0578-0221-3F57-7FB7-0A913B4256B3}" dt="2025-11-19T19:59:17.737" v="15"/>
          <ac:spMkLst>
            <pc:docMk/>
            <pc:sldMk cId="1090594268" sldId="266"/>
            <ac:spMk id="18" creationId="{603A6265-E10C-4B85-9C20-E75FCAF9CC63}"/>
          </ac:spMkLst>
        </pc:spChg>
        <pc:spChg chg="add del">
          <ac:chgData name="Rebecca Rowlands (2516467)" userId="S::2516467@student.uwtsd.ac.uk::2a21f7d7-a8c7-40d5-add0-a11bbec757df" providerId="AD" clId="Web-{608F0578-0221-3F57-7FB7-0A913B4256B3}" dt="2025-11-19T19:59:25.519" v="17"/>
          <ac:spMkLst>
            <pc:docMk/>
            <pc:sldMk cId="1090594268" sldId="266"/>
            <ac:spMk id="20" creationId="{6CB927A4-E432-4310-9CD5-E89FF5063179}"/>
          </ac:spMkLst>
        </pc:spChg>
        <pc:spChg chg="add del">
          <ac:chgData name="Rebecca Rowlands (2516467)" userId="S::2516467@student.uwtsd.ac.uk::2a21f7d7-a8c7-40d5-add0-a11bbec757df" providerId="AD" clId="Web-{608F0578-0221-3F57-7FB7-0A913B4256B3}" dt="2025-11-19T19:59:25.519" v="17"/>
          <ac:spMkLst>
            <pc:docMk/>
            <pc:sldMk cId="1090594268" sldId="266"/>
            <ac:spMk id="21" creationId="{327D73B4-9F5C-4A64-A179-51B9500CB8B5}"/>
          </ac:spMkLst>
        </pc:spChg>
        <pc:spChg chg="add del">
          <ac:chgData name="Rebecca Rowlands (2516467)" userId="S::2516467@student.uwtsd.ac.uk::2a21f7d7-a8c7-40d5-add0-a11bbec757df" providerId="AD" clId="Web-{608F0578-0221-3F57-7FB7-0A913B4256B3}" dt="2025-11-19T19:59:25.519" v="17"/>
          <ac:spMkLst>
            <pc:docMk/>
            <pc:sldMk cId="1090594268" sldId="266"/>
            <ac:spMk id="22" creationId="{1453BF6C-B012-48B7-B4E8-6D7AC7C27D02}"/>
          </ac:spMkLst>
        </pc:spChg>
        <pc:spChg chg="add del">
          <ac:chgData name="Rebecca Rowlands (2516467)" userId="S::2516467@student.uwtsd.ac.uk::2a21f7d7-a8c7-40d5-add0-a11bbec757df" providerId="AD" clId="Web-{608F0578-0221-3F57-7FB7-0A913B4256B3}" dt="2025-11-19T19:59:25.519" v="17"/>
          <ac:spMkLst>
            <pc:docMk/>
            <pc:sldMk cId="1090594268" sldId="266"/>
            <ac:spMk id="23" creationId="{C1F06963-6374-4B48-844F-071A9BAAAE02}"/>
          </ac:spMkLst>
        </pc:spChg>
        <pc:spChg chg="add del">
          <ac:chgData name="Rebecca Rowlands (2516467)" userId="S::2516467@student.uwtsd.ac.uk::2a21f7d7-a8c7-40d5-add0-a11bbec757df" providerId="AD" clId="Web-{608F0578-0221-3F57-7FB7-0A913B4256B3}" dt="2025-11-19T19:59:25.519" v="17"/>
          <ac:spMkLst>
            <pc:docMk/>
            <pc:sldMk cId="1090594268" sldId="266"/>
            <ac:spMk id="24" creationId="{E3020543-B24B-4EC4-8FFC-8DD88EEA91A8}"/>
          </ac:spMkLst>
        </pc:spChg>
        <pc:spChg chg="add">
          <ac:chgData name="Rebecca Rowlands (2516467)" userId="S::2516467@student.uwtsd.ac.uk::2a21f7d7-a8c7-40d5-add0-a11bbec757df" providerId="AD" clId="Web-{608F0578-0221-3F57-7FB7-0A913B4256B3}" dt="2025-11-19T19:59:25.519" v="18"/>
          <ac:spMkLst>
            <pc:docMk/>
            <pc:sldMk cId="1090594268" sldId="266"/>
            <ac:spMk id="28" creationId="{9AA72BD9-2C5A-4EDC-931F-5AA08EACA0F3}"/>
          </ac:spMkLst>
        </pc:spChg>
        <pc:spChg chg="add">
          <ac:chgData name="Rebecca Rowlands (2516467)" userId="S::2516467@student.uwtsd.ac.uk::2a21f7d7-a8c7-40d5-add0-a11bbec757df" providerId="AD" clId="Web-{608F0578-0221-3F57-7FB7-0A913B4256B3}" dt="2025-11-19T19:59:25.519" v="18"/>
          <ac:spMkLst>
            <pc:docMk/>
            <pc:sldMk cId="1090594268" sldId="266"/>
            <ac:spMk id="29" creationId="{DD3981AC-7B61-4947-BCF3-F7AA7FA385B9}"/>
          </ac:spMkLst>
        </pc:spChg>
        <pc:spChg chg="add">
          <ac:chgData name="Rebecca Rowlands (2516467)" userId="S::2516467@student.uwtsd.ac.uk::2a21f7d7-a8c7-40d5-add0-a11bbec757df" providerId="AD" clId="Web-{608F0578-0221-3F57-7FB7-0A913B4256B3}" dt="2025-11-19T19:59:25.519" v="18"/>
          <ac:spMkLst>
            <pc:docMk/>
            <pc:sldMk cId="1090594268" sldId="266"/>
            <ac:spMk id="30" creationId="{55D4142C-5077-457F-A6AD-3FECFDB39685}"/>
          </ac:spMkLst>
        </pc:spChg>
        <pc:spChg chg="add">
          <ac:chgData name="Rebecca Rowlands (2516467)" userId="S::2516467@student.uwtsd.ac.uk::2a21f7d7-a8c7-40d5-add0-a11bbec757df" providerId="AD" clId="Web-{608F0578-0221-3F57-7FB7-0A913B4256B3}" dt="2025-11-19T19:59:25.519" v="18"/>
          <ac:spMkLst>
            <pc:docMk/>
            <pc:sldMk cId="1090594268" sldId="266"/>
            <ac:spMk id="31" creationId="{7A5F0580-5EE9-419F-96EE-B6529EF6E7D0}"/>
          </ac:spMkLst>
        </pc:spChg>
        <pc:picChg chg="mod ord">
          <ac:chgData name="Rebecca Rowlands (2516467)" userId="S::2516467@student.uwtsd.ac.uk::2a21f7d7-a8c7-40d5-add0-a11bbec757df" providerId="AD" clId="Web-{608F0578-0221-3F57-7FB7-0A913B4256B3}" dt="2025-11-19T19:59:25.519" v="18"/>
          <ac:picMkLst>
            <pc:docMk/>
            <pc:sldMk cId="1090594268" sldId="266"/>
            <ac:picMk id="5" creationId="{E6D050D5-9D38-C833-C7EE-94465BADDCD8}"/>
          </ac:picMkLst>
        </pc:picChg>
      </pc:sldChg>
      <pc:sldChg chg="addSp delSp modSp mod setBg">
        <pc:chgData name="Rebecca Rowlands (2516467)" userId="S::2516467@student.uwtsd.ac.uk::2a21f7d7-a8c7-40d5-add0-a11bbec757df" providerId="AD" clId="Web-{608F0578-0221-3F57-7FB7-0A913B4256B3}" dt="2025-11-19T19:58:49.017" v="13"/>
        <pc:sldMkLst>
          <pc:docMk/>
          <pc:sldMk cId="569940871" sldId="270"/>
        </pc:sldMkLst>
        <pc:spChg chg="mod">
          <ac:chgData name="Rebecca Rowlands (2516467)" userId="S::2516467@student.uwtsd.ac.uk::2a21f7d7-a8c7-40d5-add0-a11bbec757df" providerId="AD" clId="Web-{608F0578-0221-3F57-7FB7-0A913B4256B3}" dt="2025-11-19T19:58:49.017" v="13"/>
          <ac:spMkLst>
            <pc:docMk/>
            <pc:sldMk cId="569940871" sldId="270"/>
            <ac:spMk id="2" creationId="{9BEFB0DC-1A68-862A-E412-9A8FB3EE966E}"/>
          </ac:spMkLst>
        </pc:spChg>
        <pc:spChg chg="add del">
          <ac:chgData name="Rebecca Rowlands (2516467)" userId="S::2516467@student.uwtsd.ac.uk::2a21f7d7-a8c7-40d5-add0-a11bbec757df" providerId="AD" clId="Web-{608F0578-0221-3F57-7FB7-0A913B4256B3}" dt="2025-11-19T19:58:49.017" v="13"/>
          <ac:spMkLst>
            <pc:docMk/>
            <pc:sldMk cId="569940871" sldId="270"/>
            <ac:spMk id="3" creationId="{C80F5227-5C54-7904-A444-D62C8766E528}"/>
          </ac:spMkLst>
        </pc:spChg>
        <pc:spChg chg="add">
          <ac:chgData name="Rebecca Rowlands (2516467)" userId="S::2516467@student.uwtsd.ac.uk::2a21f7d7-a8c7-40d5-add0-a11bbec757df" providerId="AD" clId="Web-{608F0578-0221-3F57-7FB7-0A913B4256B3}" dt="2025-11-19T19:58:49.017" v="13"/>
          <ac:spMkLst>
            <pc:docMk/>
            <pc:sldMk cId="569940871" sldId="270"/>
            <ac:spMk id="8" creationId="{907EF6B7-1338-4443-8C46-6A318D952DFD}"/>
          </ac:spMkLst>
        </pc:spChg>
        <pc:spChg chg="add del">
          <ac:chgData name="Rebecca Rowlands (2516467)" userId="S::2516467@student.uwtsd.ac.uk::2a21f7d7-a8c7-40d5-add0-a11bbec757df" providerId="AD" clId="Web-{608F0578-0221-3F57-7FB7-0A913B4256B3}" dt="2025-11-19T19:58:46.282" v="10"/>
          <ac:spMkLst>
            <pc:docMk/>
            <pc:sldMk cId="569940871" sldId="270"/>
            <ac:spMk id="9" creationId="{BACC6370-2D7E-4714-9D71-7542949D7D5D}"/>
          </ac:spMkLst>
        </pc:spChg>
        <pc:spChg chg="add">
          <ac:chgData name="Rebecca Rowlands (2516467)" userId="S::2516467@student.uwtsd.ac.uk::2a21f7d7-a8c7-40d5-add0-a11bbec757df" providerId="AD" clId="Web-{608F0578-0221-3F57-7FB7-0A913B4256B3}" dt="2025-11-19T19:58:49.017" v="13"/>
          <ac:spMkLst>
            <pc:docMk/>
            <pc:sldMk cId="569940871" sldId="270"/>
            <ac:spMk id="10" creationId="{DAAE4CDD-124C-4DCF-9584-B6033B545DD5}"/>
          </ac:spMkLst>
        </pc:spChg>
        <pc:spChg chg="add del">
          <ac:chgData name="Rebecca Rowlands (2516467)" userId="S::2516467@student.uwtsd.ac.uk::2a21f7d7-a8c7-40d5-add0-a11bbec757df" providerId="AD" clId="Web-{608F0578-0221-3F57-7FB7-0A913B4256B3}" dt="2025-11-19T19:58:46.282" v="10"/>
          <ac:spMkLst>
            <pc:docMk/>
            <pc:sldMk cId="569940871" sldId="270"/>
            <ac:spMk id="11" creationId="{256B2C21-A230-48C0-8DF1-C46611373C44}"/>
          </ac:spMkLst>
        </pc:spChg>
        <pc:spChg chg="add">
          <ac:chgData name="Rebecca Rowlands (2516467)" userId="S::2516467@student.uwtsd.ac.uk::2a21f7d7-a8c7-40d5-add0-a11bbec757df" providerId="AD" clId="Web-{608F0578-0221-3F57-7FB7-0A913B4256B3}" dt="2025-11-19T19:58:49.017" v="13"/>
          <ac:spMkLst>
            <pc:docMk/>
            <pc:sldMk cId="569940871" sldId="270"/>
            <ac:spMk id="12" creationId="{081E4A58-353D-44AE-B2FC-2A74E2E400F7}"/>
          </ac:spMkLst>
        </pc:spChg>
        <pc:spChg chg="add del">
          <ac:chgData name="Rebecca Rowlands (2516467)" userId="S::2516467@student.uwtsd.ac.uk::2a21f7d7-a8c7-40d5-add0-a11bbec757df" providerId="AD" clId="Web-{608F0578-0221-3F57-7FB7-0A913B4256B3}" dt="2025-11-19T19:58:46.282" v="10"/>
          <ac:spMkLst>
            <pc:docMk/>
            <pc:sldMk cId="569940871" sldId="270"/>
            <ac:spMk id="13" creationId="{3847E18C-932D-4C95-AABA-FEC7C9499AD7}"/>
          </ac:spMkLst>
        </pc:spChg>
        <pc:spChg chg="add del">
          <ac:chgData name="Rebecca Rowlands (2516467)" userId="S::2516467@student.uwtsd.ac.uk::2a21f7d7-a8c7-40d5-add0-a11bbec757df" providerId="AD" clId="Web-{608F0578-0221-3F57-7FB7-0A913B4256B3}" dt="2025-11-19T19:58:46.282" v="10"/>
          <ac:spMkLst>
            <pc:docMk/>
            <pc:sldMk cId="569940871" sldId="270"/>
            <ac:spMk id="15" creationId="{3150CB11-0C61-439E-910F-5787759E72A0}"/>
          </ac:spMkLst>
        </pc:spChg>
        <pc:spChg chg="add del">
          <ac:chgData name="Rebecca Rowlands (2516467)" userId="S::2516467@student.uwtsd.ac.uk::2a21f7d7-a8c7-40d5-add0-a11bbec757df" providerId="AD" clId="Web-{608F0578-0221-3F57-7FB7-0A913B4256B3}" dt="2025-11-19T19:58:46.282" v="10"/>
          <ac:spMkLst>
            <pc:docMk/>
            <pc:sldMk cId="569940871" sldId="270"/>
            <ac:spMk id="17" creationId="{43F8A58B-5155-44CE-A5FF-7647B47D0A7A}"/>
          </ac:spMkLst>
        </pc:spChg>
        <pc:spChg chg="add del">
          <ac:chgData name="Rebecca Rowlands (2516467)" userId="S::2516467@student.uwtsd.ac.uk::2a21f7d7-a8c7-40d5-add0-a11bbec757df" providerId="AD" clId="Web-{608F0578-0221-3F57-7FB7-0A913B4256B3}" dt="2025-11-19T19:58:46.282" v="10"/>
          <ac:spMkLst>
            <pc:docMk/>
            <pc:sldMk cId="569940871" sldId="270"/>
            <ac:spMk id="19" creationId="{443F2ACA-E6D6-4028-82DD-F03C262D5DE6}"/>
          </ac:spMkLst>
        </pc:spChg>
        <pc:spChg chg="add del">
          <ac:chgData name="Rebecca Rowlands (2516467)" userId="S::2516467@student.uwtsd.ac.uk::2a21f7d7-a8c7-40d5-add0-a11bbec757df" providerId="AD" clId="Web-{608F0578-0221-3F57-7FB7-0A913B4256B3}" dt="2025-11-19T19:58:49.017" v="12"/>
          <ac:spMkLst>
            <pc:docMk/>
            <pc:sldMk cId="569940871" sldId="270"/>
            <ac:spMk id="21" creationId="{2E442304-DDBD-4F7B-8017-36BCC863FB40}"/>
          </ac:spMkLst>
        </pc:spChg>
        <pc:spChg chg="add del">
          <ac:chgData name="Rebecca Rowlands (2516467)" userId="S::2516467@student.uwtsd.ac.uk::2a21f7d7-a8c7-40d5-add0-a11bbec757df" providerId="AD" clId="Web-{608F0578-0221-3F57-7FB7-0A913B4256B3}" dt="2025-11-19T19:58:49.017" v="12"/>
          <ac:spMkLst>
            <pc:docMk/>
            <pc:sldMk cId="569940871" sldId="270"/>
            <ac:spMk id="22" creationId="{5E107275-3853-46FD-A241-DE4355A42675}"/>
          </ac:spMkLst>
        </pc:spChg>
        <pc:spChg chg="add">
          <ac:chgData name="Rebecca Rowlands (2516467)" userId="S::2516467@student.uwtsd.ac.uk::2a21f7d7-a8c7-40d5-add0-a11bbec757df" providerId="AD" clId="Web-{608F0578-0221-3F57-7FB7-0A913B4256B3}" dt="2025-11-19T19:58:49.017" v="13"/>
          <ac:spMkLst>
            <pc:docMk/>
            <pc:sldMk cId="569940871" sldId="270"/>
            <ac:spMk id="25" creationId="{C80F5227-5C54-7904-A444-D62C8766E528}"/>
          </ac:spMkLst>
        </pc:spChg>
        <pc:graphicFrameChg chg="add del">
          <ac:chgData name="Rebecca Rowlands (2516467)" userId="S::2516467@student.uwtsd.ac.uk::2a21f7d7-a8c7-40d5-add0-a11bbec757df" providerId="AD" clId="Web-{608F0578-0221-3F57-7FB7-0A913B4256B3}" dt="2025-11-19T19:58:46.282" v="10"/>
          <ac:graphicFrameMkLst>
            <pc:docMk/>
            <pc:sldMk cId="569940871" sldId="270"/>
            <ac:graphicFrameMk id="5" creationId="{0FD05B9D-86AD-097F-09F1-79B64835BBFF}"/>
          </ac:graphicFrameMkLst>
        </pc:graphicFrameChg>
        <pc:graphicFrameChg chg="add del">
          <ac:chgData name="Rebecca Rowlands (2516467)" userId="S::2516467@student.uwtsd.ac.uk::2a21f7d7-a8c7-40d5-add0-a11bbec757df" providerId="AD" clId="Web-{608F0578-0221-3F57-7FB7-0A913B4256B3}" dt="2025-11-19T19:58:49.017" v="12"/>
          <ac:graphicFrameMkLst>
            <pc:docMk/>
            <pc:sldMk cId="569940871" sldId="270"/>
            <ac:graphicFrameMk id="23" creationId="{1233AA5B-F144-266B-7312-29C4547FBBEC}"/>
          </ac:graphicFrameMkLst>
        </pc:graphicFrameChg>
      </pc:sldChg>
    </pc:docChg>
  </pc:docChgLst>
  <pc:docChgLst>
    <pc:chgData name="Rebecca Rowlands (2516467)" userId="S::2516467@student.uwtsd.ac.uk::2a21f7d7-a8c7-40d5-add0-a11bbec757df" providerId="AD" clId="Web-{8279EB44-F0E5-9418-6325-66CF54916136}"/>
    <pc:docChg chg="addSld modSld">
      <pc:chgData name="Rebecca Rowlands (2516467)" userId="S::2516467@student.uwtsd.ac.uk::2a21f7d7-a8c7-40d5-add0-a11bbec757df" providerId="AD" clId="Web-{8279EB44-F0E5-9418-6325-66CF54916136}" dt="2025-11-19T21:02:23.885" v="726" actId="20577"/>
      <pc:docMkLst>
        <pc:docMk/>
      </pc:docMkLst>
      <pc:sldChg chg="modSp">
        <pc:chgData name="Rebecca Rowlands (2516467)" userId="S::2516467@student.uwtsd.ac.uk::2a21f7d7-a8c7-40d5-add0-a11bbec757df" providerId="AD" clId="Web-{8279EB44-F0E5-9418-6325-66CF54916136}" dt="2025-11-19T20:55:18.368" v="716" actId="20577"/>
        <pc:sldMkLst>
          <pc:docMk/>
          <pc:sldMk cId="3460252676" sldId="257"/>
        </pc:sldMkLst>
        <pc:spChg chg="mod">
          <ac:chgData name="Rebecca Rowlands (2516467)" userId="S::2516467@student.uwtsd.ac.uk::2a21f7d7-a8c7-40d5-add0-a11bbec757df" providerId="AD" clId="Web-{8279EB44-F0E5-9418-6325-66CF54916136}" dt="2025-11-19T20:55:18.368" v="716" actId="20577"/>
          <ac:spMkLst>
            <pc:docMk/>
            <pc:sldMk cId="3460252676" sldId="257"/>
            <ac:spMk id="19" creationId="{C2623DC6-2484-6EA6-0005-C5A6B0301EA8}"/>
          </ac:spMkLst>
        </pc:spChg>
      </pc:sldChg>
      <pc:sldChg chg="modSp">
        <pc:chgData name="Rebecca Rowlands (2516467)" userId="S::2516467@student.uwtsd.ac.uk::2a21f7d7-a8c7-40d5-add0-a11bbec757df" providerId="AD" clId="Web-{8279EB44-F0E5-9418-6325-66CF54916136}" dt="2025-11-19T20:59:45.958" v="722" actId="20577"/>
        <pc:sldMkLst>
          <pc:docMk/>
          <pc:sldMk cId="1488994434" sldId="258"/>
        </pc:sldMkLst>
        <pc:spChg chg="mod">
          <ac:chgData name="Rebecca Rowlands (2516467)" userId="S::2516467@student.uwtsd.ac.uk::2a21f7d7-a8c7-40d5-add0-a11bbec757df" providerId="AD" clId="Web-{8279EB44-F0E5-9418-6325-66CF54916136}" dt="2025-11-19T20:59:45.958" v="722" actId="20577"/>
          <ac:spMkLst>
            <pc:docMk/>
            <pc:sldMk cId="1488994434" sldId="258"/>
            <ac:spMk id="15" creationId="{2066F850-BE0E-A807-A7B9-8725CEA3DCC3}"/>
          </ac:spMkLst>
        </pc:spChg>
      </pc:sldChg>
      <pc:sldChg chg="addSp delSp modSp mod setBg">
        <pc:chgData name="Rebecca Rowlands (2516467)" userId="S::2516467@student.uwtsd.ac.uk::2a21f7d7-a8c7-40d5-add0-a11bbec757df" providerId="AD" clId="Web-{8279EB44-F0E5-9418-6325-66CF54916136}" dt="2025-11-19T21:02:23.885" v="726" actId="20577"/>
        <pc:sldMkLst>
          <pc:docMk/>
          <pc:sldMk cId="4270411281" sldId="259"/>
        </pc:sldMkLst>
        <pc:spChg chg="mod">
          <ac:chgData name="Rebecca Rowlands (2516467)" userId="S::2516467@student.uwtsd.ac.uk::2a21f7d7-a8c7-40d5-add0-a11bbec757df" providerId="AD" clId="Web-{8279EB44-F0E5-9418-6325-66CF54916136}" dt="2025-11-19T20:04:22.056" v="13"/>
          <ac:spMkLst>
            <pc:docMk/>
            <pc:sldMk cId="4270411281" sldId="259"/>
            <ac:spMk id="2" creationId="{F26C419D-87C5-F1B6-D755-AC7CC48CDF60}"/>
          </ac:spMkLst>
        </pc:spChg>
        <pc:spChg chg="add del">
          <ac:chgData name="Rebecca Rowlands (2516467)" userId="S::2516467@student.uwtsd.ac.uk::2a21f7d7-a8c7-40d5-add0-a11bbec757df" providerId="AD" clId="Web-{8279EB44-F0E5-9418-6325-66CF54916136}" dt="2025-11-19T20:04:22.056" v="13"/>
          <ac:spMkLst>
            <pc:docMk/>
            <pc:sldMk cId="4270411281" sldId="259"/>
            <ac:spMk id="3" creationId="{20D8F5AE-2050-E3C6-7D1F-0460074A6F03}"/>
          </ac:spMkLst>
        </pc:spChg>
        <pc:spChg chg="add del">
          <ac:chgData name="Rebecca Rowlands (2516467)" userId="S::2516467@student.uwtsd.ac.uk::2a21f7d7-a8c7-40d5-add0-a11bbec757df" providerId="AD" clId="Web-{8279EB44-F0E5-9418-6325-66CF54916136}" dt="2025-11-19T20:04:22.040" v="12"/>
          <ac:spMkLst>
            <pc:docMk/>
            <pc:sldMk cId="4270411281" sldId="259"/>
            <ac:spMk id="8" creationId="{5C8908E2-EE49-44D2-9428-A28D2312A8D5}"/>
          </ac:spMkLst>
        </pc:spChg>
        <pc:spChg chg="add del">
          <ac:chgData name="Rebecca Rowlands (2516467)" userId="S::2516467@student.uwtsd.ac.uk::2a21f7d7-a8c7-40d5-add0-a11bbec757df" providerId="AD" clId="Web-{8279EB44-F0E5-9418-6325-66CF54916136}" dt="2025-11-19T20:04:11.462" v="10"/>
          <ac:spMkLst>
            <pc:docMk/>
            <pc:sldMk cId="4270411281" sldId="259"/>
            <ac:spMk id="9" creationId="{53B021B3-DE93-4AB7-8A18-CF5F1CED88B8}"/>
          </ac:spMkLst>
        </pc:spChg>
        <pc:spChg chg="add del">
          <ac:chgData name="Rebecca Rowlands (2516467)" userId="S::2516467@student.uwtsd.ac.uk::2a21f7d7-a8c7-40d5-add0-a11bbec757df" providerId="AD" clId="Web-{8279EB44-F0E5-9418-6325-66CF54916136}" dt="2025-11-19T20:03:51.726" v="8"/>
          <ac:spMkLst>
            <pc:docMk/>
            <pc:sldMk cId="4270411281" sldId="259"/>
            <ac:spMk id="10" creationId="{E51BA4DF-2BD4-4EC2-B1DB-B27C8AC71864}"/>
          </ac:spMkLst>
        </pc:spChg>
        <pc:spChg chg="add del">
          <ac:chgData name="Rebecca Rowlands (2516467)" userId="S::2516467@student.uwtsd.ac.uk::2a21f7d7-a8c7-40d5-add0-a11bbec757df" providerId="AD" clId="Web-{8279EB44-F0E5-9418-6325-66CF54916136}" dt="2025-11-19T20:04:11.462" v="10"/>
          <ac:spMkLst>
            <pc:docMk/>
            <pc:sldMk cId="4270411281" sldId="259"/>
            <ac:spMk id="11" creationId="{52D502E5-F6B4-4D58-B4AE-FC466FF15EE8}"/>
          </ac:spMkLst>
        </pc:spChg>
        <pc:spChg chg="add del">
          <ac:chgData name="Rebecca Rowlands (2516467)" userId="S::2516467@student.uwtsd.ac.uk::2a21f7d7-a8c7-40d5-add0-a11bbec757df" providerId="AD" clId="Web-{8279EB44-F0E5-9418-6325-66CF54916136}" dt="2025-11-19T20:04:11.462" v="10"/>
          <ac:spMkLst>
            <pc:docMk/>
            <pc:sldMk cId="4270411281" sldId="259"/>
            <ac:spMk id="13" creationId="{9DECDBF4-02B6-4BB4-B65B-B8107AD6A9E8}"/>
          </ac:spMkLst>
        </pc:spChg>
        <pc:spChg chg="add del">
          <ac:chgData name="Rebecca Rowlands (2516467)" userId="S::2516467@student.uwtsd.ac.uk::2a21f7d7-a8c7-40d5-add0-a11bbec757df" providerId="AD" clId="Web-{8279EB44-F0E5-9418-6325-66CF54916136}" dt="2025-11-19T20:04:22.040" v="12"/>
          <ac:spMkLst>
            <pc:docMk/>
            <pc:sldMk cId="4270411281" sldId="259"/>
            <ac:spMk id="14" creationId="{BD92035A-AA2F-4CD8-A556-1CE8BDEC75BD}"/>
          </ac:spMkLst>
        </pc:spChg>
        <pc:spChg chg="add del">
          <ac:chgData name="Rebecca Rowlands (2516467)" userId="S::2516467@student.uwtsd.ac.uk::2a21f7d7-a8c7-40d5-add0-a11bbec757df" providerId="AD" clId="Web-{8279EB44-F0E5-9418-6325-66CF54916136}" dt="2025-11-19T20:04:22.040" v="12"/>
          <ac:spMkLst>
            <pc:docMk/>
            <pc:sldMk cId="4270411281" sldId="259"/>
            <ac:spMk id="16" creationId="{ED888B23-07FA-482A-96DF-47E31AF1A603}"/>
          </ac:spMkLst>
        </pc:spChg>
        <pc:spChg chg="add del">
          <ac:chgData name="Rebecca Rowlands (2516467)" userId="S::2516467@student.uwtsd.ac.uk::2a21f7d7-a8c7-40d5-add0-a11bbec757df" providerId="AD" clId="Web-{8279EB44-F0E5-9418-6325-66CF54916136}" dt="2025-11-19T20:04:22.040" v="12"/>
          <ac:spMkLst>
            <pc:docMk/>
            <pc:sldMk cId="4270411281" sldId="259"/>
            <ac:spMk id="19" creationId="{20D8F5AE-2050-E3C6-7D1F-0460074A6F03}"/>
          </ac:spMkLst>
        </pc:spChg>
        <pc:spChg chg="add">
          <ac:chgData name="Rebecca Rowlands (2516467)" userId="S::2516467@student.uwtsd.ac.uk::2a21f7d7-a8c7-40d5-add0-a11bbec757df" providerId="AD" clId="Web-{8279EB44-F0E5-9418-6325-66CF54916136}" dt="2025-11-19T20:04:22.056" v="13"/>
          <ac:spMkLst>
            <pc:docMk/>
            <pc:sldMk cId="4270411281" sldId="259"/>
            <ac:spMk id="21" creationId="{907EF6B7-1338-4443-8C46-6A318D952DFD}"/>
          </ac:spMkLst>
        </pc:spChg>
        <pc:spChg chg="add">
          <ac:chgData name="Rebecca Rowlands (2516467)" userId="S::2516467@student.uwtsd.ac.uk::2a21f7d7-a8c7-40d5-add0-a11bbec757df" providerId="AD" clId="Web-{8279EB44-F0E5-9418-6325-66CF54916136}" dt="2025-11-19T20:04:22.056" v="13"/>
          <ac:spMkLst>
            <pc:docMk/>
            <pc:sldMk cId="4270411281" sldId="259"/>
            <ac:spMk id="22" creationId="{DAAE4CDD-124C-4DCF-9584-B6033B545DD5}"/>
          </ac:spMkLst>
        </pc:spChg>
        <pc:spChg chg="add">
          <ac:chgData name="Rebecca Rowlands (2516467)" userId="S::2516467@student.uwtsd.ac.uk::2a21f7d7-a8c7-40d5-add0-a11bbec757df" providerId="AD" clId="Web-{8279EB44-F0E5-9418-6325-66CF54916136}" dt="2025-11-19T20:04:22.056" v="13"/>
          <ac:spMkLst>
            <pc:docMk/>
            <pc:sldMk cId="4270411281" sldId="259"/>
            <ac:spMk id="23" creationId="{081E4A58-353D-44AE-B2FC-2A74E2E400F7}"/>
          </ac:spMkLst>
        </pc:spChg>
        <pc:spChg chg="add mod">
          <ac:chgData name="Rebecca Rowlands (2516467)" userId="S::2516467@student.uwtsd.ac.uk::2a21f7d7-a8c7-40d5-add0-a11bbec757df" providerId="AD" clId="Web-{8279EB44-F0E5-9418-6325-66CF54916136}" dt="2025-11-19T21:02:23.885" v="726" actId="20577"/>
          <ac:spMkLst>
            <pc:docMk/>
            <pc:sldMk cId="4270411281" sldId="259"/>
            <ac:spMk id="24" creationId="{20D8F5AE-2050-E3C6-7D1F-0460074A6F03}"/>
          </ac:spMkLst>
        </pc:spChg>
        <pc:grpChg chg="add del">
          <ac:chgData name="Rebecca Rowlands (2516467)" userId="S::2516467@student.uwtsd.ac.uk::2a21f7d7-a8c7-40d5-add0-a11bbec757df" providerId="AD" clId="Web-{8279EB44-F0E5-9418-6325-66CF54916136}" dt="2025-11-19T20:04:22.040" v="12"/>
          <ac:grpSpMkLst>
            <pc:docMk/>
            <pc:sldMk cId="4270411281" sldId="259"/>
            <ac:grpSpMk id="15" creationId="{5D1A9D8B-3117-4D9D-BDA4-DD81895098B0}"/>
          </ac:grpSpMkLst>
        </pc:grpChg>
        <pc:graphicFrameChg chg="add del">
          <ac:chgData name="Rebecca Rowlands (2516467)" userId="S::2516467@student.uwtsd.ac.uk::2a21f7d7-a8c7-40d5-add0-a11bbec757df" providerId="AD" clId="Web-{8279EB44-F0E5-9418-6325-66CF54916136}" dt="2025-11-19T20:03:51.726" v="8"/>
          <ac:graphicFrameMkLst>
            <pc:docMk/>
            <pc:sldMk cId="4270411281" sldId="259"/>
            <ac:graphicFrameMk id="5" creationId="{E10971B6-85C9-960F-BEB6-32D5DC73BF10}"/>
          </ac:graphicFrameMkLst>
        </pc:graphicFrameChg>
        <pc:graphicFrameChg chg="add del">
          <ac:chgData name="Rebecca Rowlands (2516467)" userId="S::2516467@student.uwtsd.ac.uk::2a21f7d7-a8c7-40d5-add0-a11bbec757df" providerId="AD" clId="Web-{8279EB44-F0E5-9418-6325-66CF54916136}" dt="2025-11-19T20:04:11.462" v="10"/>
          <ac:graphicFrameMkLst>
            <pc:docMk/>
            <pc:sldMk cId="4270411281" sldId="259"/>
            <ac:graphicFrameMk id="12" creationId="{7FC25A9A-11F4-BAD0-C0EB-C775106593E0}"/>
          </ac:graphicFrameMkLst>
        </pc:graphicFrameChg>
        <pc:picChg chg="add del">
          <ac:chgData name="Rebecca Rowlands (2516467)" userId="S::2516467@student.uwtsd.ac.uk::2a21f7d7-a8c7-40d5-add0-a11bbec757df" providerId="AD" clId="Web-{8279EB44-F0E5-9418-6325-66CF54916136}" dt="2025-11-19T20:03:51.726" v="8"/>
          <ac:picMkLst>
            <pc:docMk/>
            <pc:sldMk cId="4270411281" sldId="259"/>
            <ac:picMk id="6" creationId="{7EC22F28-9E75-F538-944F-6B0B0581F76B}"/>
          </ac:picMkLst>
        </pc:picChg>
      </pc:sldChg>
      <pc:sldChg chg="addSp modSp mod setBg">
        <pc:chgData name="Rebecca Rowlands (2516467)" userId="S::2516467@student.uwtsd.ac.uk::2a21f7d7-a8c7-40d5-add0-a11bbec757df" providerId="AD" clId="Web-{8279EB44-F0E5-9418-6325-66CF54916136}" dt="2025-11-19T20:05:21.481" v="19"/>
        <pc:sldMkLst>
          <pc:docMk/>
          <pc:sldMk cId="4166377357" sldId="260"/>
        </pc:sldMkLst>
        <pc:spChg chg="mod">
          <ac:chgData name="Rebecca Rowlands (2516467)" userId="S::2516467@student.uwtsd.ac.uk::2a21f7d7-a8c7-40d5-add0-a11bbec757df" providerId="AD" clId="Web-{8279EB44-F0E5-9418-6325-66CF54916136}" dt="2025-11-19T20:05:21.481" v="19"/>
          <ac:spMkLst>
            <pc:docMk/>
            <pc:sldMk cId="4166377357" sldId="260"/>
            <ac:spMk id="2" creationId="{9C52B92B-10CD-AA2D-6DE8-4E018B2106C5}"/>
          </ac:spMkLst>
        </pc:spChg>
        <pc:spChg chg="mod">
          <ac:chgData name="Rebecca Rowlands (2516467)" userId="S::2516467@student.uwtsd.ac.uk::2a21f7d7-a8c7-40d5-add0-a11bbec757df" providerId="AD" clId="Web-{8279EB44-F0E5-9418-6325-66CF54916136}" dt="2025-11-19T20:05:21.481" v="19"/>
          <ac:spMkLst>
            <pc:docMk/>
            <pc:sldMk cId="4166377357" sldId="260"/>
            <ac:spMk id="3" creationId="{1C68856E-3BB1-EE6B-EF3B-9D203A4BA731}"/>
          </ac:spMkLst>
        </pc:spChg>
        <pc:spChg chg="add">
          <ac:chgData name="Rebecca Rowlands (2516467)" userId="S::2516467@student.uwtsd.ac.uk::2a21f7d7-a8c7-40d5-add0-a11bbec757df" providerId="AD" clId="Web-{8279EB44-F0E5-9418-6325-66CF54916136}" dt="2025-11-19T20:05:21.481" v="19"/>
          <ac:spMkLst>
            <pc:docMk/>
            <pc:sldMk cId="4166377357" sldId="260"/>
            <ac:spMk id="8" creationId="{C2554CA6-288E-4202-BC52-2E5A8F0C0AED}"/>
          </ac:spMkLst>
        </pc:spChg>
        <pc:spChg chg="add">
          <ac:chgData name="Rebecca Rowlands (2516467)" userId="S::2516467@student.uwtsd.ac.uk::2a21f7d7-a8c7-40d5-add0-a11bbec757df" providerId="AD" clId="Web-{8279EB44-F0E5-9418-6325-66CF54916136}" dt="2025-11-19T20:05:21.481" v="19"/>
          <ac:spMkLst>
            <pc:docMk/>
            <pc:sldMk cId="4166377357" sldId="260"/>
            <ac:spMk id="10" creationId="{B10BB131-AC8E-4A8E-A5D1-36260F720C3B}"/>
          </ac:spMkLst>
        </pc:spChg>
        <pc:spChg chg="add">
          <ac:chgData name="Rebecca Rowlands (2516467)" userId="S::2516467@student.uwtsd.ac.uk::2a21f7d7-a8c7-40d5-add0-a11bbec757df" providerId="AD" clId="Web-{8279EB44-F0E5-9418-6325-66CF54916136}" dt="2025-11-19T20:05:21.481" v="19"/>
          <ac:spMkLst>
            <pc:docMk/>
            <pc:sldMk cId="4166377357" sldId="260"/>
            <ac:spMk id="12" creationId="{5B7778FC-632E-4DCA-A7CB-0D7731CCF970}"/>
          </ac:spMkLst>
        </pc:spChg>
        <pc:spChg chg="add">
          <ac:chgData name="Rebecca Rowlands (2516467)" userId="S::2516467@student.uwtsd.ac.uk::2a21f7d7-a8c7-40d5-add0-a11bbec757df" providerId="AD" clId="Web-{8279EB44-F0E5-9418-6325-66CF54916136}" dt="2025-11-19T20:05:21.481" v="19"/>
          <ac:spMkLst>
            <pc:docMk/>
            <pc:sldMk cId="4166377357" sldId="260"/>
            <ac:spMk id="14" creationId="{FA23A907-97FB-4A8F-880A-DD77401C4296}"/>
          </ac:spMkLst>
        </pc:spChg>
      </pc:sldChg>
      <pc:sldChg chg="addSp delSp modSp mod setBg">
        <pc:chgData name="Rebecca Rowlands (2516467)" userId="S::2516467@student.uwtsd.ac.uk::2a21f7d7-a8c7-40d5-add0-a11bbec757df" providerId="AD" clId="Web-{8279EB44-F0E5-9418-6325-66CF54916136}" dt="2025-11-19T20:05:12.215" v="18"/>
        <pc:sldMkLst>
          <pc:docMk/>
          <pc:sldMk cId="630328203" sldId="261"/>
        </pc:sldMkLst>
        <pc:spChg chg="mod">
          <ac:chgData name="Rebecca Rowlands (2516467)" userId="S::2516467@student.uwtsd.ac.uk::2a21f7d7-a8c7-40d5-add0-a11bbec757df" providerId="AD" clId="Web-{8279EB44-F0E5-9418-6325-66CF54916136}" dt="2025-11-19T20:05:12.215" v="18"/>
          <ac:spMkLst>
            <pc:docMk/>
            <pc:sldMk cId="630328203" sldId="261"/>
            <ac:spMk id="2" creationId="{E9760587-14E5-C7E3-1B2F-A8C1341D8798}"/>
          </ac:spMkLst>
        </pc:spChg>
        <pc:spChg chg="add del">
          <ac:chgData name="Rebecca Rowlands (2516467)" userId="S::2516467@student.uwtsd.ac.uk::2a21f7d7-a8c7-40d5-add0-a11bbec757df" providerId="AD" clId="Web-{8279EB44-F0E5-9418-6325-66CF54916136}" dt="2025-11-19T20:05:12.215" v="18"/>
          <ac:spMkLst>
            <pc:docMk/>
            <pc:sldMk cId="630328203" sldId="261"/>
            <ac:spMk id="3" creationId="{C8F1A8DD-F0E5-3AED-F82F-725882EDF1A9}"/>
          </ac:spMkLst>
        </pc:spChg>
        <pc:spChg chg="add">
          <ac:chgData name="Rebecca Rowlands (2516467)" userId="S::2516467@student.uwtsd.ac.uk::2a21f7d7-a8c7-40d5-add0-a11bbec757df" providerId="AD" clId="Web-{8279EB44-F0E5-9418-6325-66CF54916136}" dt="2025-11-19T20:05:12.215" v="18"/>
          <ac:spMkLst>
            <pc:docMk/>
            <pc:sldMk cId="630328203" sldId="261"/>
            <ac:spMk id="8" creationId="{C2554CA6-288E-4202-BC52-2E5A8F0C0AED}"/>
          </ac:spMkLst>
        </pc:spChg>
        <pc:spChg chg="add del">
          <ac:chgData name="Rebecca Rowlands (2516467)" userId="S::2516467@student.uwtsd.ac.uk::2a21f7d7-a8c7-40d5-add0-a11bbec757df" providerId="AD" clId="Web-{8279EB44-F0E5-9418-6325-66CF54916136}" dt="2025-11-19T20:05:07.574" v="15"/>
          <ac:spMkLst>
            <pc:docMk/>
            <pc:sldMk cId="630328203" sldId="261"/>
            <ac:spMk id="9" creationId="{BACC6370-2D7E-4714-9D71-7542949D7D5D}"/>
          </ac:spMkLst>
        </pc:spChg>
        <pc:spChg chg="add">
          <ac:chgData name="Rebecca Rowlands (2516467)" userId="S::2516467@student.uwtsd.ac.uk::2a21f7d7-a8c7-40d5-add0-a11bbec757df" providerId="AD" clId="Web-{8279EB44-F0E5-9418-6325-66CF54916136}" dt="2025-11-19T20:05:12.215" v="18"/>
          <ac:spMkLst>
            <pc:docMk/>
            <pc:sldMk cId="630328203" sldId="261"/>
            <ac:spMk id="10" creationId="{B10BB131-AC8E-4A8E-A5D1-36260F720C3B}"/>
          </ac:spMkLst>
        </pc:spChg>
        <pc:spChg chg="add del">
          <ac:chgData name="Rebecca Rowlands (2516467)" userId="S::2516467@student.uwtsd.ac.uk::2a21f7d7-a8c7-40d5-add0-a11bbec757df" providerId="AD" clId="Web-{8279EB44-F0E5-9418-6325-66CF54916136}" dt="2025-11-19T20:05:07.574" v="15"/>
          <ac:spMkLst>
            <pc:docMk/>
            <pc:sldMk cId="630328203" sldId="261"/>
            <ac:spMk id="11" creationId="{256B2C21-A230-48C0-8DF1-C46611373C44}"/>
          </ac:spMkLst>
        </pc:spChg>
        <pc:spChg chg="add">
          <ac:chgData name="Rebecca Rowlands (2516467)" userId="S::2516467@student.uwtsd.ac.uk::2a21f7d7-a8c7-40d5-add0-a11bbec757df" providerId="AD" clId="Web-{8279EB44-F0E5-9418-6325-66CF54916136}" dt="2025-11-19T20:05:12.215" v="18"/>
          <ac:spMkLst>
            <pc:docMk/>
            <pc:sldMk cId="630328203" sldId="261"/>
            <ac:spMk id="12" creationId="{5B7778FC-632E-4DCA-A7CB-0D7731CCF970}"/>
          </ac:spMkLst>
        </pc:spChg>
        <pc:spChg chg="add del">
          <ac:chgData name="Rebecca Rowlands (2516467)" userId="S::2516467@student.uwtsd.ac.uk::2a21f7d7-a8c7-40d5-add0-a11bbec757df" providerId="AD" clId="Web-{8279EB44-F0E5-9418-6325-66CF54916136}" dt="2025-11-19T20:05:07.574" v="15"/>
          <ac:spMkLst>
            <pc:docMk/>
            <pc:sldMk cId="630328203" sldId="261"/>
            <ac:spMk id="13" creationId="{3847E18C-932D-4C95-AABA-FEC7C9499AD7}"/>
          </ac:spMkLst>
        </pc:spChg>
        <pc:spChg chg="add">
          <ac:chgData name="Rebecca Rowlands (2516467)" userId="S::2516467@student.uwtsd.ac.uk::2a21f7d7-a8c7-40d5-add0-a11bbec757df" providerId="AD" clId="Web-{8279EB44-F0E5-9418-6325-66CF54916136}" dt="2025-11-19T20:05:12.215" v="18"/>
          <ac:spMkLst>
            <pc:docMk/>
            <pc:sldMk cId="630328203" sldId="261"/>
            <ac:spMk id="14" creationId="{FA23A907-97FB-4A8F-880A-DD77401C4296}"/>
          </ac:spMkLst>
        </pc:spChg>
        <pc:spChg chg="add del">
          <ac:chgData name="Rebecca Rowlands (2516467)" userId="S::2516467@student.uwtsd.ac.uk::2a21f7d7-a8c7-40d5-add0-a11bbec757df" providerId="AD" clId="Web-{8279EB44-F0E5-9418-6325-66CF54916136}" dt="2025-11-19T20:05:07.574" v="15"/>
          <ac:spMkLst>
            <pc:docMk/>
            <pc:sldMk cId="630328203" sldId="261"/>
            <ac:spMk id="15" creationId="{3150CB11-0C61-439E-910F-5787759E72A0}"/>
          </ac:spMkLst>
        </pc:spChg>
        <pc:spChg chg="add del">
          <ac:chgData name="Rebecca Rowlands (2516467)" userId="S::2516467@student.uwtsd.ac.uk::2a21f7d7-a8c7-40d5-add0-a11bbec757df" providerId="AD" clId="Web-{8279EB44-F0E5-9418-6325-66CF54916136}" dt="2025-11-19T20:05:07.574" v="15"/>
          <ac:spMkLst>
            <pc:docMk/>
            <pc:sldMk cId="630328203" sldId="261"/>
            <ac:spMk id="17" creationId="{43F8A58B-5155-44CE-A5FF-7647B47D0A7A}"/>
          </ac:spMkLst>
        </pc:spChg>
        <pc:spChg chg="add del">
          <ac:chgData name="Rebecca Rowlands (2516467)" userId="S::2516467@student.uwtsd.ac.uk::2a21f7d7-a8c7-40d5-add0-a11bbec757df" providerId="AD" clId="Web-{8279EB44-F0E5-9418-6325-66CF54916136}" dt="2025-11-19T20:05:07.574" v="15"/>
          <ac:spMkLst>
            <pc:docMk/>
            <pc:sldMk cId="630328203" sldId="261"/>
            <ac:spMk id="19" creationId="{443F2ACA-E6D6-4028-82DD-F03C262D5DE6}"/>
          </ac:spMkLst>
        </pc:spChg>
        <pc:spChg chg="add del">
          <ac:chgData name="Rebecca Rowlands (2516467)" userId="S::2516467@student.uwtsd.ac.uk::2a21f7d7-a8c7-40d5-add0-a11bbec757df" providerId="AD" clId="Web-{8279EB44-F0E5-9418-6325-66CF54916136}" dt="2025-11-19T20:05:12.199" v="17"/>
          <ac:spMkLst>
            <pc:docMk/>
            <pc:sldMk cId="630328203" sldId="261"/>
            <ac:spMk id="21" creationId="{AE2B703B-46F9-481A-A605-82E2A828C4FA}"/>
          </ac:spMkLst>
        </pc:spChg>
        <pc:spChg chg="add del">
          <ac:chgData name="Rebecca Rowlands (2516467)" userId="S::2516467@student.uwtsd.ac.uk::2a21f7d7-a8c7-40d5-add0-a11bbec757df" providerId="AD" clId="Web-{8279EB44-F0E5-9418-6325-66CF54916136}" dt="2025-11-19T20:05:12.199" v="17"/>
          <ac:spMkLst>
            <pc:docMk/>
            <pc:sldMk cId="630328203" sldId="261"/>
            <ac:spMk id="22" creationId="{F13BE4D7-0C3D-4906-B230-A1C5B4665CCF}"/>
          </ac:spMkLst>
        </pc:spChg>
        <pc:spChg chg="add">
          <ac:chgData name="Rebecca Rowlands (2516467)" userId="S::2516467@student.uwtsd.ac.uk::2a21f7d7-a8c7-40d5-add0-a11bbec757df" providerId="AD" clId="Web-{8279EB44-F0E5-9418-6325-66CF54916136}" dt="2025-11-19T20:05:12.215" v="18"/>
          <ac:spMkLst>
            <pc:docMk/>
            <pc:sldMk cId="630328203" sldId="261"/>
            <ac:spMk id="25" creationId="{C8F1A8DD-F0E5-3AED-F82F-725882EDF1A9}"/>
          </ac:spMkLst>
        </pc:spChg>
        <pc:graphicFrameChg chg="add del">
          <ac:chgData name="Rebecca Rowlands (2516467)" userId="S::2516467@student.uwtsd.ac.uk::2a21f7d7-a8c7-40d5-add0-a11bbec757df" providerId="AD" clId="Web-{8279EB44-F0E5-9418-6325-66CF54916136}" dt="2025-11-19T20:05:07.574" v="15"/>
          <ac:graphicFrameMkLst>
            <pc:docMk/>
            <pc:sldMk cId="630328203" sldId="261"/>
            <ac:graphicFrameMk id="5" creationId="{AC28629A-7C22-1DEB-BC81-6D6B0BA1AFA5}"/>
          </ac:graphicFrameMkLst>
        </pc:graphicFrameChg>
        <pc:graphicFrameChg chg="add del">
          <ac:chgData name="Rebecca Rowlands (2516467)" userId="S::2516467@student.uwtsd.ac.uk::2a21f7d7-a8c7-40d5-add0-a11bbec757df" providerId="AD" clId="Web-{8279EB44-F0E5-9418-6325-66CF54916136}" dt="2025-11-19T20:05:12.199" v="17"/>
          <ac:graphicFrameMkLst>
            <pc:docMk/>
            <pc:sldMk cId="630328203" sldId="261"/>
            <ac:graphicFrameMk id="23" creationId="{7809B275-0FCF-EE5D-B2A3-A76F58A3B548}"/>
          </ac:graphicFrameMkLst>
        </pc:graphicFrameChg>
      </pc:sldChg>
      <pc:sldChg chg="addSp delSp modSp">
        <pc:chgData name="Rebecca Rowlands (2516467)" userId="S::2516467@student.uwtsd.ac.uk::2a21f7d7-a8c7-40d5-add0-a11bbec757df" providerId="AD" clId="Web-{8279EB44-F0E5-9418-6325-66CF54916136}" dt="2025-11-19T20:12:24.730" v="51"/>
        <pc:sldMkLst>
          <pc:docMk/>
          <pc:sldMk cId="896801617" sldId="262"/>
        </pc:sldMkLst>
        <pc:spChg chg="mod">
          <ac:chgData name="Rebecca Rowlands (2516467)" userId="S::2516467@student.uwtsd.ac.uk::2a21f7d7-a8c7-40d5-add0-a11bbec757df" providerId="AD" clId="Web-{8279EB44-F0E5-9418-6325-66CF54916136}" dt="2025-11-19T20:12:24.730" v="51"/>
          <ac:spMkLst>
            <pc:docMk/>
            <pc:sldMk cId="896801617" sldId="262"/>
            <ac:spMk id="2" creationId="{0F75F084-E069-09E5-1F2E-0C8F770079EB}"/>
          </ac:spMkLst>
        </pc:spChg>
        <pc:spChg chg="del">
          <ac:chgData name="Rebecca Rowlands (2516467)" userId="S::2516467@student.uwtsd.ac.uk::2a21f7d7-a8c7-40d5-add0-a11bbec757df" providerId="AD" clId="Web-{8279EB44-F0E5-9418-6325-66CF54916136}" dt="2025-11-19T20:07:26.284" v="25"/>
          <ac:spMkLst>
            <pc:docMk/>
            <pc:sldMk cId="896801617" sldId="262"/>
            <ac:spMk id="8" creationId="{C2554CA6-288E-4202-BC52-2E5A8F0C0AED}"/>
          </ac:spMkLst>
        </pc:spChg>
        <pc:spChg chg="del">
          <ac:chgData name="Rebecca Rowlands (2516467)" userId="S::2516467@student.uwtsd.ac.uk::2a21f7d7-a8c7-40d5-add0-a11bbec757df" providerId="AD" clId="Web-{8279EB44-F0E5-9418-6325-66CF54916136}" dt="2025-11-19T20:07:26.284" v="25"/>
          <ac:spMkLst>
            <pc:docMk/>
            <pc:sldMk cId="896801617" sldId="262"/>
            <ac:spMk id="10" creationId="{B10BB131-AC8E-4A8E-A5D1-36260F720C3B}"/>
          </ac:spMkLst>
        </pc:spChg>
        <pc:spChg chg="del">
          <ac:chgData name="Rebecca Rowlands (2516467)" userId="S::2516467@student.uwtsd.ac.uk::2a21f7d7-a8c7-40d5-add0-a11bbec757df" providerId="AD" clId="Web-{8279EB44-F0E5-9418-6325-66CF54916136}" dt="2025-11-19T20:07:26.284" v="25"/>
          <ac:spMkLst>
            <pc:docMk/>
            <pc:sldMk cId="896801617" sldId="262"/>
            <ac:spMk id="12" creationId="{5B7778FC-632E-4DCA-A7CB-0D7731CCF970}"/>
          </ac:spMkLst>
        </pc:spChg>
        <pc:spChg chg="del">
          <ac:chgData name="Rebecca Rowlands (2516467)" userId="S::2516467@student.uwtsd.ac.uk::2a21f7d7-a8c7-40d5-add0-a11bbec757df" providerId="AD" clId="Web-{8279EB44-F0E5-9418-6325-66CF54916136}" dt="2025-11-19T20:07:26.284" v="25"/>
          <ac:spMkLst>
            <pc:docMk/>
            <pc:sldMk cId="896801617" sldId="262"/>
            <ac:spMk id="14" creationId="{FA23A907-97FB-4A8F-880A-DD77401C4296}"/>
          </ac:spMkLst>
        </pc:spChg>
        <pc:spChg chg="add del mod">
          <ac:chgData name="Rebecca Rowlands (2516467)" userId="S::2516467@student.uwtsd.ac.uk::2a21f7d7-a8c7-40d5-add0-a11bbec757df" providerId="AD" clId="Web-{8279EB44-F0E5-9418-6325-66CF54916136}" dt="2025-11-19T20:12:24.730" v="51"/>
          <ac:spMkLst>
            <pc:docMk/>
            <pc:sldMk cId="896801617" sldId="262"/>
            <ac:spMk id="15" creationId="{9412A666-AE28-9DFD-1470-07967F847F03}"/>
          </ac:spMkLst>
        </pc:spChg>
        <pc:spChg chg="add del">
          <ac:chgData name="Rebecca Rowlands (2516467)" userId="S::2516467@student.uwtsd.ac.uk::2a21f7d7-a8c7-40d5-add0-a11bbec757df" providerId="AD" clId="Web-{8279EB44-F0E5-9418-6325-66CF54916136}" dt="2025-11-19T20:12:24.730" v="51"/>
          <ac:spMkLst>
            <pc:docMk/>
            <pc:sldMk cId="896801617" sldId="262"/>
            <ac:spMk id="20" creationId="{5A0118C5-4F8D-4CF4-BADD-53FEACC6C42A}"/>
          </ac:spMkLst>
        </pc:spChg>
        <pc:spChg chg="add del">
          <ac:chgData name="Rebecca Rowlands (2516467)" userId="S::2516467@student.uwtsd.ac.uk::2a21f7d7-a8c7-40d5-add0-a11bbec757df" providerId="AD" clId="Web-{8279EB44-F0E5-9418-6325-66CF54916136}" dt="2025-11-19T20:12:24.730" v="51"/>
          <ac:spMkLst>
            <pc:docMk/>
            <pc:sldMk cId="896801617" sldId="262"/>
            <ac:spMk id="171" creationId="{CAB9AD4F-A248-4D49-8779-CE40E64C00F5}"/>
          </ac:spMkLst>
        </pc:spChg>
        <pc:spChg chg="add del">
          <ac:chgData name="Rebecca Rowlands (2516467)" userId="S::2516467@student.uwtsd.ac.uk::2a21f7d7-a8c7-40d5-add0-a11bbec757df" providerId="AD" clId="Web-{8279EB44-F0E5-9418-6325-66CF54916136}" dt="2025-11-19T20:12:24.730" v="51"/>
          <ac:spMkLst>
            <pc:docMk/>
            <pc:sldMk cId="896801617" sldId="262"/>
            <ac:spMk id="173" creationId="{3D4C1981-3D8B-446C-BFAE-E7EE5CF2DDA3}"/>
          </ac:spMkLst>
        </pc:spChg>
        <pc:spChg chg="add del">
          <ac:chgData name="Rebecca Rowlands (2516467)" userId="S::2516467@student.uwtsd.ac.uk::2a21f7d7-a8c7-40d5-add0-a11bbec757df" providerId="AD" clId="Web-{8279EB44-F0E5-9418-6325-66CF54916136}" dt="2025-11-19T20:09:47.569" v="42"/>
          <ac:spMkLst>
            <pc:docMk/>
            <pc:sldMk cId="896801617" sldId="262"/>
            <ac:spMk id="178" creationId="{5A0118C5-4F8D-4CF4-BADD-53FEACC6C42A}"/>
          </ac:spMkLst>
        </pc:spChg>
        <pc:spChg chg="add del">
          <ac:chgData name="Rebecca Rowlands (2516467)" userId="S::2516467@student.uwtsd.ac.uk::2a21f7d7-a8c7-40d5-add0-a11bbec757df" providerId="AD" clId="Web-{8279EB44-F0E5-9418-6325-66CF54916136}" dt="2025-11-19T20:10:31.446" v="44"/>
          <ac:spMkLst>
            <pc:docMk/>
            <pc:sldMk cId="896801617" sldId="262"/>
            <ac:spMk id="179" creationId="{0671A8AE-40A1-4631-A6B8-581AFF065482}"/>
          </ac:spMkLst>
        </pc:spChg>
        <pc:spChg chg="add del">
          <ac:chgData name="Rebecca Rowlands (2516467)" userId="S::2516467@student.uwtsd.ac.uk::2a21f7d7-a8c7-40d5-add0-a11bbec757df" providerId="AD" clId="Web-{8279EB44-F0E5-9418-6325-66CF54916136}" dt="2025-11-19T20:10:31.446" v="44"/>
          <ac:spMkLst>
            <pc:docMk/>
            <pc:sldMk cId="896801617" sldId="262"/>
            <ac:spMk id="181" creationId="{AB58EF07-17C2-48CF-ABB0-EEF1F17CB8F0}"/>
          </ac:spMkLst>
        </pc:spChg>
        <pc:spChg chg="add del">
          <ac:chgData name="Rebecca Rowlands (2516467)" userId="S::2516467@student.uwtsd.ac.uk::2a21f7d7-a8c7-40d5-add0-a11bbec757df" providerId="AD" clId="Web-{8279EB44-F0E5-9418-6325-66CF54916136}" dt="2025-11-19T20:10:50.540" v="46"/>
          <ac:spMkLst>
            <pc:docMk/>
            <pc:sldMk cId="896801617" sldId="262"/>
            <ac:spMk id="182" creationId="{1056F38F-7C4E-461D-8709-7D0024AE1F79}"/>
          </ac:spMkLst>
        </pc:spChg>
        <pc:spChg chg="add del">
          <ac:chgData name="Rebecca Rowlands (2516467)" userId="S::2516467@student.uwtsd.ac.uk::2a21f7d7-a8c7-40d5-add0-a11bbec757df" providerId="AD" clId="Web-{8279EB44-F0E5-9418-6325-66CF54916136}" dt="2025-11-19T20:10:31.446" v="44"/>
          <ac:spMkLst>
            <pc:docMk/>
            <pc:sldMk cId="896801617" sldId="262"/>
            <ac:spMk id="183" creationId="{AF2F604E-43BE-4DC3-B983-E071523364F8}"/>
          </ac:spMkLst>
        </pc:spChg>
        <pc:spChg chg="add del">
          <ac:chgData name="Rebecca Rowlands (2516467)" userId="S::2516467@student.uwtsd.ac.uk::2a21f7d7-a8c7-40d5-add0-a11bbec757df" providerId="AD" clId="Web-{8279EB44-F0E5-9418-6325-66CF54916136}" dt="2025-11-19T20:10:50.540" v="46"/>
          <ac:spMkLst>
            <pc:docMk/>
            <pc:sldMk cId="896801617" sldId="262"/>
            <ac:spMk id="184" creationId="{C7278469-3C3C-49CE-AEEE-E176A4900B78}"/>
          </ac:spMkLst>
        </pc:spChg>
        <pc:spChg chg="add del">
          <ac:chgData name="Rebecca Rowlands (2516467)" userId="S::2516467@student.uwtsd.ac.uk::2a21f7d7-a8c7-40d5-add0-a11bbec757df" providerId="AD" clId="Web-{8279EB44-F0E5-9418-6325-66CF54916136}" dt="2025-11-19T20:10:31.446" v="44"/>
          <ac:spMkLst>
            <pc:docMk/>
            <pc:sldMk cId="896801617" sldId="262"/>
            <ac:spMk id="185" creationId="{08C9B587-E65E-4B52-B37C-ABEBB6E87928}"/>
          </ac:spMkLst>
        </pc:spChg>
        <pc:spChg chg="add del">
          <ac:chgData name="Rebecca Rowlands (2516467)" userId="S::2516467@student.uwtsd.ac.uk::2a21f7d7-a8c7-40d5-add0-a11bbec757df" providerId="AD" clId="Web-{8279EB44-F0E5-9418-6325-66CF54916136}" dt="2025-11-19T20:10:50.540" v="46"/>
          <ac:spMkLst>
            <pc:docMk/>
            <pc:sldMk cId="896801617" sldId="262"/>
            <ac:spMk id="189" creationId="{5A0118C5-4F8D-4CF4-BADD-53FEACC6C42A}"/>
          </ac:spMkLst>
        </pc:spChg>
        <pc:spChg chg="add del">
          <ac:chgData name="Rebecca Rowlands (2516467)" userId="S::2516467@student.uwtsd.ac.uk::2a21f7d7-a8c7-40d5-add0-a11bbec757df" providerId="AD" clId="Web-{8279EB44-F0E5-9418-6325-66CF54916136}" dt="2025-11-19T20:10:50.540" v="46"/>
          <ac:spMkLst>
            <pc:docMk/>
            <pc:sldMk cId="896801617" sldId="262"/>
            <ac:spMk id="190" creationId="{4C6598AB-1C17-4D54-951C-A082D94ACB7A}"/>
          </ac:spMkLst>
        </pc:spChg>
        <pc:spChg chg="add del">
          <ac:chgData name="Rebecca Rowlands (2516467)" userId="S::2516467@student.uwtsd.ac.uk::2a21f7d7-a8c7-40d5-add0-a11bbec757df" providerId="AD" clId="Web-{8279EB44-F0E5-9418-6325-66CF54916136}" dt="2025-11-19T20:10:50.540" v="46"/>
          <ac:spMkLst>
            <pc:docMk/>
            <pc:sldMk cId="896801617" sldId="262"/>
            <ac:spMk id="193" creationId="{9412A666-AE28-9DFD-1470-07967F847F03}"/>
          </ac:spMkLst>
        </pc:spChg>
        <pc:spChg chg="add del">
          <ac:chgData name="Rebecca Rowlands (2516467)" userId="S::2516467@student.uwtsd.ac.uk::2a21f7d7-a8c7-40d5-add0-a11bbec757df" providerId="AD" clId="Web-{8279EB44-F0E5-9418-6325-66CF54916136}" dt="2025-11-19T20:10:50.540" v="46"/>
          <ac:spMkLst>
            <pc:docMk/>
            <pc:sldMk cId="896801617" sldId="262"/>
            <ac:spMk id="194" creationId="{F6B92503-6984-4D15-8B98-8718709B785D}"/>
          </ac:spMkLst>
        </pc:spChg>
        <pc:spChg chg="add del">
          <ac:chgData name="Rebecca Rowlands (2516467)" userId="S::2516467@student.uwtsd.ac.uk::2a21f7d7-a8c7-40d5-add0-a11bbec757df" providerId="AD" clId="Web-{8279EB44-F0E5-9418-6325-66CF54916136}" dt="2025-11-19T20:11:20.306" v="48"/>
          <ac:spMkLst>
            <pc:docMk/>
            <pc:sldMk cId="896801617" sldId="262"/>
            <ac:spMk id="201" creationId="{033BC44A-0661-43B4-9C14-FD5963C226AE}"/>
          </ac:spMkLst>
        </pc:spChg>
        <pc:spChg chg="add del">
          <ac:chgData name="Rebecca Rowlands (2516467)" userId="S::2516467@student.uwtsd.ac.uk::2a21f7d7-a8c7-40d5-add0-a11bbec757df" providerId="AD" clId="Web-{8279EB44-F0E5-9418-6325-66CF54916136}" dt="2025-11-19T20:11:20.306" v="48"/>
          <ac:spMkLst>
            <pc:docMk/>
            <pc:sldMk cId="896801617" sldId="262"/>
            <ac:spMk id="206" creationId="{489B7BFD-8F45-4093-AD9C-91B15B0503D9}"/>
          </ac:spMkLst>
        </pc:spChg>
        <pc:spChg chg="add del">
          <ac:chgData name="Rebecca Rowlands (2516467)" userId="S::2516467@student.uwtsd.ac.uk::2a21f7d7-a8c7-40d5-add0-a11bbec757df" providerId="AD" clId="Web-{8279EB44-F0E5-9418-6325-66CF54916136}" dt="2025-11-19T20:11:20.306" v="48"/>
          <ac:spMkLst>
            <pc:docMk/>
            <pc:sldMk cId="896801617" sldId="262"/>
            <ac:spMk id="207" creationId="{97224C31-855E-4593-8A58-5B2B0CC4F537}"/>
          </ac:spMkLst>
        </pc:spChg>
        <pc:spChg chg="add del">
          <ac:chgData name="Rebecca Rowlands (2516467)" userId="S::2516467@student.uwtsd.ac.uk::2a21f7d7-a8c7-40d5-add0-a11bbec757df" providerId="AD" clId="Web-{8279EB44-F0E5-9418-6325-66CF54916136}" dt="2025-11-19T20:11:20.306" v="48"/>
          <ac:spMkLst>
            <pc:docMk/>
            <pc:sldMk cId="896801617" sldId="262"/>
            <ac:spMk id="211" creationId="{498F8FF6-43B4-494A-AF8F-123A4983EDF7}"/>
          </ac:spMkLst>
        </pc:spChg>
        <pc:spChg chg="add del">
          <ac:chgData name="Rebecca Rowlands (2516467)" userId="S::2516467@student.uwtsd.ac.uk::2a21f7d7-a8c7-40d5-add0-a11bbec757df" providerId="AD" clId="Web-{8279EB44-F0E5-9418-6325-66CF54916136}" dt="2025-11-19T20:11:20.306" v="48"/>
          <ac:spMkLst>
            <pc:docMk/>
            <pc:sldMk cId="896801617" sldId="262"/>
            <ac:spMk id="212" creationId="{2B06059C-C357-4011-82B9-9C0106301384}"/>
          </ac:spMkLst>
        </pc:spChg>
        <pc:spChg chg="add del">
          <ac:chgData name="Rebecca Rowlands (2516467)" userId="S::2516467@student.uwtsd.ac.uk::2a21f7d7-a8c7-40d5-add0-a11bbec757df" providerId="AD" clId="Web-{8279EB44-F0E5-9418-6325-66CF54916136}" dt="2025-11-19T20:11:20.306" v="48"/>
          <ac:spMkLst>
            <pc:docMk/>
            <pc:sldMk cId="896801617" sldId="262"/>
            <ac:spMk id="213" creationId="{279CAF82-0ECF-42BE-8F37-F71941E5D410}"/>
          </ac:spMkLst>
        </pc:spChg>
        <pc:spChg chg="add del">
          <ac:chgData name="Rebecca Rowlands (2516467)" userId="S::2516467@student.uwtsd.ac.uk::2a21f7d7-a8c7-40d5-add0-a11bbec757df" providerId="AD" clId="Web-{8279EB44-F0E5-9418-6325-66CF54916136}" dt="2025-11-19T20:12:24.714" v="50"/>
          <ac:spMkLst>
            <pc:docMk/>
            <pc:sldMk cId="896801617" sldId="262"/>
            <ac:spMk id="219" creationId="{9AA72BD9-2C5A-4EDC-931F-5AA08EACA0F3}"/>
          </ac:spMkLst>
        </pc:spChg>
        <pc:spChg chg="add del">
          <ac:chgData name="Rebecca Rowlands (2516467)" userId="S::2516467@student.uwtsd.ac.uk::2a21f7d7-a8c7-40d5-add0-a11bbec757df" providerId="AD" clId="Web-{8279EB44-F0E5-9418-6325-66CF54916136}" dt="2025-11-19T20:12:24.714" v="50"/>
          <ac:spMkLst>
            <pc:docMk/>
            <pc:sldMk cId="896801617" sldId="262"/>
            <ac:spMk id="221" creationId="{DD3981AC-7B61-4947-BCF3-F7AA7FA385B9}"/>
          </ac:spMkLst>
        </pc:spChg>
        <pc:spChg chg="add del">
          <ac:chgData name="Rebecca Rowlands (2516467)" userId="S::2516467@student.uwtsd.ac.uk::2a21f7d7-a8c7-40d5-add0-a11bbec757df" providerId="AD" clId="Web-{8279EB44-F0E5-9418-6325-66CF54916136}" dt="2025-11-19T20:12:24.714" v="50"/>
          <ac:spMkLst>
            <pc:docMk/>
            <pc:sldMk cId="896801617" sldId="262"/>
            <ac:spMk id="222" creationId="{55D4142C-5077-457F-A6AD-3FECFDB39685}"/>
          </ac:spMkLst>
        </pc:spChg>
        <pc:spChg chg="add del">
          <ac:chgData name="Rebecca Rowlands (2516467)" userId="S::2516467@student.uwtsd.ac.uk::2a21f7d7-a8c7-40d5-add0-a11bbec757df" providerId="AD" clId="Web-{8279EB44-F0E5-9418-6325-66CF54916136}" dt="2025-11-19T20:12:24.714" v="50"/>
          <ac:spMkLst>
            <pc:docMk/>
            <pc:sldMk cId="896801617" sldId="262"/>
            <ac:spMk id="223" creationId="{7A5F0580-5EE9-419F-96EE-B6529EF6E7D0}"/>
          </ac:spMkLst>
        </pc:spChg>
        <pc:spChg chg="add del">
          <ac:chgData name="Rebecca Rowlands (2516467)" userId="S::2516467@student.uwtsd.ac.uk::2a21f7d7-a8c7-40d5-add0-a11bbec757df" providerId="AD" clId="Web-{8279EB44-F0E5-9418-6325-66CF54916136}" dt="2025-11-19T20:12:24.714" v="50"/>
          <ac:spMkLst>
            <pc:docMk/>
            <pc:sldMk cId="896801617" sldId="262"/>
            <ac:spMk id="224" creationId="{9412A666-AE28-9DFD-1470-07967F847F03}"/>
          </ac:spMkLst>
        </pc:spChg>
        <pc:spChg chg="add">
          <ac:chgData name="Rebecca Rowlands (2516467)" userId="S::2516467@student.uwtsd.ac.uk::2a21f7d7-a8c7-40d5-add0-a11bbec757df" providerId="AD" clId="Web-{8279EB44-F0E5-9418-6325-66CF54916136}" dt="2025-11-19T20:12:24.730" v="51"/>
          <ac:spMkLst>
            <pc:docMk/>
            <pc:sldMk cId="896801617" sldId="262"/>
            <ac:spMk id="226" creationId="{0671A8AE-40A1-4631-A6B8-581AFF065482}"/>
          </ac:spMkLst>
        </pc:spChg>
        <pc:spChg chg="add">
          <ac:chgData name="Rebecca Rowlands (2516467)" userId="S::2516467@student.uwtsd.ac.uk::2a21f7d7-a8c7-40d5-add0-a11bbec757df" providerId="AD" clId="Web-{8279EB44-F0E5-9418-6325-66CF54916136}" dt="2025-11-19T20:12:24.730" v="51"/>
          <ac:spMkLst>
            <pc:docMk/>
            <pc:sldMk cId="896801617" sldId="262"/>
            <ac:spMk id="228" creationId="{AB58EF07-17C2-48CF-ABB0-EEF1F17CB8F0}"/>
          </ac:spMkLst>
        </pc:spChg>
        <pc:spChg chg="add">
          <ac:chgData name="Rebecca Rowlands (2516467)" userId="S::2516467@student.uwtsd.ac.uk::2a21f7d7-a8c7-40d5-add0-a11bbec757df" providerId="AD" clId="Web-{8279EB44-F0E5-9418-6325-66CF54916136}" dt="2025-11-19T20:12:24.730" v="51"/>
          <ac:spMkLst>
            <pc:docMk/>
            <pc:sldMk cId="896801617" sldId="262"/>
            <ac:spMk id="229" creationId="{AF2F604E-43BE-4DC3-B983-E071523364F8}"/>
          </ac:spMkLst>
        </pc:spChg>
        <pc:spChg chg="add">
          <ac:chgData name="Rebecca Rowlands (2516467)" userId="S::2516467@student.uwtsd.ac.uk::2a21f7d7-a8c7-40d5-add0-a11bbec757df" providerId="AD" clId="Web-{8279EB44-F0E5-9418-6325-66CF54916136}" dt="2025-11-19T20:12:24.730" v="51"/>
          <ac:spMkLst>
            <pc:docMk/>
            <pc:sldMk cId="896801617" sldId="262"/>
            <ac:spMk id="230" creationId="{08C9B587-E65E-4B52-B37C-ABEBB6E87928}"/>
          </ac:spMkLst>
        </pc:spChg>
        <pc:spChg chg="add del">
          <ac:chgData name="Rebecca Rowlands (2516467)" userId="S::2516467@student.uwtsd.ac.uk::2a21f7d7-a8c7-40d5-add0-a11bbec757df" providerId="AD" clId="Web-{8279EB44-F0E5-9418-6325-66CF54916136}" dt="2025-11-19T20:09:47.569" v="42"/>
          <ac:spMkLst>
            <pc:docMk/>
            <pc:sldMk cId="896801617" sldId="262"/>
            <ac:spMk id="329" creationId="{CAB9AD4F-A248-4D49-8779-CE40E64C00F5}"/>
          </ac:spMkLst>
        </pc:spChg>
        <pc:spChg chg="add del">
          <ac:chgData name="Rebecca Rowlands (2516467)" userId="S::2516467@student.uwtsd.ac.uk::2a21f7d7-a8c7-40d5-add0-a11bbec757df" providerId="AD" clId="Web-{8279EB44-F0E5-9418-6325-66CF54916136}" dt="2025-11-19T20:09:47.569" v="42"/>
          <ac:spMkLst>
            <pc:docMk/>
            <pc:sldMk cId="896801617" sldId="262"/>
            <ac:spMk id="331" creationId="{3D4C1981-3D8B-446C-BFAE-E7EE5CF2DDA3}"/>
          </ac:spMkLst>
        </pc:spChg>
        <pc:grpChg chg="add del">
          <ac:chgData name="Rebecca Rowlands (2516467)" userId="S::2516467@student.uwtsd.ac.uk::2a21f7d7-a8c7-40d5-add0-a11bbec757df" providerId="AD" clId="Web-{8279EB44-F0E5-9418-6325-66CF54916136}" dt="2025-11-19T20:09:47.569" v="42"/>
          <ac:grpSpMkLst>
            <pc:docMk/>
            <pc:sldMk cId="896801617" sldId="262"/>
            <ac:grpSpMk id="22" creationId="{6A57EACD-61CA-4775-9551-2078FC0BC79D}"/>
          </ac:grpSpMkLst>
        </pc:grpChg>
        <pc:grpChg chg="add del">
          <ac:chgData name="Rebecca Rowlands (2516467)" userId="S::2516467@student.uwtsd.ac.uk::2a21f7d7-a8c7-40d5-add0-a11bbec757df" providerId="AD" clId="Web-{8279EB44-F0E5-9418-6325-66CF54916136}" dt="2025-11-19T20:09:47.569" v="42"/>
          <ac:grpSpMkLst>
            <pc:docMk/>
            <pc:sldMk cId="896801617" sldId="262"/>
            <ac:grpSpMk id="167" creationId="{55A100E1-E66E-4ED2-A56A-F7A819228F2E}"/>
          </ac:grpSpMkLst>
        </pc:grpChg>
        <pc:grpChg chg="add del">
          <ac:chgData name="Rebecca Rowlands (2516467)" userId="S::2516467@student.uwtsd.ac.uk::2a21f7d7-a8c7-40d5-add0-a11bbec757df" providerId="AD" clId="Web-{8279EB44-F0E5-9418-6325-66CF54916136}" dt="2025-11-19T20:09:47.569" v="42"/>
          <ac:grpSpMkLst>
            <pc:docMk/>
            <pc:sldMk cId="896801617" sldId="262"/>
            <ac:grpSpMk id="180" creationId="{6A57EACD-61CA-4775-9551-2078FC0BC79D}"/>
          </ac:grpSpMkLst>
        </pc:grpChg>
        <pc:grpChg chg="add del">
          <ac:chgData name="Rebecca Rowlands (2516467)" userId="S::2516467@student.uwtsd.ac.uk::2a21f7d7-a8c7-40d5-add0-a11bbec757df" providerId="AD" clId="Web-{8279EB44-F0E5-9418-6325-66CF54916136}" dt="2025-11-19T20:09:47.569" v="42"/>
          <ac:grpSpMkLst>
            <pc:docMk/>
            <pc:sldMk cId="896801617" sldId="262"/>
            <ac:grpSpMk id="325" creationId="{55A100E1-E66E-4ED2-A56A-F7A819228F2E}"/>
          </ac:grpSpMkLst>
        </pc:grpChg>
        <pc:picChg chg="add del">
          <ac:chgData name="Rebecca Rowlands (2516467)" userId="S::2516467@student.uwtsd.ac.uk::2a21f7d7-a8c7-40d5-add0-a11bbec757df" providerId="AD" clId="Web-{8279EB44-F0E5-9418-6325-66CF54916136}" dt="2025-11-19T20:10:31.446" v="44"/>
          <ac:picMkLst>
            <pc:docMk/>
            <pc:sldMk cId="896801617" sldId="262"/>
            <ac:picMk id="175" creationId="{B49445F0-106F-4C86-94D3-A3A55467482B}"/>
          </ac:picMkLst>
        </pc:picChg>
        <pc:picChg chg="add">
          <ac:chgData name="Rebecca Rowlands (2516467)" userId="S::2516467@student.uwtsd.ac.uk::2a21f7d7-a8c7-40d5-add0-a11bbec757df" providerId="AD" clId="Web-{8279EB44-F0E5-9418-6325-66CF54916136}" dt="2025-11-19T20:12:24.730" v="51"/>
          <ac:picMkLst>
            <pc:docMk/>
            <pc:sldMk cId="896801617" sldId="262"/>
            <ac:picMk id="227" creationId="{B49445F0-106F-4C86-94D3-A3A55467482B}"/>
          </ac:picMkLst>
        </pc:picChg>
      </pc:sldChg>
      <pc:sldChg chg="addSp delSp modSp mod setBg">
        <pc:chgData name="Rebecca Rowlands (2516467)" userId="S::2516467@student.uwtsd.ac.uk::2a21f7d7-a8c7-40d5-add0-a11bbec757df" providerId="AD" clId="Web-{8279EB44-F0E5-9418-6325-66CF54916136}" dt="2025-11-19T20:13:14.418" v="54"/>
        <pc:sldMkLst>
          <pc:docMk/>
          <pc:sldMk cId="1069196596" sldId="263"/>
        </pc:sldMkLst>
        <pc:spChg chg="mod">
          <ac:chgData name="Rebecca Rowlands (2516467)" userId="S::2516467@student.uwtsd.ac.uk::2a21f7d7-a8c7-40d5-add0-a11bbec757df" providerId="AD" clId="Web-{8279EB44-F0E5-9418-6325-66CF54916136}" dt="2025-11-19T20:13:14.418" v="54"/>
          <ac:spMkLst>
            <pc:docMk/>
            <pc:sldMk cId="1069196596" sldId="263"/>
            <ac:spMk id="2" creationId="{DA098EF0-58B3-9AF0-B0E8-680CA487B7EB}"/>
          </ac:spMkLst>
        </pc:spChg>
        <pc:spChg chg="mod">
          <ac:chgData name="Rebecca Rowlands (2516467)" userId="S::2516467@student.uwtsd.ac.uk::2a21f7d7-a8c7-40d5-add0-a11bbec757df" providerId="AD" clId="Web-{8279EB44-F0E5-9418-6325-66CF54916136}" dt="2025-11-19T20:13:14.418" v="54"/>
          <ac:spMkLst>
            <pc:docMk/>
            <pc:sldMk cId="1069196596" sldId="263"/>
            <ac:spMk id="3" creationId="{55FC83A0-0225-6C12-3A9A-C088722E87A4}"/>
          </ac:spMkLst>
        </pc:spChg>
        <pc:spChg chg="add del">
          <ac:chgData name="Rebecca Rowlands (2516467)" userId="S::2516467@student.uwtsd.ac.uk::2a21f7d7-a8c7-40d5-add0-a11bbec757df" providerId="AD" clId="Web-{8279EB44-F0E5-9418-6325-66CF54916136}" dt="2025-11-19T20:13:14.403" v="53"/>
          <ac:spMkLst>
            <pc:docMk/>
            <pc:sldMk cId="1069196596" sldId="263"/>
            <ac:spMk id="8" creationId="{907EF6B7-1338-4443-8C46-6A318D952DFD}"/>
          </ac:spMkLst>
        </pc:spChg>
        <pc:spChg chg="add del">
          <ac:chgData name="Rebecca Rowlands (2516467)" userId="S::2516467@student.uwtsd.ac.uk::2a21f7d7-a8c7-40d5-add0-a11bbec757df" providerId="AD" clId="Web-{8279EB44-F0E5-9418-6325-66CF54916136}" dt="2025-11-19T20:13:14.403" v="53"/>
          <ac:spMkLst>
            <pc:docMk/>
            <pc:sldMk cId="1069196596" sldId="263"/>
            <ac:spMk id="10" creationId="{DAAE4CDD-124C-4DCF-9584-B6033B545DD5}"/>
          </ac:spMkLst>
        </pc:spChg>
        <pc:spChg chg="add del">
          <ac:chgData name="Rebecca Rowlands (2516467)" userId="S::2516467@student.uwtsd.ac.uk::2a21f7d7-a8c7-40d5-add0-a11bbec757df" providerId="AD" clId="Web-{8279EB44-F0E5-9418-6325-66CF54916136}" dt="2025-11-19T20:13:14.403" v="53"/>
          <ac:spMkLst>
            <pc:docMk/>
            <pc:sldMk cId="1069196596" sldId="263"/>
            <ac:spMk id="12" creationId="{081E4A58-353D-44AE-B2FC-2A74E2E400F7}"/>
          </ac:spMkLst>
        </pc:spChg>
        <pc:spChg chg="add">
          <ac:chgData name="Rebecca Rowlands (2516467)" userId="S::2516467@student.uwtsd.ac.uk::2a21f7d7-a8c7-40d5-add0-a11bbec757df" providerId="AD" clId="Web-{8279EB44-F0E5-9418-6325-66CF54916136}" dt="2025-11-19T20:13:14.418" v="54"/>
          <ac:spMkLst>
            <pc:docMk/>
            <pc:sldMk cId="1069196596" sldId="263"/>
            <ac:spMk id="14" creationId="{FA23A907-97FB-4A8F-880A-DD77401C4296}"/>
          </ac:spMkLst>
        </pc:spChg>
        <pc:spChg chg="add">
          <ac:chgData name="Rebecca Rowlands (2516467)" userId="S::2516467@student.uwtsd.ac.uk::2a21f7d7-a8c7-40d5-add0-a11bbec757df" providerId="AD" clId="Web-{8279EB44-F0E5-9418-6325-66CF54916136}" dt="2025-11-19T20:13:14.418" v="54"/>
          <ac:spMkLst>
            <pc:docMk/>
            <pc:sldMk cId="1069196596" sldId="263"/>
            <ac:spMk id="15" creationId="{C2554CA6-288E-4202-BC52-2E5A8F0C0AED}"/>
          </ac:spMkLst>
        </pc:spChg>
        <pc:spChg chg="add">
          <ac:chgData name="Rebecca Rowlands (2516467)" userId="S::2516467@student.uwtsd.ac.uk::2a21f7d7-a8c7-40d5-add0-a11bbec757df" providerId="AD" clId="Web-{8279EB44-F0E5-9418-6325-66CF54916136}" dt="2025-11-19T20:13:14.418" v="54"/>
          <ac:spMkLst>
            <pc:docMk/>
            <pc:sldMk cId="1069196596" sldId="263"/>
            <ac:spMk id="16" creationId="{B10BB131-AC8E-4A8E-A5D1-36260F720C3B}"/>
          </ac:spMkLst>
        </pc:spChg>
        <pc:spChg chg="add">
          <ac:chgData name="Rebecca Rowlands (2516467)" userId="S::2516467@student.uwtsd.ac.uk::2a21f7d7-a8c7-40d5-add0-a11bbec757df" providerId="AD" clId="Web-{8279EB44-F0E5-9418-6325-66CF54916136}" dt="2025-11-19T20:13:14.418" v="54"/>
          <ac:spMkLst>
            <pc:docMk/>
            <pc:sldMk cId="1069196596" sldId="263"/>
            <ac:spMk id="17" creationId="{5B7778FC-632E-4DCA-A7CB-0D7731CCF970}"/>
          </ac:spMkLst>
        </pc:spChg>
      </pc:sldChg>
      <pc:sldChg chg="addSp modSp mod setBg">
        <pc:chgData name="Rebecca Rowlands (2516467)" userId="S::2516467@student.uwtsd.ac.uk::2a21f7d7-a8c7-40d5-add0-a11bbec757df" providerId="AD" clId="Web-{8279EB44-F0E5-9418-6325-66CF54916136}" dt="2025-11-19T20:13:21.200" v="55"/>
        <pc:sldMkLst>
          <pc:docMk/>
          <pc:sldMk cId="3955678616" sldId="264"/>
        </pc:sldMkLst>
        <pc:spChg chg="mod">
          <ac:chgData name="Rebecca Rowlands (2516467)" userId="S::2516467@student.uwtsd.ac.uk::2a21f7d7-a8c7-40d5-add0-a11bbec757df" providerId="AD" clId="Web-{8279EB44-F0E5-9418-6325-66CF54916136}" dt="2025-11-19T20:13:21.200" v="55"/>
          <ac:spMkLst>
            <pc:docMk/>
            <pc:sldMk cId="3955678616" sldId="264"/>
            <ac:spMk id="2" creationId="{E51A135C-9F73-B7E2-CDD5-EE3FA4CB1CEA}"/>
          </ac:spMkLst>
        </pc:spChg>
        <pc:spChg chg="mod">
          <ac:chgData name="Rebecca Rowlands (2516467)" userId="S::2516467@student.uwtsd.ac.uk::2a21f7d7-a8c7-40d5-add0-a11bbec757df" providerId="AD" clId="Web-{8279EB44-F0E5-9418-6325-66CF54916136}" dt="2025-11-19T20:13:21.200" v="55"/>
          <ac:spMkLst>
            <pc:docMk/>
            <pc:sldMk cId="3955678616" sldId="264"/>
            <ac:spMk id="3" creationId="{0F3364B1-586C-0289-5A16-7544FF15142D}"/>
          </ac:spMkLst>
        </pc:spChg>
        <pc:spChg chg="add">
          <ac:chgData name="Rebecca Rowlands (2516467)" userId="S::2516467@student.uwtsd.ac.uk::2a21f7d7-a8c7-40d5-add0-a11bbec757df" providerId="AD" clId="Web-{8279EB44-F0E5-9418-6325-66CF54916136}" dt="2025-11-19T20:13:21.200" v="55"/>
          <ac:spMkLst>
            <pc:docMk/>
            <pc:sldMk cId="3955678616" sldId="264"/>
            <ac:spMk id="8" creationId="{C2554CA6-288E-4202-BC52-2E5A8F0C0AED}"/>
          </ac:spMkLst>
        </pc:spChg>
        <pc:spChg chg="add">
          <ac:chgData name="Rebecca Rowlands (2516467)" userId="S::2516467@student.uwtsd.ac.uk::2a21f7d7-a8c7-40d5-add0-a11bbec757df" providerId="AD" clId="Web-{8279EB44-F0E5-9418-6325-66CF54916136}" dt="2025-11-19T20:13:21.200" v="55"/>
          <ac:spMkLst>
            <pc:docMk/>
            <pc:sldMk cId="3955678616" sldId="264"/>
            <ac:spMk id="10" creationId="{B10BB131-AC8E-4A8E-A5D1-36260F720C3B}"/>
          </ac:spMkLst>
        </pc:spChg>
        <pc:spChg chg="add">
          <ac:chgData name="Rebecca Rowlands (2516467)" userId="S::2516467@student.uwtsd.ac.uk::2a21f7d7-a8c7-40d5-add0-a11bbec757df" providerId="AD" clId="Web-{8279EB44-F0E5-9418-6325-66CF54916136}" dt="2025-11-19T20:13:21.200" v="55"/>
          <ac:spMkLst>
            <pc:docMk/>
            <pc:sldMk cId="3955678616" sldId="264"/>
            <ac:spMk id="12" creationId="{5B7778FC-632E-4DCA-A7CB-0D7731CCF970}"/>
          </ac:spMkLst>
        </pc:spChg>
        <pc:spChg chg="add">
          <ac:chgData name="Rebecca Rowlands (2516467)" userId="S::2516467@student.uwtsd.ac.uk::2a21f7d7-a8c7-40d5-add0-a11bbec757df" providerId="AD" clId="Web-{8279EB44-F0E5-9418-6325-66CF54916136}" dt="2025-11-19T20:13:21.200" v="55"/>
          <ac:spMkLst>
            <pc:docMk/>
            <pc:sldMk cId="3955678616" sldId="264"/>
            <ac:spMk id="14" creationId="{FA23A907-97FB-4A8F-880A-DD77401C4296}"/>
          </ac:spMkLst>
        </pc:spChg>
      </pc:sldChg>
      <pc:sldChg chg="addSp modSp mod setBg">
        <pc:chgData name="Rebecca Rowlands (2516467)" userId="S::2516467@student.uwtsd.ac.uk::2a21f7d7-a8c7-40d5-add0-a11bbec757df" providerId="AD" clId="Web-{8279EB44-F0E5-9418-6325-66CF54916136}" dt="2025-11-19T20:15:41.206" v="100"/>
        <pc:sldMkLst>
          <pc:docMk/>
          <pc:sldMk cId="4272918449" sldId="265"/>
        </pc:sldMkLst>
        <pc:spChg chg="mod">
          <ac:chgData name="Rebecca Rowlands (2516467)" userId="S::2516467@student.uwtsd.ac.uk::2a21f7d7-a8c7-40d5-add0-a11bbec757df" providerId="AD" clId="Web-{8279EB44-F0E5-9418-6325-66CF54916136}" dt="2025-11-19T20:15:41.206" v="100"/>
          <ac:spMkLst>
            <pc:docMk/>
            <pc:sldMk cId="4272918449" sldId="265"/>
            <ac:spMk id="2" creationId="{DFA4DA93-EACA-3612-E390-BBC79380F7C9}"/>
          </ac:spMkLst>
        </pc:spChg>
        <pc:spChg chg="mod">
          <ac:chgData name="Rebecca Rowlands (2516467)" userId="S::2516467@student.uwtsd.ac.uk::2a21f7d7-a8c7-40d5-add0-a11bbec757df" providerId="AD" clId="Web-{8279EB44-F0E5-9418-6325-66CF54916136}" dt="2025-11-19T20:15:41.206" v="100"/>
          <ac:spMkLst>
            <pc:docMk/>
            <pc:sldMk cId="4272918449" sldId="265"/>
            <ac:spMk id="3" creationId="{260110B1-1592-2016-2378-4ABB5DB68824}"/>
          </ac:spMkLst>
        </pc:spChg>
        <pc:spChg chg="add">
          <ac:chgData name="Rebecca Rowlands (2516467)" userId="S::2516467@student.uwtsd.ac.uk::2a21f7d7-a8c7-40d5-add0-a11bbec757df" providerId="AD" clId="Web-{8279EB44-F0E5-9418-6325-66CF54916136}" dt="2025-11-19T20:15:41.206" v="100"/>
          <ac:spMkLst>
            <pc:docMk/>
            <pc:sldMk cId="4272918449" sldId="265"/>
            <ac:spMk id="8" creationId="{907EF6B7-1338-4443-8C46-6A318D952DFD}"/>
          </ac:spMkLst>
        </pc:spChg>
        <pc:spChg chg="add">
          <ac:chgData name="Rebecca Rowlands (2516467)" userId="S::2516467@student.uwtsd.ac.uk::2a21f7d7-a8c7-40d5-add0-a11bbec757df" providerId="AD" clId="Web-{8279EB44-F0E5-9418-6325-66CF54916136}" dt="2025-11-19T20:15:41.206" v="100"/>
          <ac:spMkLst>
            <pc:docMk/>
            <pc:sldMk cId="4272918449" sldId="265"/>
            <ac:spMk id="10" creationId="{DAAE4CDD-124C-4DCF-9584-B6033B545DD5}"/>
          </ac:spMkLst>
        </pc:spChg>
        <pc:spChg chg="add">
          <ac:chgData name="Rebecca Rowlands (2516467)" userId="S::2516467@student.uwtsd.ac.uk::2a21f7d7-a8c7-40d5-add0-a11bbec757df" providerId="AD" clId="Web-{8279EB44-F0E5-9418-6325-66CF54916136}" dt="2025-11-19T20:15:41.206" v="100"/>
          <ac:spMkLst>
            <pc:docMk/>
            <pc:sldMk cId="4272918449" sldId="265"/>
            <ac:spMk id="12" creationId="{081E4A58-353D-44AE-B2FC-2A74E2E400F7}"/>
          </ac:spMkLst>
        </pc:spChg>
      </pc:sldChg>
      <pc:sldChg chg="addSp delSp modSp">
        <pc:chgData name="Rebecca Rowlands (2516467)" userId="S::2516467@student.uwtsd.ac.uk::2a21f7d7-a8c7-40d5-add0-a11bbec757df" providerId="AD" clId="Web-{8279EB44-F0E5-9418-6325-66CF54916136}" dt="2025-11-19T20:07:10.377" v="24"/>
        <pc:sldMkLst>
          <pc:docMk/>
          <pc:sldMk cId="1090594268" sldId="266"/>
        </pc:sldMkLst>
        <pc:spChg chg="mod">
          <ac:chgData name="Rebecca Rowlands (2516467)" userId="S::2516467@student.uwtsd.ac.uk::2a21f7d7-a8c7-40d5-add0-a11bbec757df" providerId="AD" clId="Web-{8279EB44-F0E5-9418-6325-66CF54916136}" dt="2025-11-19T20:07:10.377" v="24"/>
          <ac:spMkLst>
            <pc:docMk/>
            <pc:sldMk cId="1090594268" sldId="266"/>
            <ac:spMk id="2" creationId="{06D0B64D-B7D1-3092-D13F-B97F5C61FA86}"/>
          </ac:spMkLst>
        </pc:spChg>
        <pc:spChg chg="add del mod">
          <ac:chgData name="Rebecca Rowlands (2516467)" userId="S::2516467@student.uwtsd.ac.uk::2a21f7d7-a8c7-40d5-add0-a11bbec757df" providerId="AD" clId="Web-{8279EB44-F0E5-9418-6325-66CF54916136}" dt="2025-11-19T20:03:33.131" v="6"/>
          <ac:spMkLst>
            <pc:docMk/>
            <pc:sldMk cId="1090594268" sldId="266"/>
            <ac:spMk id="3" creationId="{B22D4DA5-73E7-DC4E-72CB-9EFF11D5F38C}"/>
          </ac:spMkLst>
        </pc:spChg>
        <pc:spChg chg="add del">
          <ac:chgData name="Rebecca Rowlands (2516467)" userId="S::2516467@student.uwtsd.ac.uk::2a21f7d7-a8c7-40d5-add0-a11bbec757df" providerId="AD" clId="Web-{8279EB44-F0E5-9418-6325-66CF54916136}" dt="2025-11-19T20:03:33.131" v="6"/>
          <ac:spMkLst>
            <pc:docMk/>
            <pc:sldMk cId="1090594268" sldId="266"/>
            <ac:spMk id="28" creationId="{9AA72BD9-2C5A-4EDC-931F-5AA08EACA0F3}"/>
          </ac:spMkLst>
        </pc:spChg>
        <pc:spChg chg="add del">
          <ac:chgData name="Rebecca Rowlands (2516467)" userId="S::2516467@student.uwtsd.ac.uk::2a21f7d7-a8c7-40d5-add0-a11bbec757df" providerId="AD" clId="Web-{8279EB44-F0E5-9418-6325-66CF54916136}" dt="2025-11-19T20:03:33.131" v="6"/>
          <ac:spMkLst>
            <pc:docMk/>
            <pc:sldMk cId="1090594268" sldId="266"/>
            <ac:spMk id="29" creationId="{DD3981AC-7B61-4947-BCF3-F7AA7FA385B9}"/>
          </ac:spMkLst>
        </pc:spChg>
        <pc:spChg chg="add del">
          <ac:chgData name="Rebecca Rowlands (2516467)" userId="S::2516467@student.uwtsd.ac.uk::2a21f7d7-a8c7-40d5-add0-a11bbec757df" providerId="AD" clId="Web-{8279EB44-F0E5-9418-6325-66CF54916136}" dt="2025-11-19T20:03:33.131" v="6"/>
          <ac:spMkLst>
            <pc:docMk/>
            <pc:sldMk cId="1090594268" sldId="266"/>
            <ac:spMk id="30" creationId="{55D4142C-5077-457F-A6AD-3FECFDB39685}"/>
          </ac:spMkLst>
        </pc:spChg>
        <pc:spChg chg="add del">
          <ac:chgData name="Rebecca Rowlands (2516467)" userId="S::2516467@student.uwtsd.ac.uk::2a21f7d7-a8c7-40d5-add0-a11bbec757df" providerId="AD" clId="Web-{8279EB44-F0E5-9418-6325-66CF54916136}" dt="2025-11-19T20:03:33.131" v="6"/>
          <ac:spMkLst>
            <pc:docMk/>
            <pc:sldMk cId="1090594268" sldId="266"/>
            <ac:spMk id="31" creationId="{7A5F0580-5EE9-419F-96EE-B6529EF6E7D0}"/>
          </ac:spMkLst>
        </pc:spChg>
        <pc:spChg chg="add del">
          <ac:chgData name="Rebecca Rowlands (2516467)" userId="S::2516467@student.uwtsd.ac.uk::2a21f7d7-a8c7-40d5-add0-a11bbec757df" providerId="AD" clId="Web-{8279EB44-F0E5-9418-6325-66CF54916136}" dt="2025-11-19T20:03:09.160" v="1"/>
          <ac:spMkLst>
            <pc:docMk/>
            <pc:sldMk cId="1090594268" sldId="266"/>
            <ac:spMk id="36" creationId="{9AA72BD9-2C5A-4EDC-931F-5AA08EACA0F3}"/>
          </ac:spMkLst>
        </pc:spChg>
        <pc:spChg chg="add del">
          <ac:chgData name="Rebecca Rowlands (2516467)" userId="S::2516467@student.uwtsd.ac.uk::2a21f7d7-a8c7-40d5-add0-a11bbec757df" providerId="AD" clId="Web-{8279EB44-F0E5-9418-6325-66CF54916136}" dt="2025-11-19T20:03:09.160" v="1"/>
          <ac:spMkLst>
            <pc:docMk/>
            <pc:sldMk cId="1090594268" sldId="266"/>
            <ac:spMk id="38" creationId="{DD3981AC-7B61-4947-BCF3-F7AA7FA385B9}"/>
          </ac:spMkLst>
        </pc:spChg>
        <pc:spChg chg="add del">
          <ac:chgData name="Rebecca Rowlands (2516467)" userId="S::2516467@student.uwtsd.ac.uk::2a21f7d7-a8c7-40d5-add0-a11bbec757df" providerId="AD" clId="Web-{8279EB44-F0E5-9418-6325-66CF54916136}" dt="2025-11-19T20:03:09.160" v="1"/>
          <ac:spMkLst>
            <pc:docMk/>
            <pc:sldMk cId="1090594268" sldId="266"/>
            <ac:spMk id="40" creationId="{55D4142C-5077-457F-A6AD-3FECFDB39685}"/>
          </ac:spMkLst>
        </pc:spChg>
        <pc:spChg chg="add del">
          <ac:chgData name="Rebecca Rowlands (2516467)" userId="S::2516467@student.uwtsd.ac.uk::2a21f7d7-a8c7-40d5-add0-a11bbec757df" providerId="AD" clId="Web-{8279EB44-F0E5-9418-6325-66CF54916136}" dt="2025-11-19T20:03:09.160" v="1"/>
          <ac:spMkLst>
            <pc:docMk/>
            <pc:sldMk cId="1090594268" sldId="266"/>
            <ac:spMk id="42" creationId="{7A5F0580-5EE9-419F-96EE-B6529EF6E7D0}"/>
          </ac:spMkLst>
        </pc:spChg>
        <pc:spChg chg="add del">
          <ac:chgData name="Rebecca Rowlands (2516467)" userId="S::2516467@student.uwtsd.ac.uk::2a21f7d7-a8c7-40d5-add0-a11bbec757df" providerId="AD" clId="Web-{8279EB44-F0E5-9418-6325-66CF54916136}" dt="2025-11-19T20:03:20.599" v="3"/>
          <ac:spMkLst>
            <pc:docMk/>
            <pc:sldMk cId="1090594268" sldId="266"/>
            <ac:spMk id="44" creationId="{7C432AFE-B3D2-4BFF-BF8F-96C27AFF1AC7}"/>
          </ac:spMkLst>
        </pc:spChg>
        <pc:spChg chg="add del">
          <ac:chgData name="Rebecca Rowlands (2516467)" userId="S::2516467@student.uwtsd.ac.uk::2a21f7d7-a8c7-40d5-add0-a11bbec757df" providerId="AD" clId="Web-{8279EB44-F0E5-9418-6325-66CF54916136}" dt="2025-11-19T20:03:20.599" v="3"/>
          <ac:spMkLst>
            <pc:docMk/>
            <pc:sldMk cId="1090594268" sldId="266"/>
            <ac:spMk id="45" creationId="{AF2F604E-43BE-4DC3-B983-E071523364F8}"/>
          </ac:spMkLst>
        </pc:spChg>
        <pc:spChg chg="add del">
          <ac:chgData name="Rebecca Rowlands (2516467)" userId="S::2516467@student.uwtsd.ac.uk::2a21f7d7-a8c7-40d5-add0-a11bbec757df" providerId="AD" clId="Web-{8279EB44-F0E5-9418-6325-66CF54916136}" dt="2025-11-19T20:03:20.599" v="3"/>
          <ac:spMkLst>
            <pc:docMk/>
            <pc:sldMk cId="1090594268" sldId="266"/>
            <ac:spMk id="46" creationId="{08C9B587-E65E-4B52-B37C-ABEBB6E87928}"/>
          </ac:spMkLst>
        </pc:spChg>
        <pc:spChg chg="add del">
          <ac:chgData name="Rebecca Rowlands (2516467)" userId="S::2516467@student.uwtsd.ac.uk::2a21f7d7-a8c7-40d5-add0-a11bbec757df" providerId="AD" clId="Web-{8279EB44-F0E5-9418-6325-66CF54916136}" dt="2025-11-19T20:03:33.131" v="5"/>
          <ac:spMkLst>
            <pc:docMk/>
            <pc:sldMk cId="1090594268" sldId="266"/>
            <ac:spMk id="48" creationId="{22A397E7-BF60-45B2-84C7-B074B76C37A7}"/>
          </ac:spMkLst>
        </pc:spChg>
        <pc:spChg chg="add del">
          <ac:chgData name="Rebecca Rowlands (2516467)" userId="S::2516467@student.uwtsd.ac.uk::2a21f7d7-a8c7-40d5-add0-a11bbec757df" providerId="AD" clId="Web-{8279EB44-F0E5-9418-6325-66CF54916136}" dt="2025-11-19T20:03:33.131" v="5"/>
          <ac:spMkLst>
            <pc:docMk/>
            <pc:sldMk cId="1090594268" sldId="266"/>
            <ac:spMk id="49" creationId="{890DEF05-784E-4B61-89E4-04C4ECF4E5A0}"/>
          </ac:spMkLst>
        </pc:spChg>
        <pc:spChg chg="add del">
          <ac:chgData name="Rebecca Rowlands (2516467)" userId="S::2516467@student.uwtsd.ac.uk::2a21f7d7-a8c7-40d5-add0-a11bbec757df" providerId="AD" clId="Web-{8279EB44-F0E5-9418-6325-66CF54916136}" dt="2025-11-19T20:06:11.671" v="23"/>
          <ac:spMkLst>
            <pc:docMk/>
            <pc:sldMk cId="1090594268" sldId="266"/>
            <ac:spMk id="52" creationId="{F609FF9A-4FCE-468E-A86A-C9AB525EAE71}"/>
          </ac:spMkLst>
        </pc:spChg>
        <pc:spChg chg="add del">
          <ac:chgData name="Rebecca Rowlands (2516467)" userId="S::2516467@student.uwtsd.ac.uk::2a21f7d7-a8c7-40d5-add0-a11bbec757df" providerId="AD" clId="Web-{8279EB44-F0E5-9418-6325-66CF54916136}" dt="2025-11-19T20:06:11.671" v="23"/>
          <ac:spMkLst>
            <pc:docMk/>
            <pc:sldMk cId="1090594268" sldId="266"/>
            <ac:spMk id="53" creationId="{021E12D4-3A88-428D-8E5E-AF1AFD923D63}"/>
          </ac:spMkLst>
        </pc:spChg>
        <pc:spChg chg="add del">
          <ac:chgData name="Rebecca Rowlands (2516467)" userId="S::2516467@student.uwtsd.ac.uk::2a21f7d7-a8c7-40d5-add0-a11bbec757df" providerId="AD" clId="Web-{8279EB44-F0E5-9418-6325-66CF54916136}" dt="2025-11-19T20:07:10.377" v="24"/>
          <ac:spMkLst>
            <pc:docMk/>
            <pc:sldMk cId="1090594268" sldId="266"/>
            <ac:spMk id="58" creationId="{22A397E7-BF60-45B2-84C7-B074B76C37A7}"/>
          </ac:spMkLst>
        </pc:spChg>
        <pc:spChg chg="add del">
          <ac:chgData name="Rebecca Rowlands (2516467)" userId="S::2516467@student.uwtsd.ac.uk::2a21f7d7-a8c7-40d5-add0-a11bbec757df" providerId="AD" clId="Web-{8279EB44-F0E5-9418-6325-66CF54916136}" dt="2025-11-19T20:07:10.377" v="24"/>
          <ac:spMkLst>
            <pc:docMk/>
            <pc:sldMk cId="1090594268" sldId="266"/>
            <ac:spMk id="60" creationId="{890DEF05-784E-4B61-89E4-04C4ECF4E5A0}"/>
          </ac:spMkLst>
        </pc:spChg>
        <pc:spChg chg="add">
          <ac:chgData name="Rebecca Rowlands (2516467)" userId="S::2516467@student.uwtsd.ac.uk::2a21f7d7-a8c7-40d5-add0-a11bbec757df" providerId="AD" clId="Web-{8279EB44-F0E5-9418-6325-66CF54916136}" dt="2025-11-19T20:07:10.377" v="24"/>
          <ac:spMkLst>
            <pc:docMk/>
            <pc:sldMk cId="1090594268" sldId="266"/>
            <ac:spMk id="67" creationId="{F575A102-D95D-4D6E-8F1B-49EED0AEC65C}"/>
          </ac:spMkLst>
        </pc:spChg>
        <pc:spChg chg="add">
          <ac:chgData name="Rebecca Rowlands (2516467)" userId="S::2516467@student.uwtsd.ac.uk::2a21f7d7-a8c7-40d5-add0-a11bbec757df" providerId="AD" clId="Web-{8279EB44-F0E5-9418-6325-66CF54916136}" dt="2025-11-19T20:07:10.377" v="24"/>
          <ac:spMkLst>
            <pc:docMk/>
            <pc:sldMk cId="1090594268" sldId="266"/>
            <ac:spMk id="69" creationId="{158B3569-73B2-4D05-8E95-886A6EE17F1F}"/>
          </ac:spMkLst>
        </pc:spChg>
        <pc:grpChg chg="add">
          <ac:chgData name="Rebecca Rowlands (2516467)" userId="S::2516467@student.uwtsd.ac.uk::2a21f7d7-a8c7-40d5-add0-a11bbec757df" providerId="AD" clId="Web-{8279EB44-F0E5-9418-6325-66CF54916136}" dt="2025-11-19T20:07:10.377" v="24"/>
          <ac:grpSpMkLst>
            <pc:docMk/>
            <pc:sldMk cId="1090594268" sldId="266"/>
            <ac:grpSpMk id="71" creationId="{CF0FFF1F-79B6-4A13-A464-070CD6F896AF}"/>
          </ac:grpSpMkLst>
        </pc:grpChg>
        <pc:picChg chg="mod ord">
          <ac:chgData name="Rebecca Rowlands (2516467)" userId="S::2516467@student.uwtsd.ac.uk::2a21f7d7-a8c7-40d5-add0-a11bbec757df" providerId="AD" clId="Web-{8279EB44-F0E5-9418-6325-66CF54916136}" dt="2025-11-19T20:07:10.377" v="24"/>
          <ac:picMkLst>
            <pc:docMk/>
            <pc:sldMk cId="1090594268" sldId="266"/>
            <ac:picMk id="5" creationId="{E6D050D5-9D38-C833-C7EE-94465BADDCD8}"/>
          </ac:picMkLst>
        </pc:picChg>
        <pc:cxnChg chg="add del">
          <ac:chgData name="Rebecca Rowlands (2516467)" userId="S::2516467@student.uwtsd.ac.uk::2a21f7d7-a8c7-40d5-add0-a11bbec757df" providerId="AD" clId="Web-{8279EB44-F0E5-9418-6325-66CF54916136}" dt="2025-11-19T20:03:33.131" v="5"/>
          <ac:cxnSpMkLst>
            <pc:docMk/>
            <pc:sldMk cId="1090594268" sldId="266"/>
            <ac:cxnSpMk id="50" creationId="{C41BAEC7-F7B0-4224-8B18-8F74B7D87F0B}"/>
          </ac:cxnSpMkLst>
        </pc:cxnChg>
        <pc:cxnChg chg="add del">
          <ac:chgData name="Rebecca Rowlands (2516467)" userId="S::2516467@student.uwtsd.ac.uk::2a21f7d7-a8c7-40d5-add0-a11bbec757df" providerId="AD" clId="Web-{8279EB44-F0E5-9418-6325-66CF54916136}" dt="2025-11-19T20:07:10.377" v="24"/>
          <ac:cxnSpMkLst>
            <pc:docMk/>
            <pc:sldMk cId="1090594268" sldId="266"/>
            <ac:cxnSpMk id="62" creationId="{C41BAEC7-F7B0-4224-8B18-8F74B7D87F0B}"/>
          </ac:cxnSpMkLst>
        </pc:cxnChg>
        <pc:cxnChg chg="add">
          <ac:chgData name="Rebecca Rowlands (2516467)" userId="S::2516467@student.uwtsd.ac.uk::2a21f7d7-a8c7-40d5-add0-a11bbec757df" providerId="AD" clId="Web-{8279EB44-F0E5-9418-6325-66CF54916136}" dt="2025-11-19T20:07:10.377" v="24"/>
          <ac:cxnSpMkLst>
            <pc:docMk/>
            <pc:sldMk cId="1090594268" sldId="266"/>
            <ac:cxnSpMk id="76" creationId="{56020367-4FD5-4596-8E10-C5F095CD8DBF}"/>
          </ac:cxnSpMkLst>
        </pc:cxnChg>
      </pc:sldChg>
      <pc:sldChg chg="addSp delSp modSp mod setBg">
        <pc:chgData name="Rebecca Rowlands (2516467)" userId="S::2516467@student.uwtsd.ac.uk::2a21f7d7-a8c7-40d5-add0-a11bbec757df" providerId="AD" clId="Web-{8279EB44-F0E5-9418-6325-66CF54916136}" dt="2025-11-19T20:05:37.857" v="22"/>
        <pc:sldMkLst>
          <pc:docMk/>
          <pc:sldMk cId="1744448344" sldId="267"/>
        </pc:sldMkLst>
        <pc:spChg chg="mod">
          <ac:chgData name="Rebecca Rowlands (2516467)" userId="S::2516467@student.uwtsd.ac.uk::2a21f7d7-a8c7-40d5-add0-a11bbec757df" providerId="AD" clId="Web-{8279EB44-F0E5-9418-6325-66CF54916136}" dt="2025-11-19T20:05:37.857" v="22"/>
          <ac:spMkLst>
            <pc:docMk/>
            <pc:sldMk cId="1744448344" sldId="267"/>
            <ac:spMk id="2" creationId="{AAF71F7A-7F58-6C66-EBB1-AFAB71DD543E}"/>
          </ac:spMkLst>
        </pc:spChg>
        <pc:spChg chg="add del">
          <ac:chgData name="Rebecca Rowlands (2516467)" userId="S::2516467@student.uwtsd.ac.uk::2a21f7d7-a8c7-40d5-add0-a11bbec757df" providerId="AD" clId="Web-{8279EB44-F0E5-9418-6325-66CF54916136}" dt="2025-11-19T20:05:37.857" v="22"/>
          <ac:spMkLst>
            <pc:docMk/>
            <pc:sldMk cId="1744448344" sldId="267"/>
            <ac:spMk id="3" creationId="{916F9313-94AE-16B4-4903-930D4C55F876}"/>
          </ac:spMkLst>
        </pc:spChg>
        <pc:spChg chg="add">
          <ac:chgData name="Rebecca Rowlands (2516467)" userId="S::2516467@student.uwtsd.ac.uk::2a21f7d7-a8c7-40d5-add0-a11bbec757df" providerId="AD" clId="Web-{8279EB44-F0E5-9418-6325-66CF54916136}" dt="2025-11-19T20:05:37.857" v="22"/>
          <ac:spMkLst>
            <pc:docMk/>
            <pc:sldMk cId="1744448344" sldId="267"/>
            <ac:spMk id="8" creationId="{C2554CA6-288E-4202-BC52-2E5A8F0C0AED}"/>
          </ac:spMkLst>
        </pc:spChg>
        <pc:spChg chg="add del">
          <ac:chgData name="Rebecca Rowlands (2516467)" userId="S::2516467@student.uwtsd.ac.uk::2a21f7d7-a8c7-40d5-add0-a11bbec757df" providerId="AD" clId="Web-{8279EB44-F0E5-9418-6325-66CF54916136}" dt="2025-11-19T20:05:37.841" v="21"/>
          <ac:spMkLst>
            <pc:docMk/>
            <pc:sldMk cId="1744448344" sldId="267"/>
            <ac:spMk id="9" creationId="{7DA1F35B-C8F7-4A5A-9339-7DA4D785B300}"/>
          </ac:spMkLst>
        </pc:spChg>
        <pc:spChg chg="add">
          <ac:chgData name="Rebecca Rowlands (2516467)" userId="S::2516467@student.uwtsd.ac.uk::2a21f7d7-a8c7-40d5-add0-a11bbec757df" providerId="AD" clId="Web-{8279EB44-F0E5-9418-6325-66CF54916136}" dt="2025-11-19T20:05:37.857" v="22"/>
          <ac:spMkLst>
            <pc:docMk/>
            <pc:sldMk cId="1744448344" sldId="267"/>
            <ac:spMk id="10" creationId="{B10BB131-AC8E-4A8E-A5D1-36260F720C3B}"/>
          </ac:spMkLst>
        </pc:spChg>
        <pc:spChg chg="add del">
          <ac:chgData name="Rebecca Rowlands (2516467)" userId="S::2516467@student.uwtsd.ac.uk::2a21f7d7-a8c7-40d5-add0-a11bbec757df" providerId="AD" clId="Web-{8279EB44-F0E5-9418-6325-66CF54916136}" dt="2025-11-19T20:05:37.841" v="21"/>
          <ac:spMkLst>
            <pc:docMk/>
            <pc:sldMk cId="1744448344" sldId="267"/>
            <ac:spMk id="11" creationId="{B2D4AD41-40DA-4A81-92F5-B6E3BA1ED82A}"/>
          </ac:spMkLst>
        </pc:spChg>
        <pc:spChg chg="add">
          <ac:chgData name="Rebecca Rowlands (2516467)" userId="S::2516467@student.uwtsd.ac.uk::2a21f7d7-a8c7-40d5-add0-a11bbec757df" providerId="AD" clId="Web-{8279EB44-F0E5-9418-6325-66CF54916136}" dt="2025-11-19T20:05:37.857" v="22"/>
          <ac:spMkLst>
            <pc:docMk/>
            <pc:sldMk cId="1744448344" sldId="267"/>
            <ac:spMk id="12" creationId="{5B7778FC-632E-4DCA-A7CB-0D7731CCF970}"/>
          </ac:spMkLst>
        </pc:spChg>
        <pc:spChg chg="add">
          <ac:chgData name="Rebecca Rowlands (2516467)" userId="S::2516467@student.uwtsd.ac.uk::2a21f7d7-a8c7-40d5-add0-a11bbec757df" providerId="AD" clId="Web-{8279EB44-F0E5-9418-6325-66CF54916136}" dt="2025-11-19T20:05:37.857" v="22"/>
          <ac:spMkLst>
            <pc:docMk/>
            <pc:sldMk cId="1744448344" sldId="267"/>
            <ac:spMk id="13" creationId="{916F9313-94AE-16B4-4903-930D4C55F876}"/>
          </ac:spMkLst>
        </pc:spChg>
        <pc:spChg chg="add">
          <ac:chgData name="Rebecca Rowlands (2516467)" userId="S::2516467@student.uwtsd.ac.uk::2a21f7d7-a8c7-40d5-add0-a11bbec757df" providerId="AD" clId="Web-{8279EB44-F0E5-9418-6325-66CF54916136}" dt="2025-11-19T20:05:37.857" v="22"/>
          <ac:spMkLst>
            <pc:docMk/>
            <pc:sldMk cId="1744448344" sldId="267"/>
            <ac:spMk id="14" creationId="{FA23A907-97FB-4A8F-880A-DD77401C4296}"/>
          </ac:spMkLst>
        </pc:spChg>
        <pc:graphicFrameChg chg="add del">
          <ac:chgData name="Rebecca Rowlands (2516467)" userId="S::2516467@student.uwtsd.ac.uk::2a21f7d7-a8c7-40d5-add0-a11bbec757df" providerId="AD" clId="Web-{8279EB44-F0E5-9418-6325-66CF54916136}" dt="2025-11-19T20:05:37.841" v="21"/>
          <ac:graphicFrameMkLst>
            <pc:docMk/>
            <pc:sldMk cId="1744448344" sldId="267"/>
            <ac:graphicFrameMk id="5" creationId="{35A746B6-3166-6651-5FE5-121C463B707E}"/>
          </ac:graphicFrameMkLst>
        </pc:graphicFrameChg>
      </pc:sldChg>
      <pc:sldChg chg="addSp delSp modSp mod setBg">
        <pc:chgData name="Rebecca Rowlands (2516467)" userId="S::2516467@student.uwtsd.ac.uk::2a21f7d7-a8c7-40d5-add0-a11bbec757df" providerId="AD" clId="Web-{8279EB44-F0E5-9418-6325-66CF54916136}" dt="2025-11-19T20:15:16.967" v="99"/>
        <pc:sldMkLst>
          <pc:docMk/>
          <pc:sldMk cId="714547077" sldId="268"/>
        </pc:sldMkLst>
        <pc:spChg chg="mod">
          <ac:chgData name="Rebecca Rowlands (2516467)" userId="S::2516467@student.uwtsd.ac.uk::2a21f7d7-a8c7-40d5-add0-a11bbec757df" providerId="AD" clId="Web-{8279EB44-F0E5-9418-6325-66CF54916136}" dt="2025-11-19T20:14:04.435" v="60"/>
          <ac:spMkLst>
            <pc:docMk/>
            <pc:sldMk cId="714547077" sldId="268"/>
            <ac:spMk id="2" creationId="{3348C1BF-5BEF-A585-4419-19505F4F3C3D}"/>
          </ac:spMkLst>
        </pc:spChg>
        <pc:spChg chg="add del">
          <ac:chgData name="Rebecca Rowlands (2516467)" userId="S::2516467@student.uwtsd.ac.uk::2a21f7d7-a8c7-40d5-add0-a11bbec757df" providerId="AD" clId="Web-{8279EB44-F0E5-9418-6325-66CF54916136}" dt="2025-11-19T20:13:49.856" v="57"/>
          <ac:spMkLst>
            <pc:docMk/>
            <pc:sldMk cId="714547077" sldId="268"/>
            <ac:spMk id="9" creationId="{7301F447-EEF7-48F5-AF73-7566EE7F64AD}"/>
          </ac:spMkLst>
        </pc:spChg>
        <pc:spChg chg="add del">
          <ac:chgData name="Rebecca Rowlands (2516467)" userId="S::2516467@student.uwtsd.ac.uk::2a21f7d7-a8c7-40d5-add0-a11bbec757df" providerId="AD" clId="Web-{8279EB44-F0E5-9418-6325-66CF54916136}" dt="2025-11-19T20:13:49.856" v="57"/>
          <ac:spMkLst>
            <pc:docMk/>
            <pc:sldMk cId="714547077" sldId="268"/>
            <ac:spMk id="11" creationId="{F7117410-A2A4-4085-9ADC-46744551DBDE}"/>
          </ac:spMkLst>
        </pc:spChg>
        <pc:spChg chg="add del">
          <ac:chgData name="Rebecca Rowlands (2516467)" userId="S::2516467@student.uwtsd.ac.uk::2a21f7d7-a8c7-40d5-add0-a11bbec757df" providerId="AD" clId="Web-{8279EB44-F0E5-9418-6325-66CF54916136}" dt="2025-11-19T20:13:49.856" v="57"/>
          <ac:spMkLst>
            <pc:docMk/>
            <pc:sldMk cId="714547077" sldId="268"/>
            <ac:spMk id="13" creationId="{99F74EB5-E547-4FB4-95F5-BCC788F3C4A0}"/>
          </ac:spMkLst>
        </pc:spChg>
        <pc:spChg chg="add del">
          <ac:chgData name="Rebecca Rowlands (2516467)" userId="S::2516467@student.uwtsd.ac.uk::2a21f7d7-a8c7-40d5-add0-a11bbec757df" providerId="AD" clId="Web-{8279EB44-F0E5-9418-6325-66CF54916136}" dt="2025-11-19T20:14:04.435" v="59"/>
          <ac:spMkLst>
            <pc:docMk/>
            <pc:sldMk cId="714547077" sldId="268"/>
            <ac:spMk id="15" creationId="{7DA1F35B-C8F7-4A5A-9339-7DA4D785B300}"/>
          </ac:spMkLst>
        </pc:spChg>
        <pc:spChg chg="add del">
          <ac:chgData name="Rebecca Rowlands (2516467)" userId="S::2516467@student.uwtsd.ac.uk::2a21f7d7-a8c7-40d5-add0-a11bbec757df" providerId="AD" clId="Web-{8279EB44-F0E5-9418-6325-66CF54916136}" dt="2025-11-19T20:14:04.435" v="59"/>
          <ac:spMkLst>
            <pc:docMk/>
            <pc:sldMk cId="714547077" sldId="268"/>
            <ac:spMk id="16" creationId="{B2D4AD41-40DA-4A81-92F5-B6E3BA1ED82A}"/>
          </ac:spMkLst>
        </pc:spChg>
        <pc:spChg chg="add">
          <ac:chgData name="Rebecca Rowlands (2516467)" userId="S::2516467@student.uwtsd.ac.uk::2a21f7d7-a8c7-40d5-add0-a11bbec757df" providerId="AD" clId="Web-{8279EB44-F0E5-9418-6325-66CF54916136}" dt="2025-11-19T20:14:04.435" v="60"/>
          <ac:spMkLst>
            <pc:docMk/>
            <pc:sldMk cId="714547077" sldId="268"/>
            <ac:spMk id="18" creationId="{A8384FB5-9ADC-4DDC-881B-597D56F5B15D}"/>
          </ac:spMkLst>
        </pc:spChg>
        <pc:spChg chg="add">
          <ac:chgData name="Rebecca Rowlands (2516467)" userId="S::2516467@student.uwtsd.ac.uk::2a21f7d7-a8c7-40d5-add0-a11bbec757df" providerId="AD" clId="Web-{8279EB44-F0E5-9418-6325-66CF54916136}" dt="2025-11-19T20:14:04.435" v="60"/>
          <ac:spMkLst>
            <pc:docMk/>
            <pc:sldMk cId="714547077" sldId="268"/>
            <ac:spMk id="19" creationId="{1199E1B1-A8C0-4FE8-A5A8-1CB41D69F857}"/>
          </ac:spMkLst>
        </pc:spChg>
        <pc:spChg chg="add">
          <ac:chgData name="Rebecca Rowlands (2516467)" userId="S::2516467@student.uwtsd.ac.uk::2a21f7d7-a8c7-40d5-add0-a11bbec757df" providerId="AD" clId="Web-{8279EB44-F0E5-9418-6325-66CF54916136}" dt="2025-11-19T20:14:04.435" v="60"/>
          <ac:spMkLst>
            <pc:docMk/>
            <pc:sldMk cId="714547077" sldId="268"/>
            <ac:spMk id="20" creationId="{84A8DE83-DE75-4B41-9DB4-A7EC0B0DEC0B}"/>
          </ac:spMkLst>
        </pc:spChg>
        <pc:spChg chg="add">
          <ac:chgData name="Rebecca Rowlands (2516467)" userId="S::2516467@student.uwtsd.ac.uk::2a21f7d7-a8c7-40d5-add0-a11bbec757df" providerId="AD" clId="Web-{8279EB44-F0E5-9418-6325-66CF54916136}" dt="2025-11-19T20:14:04.435" v="60"/>
          <ac:spMkLst>
            <pc:docMk/>
            <pc:sldMk cId="714547077" sldId="268"/>
            <ac:spMk id="21" creationId="{A7009A0A-BEF5-4EAC-AF15-E4F9F002E239}"/>
          </ac:spMkLst>
        </pc:spChg>
        <pc:graphicFrameChg chg="mod modGraphic">
          <ac:chgData name="Rebecca Rowlands (2516467)" userId="S::2516467@student.uwtsd.ac.uk::2a21f7d7-a8c7-40d5-add0-a11bbec757df" providerId="AD" clId="Web-{8279EB44-F0E5-9418-6325-66CF54916136}" dt="2025-11-19T20:15:16.967" v="99"/>
          <ac:graphicFrameMkLst>
            <pc:docMk/>
            <pc:sldMk cId="714547077" sldId="268"/>
            <ac:graphicFrameMk id="4" creationId="{FF2FE5C3-BB7C-22AA-4A09-D205A0BD8A92}"/>
          </ac:graphicFrameMkLst>
        </pc:graphicFrameChg>
      </pc:sldChg>
      <pc:sldChg chg="addSp delSp modSp mod setBg">
        <pc:chgData name="Rebecca Rowlands (2516467)" userId="S::2516467@student.uwtsd.ac.uk::2a21f7d7-a8c7-40d5-add0-a11bbec757df" providerId="AD" clId="Web-{8279EB44-F0E5-9418-6325-66CF54916136}" dt="2025-11-19T20:16:57.421" v="137"/>
        <pc:sldMkLst>
          <pc:docMk/>
          <pc:sldMk cId="1838660060" sldId="269"/>
        </pc:sldMkLst>
        <pc:spChg chg="mod">
          <ac:chgData name="Rebecca Rowlands (2516467)" userId="S::2516467@student.uwtsd.ac.uk::2a21f7d7-a8c7-40d5-add0-a11bbec757df" providerId="AD" clId="Web-{8279EB44-F0E5-9418-6325-66CF54916136}" dt="2025-11-19T20:16:21.791" v="105"/>
          <ac:spMkLst>
            <pc:docMk/>
            <pc:sldMk cId="1838660060" sldId="269"/>
            <ac:spMk id="2" creationId="{AF851323-8AC1-66F0-EA2A-4B1519AE42DE}"/>
          </ac:spMkLst>
        </pc:spChg>
        <pc:spChg chg="add del">
          <ac:chgData name="Rebecca Rowlands (2516467)" userId="S::2516467@student.uwtsd.ac.uk::2a21f7d7-a8c7-40d5-add0-a11bbec757df" providerId="AD" clId="Web-{8279EB44-F0E5-9418-6325-66CF54916136}" dt="2025-11-19T20:16:02.788" v="102"/>
          <ac:spMkLst>
            <pc:docMk/>
            <pc:sldMk cId="1838660060" sldId="269"/>
            <ac:spMk id="9" creationId="{7301F447-EEF7-48F5-AF73-7566EE7F64AD}"/>
          </ac:spMkLst>
        </pc:spChg>
        <pc:spChg chg="add del">
          <ac:chgData name="Rebecca Rowlands (2516467)" userId="S::2516467@student.uwtsd.ac.uk::2a21f7d7-a8c7-40d5-add0-a11bbec757df" providerId="AD" clId="Web-{8279EB44-F0E5-9418-6325-66CF54916136}" dt="2025-11-19T20:16:02.788" v="102"/>
          <ac:spMkLst>
            <pc:docMk/>
            <pc:sldMk cId="1838660060" sldId="269"/>
            <ac:spMk id="11" creationId="{F7117410-A2A4-4085-9ADC-46744551DBDE}"/>
          </ac:spMkLst>
        </pc:spChg>
        <pc:spChg chg="add del">
          <ac:chgData name="Rebecca Rowlands (2516467)" userId="S::2516467@student.uwtsd.ac.uk::2a21f7d7-a8c7-40d5-add0-a11bbec757df" providerId="AD" clId="Web-{8279EB44-F0E5-9418-6325-66CF54916136}" dt="2025-11-19T20:16:02.788" v="102"/>
          <ac:spMkLst>
            <pc:docMk/>
            <pc:sldMk cId="1838660060" sldId="269"/>
            <ac:spMk id="13" creationId="{99F74EB5-E547-4FB4-95F5-BCC788F3C4A0}"/>
          </ac:spMkLst>
        </pc:spChg>
        <pc:spChg chg="add del">
          <ac:chgData name="Rebecca Rowlands (2516467)" userId="S::2516467@student.uwtsd.ac.uk::2a21f7d7-a8c7-40d5-add0-a11bbec757df" providerId="AD" clId="Web-{8279EB44-F0E5-9418-6325-66CF54916136}" dt="2025-11-19T20:16:21.791" v="104"/>
          <ac:spMkLst>
            <pc:docMk/>
            <pc:sldMk cId="1838660060" sldId="269"/>
            <ac:spMk id="15" creationId="{AE2B703B-46F9-481A-A605-82E2A828C4FA}"/>
          </ac:spMkLst>
        </pc:spChg>
        <pc:spChg chg="add del">
          <ac:chgData name="Rebecca Rowlands (2516467)" userId="S::2516467@student.uwtsd.ac.uk::2a21f7d7-a8c7-40d5-add0-a11bbec757df" providerId="AD" clId="Web-{8279EB44-F0E5-9418-6325-66CF54916136}" dt="2025-11-19T20:16:21.791" v="104"/>
          <ac:spMkLst>
            <pc:docMk/>
            <pc:sldMk cId="1838660060" sldId="269"/>
            <ac:spMk id="16" creationId="{F13BE4D7-0C3D-4906-B230-A1C5B4665CCF}"/>
          </ac:spMkLst>
        </pc:spChg>
        <pc:grpChg chg="add">
          <ac:chgData name="Rebecca Rowlands (2516467)" userId="S::2516467@student.uwtsd.ac.uk::2a21f7d7-a8c7-40d5-add0-a11bbec757df" providerId="AD" clId="Web-{8279EB44-F0E5-9418-6325-66CF54916136}" dt="2025-11-19T20:16:21.791" v="105"/>
          <ac:grpSpMkLst>
            <pc:docMk/>
            <pc:sldMk cId="1838660060" sldId="269"/>
            <ac:grpSpMk id="18" creationId="{1E5539EC-8CB8-002F-68C6-678840282659}"/>
          </ac:grpSpMkLst>
        </pc:grpChg>
        <pc:graphicFrameChg chg="mod modGraphic">
          <ac:chgData name="Rebecca Rowlands (2516467)" userId="S::2516467@student.uwtsd.ac.uk::2a21f7d7-a8c7-40d5-add0-a11bbec757df" providerId="AD" clId="Web-{8279EB44-F0E5-9418-6325-66CF54916136}" dt="2025-11-19T20:16:57.421" v="137"/>
          <ac:graphicFrameMkLst>
            <pc:docMk/>
            <pc:sldMk cId="1838660060" sldId="269"/>
            <ac:graphicFrameMk id="4" creationId="{B9F9ED27-7496-B3B4-0472-33BC7362B110}"/>
          </ac:graphicFrameMkLst>
        </pc:graphicFrameChg>
      </pc:sldChg>
      <pc:sldChg chg="addSp delSp modSp">
        <pc:chgData name="Rebecca Rowlands (2516467)" userId="S::2516467@student.uwtsd.ac.uk::2a21f7d7-a8c7-40d5-add0-a11bbec757df" providerId="AD" clId="Web-{8279EB44-F0E5-9418-6325-66CF54916136}" dt="2025-11-19T20:17:16.971" v="140"/>
        <pc:sldMkLst>
          <pc:docMk/>
          <pc:sldMk cId="1170297313" sldId="271"/>
        </pc:sldMkLst>
        <pc:spChg chg="mod">
          <ac:chgData name="Rebecca Rowlands (2516467)" userId="S::2516467@student.uwtsd.ac.uk::2a21f7d7-a8c7-40d5-add0-a11bbec757df" providerId="AD" clId="Web-{8279EB44-F0E5-9418-6325-66CF54916136}" dt="2025-11-19T20:17:16.971" v="140"/>
          <ac:spMkLst>
            <pc:docMk/>
            <pc:sldMk cId="1170297313" sldId="271"/>
            <ac:spMk id="2" creationId="{7655EF20-C436-21A5-ABB1-5BBCAB416606}"/>
          </ac:spMkLst>
        </pc:spChg>
        <pc:spChg chg="add del">
          <ac:chgData name="Rebecca Rowlands (2516467)" userId="S::2516467@student.uwtsd.ac.uk::2a21f7d7-a8c7-40d5-add0-a11bbec757df" providerId="AD" clId="Web-{8279EB44-F0E5-9418-6325-66CF54916136}" dt="2025-11-19T20:17:16.971" v="140"/>
          <ac:spMkLst>
            <pc:docMk/>
            <pc:sldMk cId="1170297313" sldId="271"/>
            <ac:spMk id="3" creationId="{9D8678B3-3D7C-B863-1C4E-7E68BA0C81F5}"/>
          </ac:spMkLst>
        </pc:spChg>
        <pc:spChg chg="add del">
          <ac:chgData name="Rebecca Rowlands (2516467)" userId="S::2516467@student.uwtsd.ac.uk::2a21f7d7-a8c7-40d5-add0-a11bbec757df" providerId="AD" clId="Web-{8279EB44-F0E5-9418-6325-66CF54916136}" dt="2025-11-19T20:17:16.971" v="140"/>
          <ac:spMkLst>
            <pc:docMk/>
            <pc:sldMk cId="1170297313" sldId="271"/>
            <ac:spMk id="8" creationId="{09588DA8-065E-4F6F-8EFD-43104AB2E0CF}"/>
          </ac:spMkLst>
        </pc:spChg>
        <pc:spChg chg="add del">
          <ac:chgData name="Rebecca Rowlands (2516467)" userId="S::2516467@student.uwtsd.ac.uk::2a21f7d7-a8c7-40d5-add0-a11bbec757df" providerId="AD" clId="Web-{8279EB44-F0E5-9418-6325-66CF54916136}" dt="2025-11-19T20:17:16.971" v="140"/>
          <ac:spMkLst>
            <pc:docMk/>
            <pc:sldMk cId="1170297313" sldId="271"/>
            <ac:spMk id="10" creationId="{C4285719-470E-454C-AF62-8323075F1F5B}"/>
          </ac:spMkLst>
        </pc:spChg>
        <pc:spChg chg="add del">
          <ac:chgData name="Rebecca Rowlands (2516467)" userId="S::2516467@student.uwtsd.ac.uk::2a21f7d7-a8c7-40d5-add0-a11bbec757df" providerId="AD" clId="Web-{8279EB44-F0E5-9418-6325-66CF54916136}" dt="2025-11-19T20:17:16.971" v="140"/>
          <ac:spMkLst>
            <pc:docMk/>
            <pc:sldMk cId="1170297313" sldId="271"/>
            <ac:spMk id="14" creationId="{4300840D-0A0B-4512-BACA-B439D5B9C57C}"/>
          </ac:spMkLst>
        </pc:spChg>
        <pc:spChg chg="add del">
          <ac:chgData name="Rebecca Rowlands (2516467)" userId="S::2516467@student.uwtsd.ac.uk::2a21f7d7-a8c7-40d5-add0-a11bbec757df" providerId="AD" clId="Web-{8279EB44-F0E5-9418-6325-66CF54916136}" dt="2025-11-19T20:17:16.971" v="140"/>
          <ac:spMkLst>
            <pc:docMk/>
            <pc:sldMk cId="1170297313" sldId="271"/>
            <ac:spMk id="16" creationId="{D2B78728-A580-49A7-84F9-6EF6F583ADE0}"/>
          </ac:spMkLst>
        </pc:spChg>
        <pc:spChg chg="add del">
          <ac:chgData name="Rebecca Rowlands (2516467)" userId="S::2516467@student.uwtsd.ac.uk::2a21f7d7-a8c7-40d5-add0-a11bbec757df" providerId="AD" clId="Web-{8279EB44-F0E5-9418-6325-66CF54916136}" dt="2025-11-19T20:17:16.971" v="140"/>
          <ac:spMkLst>
            <pc:docMk/>
            <pc:sldMk cId="1170297313" sldId="271"/>
            <ac:spMk id="18" creationId="{38FAA1A1-D861-433F-88FA-1E9D6FD31D11}"/>
          </ac:spMkLst>
        </pc:spChg>
        <pc:spChg chg="add del">
          <ac:chgData name="Rebecca Rowlands (2516467)" userId="S::2516467@student.uwtsd.ac.uk::2a21f7d7-a8c7-40d5-add0-a11bbec757df" providerId="AD" clId="Web-{8279EB44-F0E5-9418-6325-66CF54916136}" dt="2025-11-19T20:17:16.971" v="139"/>
          <ac:spMkLst>
            <pc:docMk/>
            <pc:sldMk cId="1170297313" sldId="271"/>
            <ac:spMk id="20" creationId="{8D71EDA1-87BF-4D5D-AB79-F346FD19278A}"/>
          </ac:spMkLst>
        </pc:spChg>
        <pc:spChg chg="add">
          <ac:chgData name="Rebecca Rowlands (2516467)" userId="S::2516467@student.uwtsd.ac.uk::2a21f7d7-a8c7-40d5-add0-a11bbec757df" providerId="AD" clId="Web-{8279EB44-F0E5-9418-6325-66CF54916136}" dt="2025-11-19T20:17:16.971" v="140"/>
          <ac:spMkLst>
            <pc:docMk/>
            <pc:sldMk cId="1170297313" sldId="271"/>
            <ac:spMk id="25" creationId="{907EF6B7-1338-4443-8C46-6A318D952DFD}"/>
          </ac:spMkLst>
        </pc:spChg>
        <pc:spChg chg="add del">
          <ac:chgData name="Rebecca Rowlands (2516467)" userId="S::2516467@student.uwtsd.ac.uk::2a21f7d7-a8c7-40d5-add0-a11bbec757df" providerId="AD" clId="Web-{8279EB44-F0E5-9418-6325-66CF54916136}" dt="2025-11-19T20:17:16.971" v="139"/>
          <ac:spMkLst>
            <pc:docMk/>
            <pc:sldMk cId="1170297313" sldId="271"/>
            <ac:spMk id="26" creationId="{AE2B703B-46F9-481A-A605-82E2A828C4FA}"/>
          </ac:spMkLst>
        </pc:spChg>
        <pc:spChg chg="add">
          <ac:chgData name="Rebecca Rowlands (2516467)" userId="S::2516467@student.uwtsd.ac.uk::2a21f7d7-a8c7-40d5-add0-a11bbec757df" providerId="AD" clId="Web-{8279EB44-F0E5-9418-6325-66CF54916136}" dt="2025-11-19T20:17:16.971" v="140"/>
          <ac:spMkLst>
            <pc:docMk/>
            <pc:sldMk cId="1170297313" sldId="271"/>
            <ac:spMk id="27" creationId="{DAAE4CDD-124C-4DCF-9584-B6033B545DD5}"/>
          </ac:spMkLst>
        </pc:spChg>
        <pc:spChg chg="add del">
          <ac:chgData name="Rebecca Rowlands (2516467)" userId="S::2516467@student.uwtsd.ac.uk::2a21f7d7-a8c7-40d5-add0-a11bbec757df" providerId="AD" clId="Web-{8279EB44-F0E5-9418-6325-66CF54916136}" dt="2025-11-19T20:17:16.971" v="139"/>
          <ac:spMkLst>
            <pc:docMk/>
            <pc:sldMk cId="1170297313" sldId="271"/>
            <ac:spMk id="28" creationId="{F13BE4D7-0C3D-4906-B230-A1C5B4665CCF}"/>
          </ac:spMkLst>
        </pc:spChg>
        <pc:spChg chg="add">
          <ac:chgData name="Rebecca Rowlands (2516467)" userId="S::2516467@student.uwtsd.ac.uk::2a21f7d7-a8c7-40d5-add0-a11bbec757df" providerId="AD" clId="Web-{8279EB44-F0E5-9418-6325-66CF54916136}" dt="2025-11-19T20:17:16.971" v="140"/>
          <ac:spMkLst>
            <pc:docMk/>
            <pc:sldMk cId="1170297313" sldId="271"/>
            <ac:spMk id="29" creationId="{081E4A58-353D-44AE-B2FC-2A74E2E400F7}"/>
          </ac:spMkLst>
        </pc:spChg>
      </pc:sldChg>
      <pc:sldChg chg="addSp delSp modSp new mod setBg">
        <pc:chgData name="Rebecca Rowlands (2516467)" userId="S::2516467@student.uwtsd.ac.uk::2a21f7d7-a8c7-40d5-add0-a11bbec757df" providerId="AD" clId="Web-{8279EB44-F0E5-9418-6325-66CF54916136}" dt="2025-11-19T20:21:45.839" v="185" actId="20577"/>
        <pc:sldMkLst>
          <pc:docMk/>
          <pc:sldMk cId="3395726167" sldId="272"/>
        </pc:sldMkLst>
        <pc:spChg chg="mod">
          <ac:chgData name="Rebecca Rowlands (2516467)" userId="S::2516467@student.uwtsd.ac.uk::2a21f7d7-a8c7-40d5-add0-a11bbec757df" providerId="AD" clId="Web-{8279EB44-F0E5-9418-6325-66CF54916136}" dt="2025-11-19T20:21:45.839" v="185" actId="20577"/>
          <ac:spMkLst>
            <pc:docMk/>
            <pc:sldMk cId="3395726167" sldId="272"/>
            <ac:spMk id="2" creationId="{46C18640-06F2-AEA2-CFF1-D55A371A028C}"/>
          </ac:spMkLst>
        </pc:spChg>
        <pc:spChg chg="del mod">
          <ac:chgData name="Rebecca Rowlands (2516467)" userId="S::2516467@student.uwtsd.ac.uk::2a21f7d7-a8c7-40d5-add0-a11bbec757df" providerId="AD" clId="Web-{8279EB44-F0E5-9418-6325-66CF54916136}" dt="2025-11-19T20:21:24.681" v="182"/>
          <ac:spMkLst>
            <pc:docMk/>
            <pc:sldMk cId="3395726167" sldId="272"/>
            <ac:spMk id="3" creationId="{0D8E83EC-FFAE-7E42-A43D-1A6BAE394C3F}"/>
          </ac:spMkLst>
        </pc:spChg>
        <pc:spChg chg="add del">
          <ac:chgData name="Rebecca Rowlands (2516467)" userId="S::2516467@student.uwtsd.ac.uk::2a21f7d7-a8c7-40d5-add0-a11bbec757df" providerId="AD" clId="Web-{8279EB44-F0E5-9418-6325-66CF54916136}" dt="2025-11-19T20:20:21.536" v="174"/>
          <ac:spMkLst>
            <pc:docMk/>
            <pc:sldMk cId="3395726167" sldId="272"/>
            <ac:spMk id="8" creationId="{5C8908E2-EE49-44D2-9428-A28D2312A8D5}"/>
          </ac:spMkLst>
        </pc:spChg>
        <pc:spChg chg="add del">
          <ac:chgData name="Rebecca Rowlands (2516467)" userId="S::2516467@student.uwtsd.ac.uk::2a21f7d7-a8c7-40d5-add0-a11bbec757df" providerId="AD" clId="Web-{8279EB44-F0E5-9418-6325-66CF54916136}" dt="2025-11-19T20:21:24.650" v="181"/>
          <ac:spMkLst>
            <pc:docMk/>
            <pc:sldMk cId="3395726167" sldId="272"/>
            <ac:spMk id="12" creationId="{5B7778FC-632E-4DCA-A7CB-0D7731CCF970}"/>
          </ac:spMkLst>
        </pc:spChg>
        <pc:spChg chg="add del">
          <ac:chgData name="Rebecca Rowlands (2516467)" userId="S::2516467@student.uwtsd.ac.uk::2a21f7d7-a8c7-40d5-add0-a11bbec757df" providerId="AD" clId="Web-{8279EB44-F0E5-9418-6325-66CF54916136}" dt="2025-11-19T20:20:21.536" v="174"/>
          <ac:spMkLst>
            <pc:docMk/>
            <pc:sldMk cId="3395726167" sldId="272"/>
            <ac:spMk id="14" creationId="{BD92035A-AA2F-4CD8-A556-1CE8BDEC75BD}"/>
          </ac:spMkLst>
        </pc:spChg>
        <pc:spChg chg="add del">
          <ac:chgData name="Rebecca Rowlands (2516467)" userId="S::2516467@student.uwtsd.ac.uk::2a21f7d7-a8c7-40d5-add0-a11bbec757df" providerId="AD" clId="Web-{8279EB44-F0E5-9418-6325-66CF54916136}" dt="2025-11-19T20:20:21.536" v="174"/>
          <ac:spMkLst>
            <pc:docMk/>
            <pc:sldMk cId="3395726167" sldId="272"/>
            <ac:spMk id="16" creationId="{ED888B23-07FA-482A-96DF-47E31AF1A603}"/>
          </ac:spMkLst>
        </pc:spChg>
        <pc:spChg chg="add del">
          <ac:chgData name="Rebecca Rowlands (2516467)" userId="S::2516467@student.uwtsd.ac.uk::2a21f7d7-a8c7-40d5-add0-a11bbec757df" providerId="AD" clId="Web-{8279EB44-F0E5-9418-6325-66CF54916136}" dt="2025-11-19T20:21:24.681" v="182"/>
          <ac:spMkLst>
            <pc:docMk/>
            <pc:sldMk cId="3395726167" sldId="272"/>
            <ac:spMk id="18" creationId="{C2554CA6-288E-4202-BC52-2E5A8F0C0AED}"/>
          </ac:spMkLst>
        </pc:spChg>
        <pc:spChg chg="add del">
          <ac:chgData name="Rebecca Rowlands (2516467)" userId="S::2516467@student.uwtsd.ac.uk::2a21f7d7-a8c7-40d5-add0-a11bbec757df" providerId="AD" clId="Web-{8279EB44-F0E5-9418-6325-66CF54916136}" dt="2025-11-19T20:21:24.681" v="182"/>
          <ac:spMkLst>
            <pc:docMk/>
            <pc:sldMk cId="3395726167" sldId="272"/>
            <ac:spMk id="19" creationId="{B10BB131-AC8E-4A8E-A5D1-36260F720C3B}"/>
          </ac:spMkLst>
        </pc:spChg>
        <pc:spChg chg="add del">
          <ac:chgData name="Rebecca Rowlands (2516467)" userId="S::2516467@student.uwtsd.ac.uk::2a21f7d7-a8c7-40d5-add0-a11bbec757df" providerId="AD" clId="Web-{8279EB44-F0E5-9418-6325-66CF54916136}" dt="2025-11-19T20:21:24.681" v="182"/>
          <ac:spMkLst>
            <pc:docMk/>
            <pc:sldMk cId="3395726167" sldId="272"/>
            <ac:spMk id="20" creationId="{FA23A907-97FB-4A8F-880A-DD77401C4296}"/>
          </ac:spMkLst>
        </pc:spChg>
        <pc:spChg chg="add del">
          <ac:chgData name="Rebecca Rowlands (2516467)" userId="S::2516467@student.uwtsd.ac.uk::2a21f7d7-a8c7-40d5-add0-a11bbec757df" providerId="AD" clId="Web-{8279EB44-F0E5-9418-6325-66CF54916136}" dt="2025-11-19T20:21:04.274" v="179"/>
          <ac:spMkLst>
            <pc:docMk/>
            <pc:sldMk cId="3395726167" sldId="272"/>
            <ac:spMk id="25" creationId="{C2554CA6-288E-4202-BC52-2E5A8F0C0AED}"/>
          </ac:spMkLst>
        </pc:spChg>
        <pc:spChg chg="add del">
          <ac:chgData name="Rebecca Rowlands (2516467)" userId="S::2516467@student.uwtsd.ac.uk::2a21f7d7-a8c7-40d5-add0-a11bbec757df" providerId="AD" clId="Web-{8279EB44-F0E5-9418-6325-66CF54916136}" dt="2025-11-19T20:21:04.274" v="179"/>
          <ac:spMkLst>
            <pc:docMk/>
            <pc:sldMk cId="3395726167" sldId="272"/>
            <ac:spMk id="27" creationId="{B10BB131-AC8E-4A8E-A5D1-36260F720C3B}"/>
          </ac:spMkLst>
        </pc:spChg>
        <pc:spChg chg="add del">
          <ac:chgData name="Rebecca Rowlands (2516467)" userId="S::2516467@student.uwtsd.ac.uk::2a21f7d7-a8c7-40d5-add0-a11bbec757df" providerId="AD" clId="Web-{8279EB44-F0E5-9418-6325-66CF54916136}" dt="2025-11-19T20:21:04.274" v="179"/>
          <ac:spMkLst>
            <pc:docMk/>
            <pc:sldMk cId="3395726167" sldId="272"/>
            <ac:spMk id="29" creationId="{5B7778FC-632E-4DCA-A7CB-0D7731CCF970}"/>
          </ac:spMkLst>
        </pc:spChg>
        <pc:spChg chg="add del">
          <ac:chgData name="Rebecca Rowlands (2516467)" userId="S::2516467@student.uwtsd.ac.uk::2a21f7d7-a8c7-40d5-add0-a11bbec757df" providerId="AD" clId="Web-{8279EB44-F0E5-9418-6325-66CF54916136}" dt="2025-11-19T20:21:04.274" v="179"/>
          <ac:spMkLst>
            <pc:docMk/>
            <pc:sldMk cId="3395726167" sldId="272"/>
            <ac:spMk id="31" creationId="{FA23A907-97FB-4A8F-880A-DD77401C4296}"/>
          </ac:spMkLst>
        </pc:spChg>
        <pc:spChg chg="add del">
          <ac:chgData name="Rebecca Rowlands (2516467)" userId="S::2516467@student.uwtsd.ac.uk::2a21f7d7-a8c7-40d5-add0-a11bbec757df" providerId="AD" clId="Web-{8279EB44-F0E5-9418-6325-66CF54916136}" dt="2025-11-19T20:21:24.650" v="181"/>
          <ac:spMkLst>
            <pc:docMk/>
            <pc:sldMk cId="3395726167" sldId="272"/>
            <ac:spMk id="33" creationId="{ED888B23-07FA-482A-96DF-47E31AF1A603}"/>
          </ac:spMkLst>
        </pc:spChg>
        <pc:spChg chg="add del">
          <ac:chgData name="Rebecca Rowlands (2516467)" userId="S::2516467@student.uwtsd.ac.uk::2a21f7d7-a8c7-40d5-add0-a11bbec757df" providerId="AD" clId="Web-{8279EB44-F0E5-9418-6325-66CF54916136}" dt="2025-11-19T20:21:24.650" v="181"/>
          <ac:spMkLst>
            <pc:docMk/>
            <pc:sldMk cId="3395726167" sldId="272"/>
            <ac:spMk id="34" creationId="{5C8908E2-EE49-44D2-9428-A28D2312A8D5}"/>
          </ac:spMkLst>
        </pc:spChg>
        <pc:spChg chg="add del">
          <ac:chgData name="Rebecca Rowlands (2516467)" userId="S::2516467@student.uwtsd.ac.uk::2a21f7d7-a8c7-40d5-add0-a11bbec757df" providerId="AD" clId="Web-{8279EB44-F0E5-9418-6325-66CF54916136}" dt="2025-11-19T20:21:24.650" v="181"/>
          <ac:spMkLst>
            <pc:docMk/>
            <pc:sldMk cId="3395726167" sldId="272"/>
            <ac:spMk id="37" creationId="{BD92035A-AA2F-4CD8-A556-1CE8BDEC75BD}"/>
          </ac:spMkLst>
        </pc:spChg>
        <pc:spChg chg="add">
          <ac:chgData name="Rebecca Rowlands (2516467)" userId="S::2516467@student.uwtsd.ac.uk::2a21f7d7-a8c7-40d5-add0-a11bbec757df" providerId="AD" clId="Web-{8279EB44-F0E5-9418-6325-66CF54916136}" dt="2025-11-19T20:21:24.681" v="182"/>
          <ac:spMkLst>
            <pc:docMk/>
            <pc:sldMk cId="3395726167" sldId="272"/>
            <ac:spMk id="40" creationId="{1A3C89F8-0D2F-47FF-B903-151248265F47}"/>
          </ac:spMkLst>
        </pc:spChg>
        <pc:spChg chg="add">
          <ac:chgData name="Rebecca Rowlands (2516467)" userId="S::2516467@student.uwtsd.ac.uk::2a21f7d7-a8c7-40d5-add0-a11bbec757df" providerId="AD" clId="Web-{8279EB44-F0E5-9418-6325-66CF54916136}" dt="2025-11-19T20:21:24.681" v="182"/>
          <ac:spMkLst>
            <pc:docMk/>
            <pc:sldMk cId="3395726167" sldId="272"/>
            <ac:spMk id="41" creationId="{C5CB530E-515E-412C-9DF1-5F8FFBD6F383}"/>
          </ac:spMkLst>
        </pc:spChg>
        <pc:spChg chg="add">
          <ac:chgData name="Rebecca Rowlands (2516467)" userId="S::2516467@student.uwtsd.ac.uk::2a21f7d7-a8c7-40d5-add0-a11bbec757df" providerId="AD" clId="Web-{8279EB44-F0E5-9418-6325-66CF54916136}" dt="2025-11-19T20:21:24.681" v="182"/>
          <ac:spMkLst>
            <pc:docMk/>
            <pc:sldMk cId="3395726167" sldId="272"/>
            <ac:spMk id="42" creationId="{712D4376-A578-4FF1-94FC-245E7A6A489F}"/>
          </ac:spMkLst>
        </pc:spChg>
        <pc:spChg chg="add">
          <ac:chgData name="Rebecca Rowlands (2516467)" userId="S::2516467@student.uwtsd.ac.uk::2a21f7d7-a8c7-40d5-add0-a11bbec757df" providerId="AD" clId="Web-{8279EB44-F0E5-9418-6325-66CF54916136}" dt="2025-11-19T20:21:24.681" v="182"/>
          <ac:spMkLst>
            <pc:docMk/>
            <pc:sldMk cId="3395726167" sldId="272"/>
            <ac:spMk id="43" creationId="{AEA7509D-F04F-40CB-A0B3-EEF16499CC9F}"/>
          </ac:spMkLst>
        </pc:spChg>
        <pc:spChg chg="add">
          <ac:chgData name="Rebecca Rowlands (2516467)" userId="S::2516467@student.uwtsd.ac.uk::2a21f7d7-a8c7-40d5-add0-a11bbec757df" providerId="AD" clId="Web-{8279EB44-F0E5-9418-6325-66CF54916136}" dt="2025-11-19T20:21:24.681" v="182"/>
          <ac:spMkLst>
            <pc:docMk/>
            <pc:sldMk cId="3395726167" sldId="272"/>
            <ac:spMk id="45" creationId="{508BEF50-7B1E-49A4-BC19-5F4F1D755E64}"/>
          </ac:spMkLst>
        </pc:spChg>
        <pc:spChg chg="add">
          <ac:chgData name="Rebecca Rowlands (2516467)" userId="S::2516467@student.uwtsd.ac.uk::2a21f7d7-a8c7-40d5-add0-a11bbec757df" providerId="AD" clId="Web-{8279EB44-F0E5-9418-6325-66CF54916136}" dt="2025-11-19T20:21:24.681" v="182"/>
          <ac:spMkLst>
            <pc:docMk/>
            <pc:sldMk cId="3395726167" sldId="272"/>
            <ac:spMk id="46" creationId="{3FBAD350-5664-4811-A208-657FB882D350}"/>
          </ac:spMkLst>
        </pc:spChg>
        <pc:grpChg chg="add del">
          <ac:chgData name="Rebecca Rowlands (2516467)" userId="S::2516467@student.uwtsd.ac.uk::2a21f7d7-a8c7-40d5-add0-a11bbec757df" providerId="AD" clId="Web-{8279EB44-F0E5-9418-6325-66CF54916136}" dt="2025-11-19T20:20:21.536" v="174"/>
          <ac:grpSpMkLst>
            <pc:docMk/>
            <pc:sldMk cId="3395726167" sldId="272"/>
            <ac:grpSpMk id="10" creationId="{5D1A9D8B-3117-4D9D-BDA4-DD81895098B0}"/>
          </ac:grpSpMkLst>
        </pc:grpChg>
        <pc:grpChg chg="add del">
          <ac:chgData name="Rebecca Rowlands (2516467)" userId="S::2516467@student.uwtsd.ac.uk::2a21f7d7-a8c7-40d5-add0-a11bbec757df" providerId="AD" clId="Web-{8279EB44-F0E5-9418-6325-66CF54916136}" dt="2025-11-19T20:21:24.650" v="181"/>
          <ac:grpSpMkLst>
            <pc:docMk/>
            <pc:sldMk cId="3395726167" sldId="272"/>
            <ac:grpSpMk id="35" creationId="{5D1A9D8B-3117-4D9D-BDA4-DD81895098B0}"/>
          </ac:grpSpMkLst>
        </pc:grpChg>
      </pc:sldChg>
      <pc:sldChg chg="addSp delSp modSp new mod setBg modClrScheme chgLayout">
        <pc:chgData name="Rebecca Rowlands (2516467)" userId="S::2516467@student.uwtsd.ac.uk::2a21f7d7-a8c7-40d5-add0-a11bbec757df" providerId="AD" clId="Web-{8279EB44-F0E5-9418-6325-66CF54916136}" dt="2025-11-19T20:43:04.037" v="652"/>
        <pc:sldMkLst>
          <pc:docMk/>
          <pc:sldMk cId="3340083564" sldId="273"/>
        </pc:sldMkLst>
        <pc:spChg chg="del mod">
          <ac:chgData name="Rebecca Rowlands (2516467)" userId="S::2516467@student.uwtsd.ac.uk::2a21f7d7-a8c7-40d5-add0-a11bbec757df" providerId="AD" clId="Web-{8279EB44-F0E5-9418-6325-66CF54916136}" dt="2025-11-19T20:28:56.464" v="224"/>
          <ac:spMkLst>
            <pc:docMk/>
            <pc:sldMk cId="3340083564" sldId="273"/>
            <ac:spMk id="2" creationId="{5F2B95DD-BB83-66CE-56D7-FD7DEC490B2F}"/>
          </ac:spMkLst>
        </pc:spChg>
        <pc:spChg chg="del mod">
          <ac:chgData name="Rebecca Rowlands (2516467)" userId="S::2516467@student.uwtsd.ac.uk::2a21f7d7-a8c7-40d5-add0-a11bbec757df" providerId="AD" clId="Web-{8279EB44-F0E5-9418-6325-66CF54916136}" dt="2025-11-19T20:28:56.464" v="224"/>
          <ac:spMkLst>
            <pc:docMk/>
            <pc:sldMk cId="3340083564" sldId="273"/>
            <ac:spMk id="3" creationId="{E0C6D4EB-AB08-0EB9-BBEF-324E75821E41}"/>
          </ac:spMkLst>
        </pc:spChg>
        <pc:spChg chg="add mod">
          <ac:chgData name="Rebecca Rowlands (2516467)" userId="S::2516467@student.uwtsd.ac.uk::2a21f7d7-a8c7-40d5-add0-a11bbec757df" providerId="AD" clId="Web-{8279EB44-F0E5-9418-6325-66CF54916136}" dt="2025-11-19T20:43:04.037" v="652"/>
          <ac:spMkLst>
            <pc:docMk/>
            <pc:sldMk cId="3340083564" sldId="273"/>
            <ac:spMk id="4" creationId="{E71DF834-AF6C-0B3B-5C9B-8E268D2E8B60}"/>
          </ac:spMkLst>
        </pc:spChg>
        <pc:spChg chg="add del mod">
          <ac:chgData name="Rebecca Rowlands (2516467)" userId="S::2516467@student.uwtsd.ac.uk::2a21f7d7-a8c7-40d5-add0-a11bbec757df" providerId="AD" clId="Web-{8279EB44-F0E5-9418-6325-66CF54916136}" dt="2025-11-19T20:43:04.037" v="652"/>
          <ac:spMkLst>
            <pc:docMk/>
            <pc:sldMk cId="3340083564" sldId="273"/>
            <ac:spMk id="5" creationId="{B1CE6256-E8CA-BB07-4F0B-C7B703EE1459}"/>
          </ac:spMkLst>
        </pc:spChg>
        <pc:spChg chg="add">
          <ac:chgData name="Rebecca Rowlands (2516467)" userId="S::2516467@student.uwtsd.ac.uk::2a21f7d7-a8c7-40d5-add0-a11bbec757df" providerId="AD" clId="Web-{8279EB44-F0E5-9418-6325-66CF54916136}" dt="2025-11-19T20:43:04.037" v="652"/>
          <ac:spMkLst>
            <pc:docMk/>
            <pc:sldMk cId="3340083564" sldId="273"/>
            <ac:spMk id="10" creationId="{907EF6B7-1338-4443-8C46-6A318D952DFD}"/>
          </ac:spMkLst>
        </pc:spChg>
        <pc:spChg chg="add del">
          <ac:chgData name="Rebecca Rowlands (2516467)" userId="S::2516467@student.uwtsd.ac.uk::2a21f7d7-a8c7-40d5-add0-a11bbec757df" providerId="AD" clId="Web-{8279EB44-F0E5-9418-6325-66CF54916136}" dt="2025-11-19T20:43:04.037" v="651"/>
          <ac:spMkLst>
            <pc:docMk/>
            <pc:sldMk cId="3340083564" sldId="273"/>
            <ac:spMk id="11" creationId="{AE2B703B-46F9-481A-A605-82E2A828C4FA}"/>
          </ac:spMkLst>
        </pc:spChg>
        <pc:spChg chg="add">
          <ac:chgData name="Rebecca Rowlands (2516467)" userId="S::2516467@student.uwtsd.ac.uk::2a21f7d7-a8c7-40d5-add0-a11bbec757df" providerId="AD" clId="Web-{8279EB44-F0E5-9418-6325-66CF54916136}" dt="2025-11-19T20:43:04.037" v="652"/>
          <ac:spMkLst>
            <pc:docMk/>
            <pc:sldMk cId="3340083564" sldId="273"/>
            <ac:spMk id="12" creationId="{DAAE4CDD-124C-4DCF-9584-B6033B545DD5}"/>
          </ac:spMkLst>
        </pc:spChg>
        <pc:spChg chg="add del">
          <ac:chgData name="Rebecca Rowlands (2516467)" userId="S::2516467@student.uwtsd.ac.uk::2a21f7d7-a8c7-40d5-add0-a11bbec757df" providerId="AD" clId="Web-{8279EB44-F0E5-9418-6325-66CF54916136}" dt="2025-11-19T20:43:04.037" v="651"/>
          <ac:spMkLst>
            <pc:docMk/>
            <pc:sldMk cId="3340083564" sldId="273"/>
            <ac:spMk id="13" creationId="{F13BE4D7-0C3D-4906-B230-A1C5B4665CCF}"/>
          </ac:spMkLst>
        </pc:spChg>
        <pc:spChg chg="add">
          <ac:chgData name="Rebecca Rowlands (2516467)" userId="S::2516467@student.uwtsd.ac.uk::2a21f7d7-a8c7-40d5-add0-a11bbec757df" providerId="AD" clId="Web-{8279EB44-F0E5-9418-6325-66CF54916136}" dt="2025-11-19T20:43:04.037" v="652"/>
          <ac:spMkLst>
            <pc:docMk/>
            <pc:sldMk cId="3340083564" sldId="273"/>
            <ac:spMk id="14" creationId="{081E4A58-353D-44AE-B2FC-2A74E2E400F7}"/>
          </ac:spMkLst>
        </pc:spChg>
        <pc:spChg chg="add">
          <ac:chgData name="Rebecca Rowlands (2516467)" userId="S::2516467@student.uwtsd.ac.uk::2a21f7d7-a8c7-40d5-add0-a11bbec757df" providerId="AD" clId="Web-{8279EB44-F0E5-9418-6325-66CF54916136}" dt="2025-11-19T20:43:04.037" v="652"/>
          <ac:spMkLst>
            <pc:docMk/>
            <pc:sldMk cId="3340083564" sldId="273"/>
            <ac:spMk id="15" creationId="{B1CE6256-E8CA-BB07-4F0B-C7B703EE1459}"/>
          </ac:spMkLst>
        </pc:spChg>
        <pc:graphicFrameChg chg="add del">
          <ac:chgData name="Rebecca Rowlands (2516467)" userId="S::2516467@student.uwtsd.ac.uk::2a21f7d7-a8c7-40d5-add0-a11bbec757df" providerId="AD" clId="Web-{8279EB44-F0E5-9418-6325-66CF54916136}" dt="2025-11-19T20:43:04.037" v="651"/>
          <ac:graphicFrameMkLst>
            <pc:docMk/>
            <pc:sldMk cId="3340083564" sldId="273"/>
            <ac:graphicFrameMk id="7" creationId="{8BFC7D0A-FC87-0087-0663-46301D09B935}"/>
          </ac:graphicFrameMkLst>
        </pc:graphicFrameChg>
      </pc:sldChg>
    </pc:docChg>
  </pc:docChgLst>
  <pc:docChgLst>
    <pc:chgData name="Rebecca Rowlands (2516467)" userId="S::2516467@student.uwtsd.ac.uk::2a21f7d7-a8c7-40d5-add0-a11bbec757df" providerId="AD" clId="Web-{61B29E6C-7402-80F3-4263-41A2A3AED9BE}"/>
    <pc:docChg chg="addSld modSld">
      <pc:chgData name="Rebecca Rowlands (2516467)" userId="S::2516467@student.uwtsd.ac.uk::2a21f7d7-a8c7-40d5-add0-a11bbec757df" providerId="AD" clId="Web-{61B29E6C-7402-80F3-4263-41A2A3AED9BE}" dt="2025-11-20T07:19:32.040" v="392" actId="20577"/>
      <pc:docMkLst>
        <pc:docMk/>
      </pc:docMkLst>
      <pc:sldChg chg="modSp new">
        <pc:chgData name="Rebecca Rowlands (2516467)" userId="S::2516467@student.uwtsd.ac.uk::2a21f7d7-a8c7-40d5-add0-a11bbec757df" providerId="AD" clId="Web-{61B29E6C-7402-80F3-4263-41A2A3AED9BE}" dt="2025-11-20T07:19:32.040" v="392" actId="20577"/>
        <pc:sldMkLst>
          <pc:docMk/>
          <pc:sldMk cId="746692599" sldId="274"/>
        </pc:sldMkLst>
        <pc:spChg chg="mod">
          <ac:chgData name="Rebecca Rowlands (2516467)" userId="S::2516467@student.uwtsd.ac.uk::2a21f7d7-a8c7-40d5-add0-a11bbec757df" providerId="AD" clId="Web-{61B29E6C-7402-80F3-4263-41A2A3AED9BE}" dt="2025-11-20T06:44:24.351" v="4" actId="20577"/>
          <ac:spMkLst>
            <pc:docMk/>
            <pc:sldMk cId="746692599" sldId="274"/>
            <ac:spMk id="2" creationId="{3716A7A8-9611-D44C-D2DA-CFC8B1262D30}"/>
          </ac:spMkLst>
        </pc:spChg>
        <pc:spChg chg="mod">
          <ac:chgData name="Rebecca Rowlands (2516467)" userId="S::2516467@student.uwtsd.ac.uk::2a21f7d7-a8c7-40d5-add0-a11bbec757df" providerId="AD" clId="Web-{61B29E6C-7402-80F3-4263-41A2A3AED9BE}" dt="2025-11-20T07:19:32.040" v="392" actId="20577"/>
          <ac:spMkLst>
            <pc:docMk/>
            <pc:sldMk cId="746692599" sldId="274"/>
            <ac:spMk id="3" creationId="{AC4A3B30-8CB7-E574-1765-EAFF9A82AF0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share.google/ZLmDkeKvttKyfdlQ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anchor="t">
            <a:normAutofit/>
          </a:bodyPr>
          <a:lstStyle/>
          <a:p>
            <a:pPr algn="r"/>
            <a:r>
              <a:rPr lang="en-GB" sz="7400">
                <a:solidFill>
                  <a:srgbClr val="FFFFFF"/>
                </a:solidFill>
              </a:rPr>
              <a:t>How to increase the number of referrals within my working week.</a:t>
            </a:r>
          </a:p>
        </p:txBody>
      </p:sp>
      <p:sp>
        <p:nvSpPr>
          <p:cNvPr id="3" name="Subtitle 2"/>
          <p:cNvSpPr>
            <a:spLocks noGrp="1"/>
          </p:cNvSpPr>
          <p:nvPr>
            <p:ph type="subTitle" idx="1"/>
          </p:nvPr>
        </p:nvSpPr>
        <p:spPr>
          <a:xfrm>
            <a:off x="1208228" y="5972174"/>
            <a:ext cx="8578699" cy="504825"/>
          </a:xfrm>
        </p:spPr>
        <p:txBody>
          <a:bodyPr vert="horz" lIns="91440" tIns="45720" rIns="91440" bIns="45720" rtlCol="0">
            <a:normAutofit/>
          </a:bodyPr>
          <a:lstStyle/>
          <a:p>
            <a:pPr algn="l"/>
            <a:r>
              <a:rPr lang="en-GB" sz="2000">
                <a:solidFill>
                  <a:srgbClr val="FFFFFF"/>
                </a:solidFill>
              </a:rPr>
              <a:t>How I could achieve this in my role as a Physiotherapy Assistant Practitioner.</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F2E9C-7BE4-5874-4DE8-38BDED7D468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Elective Orthopaedics and waiting list pressures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Content Placeholder 2">
            <a:extLst>
              <a:ext uri="{FF2B5EF4-FFF2-40B4-BE49-F238E27FC236}">
                <a16:creationId xmlns:a16="http://schemas.microsoft.com/office/drawing/2014/main" id="{C2623DC6-2484-6EA6-0005-C5A6B0301EA8}"/>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r>
              <a:rPr lang="en-GB" dirty="0"/>
              <a:t>In December 2009, Hywel Dda University Health Board set targets to have 95% of patients starting treatment within 26 weeks of receipt of referral, with 100% starting treatment within 36 weeks.</a:t>
            </a:r>
          </a:p>
          <a:p>
            <a:r>
              <a:rPr lang="en-GB" dirty="0"/>
              <a:t>Unfortunately, the Coronavirus Pandemic caused massive delays in treatment, which saw the number of patients waiting over 26 weeks to increase to 60% (Orthopaedic Services in Wales – Tackling the Waiting List Backlog – March 2023.)</a:t>
            </a:r>
          </a:p>
          <a:p>
            <a:r>
              <a:rPr lang="en-GB" dirty="0"/>
              <a:t>This has resulted in increased pressures on hospital staff to speed up discharges I order to tackle the waiting list backlog.</a:t>
            </a:r>
          </a:p>
        </p:txBody>
      </p:sp>
    </p:spTree>
    <p:extLst>
      <p:ext uri="{BB962C8B-B14F-4D97-AF65-F5344CB8AC3E}">
        <p14:creationId xmlns:p14="http://schemas.microsoft.com/office/powerpoint/2010/main" val="3460252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99624-5B6E-887D-98FF-02347C4189AE}"/>
              </a:ext>
            </a:extLst>
          </p:cNvPr>
          <p:cNvSpPr>
            <a:spLocks noGrp="1"/>
          </p:cNvSpPr>
          <p:nvPr>
            <p:ph type="title"/>
          </p:nvPr>
        </p:nvSpPr>
        <p:spPr>
          <a:xfrm>
            <a:off x="686834" y="1153572"/>
            <a:ext cx="3200400" cy="4461163"/>
          </a:xfrm>
        </p:spPr>
        <p:txBody>
          <a:bodyPr>
            <a:normAutofit/>
          </a:bodyPr>
          <a:lstStyle/>
          <a:p>
            <a:r>
              <a:rPr lang="en-GB">
                <a:solidFill>
                  <a:srgbClr val="FFFFFF"/>
                </a:solidFill>
              </a:rPr>
              <a:t>The Challenge To the Therapy Assistant Practitioner (TAP)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Content Placeholder 2">
            <a:extLst>
              <a:ext uri="{FF2B5EF4-FFF2-40B4-BE49-F238E27FC236}">
                <a16:creationId xmlns:a16="http://schemas.microsoft.com/office/drawing/2014/main" id="{2066F850-BE0E-A807-A7B9-8725CEA3DCC3}"/>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endParaRPr lang="en-GB" dirty="0"/>
          </a:p>
          <a:p>
            <a:endParaRPr lang="en-GB" dirty="0"/>
          </a:p>
          <a:p>
            <a:endParaRPr lang="en-GB"/>
          </a:p>
          <a:p>
            <a:r>
              <a:rPr lang="en-GB" dirty="0"/>
              <a:t>The ward manager has reported that there are a number of male patients due for admission, and so they need to free up some beds.  They have asked the therapy team to help facilitate a quicker discharge for those who are medically fit in order to create space for new patients.</a:t>
            </a:r>
          </a:p>
          <a:p>
            <a:r>
              <a:rPr lang="en-GB"/>
              <a:t>The TAP will need to work alongside the registered therapist to prioritise the workload; this means identifying which patients are medically fit and are likely to be ready for discharge soonest.</a:t>
            </a:r>
          </a:p>
          <a:p>
            <a:endParaRPr lang="en-GB"/>
          </a:p>
          <a:p>
            <a:endParaRPr lang="en-GB"/>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1488994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FB0DC-1A68-862A-E412-9A8FB3EE966E}"/>
              </a:ext>
            </a:extLst>
          </p:cNvPr>
          <p:cNvSpPr>
            <a:spLocks noGrp="1"/>
          </p:cNvSpPr>
          <p:nvPr>
            <p:ph type="title"/>
          </p:nvPr>
        </p:nvSpPr>
        <p:spPr>
          <a:xfrm>
            <a:off x="686834" y="1153572"/>
            <a:ext cx="3200400" cy="4461163"/>
          </a:xfrm>
        </p:spPr>
        <p:txBody>
          <a:bodyPr>
            <a:normAutofit/>
          </a:bodyPr>
          <a:lstStyle/>
          <a:p>
            <a:r>
              <a:rPr lang="en-GB">
                <a:solidFill>
                  <a:srgbClr val="FFFFFF"/>
                </a:solidFill>
              </a:rPr>
              <a:t>Implications of Increased Referrals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Content Placeholder 2">
            <a:extLst>
              <a:ext uri="{FF2B5EF4-FFF2-40B4-BE49-F238E27FC236}">
                <a16:creationId xmlns:a16="http://schemas.microsoft.com/office/drawing/2014/main" id="{C80F5227-5C54-7904-A444-D62C8766E52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Increased caseload can lead to work burnout or stress, which in turn could lead to an increase in sickness levels</a:t>
            </a:r>
          </a:p>
          <a:p>
            <a:r>
              <a:rPr lang="en-GB"/>
              <a:t>If the workload isn't shared equally, there's a risk of tension and animosity between colleagues</a:t>
            </a:r>
          </a:p>
          <a:p>
            <a:r>
              <a:rPr lang="en-GB"/>
              <a:t>Trying to include more treatments during the working day/week could mean that patient contact is rushed and less meaningful, or details such as documentation or onward referrals are forgotten</a:t>
            </a:r>
          </a:p>
        </p:txBody>
      </p:sp>
    </p:spTree>
    <p:extLst>
      <p:ext uri="{BB962C8B-B14F-4D97-AF65-F5344CB8AC3E}">
        <p14:creationId xmlns:p14="http://schemas.microsoft.com/office/powerpoint/2010/main" val="569940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6D0B64D-B7D1-3092-D13F-B97F5C61FA86}"/>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5000" kern="1200">
                <a:solidFill>
                  <a:srgbClr val="FFFFFF"/>
                </a:solidFill>
                <a:latin typeface="+mj-lt"/>
                <a:ea typeface="+mj-ea"/>
                <a:cs typeface="+mj-cs"/>
              </a:rPr>
              <a:t>What leadership skills are required of the TAP?</a:t>
            </a:r>
          </a:p>
        </p:txBody>
      </p:sp>
      <p:pic>
        <p:nvPicPr>
          <p:cNvPr id="5" name="Content Placeholder 4" descr="Magnifying glass and question mark">
            <a:extLst>
              <a:ext uri="{FF2B5EF4-FFF2-40B4-BE49-F238E27FC236}">
                <a16:creationId xmlns:a16="http://schemas.microsoft.com/office/drawing/2014/main" id="{E6D050D5-9D38-C833-C7EE-94465BADDCD8}"/>
              </a:ext>
            </a:extLst>
          </p:cNvPr>
          <p:cNvPicPr>
            <a:picLocks noGrp="1" noChangeAspect="1"/>
          </p:cNvPicPr>
          <p:nvPr>
            <p:ph idx="1"/>
          </p:nvPr>
        </p:nvPicPr>
        <p:blipFill>
          <a:blip r:embed="rId2">
            <a:alphaModFix/>
          </a:blip>
          <a:srcRect l="19282" r="15855"/>
          <a:stretch>
            <a:fillRect/>
          </a:stretch>
        </p:blipFill>
        <p:spPr>
          <a:xfrm>
            <a:off x="5987155" y="814999"/>
            <a:ext cx="5664838" cy="4912619"/>
          </a:xfrm>
          <a:prstGeom prst="rect">
            <a:avLst/>
          </a:prstGeom>
        </p:spPr>
      </p:pic>
      <p:grpSp>
        <p:nvGrpSpPr>
          <p:cNvPr id="71" name="Group 70">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72"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73"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74"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76" name="Straight Connector 7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0594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C419D-87C5-F1B6-D755-AC7CC48CDF60}"/>
              </a:ext>
            </a:extLst>
          </p:cNvPr>
          <p:cNvSpPr>
            <a:spLocks noGrp="1"/>
          </p:cNvSpPr>
          <p:nvPr>
            <p:ph type="title"/>
          </p:nvPr>
        </p:nvSpPr>
        <p:spPr>
          <a:xfrm>
            <a:off x="686834" y="1153572"/>
            <a:ext cx="3200400" cy="4461163"/>
          </a:xfrm>
        </p:spPr>
        <p:txBody>
          <a:bodyPr>
            <a:normAutofit/>
          </a:bodyPr>
          <a:lstStyle/>
          <a:p>
            <a:r>
              <a:rPr lang="en-GB">
                <a:solidFill>
                  <a:srgbClr val="FFFFFF"/>
                </a:solidFill>
              </a:rPr>
              <a:t>Autonomy</a:t>
            </a:r>
            <a:endParaRPr lang="en-US">
              <a:solidFill>
                <a:srgbClr val="FFFFFF"/>
              </a:solidFill>
            </a:endParaRP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Content Placeholder 2">
            <a:extLst>
              <a:ext uri="{FF2B5EF4-FFF2-40B4-BE49-F238E27FC236}">
                <a16:creationId xmlns:a16="http://schemas.microsoft.com/office/drawing/2014/main" id="{20D8F5AE-2050-E3C6-7D1F-0460074A6F03}"/>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2400"/>
          </a:p>
          <a:p>
            <a:pPr marL="0" indent="0">
              <a:buNone/>
            </a:pPr>
            <a:r>
              <a:rPr lang="en-GB" sz="2400" dirty="0"/>
              <a:t>There is a strong element of autonomous working required of the TAP, and this can involve taking on, and managing several patients as part of their caseload, but the TAP is not required to work outside of their scope of practice, and it is important that they are able to recognise their limitations.</a:t>
            </a:r>
          </a:p>
          <a:p>
            <a:pPr marL="0" indent="0">
              <a:buNone/>
            </a:pPr>
            <a:r>
              <a:rPr lang="en-GB" sz="2400" dirty="0"/>
              <a:t>"The registered healthcare professional is accountable for ensuring that tasks which are delegated are within the education, training, competence and job description of the support worker to whom the tasks are delegated" (The Chartered Society of Physiotherapy, August 2019)</a:t>
            </a:r>
          </a:p>
        </p:txBody>
      </p:sp>
    </p:spTree>
    <p:extLst>
      <p:ext uri="{BB962C8B-B14F-4D97-AF65-F5344CB8AC3E}">
        <p14:creationId xmlns:p14="http://schemas.microsoft.com/office/powerpoint/2010/main" val="4270411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60587-14E5-C7E3-1B2F-A8C1341D8798}"/>
              </a:ext>
            </a:extLst>
          </p:cNvPr>
          <p:cNvSpPr>
            <a:spLocks noGrp="1"/>
          </p:cNvSpPr>
          <p:nvPr>
            <p:ph type="title"/>
          </p:nvPr>
        </p:nvSpPr>
        <p:spPr>
          <a:xfrm>
            <a:off x="1171074" y="1396686"/>
            <a:ext cx="3240506" cy="4064628"/>
          </a:xfrm>
        </p:spPr>
        <p:txBody>
          <a:bodyPr>
            <a:normAutofit/>
          </a:bodyPr>
          <a:lstStyle/>
          <a:p>
            <a:r>
              <a:rPr lang="en-GB" sz="3700">
                <a:solidFill>
                  <a:srgbClr val="FFFFFF"/>
                </a:solidFill>
              </a:rPr>
              <a:t>Effective Communication and Documentation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5" name="Content Placeholder 2">
            <a:extLst>
              <a:ext uri="{FF2B5EF4-FFF2-40B4-BE49-F238E27FC236}">
                <a16:creationId xmlns:a16="http://schemas.microsoft.com/office/drawing/2014/main" id="{C8F1A8DD-F0E5-3AED-F82F-725882EDF1A9}"/>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2400"/>
              <a:t>All patient notes must be written in a timely manner.  They must be concise, factual, and legible, and filed away as soon as they are no longer required by the TAP.</a:t>
            </a:r>
            <a:endParaRPr lang="en-US" sz="2400"/>
          </a:p>
          <a:p>
            <a:r>
              <a:rPr lang="en-GB" sz="2400"/>
              <a:t>Effective communication is an essential part of therapy, between the TAP, the patient, the ward staff and the therapy team.  This ensures consistency and continuity of care for all involved.</a:t>
            </a:r>
          </a:p>
        </p:txBody>
      </p:sp>
    </p:spTree>
    <p:extLst>
      <p:ext uri="{BB962C8B-B14F-4D97-AF65-F5344CB8AC3E}">
        <p14:creationId xmlns:p14="http://schemas.microsoft.com/office/powerpoint/2010/main" val="630328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2B92B-10CD-AA2D-6DE8-4E018B2106C5}"/>
              </a:ext>
            </a:extLst>
          </p:cNvPr>
          <p:cNvSpPr>
            <a:spLocks noGrp="1"/>
          </p:cNvSpPr>
          <p:nvPr>
            <p:ph type="title"/>
          </p:nvPr>
        </p:nvSpPr>
        <p:spPr>
          <a:xfrm>
            <a:off x="1171074" y="1396686"/>
            <a:ext cx="3240506" cy="4064628"/>
          </a:xfrm>
        </p:spPr>
        <p:txBody>
          <a:bodyPr>
            <a:normAutofit/>
          </a:bodyPr>
          <a:lstStyle/>
          <a:p>
            <a:r>
              <a:rPr lang="en-GB">
                <a:solidFill>
                  <a:srgbClr val="FFFFFF"/>
                </a:solidFill>
              </a:rPr>
              <a:t>Time Management</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68856E-3BB1-EE6B-EF3B-9D203A4BA731}"/>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t>Once the tasks have been delegated, the TAP then has a responsibility to manage their time appropriately, allowing sufficient time for treatment, documentation, and any onward referrals.</a:t>
            </a:r>
          </a:p>
          <a:p>
            <a:endParaRPr lang="en-GB" dirty="0"/>
          </a:p>
          <a:p>
            <a:endParaRPr lang="en-GB" dirty="0"/>
          </a:p>
        </p:txBody>
      </p:sp>
    </p:spTree>
    <p:extLst>
      <p:ext uri="{BB962C8B-B14F-4D97-AF65-F5344CB8AC3E}">
        <p14:creationId xmlns:p14="http://schemas.microsoft.com/office/powerpoint/2010/main" val="4166377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71F7A-7F58-6C66-EBB1-AFAB71DD543E}"/>
              </a:ext>
            </a:extLst>
          </p:cNvPr>
          <p:cNvSpPr>
            <a:spLocks noGrp="1"/>
          </p:cNvSpPr>
          <p:nvPr>
            <p:ph type="title"/>
          </p:nvPr>
        </p:nvSpPr>
        <p:spPr>
          <a:xfrm>
            <a:off x="1171074" y="1396686"/>
            <a:ext cx="3240506" cy="4064628"/>
          </a:xfrm>
        </p:spPr>
        <p:txBody>
          <a:bodyPr>
            <a:normAutofit/>
          </a:bodyPr>
          <a:lstStyle/>
          <a:p>
            <a:r>
              <a:rPr lang="en-GB">
                <a:solidFill>
                  <a:srgbClr val="FFFFFF"/>
                </a:solidFill>
              </a:rPr>
              <a:t>Clinical Reasoning &amp; Decision Making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Content Placeholder 2">
            <a:extLst>
              <a:ext uri="{FF2B5EF4-FFF2-40B4-BE49-F238E27FC236}">
                <a16:creationId xmlns:a16="http://schemas.microsoft.com/office/drawing/2014/main" id="{916F9313-94AE-16B4-4903-930D4C55F876}"/>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2000"/>
              <a:t>Being confident to be able to make appropriate decisions, within their scope of practice. </a:t>
            </a:r>
            <a:endParaRPr lang="en-US" sz="2000"/>
          </a:p>
          <a:p>
            <a:r>
              <a:rPr lang="en-GB" sz="2000"/>
              <a:t>"Scope of practice is the limit of your knowledge, skills, and experience and is made up of the activities you carry out within your professional role." (HCPC, August 2024)</a:t>
            </a:r>
          </a:p>
          <a:p>
            <a:r>
              <a:rPr lang="en-GB" sz="2000"/>
              <a:t>The Chartered Society of Physiotherapy states that the scope of practice for a TAP involves performing a range of patient activities as delegated by a registered physiotherapist.</a:t>
            </a:r>
          </a:p>
        </p:txBody>
      </p:sp>
    </p:spTree>
    <p:extLst>
      <p:ext uri="{BB962C8B-B14F-4D97-AF65-F5344CB8AC3E}">
        <p14:creationId xmlns:p14="http://schemas.microsoft.com/office/powerpoint/2010/main" val="1744448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6" name="Rectangle 22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7" name="Picture 226" descr="Magnifying glass and question mark">
            <a:extLst>
              <a:ext uri="{FF2B5EF4-FFF2-40B4-BE49-F238E27FC236}">
                <a16:creationId xmlns:a16="http://schemas.microsoft.com/office/drawing/2014/main" id="{B49445F0-106F-4C86-94D3-A3A55467482B}"/>
              </a:ext>
            </a:extLst>
          </p:cNvPr>
          <p:cNvPicPr>
            <a:picLocks noChangeAspect="1"/>
          </p:cNvPicPr>
          <p:nvPr/>
        </p:nvPicPr>
        <p:blipFill>
          <a:blip r:embed="rId2"/>
          <a:srcRect l="9426" t="9092" r="25933" b="-7"/>
          <a:stretch>
            <a:fillRect/>
          </a:stretch>
        </p:blipFill>
        <p:spPr>
          <a:xfrm>
            <a:off x="3523488" y="10"/>
            <a:ext cx="8668512" cy="6857990"/>
          </a:xfrm>
          <a:prstGeom prst="rect">
            <a:avLst/>
          </a:prstGeom>
        </p:spPr>
      </p:pic>
      <p:sp>
        <p:nvSpPr>
          <p:cNvPr id="228" name="Rectangle 22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75F084-E069-09E5-1F2E-0C8F770079E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How can the TAP help?</a:t>
            </a:r>
          </a:p>
        </p:txBody>
      </p:sp>
      <p:sp>
        <p:nvSpPr>
          <p:cNvPr id="229" name="Rectangle 2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0" name="Rectangle 2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6801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098EF0-58B3-9AF0-B0E8-680CA487B7EB}"/>
              </a:ext>
            </a:extLst>
          </p:cNvPr>
          <p:cNvSpPr>
            <a:spLocks noGrp="1"/>
          </p:cNvSpPr>
          <p:nvPr>
            <p:ph type="title"/>
          </p:nvPr>
        </p:nvSpPr>
        <p:spPr>
          <a:xfrm>
            <a:off x="1171074" y="1396686"/>
            <a:ext cx="3240506" cy="4064628"/>
          </a:xfrm>
        </p:spPr>
        <p:txBody>
          <a:bodyPr>
            <a:normAutofit/>
          </a:bodyPr>
          <a:lstStyle/>
          <a:p>
            <a:r>
              <a:rPr lang="en-GB">
                <a:solidFill>
                  <a:srgbClr val="FFFFFF"/>
                </a:solidFill>
              </a:rPr>
              <a:t>Educating the Patient.</a:t>
            </a: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FC83A0-0225-6C12-3A9A-C088722E87A4}"/>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1800"/>
              <a:t>The main thing that could be done, would be to educate the patient, which could begin during the pre-operative assessment.  The TAP would explain the plan immediately post-operatively would be to mobilise early, as per the Enhanced Recovery After Surgery programme (ERAS).  This programme was implemented in 2010, and is a multi-disciplinary approach, designed to facilitate quick turnaround following elective surgery. Evidence has shown, that since the ERAS programme started length of stay has been reduced by almost 50% in some health boards (NHS Waiting Times: Compendium of Good and Promising Practice, 2015)</a:t>
            </a:r>
          </a:p>
        </p:txBody>
      </p:sp>
    </p:spTree>
    <p:extLst>
      <p:ext uri="{BB962C8B-B14F-4D97-AF65-F5344CB8AC3E}">
        <p14:creationId xmlns:p14="http://schemas.microsoft.com/office/powerpoint/2010/main" val="1069196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A135C-9F73-B7E2-CDD5-EE3FA4CB1CEA}"/>
              </a:ext>
            </a:extLst>
          </p:cNvPr>
          <p:cNvSpPr>
            <a:spLocks noGrp="1"/>
          </p:cNvSpPr>
          <p:nvPr>
            <p:ph type="title"/>
          </p:nvPr>
        </p:nvSpPr>
        <p:spPr>
          <a:xfrm>
            <a:off x="1171074" y="1396686"/>
            <a:ext cx="3240506" cy="4064628"/>
          </a:xfrm>
        </p:spPr>
        <p:txBody>
          <a:bodyPr>
            <a:normAutofit/>
          </a:bodyPr>
          <a:lstStyle/>
          <a:p>
            <a:r>
              <a:rPr lang="en-GB">
                <a:solidFill>
                  <a:srgbClr val="FFFFFF"/>
                </a:solidFill>
              </a:rPr>
              <a:t>Educating the Patient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3364B1-586C-0289-5A16-7544FF15142D}"/>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sz="2400"/>
              <a:t>Education can continue post-surgery, by providing the tools to enable the patient to self-manage their recovery.  This can include appropriate exercise leaflets, and any equipment required to carry out the exercises safely, for example, donut, slide board, walking aids.  This can be an excellent way to encourage accountability and independence.</a:t>
            </a:r>
          </a:p>
          <a:p>
            <a:endParaRPr lang="en-GB" sz="2400"/>
          </a:p>
        </p:txBody>
      </p:sp>
    </p:spTree>
    <p:extLst>
      <p:ext uri="{BB962C8B-B14F-4D97-AF65-F5344CB8AC3E}">
        <p14:creationId xmlns:p14="http://schemas.microsoft.com/office/powerpoint/2010/main" val="3955678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8C1BF-5BEF-A585-4419-19505F4F3C3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Benefits and Contraindications</a:t>
            </a:r>
          </a:p>
        </p:txBody>
      </p:sp>
      <p:graphicFrame>
        <p:nvGraphicFramePr>
          <p:cNvPr id="4" name="Content Placeholder 3">
            <a:extLst>
              <a:ext uri="{FF2B5EF4-FFF2-40B4-BE49-F238E27FC236}">
                <a16:creationId xmlns:a16="http://schemas.microsoft.com/office/drawing/2014/main" id="{FF2FE5C3-BB7C-22AA-4A09-D205A0BD8A92}"/>
              </a:ext>
            </a:extLst>
          </p:cNvPr>
          <p:cNvGraphicFramePr>
            <a:graphicFrameLocks noGrp="1"/>
          </p:cNvGraphicFramePr>
          <p:nvPr>
            <p:ph idx="1"/>
            <p:extLst>
              <p:ext uri="{D42A27DB-BD31-4B8C-83A1-F6EECF244321}">
                <p14:modId xmlns:p14="http://schemas.microsoft.com/office/powerpoint/2010/main" val="602179321"/>
              </p:ext>
            </p:extLst>
          </p:nvPr>
        </p:nvGraphicFramePr>
        <p:xfrm>
          <a:off x="432225" y="3014240"/>
          <a:ext cx="11327550" cy="2356266"/>
        </p:xfrm>
        <a:graphic>
          <a:graphicData uri="http://schemas.openxmlformats.org/drawingml/2006/table">
            <a:tbl>
              <a:tblPr firstRow="1" bandRow="1">
                <a:solidFill>
                  <a:srgbClr val="404040"/>
                </a:solidFill>
                <a:tableStyleId>{5C22544A-7EE6-4342-B048-85BDC9FD1C3A}</a:tableStyleId>
              </a:tblPr>
              <a:tblGrid>
                <a:gridCol w="5715000">
                  <a:extLst>
                    <a:ext uri="{9D8B030D-6E8A-4147-A177-3AD203B41FA5}">
                      <a16:colId xmlns:a16="http://schemas.microsoft.com/office/drawing/2014/main" val="1438493153"/>
                    </a:ext>
                  </a:extLst>
                </a:gridCol>
                <a:gridCol w="5612550">
                  <a:extLst>
                    <a:ext uri="{9D8B030D-6E8A-4147-A177-3AD203B41FA5}">
                      <a16:colId xmlns:a16="http://schemas.microsoft.com/office/drawing/2014/main" val="4284477104"/>
                    </a:ext>
                  </a:extLst>
                </a:gridCol>
              </a:tblGrid>
              <a:tr h="2356266">
                <a:tc>
                  <a:txBody>
                    <a:bodyPr/>
                    <a:lstStyle/>
                    <a:p>
                      <a:r>
                        <a:rPr lang="en-GB" sz="3300" b="0" cap="none" spc="0" dirty="0">
                          <a:solidFill>
                            <a:schemeClr val="bg1"/>
                          </a:solidFill>
                        </a:rPr>
                        <a:t>*Encourages Independence</a:t>
                      </a:r>
                    </a:p>
                    <a:p>
                      <a:pPr lvl="0">
                        <a:buNone/>
                      </a:pPr>
                      <a:r>
                        <a:rPr lang="en-GB" sz="3300" b="0" cap="none" spc="0" dirty="0">
                          <a:solidFill>
                            <a:schemeClr val="bg1"/>
                          </a:solidFill>
                        </a:rPr>
                        <a:t>*Promotes Self–management    and accountability</a:t>
                      </a:r>
                    </a:p>
                  </a:txBody>
                  <a:tcPr marL="187501" marR="187501" marT="187501" marB="93751"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3300" b="0" cap="none" spc="0" dirty="0">
                          <a:solidFill>
                            <a:schemeClr val="bg1"/>
                          </a:solidFill>
                        </a:rPr>
                        <a:t>*Pain</a:t>
                      </a:r>
                    </a:p>
                    <a:p>
                      <a:pPr lvl="0">
                        <a:buNone/>
                      </a:pPr>
                      <a:r>
                        <a:rPr lang="en-GB" sz="3300" b="0" cap="none" spc="0" dirty="0">
                          <a:solidFill>
                            <a:schemeClr val="bg1"/>
                          </a:solidFill>
                        </a:rPr>
                        <a:t>*Motivation</a:t>
                      </a:r>
                    </a:p>
                    <a:p>
                      <a:pPr lvl="0">
                        <a:buNone/>
                      </a:pPr>
                      <a:r>
                        <a:rPr lang="en-GB" sz="3300" b="0" cap="none" spc="0" dirty="0">
                          <a:solidFill>
                            <a:schemeClr val="bg1"/>
                          </a:solidFill>
                        </a:rPr>
                        <a:t>*Cognition/difficulty  retaining information</a:t>
                      </a:r>
                    </a:p>
                  </a:txBody>
                  <a:tcPr marL="187501" marR="187501" marT="187501" marB="93751"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658423347"/>
                  </a:ext>
                </a:extLst>
              </a:tr>
            </a:tbl>
          </a:graphicData>
        </a:graphic>
      </p:graphicFrame>
    </p:spTree>
    <p:extLst>
      <p:ext uri="{BB962C8B-B14F-4D97-AF65-F5344CB8AC3E}">
        <p14:creationId xmlns:p14="http://schemas.microsoft.com/office/powerpoint/2010/main" val="714547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4DA93-EACA-3612-E390-BBC79380F7C9}"/>
              </a:ext>
            </a:extLst>
          </p:cNvPr>
          <p:cNvSpPr>
            <a:spLocks noGrp="1"/>
          </p:cNvSpPr>
          <p:nvPr>
            <p:ph type="title"/>
          </p:nvPr>
        </p:nvSpPr>
        <p:spPr>
          <a:xfrm>
            <a:off x="686834" y="1153572"/>
            <a:ext cx="3200400" cy="4461163"/>
          </a:xfrm>
        </p:spPr>
        <p:txBody>
          <a:bodyPr>
            <a:normAutofit/>
          </a:bodyPr>
          <a:lstStyle/>
          <a:p>
            <a:r>
              <a:rPr lang="en-GB">
                <a:solidFill>
                  <a:srgbClr val="FFFFFF"/>
                </a:solidFill>
              </a:rPr>
              <a:t>Group Treatments.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60110B1-1592-2016-2378-4ABB5DB6882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It can sometimes be possible to identify a group of patients who have had the same, or similar procedure, and encourage group activity, such as the home exercise plan.</a:t>
            </a:r>
          </a:p>
        </p:txBody>
      </p:sp>
    </p:spTree>
    <p:extLst>
      <p:ext uri="{BB962C8B-B14F-4D97-AF65-F5344CB8AC3E}">
        <p14:creationId xmlns:p14="http://schemas.microsoft.com/office/powerpoint/2010/main" val="4272918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10" name="Rectangle 9">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F851323-8AC1-66F0-EA2A-4B1519AE42DE}"/>
              </a:ext>
            </a:extLst>
          </p:cNvPr>
          <p:cNvSpPr>
            <a:spLocks noGrp="1"/>
          </p:cNvSpPr>
          <p:nvPr>
            <p:ph type="title"/>
          </p:nvPr>
        </p:nvSpPr>
        <p:spPr>
          <a:xfrm>
            <a:off x="876691" y="301843"/>
            <a:ext cx="10477109" cy="1003532"/>
          </a:xfrm>
        </p:spPr>
        <p:txBody>
          <a:bodyPr anchor="ctr">
            <a:normAutofit/>
          </a:bodyPr>
          <a:lstStyle/>
          <a:p>
            <a:r>
              <a:rPr lang="en-GB" sz="3200">
                <a:solidFill>
                  <a:srgbClr val="FFFFFF"/>
                </a:solidFill>
              </a:rPr>
              <a:t>Benefits and Contraindications</a:t>
            </a:r>
          </a:p>
        </p:txBody>
      </p:sp>
      <p:graphicFrame>
        <p:nvGraphicFramePr>
          <p:cNvPr id="4" name="Content Placeholder 3">
            <a:extLst>
              <a:ext uri="{FF2B5EF4-FFF2-40B4-BE49-F238E27FC236}">
                <a16:creationId xmlns:a16="http://schemas.microsoft.com/office/drawing/2014/main" id="{B9F9ED27-7496-B3B4-0472-33BC7362B110}"/>
              </a:ext>
            </a:extLst>
          </p:cNvPr>
          <p:cNvGraphicFramePr>
            <a:graphicFrameLocks noGrp="1"/>
          </p:cNvGraphicFramePr>
          <p:nvPr>
            <p:ph idx="1"/>
            <p:extLst>
              <p:ext uri="{D42A27DB-BD31-4B8C-83A1-F6EECF244321}">
                <p14:modId xmlns:p14="http://schemas.microsoft.com/office/powerpoint/2010/main" val="2094235808"/>
              </p:ext>
            </p:extLst>
          </p:nvPr>
        </p:nvGraphicFramePr>
        <p:xfrm>
          <a:off x="1292843" y="3211547"/>
          <a:ext cx="9606704" cy="3688080"/>
        </p:xfrm>
        <a:graphic>
          <a:graphicData uri="http://schemas.openxmlformats.org/drawingml/2006/table">
            <a:tbl>
              <a:tblPr firstRow="1" bandRow="1">
                <a:tableStyleId>{5C22544A-7EE6-4342-B048-85BDC9FD1C3A}</a:tableStyleId>
              </a:tblPr>
              <a:tblGrid>
                <a:gridCol w="4977977">
                  <a:extLst>
                    <a:ext uri="{9D8B030D-6E8A-4147-A177-3AD203B41FA5}">
                      <a16:colId xmlns:a16="http://schemas.microsoft.com/office/drawing/2014/main" val="2992664281"/>
                    </a:ext>
                  </a:extLst>
                </a:gridCol>
                <a:gridCol w="4628727">
                  <a:extLst>
                    <a:ext uri="{9D8B030D-6E8A-4147-A177-3AD203B41FA5}">
                      <a16:colId xmlns:a16="http://schemas.microsoft.com/office/drawing/2014/main" val="654210802"/>
                    </a:ext>
                  </a:extLst>
                </a:gridCol>
              </a:tblGrid>
              <a:tr h="1743456">
                <a:tc>
                  <a:txBody>
                    <a:bodyPr/>
                    <a:lstStyle/>
                    <a:p>
                      <a:r>
                        <a:rPr lang="en-GB" sz="3300" dirty="0"/>
                        <a:t>*Better use of time</a:t>
                      </a:r>
                    </a:p>
                    <a:p>
                      <a:pPr lvl="0">
                        <a:buNone/>
                      </a:pPr>
                      <a:r>
                        <a:rPr lang="en-GB" sz="3300" dirty="0"/>
                        <a:t>*Social interaction</a:t>
                      </a:r>
                    </a:p>
                    <a:p>
                      <a:pPr lvl="0">
                        <a:buNone/>
                      </a:pPr>
                      <a:r>
                        <a:rPr lang="en-GB" sz="3300" dirty="0"/>
                        <a:t>*Good for patient morale</a:t>
                      </a:r>
                    </a:p>
                  </a:txBody>
                  <a:tcPr marL="167640" marR="167640" marT="83820" marB="83820"/>
                </a:tc>
                <a:tc>
                  <a:txBody>
                    <a:bodyPr/>
                    <a:lstStyle/>
                    <a:p>
                      <a:r>
                        <a:rPr lang="en-GB" sz="3300" dirty="0"/>
                        <a:t>*Pain</a:t>
                      </a:r>
                    </a:p>
                    <a:p>
                      <a:pPr lvl="0">
                        <a:buNone/>
                      </a:pPr>
                      <a:r>
                        <a:rPr lang="en-GB" sz="3300" dirty="0"/>
                        <a:t>*Decreased Motivation</a:t>
                      </a:r>
                    </a:p>
                    <a:p>
                      <a:pPr lvl="0">
                        <a:buNone/>
                      </a:pPr>
                      <a:r>
                        <a:rPr lang="en-GB" sz="3300" dirty="0"/>
                        <a:t>*Clash of personalities</a:t>
                      </a:r>
                    </a:p>
                    <a:p>
                      <a:pPr lvl="0">
                        <a:buNone/>
                      </a:pPr>
                      <a:r>
                        <a:rPr lang="en-GB" sz="3300" dirty="0"/>
                        <a:t>*Requires a specific patient group</a:t>
                      </a:r>
                    </a:p>
                  </a:txBody>
                  <a:tcPr marL="167640" marR="167640" marT="83820" marB="83820"/>
                </a:tc>
                <a:extLst>
                  <a:ext uri="{0D108BD9-81ED-4DB2-BD59-A6C34878D82A}">
                    <a16:rowId xmlns:a16="http://schemas.microsoft.com/office/drawing/2014/main" val="3041451264"/>
                  </a:ext>
                </a:extLst>
              </a:tr>
            </a:tbl>
          </a:graphicData>
        </a:graphic>
      </p:graphicFrame>
    </p:spTree>
    <p:extLst>
      <p:ext uri="{BB962C8B-B14F-4D97-AF65-F5344CB8AC3E}">
        <p14:creationId xmlns:p14="http://schemas.microsoft.com/office/powerpoint/2010/main" val="18386600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5EF20-C436-21A5-ABB1-5BBCAB416606}"/>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Data Could Be Collected and How Could it be Used?</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Content Placeholder 2">
            <a:extLst>
              <a:ext uri="{FF2B5EF4-FFF2-40B4-BE49-F238E27FC236}">
                <a16:creationId xmlns:a16="http://schemas.microsoft.com/office/drawing/2014/main" id="{9D8678B3-3D7C-B863-1C4E-7E68BA0C81F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b="1"/>
              <a:t>There are several things that could be audited to help identify how the service could be improved:</a:t>
            </a:r>
          </a:p>
          <a:p>
            <a:r>
              <a:rPr lang="en-GB" sz="2400"/>
              <a:t>It would be interesting to record number of treatments and average time spent with patients.  This could help plan future workloads and potentially be used to create a case to appeal for an increase in staffing levels.</a:t>
            </a:r>
          </a:p>
          <a:p>
            <a:r>
              <a:rPr lang="en-GB" sz="2400"/>
              <a:t>It could be useful to audit the number of patients who have attended prehab classes prior to admission.  This would show if early education helps manage expectations and prepares patients for recovery, and more patients could be encouraged to take part in the service before elective surgery.</a:t>
            </a:r>
          </a:p>
        </p:txBody>
      </p:sp>
    </p:spTree>
    <p:extLst>
      <p:ext uri="{BB962C8B-B14F-4D97-AF65-F5344CB8AC3E}">
        <p14:creationId xmlns:p14="http://schemas.microsoft.com/office/powerpoint/2010/main" val="1170297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6C18640-06F2-AEA2-CFF1-D55A371A028C}"/>
              </a:ext>
            </a:extLst>
          </p:cNvPr>
          <p:cNvSpPr>
            <a:spLocks noGrp="1"/>
          </p:cNvSpPr>
          <p:nvPr>
            <p:ph type="title"/>
          </p:nvPr>
        </p:nvSpPr>
        <p:spPr>
          <a:xfrm>
            <a:off x="3880430" y="583345"/>
            <a:ext cx="7160357" cy="4164820"/>
          </a:xfrm>
        </p:spPr>
        <p:txBody>
          <a:bodyPr vert="horz" lIns="91440" tIns="45720" rIns="91440" bIns="45720" rtlCol="0" anchor="t">
            <a:normAutofit/>
          </a:bodyPr>
          <a:lstStyle/>
          <a:p>
            <a:pPr algn="r"/>
            <a:r>
              <a:rPr lang="en-US" sz="7400" kern="1200" dirty="0">
                <a:solidFill>
                  <a:srgbClr val="FFFFFF"/>
                </a:solidFill>
                <a:latin typeface="+mj-lt"/>
                <a:ea typeface="+mj-ea"/>
                <a:cs typeface="+mj-cs"/>
              </a:rPr>
              <a:t>How Will this Challenge Help Develop the </a:t>
            </a:r>
            <a:r>
              <a:rPr lang="en-US" sz="7400" dirty="0">
                <a:solidFill>
                  <a:srgbClr val="FFFFFF"/>
                </a:solidFill>
              </a:rPr>
              <a:t>TAP</a:t>
            </a:r>
            <a:r>
              <a:rPr lang="en-US" sz="7400" kern="1200" dirty="0">
                <a:solidFill>
                  <a:srgbClr val="FFFFFF"/>
                </a:solidFill>
                <a:latin typeface="+mj-lt"/>
                <a:ea typeface="+mj-ea"/>
                <a:cs typeface="+mj-cs"/>
              </a:rPr>
              <a:t>.?</a:t>
            </a:r>
          </a:p>
        </p:txBody>
      </p:sp>
      <p:sp>
        <p:nvSpPr>
          <p:cNvPr id="4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4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4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44" name="Straight Connector 4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46"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39"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3395726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71DF834-AF6C-0B3B-5C9B-8E268D2E8B60}"/>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Content Placeholder 4">
            <a:extLst>
              <a:ext uri="{FF2B5EF4-FFF2-40B4-BE49-F238E27FC236}">
                <a16:creationId xmlns:a16="http://schemas.microsoft.com/office/drawing/2014/main" id="{B1CE6256-E8CA-BB07-4F0B-C7B703EE145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This challenge would be an excellent way for the TAP to improve their confidence.  </a:t>
            </a:r>
            <a:endParaRPr lang="en-US"/>
          </a:p>
          <a:p>
            <a:r>
              <a:rPr lang="en-GB"/>
              <a:t>A good experience to learn about workload management, and to develop their thought processing, clinical reasoning and decision-making skills.</a:t>
            </a:r>
          </a:p>
          <a:p>
            <a:r>
              <a:rPr lang="en-GB"/>
              <a:t>It would help to expand both autonomous working, and team working skills.</a:t>
            </a:r>
          </a:p>
          <a:p>
            <a:r>
              <a:rPr lang="en-GB"/>
              <a:t>Enhance communication skills; with patients, families and the wider multi-disciplinary team.</a:t>
            </a:r>
          </a:p>
          <a:p>
            <a:r>
              <a:rPr lang="en-GB"/>
              <a:t>An opportunity to add to their CPD.</a:t>
            </a:r>
          </a:p>
        </p:txBody>
      </p:sp>
    </p:spTree>
    <p:extLst>
      <p:ext uri="{BB962C8B-B14F-4D97-AF65-F5344CB8AC3E}">
        <p14:creationId xmlns:p14="http://schemas.microsoft.com/office/powerpoint/2010/main" val="3340083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6A7A8-9611-D44C-D2DA-CFC8B1262D3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C4A3B30-8CB7-E574-1765-EAFF9A82AF0E}"/>
              </a:ext>
            </a:extLst>
          </p:cNvPr>
          <p:cNvSpPr>
            <a:spLocks noGrp="1"/>
          </p:cNvSpPr>
          <p:nvPr>
            <p:ph idx="1"/>
          </p:nvPr>
        </p:nvSpPr>
        <p:spPr/>
        <p:txBody>
          <a:bodyPr vert="horz" lIns="91440" tIns="45720" rIns="91440" bIns="45720" rtlCol="0" anchor="t">
            <a:normAutofit fontScale="70000" lnSpcReduction="20000"/>
          </a:bodyPr>
          <a:lstStyle/>
          <a:p>
            <a:r>
              <a:rPr lang="en-GB" b="1" dirty="0">
                <a:ea typeface="+mn-lt"/>
                <a:cs typeface="+mn-lt"/>
              </a:rPr>
              <a:t>Auditor General for Wales (2015)</a:t>
            </a:r>
            <a:r>
              <a:rPr lang="en-GB" dirty="0">
                <a:ea typeface="+mn-lt"/>
                <a:cs typeface="+mn-lt"/>
              </a:rPr>
              <a:t> </a:t>
            </a:r>
            <a:r>
              <a:rPr lang="en-GB" i="1" dirty="0">
                <a:ea typeface="+mn-lt"/>
                <a:cs typeface="+mn-lt"/>
              </a:rPr>
              <a:t>NHS Waiting Times: Compendium of Good and Promising Practice.</a:t>
            </a:r>
            <a:br>
              <a:rPr lang="en-GB" i="1" dirty="0">
                <a:ea typeface="+mn-lt"/>
                <a:cs typeface="+mn-lt"/>
              </a:rPr>
            </a:br>
            <a:r>
              <a:rPr lang="en-GB" i="1" dirty="0">
                <a:ea typeface="+mn-lt"/>
                <a:cs typeface="+mn-lt"/>
              </a:rPr>
              <a:t> Available at: NHS_Waiting_Times_Compendium_English_7.pdf (Accessed: 10 November 2025).</a:t>
            </a:r>
          </a:p>
          <a:p>
            <a:r>
              <a:rPr lang="en-GB" b="1" dirty="0">
                <a:ea typeface="+mn-lt"/>
                <a:cs typeface="+mn-lt"/>
              </a:rPr>
              <a:t>Auditor General for Wales (2023)</a:t>
            </a:r>
            <a:r>
              <a:rPr lang="en-GB" dirty="0">
                <a:ea typeface="+mn-lt"/>
                <a:cs typeface="+mn-lt"/>
              </a:rPr>
              <a:t> </a:t>
            </a:r>
            <a:r>
              <a:rPr lang="en-GB" i="1" dirty="0">
                <a:ea typeface="+mn-lt"/>
                <a:cs typeface="+mn-lt"/>
              </a:rPr>
              <a:t>Orthopaedic Services in Wales – Tackling the Waiting List Backlog.</a:t>
            </a:r>
            <a:br>
              <a:rPr lang="en-GB" i="1" dirty="0">
                <a:ea typeface="+mn-lt"/>
                <a:cs typeface="+mn-lt"/>
              </a:rPr>
            </a:br>
            <a:r>
              <a:rPr lang="en-GB" i="1" dirty="0">
                <a:ea typeface="+mn-lt"/>
                <a:cs typeface="+mn-lt"/>
              </a:rPr>
              <a:t> Available at: Orthopaedic Services in Wales – Tackling the Waiting List Backlog</a:t>
            </a:r>
            <a:r>
              <a:rPr lang="en-GB" dirty="0">
                <a:ea typeface="+mn-lt"/>
                <a:cs typeface="+mn-lt"/>
              </a:rPr>
              <a:t> (Accessed: 10 November 2025).</a:t>
            </a:r>
            <a:endParaRPr lang="en-GB" dirty="0"/>
          </a:p>
          <a:p>
            <a:r>
              <a:rPr lang="en-GB" b="1" dirty="0">
                <a:ea typeface="+mn-lt"/>
                <a:cs typeface="+mn-lt"/>
              </a:rPr>
              <a:t>Chartered Society of Physiotherapy (2019)</a:t>
            </a:r>
            <a:r>
              <a:rPr lang="en-GB" dirty="0">
                <a:ea typeface="+mn-lt"/>
                <a:cs typeface="+mn-lt"/>
              </a:rPr>
              <a:t> </a:t>
            </a:r>
            <a:r>
              <a:rPr lang="en-GB" i="1" dirty="0">
                <a:ea typeface="+mn-lt"/>
                <a:cs typeface="+mn-lt"/>
              </a:rPr>
              <a:t>Scope of Practice for Support Workers.</a:t>
            </a:r>
            <a:br>
              <a:rPr lang="en-GB" i="1" dirty="0">
                <a:ea typeface="+mn-lt"/>
                <a:cs typeface="+mn-lt"/>
              </a:rPr>
            </a:br>
            <a:r>
              <a:rPr lang="en-GB" i="1" dirty="0">
                <a:ea typeface="+mn-lt"/>
                <a:cs typeface="+mn-lt"/>
              </a:rPr>
              <a:t> Available at: Scope of practice for support workers | The Chartered Society of Physiotherapy</a:t>
            </a:r>
            <a:r>
              <a:rPr lang="en-GB" dirty="0">
                <a:ea typeface="+mn-lt"/>
                <a:cs typeface="+mn-lt"/>
              </a:rPr>
              <a:t> (Accessed: 11 November 2025).</a:t>
            </a:r>
            <a:endParaRPr lang="en-GB" dirty="0"/>
          </a:p>
          <a:p>
            <a:r>
              <a:rPr lang="en-GB" b="1" dirty="0">
                <a:ea typeface="+mn-lt"/>
                <a:cs typeface="+mn-lt"/>
              </a:rPr>
              <a:t>Health and Care Professions Council (2024)</a:t>
            </a:r>
            <a:r>
              <a:rPr lang="en-GB" dirty="0">
                <a:ea typeface="+mn-lt"/>
                <a:cs typeface="+mn-lt"/>
              </a:rPr>
              <a:t> </a:t>
            </a:r>
            <a:r>
              <a:rPr lang="en-GB" i="1" dirty="0">
                <a:ea typeface="+mn-lt"/>
                <a:cs typeface="+mn-lt"/>
              </a:rPr>
              <a:t>Scope of Practice.</a:t>
            </a:r>
            <a:br>
              <a:rPr lang="en-GB" i="1" dirty="0">
                <a:ea typeface="+mn-lt"/>
                <a:cs typeface="+mn-lt"/>
              </a:rPr>
            </a:br>
            <a:r>
              <a:rPr lang="en-GB" i="1" dirty="0">
                <a:ea typeface="+mn-lt"/>
                <a:cs typeface="+mn-lt"/>
              </a:rPr>
              <a:t> Available at: Scope of practice | The HCPC</a:t>
            </a:r>
            <a:r>
              <a:rPr lang="en-GB" dirty="0">
                <a:ea typeface="+mn-lt"/>
                <a:cs typeface="+mn-lt"/>
              </a:rPr>
              <a:t> (Accessed: 11 November 2025).</a:t>
            </a:r>
            <a:endParaRPr lang="en-GB" dirty="0"/>
          </a:p>
          <a:p>
            <a:r>
              <a:rPr lang="en-GB" b="1" dirty="0">
                <a:ea typeface="+mn-lt"/>
                <a:cs typeface="+mn-lt"/>
              </a:rPr>
              <a:t>Hywel Dda University Health Board (2009)</a:t>
            </a:r>
            <a:r>
              <a:rPr lang="en-GB" dirty="0">
                <a:ea typeface="+mn-lt"/>
                <a:cs typeface="+mn-lt"/>
              </a:rPr>
              <a:t> </a:t>
            </a:r>
            <a:r>
              <a:rPr lang="en-GB" i="1" dirty="0">
                <a:ea typeface="+mn-lt"/>
                <a:cs typeface="+mn-lt"/>
              </a:rPr>
              <a:t>Referral to Treatment Waiting Times.</a:t>
            </a:r>
            <a:br>
              <a:rPr lang="en-GB" i="1" dirty="0">
                <a:ea typeface="+mn-lt"/>
                <a:cs typeface="+mn-lt"/>
              </a:rPr>
            </a:br>
            <a:r>
              <a:rPr lang="en-GB" i="1" dirty="0">
                <a:ea typeface="+mn-lt"/>
                <a:cs typeface="+mn-lt"/>
              </a:rPr>
              <a:t> Available at: </a:t>
            </a:r>
            <a:r>
              <a:rPr lang="en-GB" b="1" dirty="0">
                <a:ea typeface="+mn-lt"/>
                <a:cs typeface="+mn-lt"/>
                <a:hlinkClick r:id="rId2"/>
              </a:rPr>
              <a:t>https://share.google/ZLmDkeKvttKyfdlQM</a:t>
            </a:r>
            <a:r>
              <a:rPr lang="en-GB" dirty="0">
                <a:ea typeface="+mn-lt"/>
                <a:cs typeface="+mn-lt"/>
              </a:rPr>
              <a:t> (Accessed: 10 November 2025).</a:t>
            </a:r>
            <a:endParaRPr lang="en-GB" i="1" dirty="0">
              <a:ea typeface="+mn-lt"/>
              <a:cs typeface="+mn-lt"/>
            </a:endParaRPr>
          </a:p>
        </p:txBody>
      </p:sp>
    </p:spTree>
    <p:extLst>
      <p:ext uri="{BB962C8B-B14F-4D97-AF65-F5344CB8AC3E}">
        <p14:creationId xmlns:p14="http://schemas.microsoft.com/office/powerpoint/2010/main" val="7466925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How to increase the number of referrals within my working week.</vt:lpstr>
      <vt:lpstr>Elective Orthopaedics and waiting list pressures</vt:lpstr>
      <vt:lpstr>The Challenge To the Therapy Assistant Practitioner (TAP)</vt:lpstr>
      <vt:lpstr>Implications of Increased Referrals</vt:lpstr>
      <vt:lpstr>What leadership skills are required of the TAP?</vt:lpstr>
      <vt:lpstr>Autonomy</vt:lpstr>
      <vt:lpstr>Effective Communication and Documentation</vt:lpstr>
      <vt:lpstr>Time Management</vt:lpstr>
      <vt:lpstr>Clinical Reasoning &amp; Decision Making</vt:lpstr>
      <vt:lpstr>How can the TAP help?</vt:lpstr>
      <vt:lpstr>Educating the Patient.</vt:lpstr>
      <vt:lpstr>Educating the Patient</vt:lpstr>
      <vt:lpstr>Benefits and Contraindications</vt:lpstr>
      <vt:lpstr>Group Treatments.</vt:lpstr>
      <vt:lpstr>Benefits and Contraindications</vt:lpstr>
      <vt:lpstr>What Data Could Be Collected and How Could it be Used?</vt:lpstr>
      <vt:lpstr>How Will this Challenge Help Develop the TAP.?</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1012</cp:revision>
  <dcterms:created xsi:type="dcterms:W3CDTF">2025-11-17T19:25:31Z</dcterms:created>
  <dcterms:modified xsi:type="dcterms:W3CDTF">2025-11-20T07:19:36Z</dcterms:modified>
</cp:coreProperties>
</file>