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6327"/>
  </p:normalViewPr>
  <p:slideViewPr>
    <p:cSldViewPr snapToGrid="0">
      <p:cViewPr varScale="1">
        <p:scale>
          <a:sx n="89" d="100"/>
          <a:sy n="89" d="100"/>
        </p:scale>
        <p:origin x="346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30894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6698931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961511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70117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728904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421892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078355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08390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991628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941838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732257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517C3-0ED7-44C2-8B93-36972FCE023B}" type="datetimeFigureOut">
              <a:rPr lang="en-KE" smtClean="0"/>
              <a:t>11/17/22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2AC05-35D4-47A6-B694-2157DB8D6E40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99036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hyperlink" Target="https://www.publicdomainpictures.net/view-image.php?image=232884&amp;picture=christmas-ornaments" TargetMode="External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christmas-deco-festive-decorations-2960048/" TargetMode="External"/><Relationship Id="rId7" Type="http://schemas.openxmlformats.org/officeDocument/2006/relationships/hyperlink" Target="https://fortheluvofboys.blogspot.com/2010/12/oh-christmas-tree-sad-christmas-tree.html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g"/><Relationship Id="rId5" Type="http://schemas.openxmlformats.org/officeDocument/2006/relationships/hyperlink" Target="https://www.pngall.com/soda-png" TargetMode="Externa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C1D67DD1-0A0B-BB75-629D-E986D788158C}"/>
              </a:ext>
            </a:extLst>
          </p:cNvPr>
          <p:cNvSpPr/>
          <p:nvPr/>
        </p:nvSpPr>
        <p:spPr>
          <a:xfrm>
            <a:off x="5458077" y="934057"/>
            <a:ext cx="1040857" cy="844641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 w="952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KE" sz="1013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07A8AC3-1EE4-B1C2-FE0F-C8F758D42B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2"/>
            <a:ext cx="6858000" cy="8644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71EFFAE-B6B9-DEFC-971B-122C95090AEA}"/>
              </a:ext>
            </a:extLst>
          </p:cNvPr>
          <p:cNvSpPr txBox="1"/>
          <p:nvPr/>
        </p:nvSpPr>
        <p:spPr>
          <a:xfrm>
            <a:off x="0" y="1848255"/>
            <a:ext cx="6858000" cy="8094524"/>
          </a:xfrm>
          <a:prstGeom prst="rect">
            <a:avLst/>
          </a:prstGeom>
          <a:noFill/>
          <a:ln>
            <a:solidFill>
              <a:srgbClr val="7030A0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FF0000"/>
                </a:solidFill>
              </a:rPr>
              <a:t>Appetisers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Cream of Vegetable Soup………………</a:t>
            </a:r>
            <a:r>
              <a:rPr lang="en-GB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KE" sz="1200" b="0" i="0" dirty="0">
                <a:effectLst/>
                <a:latin typeface="Roboto" panose="020B0604020202020204" pitchFamily="2" charset="0"/>
              </a:rPr>
              <a:t>£ </a:t>
            </a:r>
            <a:r>
              <a:rPr lang="en-US" sz="1200" b="0" i="0" dirty="0">
                <a:effectLst/>
                <a:latin typeface="Roboto" panose="020B0604020202020204" pitchFamily="2" charset="0"/>
              </a:rPr>
              <a:t>5.00</a:t>
            </a:r>
          </a:p>
          <a:p>
            <a:r>
              <a:rPr lang="en-GB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400" dirty="0"/>
              <a:t>Served piping hot with fresh bread and croutons </a:t>
            </a:r>
            <a:r>
              <a:rPr lang="en-GB" sz="1400" dirty="0"/>
              <a:t>            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Smoked Salmon and Prawn..............</a:t>
            </a:r>
            <a:r>
              <a:rPr lang="en-GB" sz="1400" dirty="0"/>
              <a:t> </a:t>
            </a:r>
            <a:r>
              <a:rPr lang="en-KE" sz="12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200" b="0" i="0" dirty="0">
                <a:solidFill>
                  <a:srgbClr val="111111"/>
                </a:solidFill>
                <a:effectLst/>
              </a:rPr>
              <a:t>5.65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Served on a bed of mixed baby leaves plus Marie Rose dressing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and brown bread</a:t>
            </a:r>
          </a:p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Creamy Garlic Mushrooms...............</a:t>
            </a:r>
            <a:r>
              <a:rPr lang="en-KE" sz="2400" b="0" i="0" dirty="0">
                <a:solidFill>
                  <a:srgbClr val="111111"/>
                </a:solidFill>
                <a:effectLst/>
              </a:rPr>
              <a:t>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dirty="0">
                <a:solidFill>
                  <a:srgbClr val="111111"/>
                </a:solidFill>
              </a:rPr>
              <a:t>7</a:t>
            </a:r>
            <a:r>
              <a:rPr lang="en-US" sz="1100" b="0" i="0" dirty="0">
                <a:solidFill>
                  <a:srgbClr val="111111"/>
                </a:solidFill>
                <a:effectLst/>
              </a:rPr>
              <a:t>.85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Sautéed garlic mushrooms in a creamy white wine sauce</a:t>
            </a:r>
          </a:p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Chicken Liver Pate………………………….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b="0" i="0" dirty="0">
                <a:solidFill>
                  <a:srgbClr val="111111"/>
                </a:solidFill>
                <a:effectLst/>
              </a:rPr>
              <a:t>10.50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Served with chive plus onion twists and red onion marmalade</a:t>
            </a:r>
          </a:p>
          <a:p>
            <a:endParaRPr lang="en-US" sz="1400" dirty="0">
              <a:solidFill>
                <a:srgbClr val="111111"/>
              </a:solidFill>
            </a:endParaRPr>
          </a:p>
          <a:p>
            <a:pPr algn="ctr"/>
            <a:r>
              <a:rPr lang="en-US" sz="2800" u="sng" dirty="0">
                <a:solidFill>
                  <a:srgbClr val="FF0000"/>
                </a:solidFill>
              </a:rPr>
              <a:t>Main Course</a:t>
            </a:r>
          </a:p>
          <a:p>
            <a:r>
              <a:rPr lang="en-U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Potato Cakes…………………………………..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dirty="0">
                <a:solidFill>
                  <a:srgbClr val="111111"/>
                </a:solidFill>
              </a:rPr>
              <a:t>15.00</a:t>
            </a:r>
            <a:endParaRPr lang="en-US" sz="1100" b="0" i="0" dirty="0">
              <a:solidFill>
                <a:srgbClr val="111111"/>
              </a:solidFill>
              <a:effectLst/>
            </a:endParaRPr>
          </a:p>
          <a:p>
            <a:r>
              <a:rPr lang="en-US" sz="1400" dirty="0">
                <a:solidFill>
                  <a:srgbClr val="111111"/>
                </a:solidFill>
              </a:rPr>
              <a:t>Served with leaked sauce</a:t>
            </a:r>
            <a:endParaRPr lang="en-US" sz="1400" b="0" i="0" dirty="0">
              <a:solidFill>
                <a:srgbClr val="111111"/>
              </a:solidFill>
              <a:effectLst/>
            </a:endParaRPr>
          </a:p>
          <a:p>
            <a:r>
              <a:rPr lang="en-GB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Turkey Crown of Pembrokeshire</a:t>
            </a:r>
            <a:r>
              <a:rPr lang="en-U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….....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dirty="0">
                <a:solidFill>
                  <a:srgbClr val="111111"/>
                </a:solidFill>
              </a:rPr>
              <a:t>19</a:t>
            </a:r>
            <a:r>
              <a:rPr lang="en-US" sz="1100" b="0" i="0" dirty="0">
                <a:solidFill>
                  <a:srgbClr val="111111"/>
                </a:solidFill>
                <a:effectLst/>
              </a:rPr>
              <a:t>.55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Served alongside duck fat roasted potatoes, sausages and sage stuffing</a:t>
            </a:r>
          </a:p>
          <a:p>
            <a:r>
              <a:rPr lang="en-U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Seared Fillet of Salmon………………......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b="0" i="0" dirty="0">
                <a:solidFill>
                  <a:srgbClr val="111111"/>
                </a:solidFill>
                <a:effectLst/>
              </a:rPr>
              <a:t>28.50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Served with a white wine and tarragon sauce on a bed of pasta</a:t>
            </a:r>
          </a:p>
          <a:p>
            <a:r>
              <a:rPr lang="en-US" sz="2400" b="0" i="0" dirty="0">
                <a:solidFill>
                  <a:schemeClr val="accent6">
                    <a:lumMod val="75000"/>
                  </a:schemeClr>
                </a:solidFill>
                <a:effectLst/>
              </a:rPr>
              <a:t>Beef Bourguignon ………………………….. </a:t>
            </a:r>
            <a:r>
              <a:rPr lang="en-KE" sz="14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400" dirty="0">
                <a:solidFill>
                  <a:srgbClr val="111111"/>
                </a:solidFill>
              </a:rPr>
              <a:t>18</a:t>
            </a:r>
            <a:r>
              <a:rPr lang="en-US" sz="1400" b="0" i="0" dirty="0">
                <a:solidFill>
                  <a:srgbClr val="111111"/>
                </a:solidFill>
                <a:effectLst/>
              </a:rPr>
              <a:t>.00</a:t>
            </a:r>
          </a:p>
          <a:p>
            <a:r>
              <a:rPr lang="en-US" sz="1400" b="0" i="0" dirty="0">
                <a:solidFill>
                  <a:srgbClr val="111111"/>
                </a:solidFill>
                <a:effectLst/>
              </a:rPr>
              <a:t>Served with fresh herbs and creamy potatoes </a:t>
            </a:r>
          </a:p>
          <a:p>
            <a:endParaRPr lang="en-US" sz="1400" dirty="0">
              <a:solidFill>
                <a:srgbClr val="111111"/>
              </a:solidFill>
            </a:endParaRPr>
          </a:p>
          <a:p>
            <a:pPr algn="ctr"/>
            <a:r>
              <a:rPr lang="en-US" sz="2800" b="0" i="0" u="sng" dirty="0">
                <a:solidFill>
                  <a:srgbClr val="FF0000"/>
                </a:solidFill>
                <a:effectLst/>
              </a:rPr>
              <a:t>Desserts</a:t>
            </a:r>
          </a:p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Pavlova……………………………………………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b="0" i="0" dirty="0">
                <a:solidFill>
                  <a:srgbClr val="111111"/>
                </a:solidFill>
                <a:effectLst/>
              </a:rPr>
              <a:t>5.50</a:t>
            </a:r>
          </a:p>
          <a:p>
            <a:r>
              <a:rPr lang="en-US" sz="1400" b="0" i="0" dirty="0">
                <a:effectLst/>
              </a:rPr>
              <a:t>With forest berry compote and </a:t>
            </a:r>
            <a:r>
              <a:rPr lang="en-GB" sz="1400" b="0" i="0" dirty="0">
                <a:effectLst/>
              </a:rPr>
              <a:t>Chantilly </a:t>
            </a:r>
            <a:r>
              <a:rPr lang="en-US" sz="1400" b="0" i="0" dirty="0">
                <a:effectLst/>
              </a:rPr>
              <a:t>cream</a:t>
            </a:r>
          </a:p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Christmas Pudding…………………………. </a:t>
            </a:r>
            <a:r>
              <a:rPr lang="en-KE" sz="1100" b="0" i="0" dirty="0">
                <a:solidFill>
                  <a:srgbClr val="111111"/>
                </a:solidFill>
                <a:effectLst/>
              </a:rPr>
              <a:t>£ </a:t>
            </a:r>
            <a:r>
              <a:rPr lang="en-US" sz="1100" dirty="0">
                <a:solidFill>
                  <a:srgbClr val="111111"/>
                </a:solidFill>
              </a:rPr>
              <a:t>7</a:t>
            </a:r>
            <a:r>
              <a:rPr lang="en-US" sz="1100" b="0" i="0" dirty="0">
                <a:solidFill>
                  <a:srgbClr val="111111"/>
                </a:solidFill>
                <a:effectLst/>
              </a:rPr>
              <a:t>.00</a:t>
            </a:r>
          </a:p>
          <a:p>
            <a:r>
              <a:rPr lang="en-US" sz="1400" dirty="0">
                <a:solidFill>
                  <a:srgbClr val="111111"/>
                </a:solidFill>
              </a:rPr>
              <a:t>Served with brandy sauce</a:t>
            </a:r>
          </a:p>
          <a:p>
            <a:endParaRPr lang="en-KE" sz="1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83E9C52-36C7-6A10-997E-9D4FF1937B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9017" y="2062669"/>
            <a:ext cx="1758983" cy="9837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A997E5E-A845-0A18-43F1-24B91DFFF4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9016" y="3046423"/>
            <a:ext cx="1758984" cy="84464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4B2B81A-AAE0-ACFC-0B67-39DEA87E9A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9014" y="3891064"/>
            <a:ext cx="1758985" cy="84464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633B5D7-2668-FDD4-732D-A24EEF274E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1448" y="5436502"/>
            <a:ext cx="1596552" cy="8446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0DED7A9-0A55-4AF8-E12B-F1643478D68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61447" y="6281143"/>
            <a:ext cx="1596552" cy="700797"/>
          </a:xfrm>
          <a:prstGeom prst="rect">
            <a:avLst/>
          </a:prstGeom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25441FDB-4157-D104-EDE1-24FA8DD32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447" y="6984596"/>
            <a:ext cx="1596553" cy="70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754F20A-5489-9DE0-E535-B0CFA619AAA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6437" y="8038447"/>
            <a:ext cx="1551564" cy="8446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5FC487E-313D-4B9E-233A-9D3D6A4F43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6436" y="8883088"/>
            <a:ext cx="1551564" cy="102291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A06ACD8-026A-240E-036D-4E009C3A2D63}"/>
              </a:ext>
            </a:extLst>
          </p:cNvPr>
          <p:cNvSpPr txBox="1"/>
          <p:nvPr/>
        </p:nvSpPr>
        <p:spPr>
          <a:xfrm>
            <a:off x="1381328" y="864501"/>
            <a:ext cx="2966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Trinity Hotel</a:t>
            </a:r>
          </a:p>
          <a:p>
            <a:pPr algn="ctr"/>
            <a:r>
              <a:rPr lang="en-US" sz="3200" dirty="0"/>
              <a:t>Christmas Party</a:t>
            </a:r>
            <a:endParaRPr lang="en-KE" sz="3200" dirty="0"/>
          </a:p>
        </p:txBody>
      </p:sp>
    </p:spTree>
    <p:extLst>
      <p:ext uri="{BB962C8B-B14F-4D97-AF65-F5344CB8AC3E}">
        <p14:creationId xmlns:p14="http://schemas.microsoft.com/office/powerpoint/2010/main" val="3316144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6E1EE8-3E46-106D-511C-ACE69CD13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"/>
            <a:ext cx="6858000" cy="13580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980C65-43B6-6A7E-83CE-CA64443537E2}"/>
              </a:ext>
            </a:extLst>
          </p:cNvPr>
          <p:cNvSpPr txBox="1"/>
          <p:nvPr/>
        </p:nvSpPr>
        <p:spPr>
          <a:xfrm>
            <a:off x="1158844" y="1104523"/>
            <a:ext cx="46353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Christmas Party</a:t>
            </a:r>
          </a:p>
          <a:p>
            <a:pPr algn="ctr"/>
            <a:r>
              <a:rPr lang="en-US" sz="2400" dirty="0"/>
              <a:t>Drinks Packages</a:t>
            </a:r>
            <a:endParaRPr lang="en-KE" sz="24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6AB0725-623E-E3F8-B2A2-12E67B3C10FE}"/>
              </a:ext>
            </a:extLst>
          </p:cNvPr>
          <p:cNvCxnSpPr/>
          <p:nvPr/>
        </p:nvCxnSpPr>
        <p:spPr>
          <a:xfrm>
            <a:off x="0" y="2000816"/>
            <a:ext cx="68580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AFBE29B-CC68-B925-8755-56E387E9C442}"/>
              </a:ext>
            </a:extLst>
          </p:cNvPr>
          <p:cNvSpPr txBox="1"/>
          <p:nvPr/>
        </p:nvSpPr>
        <p:spPr>
          <a:xfrm>
            <a:off x="0" y="2000816"/>
            <a:ext cx="6858000" cy="1538883"/>
          </a:xfrm>
          <a:prstGeom prst="rect">
            <a:avLst/>
          </a:prstGeom>
          <a:noFill/>
          <a:ln>
            <a:solidFill>
              <a:schemeClr val="tx1"/>
            </a:solidFill>
            <a:prstDash val="sysDot"/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                             Bubbly Bubbles</a:t>
            </a:r>
          </a:p>
          <a:p>
            <a:r>
              <a:rPr lang="en-US" sz="1400" dirty="0"/>
              <a:t>                                                   This unrestricted soda program allows you to drink as much</a:t>
            </a:r>
          </a:p>
          <a:p>
            <a:r>
              <a:rPr lang="en-US" sz="1400" dirty="0"/>
              <a:t>                                                   soda and juice as you want for the duration of your hotel visit.</a:t>
            </a:r>
          </a:p>
          <a:p>
            <a:endParaRPr lang="en-US" sz="1400" dirty="0"/>
          </a:p>
          <a:p>
            <a:r>
              <a:rPr lang="en-US" sz="1400" dirty="0"/>
              <a:t>                                                   Starting at: </a:t>
            </a:r>
            <a:r>
              <a:rPr lang="en-KE" sz="1400" b="0" i="0" dirty="0">
                <a:effectLst/>
                <a:latin typeface="Roboto" panose="020B0604020202020204" pitchFamily="2" charset="0"/>
              </a:rPr>
              <a:t>£ </a:t>
            </a:r>
            <a:r>
              <a:rPr lang="en-US" sz="1400" b="0" i="0" dirty="0">
                <a:effectLst/>
                <a:latin typeface="Roboto" panose="020B0604020202020204" pitchFamily="2" charset="0"/>
              </a:rPr>
              <a:t>5.58/ Three Children per day</a:t>
            </a:r>
          </a:p>
          <a:p>
            <a:r>
              <a:rPr lang="en-US" sz="1400" dirty="0">
                <a:latin typeface="Roboto" panose="020B0604020202020204" pitchFamily="2" charset="0"/>
              </a:rPr>
              <a:t>                                                                </a:t>
            </a:r>
            <a:r>
              <a:rPr lang="en-KE" sz="1400" b="0" i="0" dirty="0">
                <a:effectLst/>
                <a:latin typeface="Roboto" panose="020B0604020202020204" pitchFamily="2" charset="0"/>
              </a:rPr>
              <a:t>£</a:t>
            </a:r>
            <a:r>
              <a:rPr lang="en-US" sz="1400" dirty="0">
                <a:latin typeface="Roboto" panose="020B0604020202020204" pitchFamily="2" charset="0"/>
              </a:rPr>
              <a:t>10</a:t>
            </a:r>
            <a:r>
              <a:rPr lang="en-US" sz="1400" b="0" i="0" dirty="0">
                <a:effectLst/>
                <a:latin typeface="Roboto" panose="020B0604020202020204" pitchFamily="2" charset="0"/>
              </a:rPr>
              <a:t>.00/ Two Adults per day</a:t>
            </a:r>
            <a:endParaRPr lang="en-KE" sz="1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59F2F6-52BC-98D6-94E7-371F9B6FC4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113" y="2035851"/>
            <a:ext cx="1925240" cy="15038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74E7B0-5150-2CD9-6EB2-F04B48C06A9C}"/>
              </a:ext>
            </a:extLst>
          </p:cNvPr>
          <p:cNvSpPr txBox="1"/>
          <p:nvPr/>
        </p:nvSpPr>
        <p:spPr>
          <a:xfrm>
            <a:off x="30112" y="3802455"/>
            <a:ext cx="3111439" cy="283154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dirty="0"/>
              <a:t>Note</a:t>
            </a:r>
            <a:r>
              <a:rPr lang="en-US" dirty="0"/>
              <a:t>:</a:t>
            </a:r>
          </a:p>
          <a:p>
            <a:r>
              <a:rPr lang="en-US" sz="2000" dirty="0"/>
              <a:t>The food served may contain allergens. Therefore, ensure you inform the hotel’s staff of any food allergies or intolerance you may have before placing an order.</a:t>
            </a:r>
          </a:p>
          <a:p>
            <a:endParaRPr lang="en-KE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AD536A3-8C70-5E27-C31F-C379708F77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262201" y="3539694"/>
            <a:ext cx="3595799" cy="253518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1FDEBB1-1A70-AC05-288D-73562DC9B4DB}"/>
              </a:ext>
            </a:extLst>
          </p:cNvPr>
          <p:cNvSpPr txBox="1"/>
          <p:nvPr/>
        </p:nvSpPr>
        <p:spPr>
          <a:xfrm>
            <a:off x="3141551" y="6074875"/>
            <a:ext cx="37164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Trinity Hotel wishes you and your family a merry Christmas</a:t>
            </a:r>
            <a:endParaRPr lang="en-KE" i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B13185E-E3DE-F6C3-E21D-0872DFBC234B}"/>
              </a:ext>
            </a:extLst>
          </p:cNvPr>
          <p:cNvSpPr txBox="1"/>
          <p:nvPr/>
        </p:nvSpPr>
        <p:spPr>
          <a:xfrm>
            <a:off x="742383" y="8130012"/>
            <a:ext cx="4961299" cy="14465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Location: </a:t>
            </a:r>
            <a:r>
              <a:rPr lang="en-US" sz="1400" dirty="0"/>
              <a:t>3</a:t>
            </a:r>
            <a:r>
              <a:rPr lang="en-US" sz="1400" baseline="30000" dirty="0"/>
              <a:t>rd</a:t>
            </a:r>
            <a:r>
              <a:rPr lang="en-US" sz="1400" dirty="0"/>
              <a:t> street </a:t>
            </a:r>
            <a:r>
              <a:rPr lang="en-US" sz="1400" i="0" dirty="0">
                <a:effectLst/>
              </a:rPr>
              <a:t>Anchorsholme Lane East, Blackpool FY4 </a:t>
            </a:r>
            <a:r>
              <a:rPr lang="en-US" sz="1400" dirty="0"/>
              <a:t>2</a:t>
            </a:r>
            <a:r>
              <a:rPr lang="en-US" sz="1400" i="0" dirty="0">
                <a:effectLst/>
              </a:rPr>
              <a:t>QL</a:t>
            </a:r>
            <a:r>
              <a:rPr lang="en-US" sz="1400" dirty="0"/>
              <a:t> </a:t>
            </a:r>
          </a:p>
          <a:p>
            <a:r>
              <a:rPr lang="en-US" sz="1400" b="1" dirty="0"/>
              <a:t>Open Monday to Saturday: </a:t>
            </a:r>
            <a:r>
              <a:rPr lang="en-US" sz="1400" dirty="0"/>
              <a:t>8:30am- 11pm</a:t>
            </a:r>
          </a:p>
          <a:p>
            <a:r>
              <a:rPr lang="en-US" sz="1400" b="1" dirty="0"/>
              <a:t>Open on Sunday                  : </a:t>
            </a:r>
            <a:r>
              <a:rPr lang="en-US" sz="1400" dirty="0"/>
              <a:t>9:30am-7:30pm</a:t>
            </a:r>
          </a:p>
          <a:p>
            <a:r>
              <a:rPr lang="en-US" sz="1400" b="1" dirty="0"/>
              <a:t>Payment: </a:t>
            </a:r>
            <a:r>
              <a:rPr lang="en-US" sz="1400" dirty="0"/>
              <a:t>Cash Only</a:t>
            </a:r>
          </a:p>
          <a:p>
            <a:r>
              <a:rPr lang="en-US" sz="1400" dirty="0"/>
              <a:t>No Deliveries</a:t>
            </a:r>
          </a:p>
          <a:p>
            <a:r>
              <a:rPr lang="en-US" sz="1400" dirty="0"/>
              <a:t>In case of further enquiries, contact: </a:t>
            </a:r>
            <a:r>
              <a:rPr lang="en-US" sz="1400" dirty="0">
                <a:solidFill>
                  <a:srgbClr val="00B0F0"/>
                </a:solidFill>
              </a:rPr>
              <a:t>+44 600 896 2081</a:t>
            </a:r>
            <a:endParaRPr lang="en-KE" sz="1400" dirty="0"/>
          </a:p>
        </p:txBody>
      </p:sp>
    </p:spTree>
    <p:extLst>
      <p:ext uri="{BB962C8B-B14F-4D97-AF65-F5344CB8AC3E}">
        <p14:creationId xmlns:p14="http://schemas.microsoft.com/office/powerpoint/2010/main" val="3283647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291</Words>
  <Application>Microsoft Macintosh PowerPoint</Application>
  <PresentationFormat>A4 Paper (210x297 mm)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Roboto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Sabrina Belcianu</cp:lastModifiedBy>
  <cp:revision>1</cp:revision>
  <cp:lastPrinted>2022-11-17T12:34:41Z</cp:lastPrinted>
  <dcterms:modified xsi:type="dcterms:W3CDTF">2022-11-17T12:34:48Z</dcterms:modified>
</cp:coreProperties>
</file>