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57" r:id="rId10"/>
    <p:sldId id="258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69E0E1-3B96-483C-92D6-CC94516267A5}" v="1" dt="2025-10-12T07:22:18.949"/>
    <p1510:client id="{3D482993-1F2C-36E5-4D57-D2591678D8ED}" v="7" dt="2025-10-12T22:25:43.470"/>
    <p1510:client id="{524C6D70-4495-C681-6924-D03A4C28D3CF}" v="10" dt="2025-10-12T22:22:24.004"/>
    <p1510:client id="{6D1B9866-B2E4-5FF8-B03A-146712A2C2E4}" v="1" dt="2025-10-12T07:22:46.459"/>
    <p1510:client id="{76E1F2A9-F05B-13A1-156B-1792D9E63317}" v="4" dt="2025-10-12T07:24:22.795"/>
    <p1510:client id="{88F82CE0-2A63-BA19-CF85-50FA85A3D18E}" v="16" dt="2025-10-12T15:03:05.866"/>
    <p1510:client id="{CDA862EA-BC5D-48A3-8A19-5BC3F7524907}" v="2576" dt="2025-10-12T16:04:56.1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inat Ajaz (2509933)" userId="73a62f84-7276-4985-8672-445e3c7135f2" providerId="ADAL" clId="{CDA862EA-BC5D-48A3-8A19-5BC3F7524907}"/>
    <pc:docChg chg="custSel modSld">
      <pc:chgData name="Kainat Ajaz (2509933)" userId="73a62f84-7276-4985-8672-445e3c7135f2" providerId="ADAL" clId="{CDA862EA-BC5D-48A3-8A19-5BC3F7524907}" dt="2025-10-12T16:27:53.162" v="2577" actId="1076"/>
      <pc:docMkLst>
        <pc:docMk/>
      </pc:docMkLst>
      <pc:sldChg chg="modSp mod">
        <pc:chgData name="Kainat Ajaz (2509933)" userId="73a62f84-7276-4985-8672-445e3c7135f2" providerId="ADAL" clId="{CDA862EA-BC5D-48A3-8A19-5BC3F7524907}" dt="2025-10-12T15:20:02.565" v="389" actId="403"/>
        <pc:sldMkLst>
          <pc:docMk/>
          <pc:sldMk cId="3364287326" sldId="260"/>
        </pc:sldMkLst>
        <pc:spChg chg="mod">
          <ac:chgData name="Kainat Ajaz (2509933)" userId="73a62f84-7276-4985-8672-445e3c7135f2" providerId="ADAL" clId="{CDA862EA-BC5D-48A3-8A19-5BC3F7524907}" dt="2025-10-12T15:15:09.348" v="105" actId="20577"/>
          <ac:spMkLst>
            <pc:docMk/>
            <pc:sldMk cId="3364287326" sldId="260"/>
            <ac:spMk id="2" creationId="{F974CC90-EC7F-69F7-23DE-2E285D5BDCA2}"/>
          </ac:spMkLst>
        </pc:spChg>
        <pc:spChg chg="mod">
          <ac:chgData name="Kainat Ajaz (2509933)" userId="73a62f84-7276-4985-8672-445e3c7135f2" providerId="ADAL" clId="{CDA862EA-BC5D-48A3-8A19-5BC3F7524907}" dt="2025-10-12T15:20:02.565" v="389" actId="403"/>
          <ac:spMkLst>
            <pc:docMk/>
            <pc:sldMk cId="3364287326" sldId="260"/>
            <ac:spMk id="3" creationId="{1E9AB708-A294-D196-2FF5-6C6D0DAD40F8}"/>
          </ac:spMkLst>
        </pc:spChg>
      </pc:sldChg>
      <pc:sldChg chg="modSp mod">
        <pc:chgData name="Kainat Ajaz (2509933)" userId="73a62f84-7276-4985-8672-445e3c7135f2" providerId="ADAL" clId="{CDA862EA-BC5D-48A3-8A19-5BC3F7524907}" dt="2025-10-12T15:29:03.240" v="746" actId="403"/>
        <pc:sldMkLst>
          <pc:docMk/>
          <pc:sldMk cId="1057205351" sldId="261"/>
        </pc:sldMkLst>
        <pc:spChg chg="mod">
          <ac:chgData name="Kainat Ajaz (2509933)" userId="73a62f84-7276-4985-8672-445e3c7135f2" providerId="ADAL" clId="{CDA862EA-BC5D-48A3-8A19-5BC3F7524907}" dt="2025-10-12T15:21:21.313" v="427" actId="20577"/>
          <ac:spMkLst>
            <pc:docMk/>
            <pc:sldMk cId="1057205351" sldId="261"/>
            <ac:spMk id="2" creationId="{98D600C8-3A07-E8AB-B7C4-91FD1D39AC46}"/>
          </ac:spMkLst>
        </pc:spChg>
        <pc:spChg chg="mod">
          <ac:chgData name="Kainat Ajaz (2509933)" userId="73a62f84-7276-4985-8672-445e3c7135f2" providerId="ADAL" clId="{CDA862EA-BC5D-48A3-8A19-5BC3F7524907}" dt="2025-10-12T15:29:03.240" v="746" actId="403"/>
          <ac:spMkLst>
            <pc:docMk/>
            <pc:sldMk cId="1057205351" sldId="261"/>
            <ac:spMk id="3" creationId="{BDA93FB4-0FF6-EFBE-DFD3-F69AA2A3A134}"/>
          </ac:spMkLst>
        </pc:spChg>
      </pc:sldChg>
      <pc:sldChg chg="modSp mod">
        <pc:chgData name="Kainat Ajaz (2509933)" userId="73a62f84-7276-4985-8672-445e3c7135f2" providerId="ADAL" clId="{CDA862EA-BC5D-48A3-8A19-5BC3F7524907}" dt="2025-10-12T15:35:34.926" v="1123" actId="27107"/>
        <pc:sldMkLst>
          <pc:docMk/>
          <pc:sldMk cId="841280317" sldId="262"/>
        </pc:sldMkLst>
        <pc:spChg chg="mod">
          <ac:chgData name="Kainat Ajaz (2509933)" userId="73a62f84-7276-4985-8672-445e3c7135f2" providerId="ADAL" clId="{CDA862EA-BC5D-48A3-8A19-5BC3F7524907}" dt="2025-10-12T15:29:20.575" v="788" actId="20577"/>
          <ac:spMkLst>
            <pc:docMk/>
            <pc:sldMk cId="841280317" sldId="262"/>
            <ac:spMk id="2" creationId="{18EE7037-4904-70C8-D32B-10CC25A4114C}"/>
          </ac:spMkLst>
        </pc:spChg>
        <pc:spChg chg="mod">
          <ac:chgData name="Kainat Ajaz (2509933)" userId="73a62f84-7276-4985-8672-445e3c7135f2" providerId="ADAL" clId="{CDA862EA-BC5D-48A3-8A19-5BC3F7524907}" dt="2025-10-12T15:35:34.926" v="1123" actId="27107"/>
          <ac:spMkLst>
            <pc:docMk/>
            <pc:sldMk cId="841280317" sldId="262"/>
            <ac:spMk id="3" creationId="{554D1E08-10B9-95E7-ABE6-DA42A0D426E2}"/>
          </ac:spMkLst>
        </pc:spChg>
      </pc:sldChg>
      <pc:sldChg chg="modSp mod">
        <pc:chgData name="Kainat Ajaz (2509933)" userId="73a62f84-7276-4985-8672-445e3c7135f2" providerId="ADAL" clId="{CDA862EA-BC5D-48A3-8A19-5BC3F7524907}" dt="2025-10-12T15:45:03.866" v="1480" actId="404"/>
        <pc:sldMkLst>
          <pc:docMk/>
          <pc:sldMk cId="1628360090" sldId="263"/>
        </pc:sldMkLst>
        <pc:spChg chg="mod">
          <ac:chgData name="Kainat Ajaz (2509933)" userId="73a62f84-7276-4985-8672-445e3c7135f2" providerId="ADAL" clId="{CDA862EA-BC5D-48A3-8A19-5BC3F7524907}" dt="2025-10-12T15:39:17.104" v="1156" actId="20577"/>
          <ac:spMkLst>
            <pc:docMk/>
            <pc:sldMk cId="1628360090" sldId="263"/>
            <ac:spMk id="2" creationId="{784FAB21-410B-0489-7717-F79C5A7A0835}"/>
          </ac:spMkLst>
        </pc:spChg>
        <pc:spChg chg="mod">
          <ac:chgData name="Kainat Ajaz (2509933)" userId="73a62f84-7276-4985-8672-445e3c7135f2" providerId="ADAL" clId="{CDA862EA-BC5D-48A3-8A19-5BC3F7524907}" dt="2025-10-12T15:45:03.866" v="1480" actId="404"/>
          <ac:spMkLst>
            <pc:docMk/>
            <pc:sldMk cId="1628360090" sldId="263"/>
            <ac:spMk id="3" creationId="{A4747141-97DE-EEA8-4CB9-C61346011B2E}"/>
          </ac:spMkLst>
        </pc:spChg>
      </pc:sldChg>
      <pc:sldChg chg="modSp mod">
        <pc:chgData name="Kainat Ajaz (2509933)" userId="73a62f84-7276-4985-8672-445e3c7135f2" providerId="ADAL" clId="{CDA862EA-BC5D-48A3-8A19-5BC3F7524907}" dt="2025-10-12T16:27:53.162" v="2577" actId="1076"/>
        <pc:sldMkLst>
          <pc:docMk/>
          <pc:sldMk cId="1838526118" sldId="264"/>
        </pc:sldMkLst>
        <pc:spChg chg="mod">
          <ac:chgData name="Kainat Ajaz (2509933)" userId="73a62f84-7276-4985-8672-445e3c7135f2" providerId="ADAL" clId="{CDA862EA-BC5D-48A3-8A19-5BC3F7524907}" dt="2025-10-12T16:27:53.162" v="2577" actId="1076"/>
          <ac:spMkLst>
            <pc:docMk/>
            <pc:sldMk cId="1838526118" sldId="264"/>
            <ac:spMk id="2" creationId="{ED10C1BD-6C6A-7D05-CB5E-EE4E2313A387}"/>
          </ac:spMkLst>
        </pc:spChg>
        <pc:spChg chg="mod">
          <ac:chgData name="Kainat Ajaz (2509933)" userId="73a62f84-7276-4985-8672-445e3c7135f2" providerId="ADAL" clId="{CDA862EA-BC5D-48A3-8A19-5BC3F7524907}" dt="2025-10-12T15:51:33.674" v="1938" actId="403"/>
          <ac:spMkLst>
            <pc:docMk/>
            <pc:sldMk cId="1838526118" sldId="264"/>
            <ac:spMk id="3" creationId="{CE10FF6E-E679-7CDF-DA4B-254929C70C7E}"/>
          </ac:spMkLst>
        </pc:spChg>
      </pc:sldChg>
      <pc:sldChg chg="modSp mod">
        <pc:chgData name="Kainat Ajaz (2509933)" userId="73a62f84-7276-4985-8672-445e3c7135f2" providerId="ADAL" clId="{CDA862EA-BC5D-48A3-8A19-5BC3F7524907}" dt="2025-10-12T16:04:56.146" v="2575" actId="20577"/>
        <pc:sldMkLst>
          <pc:docMk/>
          <pc:sldMk cId="809735628" sldId="265"/>
        </pc:sldMkLst>
        <pc:spChg chg="mod">
          <ac:chgData name="Kainat Ajaz (2509933)" userId="73a62f84-7276-4985-8672-445e3c7135f2" providerId="ADAL" clId="{CDA862EA-BC5D-48A3-8A19-5BC3F7524907}" dt="2025-10-12T15:56:26.013" v="1989" actId="20577"/>
          <ac:spMkLst>
            <pc:docMk/>
            <pc:sldMk cId="809735628" sldId="265"/>
            <ac:spMk id="2" creationId="{9A221EF7-A40B-20B8-19D0-79340375A154}"/>
          </ac:spMkLst>
        </pc:spChg>
        <pc:spChg chg="mod">
          <ac:chgData name="Kainat Ajaz (2509933)" userId="73a62f84-7276-4985-8672-445e3c7135f2" providerId="ADAL" clId="{CDA862EA-BC5D-48A3-8A19-5BC3F7524907}" dt="2025-10-12T16:04:56.146" v="2575" actId="20577"/>
          <ac:spMkLst>
            <pc:docMk/>
            <pc:sldMk cId="809735628" sldId="265"/>
            <ac:spMk id="3" creationId="{86DD4D70-3E7B-F1CA-5FFF-DA8E94C7F387}"/>
          </ac:spMkLst>
        </pc:spChg>
      </pc:sldChg>
    </pc:docChg>
  </pc:docChgLst>
  <pc:docChgLst>
    <pc:chgData name="Iqrah Aleena Asghar (2505023)" userId="a4121013-2703-48bb-920a-90d6750d5283" providerId="ADAL" clId="{23E42482-0FE0-4136-B294-A05656D5F50C}"/>
    <pc:docChg chg="custSel addSld modSld">
      <pc:chgData name="Iqrah Aleena Asghar (2505023)" userId="a4121013-2703-48bb-920a-90d6750d5283" providerId="ADAL" clId="{23E42482-0FE0-4136-B294-A05656D5F50C}" dt="2025-10-12T18:09:42.659" v="493" actId="20577"/>
      <pc:docMkLst>
        <pc:docMk/>
      </pc:docMkLst>
      <pc:sldChg chg="modSp">
        <pc:chgData name="Iqrah Aleena Asghar (2505023)" userId="a4121013-2703-48bb-920a-90d6750d5283" providerId="ADAL" clId="{23E42482-0FE0-4136-B294-A05656D5F50C}" dt="2025-10-12T18:09:42.659" v="493" actId="20577"/>
        <pc:sldMkLst>
          <pc:docMk/>
          <pc:sldMk cId="3718122072" sldId="259"/>
        </pc:sldMkLst>
        <pc:spChg chg="mod">
          <ac:chgData name="Iqrah Aleena Asghar (2505023)" userId="a4121013-2703-48bb-920a-90d6750d5283" providerId="ADAL" clId="{23E42482-0FE0-4136-B294-A05656D5F50C}" dt="2025-10-12T18:09:42.659" v="493" actId="20577"/>
          <ac:spMkLst>
            <pc:docMk/>
            <pc:sldMk cId="3718122072" sldId="259"/>
            <ac:spMk id="3" creationId="{041057FC-6B0D-08DC-78A0-B1F6DF5E5383}"/>
          </ac:spMkLst>
        </pc:spChg>
      </pc:sldChg>
      <pc:sldChg chg="addSp modSp">
        <pc:chgData name="Iqrah Aleena Asghar (2505023)" userId="a4121013-2703-48bb-920a-90d6750d5283" providerId="ADAL" clId="{23E42482-0FE0-4136-B294-A05656D5F50C}" dt="2025-10-10T19:48:31.502" v="441" actId="20577"/>
        <pc:sldMkLst>
          <pc:docMk/>
          <pc:sldMk cId="1375197288" sldId="266"/>
        </pc:sldMkLst>
        <pc:spChg chg="mod">
          <ac:chgData name="Iqrah Aleena Asghar (2505023)" userId="a4121013-2703-48bb-920a-90d6750d5283" providerId="ADAL" clId="{23E42482-0FE0-4136-B294-A05656D5F50C}" dt="2025-10-10T19:48:31.502" v="441" actId="20577"/>
          <ac:spMkLst>
            <pc:docMk/>
            <pc:sldMk cId="1375197288" sldId="266"/>
            <ac:spMk id="3" creationId="{7A69CFF7-3AE5-866C-583A-F68AE7BC0AD6}"/>
          </ac:spMkLst>
        </pc:spChg>
        <pc:spChg chg="add">
          <ac:chgData name="Iqrah Aleena Asghar (2505023)" userId="a4121013-2703-48bb-920a-90d6750d5283" providerId="ADAL" clId="{23E42482-0FE0-4136-B294-A05656D5F50C}" dt="2025-10-10T19:39:34.192" v="0" actId="139"/>
          <ac:spMkLst>
            <pc:docMk/>
            <pc:sldMk cId="1375197288" sldId="266"/>
            <ac:spMk id="4" creationId="{ACAAF6F3-5DB2-2E55-B57F-CD5C8CAFE12B}"/>
          </ac:spMkLst>
        </pc:spChg>
      </pc:sldChg>
    </pc:docChg>
  </pc:docChgLst>
  <pc:docChgLst>
    <pc:chgData name="Saleema Asghar (2504731)" userId="S::2504731@student.uwtsd.ac.uk::62d745ec-5ce4-4329-8a10-fb7d251055da" providerId="AD" clId="Web-{6D1B9866-B2E4-5FF8-B03A-146712A2C2E4}"/>
    <pc:docChg chg="sldOrd">
      <pc:chgData name="Saleema Asghar (2504731)" userId="S::2504731@student.uwtsd.ac.uk::62d745ec-5ce4-4329-8a10-fb7d251055da" providerId="AD" clId="Web-{6D1B9866-B2E4-5FF8-B03A-146712A2C2E4}" dt="2025-10-12T07:22:46.459" v="0"/>
      <pc:docMkLst>
        <pc:docMk/>
      </pc:docMkLst>
      <pc:sldChg chg="ord">
        <pc:chgData name="Saleema Asghar (2504731)" userId="S::2504731@student.uwtsd.ac.uk::62d745ec-5ce4-4329-8a10-fb7d251055da" providerId="AD" clId="Web-{6D1B9866-B2E4-5FF8-B03A-146712A2C2E4}" dt="2025-10-12T07:22:46.459" v="0"/>
        <pc:sldMkLst>
          <pc:docMk/>
          <pc:sldMk cId="109857222" sldId="256"/>
        </pc:sldMkLst>
      </pc:sldChg>
    </pc:docChg>
  </pc:docChgLst>
  <pc:docChgLst>
    <pc:chgData name="Saleema Asghar (2504731)" userId="S::2504731@student.uwtsd.ac.uk::62d745ec-5ce4-4329-8a10-fb7d251055da" providerId="AD" clId="Web-{76E1F2A9-F05B-13A1-156B-1792D9E63317}"/>
    <pc:docChg chg="modSld">
      <pc:chgData name="Saleema Asghar (2504731)" userId="S::2504731@student.uwtsd.ac.uk::62d745ec-5ce4-4329-8a10-fb7d251055da" providerId="AD" clId="Web-{76E1F2A9-F05B-13A1-156B-1792D9E63317}" dt="2025-10-12T07:24:22.795" v="4" actId="20577"/>
      <pc:docMkLst>
        <pc:docMk/>
      </pc:docMkLst>
      <pc:sldChg chg="modSp">
        <pc:chgData name="Saleema Asghar (2504731)" userId="S::2504731@student.uwtsd.ac.uk::62d745ec-5ce4-4329-8a10-fb7d251055da" providerId="AD" clId="Web-{76E1F2A9-F05B-13A1-156B-1792D9E63317}" dt="2025-10-12T07:24:22.795" v="4" actId="20577"/>
        <pc:sldMkLst>
          <pc:docMk/>
          <pc:sldMk cId="3718122072" sldId="259"/>
        </pc:sldMkLst>
        <pc:spChg chg="mod">
          <ac:chgData name="Saleema Asghar (2504731)" userId="S::2504731@student.uwtsd.ac.uk::62d745ec-5ce4-4329-8a10-fb7d251055da" providerId="AD" clId="Web-{76E1F2A9-F05B-13A1-156B-1792D9E63317}" dt="2025-10-12T07:24:05.341" v="2" actId="20577"/>
          <ac:spMkLst>
            <pc:docMk/>
            <pc:sldMk cId="3718122072" sldId="259"/>
            <ac:spMk id="2" creationId="{4F9BB044-13DB-F136-A4D1-E7323185DEBD}"/>
          </ac:spMkLst>
        </pc:spChg>
        <pc:spChg chg="mod">
          <ac:chgData name="Saleema Asghar (2504731)" userId="S::2504731@student.uwtsd.ac.uk::62d745ec-5ce4-4329-8a10-fb7d251055da" providerId="AD" clId="Web-{76E1F2A9-F05B-13A1-156B-1792D9E63317}" dt="2025-10-12T07:24:22.795" v="4" actId="20577"/>
          <ac:spMkLst>
            <pc:docMk/>
            <pc:sldMk cId="3718122072" sldId="259"/>
            <ac:spMk id="3" creationId="{041057FC-6B0D-08DC-78A0-B1F6DF5E5383}"/>
          </ac:spMkLst>
        </pc:spChg>
      </pc:sldChg>
    </pc:docChg>
  </pc:docChgLst>
  <pc:docChgLst>
    <pc:chgData name="Kainat Ajaz (2509933)" userId="S::2509933@student.uwtsd.ac.uk::73a62f84-7276-4985-8672-445e3c7135f2" providerId="AD" clId="Web-{3D482993-1F2C-36E5-4D57-D2591678D8ED}"/>
    <pc:docChg chg="addSld modSld">
      <pc:chgData name="Kainat Ajaz (2509933)" userId="S::2509933@student.uwtsd.ac.uk::73a62f84-7276-4985-8672-445e3c7135f2" providerId="AD" clId="Web-{3D482993-1F2C-36E5-4D57-D2591678D8ED}" dt="2025-10-12T22:25:43.470" v="8" actId="20577"/>
      <pc:docMkLst>
        <pc:docMk/>
      </pc:docMkLst>
      <pc:sldChg chg="modSp new">
        <pc:chgData name="Kainat Ajaz (2509933)" userId="S::2509933@student.uwtsd.ac.uk::73a62f84-7276-4985-8672-445e3c7135f2" providerId="AD" clId="Web-{3D482993-1F2C-36E5-4D57-D2591678D8ED}" dt="2025-10-12T22:25:07.609" v="4" actId="1076"/>
        <pc:sldMkLst>
          <pc:docMk/>
          <pc:sldMk cId="2811649692" sldId="267"/>
        </pc:sldMkLst>
        <pc:spChg chg="mod">
          <ac:chgData name="Kainat Ajaz (2509933)" userId="S::2509933@student.uwtsd.ac.uk::73a62f84-7276-4985-8672-445e3c7135f2" providerId="AD" clId="Web-{3D482993-1F2C-36E5-4D57-D2591678D8ED}" dt="2025-10-12T22:24:33.014" v="1" actId="20577"/>
          <ac:spMkLst>
            <pc:docMk/>
            <pc:sldMk cId="2811649692" sldId="267"/>
            <ac:spMk id="2" creationId="{AEFB1415-339D-ABC4-234E-FA755E25DA0E}"/>
          </ac:spMkLst>
        </pc:spChg>
        <pc:spChg chg="mod">
          <ac:chgData name="Kainat Ajaz (2509933)" userId="S::2509933@student.uwtsd.ac.uk::73a62f84-7276-4985-8672-445e3c7135f2" providerId="AD" clId="Web-{3D482993-1F2C-36E5-4D57-D2591678D8ED}" dt="2025-10-12T22:25:07.609" v="4" actId="1076"/>
          <ac:spMkLst>
            <pc:docMk/>
            <pc:sldMk cId="2811649692" sldId="267"/>
            <ac:spMk id="3" creationId="{ABE68972-17DE-41A4-AC02-BD54F1C613D3}"/>
          </ac:spMkLst>
        </pc:spChg>
      </pc:sldChg>
      <pc:sldChg chg="modSp new">
        <pc:chgData name="Kainat Ajaz (2509933)" userId="S::2509933@student.uwtsd.ac.uk::73a62f84-7276-4985-8672-445e3c7135f2" providerId="AD" clId="Web-{3D482993-1F2C-36E5-4D57-D2591678D8ED}" dt="2025-10-12T22:25:43.470" v="8" actId="20577"/>
        <pc:sldMkLst>
          <pc:docMk/>
          <pc:sldMk cId="2628120939" sldId="268"/>
        </pc:sldMkLst>
        <pc:spChg chg="mod">
          <ac:chgData name="Kainat Ajaz (2509933)" userId="S::2509933@student.uwtsd.ac.uk::73a62f84-7276-4985-8672-445e3c7135f2" providerId="AD" clId="Web-{3D482993-1F2C-36E5-4D57-D2591678D8ED}" dt="2025-10-12T22:25:29.579" v="7" actId="20577"/>
          <ac:spMkLst>
            <pc:docMk/>
            <pc:sldMk cId="2628120939" sldId="268"/>
            <ac:spMk id="2" creationId="{D4638ABC-C304-F1D4-0539-B4414DF7C447}"/>
          </ac:spMkLst>
        </pc:spChg>
        <pc:spChg chg="mod">
          <ac:chgData name="Kainat Ajaz (2509933)" userId="S::2509933@student.uwtsd.ac.uk::73a62f84-7276-4985-8672-445e3c7135f2" providerId="AD" clId="Web-{3D482993-1F2C-36E5-4D57-D2591678D8ED}" dt="2025-10-12T22:25:43.470" v="8" actId="20577"/>
          <ac:spMkLst>
            <pc:docMk/>
            <pc:sldMk cId="2628120939" sldId="268"/>
            <ac:spMk id="3" creationId="{5153A11A-4F02-7BBA-4161-103909622B8F}"/>
          </ac:spMkLst>
        </pc:spChg>
      </pc:sldChg>
    </pc:docChg>
  </pc:docChgLst>
  <pc:docChgLst>
    <pc:chgData name="Iqrah Aleena Asghar (2505023)" userId="S::2505023@student.uwtsd.ac.uk::a4121013-2703-48bb-920a-90d6750d5283" providerId="AD" clId="Web-{EEA9DC6D-350F-C74D-BABB-8DBD6D13333D}"/>
    <pc:docChg chg="addSld modSld addMainMaster delMainMaster">
      <pc:chgData name="Iqrah Aleena Asghar (2505023)" userId="S::2505023@student.uwtsd.ac.uk::a4121013-2703-48bb-920a-90d6750d5283" providerId="AD" clId="Web-{EEA9DC6D-350F-C74D-BABB-8DBD6D13333D}" dt="2025-10-10T19:28:24.240" v="434" actId="20577"/>
      <pc:docMkLst>
        <pc:docMk/>
      </pc:docMkLst>
      <pc:sldChg chg="addSp modSp mod setBg modClrScheme setClrOvrMap chgLayout">
        <pc:chgData name="Iqrah Aleena Asghar (2505023)" userId="S::2505023@student.uwtsd.ac.uk::a4121013-2703-48bb-920a-90d6750d5283" providerId="AD" clId="Web-{EEA9DC6D-350F-C74D-BABB-8DBD6D13333D}" dt="2025-10-10T19:11:42.546" v="26" actId="20577"/>
        <pc:sldMkLst>
          <pc:docMk/>
          <pc:sldMk cId="109857222" sldId="256"/>
        </pc:sldMkLst>
        <pc:spChg chg="mod">
          <ac:chgData name="Iqrah Aleena Asghar (2505023)" userId="S::2505023@student.uwtsd.ac.uk::a4121013-2703-48bb-920a-90d6750d5283" providerId="AD" clId="Web-{EEA9DC6D-350F-C74D-BABB-8DBD6D13333D}" dt="2025-10-10T19:11:42.546" v="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qrah Aleena Asghar (2505023)" userId="S::2505023@student.uwtsd.ac.uk::a4121013-2703-48bb-920a-90d6750d5283" providerId="AD" clId="Web-{EEA9DC6D-350F-C74D-BABB-8DBD6D13333D}" dt="2025-10-10T19:08:10.076" v="1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Iqrah Aleena Asghar (2505023)" userId="S::2505023@student.uwtsd.ac.uk::a4121013-2703-48bb-920a-90d6750d5283" providerId="AD" clId="Web-{EEA9DC6D-350F-C74D-BABB-8DBD6D13333D}" dt="2025-10-10T19:22:50.551" v="311" actId="20577"/>
        <pc:sldMkLst>
          <pc:docMk/>
          <pc:sldMk cId="2701113751" sldId="257"/>
        </pc:sldMkLst>
        <pc:spChg chg="mod">
          <ac:chgData name="Iqrah Aleena Asghar (2505023)" userId="S::2505023@student.uwtsd.ac.uk::a4121013-2703-48bb-920a-90d6750d5283" providerId="AD" clId="Web-{EEA9DC6D-350F-C74D-BABB-8DBD6D13333D}" dt="2025-10-10T19:12:25.627" v="42" actId="20577"/>
          <ac:spMkLst>
            <pc:docMk/>
            <pc:sldMk cId="2701113751" sldId="257"/>
            <ac:spMk id="2" creationId="{5F164000-621D-BE11-EF48-9033032609A2}"/>
          </ac:spMkLst>
        </pc:spChg>
        <pc:spChg chg="mod">
          <ac:chgData name="Iqrah Aleena Asghar (2505023)" userId="S::2505023@student.uwtsd.ac.uk::a4121013-2703-48bb-920a-90d6750d5283" providerId="AD" clId="Web-{EEA9DC6D-350F-C74D-BABB-8DBD6D13333D}" dt="2025-10-10T19:22:50.551" v="311" actId="20577"/>
          <ac:spMkLst>
            <pc:docMk/>
            <pc:sldMk cId="2701113751" sldId="257"/>
            <ac:spMk id="3" creationId="{49A3C255-7808-E234-BBB6-712DFCB8AAC6}"/>
          </ac:spMkLst>
        </pc:spChg>
      </pc:sldChg>
      <pc:sldChg chg="modSp new">
        <pc:chgData name="Iqrah Aleena Asghar (2505023)" userId="S::2505023@student.uwtsd.ac.uk::a4121013-2703-48bb-920a-90d6750d5283" providerId="AD" clId="Web-{EEA9DC6D-350F-C74D-BABB-8DBD6D13333D}" dt="2025-10-10T19:26:49.279" v="382" actId="20577"/>
        <pc:sldMkLst>
          <pc:docMk/>
          <pc:sldMk cId="3491509352" sldId="258"/>
        </pc:sldMkLst>
        <pc:spChg chg="mod">
          <ac:chgData name="Iqrah Aleena Asghar (2505023)" userId="S::2505023@student.uwtsd.ac.uk::a4121013-2703-48bb-920a-90d6750d5283" providerId="AD" clId="Web-{EEA9DC6D-350F-C74D-BABB-8DBD6D13333D}" dt="2025-10-10T19:16:00.199" v="152" actId="20577"/>
          <ac:spMkLst>
            <pc:docMk/>
            <pc:sldMk cId="3491509352" sldId="258"/>
            <ac:spMk id="2" creationId="{02A23C03-7587-7C4E-ED50-A7FB626412DC}"/>
          </ac:spMkLst>
        </pc:spChg>
        <pc:spChg chg="mod">
          <ac:chgData name="Iqrah Aleena Asghar (2505023)" userId="S::2505023@student.uwtsd.ac.uk::a4121013-2703-48bb-920a-90d6750d5283" providerId="AD" clId="Web-{EEA9DC6D-350F-C74D-BABB-8DBD6D13333D}" dt="2025-10-10T19:26:49.279" v="382" actId="20577"/>
          <ac:spMkLst>
            <pc:docMk/>
            <pc:sldMk cId="3491509352" sldId="258"/>
            <ac:spMk id="3" creationId="{011AB9DE-7574-049F-4960-7B42903E7196}"/>
          </ac:spMkLst>
        </pc:spChg>
      </pc:sldChg>
      <pc:sldChg chg="new">
        <pc:chgData name="Iqrah Aleena Asghar (2505023)" userId="S::2505023@student.uwtsd.ac.uk::a4121013-2703-48bb-920a-90d6750d5283" providerId="AD" clId="Web-{EEA9DC6D-350F-C74D-BABB-8DBD6D13333D}" dt="2025-10-10T19:18:15.515" v="170"/>
        <pc:sldMkLst>
          <pc:docMk/>
          <pc:sldMk cId="3718122072" sldId="259"/>
        </pc:sldMkLst>
      </pc:sldChg>
      <pc:sldChg chg="new">
        <pc:chgData name="Iqrah Aleena Asghar (2505023)" userId="S::2505023@student.uwtsd.ac.uk::a4121013-2703-48bb-920a-90d6750d5283" providerId="AD" clId="Web-{EEA9DC6D-350F-C74D-BABB-8DBD6D13333D}" dt="2025-10-10T19:18:17.437" v="171"/>
        <pc:sldMkLst>
          <pc:docMk/>
          <pc:sldMk cId="3364287326" sldId="260"/>
        </pc:sldMkLst>
      </pc:sldChg>
      <pc:sldChg chg="new">
        <pc:chgData name="Iqrah Aleena Asghar (2505023)" userId="S::2505023@student.uwtsd.ac.uk::a4121013-2703-48bb-920a-90d6750d5283" providerId="AD" clId="Web-{EEA9DC6D-350F-C74D-BABB-8DBD6D13333D}" dt="2025-10-10T19:18:18.484" v="172"/>
        <pc:sldMkLst>
          <pc:docMk/>
          <pc:sldMk cId="1057205351" sldId="261"/>
        </pc:sldMkLst>
      </pc:sldChg>
      <pc:sldChg chg="new">
        <pc:chgData name="Iqrah Aleena Asghar (2505023)" userId="S::2505023@student.uwtsd.ac.uk::a4121013-2703-48bb-920a-90d6750d5283" providerId="AD" clId="Web-{EEA9DC6D-350F-C74D-BABB-8DBD6D13333D}" dt="2025-10-10T19:18:34.797" v="173"/>
        <pc:sldMkLst>
          <pc:docMk/>
          <pc:sldMk cId="841280317" sldId="262"/>
        </pc:sldMkLst>
      </pc:sldChg>
      <pc:sldChg chg="new">
        <pc:chgData name="Iqrah Aleena Asghar (2505023)" userId="S::2505023@student.uwtsd.ac.uk::a4121013-2703-48bb-920a-90d6750d5283" providerId="AD" clId="Web-{EEA9DC6D-350F-C74D-BABB-8DBD6D13333D}" dt="2025-10-10T19:18:37.203" v="174"/>
        <pc:sldMkLst>
          <pc:docMk/>
          <pc:sldMk cId="1628360090" sldId="263"/>
        </pc:sldMkLst>
      </pc:sldChg>
      <pc:sldChg chg="new">
        <pc:chgData name="Iqrah Aleena Asghar (2505023)" userId="S::2505023@student.uwtsd.ac.uk::a4121013-2703-48bb-920a-90d6750d5283" providerId="AD" clId="Web-{EEA9DC6D-350F-C74D-BABB-8DBD6D13333D}" dt="2025-10-10T19:18:44.891" v="175"/>
        <pc:sldMkLst>
          <pc:docMk/>
          <pc:sldMk cId="1838526118" sldId="264"/>
        </pc:sldMkLst>
      </pc:sldChg>
      <pc:sldChg chg="new">
        <pc:chgData name="Iqrah Aleena Asghar (2505023)" userId="S::2505023@student.uwtsd.ac.uk::a4121013-2703-48bb-920a-90d6750d5283" providerId="AD" clId="Web-{EEA9DC6D-350F-C74D-BABB-8DBD6D13333D}" dt="2025-10-10T19:18:54.813" v="176"/>
        <pc:sldMkLst>
          <pc:docMk/>
          <pc:sldMk cId="809735628" sldId="265"/>
        </pc:sldMkLst>
      </pc:sldChg>
      <pc:sldChg chg="modSp new">
        <pc:chgData name="Iqrah Aleena Asghar (2505023)" userId="S::2505023@student.uwtsd.ac.uk::a4121013-2703-48bb-920a-90d6750d5283" providerId="AD" clId="Web-{EEA9DC6D-350F-C74D-BABB-8DBD6D13333D}" dt="2025-10-10T19:28:24.240" v="434" actId="20577"/>
        <pc:sldMkLst>
          <pc:docMk/>
          <pc:sldMk cId="1375197288" sldId="266"/>
        </pc:sldMkLst>
        <pc:spChg chg="mod">
          <ac:chgData name="Iqrah Aleena Asghar (2505023)" userId="S::2505023@student.uwtsd.ac.uk::a4121013-2703-48bb-920a-90d6750d5283" providerId="AD" clId="Web-{EEA9DC6D-350F-C74D-BABB-8DBD6D13333D}" dt="2025-10-10T19:27:10.422" v="393" actId="20577"/>
          <ac:spMkLst>
            <pc:docMk/>
            <pc:sldMk cId="1375197288" sldId="266"/>
            <ac:spMk id="2" creationId="{79D73FEB-7339-C5F5-C28C-F0163B7EE02E}"/>
          </ac:spMkLst>
        </pc:spChg>
        <pc:spChg chg="mod">
          <ac:chgData name="Iqrah Aleena Asghar (2505023)" userId="S::2505023@student.uwtsd.ac.uk::a4121013-2703-48bb-920a-90d6750d5283" providerId="AD" clId="Web-{EEA9DC6D-350F-C74D-BABB-8DBD6D13333D}" dt="2025-10-10T19:28:24.240" v="434" actId="20577"/>
          <ac:spMkLst>
            <pc:docMk/>
            <pc:sldMk cId="1375197288" sldId="266"/>
            <ac:spMk id="3" creationId="{7A69CFF7-3AE5-866C-583A-F68AE7BC0AD6}"/>
          </ac:spMkLst>
        </pc:spChg>
      </pc:sldChg>
    </pc:docChg>
  </pc:docChgLst>
  <pc:docChgLst>
    <pc:chgData name="Saleema Asghar (2504731)" userId="S::2504731@student.uwtsd.ac.uk::62d745ec-5ce4-4329-8a10-fb7d251055da" providerId="AD" clId="Web-{2869E0E1-3B96-483C-92D6-CC94516267A5}"/>
    <pc:docChg chg="modSld">
      <pc:chgData name="Saleema Asghar (2504731)" userId="S::2504731@student.uwtsd.ac.uk::62d745ec-5ce4-4329-8a10-fb7d251055da" providerId="AD" clId="Web-{2869E0E1-3B96-483C-92D6-CC94516267A5}" dt="2025-10-12T07:22:18.949" v="0" actId="14100"/>
      <pc:docMkLst>
        <pc:docMk/>
      </pc:docMkLst>
      <pc:sldChg chg="modSp">
        <pc:chgData name="Saleema Asghar (2504731)" userId="S::2504731@student.uwtsd.ac.uk::62d745ec-5ce4-4329-8a10-fb7d251055da" providerId="AD" clId="Web-{2869E0E1-3B96-483C-92D6-CC94516267A5}" dt="2025-10-12T07:22:18.949" v="0" actId="14100"/>
        <pc:sldMkLst>
          <pc:docMk/>
          <pc:sldMk cId="109857222" sldId="256"/>
        </pc:sldMkLst>
        <pc:spChg chg="mod">
          <ac:chgData name="Saleema Asghar (2504731)" userId="S::2504731@student.uwtsd.ac.uk::62d745ec-5ce4-4329-8a10-fb7d251055da" providerId="AD" clId="Web-{2869E0E1-3B96-483C-92D6-CC94516267A5}" dt="2025-10-12T07:22:18.949" v="0" actId="1410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ainat Ajaz (2509933)" userId="S::2509933@student.uwtsd.ac.uk::73a62f84-7276-4985-8672-445e3c7135f2" providerId="AD" clId="Web-{88F82CE0-2A63-BA19-CF85-50FA85A3D18E}"/>
    <pc:docChg chg="modSld">
      <pc:chgData name="Kainat Ajaz (2509933)" userId="S::2509933@student.uwtsd.ac.uk::73a62f84-7276-4985-8672-445e3c7135f2" providerId="AD" clId="Web-{88F82CE0-2A63-BA19-CF85-50FA85A3D18E}" dt="2025-10-12T15:03:03.569" v="11" actId="20577"/>
      <pc:docMkLst>
        <pc:docMk/>
      </pc:docMkLst>
      <pc:sldChg chg="modSp">
        <pc:chgData name="Kainat Ajaz (2509933)" userId="S::2509933@student.uwtsd.ac.uk::73a62f84-7276-4985-8672-445e3c7135f2" providerId="AD" clId="Web-{88F82CE0-2A63-BA19-CF85-50FA85A3D18E}" dt="2025-10-12T15:01:08.323" v="6" actId="20577"/>
        <pc:sldMkLst>
          <pc:docMk/>
          <pc:sldMk cId="3718122072" sldId="259"/>
        </pc:sldMkLst>
        <pc:spChg chg="mod">
          <ac:chgData name="Kainat Ajaz (2509933)" userId="S::2509933@student.uwtsd.ac.uk::73a62f84-7276-4985-8672-445e3c7135f2" providerId="AD" clId="Web-{88F82CE0-2A63-BA19-CF85-50FA85A3D18E}" dt="2025-10-12T15:01:08.323" v="6" actId="20577"/>
          <ac:spMkLst>
            <pc:docMk/>
            <pc:sldMk cId="3718122072" sldId="259"/>
            <ac:spMk id="3" creationId="{041057FC-6B0D-08DC-78A0-B1F6DF5E5383}"/>
          </ac:spMkLst>
        </pc:spChg>
      </pc:sldChg>
      <pc:sldChg chg="modSp">
        <pc:chgData name="Kainat Ajaz (2509933)" userId="S::2509933@student.uwtsd.ac.uk::73a62f84-7276-4985-8672-445e3c7135f2" providerId="AD" clId="Web-{88F82CE0-2A63-BA19-CF85-50FA85A3D18E}" dt="2025-10-12T15:03:03.569" v="11" actId="20577"/>
        <pc:sldMkLst>
          <pc:docMk/>
          <pc:sldMk cId="3364287326" sldId="260"/>
        </pc:sldMkLst>
        <pc:spChg chg="mod">
          <ac:chgData name="Kainat Ajaz (2509933)" userId="S::2509933@student.uwtsd.ac.uk::73a62f84-7276-4985-8672-445e3c7135f2" providerId="AD" clId="Web-{88F82CE0-2A63-BA19-CF85-50FA85A3D18E}" dt="2025-10-12T15:03:03.569" v="11" actId="20577"/>
          <ac:spMkLst>
            <pc:docMk/>
            <pc:sldMk cId="3364287326" sldId="260"/>
            <ac:spMk id="2" creationId="{F974CC90-EC7F-69F7-23DE-2E285D5BDCA2}"/>
          </ac:spMkLst>
        </pc:spChg>
      </pc:sldChg>
    </pc:docChg>
  </pc:docChgLst>
  <pc:docChgLst>
    <pc:chgData name="Kainat Ajaz (2509933)" userId="S::2509933@student.uwtsd.ac.uk::73a62f84-7276-4985-8672-445e3c7135f2" providerId="AD" clId="Web-{524C6D70-4495-C681-6924-D03A4C28D3CF}"/>
    <pc:docChg chg="mod delSld modSld addMainMaster delMainMaster">
      <pc:chgData name="Kainat Ajaz (2509933)" userId="S::2509933@student.uwtsd.ac.uk::73a62f84-7276-4985-8672-445e3c7135f2" providerId="AD" clId="Web-{524C6D70-4495-C681-6924-D03A4C28D3CF}" dt="2025-10-12T22:22:24.004" v="9"/>
      <pc:docMkLst>
        <pc:docMk/>
      </pc:docMkLst>
      <pc:sldChg chg="delSp modSp mod modClrScheme delDesignElem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109857222" sldId="256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09857222" sldId="256"/>
            <ac:spMk id="8" creationId="{DEF92653-5D6D-47E6-8744-0DAF76E049C4}"/>
          </ac:spMkLst>
        </pc:spChg>
        <pc:cxnChg chg="del">
          <ac:chgData name="Kainat Ajaz (2509933)" userId="S::2509933@student.uwtsd.ac.uk::73a62f84-7276-4985-8672-445e3c7135f2" providerId="AD" clId="Web-{524C6D70-4495-C681-6924-D03A4C28D3CF}" dt="2025-10-12T22:22:24.004" v="9"/>
          <ac:cxnSpMkLst>
            <pc:docMk/>
            <pc:sldMk cId="109857222" sldId="256"/>
            <ac:cxnSpMk id="10" creationId="{9CA98CE3-81A7-4FFE-A047-9AA65998D877}"/>
          </ac:cxnSpMkLst>
        </pc:cxnChg>
        <pc:cxnChg chg="del">
          <ac:chgData name="Kainat Ajaz (2509933)" userId="S::2509933@student.uwtsd.ac.uk::73a62f84-7276-4985-8672-445e3c7135f2" providerId="AD" clId="Web-{524C6D70-4495-C681-6924-D03A4C28D3CF}" dt="2025-10-12T22:22:24.004" v="9"/>
          <ac:cxnSpMkLst>
            <pc:docMk/>
            <pc:sldMk cId="109857222" sldId="256"/>
            <ac:cxnSpMk id="12" creationId="{18D91C2B-BDB9-49BE-9C44-E0CFE597ABFE}"/>
          </ac:cxnSpMkLst>
        </pc:cxn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2701113751" sldId="257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2701113751" sldId="257"/>
            <ac:spMk id="2" creationId="{5F164000-621D-BE11-EF48-9033032609A2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2701113751" sldId="257"/>
            <ac:spMk id="3" creationId="{49A3C255-7808-E234-BBB6-712DFCB8AAC6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3491509352" sldId="258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3491509352" sldId="258"/>
            <ac:spMk id="2" creationId="{02A23C03-7587-7C4E-ED50-A7FB626412DC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3491509352" sldId="258"/>
            <ac:spMk id="3" creationId="{011AB9DE-7574-049F-4960-7B42903E7196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3718122072" sldId="259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3718122072" sldId="259"/>
            <ac:spMk id="2" creationId="{4F9BB044-13DB-F136-A4D1-E7323185DEBD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3718122072" sldId="259"/>
            <ac:spMk id="3" creationId="{041057FC-6B0D-08DC-78A0-B1F6DF5E5383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3364287326" sldId="260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3364287326" sldId="260"/>
            <ac:spMk id="2" creationId="{F974CC90-EC7F-69F7-23DE-2E285D5BDCA2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3364287326" sldId="260"/>
            <ac:spMk id="3" creationId="{1E9AB708-A294-D196-2FF5-6C6D0DAD40F8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1057205351" sldId="261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057205351" sldId="261"/>
            <ac:spMk id="2" creationId="{98D600C8-3A07-E8AB-B7C4-91FD1D39AC46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057205351" sldId="261"/>
            <ac:spMk id="3" creationId="{BDA93FB4-0FF6-EFBE-DFD3-F69AA2A3A134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841280317" sldId="262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841280317" sldId="262"/>
            <ac:spMk id="2" creationId="{18EE7037-4904-70C8-D32B-10CC25A4114C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841280317" sldId="262"/>
            <ac:spMk id="3" creationId="{554D1E08-10B9-95E7-ABE6-DA42A0D426E2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1628360090" sldId="263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628360090" sldId="263"/>
            <ac:spMk id="2" creationId="{784FAB21-410B-0489-7717-F79C5A7A0835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628360090" sldId="263"/>
            <ac:spMk id="3" creationId="{A4747141-97DE-EEA8-4CB9-C61346011B2E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1838526118" sldId="264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838526118" sldId="264"/>
            <ac:spMk id="2" creationId="{ED10C1BD-6C6A-7D05-CB5E-EE4E2313A387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838526118" sldId="264"/>
            <ac:spMk id="3" creationId="{CE10FF6E-E679-7CDF-DA4B-254929C70C7E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809735628" sldId="265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809735628" sldId="265"/>
            <ac:spMk id="2" creationId="{9A221EF7-A40B-20B8-19D0-79340375A154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809735628" sldId="265"/>
            <ac:spMk id="3" creationId="{86DD4D70-3E7B-F1CA-5FFF-DA8E94C7F387}"/>
          </ac:spMkLst>
        </pc:spChg>
      </pc:sldChg>
      <pc:sldChg chg="modSp mod modClrScheme chgLayout">
        <pc:chgData name="Kainat Ajaz (2509933)" userId="S::2509933@student.uwtsd.ac.uk::73a62f84-7276-4985-8672-445e3c7135f2" providerId="AD" clId="Web-{524C6D70-4495-C681-6924-D03A4C28D3CF}" dt="2025-10-12T22:22:24.004" v="9"/>
        <pc:sldMkLst>
          <pc:docMk/>
          <pc:sldMk cId="1375197288" sldId="266"/>
        </pc:sldMkLst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375197288" sldId="266"/>
            <ac:spMk id="2" creationId="{79D73FEB-7339-C5F5-C28C-F0163B7EE02E}"/>
          </ac:spMkLst>
        </pc:spChg>
        <pc:spChg chg="mod ord">
          <ac:chgData name="Kainat Ajaz (2509933)" userId="S::2509933@student.uwtsd.ac.uk::73a62f84-7276-4985-8672-445e3c7135f2" providerId="AD" clId="Web-{524C6D70-4495-C681-6924-D03A4C28D3CF}" dt="2025-10-12T22:22:24.004" v="9"/>
          <ac:spMkLst>
            <pc:docMk/>
            <pc:sldMk cId="1375197288" sldId="266"/>
            <ac:spMk id="3" creationId="{7A69CFF7-3AE5-866C-583A-F68AE7BC0AD6}"/>
          </ac:spMkLst>
        </pc:spChg>
      </pc:sldChg>
      <pc:sldChg chg="modSp del">
        <pc:chgData name="Kainat Ajaz (2509933)" userId="S::2509933@student.uwtsd.ac.uk::73a62f84-7276-4985-8672-445e3c7135f2" providerId="AD" clId="Web-{524C6D70-4495-C681-6924-D03A4C28D3CF}" dt="2025-10-12T22:22:17.239" v="8"/>
        <pc:sldMkLst>
          <pc:docMk/>
          <pc:sldMk cId="2197693874" sldId="267"/>
        </pc:sldMkLst>
        <pc:spChg chg="mod">
          <ac:chgData name="Kainat Ajaz (2509933)" userId="S::2509933@student.uwtsd.ac.uk::73a62f84-7276-4985-8672-445e3c7135f2" providerId="AD" clId="Web-{524C6D70-4495-C681-6924-D03A4C28D3CF}" dt="2025-10-12T22:21:53.003" v="4" actId="20577"/>
          <ac:spMkLst>
            <pc:docMk/>
            <pc:sldMk cId="2197693874" sldId="267"/>
            <ac:spMk id="2" creationId="{5500C6FE-C21A-815B-71CE-0E1D752E22C4}"/>
          </ac:spMkLst>
        </pc:spChg>
        <pc:spChg chg="mod">
          <ac:chgData name="Kainat Ajaz (2509933)" userId="S::2509933@student.uwtsd.ac.uk::73a62f84-7276-4985-8672-445e3c7135f2" providerId="AD" clId="Web-{524C6D70-4495-C681-6924-D03A4C28D3CF}" dt="2025-10-12T22:22:10.207" v="7" actId="20577"/>
          <ac:spMkLst>
            <pc:docMk/>
            <pc:sldMk cId="2197693874" sldId="267"/>
            <ac:spMk id="3" creationId="{631AE5B5-5346-024F-8617-4484F82A994A}"/>
          </ac:spMkLst>
        </pc:spChg>
      </pc:sldChg>
      <pc:sldMasterChg chg="del delSldLayout">
        <pc:chgData name="Kainat Ajaz (2509933)" userId="S::2509933@student.uwtsd.ac.uk::73a62f84-7276-4985-8672-445e3c7135f2" providerId="AD" clId="Web-{524C6D70-4495-C681-6924-D03A4C28D3CF}" dt="2025-10-12T22:22:24.004" v="9"/>
        <pc:sldMasterMkLst>
          <pc:docMk/>
          <pc:sldMasterMk cId="3365989846" sldId="2147483695"/>
        </pc:sldMasterMkLst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2546738059" sldId="2147483684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3784923167" sldId="2147483685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1967561660" sldId="2147483686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3809068094" sldId="2147483687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3389078738" sldId="2147483688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2679231706" sldId="2147483689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1118448093" sldId="2147483690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3367921567" sldId="2147483691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366247382" sldId="2147483692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2250382128" sldId="2147483693"/>
          </pc:sldLayoutMkLst>
        </pc:sldLayoutChg>
        <pc:sldLayoutChg chg="del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3365989846" sldId="2147483695"/>
            <pc:sldLayoutMk cId="1128377322" sldId="2147483694"/>
          </pc:sldLayoutMkLst>
        </pc:sldLayoutChg>
      </pc:sldMasterChg>
      <pc:sldMasterChg chg="add addSldLayout modSldLayout">
        <pc:chgData name="Kainat Ajaz (2509933)" userId="S::2509933@student.uwtsd.ac.uk::73a62f84-7276-4985-8672-445e3c7135f2" providerId="AD" clId="Web-{524C6D70-4495-C681-6924-D03A4C28D3CF}" dt="2025-10-12T22:22:24.004" v="9"/>
        <pc:sldMasterMkLst>
          <pc:docMk/>
          <pc:sldMasterMk cId="1990010833" sldId="2147483696"/>
        </pc:sldMasterMkLst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2465409879" sldId="2147483697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3628792787" sldId="2147483698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1596570739" sldId="2147483699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613322573" sldId="2147483700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3016713248" sldId="2147483701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2314867950" sldId="2147483702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2925278242" sldId="2147483703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3863401070" sldId="2147483704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614654018" sldId="2147483705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4115988030" sldId="2147483706"/>
          </pc:sldLayoutMkLst>
        </pc:sldLayoutChg>
        <pc:sldLayoutChg chg="add mod replId">
          <pc:chgData name="Kainat Ajaz (2509933)" userId="S::2509933@student.uwtsd.ac.uk::73a62f84-7276-4985-8672-445e3c7135f2" providerId="AD" clId="Web-{524C6D70-4495-C681-6924-D03A4C28D3CF}" dt="2025-10-12T22:22:24.004" v="9"/>
          <pc:sldLayoutMkLst>
            <pc:docMk/>
            <pc:sldMasterMk cId="1990010833" sldId="2147483696"/>
            <pc:sldLayoutMk cId="1336664032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65409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792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57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32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71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867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278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01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654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988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664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010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BB044-13DB-F136-A4D1-E7323185D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This presentation is done by 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057FC-6B0D-08DC-78A0-B1F6DF5E5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Saleema Asghar ( 2504731)</a:t>
            </a:r>
          </a:p>
          <a:p>
            <a:r>
              <a:rPr lang="en-GB"/>
              <a:t>Iqrah </a:t>
            </a:r>
            <a:r>
              <a:rPr lang="en-GB" err="1"/>
              <a:t>asghar</a:t>
            </a:r>
            <a:r>
              <a:rPr lang="en-GB"/>
              <a:t> ( 2505023)</a:t>
            </a:r>
          </a:p>
          <a:p>
            <a:r>
              <a:rPr lang="en-GB"/>
              <a:t>Kainat ( 2509933)</a:t>
            </a:r>
          </a:p>
          <a:p>
            <a:r>
              <a:rPr lang="en-GB"/>
              <a:t>Samera ( 2509932)</a:t>
            </a:r>
          </a:p>
          <a:p>
            <a:r>
              <a:rPr lang="en-GB"/>
              <a:t>Anisa </a:t>
            </a:r>
          </a:p>
        </p:txBody>
      </p:sp>
    </p:spTree>
    <p:extLst>
      <p:ext uri="{BB962C8B-B14F-4D97-AF65-F5344CB8AC3E}">
        <p14:creationId xmlns:p14="http://schemas.microsoft.com/office/powerpoint/2010/main" val="3718122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025" y="1639283"/>
            <a:ext cx="8998404" cy="4115410"/>
          </a:xfrm>
        </p:spPr>
        <p:txBody>
          <a:bodyPr anchor="b">
            <a:normAutofit/>
          </a:bodyPr>
          <a:lstStyle/>
          <a:p>
            <a:r>
              <a:rPr lang="en-GB" sz="6600"/>
              <a:t>Sunrise residential care home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3900" y="1184470"/>
            <a:ext cx="8855529" cy="1011050"/>
          </a:xfrm>
        </p:spPr>
        <p:txBody>
          <a:bodyPr anchor="t">
            <a:normAutofit/>
          </a:bodyPr>
          <a:lstStyle/>
          <a:p>
            <a:r>
              <a:rPr lang="en-GB"/>
              <a:t>Digital skills and  research methods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4CC90-EC7F-69F7-23DE-2E285D5BD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Power point</a:t>
            </a:r>
            <a:br>
              <a:rPr lang="en-GB"/>
            </a:br>
            <a:r>
              <a:rPr lang="en-GB"/>
              <a:t>BENEFIT OF DIGITAL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AB708-A294-D196-2FF5-6C6D0DAD4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/>
              <a:t>One major benefit of digital tools is improved communication</a:t>
            </a:r>
          </a:p>
          <a:p>
            <a:r>
              <a:rPr lang="en-GB" sz="2400"/>
              <a:t>Many older adults struggle with verbal communication due to health conditions</a:t>
            </a:r>
          </a:p>
          <a:p>
            <a:r>
              <a:rPr lang="en-GB" sz="2400"/>
              <a:t>By introducing tablets and communication apps caregivers can better understand residents' needs and preferences</a:t>
            </a:r>
          </a:p>
        </p:txBody>
      </p:sp>
    </p:spTree>
    <p:extLst>
      <p:ext uri="{BB962C8B-B14F-4D97-AF65-F5344CB8AC3E}">
        <p14:creationId xmlns:p14="http://schemas.microsoft.com/office/powerpoint/2010/main" val="3364287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600C8-3A07-E8AB-B7C4-91FD1D39A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Power point</a:t>
            </a:r>
            <a:br>
              <a:rPr lang="en-GB"/>
            </a:br>
            <a:r>
              <a:rPr lang="en-GB"/>
              <a:t>Another way a digital tool can help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93FB4-0FF6-EFBE-DFD3-F69AA2A3A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Another way digital tools are being used at Sunrise is through health monitoring</a:t>
            </a:r>
          </a:p>
          <a:p>
            <a:r>
              <a:rPr lang="en-GB" sz="2400"/>
              <a:t>Devices such as wearable health monitor can track vital signs like heart rate and blood pressure in real time this data can help nurses quickly identify any changes in a resident's health status</a:t>
            </a:r>
            <a:r>
              <a:rPr lang="en-GB"/>
              <a:t>.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205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E7037-4904-70C8-D32B-10CC25A41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Power point </a:t>
            </a:r>
            <a:br>
              <a:rPr lang="en-GB"/>
            </a:br>
            <a:r>
              <a:rPr lang="en-GB"/>
              <a:t>Further training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D1E08-10B9-95E7-ABE6-DA42A0D42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Staff have to use digital tools effectively are crucial regular trainings ensure nurses and professionals can utilize the technology </a:t>
            </a:r>
          </a:p>
          <a:p>
            <a:r>
              <a:rPr lang="en-GB" sz="2800"/>
              <a:t>Staff who are familiar with technology can also help residents feel more comfortable using these tools</a:t>
            </a:r>
          </a:p>
          <a:p>
            <a:r>
              <a:rPr lang="en-GB" sz="2800"/>
              <a:t>It also makes the residents independence and confidence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2803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FAB21-410B-0489-7717-F79C5A7A0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Teams</a:t>
            </a:r>
            <a:br>
              <a:rPr lang="en-GB"/>
            </a:br>
            <a:r>
              <a:rPr lang="en-GB"/>
              <a:t>Modern age of technology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47141-97DE-EEA8-4CB9-C61346011B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/>
              <a:t>Sunrise teams have become integral tools for organizations seeking to enhance teamwork and productivity</a:t>
            </a:r>
          </a:p>
          <a:p>
            <a:r>
              <a:rPr lang="en-GB" sz="2800"/>
              <a:t>One of the prominent benefit of sunrise teams is the facilitation of communication among team members</a:t>
            </a:r>
          </a:p>
          <a:p>
            <a:r>
              <a:rPr lang="en-GB" sz="2800"/>
              <a:t>During covid-19 pandemic remote teams relied heavily on such applications to maintain their operations.</a:t>
            </a:r>
          </a:p>
        </p:txBody>
      </p:sp>
    </p:spTree>
    <p:extLst>
      <p:ext uri="{BB962C8B-B14F-4D97-AF65-F5344CB8AC3E}">
        <p14:creationId xmlns:p14="http://schemas.microsoft.com/office/powerpoint/2010/main" val="1628360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0C1BD-6C6A-7D05-CB5E-EE4E2313A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4" y="779489"/>
            <a:ext cx="10691265" cy="1307592"/>
          </a:xfrm>
        </p:spPr>
        <p:txBody>
          <a:bodyPr>
            <a:normAutofit/>
          </a:bodyPr>
          <a:lstStyle/>
          <a:p>
            <a:r>
              <a:rPr lang="en-GB"/>
              <a:t>Advantage of sunrise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0FF6E-E679-7CDF-DA4B-254929C70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/>
              <a:t>The level of organization that sunrise team offers with tools for task assignment deadline tracking, and project management.</a:t>
            </a:r>
          </a:p>
          <a:p>
            <a:r>
              <a:rPr lang="en-GB" sz="2400"/>
              <a:t>With this tool users can stay focussed on there responsibilities the visual elements of the app allow team leaders to monitor progress.</a:t>
            </a:r>
          </a:p>
          <a:p>
            <a:r>
              <a:rPr lang="en-GB" sz="2400"/>
              <a:t>Sunrise can easily adjust workloads and deadlines based on the real time input from team members</a:t>
            </a:r>
          </a:p>
        </p:txBody>
      </p:sp>
    </p:spTree>
    <p:extLst>
      <p:ext uri="{BB962C8B-B14F-4D97-AF65-F5344CB8AC3E}">
        <p14:creationId xmlns:p14="http://schemas.microsoft.com/office/powerpoint/2010/main" val="1838526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21EF7-A40B-20B8-19D0-79340375A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Enhancing care for the elderly sunrise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D4D70-3E7B-F1CA-5FFF-DA8E94C7F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Technology has become an essential part of our everyday lives its importance is growing in places like nursing homes and care facilities</a:t>
            </a:r>
          </a:p>
          <a:p>
            <a:r>
              <a:rPr lang="en-GB"/>
              <a:t>Elderly residents in sunrise care home by facilitating communication among staff enhancing personalised care  providing easy access to medical information</a:t>
            </a:r>
          </a:p>
          <a:p>
            <a:r>
              <a:rPr lang="en-GB"/>
              <a:t>By eliminating delays in passing important information the overall health and safety of the residents can be significantly improved</a:t>
            </a:r>
          </a:p>
          <a:p>
            <a:r>
              <a:rPr lang="en-GB"/>
              <a:t>Team software can be a vital tool in building a supportive environment for elderly </a:t>
            </a:r>
            <a:r>
              <a:rPr lang="en-GB" err="1"/>
              <a:t>individuaals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735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64000-621D-BE11-EF48-903303260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3C255-7808-E234-BBB6-712DFCB8A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/>
              <a:t>Secure logins</a:t>
            </a:r>
          </a:p>
          <a:p>
            <a:r>
              <a:rPr lang="en-GB"/>
              <a:t>Strong uncommon passwords</a:t>
            </a:r>
          </a:p>
          <a:p>
            <a:r>
              <a:rPr lang="en-GB"/>
              <a:t>Getting logged out after each use</a:t>
            </a:r>
          </a:p>
          <a:p>
            <a:r>
              <a:rPr lang="en-GB"/>
              <a:t>Authorise account in different ways (code)</a:t>
            </a:r>
          </a:p>
          <a:p>
            <a:r>
              <a:rPr lang="en-GB"/>
              <a:t>Keep passwords and personal information to yourself</a:t>
            </a:r>
          </a:p>
        </p:txBody>
      </p:sp>
    </p:spTree>
    <p:extLst>
      <p:ext uri="{BB962C8B-B14F-4D97-AF65-F5344CB8AC3E}">
        <p14:creationId xmlns:p14="http://schemas.microsoft.com/office/powerpoint/2010/main" val="2701113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23C03-7587-7C4E-ED50-A7FB62641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AB9DE-7574-049F-4960-7B42903E7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/>
              <a:t>Email safety </a:t>
            </a:r>
          </a:p>
          <a:p>
            <a:r>
              <a:rPr lang="en-GB"/>
              <a:t> Authorisation code via phone number linked to the email</a:t>
            </a:r>
          </a:p>
          <a:p>
            <a:r>
              <a:rPr lang="en-GB"/>
              <a:t>Verifying the receiver of each email to ensure it’s the right person</a:t>
            </a:r>
          </a:p>
          <a:p>
            <a:r>
              <a:rPr lang="en-GB"/>
              <a:t>Report any scam emails that look suspicious </a:t>
            </a:r>
          </a:p>
          <a:p>
            <a:r>
              <a:rPr lang="en-GB"/>
              <a:t>Don’t reply or open links sent to junk/spam or from a unknown email</a:t>
            </a:r>
          </a:p>
          <a:p>
            <a:r>
              <a:rPr lang="en-GB"/>
              <a:t>Avoid using public wi-fi for confidential tasks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509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73FEB-7339-C5F5-C28C-F0163B7EE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safety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9CFF7-3AE5-866C-583A-F68AE7BC0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544" y="2203704"/>
            <a:ext cx="10691265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u="sng"/>
              <a:t>Safe document storage and maintaining residential data</a:t>
            </a:r>
          </a:p>
          <a:p>
            <a:pPr marL="342900" indent="-342900"/>
            <a:r>
              <a:rPr lang="en-GB"/>
              <a:t>Keep all paperwork locked away </a:t>
            </a:r>
          </a:p>
          <a:p>
            <a:pPr marL="342900" indent="-342900"/>
            <a:r>
              <a:rPr lang="en-GB"/>
              <a:t>Use misrosoft one drive for office use only</a:t>
            </a:r>
          </a:p>
          <a:p>
            <a:pPr marL="342900" indent="-342900"/>
            <a:r>
              <a:rPr lang="en-GB"/>
              <a:t>Control who has access and train staff on data security </a:t>
            </a:r>
          </a:p>
          <a:p>
            <a:pPr marL="342900" indent="-342900"/>
            <a:r>
              <a:rPr lang="en-GB"/>
              <a:t>Ask residents/family for Consent to access their records</a:t>
            </a:r>
          </a:p>
          <a:p>
            <a:pPr marL="342900" indent="-342900"/>
            <a:r>
              <a:rPr lang="en-GB"/>
              <a:t>Secure disposal of any date not needed by overwriting or physical distrucion (shredding )</a:t>
            </a:r>
          </a:p>
          <a:p>
            <a:pPr marL="342900" indent="-342900"/>
            <a:r>
              <a:rPr lang="en-GB"/>
              <a:t>Never use personal information for residential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AAF6F3-5DB2-2E55-B57F-CD5C8CAFE12B}"/>
              </a:ext>
            </a:extLst>
          </p:cNvPr>
          <p:cNvSpPr txBox="1"/>
          <p:nvPr/>
        </p:nvSpPr>
        <p:spPr>
          <a:xfrm>
            <a:off x="5190259" y="2520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197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B1415-339D-ABC4-234E-FA755E25D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all">
                <a:latin typeface="Univers Condensed"/>
              </a:rPr>
              <a:t>Limited Digital SKILLS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68972-17DE-41A4-AC02-BD54F1C61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851" y="2204854"/>
            <a:ext cx="10168128" cy="36941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>
                <a:latin typeface="Arial"/>
                <a:cs typeface="Arial"/>
              </a:rPr>
              <a:t>•</a:t>
            </a:r>
            <a:r>
              <a:rPr lang="en-GB" sz="2000">
                <a:latin typeface="Calisto MT"/>
              </a:rPr>
              <a:t> Limited digital skills among staff in sunrise residential care can lead to several negative consequences that affect both employees and resident.</a:t>
            </a:r>
            <a:endParaRPr lang="en-GB"/>
          </a:p>
          <a:p>
            <a:r>
              <a:rPr lang="en-GB" sz="2000">
                <a:latin typeface="Arial"/>
                <a:cs typeface="Arial"/>
              </a:rPr>
              <a:t>•</a:t>
            </a:r>
            <a:r>
              <a:rPr lang="en-GB" sz="2000">
                <a:latin typeface="Calisto MT"/>
              </a:rPr>
              <a:t>Limited digital skills can also affect the quality of communication among staff and between staff and residents.</a:t>
            </a:r>
            <a:endParaRPr lang="en-GB"/>
          </a:p>
          <a:p>
            <a:r>
              <a:rPr lang="en-GB" sz="2000">
                <a:latin typeface="Arial"/>
                <a:cs typeface="Arial"/>
              </a:rPr>
              <a:t>•</a:t>
            </a:r>
            <a:r>
              <a:rPr lang="en-GB" sz="2000">
                <a:latin typeface="Calisto MT"/>
              </a:rPr>
              <a:t>If staff lack proficiency in these tools, they may be unable to participate in virtual meetings access important updates or communicate effectively with families of residents. </a:t>
            </a:r>
            <a:endParaRPr lang="en-GB"/>
          </a:p>
          <a:p>
            <a:r>
              <a:rPr lang="en-GB" sz="2000">
                <a:latin typeface="Arial"/>
                <a:cs typeface="Arial"/>
              </a:rPr>
              <a:t>•</a:t>
            </a:r>
            <a:r>
              <a:rPr lang="en-GB" sz="2000">
                <a:latin typeface="Calisto MT"/>
              </a:rPr>
              <a:t>If staff members spend extra time trying to navigate digital tools or software, it diverts their attention from direct care activities</a:t>
            </a:r>
            <a:endParaRPr lang="en-GB"/>
          </a:p>
          <a:p>
            <a:r>
              <a:rPr lang="en-GB" sz="2000">
                <a:latin typeface="Arial"/>
                <a:cs typeface="Arial"/>
              </a:rPr>
              <a:t>•</a:t>
            </a:r>
            <a:r>
              <a:rPr lang="en-GB" sz="2000">
                <a:latin typeface="Calisto MT"/>
              </a:rPr>
              <a:t>Providing Staff with regular training sessions that focus on improving their digital skills can empower them to utilize technology effectively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65F28-ACDD-C782-D99E-301B7CEE2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54F86-2FEC-4630-890E-12EFC0AC6F8F}" type="datetime1"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668DF-5D1D-B2DF-AAF7-6D8000270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6D929-C135-E4CA-0248-0135F4B46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649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38ABC-C304-F1D4-0539-B4414DF7C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cap="all" dirty="0">
                <a:latin typeface="Univers Condensed"/>
              </a:rPr>
              <a:t>Limited digital skills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3A11A-4F02-7BBA-4161-103909622B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sto MT"/>
              </a:rPr>
              <a:t>In today's world technology plays a crucial role in healthcare Digital tools help providers deliver better care and improve communications among teams.</a:t>
            </a:r>
            <a:endParaRPr lang="en-GB"/>
          </a:p>
          <a:p>
            <a:r>
              <a:rPr lang="en-GB" sz="2400">
                <a:latin typeface="Calisto MT"/>
              </a:rPr>
              <a:t>.Sunrise care a home care service provider limited digital skills can hinder effective care delivery, communication, and teamwork. </a:t>
            </a:r>
            <a:endParaRPr lang="en-GB"/>
          </a:p>
          <a:p>
            <a:r>
              <a:rPr lang="en-GB">
                <a:latin typeface="Calisto MT"/>
              </a:rPr>
              <a:t>. </a:t>
            </a:r>
            <a:r>
              <a:rPr lang="en-GB" sz="2400">
                <a:latin typeface="Calisto MT"/>
              </a:rPr>
              <a:t>Healthcare professionals often rely on electronic health records and communication platform to share patients' information.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A410D-BBB1-F211-C532-14FFF8552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8F8AA-6324-423E-9931-411906361A72}" type="datetime1"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5F3F0-EE99-1EC8-6064-887B9E774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2CB2F-A998-B438-F677-A48776951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12093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AccentBoxVTI</vt:lpstr>
      <vt:lpstr>This presentation is done by  </vt:lpstr>
      <vt:lpstr>Sunrise residential care home</vt:lpstr>
      <vt:lpstr>Power point BENEFIT OF DIGITAL TOOL</vt:lpstr>
      <vt:lpstr>Power point Another way a digital tool can help</vt:lpstr>
      <vt:lpstr>Power point  Further training programmes</vt:lpstr>
      <vt:lpstr>Teams Modern age of technology </vt:lpstr>
      <vt:lpstr>Advantage of sunrise team</vt:lpstr>
      <vt:lpstr>Enhancing care for the elderly sunrise care home</vt:lpstr>
      <vt:lpstr>Digital safety practices</vt:lpstr>
      <vt:lpstr>Digital safety practices</vt:lpstr>
      <vt:lpstr>Digital safety practices</vt:lpstr>
      <vt:lpstr>Limited Digital SKILLS</vt:lpstr>
      <vt:lpstr>Limited digital skills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Sunrise residential care home</dc:title>
  <dc:creator/>
  <cp:revision>8</cp:revision>
  <dcterms:created xsi:type="dcterms:W3CDTF">2025-10-10T19:07:02Z</dcterms:created>
  <dcterms:modified xsi:type="dcterms:W3CDTF">2025-10-12T22:25:44Z</dcterms:modified>
</cp:coreProperties>
</file>