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661D3B-B33D-4FFA-B941-BCF373BFAD54}" type="datetimeFigureOut">
              <a:rPr lang="en-GB" smtClean="0"/>
              <a:t>06/10/2026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C03632-81CC-40E7-AFFB-26C82B1B570A}" type="slidenum">
              <a:rPr lang="en-GB" smtClean="0"/>
              <a:t>‹#›</a:t>
            </a:fld>
            <a:endParaRPr lang="en-GB"/>
          </a:p>
        </p:txBody>
      </p:sp>
    </p:spTree>
    <p:extLst>
      <p:ext uri="{BB962C8B-B14F-4D97-AF65-F5344CB8AC3E}">
        <p14:creationId xmlns:p14="http://schemas.microsoft.com/office/powerpoint/2010/main" val="2356337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 Microsoft Support – Word of the web. Website: https://support.microsoft.com/en-us/word/ </a:t>
            </a:r>
          </a:p>
        </p:txBody>
      </p:sp>
      <p:sp>
        <p:nvSpPr>
          <p:cNvPr id="4" name="Slide Number Placeholder 3"/>
          <p:cNvSpPr>
            <a:spLocks noGrp="1"/>
          </p:cNvSpPr>
          <p:nvPr>
            <p:ph type="sldNum" sz="quarter" idx="5"/>
          </p:nvPr>
        </p:nvSpPr>
        <p:spPr/>
        <p:txBody>
          <a:bodyPr/>
          <a:lstStyle/>
          <a:p>
            <a:fld id="{87C03632-81CC-40E7-AFFB-26C82B1B570A}" type="slidenum">
              <a:rPr lang="en-GB" smtClean="0"/>
              <a:t>2</a:t>
            </a:fld>
            <a:endParaRPr lang="en-GB"/>
          </a:p>
        </p:txBody>
      </p:sp>
    </p:spTree>
    <p:extLst>
      <p:ext uri="{BB962C8B-B14F-4D97-AF65-F5344CB8AC3E}">
        <p14:creationId xmlns:p14="http://schemas.microsoft.com/office/powerpoint/2010/main" val="559281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1571-9DBB-ABCE-EBAE-0DBC6C2F93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674117D-6EF9-DA5A-CD99-8EB0FC7C83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1216698-1187-3E21-7948-B4F08D024F2A}"/>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5" name="Footer Placeholder 4">
            <a:extLst>
              <a:ext uri="{FF2B5EF4-FFF2-40B4-BE49-F238E27FC236}">
                <a16:creationId xmlns:a16="http://schemas.microsoft.com/office/drawing/2014/main" id="{3B920081-02EC-6E5D-26C3-D8AE677A4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0C2978-477C-ACBE-0B68-66BC5E6B108F}"/>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1616332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1D76-F920-36CA-71FA-76D03F7EA48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0A17F0-555B-F49F-2256-6AD53389A0E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7EA352-87E4-9F59-57E5-7459D67EF691}"/>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5" name="Footer Placeholder 4">
            <a:extLst>
              <a:ext uri="{FF2B5EF4-FFF2-40B4-BE49-F238E27FC236}">
                <a16:creationId xmlns:a16="http://schemas.microsoft.com/office/drawing/2014/main" id="{76CAA66F-EB49-4F47-A4C4-FDD071F46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6A7F57-4F2A-8D70-D8D9-058A06546E65}"/>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3897629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7230-DCC6-57F1-455D-A8719F2FBA0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347E80E-14B5-DD07-70B3-CDFA9B010F2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F9995DC-F2D4-27DE-D50D-9E4B4451BD14}"/>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5" name="Footer Placeholder 4">
            <a:extLst>
              <a:ext uri="{FF2B5EF4-FFF2-40B4-BE49-F238E27FC236}">
                <a16:creationId xmlns:a16="http://schemas.microsoft.com/office/drawing/2014/main" id="{F87BBDE6-5E73-65BF-1544-85D7DD4A90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C46EFB-108A-55BC-0871-06FE81C9A18C}"/>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3978620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1EC8C-7469-A9AE-E7D0-33AA9F467E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897A6EC-8A77-4ED1-D900-2C15CDA447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F4D18F0-4124-BDAD-2120-7E4E239DCEC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4FD8334-10A6-3F1E-5474-B9C3B7D22093}"/>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6" name="Footer Placeholder 5">
            <a:extLst>
              <a:ext uri="{FF2B5EF4-FFF2-40B4-BE49-F238E27FC236}">
                <a16:creationId xmlns:a16="http://schemas.microsoft.com/office/drawing/2014/main" id="{CC4F05C2-21A5-184C-0D61-A7327232DA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5068DA-A5A8-DDC3-9FA1-7BB0CC7B05C5}"/>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3137435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AD08D-B1DE-49C6-A291-25A65A39ED1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6D41D98-F5DC-332B-9B6F-A856BE27CF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97F20D-BA99-4B40-9D09-3C5DEB86BC9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4667095-ADFF-CE7E-79F4-648F5C32FB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D98CE3-A8DB-7A51-5B3C-6C6EAF449A1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4E6B3AB-5C1C-E18A-58DE-B4FEA0055E5A}"/>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8" name="Footer Placeholder 7">
            <a:extLst>
              <a:ext uri="{FF2B5EF4-FFF2-40B4-BE49-F238E27FC236}">
                <a16:creationId xmlns:a16="http://schemas.microsoft.com/office/drawing/2014/main" id="{73171F04-695C-A285-2071-B29C88FC706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A117AC-DB44-EA48-0C3F-5B8F44EBF639}"/>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1177000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AE2CE-B1CB-71A2-E62C-18C5682505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A0104D7-E3C6-8B20-D60D-EDD95BB27071}"/>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4" name="Footer Placeholder 3">
            <a:extLst>
              <a:ext uri="{FF2B5EF4-FFF2-40B4-BE49-F238E27FC236}">
                <a16:creationId xmlns:a16="http://schemas.microsoft.com/office/drawing/2014/main" id="{D83F2CD1-37A1-67A4-EA23-50F6405839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FC3BAB-8E7C-62A3-1649-FE321A9D454B}"/>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1764407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B08B07-6A4E-06DD-4A16-9285C5A4F993}"/>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3" name="Footer Placeholder 2">
            <a:extLst>
              <a:ext uri="{FF2B5EF4-FFF2-40B4-BE49-F238E27FC236}">
                <a16:creationId xmlns:a16="http://schemas.microsoft.com/office/drawing/2014/main" id="{B83D9DB6-BBDE-AA0E-6981-000308BA8B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7C8787-0DEC-EBA0-1EF2-681BD5C36D1F}"/>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3915432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296A7-DE23-9EDA-66BC-850586F62C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C52AA83-92BE-A8CE-3C58-347C292BDF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316A4D7-C423-6630-4B8B-F7815CF708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ACC379-6D47-DCA9-F66B-047C994A5C09}"/>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6" name="Footer Placeholder 5">
            <a:extLst>
              <a:ext uri="{FF2B5EF4-FFF2-40B4-BE49-F238E27FC236}">
                <a16:creationId xmlns:a16="http://schemas.microsoft.com/office/drawing/2014/main" id="{51C1B32F-3610-8A57-9F08-DE8E86B0F7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2494FF-66BC-4E00-ED6C-26085A03329A}"/>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4134576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E4B0-6576-8E3C-0142-3CDA8458F0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9227426-D0A8-A9F8-DEBD-E88934341535}"/>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9D6DCC-F10C-8071-EC90-E1ACA421D2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B19485-BFB9-5D98-20C6-371B90531838}"/>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6" name="Footer Placeholder 5">
            <a:extLst>
              <a:ext uri="{FF2B5EF4-FFF2-40B4-BE49-F238E27FC236}">
                <a16:creationId xmlns:a16="http://schemas.microsoft.com/office/drawing/2014/main" id="{54C25B08-1FD9-FED5-2C9A-D280EC67A9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069E7E-206E-0D2E-4975-D5B6B3878E63}"/>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1487855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9BA42-306F-302C-B6AB-35ACFC1AB52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422C79A-A3C4-FB9C-6C4C-94A0622FE53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13D304-D05C-3D5D-87A5-473CE2A745A2}"/>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5" name="Footer Placeholder 4">
            <a:extLst>
              <a:ext uri="{FF2B5EF4-FFF2-40B4-BE49-F238E27FC236}">
                <a16:creationId xmlns:a16="http://schemas.microsoft.com/office/drawing/2014/main" id="{E885ECE4-525E-0CB1-61C2-3B62689E4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F45E52-08D5-EA49-F914-548B0F42F3D6}"/>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1645023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146603-4CA9-68A1-E669-FFDD08D1CC2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3F286A0-B063-6292-22A7-E0350483508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B2AA6C-4C02-6927-140C-F4F9C1CFCFB2}"/>
              </a:ext>
            </a:extLst>
          </p:cNvPr>
          <p:cNvSpPr>
            <a:spLocks noGrp="1"/>
          </p:cNvSpPr>
          <p:nvPr>
            <p:ph type="dt" sz="half" idx="10"/>
          </p:nvPr>
        </p:nvSpPr>
        <p:spPr/>
        <p:txBody>
          <a:bodyPr/>
          <a:lstStyle/>
          <a:p>
            <a:fld id="{D812439B-368F-46A9-B4A2-3A7375CF64AC}" type="datetimeFigureOut">
              <a:rPr lang="en-GB" smtClean="0"/>
              <a:t>06/10/2026</a:t>
            </a:fld>
            <a:endParaRPr lang="en-GB"/>
          </a:p>
        </p:txBody>
      </p:sp>
      <p:sp>
        <p:nvSpPr>
          <p:cNvPr id="5" name="Footer Placeholder 4">
            <a:extLst>
              <a:ext uri="{FF2B5EF4-FFF2-40B4-BE49-F238E27FC236}">
                <a16:creationId xmlns:a16="http://schemas.microsoft.com/office/drawing/2014/main" id="{95C185CD-88F3-4B44-4BDF-37E49D74A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762177-AE16-9710-BFBC-D4C4F573BB1F}"/>
              </a:ext>
            </a:extLst>
          </p:cNvPr>
          <p:cNvSpPr>
            <a:spLocks noGrp="1"/>
          </p:cNvSpPr>
          <p:nvPr>
            <p:ph type="sldNum" sz="quarter" idx="12"/>
          </p:nvPr>
        </p:nvSpPr>
        <p:spPr/>
        <p:txBody>
          <a:bodyPr/>
          <a:lstStyle/>
          <a:p>
            <a:fld id="{E776ACDD-6716-4C28-AFE1-D489DC476470}" type="slidenum">
              <a:rPr lang="en-GB" smtClean="0"/>
              <a:t>‹#›</a:t>
            </a:fld>
            <a:endParaRPr lang="en-GB"/>
          </a:p>
        </p:txBody>
      </p:sp>
    </p:spTree>
    <p:extLst>
      <p:ext uri="{BB962C8B-B14F-4D97-AF65-F5344CB8AC3E}">
        <p14:creationId xmlns:p14="http://schemas.microsoft.com/office/powerpoint/2010/main" val="23092759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3C9F9F-819C-8CE1-975F-D7E039A774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AA5919-AE0B-C9AF-4926-D82DE76ED9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421F0A-223F-93D3-CDB3-6751E6FD46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12439B-368F-46A9-B4A2-3A7375CF64AC}" type="datetimeFigureOut">
              <a:rPr lang="en-GB" smtClean="0"/>
              <a:t>06/10/2026</a:t>
            </a:fld>
            <a:endParaRPr lang="en-GB"/>
          </a:p>
        </p:txBody>
      </p:sp>
      <p:sp>
        <p:nvSpPr>
          <p:cNvPr id="5" name="Footer Placeholder 4">
            <a:extLst>
              <a:ext uri="{FF2B5EF4-FFF2-40B4-BE49-F238E27FC236}">
                <a16:creationId xmlns:a16="http://schemas.microsoft.com/office/drawing/2014/main" id="{15013AEC-B78B-16AF-E897-048FDD9494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B10519-7412-7A50-EF84-7CA679F77B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776ACDD-6716-4C28-AFE1-D489DC476470}" type="slidenum">
              <a:rPr lang="en-GB" smtClean="0"/>
              <a:t>‹#›</a:t>
            </a:fld>
            <a:endParaRPr lang="en-GB"/>
          </a:p>
        </p:txBody>
      </p:sp>
    </p:spTree>
    <p:extLst>
      <p:ext uri="{BB962C8B-B14F-4D97-AF65-F5344CB8AC3E}">
        <p14:creationId xmlns:p14="http://schemas.microsoft.com/office/powerpoint/2010/main" val="2356991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36F2E-F703-C41F-D917-AE51A2B4D33D}"/>
              </a:ext>
            </a:extLst>
          </p:cNvPr>
          <p:cNvSpPr>
            <a:spLocks noGrp="1"/>
          </p:cNvSpPr>
          <p:nvPr>
            <p:ph type="ctrTitle"/>
          </p:nvPr>
        </p:nvSpPr>
        <p:spPr/>
        <p:txBody>
          <a:bodyPr/>
          <a:lstStyle/>
          <a:p>
            <a:r>
              <a:rPr lang="en-GB" dirty="0"/>
              <a:t>Microsoft word </a:t>
            </a:r>
          </a:p>
        </p:txBody>
      </p:sp>
    </p:spTree>
    <p:extLst>
      <p:ext uri="{BB962C8B-B14F-4D97-AF65-F5344CB8AC3E}">
        <p14:creationId xmlns:p14="http://schemas.microsoft.com/office/powerpoint/2010/main" val="1941535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1236-9745-CF59-4482-368AE96EA6C8}"/>
              </a:ext>
            </a:extLst>
          </p:cNvPr>
          <p:cNvSpPr>
            <a:spLocks noGrp="1"/>
          </p:cNvSpPr>
          <p:nvPr>
            <p:ph type="title"/>
          </p:nvPr>
        </p:nvSpPr>
        <p:spPr/>
        <p:txBody>
          <a:bodyPr/>
          <a:lstStyle/>
          <a:p>
            <a:pPr marL="0" marR="0" lvl="0" indent="0" defTabSz="914400" rtl="0" eaLnBrk="1" fontAlgn="auto" latinLnBrk="0" hangingPunct="1">
              <a:lnSpc>
                <a:spcPct val="90000"/>
              </a:lnSpc>
              <a:spcBef>
                <a:spcPts val="1000"/>
              </a:spcBef>
              <a:spcAft>
                <a:spcPts val="0"/>
              </a:spcAft>
              <a:tabLst/>
              <a:defRPr/>
            </a:pPr>
            <a:r>
              <a:rPr kumimoji="0" lang="en-GB" sz="2400" b="1" i="0" u="none" strike="noStrike" kern="1200" cap="none" spc="0" normalizeH="0" baseline="0" noProof="0" dirty="0">
                <a:ln>
                  <a:noFill/>
                </a:ln>
                <a:solidFill>
                  <a:prstClr val="black"/>
                </a:solidFill>
                <a:effectLst/>
                <a:uLnTx/>
                <a:uFillTx/>
                <a:latin typeface="Aptos" panose="02110004020202020204"/>
                <a:ea typeface="+mn-ea"/>
                <a:cs typeface="+mn-cs"/>
              </a:rPr>
              <a:t>Why is this tool useful for this task?</a:t>
            </a:r>
            <a:b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br>
            <a:endParaRPr lang="en-GB" dirty="0"/>
          </a:p>
        </p:txBody>
      </p:sp>
      <p:sp>
        <p:nvSpPr>
          <p:cNvPr id="3" name="Content Placeholder 2">
            <a:extLst>
              <a:ext uri="{FF2B5EF4-FFF2-40B4-BE49-F238E27FC236}">
                <a16:creationId xmlns:a16="http://schemas.microsoft.com/office/drawing/2014/main" id="{A120F573-8789-2BB8-3BE6-A87529FCD1C2}"/>
              </a:ext>
            </a:extLst>
          </p:cNvPr>
          <p:cNvSpPr>
            <a:spLocks noGrp="1"/>
          </p:cNvSpPr>
          <p:nvPr>
            <p:ph idx="1"/>
          </p:nvPr>
        </p:nvSpPr>
        <p:spPr>
          <a:xfrm>
            <a:off x="613348" y="1081451"/>
            <a:ext cx="10515600" cy="5519555"/>
          </a:xfrm>
        </p:spPr>
        <p:txBody>
          <a:bodyPr>
            <a:normAutofit fontScale="85000" lnSpcReduction="10000"/>
          </a:bodyPr>
          <a:lstStyle/>
          <a:p>
            <a:r>
              <a:rPr lang="en-GB" sz="2600" dirty="0"/>
              <a:t>Microsoft word is suitable for staff communication and daily updates because it allows users to create, edit, format and share professional documents easily. It also provides tools such as spell checking, tables and templates, which help make information clear and organised. </a:t>
            </a:r>
          </a:p>
          <a:p>
            <a:pPr marL="0" indent="0">
              <a:buNone/>
            </a:pPr>
            <a:r>
              <a:rPr lang="en-GB" sz="2600" dirty="0"/>
              <a:t>A few examples of this in the workplace is:</a:t>
            </a:r>
          </a:p>
          <a:p>
            <a:r>
              <a:rPr lang="en-GB" sz="2600" b="1" dirty="0"/>
              <a:t>First of all, it is easy to use </a:t>
            </a:r>
            <a:r>
              <a:rPr lang="en-GB" sz="2600" dirty="0"/>
              <a:t>– staff can quickly draft, create and edit documents. </a:t>
            </a:r>
          </a:p>
          <a:p>
            <a:r>
              <a:rPr lang="en-GB" sz="2600" b="1" dirty="0"/>
              <a:t>Professional appearance </a:t>
            </a:r>
            <a:r>
              <a:rPr lang="en-GB" sz="2600" dirty="0"/>
              <a:t>– headings, bullet points, tables and images can make information clear and organised. </a:t>
            </a:r>
          </a:p>
          <a:p>
            <a:r>
              <a:rPr lang="en-GB" sz="2600" b="1" dirty="0"/>
              <a:t>Easy to share </a:t>
            </a:r>
            <a:r>
              <a:rPr lang="en-GB" sz="2600" dirty="0"/>
              <a:t>– documents can be emailed or shared electronically with staff. </a:t>
            </a:r>
          </a:p>
          <a:p>
            <a:r>
              <a:rPr lang="en-GB" sz="2600" b="1" dirty="0"/>
              <a:t>Can be updated regularly </a:t>
            </a:r>
            <a:r>
              <a:rPr lang="en-GB" sz="2600" dirty="0"/>
              <a:t>– daily information can be added or changed easily.</a:t>
            </a:r>
          </a:p>
          <a:p>
            <a:r>
              <a:rPr lang="en-GB" sz="2600" b="1" dirty="0"/>
              <a:t>Spelling and grammar checking</a:t>
            </a:r>
            <a:r>
              <a:rPr lang="en-GB" sz="2600" dirty="0"/>
              <a:t> – helps ensure communications are accurate and professional. </a:t>
            </a:r>
          </a:p>
          <a:p>
            <a:r>
              <a:rPr lang="en-GB" sz="2600" b="1" dirty="0"/>
              <a:t>Templates</a:t>
            </a:r>
            <a:r>
              <a:rPr lang="en-GB" sz="2600" dirty="0"/>
              <a:t> – a standard daily update template can be created and reused. </a:t>
            </a:r>
          </a:p>
          <a:p>
            <a:r>
              <a:rPr lang="en-GB" sz="2600" b="1" dirty="0"/>
              <a:t>Printing</a:t>
            </a:r>
            <a:r>
              <a:rPr lang="en-GB" sz="2600" dirty="0"/>
              <a:t> – updates can also be printed and displayed for staff who may not have access to a computer.  </a:t>
            </a:r>
          </a:p>
          <a:p>
            <a:endParaRPr lang="en-GB" sz="2600" dirty="0"/>
          </a:p>
          <a:p>
            <a:endParaRPr lang="en-GB" dirty="0"/>
          </a:p>
          <a:p>
            <a:endParaRPr lang="en-GB" dirty="0"/>
          </a:p>
        </p:txBody>
      </p:sp>
    </p:spTree>
    <p:extLst>
      <p:ext uri="{BB962C8B-B14F-4D97-AF65-F5344CB8AC3E}">
        <p14:creationId xmlns:p14="http://schemas.microsoft.com/office/powerpoint/2010/main" val="297158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5386A-6CA3-DE72-D777-0F1520B96281}"/>
              </a:ext>
            </a:extLst>
          </p:cNvPr>
          <p:cNvSpPr>
            <a:spLocks noGrp="1"/>
          </p:cNvSpPr>
          <p:nvPr>
            <p:ph type="title"/>
          </p:nvPr>
        </p:nvSpPr>
        <p:spPr/>
        <p:txBody>
          <a:bodyPr>
            <a:normAutofit/>
          </a:bodyPr>
          <a:lstStyle/>
          <a:p>
            <a:r>
              <a:rPr lang="en-GB" sz="2800" b="1" dirty="0"/>
              <a:t>Why is Microsoft Word useful for Ashford Community Care Service ?</a:t>
            </a:r>
          </a:p>
        </p:txBody>
      </p:sp>
      <p:sp>
        <p:nvSpPr>
          <p:cNvPr id="3" name="Content Placeholder 2">
            <a:extLst>
              <a:ext uri="{FF2B5EF4-FFF2-40B4-BE49-F238E27FC236}">
                <a16:creationId xmlns:a16="http://schemas.microsoft.com/office/drawing/2014/main" id="{7A4C4CA8-69E6-879A-FA7D-00D01B22FF2C}"/>
              </a:ext>
            </a:extLst>
          </p:cNvPr>
          <p:cNvSpPr>
            <a:spLocks noGrp="1"/>
          </p:cNvSpPr>
          <p:nvPr>
            <p:ph idx="1"/>
          </p:nvPr>
        </p:nvSpPr>
        <p:spPr/>
        <p:txBody>
          <a:bodyPr/>
          <a:lstStyle/>
          <a:p>
            <a:r>
              <a:rPr lang="en-GB" dirty="0"/>
              <a:t>Microsoft Word would be particularly useful at Ashford because staff currently experience inconsistent records, duplicated work and missed updates. Using word templates for care records and meeting notes and daily updates could improve consistency, organisation and communication across support workers, nurses, care coordinators and administrative staff.  </a:t>
            </a:r>
          </a:p>
        </p:txBody>
      </p:sp>
    </p:spTree>
    <p:extLst>
      <p:ext uri="{BB962C8B-B14F-4D97-AF65-F5344CB8AC3E}">
        <p14:creationId xmlns:p14="http://schemas.microsoft.com/office/powerpoint/2010/main" val="2909780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c6e860cc532d7f1fc7b35335e12e82fa">
  <xsd:schema xmlns:xsd="http://www.w3.org/2001/XMLSchema" xmlns:xs="http://www.w3.org/2001/XMLSchema" xmlns:p="http://schemas.microsoft.com/office/2006/metadata/properties" xmlns:ns3="577751d0-6084-4994-a202-0c32fc3287d3" targetNamespace="http://schemas.microsoft.com/office/2006/metadata/properties" ma:root="true" ma:fieldsID="eaa199ea63416f166ba78a23c4bc7e00"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C1704C21-2F2F-4D87-B271-A46BECCE58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B87B477-7B53-4179-9CD6-0BEB25C1BA25}">
  <ds:schemaRefs>
    <ds:schemaRef ds:uri="http://schemas.microsoft.com/sharepoint/v3/contenttype/forms"/>
  </ds:schemaRefs>
</ds:datastoreItem>
</file>

<file path=customXml/itemProps3.xml><?xml version="1.0" encoding="utf-8"?>
<ds:datastoreItem xmlns:ds="http://schemas.openxmlformats.org/officeDocument/2006/customXml" ds:itemID="{93B33533-3680-4C0D-92F9-CF0110CFD939}">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577751d0-6084-4994-a202-0c32fc3287d3"/>
    <ds:schemaRef ds:uri="http://purl.org/dc/term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TotalTime>
  <Words>269</Words>
  <Application>Microsoft Office PowerPoint</Application>
  <PresentationFormat>Widescreen</PresentationFormat>
  <Paragraphs>16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Microsoft word </vt:lpstr>
      <vt:lpstr>Why is this tool useful for this task? </vt:lpstr>
      <vt:lpstr>Why is Microsoft Word useful for Ashford Community Care Service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Naznin Kazi (2611444)</dc:creator>
  <cp:lastModifiedBy>Naznin Kazi (2611444)</cp:lastModifiedBy>
  <cp:revision>2</cp:revision>
  <dcterms:created xsi:type="dcterms:W3CDTF">2026-10-05T20:53:40Z</dcterms:created>
  <dcterms:modified xsi:type="dcterms:W3CDTF">2026-10-06T11:37:15Z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