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sldIdLst>
    <p:sldId id="257" r:id="rId2"/>
    <p:sldId id="256" r:id="rId3"/>
    <p:sldId id="258"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93969" autoAdjust="0"/>
  </p:normalViewPr>
  <p:slideViewPr>
    <p:cSldViewPr snapToGrid="0">
      <p:cViewPr varScale="1">
        <p:scale>
          <a:sx n="64" d="100"/>
          <a:sy n="64" d="100"/>
        </p:scale>
        <p:origin x="936" y="7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52" d="100"/>
          <a:sy n="52" d="100"/>
        </p:scale>
        <p:origin x="29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C329AD-71A9-4580-AAB0-24ACEEEDBA9A}" type="datetimeFigureOut">
              <a:rPr lang="en-GB" smtClean="0"/>
              <a:t>16/06/2023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608149-405F-4432-8290-1A8FA1E6AA79}" type="slidenum">
              <a:rPr lang="en-GB" smtClean="0"/>
              <a:t>‹#›</a:t>
            </a:fld>
            <a:endParaRPr lang="en-GB"/>
          </a:p>
        </p:txBody>
      </p:sp>
    </p:spTree>
    <p:extLst>
      <p:ext uri="{BB962C8B-B14F-4D97-AF65-F5344CB8AC3E}">
        <p14:creationId xmlns:p14="http://schemas.microsoft.com/office/powerpoint/2010/main" val="1219712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C608149-405F-4432-8290-1A8FA1E6AA79}" type="slidenum">
              <a:rPr lang="en-GB" smtClean="0"/>
              <a:t>2</a:t>
            </a:fld>
            <a:endParaRPr lang="en-GB"/>
          </a:p>
        </p:txBody>
      </p:sp>
    </p:spTree>
    <p:extLst>
      <p:ext uri="{BB962C8B-B14F-4D97-AF65-F5344CB8AC3E}">
        <p14:creationId xmlns:p14="http://schemas.microsoft.com/office/powerpoint/2010/main" val="14358996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18">
            <a:extLst>
              <a:ext uri="{FF2B5EF4-FFF2-40B4-BE49-F238E27FC236}">
                <a16:creationId xmlns:a16="http://schemas.microsoft.com/office/drawing/2014/main" id="{864EB3DC-E9A1-DF2D-DBFC-DB11E1460CA6}"/>
              </a:ext>
            </a:extLst>
          </p:cNvPr>
          <p:cNvGrpSpPr/>
          <p:nvPr/>
        </p:nvGrpSpPr>
        <p:grpSpPr>
          <a:xfrm>
            <a:off x="546097" y="-4764"/>
            <a:ext cx="5014918" cy="6862763"/>
            <a:chOff x="546097" y="-4764"/>
            <a:chExt cx="5014918" cy="6862763"/>
          </a:xfrm>
        </p:grpSpPr>
        <p:sp>
          <p:nvSpPr>
            <p:cNvPr id="3" name="Freeform 6">
              <a:extLst>
                <a:ext uri="{FF2B5EF4-FFF2-40B4-BE49-F238E27FC236}">
                  <a16:creationId xmlns:a16="http://schemas.microsoft.com/office/drawing/2014/main" id="{06D53CB4-164F-6DB1-1060-C5C4E4AC3B69}"/>
                </a:ext>
              </a:extLst>
            </p:cNvPr>
            <p:cNvSpPr/>
            <p:nvPr/>
          </p:nvSpPr>
          <p:spPr>
            <a:xfrm>
              <a:off x="984251" y="-4764"/>
              <a:ext cx="1063620" cy="2782884"/>
            </a:xfrm>
            <a:custGeom>
              <a:avLst/>
              <a:gdLst>
                <a:gd name="f0" fmla="val w"/>
                <a:gd name="f1" fmla="val h"/>
                <a:gd name="f2" fmla="val 0"/>
                <a:gd name="f3" fmla="val 670"/>
                <a:gd name="f4" fmla="val 1753"/>
                <a:gd name="f5" fmla="val 1696"/>
                <a:gd name="f6" fmla="val 225"/>
                <a:gd name="f7" fmla="val 430"/>
                <a:gd name="f8" fmla="*/ f0 1 670"/>
                <a:gd name="f9" fmla="*/ f1 1 1753"/>
                <a:gd name="f10" fmla="val f2"/>
                <a:gd name="f11" fmla="val f3"/>
                <a:gd name="f12" fmla="val f4"/>
                <a:gd name="f13" fmla="+- f12 0 f10"/>
                <a:gd name="f14" fmla="+- f11 0 f10"/>
                <a:gd name="f15" fmla="*/ f14 1 670"/>
                <a:gd name="f16" fmla="*/ f13 1 1753"/>
                <a:gd name="f17" fmla="*/ 0 1 f15"/>
                <a:gd name="f18" fmla="*/ f11 1 f15"/>
                <a:gd name="f19" fmla="*/ 0 1 f16"/>
                <a:gd name="f20" fmla="*/ f12 1 f16"/>
                <a:gd name="f21" fmla="*/ f17 f8 1"/>
                <a:gd name="f22" fmla="*/ f18 f8 1"/>
                <a:gd name="f23" fmla="*/ f20 f9 1"/>
                <a:gd name="f24" fmla="*/ f19 f9 1"/>
              </a:gdLst>
              <a:ahLst/>
              <a:cxnLst>
                <a:cxn ang="3cd4">
                  <a:pos x="hc" y="t"/>
                </a:cxn>
                <a:cxn ang="0">
                  <a:pos x="r" y="vc"/>
                </a:cxn>
                <a:cxn ang="cd4">
                  <a:pos x="hc" y="b"/>
                </a:cxn>
                <a:cxn ang="cd2">
                  <a:pos x="l" y="vc"/>
                </a:cxn>
              </a:cxnLst>
              <a:rect l="f21" t="f24" r="f22" b="f23"/>
              <a:pathLst>
                <a:path w="670" h="1753">
                  <a:moveTo>
                    <a:pt x="f2" y="f5"/>
                  </a:moveTo>
                  <a:lnTo>
                    <a:pt x="f6" y="f4"/>
                  </a:lnTo>
                  <a:lnTo>
                    <a:pt x="f3" y="f2"/>
                  </a:lnTo>
                  <a:lnTo>
                    <a:pt x="f7" y="f2"/>
                  </a:lnTo>
                  <a:lnTo>
                    <a:pt x="f2" y="f5"/>
                  </a:lnTo>
                  <a:close/>
                </a:path>
              </a:pathLst>
            </a:custGeom>
            <a:solidFill>
              <a:srgbClr val="30ACEC"/>
            </a:solidFill>
            <a:ln cap="rnd">
              <a:noFill/>
              <a:prstDash val="solid"/>
            </a:ln>
          </p:spPr>
          <p:txBody>
            <a:bodyPr lIns="0" tIns="0" rIns="0" bIns="0"/>
            <a:lstStyle/>
            <a:p>
              <a:endParaRPr lang="en-GB"/>
            </a:p>
          </p:txBody>
        </p:sp>
        <p:sp>
          <p:nvSpPr>
            <p:cNvPr id="4" name="Freeform 7">
              <a:extLst>
                <a:ext uri="{FF2B5EF4-FFF2-40B4-BE49-F238E27FC236}">
                  <a16:creationId xmlns:a16="http://schemas.microsoft.com/office/drawing/2014/main" id="{1AA66C5B-E823-80AB-D321-3D5EFCBE17F0}"/>
                </a:ext>
              </a:extLst>
            </p:cNvPr>
            <p:cNvSpPr/>
            <p:nvPr/>
          </p:nvSpPr>
          <p:spPr>
            <a:xfrm>
              <a:off x="546097" y="-4764"/>
              <a:ext cx="1035045" cy="2673348"/>
            </a:xfrm>
            <a:custGeom>
              <a:avLst/>
              <a:gdLst>
                <a:gd name="f0" fmla="val w"/>
                <a:gd name="f1" fmla="val h"/>
                <a:gd name="f2" fmla="val 0"/>
                <a:gd name="f3" fmla="val 652"/>
                <a:gd name="f4" fmla="val 1684"/>
                <a:gd name="f5" fmla="val 225"/>
                <a:gd name="f6" fmla="val 411"/>
                <a:gd name="f7" fmla="val 1627"/>
                <a:gd name="f8" fmla="val 219"/>
                <a:gd name="f9" fmla="val 1681"/>
                <a:gd name="f10" fmla="*/ f0 1 652"/>
                <a:gd name="f11" fmla="*/ f1 1 1684"/>
                <a:gd name="f12" fmla="val f2"/>
                <a:gd name="f13" fmla="val f3"/>
                <a:gd name="f14" fmla="val f4"/>
                <a:gd name="f15" fmla="+- f14 0 f12"/>
                <a:gd name="f16" fmla="+- f13 0 f12"/>
                <a:gd name="f17" fmla="*/ f16 1 652"/>
                <a:gd name="f18" fmla="*/ f15 1 1684"/>
                <a:gd name="f19" fmla="*/ 0 1 f17"/>
                <a:gd name="f20" fmla="*/ f13 1 f17"/>
                <a:gd name="f21" fmla="*/ 0 1 f18"/>
                <a:gd name="f22" fmla="*/ f14 1 f18"/>
                <a:gd name="f23" fmla="*/ f19 f10 1"/>
                <a:gd name="f24" fmla="*/ f20 f10 1"/>
                <a:gd name="f25" fmla="*/ f22 f11 1"/>
                <a:gd name="f26" fmla="*/ f21 f11 1"/>
              </a:gdLst>
              <a:ahLst/>
              <a:cxnLst>
                <a:cxn ang="3cd4">
                  <a:pos x="hc" y="t"/>
                </a:cxn>
                <a:cxn ang="0">
                  <a:pos x="r" y="vc"/>
                </a:cxn>
                <a:cxn ang="cd4">
                  <a:pos x="hc" y="b"/>
                </a:cxn>
                <a:cxn ang="cd2">
                  <a:pos x="l" y="vc"/>
                </a:cxn>
              </a:cxnLst>
              <a:rect l="f23" t="f26" r="f24" b="f25"/>
              <a:pathLst>
                <a:path w="652" h="1684">
                  <a:moveTo>
                    <a:pt x="f5" y="f4"/>
                  </a:moveTo>
                  <a:lnTo>
                    <a:pt x="f3" y="f2"/>
                  </a:lnTo>
                  <a:lnTo>
                    <a:pt x="f6" y="f2"/>
                  </a:lnTo>
                  <a:lnTo>
                    <a:pt x="f2" y="f7"/>
                  </a:lnTo>
                  <a:lnTo>
                    <a:pt x="f8" y="f9"/>
                  </a:lnTo>
                  <a:lnTo>
                    <a:pt x="f5" y="f4"/>
                  </a:lnTo>
                  <a:close/>
                </a:path>
              </a:pathLst>
            </a:custGeom>
            <a:solidFill>
              <a:srgbClr val="595959"/>
            </a:solidFill>
            <a:ln cap="rnd">
              <a:noFill/>
              <a:prstDash val="solid"/>
            </a:ln>
          </p:spPr>
          <p:txBody>
            <a:bodyPr lIns="0" tIns="0" rIns="0" bIns="0"/>
            <a:lstStyle/>
            <a:p>
              <a:endParaRPr lang="en-GB"/>
            </a:p>
          </p:txBody>
        </p:sp>
        <p:sp>
          <p:nvSpPr>
            <p:cNvPr id="5" name="Freeform 9">
              <a:extLst>
                <a:ext uri="{FF2B5EF4-FFF2-40B4-BE49-F238E27FC236}">
                  <a16:creationId xmlns:a16="http://schemas.microsoft.com/office/drawing/2014/main" id="{DC35B43B-4D97-EA4E-8920-18C5761A462D}"/>
                </a:ext>
              </a:extLst>
            </p:cNvPr>
            <p:cNvSpPr/>
            <p:nvPr/>
          </p:nvSpPr>
          <p:spPr>
            <a:xfrm>
              <a:off x="546097" y="2582859"/>
              <a:ext cx="2693986" cy="4275140"/>
            </a:xfrm>
            <a:custGeom>
              <a:avLst/>
              <a:gdLst>
                <a:gd name="f0" fmla="val w"/>
                <a:gd name="f1" fmla="val h"/>
                <a:gd name="f2" fmla="val 0"/>
                <a:gd name="f3" fmla="val 1697"/>
                <a:gd name="f4" fmla="val 2693"/>
                <a:gd name="f5" fmla="val 1622"/>
                <a:gd name="f6" fmla="*/ f0 1 1697"/>
                <a:gd name="f7" fmla="*/ f1 1 2693"/>
                <a:gd name="f8" fmla="val f2"/>
                <a:gd name="f9" fmla="val f3"/>
                <a:gd name="f10" fmla="val f4"/>
                <a:gd name="f11" fmla="+- f10 0 f8"/>
                <a:gd name="f12" fmla="+- f9 0 f8"/>
                <a:gd name="f13" fmla="*/ f12 1 1697"/>
                <a:gd name="f14" fmla="*/ f11 1 2693"/>
                <a:gd name="f15" fmla="*/ 0 1 f13"/>
                <a:gd name="f16" fmla="*/ f9 1 f13"/>
                <a:gd name="f17" fmla="*/ 0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697" h="2693">
                  <a:moveTo>
                    <a:pt x="f2" y="f2"/>
                  </a:moveTo>
                  <a:lnTo>
                    <a:pt x="f5" y="f4"/>
                  </a:lnTo>
                  <a:lnTo>
                    <a:pt x="f3" y="f4"/>
                  </a:lnTo>
                  <a:lnTo>
                    <a:pt x="f2" y="f2"/>
                  </a:lnTo>
                  <a:close/>
                </a:path>
              </a:pathLst>
            </a:custGeom>
            <a:solidFill>
              <a:srgbClr val="262626"/>
            </a:solidFill>
            <a:ln cap="rnd">
              <a:noFill/>
              <a:prstDash val="solid"/>
            </a:ln>
          </p:spPr>
          <p:txBody>
            <a:bodyPr lIns="0" tIns="0" rIns="0" bIns="0"/>
            <a:lstStyle/>
            <a:p>
              <a:endParaRPr lang="en-GB"/>
            </a:p>
          </p:txBody>
        </p:sp>
        <p:sp>
          <p:nvSpPr>
            <p:cNvPr id="6" name="Freeform 10">
              <a:extLst>
                <a:ext uri="{FF2B5EF4-FFF2-40B4-BE49-F238E27FC236}">
                  <a16:creationId xmlns:a16="http://schemas.microsoft.com/office/drawing/2014/main" id="{DF288E55-C6C3-3E41-6F06-2948A34A8D8A}"/>
                </a:ext>
              </a:extLst>
            </p:cNvPr>
            <p:cNvSpPr/>
            <p:nvPr/>
          </p:nvSpPr>
          <p:spPr>
            <a:xfrm>
              <a:off x="989015" y="2692395"/>
              <a:ext cx="3332165" cy="4165604"/>
            </a:xfrm>
            <a:custGeom>
              <a:avLst/>
              <a:gdLst>
                <a:gd name="f0" fmla="val w"/>
                <a:gd name="f1" fmla="val h"/>
                <a:gd name="f2" fmla="val 0"/>
                <a:gd name="f3" fmla="val 2099"/>
                <a:gd name="f4" fmla="val 2624"/>
                <a:gd name="f5" fmla="val 2021"/>
                <a:gd name="f6" fmla="*/ f0 1 2099"/>
                <a:gd name="f7" fmla="*/ f1 1 2624"/>
                <a:gd name="f8" fmla="val f2"/>
                <a:gd name="f9" fmla="val f3"/>
                <a:gd name="f10" fmla="val f4"/>
                <a:gd name="f11" fmla="+- f10 0 f8"/>
                <a:gd name="f12" fmla="+- f9 0 f8"/>
                <a:gd name="f13" fmla="*/ f12 1 2099"/>
                <a:gd name="f14" fmla="*/ f11 1 2624"/>
                <a:gd name="f15" fmla="*/ 0 1 f13"/>
                <a:gd name="f16" fmla="*/ f9 1 f13"/>
                <a:gd name="f17" fmla="*/ 0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099" h="2624">
                  <a:moveTo>
                    <a:pt x="f3" y="f4"/>
                  </a:moveTo>
                  <a:lnTo>
                    <a:pt x="f2" y="f2"/>
                  </a:lnTo>
                  <a:lnTo>
                    <a:pt x="f5" y="f4"/>
                  </a:lnTo>
                  <a:lnTo>
                    <a:pt x="f3" y="f4"/>
                  </a:lnTo>
                  <a:close/>
                </a:path>
              </a:pathLst>
            </a:custGeom>
            <a:solidFill>
              <a:srgbClr val="0C5A82"/>
            </a:solidFill>
            <a:ln cap="rnd">
              <a:noFill/>
              <a:prstDash val="solid"/>
            </a:ln>
          </p:spPr>
          <p:txBody>
            <a:bodyPr lIns="0" tIns="0" rIns="0" bIns="0"/>
            <a:lstStyle/>
            <a:p>
              <a:endParaRPr lang="en-GB"/>
            </a:p>
          </p:txBody>
        </p:sp>
        <p:sp>
          <p:nvSpPr>
            <p:cNvPr id="7" name="Freeform 11">
              <a:extLst>
                <a:ext uri="{FF2B5EF4-FFF2-40B4-BE49-F238E27FC236}">
                  <a16:creationId xmlns:a16="http://schemas.microsoft.com/office/drawing/2014/main" id="{C130305A-D8FD-24F8-451A-82C5629352DF}"/>
                </a:ext>
              </a:extLst>
            </p:cNvPr>
            <p:cNvSpPr/>
            <p:nvPr/>
          </p:nvSpPr>
          <p:spPr>
            <a:xfrm>
              <a:off x="984251" y="2687641"/>
              <a:ext cx="4576764" cy="4170358"/>
            </a:xfrm>
            <a:custGeom>
              <a:avLst/>
              <a:gdLst>
                <a:gd name="f0" fmla="val w"/>
                <a:gd name="f1" fmla="val h"/>
                <a:gd name="f2" fmla="val 0"/>
                <a:gd name="f3" fmla="val 2883"/>
                <a:gd name="f4" fmla="val 2627"/>
                <a:gd name="f5" fmla="val 3"/>
                <a:gd name="f6" fmla="val 2102"/>
                <a:gd name="f7" fmla="val 225"/>
                <a:gd name="f8" fmla="val 57"/>
                <a:gd name="f9" fmla="*/ f0 1 2883"/>
                <a:gd name="f10" fmla="*/ f1 1 2627"/>
                <a:gd name="f11" fmla="val f2"/>
                <a:gd name="f12" fmla="val f3"/>
                <a:gd name="f13" fmla="val f4"/>
                <a:gd name="f14" fmla="+- f13 0 f11"/>
                <a:gd name="f15" fmla="+- f12 0 f11"/>
                <a:gd name="f16" fmla="*/ f15 1 2883"/>
                <a:gd name="f17" fmla="*/ f14 1 2627"/>
                <a:gd name="f18" fmla="*/ 0 1 f16"/>
                <a:gd name="f19" fmla="*/ f12 1 f16"/>
                <a:gd name="f20" fmla="*/ 0 1 f17"/>
                <a:gd name="f21" fmla="*/ f13 1 f17"/>
                <a:gd name="f22" fmla="*/ f18 f9 1"/>
                <a:gd name="f23" fmla="*/ f19 f9 1"/>
                <a:gd name="f24" fmla="*/ f21 f10 1"/>
                <a:gd name="f25" fmla="*/ f20 f10 1"/>
              </a:gdLst>
              <a:ahLst/>
              <a:cxnLst>
                <a:cxn ang="3cd4">
                  <a:pos x="hc" y="t"/>
                </a:cxn>
                <a:cxn ang="0">
                  <a:pos x="r" y="vc"/>
                </a:cxn>
                <a:cxn ang="cd4">
                  <a:pos x="hc" y="b"/>
                </a:cxn>
                <a:cxn ang="cd2">
                  <a:pos x="l" y="vc"/>
                </a:cxn>
              </a:cxnLst>
              <a:rect l="f22" t="f25" r="f23" b="f24"/>
              <a:pathLst>
                <a:path w="2883" h="2627">
                  <a:moveTo>
                    <a:pt x="f2" y="f2"/>
                  </a:moveTo>
                  <a:lnTo>
                    <a:pt x="f5" y="f5"/>
                  </a:lnTo>
                  <a:lnTo>
                    <a:pt x="f6" y="f4"/>
                  </a:lnTo>
                  <a:lnTo>
                    <a:pt x="f3" y="f4"/>
                  </a:lnTo>
                  <a:lnTo>
                    <a:pt x="f7" y="f8"/>
                  </a:lnTo>
                  <a:lnTo>
                    <a:pt x="f2" y="f2"/>
                  </a:lnTo>
                  <a:close/>
                </a:path>
              </a:pathLst>
            </a:custGeom>
            <a:solidFill>
              <a:srgbClr val="1287C3"/>
            </a:solidFill>
            <a:ln cap="rnd">
              <a:noFill/>
              <a:prstDash val="solid"/>
            </a:ln>
          </p:spPr>
          <p:txBody>
            <a:bodyPr lIns="0" tIns="0" rIns="0" bIns="0"/>
            <a:lstStyle/>
            <a:p>
              <a:endParaRPr lang="en-GB"/>
            </a:p>
          </p:txBody>
        </p:sp>
        <p:sp>
          <p:nvSpPr>
            <p:cNvPr id="8" name="Freeform 12">
              <a:extLst>
                <a:ext uri="{FF2B5EF4-FFF2-40B4-BE49-F238E27FC236}">
                  <a16:creationId xmlns:a16="http://schemas.microsoft.com/office/drawing/2014/main" id="{258578D9-1952-DDE4-7F6C-E09A8F1E14B4}"/>
                </a:ext>
              </a:extLst>
            </p:cNvPr>
            <p:cNvSpPr/>
            <p:nvPr/>
          </p:nvSpPr>
          <p:spPr>
            <a:xfrm>
              <a:off x="546097" y="2578095"/>
              <a:ext cx="3584576" cy="4279904"/>
            </a:xfrm>
            <a:custGeom>
              <a:avLst/>
              <a:gdLst>
                <a:gd name="f0" fmla="val w"/>
                <a:gd name="f1" fmla="val h"/>
                <a:gd name="f2" fmla="val 0"/>
                <a:gd name="f3" fmla="val 2258"/>
                <a:gd name="f4" fmla="val 2696"/>
                <a:gd name="f5" fmla="val 264"/>
                <a:gd name="f6" fmla="val 111"/>
                <a:gd name="f7" fmla="val 228"/>
                <a:gd name="f8" fmla="val 60"/>
                <a:gd name="f9" fmla="val 225"/>
                <a:gd name="f10" fmla="val 57"/>
                <a:gd name="f11" fmla="val 3"/>
                <a:gd name="f12" fmla="val 1697"/>
                <a:gd name="f13" fmla="*/ f0 1 2258"/>
                <a:gd name="f14" fmla="*/ f1 1 2696"/>
                <a:gd name="f15" fmla="val f2"/>
                <a:gd name="f16" fmla="val f3"/>
                <a:gd name="f17" fmla="val f4"/>
                <a:gd name="f18" fmla="+- f17 0 f15"/>
                <a:gd name="f19" fmla="+- f16 0 f15"/>
                <a:gd name="f20" fmla="*/ f19 1 2258"/>
                <a:gd name="f21" fmla="*/ f18 1 2696"/>
                <a:gd name="f22" fmla="*/ 0 1 f20"/>
                <a:gd name="f23" fmla="*/ f16 1 f20"/>
                <a:gd name="f24" fmla="*/ 0 1 f21"/>
                <a:gd name="f25" fmla="*/ f17 1 f21"/>
                <a:gd name="f26" fmla="*/ f22 f13 1"/>
                <a:gd name="f27" fmla="*/ f23 f13 1"/>
                <a:gd name="f28" fmla="*/ f25 f14 1"/>
                <a:gd name="f29" fmla="*/ f24 f14 1"/>
              </a:gdLst>
              <a:ahLst/>
              <a:cxnLst>
                <a:cxn ang="3cd4">
                  <a:pos x="hc" y="t"/>
                </a:cxn>
                <a:cxn ang="0">
                  <a:pos x="r" y="vc"/>
                </a:cxn>
                <a:cxn ang="cd4">
                  <a:pos x="hc" y="b"/>
                </a:cxn>
                <a:cxn ang="cd2">
                  <a:pos x="l" y="vc"/>
                </a:cxn>
              </a:cxnLst>
              <a:rect l="f26" t="f29" r="f27" b="f28"/>
              <a:pathLst>
                <a:path w="2258" h="2696">
                  <a:moveTo>
                    <a:pt x="f3" y="f4"/>
                  </a:moveTo>
                  <a:lnTo>
                    <a:pt x="f5" y="f6"/>
                  </a:lnTo>
                  <a:lnTo>
                    <a:pt x="f7" y="f8"/>
                  </a:lnTo>
                  <a:lnTo>
                    <a:pt x="f9" y="f10"/>
                  </a:lnTo>
                  <a:lnTo>
                    <a:pt x="f2" y="f2"/>
                  </a:lnTo>
                  <a:lnTo>
                    <a:pt x="f2" y="f11"/>
                  </a:lnTo>
                  <a:lnTo>
                    <a:pt x="f12" y="f4"/>
                  </a:lnTo>
                  <a:lnTo>
                    <a:pt x="f3" y="f4"/>
                  </a:lnTo>
                  <a:close/>
                </a:path>
              </a:pathLst>
            </a:custGeom>
            <a:solidFill>
              <a:srgbClr val="404040"/>
            </a:solidFill>
            <a:ln cap="rnd">
              <a:noFill/>
              <a:prstDash val="solid"/>
            </a:ln>
          </p:spPr>
          <p:txBody>
            <a:bodyPr lIns="0" tIns="0" rIns="0" bIns="0"/>
            <a:lstStyle/>
            <a:p>
              <a:endParaRPr lang="en-GB"/>
            </a:p>
          </p:txBody>
        </p:sp>
      </p:grpSp>
      <p:sp>
        <p:nvSpPr>
          <p:cNvPr id="9" name="Title 1">
            <a:extLst>
              <a:ext uri="{FF2B5EF4-FFF2-40B4-BE49-F238E27FC236}">
                <a16:creationId xmlns:a16="http://schemas.microsoft.com/office/drawing/2014/main" id="{B8E28B33-DC84-68DA-AC58-D3C94B40E68A}"/>
              </a:ext>
            </a:extLst>
          </p:cNvPr>
          <p:cNvSpPr txBox="1">
            <a:spLocks noGrp="1"/>
          </p:cNvSpPr>
          <p:nvPr>
            <p:ph type="ctrTitle"/>
          </p:nvPr>
        </p:nvSpPr>
        <p:spPr>
          <a:xfrm>
            <a:off x="2928402" y="1380067"/>
            <a:ext cx="8574621" cy="2616198"/>
          </a:xfrm>
        </p:spPr>
        <p:txBody>
          <a:bodyPr anchor="b" anchorCtr="0"/>
          <a:lstStyle>
            <a:lvl1pPr algn="r">
              <a:defRPr sz="6000"/>
            </a:lvl1pPr>
          </a:lstStyle>
          <a:p>
            <a:pPr lvl="0"/>
            <a:r>
              <a:rPr lang="en-GB"/>
              <a:t>Click to edit Master title style</a:t>
            </a:r>
            <a:endParaRPr lang="en-US"/>
          </a:p>
        </p:txBody>
      </p:sp>
      <p:sp>
        <p:nvSpPr>
          <p:cNvPr id="10" name="Subtitle 2">
            <a:extLst>
              <a:ext uri="{FF2B5EF4-FFF2-40B4-BE49-F238E27FC236}">
                <a16:creationId xmlns:a16="http://schemas.microsoft.com/office/drawing/2014/main" id="{6823C906-A39C-0464-3B08-DBC5648642DC}"/>
              </a:ext>
            </a:extLst>
          </p:cNvPr>
          <p:cNvSpPr txBox="1">
            <a:spLocks noGrp="1"/>
          </p:cNvSpPr>
          <p:nvPr>
            <p:ph type="subTitle" idx="1"/>
          </p:nvPr>
        </p:nvSpPr>
        <p:spPr>
          <a:xfrm>
            <a:off x="4515380" y="3996266"/>
            <a:ext cx="6987643" cy="1388534"/>
          </a:xfrm>
        </p:spPr>
        <p:txBody>
          <a:bodyPr anchor="t"/>
          <a:lstStyle>
            <a:lvl1pPr marL="0" indent="0" algn="r">
              <a:spcBef>
                <a:spcPts val="500"/>
              </a:spcBef>
              <a:buNone/>
              <a:defRPr sz="2100"/>
            </a:lvl1pPr>
          </a:lstStyle>
          <a:p>
            <a:pPr lvl="0"/>
            <a:r>
              <a:rPr lang="en-GB"/>
              <a:t>Click to edit Master subtitle style</a:t>
            </a:r>
            <a:endParaRPr lang="en-US"/>
          </a:p>
        </p:txBody>
      </p:sp>
      <p:sp>
        <p:nvSpPr>
          <p:cNvPr id="11" name="Date Placeholder 3">
            <a:extLst>
              <a:ext uri="{FF2B5EF4-FFF2-40B4-BE49-F238E27FC236}">
                <a16:creationId xmlns:a16="http://schemas.microsoft.com/office/drawing/2014/main" id="{ECA94FF0-1957-D501-A58A-7B992D89CDDB}"/>
              </a:ext>
            </a:extLst>
          </p:cNvPr>
          <p:cNvSpPr txBox="1">
            <a:spLocks noGrp="1"/>
          </p:cNvSpPr>
          <p:nvPr>
            <p:ph type="dt" sz="half" idx="7"/>
          </p:nvPr>
        </p:nvSpPr>
        <p:spPr/>
        <p:txBody>
          <a:bodyPr/>
          <a:lstStyle>
            <a:lvl1pPr>
              <a:defRPr/>
            </a:lvl1pPr>
          </a:lstStyle>
          <a:p>
            <a:pPr lvl="0"/>
            <a:fld id="{8E48890D-F763-4920-B53E-1FD16F41484C}" type="datetime1">
              <a:rPr lang="en-US"/>
              <a:pPr lvl="0"/>
              <a:t>6/15/2023</a:t>
            </a:fld>
            <a:endParaRPr lang="en-US"/>
          </a:p>
        </p:txBody>
      </p:sp>
      <p:sp>
        <p:nvSpPr>
          <p:cNvPr id="12" name="Footer Placeholder 4">
            <a:extLst>
              <a:ext uri="{FF2B5EF4-FFF2-40B4-BE49-F238E27FC236}">
                <a16:creationId xmlns:a16="http://schemas.microsoft.com/office/drawing/2014/main" id="{BE18D4C8-EDA2-7E15-80F1-615E3E1B0E2B}"/>
              </a:ext>
            </a:extLst>
          </p:cNvPr>
          <p:cNvSpPr txBox="1">
            <a:spLocks noGrp="1"/>
          </p:cNvSpPr>
          <p:nvPr>
            <p:ph type="ftr" sz="quarter" idx="9"/>
          </p:nvPr>
        </p:nvSpPr>
        <p:spPr>
          <a:xfrm>
            <a:off x="5332415" y="5883277"/>
            <a:ext cx="4324042" cy="365129"/>
          </a:xfrm>
        </p:spPr>
        <p:txBody>
          <a:bodyPr/>
          <a:lstStyle>
            <a:lvl1pPr>
              <a:defRPr/>
            </a:lvl1pPr>
          </a:lstStyle>
          <a:p>
            <a:pPr lvl="0"/>
            <a:endParaRPr lang="en-US"/>
          </a:p>
        </p:txBody>
      </p:sp>
      <p:sp>
        <p:nvSpPr>
          <p:cNvPr id="13" name="Slide Number Placeholder 5">
            <a:extLst>
              <a:ext uri="{FF2B5EF4-FFF2-40B4-BE49-F238E27FC236}">
                <a16:creationId xmlns:a16="http://schemas.microsoft.com/office/drawing/2014/main" id="{17ABE1F5-4CA8-00B5-6AF1-6730252CD5B0}"/>
              </a:ext>
            </a:extLst>
          </p:cNvPr>
          <p:cNvSpPr txBox="1">
            <a:spLocks noGrp="1"/>
          </p:cNvSpPr>
          <p:nvPr>
            <p:ph type="sldNum" sz="quarter" idx="8"/>
          </p:nvPr>
        </p:nvSpPr>
        <p:spPr/>
        <p:txBody>
          <a:bodyPr/>
          <a:lstStyle>
            <a:lvl1pPr>
              <a:defRPr/>
            </a:lvl1pPr>
          </a:lstStyle>
          <a:p>
            <a:pPr lvl="0"/>
            <a:fld id="{DE74CE4F-933D-4CE9-9F1F-CD59A57BB41F}" type="slidenum">
              <a:t>‹#›</a:t>
            </a:fld>
            <a:endParaRPr lang="en-US"/>
          </a:p>
        </p:txBody>
      </p:sp>
    </p:spTree>
    <p:extLst>
      <p:ext uri="{BB962C8B-B14F-4D97-AF65-F5344CB8AC3E}">
        <p14:creationId xmlns:p14="http://schemas.microsoft.com/office/powerpoint/2010/main" val="703782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14108-4F57-FA81-16FC-94366888BB33}"/>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45EAE1DC-0F4C-6D0C-FFBF-192B71C906A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490C034-C009-C58F-A843-FCDC2BE0E231}"/>
              </a:ext>
            </a:extLst>
          </p:cNvPr>
          <p:cNvSpPr txBox="1">
            <a:spLocks noGrp="1"/>
          </p:cNvSpPr>
          <p:nvPr>
            <p:ph type="dt" sz="half" idx="7"/>
          </p:nvPr>
        </p:nvSpPr>
        <p:spPr/>
        <p:txBody>
          <a:bodyPr/>
          <a:lstStyle>
            <a:lvl1pPr>
              <a:defRPr/>
            </a:lvl1pPr>
          </a:lstStyle>
          <a:p>
            <a:pPr lvl="0"/>
            <a:fld id="{5827A759-F14E-49B6-862C-725D4522F70C}" type="datetime1">
              <a:rPr lang="en-US"/>
              <a:pPr lvl="0"/>
              <a:t>6/15/2023</a:t>
            </a:fld>
            <a:endParaRPr lang="en-US"/>
          </a:p>
        </p:txBody>
      </p:sp>
      <p:sp>
        <p:nvSpPr>
          <p:cNvPr id="5" name="Footer Placeholder 4">
            <a:extLst>
              <a:ext uri="{FF2B5EF4-FFF2-40B4-BE49-F238E27FC236}">
                <a16:creationId xmlns:a16="http://schemas.microsoft.com/office/drawing/2014/main" id="{7EED8D7E-EB94-8C05-CD65-E9B35C2B75C6}"/>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1DA8479C-EAA1-56ED-1B95-9FFF48AEF641}"/>
              </a:ext>
            </a:extLst>
          </p:cNvPr>
          <p:cNvSpPr txBox="1">
            <a:spLocks noGrp="1"/>
          </p:cNvSpPr>
          <p:nvPr>
            <p:ph type="sldNum" sz="quarter" idx="8"/>
          </p:nvPr>
        </p:nvSpPr>
        <p:spPr>
          <a:xfrm>
            <a:off x="10951860" y="5867128"/>
            <a:ext cx="551163" cy="365129"/>
          </a:xfrm>
        </p:spPr>
        <p:txBody>
          <a:bodyPr/>
          <a:lstStyle>
            <a:lvl1pPr>
              <a:defRPr/>
            </a:lvl1pPr>
          </a:lstStyle>
          <a:p>
            <a:pPr lvl="0"/>
            <a:fld id="{4D377DEF-998D-4CCA-A438-881EF3F0F037}" type="slidenum">
              <a:t>‹#›</a:t>
            </a:fld>
            <a:endParaRPr lang="en-US"/>
          </a:p>
        </p:txBody>
      </p:sp>
    </p:spTree>
    <p:extLst>
      <p:ext uri="{BB962C8B-B14F-4D97-AF65-F5344CB8AC3E}">
        <p14:creationId xmlns:p14="http://schemas.microsoft.com/office/powerpoint/2010/main" val="3624574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8B370-D05B-CA08-17B2-00313611916B}"/>
              </a:ext>
            </a:extLst>
          </p:cNvPr>
          <p:cNvSpPr txBox="1">
            <a:spLocks noGrp="1"/>
          </p:cNvSpPr>
          <p:nvPr>
            <p:ph type="title"/>
          </p:nvPr>
        </p:nvSpPr>
        <p:spPr>
          <a:xfrm>
            <a:off x="2572280" y="2667003"/>
            <a:ext cx="8930743" cy="2110380"/>
          </a:xfrm>
        </p:spPr>
        <p:txBody>
          <a:bodyPr anchor="b" anchorCtr="0"/>
          <a:lstStyle>
            <a:lvl1pPr algn="r">
              <a:defRPr/>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063EA445-73D9-3F82-4A4A-665EC6C7D90E}"/>
              </a:ext>
            </a:extLst>
          </p:cNvPr>
          <p:cNvSpPr txBox="1">
            <a:spLocks noGrp="1"/>
          </p:cNvSpPr>
          <p:nvPr>
            <p:ph type="body" idx="1"/>
          </p:nvPr>
        </p:nvSpPr>
        <p:spPr>
          <a:xfrm>
            <a:off x="2572280" y="4777383"/>
            <a:ext cx="8930743" cy="860395"/>
          </a:xfrm>
        </p:spPr>
        <p:txBody>
          <a:bodyPr anchor="t"/>
          <a:lstStyle>
            <a:lvl1pPr marL="0" indent="0" algn="r">
              <a:spcBef>
                <a:spcPts val="500"/>
              </a:spcBef>
              <a:buNone/>
              <a:defRPr sz="2000"/>
            </a:lvl1pPr>
          </a:lstStyle>
          <a:p>
            <a:pPr lvl="0"/>
            <a:r>
              <a:rPr lang="en-GB"/>
              <a:t>Click to edit Master text styles</a:t>
            </a:r>
          </a:p>
        </p:txBody>
      </p:sp>
      <p:sp>
        <p:nvSpPr>
          <p:cNvPr id="4" name="Date Placeholder 3">
            <a:extLst>
              <a:ext uri="{FF2B5EF4-FFF2-40B4-BE49-F238E27FC236}">
                <a16:creationId xmlns:a16="http://schemas.microsoft.com/office/drawing/2014/main" id="{B552FE92-8DBA-C2B4-23EB-AA71BB7E1B31}"/>
              </a:ext>
            </a:extLst>
          </p:cNvPr>
          <p:cNvSpPr txBox="1">
            <a:spLocks noGrp="1"/>
          </p:cNvSpPr>
          <p:nvPr>
            <p:ph type="dt" sz="half" idx="7"/>
          </p:nvPr>
        </p:nvSpPr>
        <p:spPr/>
        <p:txBody>
          <a:bodyPr/>
          <a:lstStyle>
            <a:lvl1pPr>
              <a:defRPr/>
            </a:lvl1pPr>
          </a:lstStyle>
          <a:p>
            <a:pPr lvl="0"/>
            <a:fld id="{F23176E7-571A-429A-AA62-AB5801D09CD3}" type="datetime1">
              <a:rPr lang="en-US"/>
              <a:pPr lvl="0"/>
              <a:t>6/15/2023</a:t>
            </a:fld>
            <a:endParaRPr lang="en-US"/>
          </a:p>
        </p:txBody>
      </p:sp>
      <p:sp>
        <p:nvSpPr>
          <p:cNvPr id="5" name="Footer Placeholder 4">
            <a:extLst>
              <a:ext uri="{FF2B5EF4-FFF2-40B4-BE49-F238E27FC236}">
                <a16:creationId xmlns:a16="http://schemas.microsoft.com/office/drawing/2014/main" id="{FA4BD753-CF6C-0DA1-F3E3-720F59EEA5CA}"/>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CBF328E8-444C-A8FC-4EBA-75FD03A754DE}"/>
              </a:ext>
            </a:extLst>
          </p:cNvPr>
          <p:cNvSpPr txBox="1">
            <a:spLocks noGrp="1"/>
          </p:cNvSpPr>
          <p:nvPr>
            <p:ph type="sldNum" sz="quarter" idx="8"/>
          </p:nvPr>
        </p:nvSpPr>
        <p:spPr/>
        <p:txBody>
          <a:bodyPr/>
          <a:lstStyle>
            <a:lvl1pPr>
              <a:defRPr/>
            </a:lvl1pPr>
          </a:lstStyle>
          <a:p>
            <a:pPr lvl="0"/>
            <a:fld id="{B0BCCF44-F054-4F6F-83D0-026E8C188113}" type="slidenum">
              <a:t>‹#›</a:t>
            </a:fld>
            <a:endParaRPr lang="en-US"/>
          </a:p>
        </p:txBody>
      </p:sp>
    </p:spTree>
    <p:extLst>
      <p:ext uri="{BB962C8B-B14F-4D97-AF65-F5344CB8AC3E}">
        <p14:creationId xmlns:p14="http://schemas.microsoft.com/office/powerpoint/2010/main" val="2137668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B3005A-A42E-EE17-F89C-85916FCFCAD7}"/>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C8A4E895-A73D-F2B4-EEA5-87CA50FF48BF}"/>
              </a:ext>
            </a:extLst>
          </p:cNvPr>
          <p:cNvSpPr txBox="1">
            <a:spLocks noGrp="1"/>
          </p:cNvSpPr>
          <p:nvPr>
            <p:ph idx="1"/>
          </p:nvPr>
        </p:nvSpPr>
        <p:spPr>
          <a:xfrm>
            <a:off x="1484308" y="2667003"/>
            <a:ext cx="4895057" cy="3124203"/>
          </a:xfrm>
        </p:spPr>
        <p:txBody>
          <a:bodyPr/>
          <a:lstStyle>
            <a:lvl1pPr>
              <a:spcBef>
                <a:spcPts val="400"/>
              </a:spcBef>
              <a:defRPr sz="1800"/>
            </a:lvl1pPr>
            <a:lvl2pPr>
              <a:spcBef>
                <a:spcPts val="400"/>
              </a:spcBef>
              <a:defRPr sz="1600"/>
            </a:lvl2pPr>
            <a:lvl3pPr>
              <a:spcBef>
                <a:spcPts val="300"/>
              </a:spcBef>
              <a:defRPr sz="1400"/>
            </a:lvl3pPr>
            <a:lvl4pPr>
              <a:spcBef>
                <a:spcPts val="300"/>
              </a:spcBef>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C14021A-9E48-46C9-DD34-1E2B99FCD095}"/>
              </a:ext>
            </a:extLst>
          </p:cNvPr>
          <p:cNvSpPr txBox="1">
            <a:spLocks noGrp="1"/>
          </p:cNvSpPr>
          <p:nvPr>
            <p:ph idx="2"/>
          </p:nvPr>
        </p:nvSpPr>
        <p:spPr>
          <a:xfrm>
            <a:off x="6607966" y="2667003"/>
            <a:ext cx="4895057" cy="3124203"/>
          </a:xfrm>
        </p:spPr>
        <p:txBody>
          <a:bodyPr/>
          <a:lstStyle>
            <a:lvl1pPr>
              <a:spcBef>
                <a:spcPts val="400"/>
              </a:spcBef>
              <a:defRPr sz="1800"/>
            </a:lvl1pPr>
            <a:lvl2pPr>
              <a:spcBef>
                <a:spcPts val="400"/>
              </a:spcBef>
              <a:defRPr sz="1600"/>
            </a:lvl2pPr>
            <a:lvl3pPr>
              <a:spcBef>
                <a:spcPts val="300"/>
              </a:spcBef>
              <a:defRPr sz="1400"/>
            </a:lvl3pPr>
            <a:lvl4pPr>
              <a:spcBef>
                <a:spcPts val="300"/>
              </a:spcBef>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7100EC9-6420-413A-E7C7-FC8C4278E4B4}"/>
              </a:ext>
            </a:extLst>
          </p:cNvPr>
          <p:cNvSpPr txBox="1">
            <a:spLocks noGrp="1"/>
          </p:cNvSpPr>
          <p:nvPr>
            <p:ph type="dt" sz="half" idx="7"/>
          </p:nvPr>
        </p:nvSpPr>
        <p:spPr/>
        <p:txBody>
          <a:bodyPr/>
          <a:lstStyle>
            <a:lvl1pPr>
              <a:defRPr/>
            </a:lvl1pPr>
          </a:lstStyle>
          <a:p>
            <a:pPr lvl="0"/>
            <a:fld id="{45F4C1EA-28B0-4A09-B2D5-AE0C4FA1DE83}" type="datetime1">
              <a:rPr lang="en-US"/>
              <a:pPr lvl="0"/>
              <a:t>6/15/2023</a:t>
            </a:fld>
            <a:endParaRPr lang="en-US"/>
          </a:p>
        </p:txBody>
      </p:sp>
      <p:sp>
        <p:nvSpPr>
          <p:cNvPr id="6" name="Footer Placeholder 5">
            <a:extLst>
              <a:ext uri="{FF2B5EF4-FFF2-40B4-BE49-F238E27FC236}">
                <a16:creationId xmlns:a16="http://schemas.microsoft.com/office/drawing/2014/main" id="{021B0459-2BDC-3BC8-6C51-A862F76F5AC0}"/>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6FD5FD5B-2D2E-4492-A721-25C15F8EC8FA}"/>
              </a:ext>
            </a:extLst>
          </p:cNvPr>
          <p:cNvSpPr txBox="1">
            <a:spLocks noGrp="1"/>
          </p:cNvSpPr>
          <p:nvPr>
            <p:ph type="sldNum" sz="quarter" idx="8"/>
          </p:nvPr>
        </p:nvSpPr>
        <p:spPr/>
        <p:txBody>
          <a:bodyPr/>
          <a:lstStyle>
            <a:lvl1pPr>
              <a:defRPr/>
            </a:lvl1pPr>
          </a:lstStyle>
          <a:p>
            <a:pPr lvl="0"/>
            <a:fld id="{F1659BE1-A569-4D61-A20A-A4F9434851C8}" type="slidenum">
              <a:t>‹#›</a:t>
            </a:fld>
            <a:endParaRPr lang="en-US"/>
          </a:p>
        </p:txBody>
      </p:sp>
    </p:spTree>
    <p:extLst>
      <p:ext uri="{BB962C8B-B14F-4D97-AF65-F5344CB8AC3E}">
        <p14:creationId xmlns:p14="http://schemas.microsoft.com/office/powerpoint/2010/main" val="3367705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42D7E-2FFD-86DC-78C5-FB93121B3A4F}"/>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077B7000-D32E-0DDF-4B29-9A3E4F7ABDC2}"/>
              </a:ext>
            </a:extLst>
          </p:cNvPr>
          <p:cNvSpPr txBox="1">
            <a:spLocks noGrp="1"/>
          </p:cNvSpPr>
          <p:nvPr>
            <p:ph type="body" idx="1"/>
          </p:nvPr>
        </p:nvSpPr>
        <p:spPr>
          <a:xfrm>
            <a:off x="1772180" y="2658535"/>
            <a:ext cx="4607186" cy="576264"/>
          </a:xfrm>
        </p:spPr>
        <p:txBody>
          <a:bodyPr anchor="b">
            <a:noAutofit/>
          </a:bodyPr>
          <a:lstStyle>
            <a:lvl1pPr marL="0" indent="0">
              <a:spcBef>
                <a:spcPts val="700"/>
              </a:spcBef>
              <a:buNone/>
              <a:defRPr sz="2800">
                <a:solidFill>
                  <a:srgbClr val="1287C3"/>
                </a:solidFill>
              </a:defRPr>
            </a:lvl1pPr>
          </a:lstStyle>
          <a:p>
            <a:pPr lvl="0"/>
            <a:r>
              <a:rPr lang="en-GB"/>
              <a:t>Click to edit Master text styles</a:t>
            </a:r>
          </a:p>
        </p:txBody>
      </p:sp>
      <p:sp>
        <p:nvSpPr>
          <p:cNvPr id="4" name="Content Placeholder 3">
            <a:extLst>
              <a:ext uri="{FF2B5EF4-FFF2-40B4-BE49-F238E27FC236}">
                <a16:creationId xmlns:a16="http://schemas.microsoft.com/office/drawing/2014/main" id="{23F75976-403D-0063-89AA-EAFAB1A0DBD8}"/>
              </a:ext>
            </a:extLst>
          </p:cNvPr>
          <p:cNvSpPr txBox="1">
            <a:spLocks noGrp="1"/>
          </p:cNvSpPr>
          <p:nvPr>
            <p:ph idx="2"/>
          </p:nvPr>
        </p:nvSpPr>
        <p:spPr>
          <a:xfrm>
            <a:off x="1484308" y="3335338"/>
            <a:ext cx="4895057" cy="2455858"/>
          </a:xfrm>
        </p:spPr>
        <p:txBody>
          <a:bodyPr anchor="t"/>
          <a:lstStyle>
            <a:lvl1pPr>
              <a:spcBef>
                <a:spcPts val="400"/>
              </a:spcBef>
              <a:defRPr sz="1800"/>
            </a:lvl1pPr>
            <a:lvl2pPr>
              <a:spcBef>
                <a:spcPts val="400"/>
              </a:spcBef>
              <a:defRPr sz="1600"/>
            </a:lvl2pPr>
            <a:lvl3pPr>
              <a:spcBef>
                <a:spcPts val="300"/>
              </a:spcBef>
              <a:defRPr sz="1400"/>
            </a:lvl3pPr>
            <a:lvl4pPr>
              <a:spcBef>
                <a:spcPts val="300"/>
              </a:spcBef>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D1D58E5-3A36-C2F6-3AC2-A093D6EB6758}"/>
              </a:ext>
            </a:extLst>
          </p:cNvPr>
          <p:cNvSpPr txBox="1">
            <a:spLocks noGrp="1"/>
          </p:cNvSpPr>
          <p:nvPr>
            <p:ph type="body" idx="3"/>
          </p:nvPr>
        </p:nvSpPr>
        <p:spPr>
          <a:xfrm>
            <a:off x="6880485" y="2667003"/>
            <a:ext cx="4622538" cy="576264"/>
          </a:xfrm>
        </p:spPr>
        <p:txBody>
          <a:bodyPr anchor="b">
            <a:noAutofit/>
          </a:bodyPr>
          <a:lstStyle>
            <a:lvl1pPr marL="0" indent="0">
              <a:spcBef>
                <a:spcPts val="700"/>
              </a:spcBef>
              <a:buNone/>
              <a:defRPr sz="2800">
                <a:solidFill>
                  <a:srgbClr val="1287C3"/>
                </a:solidFill>
              </a:defRPr>
            </a:lvl1pPr>
          </a:lstStyle>
          <a:p>
            <a:pPr lvl="0"/>
            <a:r>
              <a:rPr lang="en-GB"/>
              <a:t>Click to edit Master text styles</a:t>
            </a:r>
          </a:p>
        </p:txBody>
      </p:sp>
      <p:sp>
        <p:nvSpPr>
          <p:cNvPr id="6" name="Content Placeholder 5">
            <a:extLst>
              <a:ext uri="{FF2B5EF4-FFF2-40B4-BE49-F238E27FC236}">
                <a16:creationId xmlns:a16="http://schemas.microsoft.com/office/drawing/2014/main" id="{E9AF34DD-A400-FB95-72AB-02F247DEB4D6}"/>
              </a:ext>
            </a:extLst>
          </p:cNvPr>
          <p:cNvSpPr txBox="1">
            <a:spLocks noGrp="1"/>
          </p:cNvSpPr>
          <p:nvPr>
            <p:ph idx="4"/>
          </p:nvPr>
        </p:nvSpPr>
        <p:spPr>
          <a:xfrm>
            <a:off x="6607966" y="3335338"/>
            <a:ext cx="4895057" cy="2455858"/>
          </a:xfrm>
        </p:spPr>
        <p:txBody>
          <a:bodyPr anchor="t"/>
          <a:lstStyle>
            <a:lvl1pPr>
              <a:spcBef>
                <a:spcPts val="400"/>
              </a:spcBef>
              <a:defRPr sz="1800"/>
            </a:lvl1pPr>
            <a:lvl2pPr>
              <a:spcBef>
                <a:spcPts val="400"/>
              </a:spcBef>
              <a:defRPr sz="1600"/>
            </a:lvl2pPr>
            <a:lvl3pPr>
              <a:spcBef>
                <a:spcPts val="300"/>
              </a:spcBef>
              <a:defRPr sz="1400"/>
            </a:lvl3pPr>
            <a:lvl4pPr>
              <a:spcBef>
                <a:spcPts val="300"/>
              </a:spcBef>
              <a:defRPr sz="1200"/>
            </a:lvl4pPr>
            <a:lvl5pPr>
              <a:defRPr sz="12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95FF9C9-02A3-4D48-9D53-0F674C26DF4F}"/>
              </a:ext>
            </a:extLst>
          </p:cNvPr>
          <p:cNvSpPr txBox="1">
            <a:spLocks noGrp="1"/>
          </p:cNvSpPr>
          <p:nvPr>
            <p:ph type="dt" sz="half" idx="7"/>
          </p:nvPr>
        </p:nvSpPr>
        <p:spPr/>
        <p:txBody>
          <a:bodyPr/>
          <a:lstStyle>
            <a:lvl1pPr>
              <a:defRPr/>
            </a:lvl1pPr>
          </a:lstStyle>
          <a:p>
            <a:pPr lvl="0"/>
            <a:fld id="{AAA7D854-2FA7-47AA-8756-2E1284CC591A}" type="datetime1">
              <a:rPr lang="en-US"/>
              <a:pPr lvl="0"/>
              <a:t>6/15/2023</a:t>
            </a:fld>
            <a:endParaRPr lang="en-US"/>
          </a:p>
        </p:txBody>
      </p:sp>
      <p:sp>
        <p:nvSpPr>
          <p:cNvPr id="8" name="Footer Placeholder 7">
            <a:extLst>
              <a:ext uri="{FF2B5EF4-FFF2-40B4-BE49-F238E27FC236}">
                <a16:creationId xmlns:a16="http://schemas.microsoft.com/office/drawing/2014/main" id="{BA12DB08-2DA4-59E7-E07A-B88F9045FEFE}"/>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1427EB00-1015-E2C6-C435-BEC155C239D4}"/>
              </a:ext>
            </a:extLst>
          </p:cNvPr>
          <p:cNvSpPr txBox="1">
            <a:spLocks noGrp="1"/>
          </p:cNvSpPr>
          <p:nvPr>
            <p:ph type="sldNum" sz="quarter" idx="8"/>
          </p:nvPr>
        </p:nvSpPr>
        <p:spPr/>
        <p:txBody>
          <a:bodyPr/>
          <a:lstStyle>
            <a:lvl1pPr>
              <a:defRPr/>
            </a:lvl1pPr>
          </a:lstStyle>
          <a:p>
            <a:pPr lvl="0"/>
            <a:fld id="{D9F71C26-CEDF-4A32-BD8F-2AD9F67BD7B4}" type="slidenum">
              <a:t>‹#›</a:t>
            </a:fld>
            <a:endParaRPr lang="en-US"/>
          </a:p>
        </p:txBody>
      </p:sp>
    </p:spTree>
    <p:extLst>
      <p:ext uri="{BB962C8B-B14F-4D97-AF65-F5344CB8AC3E}">
        <p14:creationId xmlns:p14="http://schemas.microsoft.com/office/powerpoint/2010/main" val="3966088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1CB6B-D2E1-0FAA-A154-D429AFCAB555}"/>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Date Placeholder 2">
            <a:extLst>
              <a:ext uri="{FF2B5EF4-FFF2-40B4-BE49-F238E27FC236}">
                <a16:creationId xmlns:a16="http://schemas.microsoft.com/office/drawing/2014/main" id="{9D3FB8C8-EDA9-C2AC-2AB7-FD753B5727B4}"/>
              </a:ext>
            </a:extLst>
          </p:cNvPr>
          <p:cNvSpPr txBox="1">
            <a:spLocks noGrp="1"/>
          </p:cNvSpPr>
          <p:nvPr>
            <p:ph type="dt" sz="half" idx="7"/>
          </p:nvPr>
        </p:nvSpPr>
        <p:spPr/>
        <p:txBody>
          <a:bodyPr/>
          <a:lstStyle>
            <a:lvl1pPr>
              <a:defRPr/>
            </a:lvl1pPr>
          </a:lstStyle>
          <a:p>
            <a:pPr lvl="0"/>
            <a:fld id="{F1B5CA90-635C-42CF-8115-11AD85252A6D}" type="datetime1">
              <a:rPr lang="en-US"/>
              <a:pPr lvl="0"/>
              <a:t>6/15/2023</a:t>
            </a:fld>
            <a:endParaRPr lang="en-US"/>
          </a:p>
        </p:txBody>
      </p:sp>
      <p:sp>
        <p:nvSpPr>
          <p:cNvPr id="4" name="Footer Placeholder 3">
            <a:extLst>
              <a:ext uri="{FF2B5EF4-FFF2-40B4-BE49-F238E27FC236}">
                <a16:creationId xmlns:a16="http://schemas.microsoft.com/office/drawing/2014/main" id="{958DBACD-2CDB-F420-F745-F84E6A38407C}"/>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248E747A-2DFD-84DE-4546-2F92238F7A37}"/>
              </a:ext>
            </a:extLst>
          </p:cNvPr>
          <p:cNvSpPr txBox="1">
            <a:spLocks noGrp="1"/>
          </p:cNvSpPr>
          <p:nvPr>
            <p:ph type="sldNum" sz="quarter" idx="8"/>
          </p:nvPr>
        </p:nvSpPr>
        <p:spPr/>
        <p:txBody>
          <a:bodyPr/>
          <a:lstStyle>
            <a:lvl1pPr>
              <a:defRPr/>
            </a:lvl1pPr>
          </a:lstStyle>
          <a:p>
            <a:pPr lvl="0"/>
            <a:fld id="{EA7D08DE-CFBD-4F4A-A511-5F7D215F2C89}" type="slidenum">
              <a:t>‹#›</a:t>
            </a:fld>
            <a:endParaRPr lang="en-US"/>
          </a:p>
        </p:txBody>
      </p:sp>
    </p:spTree>
    <p:extLst>
      <p:ext uri="{BB962C8B-B14F-4D97-AF65-F5344CB8AC3E}">
        <p14:creationId xmlns:p14="http://schemas.microsoft.com/office/powerpoint/2010/main" val="1944524958"/>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31A7C8E-B24E-3669-F4E6-83A137DA9FC7}"/>
              </a:ext>
            </a:extLst>
          </p:cNvPr>
          <p:cNvSpPr txBox="1">
            <a:spLocks noGrp="1"/>
          </p:cNvSpPr>
          <p:nvPr>
            <p:ph type="dt" sz="half" idx="7"/>
          </p:nvPr>
        </p:nvSpPr>
        <p:spPr/>
        <p:txBody>
          <a:bodyPr/>
          <a:lstStyle>
            <a:lvl1pPr>
              <a:defRPr/>
            </a:lvl1pPr>
          </a:lstStyle>
          <a:p>
            <a:pPr lvl="0"/>
            <a:fld id="{CD0C0951-2512-4C99-ABD8-49CEB68C2DD9}" type="datetime1">
              <a:rPr lang="en-US"/>
              <a:pPr lvl="0"/>
              <a:t>6/15/2023</a:t>
            </a:fld>
            <a:endParaRPr lang="en-US"/>
          </a:p>
        </p:txBody>
      </p:sp>
      <p:sp>
        <p:nvSpPr>
          <p:cNvPr id="3" name="Footer Placeholder 2">
            <a:extLst>
              <a:ext uri="{FF2B5EF4-FFF2-40B4-BE49-F238E27FC236}">
                <a16:creationId xmlns:a16="http://schemas.microsoft.com/office/drawing/2014/main" id="{BE7F6C11-5F00-18CD-8C23-07F38B22B0C0}"/>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C5DE7366-64CF-5A92-4306-2E9A7487BF46}"/>
              </a:ext>
            </a:extLst>
          </p:cNvPr>
          <p:cNvSpPr txBox="1">
            <a:spLocks noGrp="1"/>
          </p:cNvSpPr>
          <p:nvPr>
            <p:ph type="sldNum" sz="quarter" idx="8"/>
          </p:nvPr>
        </p:nvSpPr>
        <p:spPr/>
        <p:txBody>
          <a:bodyPr/>
          <a:lstStyle>
            <a:lvl1pPr>
              <a:defRPr/>
            </a:lvl1pPr>
          </a:lstStyle>
          <a:p>
            <a:pPr lvl="0"/>
            <a:fld id="{FDC69381-9927-4A1A-ACA4-D82068834C65}" type="slidenum">
              <a:t>‹#›</a:t>
            </a:fld>
            <a:endParaRPr lang="en-US"/>
          </a:p>
        </p:txBody>
      </p:sp>
    </p:spTree>
    <p:extLst>
      <p:ext uri="{BB962C8B-B14F-4D97-AF65-F5344CB8AC3E}">
        <p14:creationId xmlns:p14="http://schemas.microsoft.com/office/powerpoint/2010/main" val="265269123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309B2-C456-C8C2-C300-9BD13425CBB2}"/>
              </a:ext>
            </a:extLst>
          </p:cNvPr>
          <p:cNvSpPr txBox="1">
            <a:spLocks noGrp="1"/>
          </p:cNvSpPr>
          <p:nvPr>
            <p:ph type="title"/>
          </p:nvPr>
        </p:nvSpPr>
        <p:spPr>
          <a:xfrm>
            <a:off x="1484308" y="1600200"/>
            <a:ext cx="3549124" cy="1371600"/>
          </a:xfrm>
        </p:spPr>
        <p:txBody>
          <a:bodyPr anchor="b"/>
          <a:lstStyle>
            <a:lvl1pPr>
              <a:defRPr sz="2400"/>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07D05083-52F1-7E6C-5950-7A17AECDD282}"/>
              </a:ext>
            </a:extLst>
          </p:cNvPr>
          <p:cNvSpPr txBox="1">
            <a:spLocks noGrp="1"/>
          </p:cNvSpPr>
          <p:nvPr>
            <p:ph idx="1"/>
          </p:nvPr>
        </p:nvSpPr>
        <p:spPr>
          <a:xfrm>
            <a:off x="5262033" y="685800"/>
            <a:ext cx="6240990" cy="5105396"/>
          </a:xfrm>
        </p:spPr>
        <p:txBody>
          <a:bodyPr/>
          <a:lstStyle>
            <a:lvl1pPr>
              <a:spcBef>
                <a:spcPts val="500"/>
              </a:spcBef>
              <a:defRPr sz="2000"/>
            </a:lvl1pPr>
            <a:lvl2pPr>
              <a:spcBef>
                <a:spcPts val="400"/>
              </a:spcBef>
              <a:defRPr sz="1800"/>
            </a:lvl2pPr>
            <a:lvl3pPr>
              <a:defRPr sz="1600"/>
            </a:lvl3pPr>
            <a:lvl4pPr>
              <a:spcBef>
                <a:spcPts val="300"/>
              </a:spcBef>
              <a:defRPr sz="1400"/>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2B50588-B89E-4675-A16A-BC73013D4895}"/>
              </a:ext>
            </a:extLst>
          </p:cNvPr>
          <p:cNvSpPr txBox="1">
            <a:spLocks noGrp="1"/>
          </p:cNvSpPr>
          <p:nvPr>
            <p:ph type="body" idx="2"/>
          </p:nvPr>
        </p:nvSpPr>
        <p:spPr>
          <a:xfrm>
            <a:off x="1484308" y="2971800"/>
            <a:ext cx="3549124" cy="1828800"/>
          </a:xfrm>
        </p:spPr>
        <p:txBody>
          <a:bodyPr anchorCtr="1"/>
          <a:lstStyle>
            <a:lvl1pPr marL="0" indent="0" algn="ctr">
              <a:spcBef>
                <a:spcPts val="400"/>
              </a:spcBef>
              <a:buNone/>
              <a:defRPr sz="1600"/>
            </a:lvl1pPr>
          </a:lstStyle>
          <a:p>
            <a:pPr lvl="0"/>
            <a:r>
              <a:rPr lang="en-GB"/>
              <a:t>Click to edit Master text styles</a:t>
            </a:r>
          </a:p>
        </p:txBody>
      </p:sp>
      <p:sp>
        <p:nvSpPr>
          <p:cNvPr id="5" name="Date Placeholder 4">
            <a:extLst>
              <a:ext uri="{FF2B5EF4-FFF2-40B4-BE49-F238E27FC236}">
                <a16:creationId xmlns:a16="http://schemas.microsoft.com/office/drawing/2014/main" id="{42DE5706-C877-AB8C-E1DA-3D7A99716259}"/>
              </a:ext>
            </a:extLst>
          </p:cNvPr>
          <p:cNvSpPr txBox="1">
            <a:spLocks noGrp="1"/>
          </p:cNvSpPr>
          <p:nvPr>
            <p:ph type="dt" sz="half" idx="7"/>
          </p:nvPr>
        </p:nvSpPr>
        <p:spPr/>
        <p:txBody>
          <a:bodyPr/>
          <a:lstStyle>
            <a:lvl1pPr>
              <a:defRPr/>
            </a:lvl1pPr>
          </a:lstStyle>
          <a:p>
            <a:pPr lvl="0"/>
            <a:fld id="{6B30DCA6-C1D8-4114-A9B2-DC9087B31025}" type="datetime1">
              <a:rPr lang="en-US"/>
              <a:pPr lvl="0"/>
              <a:t>6/15/2023</a:t>
            </a:fld>
            <a:endParaRPr lang="en-US"/>
          </a:p>
        </p:txBody>
      </p:sp>
      <p:sp>
        <p:nvSpPr>
          <p:cNvPr id="6" name="Footer Placeholder 5">
            <a:extLst>
              <a:ext uri="{FF2B5EF4-FFF2-40B4-BE49-F238E27FC236}">
                <a16:creationId xmlns:a16="http://schemas.microsoft.com/office/drawing/2014/main" id="{9DF4A7C4-C6B8-8BB9-9F18-6B5643C91D28}"/>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949A2236-ADAE-F293-F469-78B144EEFB74}"/>
              </a:ext>
            </a:extLst>
          </p:cNvPr>
          <p:cNvSpPr txBox="1">
            <a:spLocks noGrp="1"/>
          </p:cNvSpPr>
          <p:nvPr>
            <p:ph type="sldNum" sz="quarter" idx="8"/>
          </p:nvPr>
        </p:nvSpPr>
        <p:spPr/>
        <p:txBody>
          <a:bodyPr/>
          <a:lstStyle>
            <a:lvl1pPr>
              <a:defRPr/>
            </a:lvl1pPr>
          </a:lstStyle>
          <a:p>
            <a:pPr lvl="0"/>
            <a:fld id="{81902C78-D845-4D03-B3A5-66DA5D24B782}" type="slidenum">
              <a:t>‹#›</a:t>
            </a:fld>
            <a:endParaRPr lang="en-US"/>
          </a:p>
        </p:txBody>
      </p:sp>
    </p:spTree>
    <p:extLst>
      <p:ext uri="{BB962C8B-B14F-4D97-AF65-F5344CB8AC3E}">
        <p14:creationId xmlns:p14="http://schemas.microsoft.com/office/powerpoint/2010/main" val="821073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187C7-241C-D474-C31C-48B80E96435C}"/>
              </a:ext>
            </a:extLst>
          </p:cNvPr>
          <p:cNvSpPr txBox="1">
            <a:spLocks noGrp="1"/>
          </p:cNvSpPr>
          <p:nvPr>
            <p:ph type="title"/>
          </p:nvPr>
        </p:nvSpPr>
        <p:spPr>
          <a:xfrm>
            <a:off x="1482727" y="1752603"/>
            <a:ext cx="5426159" cy="1371600"/>
          </a:xfrm>
        </p:spPr>
        <p:txBody>
          <a:bodyPr anchor="b"/>
          <a:lstStyle>
            <a:lvl1pPr>
              <a:defRPr sz="2800"/>
            </a:lvl1pPr>
          </a:lstStyle>
          <a:p>
            <a:pPr lvl="0"/>
            <a:r>
              <a:rPr lang="en-GB"/>
              <a:t>Click to edit Master title style</a:t>
            </a:r>
            <a:endParaRPr lang="en-US"/>
          </a:p>
        </p:txBody>
      </p:sp>
      <p:sp>
        <p:nvSpPr>
          <p:cNvPr id="3" name="Picture Placeholder 2">
            <a:extLst>
              <a:ext uri="{FF2B5EF4-FFF2-40B4-BE49-F238E27FC236}">
                <a16:creationId xmlns:a16="http://schemas.microsoft.com/office/drawing/2014/main" id="{436F1762-63B1-A8DC-4B64-983EEB3CB6B8}"/>
              </a:ext>
            </a:extLst>
          </p:cNvPr>
          <p:cNvSpPr txBox="1">
            <a:spLocks noGrp="1"/>
          </p:cNvSpPr>
          <p:nvPr>
            <p:ph type="pic" idx="1"/>
          </p:nvPr>
        </p:nvSpPr>
        <p:spPr>
          <a:xfrm>
            <a:off x="7594686" y="914400"/>
            <a:ext cx="3280976" cy="4572000"/>
          </a:xfrm>
          <a:ln w="38103">
            <a:solidFill>
              <a:srgbClr val="CDD0D1"/>
            </a:solidFill>
          </a:ln>
        </p:spPr>
        <p:txBody>
          <a:bodyPr anchor="t" anchorCtr="1"/>
          <a:lstStyle>
            <a:lvl1pPr marL="0" indent="0" algn="ctr">
              <a:spcBef>
                <a:spcPts val="400"/>
              </a:spcBef>
              <a:buNone/>
              <a:defRPr sz="1600"/>
            </a:lvl1pPr>
          </a:lstStyle>
          <a:p>
            <a:pPr lvl="0"/>
            <a:r>
              <a:rPr lang="en-GB"/>
              <a:t>Click icon to add picture</a:t>
            </a:r>
            <a:endParaRPr lang="en-US"/>
          </a:p>
        </p:txBody>
      </p:sp>
      <p:sp>
        <p:nvSpPr>
          <p:cNvPr id="4" name="Text Placeholder 3">
            <a:extLst>
              <a:ext uri="{FF2B5EF4-FFF2-40B4-BE49-F238E27FC236}">
                <a16:creationId xmlns:a16="http://schemas.microsoft.com/office/drawing/2014/main" id="{5D6582A5-04E6-460D-0688-A77432041A6F}"/>
              </a:ext>
            </a:extLst>
          </p:cNvPr>
          <p:cNvSpPr txBox="1">
            <a:spLocks noGrp="1"/>
          </p:cNvSpPr>
          <p:nvPr>
            <p:ph type="body" idx="2"/>
          </p:nvPr>
        </p:nvSpPr>
        <p:spPr>
          <a:xfrm>
            <a:off x="1482727" y="3124203"/>
            <a:ext cx="5426159" cy="1828800"/>
          </a:xfrm>
        </p:spPr>
        <p:txBody>
          <a:bodyPr anchorCtr="1"/>
          <a:lstStyle>
            <a:lvl1pPr marL="0" indent="0" algn="ctr">
              <a:spcBef>
                <a:spcPts val="400"/>
              </a:spcBef>
              <a:buNone/>
              <a:defRPr sz="1800"/>
            </a:lvl1pPr>
          </a:lstStyle>
          <a:p>
            <a:pPr lvl="0"/>
            <a:r>
              <a:rPr lang="en-GB"/>
              <a:t>Click to edit Master text styles</a:t>
            </a:r>
          </a:p>
        </p:txBody>
      </p:sp>
      <p:sp>
        <p:nvSpPr>
          <p:cNvPr id="5" name="Date Placeholder 4">
            <a:extLst>
              <a:ext uri="{FF2B5EF4-FFF2-40B4-BE49-F238E27FC236}">
                <a16:creationId xmlns:a16="http://schemas.microsoft.com/office/drawing/2014/main" id="{9FA150D1-5AAC-75E4-925E-C77C35FFD284}"/>
              </a:ext>
            </a:extLst>
          </p:cNvPr>
          <p:cNvSpPr txBox="1">
            <a:spLocks noGrp="1"/>
          </p:cNvSpPr>
          <p:nvPr>
            <p:ph type="dt" sz="half" idx="7"/>
          </p:nvPr>
        </p:nvSpPr>
        <p:spPr/>
        <p:txBody>
          <a:bodyPr/>
          <a:lstStyle>
            <a:lvl1pPr>
              <a:defRPr/>
            </a:lvl1pPr>
          </a:lstStyle>
          <a:p>
            <a:pPr lvl="0"/>
            <a:fld id="{5CD6BD47-51A6-4A97-904D-373D6E68432D}" type="datetime1">
              <a:rPr lang="en-US"/>
              <a:pPr lvl="0"/>
              <a:t>6/15/2023</a:t>
            </a:fld>
            <a:endParaRPr lang="en-US"/>
          </a:p>
        </p:txBody>
      </p:sp>
      <p:sp>
        <p:nvSpPr>
          <p:cNvPr id="6" name="Footer Placeholder 5">
            <a:extLst>
              <a:ext uri="{FF2B5EF4-FFF2-40B4-BE49-F238E27FC236}">
                <a16:creationId xmlns:a16="http://schemas.microsoft.com/office/drawing/2014/main" id="{EA5278DE-6000-43FE-0D98-0E3C35686420}"/>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F3E4F8D5-0786-57E2-D2EC-E80651FD20A5}"/>
              </a:ext>
            </a:extLst>
          </p:cNvPr>
          <p:cNvSpPr txBox="1">
            <a:spLocks noGrp="1"/>
          </p:cNvSpPr>
          <p:nvPr>
            <p:ph type="sldNum" sz="quarter" idx="8"/>
          </p:nvPr>
        </p:nvSpPr>
        <p:spPr/>
        <p:txBody>
          <a:bodyPr/>
          <a:lstStyle>
            <a:lvl1pPr>
              <a:defRPr/>
            </a:lvl1pPr>
          </a:lstStyle>
          <a:p>
            <a:pPr lvl="0"/>
            <a:fld id="{158F89AD-9B81-40D2-B546-EE9B9D3034AA}" type="slidenum">
              <a:t>‹#›</a:t>
            </a:fld>
            <a:endParaRPr lang="en-US"/>
          </a:p>
        </p:txBody>
      </p:sp>
    </p:spTree>
    <p:extLst>
      <p:ext uri="{BB962C8B-B14F-4D97-AF65-F5344CB8AC3E}">
        <p14:creationId xmlns:p14="http://schemas.microsoft.com/office/powerpoint/2010/main" val="2858724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26810D-C1BF-196D-3515-0220F9BB709D}"/>
              </a:ext>
            </a:extLst>
          </p:cNvPr>
          <p:cNvSpPr txBox="1">
            <a:spLocks noGrp="1"/>
          </p:cNvSpPr>
          <p:nvPr>
            <p:ph type="title"/>
          </p:nvPr>
        </p:nvSpPr>
        <p:spPr>
          <a:xfrm>
            <a:off x="1484308" y="4732861"/>
            <a:ext cx="10018715" cy="566735"/>
          </a:xfrm>
        </p:spPr>
        <p:txBody>
          <a:bodyPr anchor="b"/>
          <a:lstStyle>
            <a:lvl1pPr>
              <a:defRPr sz="2400"/>
            </a:lvl1pPr>
          </a:lstStyle>
          <a:p>
            <a:pPr lvl="0"/>
            <a:r>
              <a:rPr lang="en-GB"/>
              <a:t>Click to edit Master title style</a:t>
            </a:r>
            <a:endParaRPr lang="en-US"/>
          </a:p>
        </p:txBody>
      </p:sp>
      <p:sp>
        <p:nvSpPr>
          <p:cNvPr id="3" name="Picture Placeholder 2">
            <a:extLst>
              <a:ext uri="{FF2B5EF4-FFF2-40B4-BE49-F238E27FC236}">
                <a16:creationId xmlns:a16="http://schemas.microsoft.com/office/drawing/2014/main" id="{8A41DE8C-CE1A-95E6-395D-E197353F543D}"/>
              </a:ext>
            </a:extLst>
          </p:cNvPr>
          <p:cNvSpPr txBox="1">
            <a:spLocks noGrp="1"/>
          </p:cNvSpPr>
          <p:nvPr>
            <p:ph type="pic" idx="4294967295"/>
          </p:nvPr>
        </p:nvSpPr>
        <p:spPr>
          <a:xfrm>
            <a:off x="2386007" y="932111"/>
            <a:ext cx="8225942" cy="3164976"/>
          </a:xfrm>
          <a:ln w="38103">
            <a:solidFill>
              <a:srgbClr val="CDD0D1"/>
            </a:solidFill>
          </a:ln>
        </p:spPr>
        <p:txBody>
          <a:bodyPr anchor="t" anchorCtr="1"/>
          <a:lstStyle>
            <a:lvl1pPr marL="0" indent="0" algn="ctr">
              <a:spcBef>
                <a:spcPts val="400"/>
              </a:spcBef>
              <a:buNone/>
              <a:defRPr sz="1600"/>
            </a:lvl1pPr>
          </a:lstStyle>
          <a:p>
            <a:pPr lvl="0"/>
            <a:r>
              <a:rPr lang="en-GB"/>
              <a:t>Click icon to add picture</a:t>
            </a:r>
            <a:endParaRPr lang="en-US"/>
          </a:p>
        </p:txBody>
      </p:sp>
      <p:sp>
        <p:nvSpPr>
          <p:cNvPr id="4" name="Text Placeholder 3">
            <a:extLst>
              <a:ext uri="{FF2B5EF4-FFF2-40B4-BE49-F238E27FC236}">
                <a16:creationId xmlns:a16="http://schemas.microsoft.com/office/drawing/2014/main" id="{6B99EFDC-91DA-4A97-2310-DEFAF7061673}"/>
              </a:ext>
            </a:extLst>
          </p:cNvPr>
          <p:cNvSpPr txBox="1">
            <a:spLocks noGrp="1"/>
          </p:cNvSpPr>
          <p:nvPr>
            <p:ph type="body" idx="4294967295"/>
          </p:nvPr>
        </p:nvSpPr>
        <p:spPr>
          <a:xfrm>
            <a:off x="1484308" y="5299606"/>
            <a:ext cx="10018715" cy="493711"/>
          </a:xfrm>
        </p:spPr>
        <p:txBody>
          <a:bodyPr anchorCtr="1"/>
          <a:lstStyle>
            <a:lvl1pPr marL="0" indent="0" algn="ctr">
              <a:spcBef>
                <a:spcPts val="300"/>
              </a:spcBef>
              <a:buNone/>
              <a:defRPr sz="1400"/>
            </a:lvl1pPr>
          </a:lstStyle>
          <a:p>
            <a:pPr lvl="0"/>
            <a:r>
              <a:rPr lang="en-GB"/>
              <a:t>Click to edit Master text styles</a:t>
            </a:r>
          </a:p>
        </p:txBody>
      </p:sp>
      <p:sp>
        <p:nvSpPr>
          <p:cNvPr id="5" name="Date Placeholder 4">
            <a:extLst>
              <a:ext uri="{FF2B5EF4-FFF2-40B4-BE49-F238E27FC236}">
                <a16:creationId xmlns:a16="http://schemas.microsoft.com/office/drawing/2014/main" id="{5C4F1E5F-E1E3-C714-044F-144CA7AFB03F}"/>
              </a:ext>
            </a:extLst>
          </p:cNvPr>
          <p:cNvSpPr txBox="1">
            <a:spLocks noGrp="1"/>
          </p:cNvSpPr>
          <p:nvPr>
            <p:ph type="dt" sz="half" idx="7"/>
          </p:nvPr>
        </p:nvSpPr>
        <p:spPr/>
        <p:txBody>
          <a:bodyPr/>
          <a:lstStyle>
            <a:lvl1pPr>
              <a:defRPr/>
            </a:lvl1pPr>
          </a:lstStyle>
          <a:p>
            <a:pPr lvl="0"/>
            <a:fld id="{1857E259-2D81-4BA5-A43A-983634CEE32D}" type="datetime1">
              <a:rPr lang="en-US"/>
              <a:pPr lvl="0"/>
              <a:t>6/15/2023</a:t>
            </a:fld>
            <a:endParaRPr lang="en-US"/>
          </a:p>
        </p:txBody>
      </p:sp>
      <p:sp>
        <p:nvSpPr>
          <p:cNvPr id="6" name="Footer Placeholder 5">
            <a:extLst>
              <a:ext uri="{FF2B5EF4-FFF2-40B4-BE49-F238E27FC236}">
                <a16:creationId xmlns:a16="http://schemas.microsoft.com/office/drawing/2014/main" id="{A24D9745-1F92-0816-A1CC-3ECD2BDBD6F7}"/>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AE343A36-4F34-DB9A-FE15-DE7C59A416D8}"/>
              </a:ext>
            </a:extLst>
          </p:cNvPr>
          <p:cNvSpPr txBox="1">
            <a:spLocks noGrp="1"/>
          </p:cNvSpPr>
          <p:nvPr>
            <p:ph type="sldNum" sz="quarter" idx="8"/>
          </p:nvPr>
        </p:nvSpPr>
        <p:spPr/>
        <p:txBody>
          <a:bodyPr/>
          <a:lstStyle>
            <a:lvl1pPr>
              <a:defRPr/>
            </a:lvl1pPr>
          </a:lstStyle>
          <a:p>
            <a:pPr lvl="0"/>
            <a:fld id="{50F2ADA3-EB25-4746-80C5-7D138CCEFC58}" type="slidenum">
              <a:t>‹#›</a:t>
            </a:fld>
            <a:endParaRPr lang="en-US"/>
          </a:p>
        </p:txBody>
      </p:sp>
    </p:spTree>
    <p:extLst>
      <p:ext uri="{BB962C8B-B14F-4D97-AF65-F5344CB8AC3E}">
        <p14:creationId xmlns:p14="http://schemas.microsoft.com/office/powerpoint/2010/main" val="2630282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3D3F5-6E3E-6256-CA49-6D7A6A7432F8}"/>
              </a:ext>
            </a:extLst>
          </p:cNvPr>
          <p:cNvSpPr txBox="1">
            <a:spLocks noGrp="1"/>
          </p:cNvSpPr>
          <p:nvPr>
            <p:ph type="title"/>
          </p:nvPr>
        </p:nvSpPr>
        <p:spPr>
          <a:xfrm>
            <a:off x="1484308" y="685800"/>
            <a:ext cx="10018715" cy="3047996"/>
          </a:xfrm>
        </p:spPr>
        <p:txBody>
          <a:bodyPr/>
          <a:lstStyle>
            <a:lvl1pPr>
              <a:defRPr sz="32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A2476C8B-8894-D3A4-44DA-2655BA390E37}"/>
              </a:ext>
            </a:extLst>
          </p:cNvPr>
          <p:cNvSpPr txBox="1">
            <a:spLocks noGrp="1"/>
          </p:cNvSpPr>
          <p:nvPr>
            <p:ph type="body" idx="4294967295"/>
          </p:nvPr>
        </p:nvSpPr>
        <p:spPr>
          <a:xfrm>
            <a:off x="1484308" y="4343400"/>
            <a:ext cx="10018715" cy="1447796"/>
          </a:xfrm>
        </p:spPr>
        <p:txBody>
          <a:bodyPr anchorCtr="1"/>
          <a:lstStyle>
            <a:lvl1pPr marL="0" indent="0" algn="ctr">
              <a:spcBef>
                <a:spcPts val="500"/>
              </a:spcBef>
              <a:buNone/>
              <a:defRPr sz="2000"/>
            </a:lvl1pPr>
          </a:lstStyle>
          <a:p>
            <a:pPr lvl="0"/>
            <a:r>
              <a:rPr lang="en-GB"/>
              <a:t>Click to edit Master text styles</a:t>
            </a:r>
          </a:p>
        </p:txBody>
      </p:sp>
      <p:sp>
        <p:nvSpPr>
          <p:cNvPr id="4" name="Date Placeholder 3">
            <a:extLst>
              <a:ext uri="{FF2B5EF4-FFF2-40B4-BE49-F238E27FC236}">
                <a16:creationId xmlns:a16="http://schemas.microsoft.com/office/drawing/2014/main" id="{70F5CE45-1E63-5A8A-4D00-FE15C68CD16A}"/>
              </a:ext>
            </a:extLst>
          </p:cNvPr>
          <p:cNvSpPr txBox="1">
            <a:spLocks noGrp="1"/>
          </p:cNvSpPr>
          <p:nvPr>
            <p:ph type="dt" sz="half" idx="7"/>
          </p:nvPr>
        </p:nvSpPr>
        <p:spPr/>
        <p:txBody>
          <a:bodyPr/>
          <a:lstStyle>
            <a:lvl1pPr>
              <a:defRPr/>
            </a:lvl1pPr>
          </a:lstStyle>
          <a:p>
            <a:pPr lvl="0"/>
            <a:fld id="{F02AEC72-A53E-467F-942E-633861E9292E}" type="datetime1">
              <a:rPr lang="en-US"/>
              <a:pPr lvl="0"/>
              <a:t>6/15/2023</a:t>
            </a:fld>
            <a:endParaRPr lang="en-US"/>
          </a:p>
        </p:txBody>
      </p:sp>
      <p:sp>
        <p:nvSpPr>
          <p:cNvPr id="5" name="Footer Placeholder 4">
            <a:extLst>
              <a:ext uri="{FF2B5EF4-FFF2-40B4-BE49-F238E27FC236}">
                <a16:creationId xmlns:a16="http://schemas.microsoft.com/office/drawing/2014/main" id="{42902A5C-21F5-C148-8E0B-23DC6F417325}"/>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3D55AA3-CF07-5792-59D8-82FB3ED5204C}"/>
              </a:ext>
            </a:extLst>
          </p:cNvPr>
          <p:cNvSpPr txBox="1">
            <a:spLocks noGrp="1"/>
          </p:cNvSpPr>
          <p:nvPr>
            <p:ph type="sldNum" sz="quarter" idx="8"/>
          </p:nvPr>
        </p:nvSpPr>
        <p:spPr/>
        <p:txBody>
          <a:bodyPr/>
          <a:lstStyle>
            <a:lvl1pPr>
              <a:defRPr/>
            </a:lvl1pPr>
          </a:lstStyle>
          <a:p>
            <a:pPr lvl="0"/>
            <a:fld id="{A758E87E-D2D5-450C-A483-80461B050724}" type="slidenum">
              <a:t>‹#›</a:t>
            </a:fld>
            <a:endParaRPr lang="en-US"/>
          </a:p>
        </p:txBody>
      </p:sp>
    </p:spTree>
    <p:extLst>
      <p:ext uri="{BB962C8B-B14F-4D97-AF65-F5344CB8AC3E}">
        <p14:creationId xmlns:p14="http://schemas.microsoft.com/office/powerpoint/2010/main" val="8689632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extBox 13">
            <a:extLst>
              <a:ext uri="{FF2B5EF4-FFF2-40B4-BE49-F238E27FC236}">
                <a16:creationId xmlns:a16="http://schemas.microsoft.com/office/drawing/2014/main" id="{0A70FDCD-F2A6-BCB7-17AD-2C65E814655D}"/>
              </a:ext>
            </a:extLst>
          </p:cNvPr>
          <p:cNvSpPr txBox="1"/>
          <p:nvPr/>
        </p:nvSpPr>
        <p:spPr>
          <a:xfrm>
            <a:off x="1598608" y="86301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Corbel"/>
              </a:rPr>
              <a:t>“</a:t>
            </a:r>
          </a:p>
        </p:txBody>
      </p:sp>
      <p:sp>
        <p:nvSpPr>
          <p:cNvPr id="3" name="TextBox 14">
            <a:extLst>
              <a:ext uri="{FF2B5EF4-FFF2-40B4-BE49-F238E27FC236}">
                <a16:creationId xmlns:a16="http://schemas.microsoft.com/office/drawing/2014/main" id="{156C3BD3-4ED8-C463-0688-A85B478C9411}"/>
              </a:ext>
            </a:extLst>
          </p:cNvPr>
          <p:cNvSpPr txBox="1"/>
          <p:nvPr/>
        </p:nvSpPr>
        <p:spPr>
          <a:xfrm>
            <a:off x="10893420" y="2819396"/>
            <a:ext cx="609603" cy="584777"/>
          </a:xfrm>
          <a:prstGeom prst="rect">
            <a:avLst/>
          </a:prstGeom>
          <a:noFill/>
          <a:ln cap="rnd">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Corbel"/>
              </a:rPr>
              <a:t>”</a:t>
            </a:r>
          </a:p>
        </p:txBody>
      </p:sp>
      <p:sp>
        <p:nvSpPr>
          <p:cNvPr id="4" name="Title 1">
            <a:extLst>
              <a:ext uri="{FF2B5EF4-FFF2-40B4-BE49-F238E27FC236}">
                <a16:creationId xmlns:a16="http://schemas.microsoft.com/office/drawing/2014/main" id="{F1347CE2-3C4E-8053-1AA4-37633F9226FA}"/>
              </a:ext>
            </a:extLst>
          </p:cNvPr>
          <p:cNvSpPr txBox="1">
            <a:spLocks noGrp="1"/>
          </p:cNvSpPr>
          <p:nvPr>
            <p:ph type="title"/>
          </p:nvPr>
        </p:nvSpPr>
        <p:spPr>
          <a:xfrm>
            <a:off x="2208211" y="685800"/>
            <a:ext cx="8990015" cy="2743200"/>
          </a:xfrm>
        </p:spPr>
        <p:txBody>
          <a:bodyPr/>
          <a:lstStyle>
            <a:lvl1pPr>
              <a:defRPr sz="3200"/>
            </a:lvl1pPr>
          </a:lstStyle>
          <a:p>
            <a:pPr lvl="0"/>
            <a:r>
              <a:rPr lang="en-GB"/>
              <a:t>Click to edit Master title style</a:t>
            </a:r>
            <a:endParaRPr lang="en-US"/>
          </a:p>
        </p:txBody>
      </p:sp>
      <p:sp>
        <p:nvSpPr>
          <p:cNvPr id="5" name="Text Placeholder 9">
            <a:extLst>
              <a:ext uri="{FF2B5EF4-FFF2-40B4-BE49-F238E27FC236}">
                <a16:creationId xmlns:a16="http://schemas.microsoft.com/office/drawing/2014/main" id="{04F2B962-54A9-BD35-1BB8-17E90594F17F}"/>
              </a:ext>
            </a:extLst>
          </p:cNvPr>
          <p:cNvSpPr txBox="1">
            <a:spLocks noGrp="1"/>
          </p:cNvSpPr>
          <p:nvPr>
            <p:ph type="body" idx="4294967295"/>
          </p:nvPr>
        </p:nvSpPr>
        <p:spPr>
          <a:xfrm>
            <a:off x="2436811" y="3429000"/>
            <a:ext cx="8532815" cy="381003"/>
          </a:xfrm>
        </p:spPr>
        <p:txBody>
          <a:bodyPr/>
          <a:lstStyle>
            <a:lvl1pPr marL="0" indent="0">
              <a:spcBef>
                <a:spcPts val="400"/>
              </a:spcBef>
              <a:buNone/>
              <a:defRPr sz="1800"/>
            </a:lvl1pPr>
          </a:lstStyle>
          <a:p>
            <a:pPr lvl="0"/>
            <a:r>
              <a:rPr lang="en-GB"/>
              <a:t>Click to edit Master text styles</a:t>
            </a:r>
          </a:p>
        </p:txBody>
      </p:sp>
      <p:sp>
        <p:nvSpPr>
          <p:cNvPr id="6" name="Text Placeholder 2">
            <a:extLst>
              <a:ext uri="{FF2B5EF4-FFF2-40B4-BE49-F238E27FC236}">
                <a16:creationId xmlns:a16="http://schemas.microsoft.com/office/drawing/2014/main" id="{CEEFBEE1-7381-EA58-B9A9-6E5BE7E749F5}"/>
              </a:ext>
            </a:extLst>
          </p:cNvPr>
          <p:cNvSpPr txBox="1">
            <a:spLocks noGrp="1"/>
          </p:cNvSpPr>
          <p:nvPr>
            <p:ph type="body" idx="4294967295"/>
          </p:nvPr>
        </p:nvSpPr>
        <p:spPr>
          <a:xfrm>
            <a:off x="1484308" y="4343400"/>
            <a:ext cx="10018715" cy="1447796"/>
          </a:xfrm>
        </p:spPr>
        <p:txBody>
          <a:bodyPr anchorCtr="1"/>
          <a:lstStyle>
            <a:lvl1pPr marL="0" indent="0" algn="ctr">
              <a:spcBef>
                <a:spcPts val="500"/>
              </a:spcBef>
              <a:buNone/>
              <a:defRPr sz="2000"/>
            </a:lvl1pPr>
          </a:lstStyle>
          <a:p>
            <a:pPr lvl="0"/>
            <a:r>
              <a:rPr lang="en-GB"/>
              <a:t>Click to edit Master text styles</a:t>
            </a:r>
          </a:p>
        </p:txBody>
      </p:sp>
      <p:sp>
        <p:nvSpPr>
          <p:cNvPr id="7" name="Date Placeholder 3">
            <a:extLst>
              <a:ext uri="{FF2B5EF4-FFF2-40B4-BE49-F238E27FC236}">
                <a16:creationId xmlns:a16="http://schemas.microsoft.com/office/drawing/2014/main" id="{8F848909-FBD1-4357-0F6C-F541BB299072}"/>
              </a:ext>
            </a:extLst>
          </p:cNvPr>
          <p:cNvSpPr txBox="1">
            <a:spLocks noGrp="1"/>
          </p:cNvSpPr>
          <p:nvPr>
            <p:ph type="dt" sz="half" idx="7"/>
          </p:nvPr>
        </p:nvSpPr>
        <p:spPr/>
        <p:txBody>
          <a:bodyPr/>
          <a:lstStyle>
            <a:lvl1pPr>
              <a:defRPr/>
            </a:lvl1pPr>
          </a:lstStyle>
          <a:p>
            <a:pPr lvl="0"/>
            <a:fld id="{56D0934E-FBEA-404D-974E-160A4B393676}" type="datetime1">
              <a:rPr lang="en-US"/>
              <a:pPr lvl="0"/>
              <a:t>6/15/2023</a:t>
            </a:fld>
            <a:endParaRPr lang="en-US"/>
          </a:p>
        </p:txBody>
      </p:sp>
      <p:sp>
        <p:nvSpPr>
          <p:cNvPr id="8" name="Footer Placeholder 4">
            <a:extLst>
              <a:ext uri="{FF2B5EF4-FFF2-40B4-BE49-F238E27FC236}">
                <a16:creationId xmlns:a16="http://schemas.microsoft.com/office/drawing/2014/main" id="{26D8DB0E-6E1D-D5CF-C408-8849D9729C84}"/>
              </a:ext>
            </a:extLst>
          </p:cNvPr>
          <p:cNvSpPr txBox="1">
            <a:spLocks noGrp="1"/>
          </p:cNvSpPr>
          <p:nvPr>
            <p:ph type="ftr" sz="quarter" idx="9"/>
          </p:nvPr>
        </p:nvSpPr>
        <p:spPr/>
        <p:txBody>
          <a:bodyPr/>
          <a:lstStyle>
            <a:lvl1pPr>
              <a:defRPr/>
            </a:lvl1pPr>
          </a:lstStyle>
          <a:p>
            <a:pPr lvl="0"/>
            <a:endParaRPr lang="en-US"/>
          </a:p>
        </p:txBody>
      </p:sp>
      <p:sp>
        <p:nvSpPr>
          <p:cNvPr id="9" name="Slide Number Placeholder 5">
            <a:extLst>
              <a:ext uri="{FF2B5EF4-FFF2-40B4-BE49-F238E27FC236}">
                <a16:creationId xmlns:a16="http://schemas.microsoft.com/office/drawing/2014/main" id="{3DA43792-D719-62B9-87D4-97D33973AE87}"/>
              </a:ext>
            </a:extLst>
          </p:cNvPr>
          <p:cNvSpPr txBox="1">
            <a:spLocks noGrp="1"/>
          </p:cNvSpPr>
          <p:nvPr>
            <p:ph type="sldNum" sz="quarter" idx="8"/>
          </p:nvPr>
        </p:nvSpPr>
        <p:spPr/>
        <p:txBody>
          <a:bodyPr/>
          <a:lstStyle>
            <a:lvl1pPr>
              <a:defRPr/>
            </a:lvl1pPr>
          </a:lstStyle>
          <a:p>
            <a:pPr lvl="0"/>
            <a:fld id="{1E667159-E40D-43AD-B85D-E04B3D05663D}" type="slidenum">
              <a:t>‹#›</a:t>
            </a:fld>
            <a:endParaRPr lang="en-US"/>
          </a:p>
        </p:txBody>
      </p:sp>
    </p:spTree>
    <p:extLst>
      <p:ext uri="{BB962C8B-B14F-4D97-AF65-F5344CB8AC3E}">
        <p14:creationId xmlns:p14="http://schemas.microsoft.com/office/powerpoint/2010/main" val="264106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37A63-7EF9-2325-EA87-A9089B3B6B2D}"/>
              </a:ext>
            </a:extLst>
          </p:cNvPr>
          <p:cNvSpPr txBox="1">
            <a:spLocks noGrp="1"/>
          </p:cNvSpPr>
          <p:nvPr>
            <p:ph type="title"/>
          </p:nvPr>
        </p:nvSpPr>
        <p:spPr>
          <a:xfrm>
            <a:off x="1484308" y="3308582"/>
            <a:ext cx="10018705" cy="1468800"/>
          </a:xfrm>
        </p:spPr>
        <p:txBody>
          <a:bodyPr anchor="b" anchorCtr="0"/>
          <a:lstStyle>
            <a:lvl1pPr algn="r">
              <a:defRPr sz="32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9703255D-C55C-80AD-A31B-2A4577F37245}"/>
              </a:ext>
            </a:extLst>
          </p:cNvPr>
          <p:cNvSpPr txBox="1">
            <a:spLocks noGrp="1"/>
          </p:cNvSpPr>
          <p:nvPr>
            <p:ph type="body" idx="4294967295"/>
          </p:nvPr>
        </p:nvSpPr>
        <p:spPr>
          <a:xfrm>
            <a:off x="1484308" y="4777383"/>
            <a:ext cx="10018705" cy="860395"/>
          </a:xfrm>
        </p:spPr>
        <p:txBody>
          <a:bodyPr anchor="t"/>
          <a:lstStyle>
            <a:lvl1pPr marL="0" indent="0" algn="r">
              <a:spcBef>
                <a:spcPts val="500"/>
              </a:spcBef>
              <a:buNone/>
              <a:defRPr sz="2000"/>
            </a:lvl1pPr>
          </a:lstStyle>
          <a:p>
            <a:pPr lvl="0"/>
            <a:r>
              <a:rPr lang="en-GB"/>
              <a:t>Click to edit Master text styles</a:t>
            </a:r>
          </a:p>
        </p:txBody>
      </p:sp>
      <p:sp>
        <p:nvSpPr>
          <p:cNvPr id="4" name="Date Placeholder 3">
            <a:extLst>
              <a:ext uri="{FF2B5EF4-FFF2-40B4-BE49-F238E27FC236}">
                <a16:creationId xmlns:a16="http://schemas.microsoft.com/office/drawing/2014/main" id="{C551E64E-1910-2A62-5EC6-B1C345AF605E}"/>
              </a:ext>
            </a:extLst>
          </p:cNvPr>
          <p:cNvSpPr txBox="1">
            <a:spLocks noGrp="1"/>
          </p:cNvSpPr>
          <p:nvPr>
            <p:ph type="dt" sz="half" idx="7"/>
          </p:nvPr>
        </p:nvSpPr>
        <p:spPr/>
        <p:txBody>
          <a:bodyPr/>
          <a:lstStyle>
            <a:lvl1pPr>
              <a:defRPr/>
            </a:lvl1pPr>
          </a:lstStyle>
          <a:p>
            <a:pPr lvl="0"/>
            <a:fld id="{AC70960D-8FFD-4B9D-AD8D-CDE7FB82D52E}" type="datetime1">
              <a:rPr lang="en-US"/>
              <a:pPr lvl="0"/>
              <a:t>6/15/2023</a:t>
            </a:fld>
            <a:endParaRPr lang="en-US"/>
          </a:p>
        </p:txBody>
      </p:sp>
      <p:sp>
        <p:nvSpPr>
          <p:cNvPr id="5" name="Footer Placeholder 4">
            <a:extLst>
              <a:ext uri="{FF2B5EF4-FFF2-40B4-BE49-F238E27FC236}">
                <a16:creationId xmlns:a16="http://schemas.microsoft.com/office/drawing/2014/main" id="{41BA2710-D940-9F6B-36B0-B8776285037A}"/>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E0419076-237D-4B56-2C37-69C102D8A9F6}"/>
              </a:ext>
            </a:extLst>
          </p:cNvPr>
          <p:cNvSpPr txBox="1">
            <a:spLocks noGrp="1"/>
          </p:cNvSpPr>
          <p:nvPr>
            <p:ph type="sldNum" sz="quarter" idx="8"/>
          </p:nvPr>
        </p:nvSpPr>
        <p:spPr/>
        <p:txBody>
          <a:bodyPr/>
          <a:lstStyle>
            <a:lvl1pPr>
              <a:defRPr/>
            </a:lvl1pPr>
          </a:lstStyle>
          <a:p>
            <a:pPr lvl="0"/>
            <a:fld id="{70A30441-E2B0-4AB0-80FF-107C8370399E}" type="slidenum">
              <a:t>‹#›</a:t>
            </a:fld>
            <a:endParaRPr lang="en-US"/>
          </a:p>
        </p:txBody>
      </p:sp>
    </p:spTree>
    <p:extLst>
      <p:ext uri="{BB962C8B-B14F-4D97-AF65-F5344CB8AC3E}">
        <p14:creationId xmlns:p14="http://schemas.microsoft.com/office/powerpoint/2010/main" val="28530257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extBox 13">
            <a:extLst>
              <a:ext uri="{FF2B5EF4-FFF2-40B4-BE49-F238E27FC236}">
                <a16:creationId xmlns:a16="http://schemas.microsoft.com/office/drawing/2014/main" id="{07036A7D-065A-2B72-5D7D-6BB63B075AF1}"/>
              </a:ext>
            </a:extLst>
          </p:cNvPr>
          <p:cNvSpPr txBox="1"/>
          <p:nvPr/>
        </p:nvSpPr>
        <p:spPr>
          <a:xfrm>
            <a:off x="1598608" y="86301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Corbel"/>
              </a:rPr>
              <a:t>“</a:t>
            </a:r>
          </a:p>
        </p:txBody>
      </p:sp>
      <p:sp>
        <p:nvSpPr>
          <p:cNvPr id="3" name="TextBox 14">
            <a:extLst>
              <a:ext uri="{FF2B5EF4-FFF2-40B4-BE49-F238E27FC236}">
                <a16:creationId xmlns:a16="http://schemas.microsoft.com/office/drawing/2014/main" id="{1CDDD75D-3480-A674-15BF-9E8AA96AB5DC}"/>
              </a:ext>
            </a:extLst>
          </p:cNvPr>
          <p:cNvSpPr txBox="1"/>
          <p:nvPr/>
        </p:nvSpPr>
        <p:spPr>
          <a:xfrm>
            <a:off x="10893420" y="2819396"/>
            <a:ext cx="609603" cy="584777"/>
          </a:xfrm>
          <a:prstGeom prst="rect">
            <a:avLst/>
          </a:prstGeom>
          <a:noFill/>
          <a:ln cap="rnd">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all" spc="0" baseline="0">
                <a:solidFill>
                  <a:srgbClr val="000000"/>
                </a:solidFill>
                <a:uFillTx/>
                <a:latin typeface="Corbel"/>
              </a:rPr>
              <a:t>”</a:t>
            </a:r>
          </a:p>
        </p:txBody>
      </p:sp>
      <p:sp>
        <p:nvSpPr>
          <p:cNvPr id="4" name="Title 1">
            <a:extLst>
              <a:ext uri="{FF2B5EF4-FFF2-40B4-BE49-F238E27FC236}">
                <a16:creationId xmlns:a16="http://schemas.microsoft.com/office/drawing/2014/main" id="{A454DCDC-8E9F-5BAA-8348-62650603FA50}"/>
              </a:ext>
            </a:extLst>
          </p:cNvPr>
          <p:cNvSpPr txBox="1">
            <a:spLocks noGrp="1"/>
          </p:cNvSpPr>
          <p:nvPr>
            <p:ph type="title"/>
          </p:nvPr>
        </p:nvSpPr>
        <p:spPr>
          <a:xfrm>
            <a:off x="2208211" y="685800"/>
            <a:ext cx="8990015" cy="2743200"/>
          </a:xfrm>
        </p:spPr>
        <p:txBody>
          <a:bodyPr/>
          <a:lstStyle>
            <a:lvl1pPr>
              <a:defRPr sz="3200"/>
            </a:lvl1pPr>
          </a:lstStyle>
          <a:p>
            <a:pPr lvl="0"/>
            <a:r>
              <a:rPr lang="en-GB"/>
              <a:t>Click to edit Master title style</a:t>
            </a:r>
            <a:endParaRPr lang="en-US"/>
          </a:p>
        </p:txBody>
      </p:sp>
      <p:sp>
        <p:nvSpPr>
          <p:cNvPr id="5" name="Text Placeholder 9">
            <a:extLst>
              <a:ext uri="{FF2B5EF4-FFF2-40B4-BE49-F238E27FC236}">
                <a16:creationId xmlns:a16="http://schemas.microsoft.com/office/drawing/2014/main" id="{C3A69BF1-91EB-E59E-8F3B-3A632C2A0C0A}"/>
              </a:ext>
            </a:extLst>
          </p:cNvPr>
          <p:cNvSpPr txBox="1">
            <a:spLocks noGrp="1"/>
          </p:cNvSpPr>
          <p:nvPr>
            <p:ph type="body" idx="4294967295"/>
          </p:nvPr>
        </p:nvSpPr>
        <p:spPr>
          <a:xfrm>
            <a:off x="1484308" y="3886200"/>
            <a:ext cx="10018705" cy="888997"/>
          </a:xfrm>
        </p:spPr>
        <p:txBody>
          <a:bodyPr anchor="b"/>
          <a:lstStyle>
            <a:lvl1pPr marL="0" algn="r">
              <a:spcBef>
                <a:spcPts val="0"/>
              </a:spcBef>
              <a:buNone/>
              <a:defRPr/>
            </a:lvl1pPr>
          </a:lstStyle>
          <a:p>
            <a:pPr lvl="0"/>
            <a:r>
              <a:rPr lang="en-GB"/>
              <a:t>Click to edit Master text styles</a:t>
            </a:r>
          </a:p>
        </p:txBody>
      </p:sp>
      <p:sp>
        <p:nvSpPr>
          <p:cNvPr id="6" name="Text Placeholder 2">
            <a:extLst>
              <a:ext uri="{FF2B5EF4-FFF2-40B4-BE49-F238E27FC236}">
                <a16:creationId xmlns:a16="http://schemas.microsoft.com/office/drawing/2014/main" id="{96D083C5-296D-9C0D-2818-3CBAD4AD98FD}"/>
              </a:ext>
            </a:extLst>
          </p:cNvPr>
          <p:cNvSpPr txBox="1">
            <a:spLocks noGrp="1"/>
          </p:cNvSpPr>
          <p:nvPr>
            <p:ph type="body" idx="4294967295"/>
          </p:nvPr>
        </p:nvSpPr>
        <p:spPr>
          <a:xfrm>
            <a:off x="1484308" y="4775197"/>
            <a:ext cx="10018705" cy="1015998"/>
          </a:xfrm>
        </p:spPr>
        <p:txBody>
          <a:bodyPr anchor="t"/>
          <a:lstStyle>
            <a:lvl1pPr marL="0" indent="0" algn="r">
              <a:spcBef>
                <a:spcPts val="400"/>
              </a:spcBef>
              <a:buNone/>
              <a:defRPr sz="1800"/>
            </a:lvl1pPr>
          </a:lstStyle>
          <a:p>
            <a:pPr lvl="0"/>
            <a:r>
              <a:rPr lang="en-GB"/>
              <a:t>Click to edit Master text styles</a:t>
            </a:r>
          </a:p>
        </p:txBody>
      </p:sp>
      <p:sp>
        <p:nvSpPr>
          <p:cNvPr id="7" name="Date Placeholder 3">
            <a:extLst>
              <a:ext uri="{FF2B5EF4-FFF2-40B4-BE49-F238E27FC236}">
                <a16:creationId xmlns:a16="http://schemas.microsoft.com/office/drawing/2014/main" id="{C46BCF2C-5C8C-C5F6-D31E-A23E7E3FE338}"/>
              </a:ext>
            </a:extLst>
          </p:cNvPr>
          <p:cNvSpPr txBox="1">
            <a:spLocks noGrp="1"/>
          </p:cNvSpPr>
          <p:nvPr>
            <p:ph type="dt" sz="half" idx="7"/>
          </p:nvPr>
        </p:nvSpPr>
        <p:spPr/>
        <p:txBody>
          <a:bodyPr/>
          <a:lstStyle>
            <a:lvl1pPr>
              <a:defRPr/>
            </a:lvl1pPr>
          </a:lstStyle>
          <a:p>
            <a:pPr lvl="0"/>
            <a:fld id="{96909CB2-0276-44EC-912C-A9EBC07D15EA}" type="datetime1">
              <a:rPr lang="en-US"/>
              <a:pPr lvl="0"/>
              <a:t>6/15/2023</a:t>
            </a:fld>
            <a:endParaRPr lang="en-US"/>
          </a:p>
        </p:txBody>
      </p:sp>
      <p:sp>
        <p:nvSpPr>
          <p:cNvPr id="8" name="Footer Placeholder 4">
            <a:extLst>
              <a:ext uri="{FF2B5EF4-FFF2-40B4-BE49-F238E27FC236}">
                <a16:creationId xmlns:a16="http://schemas.microsoft.com/office/drawing/2014/main" id="{13BE9E77-5D70-9851-2EC4-14B43DF3ED7C}"/>
              </a:ext>
            </a:extLst>
          </p:cNvPr>
          <p:cNvSpPr txBox="1">
            <a:spLocks noGrp="1"/>
          </p:cNvSpPr>
          <p:nvPr>
            <p:ph type="ftr" sz="quarter" idx="9"/>
          </p:nvPr>
        </p:nvSpPr>
        <p:spPr/>
        <p:txBody>
          <a:bodyPr/>
          <a:lstStyle>
            <a:lvl1pPr>
              <a:defRPr/>
            </a:lvl1pPr>
          </a:lstStyle>
          <a:p>
            <a:pPr lvl="0"/>
            <a:endParaRPr lang="en-US"/>
          </a:p>
        </p:txBody>
      </p:sp>
      <p:sp>
        <p:nvSpPr>
          <p:cNvPr id="9" name="Slide Number Placeholder 5">
            <a:extLst>
              <a:ext uri="{FF2B5EF4-FFF2-40B4-BE49-F238E27FC236}">
                <a16:creationId xmlns:a16="http://schemas.microsoft.com/office/drawing/2014/main" id="{3823FF54-B2DF-8F8B-26DE-FE13DD330471}"/>
              </a:ext>
            </a:extLst>
          </p:cNvPr>
          <p:cNvSpPr txBox="1">
            <a:spLocks noGrp="1"/>
          </p:cNvSpPr>
          <p:nvPr>
            <p:ph type="sldNum" sz="quarter" idx="8"/>
          </p:nvPr>
        </p:nvSpPr>
        <p:spPr/>
        <p:txBody>
          <a:bodyPr/>
          <a:lstStyle>
            <a:lvl1pPr>
              <a:defRPr/>
            </a:lvl1pPr>
          </a:lstStyle>
          <a:p>
            <a:pPr lvl="0"/>
            <a:fld id="{C085E45E-E5FD-4C18-B00D-93F3C1380590}" type="slidenum">
              <a:t>‹#›</a:t>
            </a:fld>
            <a:endParaRPr lang="en-US"/>
          </a:p>
        </p:txBody>
      </p:sp>
    </p:spTree>
    <p:extLst>
      <p:ext uri="{BB962C8B-B14F-4D97-AF65-F5344CB8AC3E}">
        <p14:creationId xmlns:p14="http://schemas.microsoft.com/office/powerpoint/2010/main" val="33766271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00E94-324B-4BE5-52AF-3BB14D6BDA5C}"/>
              </a:ext>
            </a:extLst>
          </p:cNvPr>
          <p:cNvSpPr txBox="1">
            <a:spLocks noGrp="1"/>
          </p:cNvSpPr>
          <p:nvPr>
            <p:ph type="title"/>
          </p:nvPr>
        </p:nvSpPr>
        <p:spPr>
          <a:xfrm>
            <a:off x="1484308" y="685800"/>
            <a:ext cx="10018715" cy="2727326"/>
          </a:xfrm>
        </p:spPr>
        <p:txBody>
          <a:bodyPr/>
          <a:lstStyle>
            <a:lvl1pPr>
              <a:defRPr/>
            </a:lvl1pPr>
          </a:lstStyle>
          <a:p>
            <a:pPr lvl="0"/>
            <a:r>
              <a:rPr lang="en-GB"/>
              <a:t>Click to edit Master title style</a:t>
            </a:r>
            <a:endParaRPr lang="en-US"/>
          </a:p>
        </p:txBody>
      </p:sp>
      <p:sp>
        <p:nvSpPr>
          <p:cNvPr id="3" name="Text Placeholder 9">
            <a:extLst>
              <a:ext uri="{FF2B5EF4-FFF2-40B4-BE49-F238E27FC236}">
                <a16:creationId xmlns:a16="http://schemas.microsoft.com/office/drawing/2014/main" id="{96B0D8EB-8097-B02A-E65B-9059804F7870}"/>
              </a:ext>
            </a:extLst>
          </p:cNvPr>
          <p:cNvSpPr txBox="1">
            <a:spLocks noGrp="1"/>
          </p:cNvSpPr>
          <p:nvPr>
            <p:ph type="body" idx="4294967295"/>
          </p:nvPr>
        </p:nvSpPr>
        <p:spPr>
          <a:xfrm>
            <a:off x="1484308" y="3505196"/>
            <a:ext cx="10018715" cy="838203"/>
          </a:xfrm>
        </p:spPr>
        <p:txBody>
          <a:bodyPr anchor="b"/>
          <a:lstStyle>
            <a:lvl1pPr marL="0">
              <a:spcBef>
                <a:spcPts val="0"/>
              </a:spcBef>
              <a:buNone/>
              <a:defRPr sz="2800"/>
            </a:lvl1pPr>
          </a:lstStyle>
          <a:p>
            <a:pPr lvl="0"/>
            <a:r>
              <a:rPr lang="en-GB"/>
              <a:t>Click to edit Master text styles</a:t>
            </a:r>
          </a:p>
        </p:txBody>
      </p:sp>
      <p:sp>
        <p:nvSpPr>
          <p:cNvPr id="4" name="Text Placeholder 2">
            <a:extLst>
              <a:ext uri="{FF2B5EF4-FFF2-40B4-BE49-F238E27FC236}">
                <a16:creationId xmlns:a16="http://schemas.microsoft.com/office/drawing/2014/main" id="{0CB779CA-0B87-784D-1045-8B6A4609EFF9}"/>
              </a:ext>
            </a:extLst>
          </p:cNvPr>
          <p:cNvSpPr txBox="1">
            <a:spLocks noGrp="1"/>
          </p:cNvSpPr>
          <p:nvPr>
            <p:ph type="body" idx="4294967295"/>
          </p:nvPr>
        </p:nvSpPr>
        <p:spPr>
          <a:xfrm>
            <a:off x="1484308" y="4343400"/>
            <a:ext cx="10018715" cy="1447796"/>
          </a:xfrm>
        </p:spPr>
        <p:txBody>
          <a:bodyPr anchor="t"/>
          <a:lstStyle>
            <a:lvl1pPr marL="0" indent="0">
              <a:spcBef>
                <a:spcPts val="400"/>
              </a:spcBef>
              <a:buNone/>
              <a:defRPr sz="1800"/>
            </a:lvl1pPr>
          </a:lstStyle>
          <a:p>
            <a:pPr lvl="0"/>
            <a:r>
              <a:rPr lang="en-GB"/>
              <a:t>Click to edit Master text styles</a:t>
            </a:r>
          </a:p>
        </p:txBody>
      </p:sp>
      <p:sp>
        <p:nvSpPr>
          <p:cNvPr id="5" name="Date Placeholder 3">
            <a:extLst>
              <a:ext uri="{FF2B5EF4-FFF2-40B4-BE49-F238E27FC236}">
                <a16:creationId xmlns:a16="http://schemas.microsoft.com/office/drawing/2014/main" id="{D019EB37-EE31-E398-FDD8-CAEFEFE0A1BF}"/>
              </a:ext>
            </a:extLst>
          </p:cNvPr>
          <p:cNvSpPr txBox="1">
            <a:spLocks noGrp="1"/>
          </p:cNvSpPr>
          <p:nvPr>
            <p:ph type="dt" sz="half" idx="7"/>
          </p:nvPr>
        </p:nvSpPr>
        <p:spPr/>
        <p:txBody>
          <a:bodyPr/>
          <a:lstStyle>
            <a:lvl1pPr>
              <a:defRPr/>
            </a:lvl1pPr>
          </a:lstStyle>
          <a:p>
            <a:pPr lvl="0"/>
            <a:fld id="{2C71494C-C4E6-4938-98EE-DE6FA2CC8376}" type="datetime1">
              <a:rPr lang="en-US"/>
              <a:pPr lvl="0"/>
              <a:t>6/15/2023</a:t>
            </a:fld>
            <a:endParaRPr lang="en-US"/>
          </a:p>
        </p:txBody>
      </p:sp>
      <p:sp>
        <p:nvSpPr>
          <p:cNvPr id="6" name="Footer Placeholder 4">
            <a:extLst>
              <a:ext uri="{FF2B5EF4-FFF2-40B4-BE49-F238E27FC236}">
                <a16:creationId xmlns:a16="http://schemas.microsoft.com/office/drawing/2014/main" id="{A79CCE65-9A82-9B5E-F04B-CA2254BC72B0}"/>
              </a:ext>
            </a:extLst>
          </p:cNvPr>
          <p:cNvSpPr txBox="1">
            <a:spLocks noGrp="1"/>
          </p:cNvSpPr>
          <p:nvPr>
            <p:ph type="ftr" sz="quarter" idx="9"/>
          </p:nvPr>
        </p:nvSpPr>
        <p:spPr/>
        <p:txBody>
          <a:bodyPr/>
          <a:lstStyle>
            <a:lvl1pPr>
              <a:defRPr/>
            </a:lvl1pPr>
          </a:lstStyle>
          <a:p>
            <a:pPr lvl="0"/>
            <a:endParaRPr lang="en-US"/>
          </a:p>
        </p:txBody>
      </p:sp>
      <p:sp>
        <p:nvSpPr>
          <p:cNvPr id="7" name="Slide Number Placeholder 5">
            <a:extLst>
              <a:ext uri="{FF2B5EF4-FFF2-40B4-BE49-F238E27FC236}">
                <a16:creationId xmlns:a16="http://schemas.microsoft.com/office/drawing/2014/main" id="{2644790A-DEE2-75B4-BFB7-2A1868C70C38}"/>
              </a:ext>
            </a:extLst>
          </p:cNvPr>
          <p:cNvSpPr txBox="1">
            <a:spLocks noGrp="1"/>
          </p:cNvSpPr>
          <p:nvPr>
            <p:ph type="sldNum" sz="quarter" idx="8"/>
          </p:nvPr>
        </p:nvSpPr>
        <p:spPr/>
        <p:txBody>
          <a:bodyPr/>
          <a:lstStyle>
            <a:lvl1pPr>
              <a:defRPr/>
            </a:lvl1pPr>
          </a:lstStyle>
          <a:p>
            <a:pPr lvl="0"/>
            <a:fld id="{4B77F022-DF12-4B9A-AA01-C7321FB0BC7D}" type="slidenum">
              <a:t>‹#›</a:t>
            </a:fld>
            <a:endParaRPr lang="en-US"/>
          </a:p>
        </p:txBody>
      </p:sp>
    </p:spTree>
    <p:extLst>
      <p:ext uri="{BB962C8B-B14F-4D97-AF65-F5344CB8AC3E}">
        <p14:creationId xmlns:p14="http://schemas.microsoft.com/office/powerpoint/2010/main" val="1599546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80C484-A061-0BA7-B0B4-67629BE33453}"/>
              </a:ext>
            </a:extLst>
          </p:cNvPr>
          <p:cNvSpPr txBox="1">
            <a:spLocks noGrp="1"/>
          </p:cNvSpPr>
          <p:nvPr>
            <p:ph type="title"/>
          </p:nvPr>
        </p:nvSpPr>
        <p:spPr/>
        <p:txBody>
          <a:bodyP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BD3169D8-3A17-ABC9-282E-BAC4C9FF6FCC}"/>
              </a:ext>
            </a:extLst>
          </p:cNvPr>
          <p:cNvSpPr txBox="1">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22ADD8-4400-C119-FF67-BBA22CCF657B}"/>
              </a:ext>
            </a:extLst>
          </p:cNvPr>
          <p:cNvSpPr txBox="1">
            <a:spLocks noGrp="1"/>
          </p:cNvSpPr>
          <p:nvPr>
            <p:ph type="dt" sz="half" idx="7"/>
          </p:nvPr>
        </p:nvSpPr>
        <p:spPr/>
        <p:txBody>
          <a:bodyPr/>
          <a:lstStyle>
            <a:lvl1pPr>
              <a:defRPr/>
            </a:lvl1pPr>
          </a:lstStyle>
          <a:p>
            <a:pPr lvl="0"/>
            <a:fld id="{EDBFC76F-D6D0-4CF4-A505-24A5BD89DF85}" type="datetime1">
              <a:rPr lang="en-US"/>
              <a:pPr lvl="0"/>
              <a:t>6/15/2023</a:t>
            </a:fld>
            <a:endParaRPr lang="en-US"/>
          </a:p>
        </p:txBody>
      </p:sp>
      <p:sp>
        <p:nvSpPr>
          <p:cNvPr id="5" name="Footer Placeholder 4">
            <a:extLst>
              <a:ext uri="{FF2B5EF4-FFF2-40B4-BE49-F238E27FC236}">
                <a16:creationId xmlns:a16="http://schemas.microsoft.com/office/drawing/2014/main" id="{3329E325-25AA-3D45-9A83-E011F2487E00}"/>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1B4A617E-3B38-C5F2-31C6-5FDAFF2901F9}"/>
              </a:ext>
            </a:extLst>
          </p:cNvPr>
          <p:cNvSpPr txBox="1">
            <a:spLocks noGrp="1"/>
          </p:cNvSpPr>
          <p:nvPr>
            <p:ph type="sldNum" sz="quarter" idx="8"/>
          </p:nvPr>
        </p:nvSpPr>
        <p:spPr/>
        <p:txBody>
          <a:bodyPr/>
          <a:lstStyle>
            <a:lvl1pPr>
              <a:defRPr/>
            </a:lvl1pPr>
          </a:lstStyle>
          <a:p>
            <a:pPr lvl="0"/>
            <a:fld id="{D8D259A7-7DEF-49E8-917C-3B874912CB0F}" type="slidenum">
              <a:t>‹#›</a:t>
            </a:fld>
            <a:endParaRPr lang="en-US"/>
          </a:p>
        </p:txBody>
      </p:sp>
    </p:spTree>
    <p:extLst>
      <p:ext uri="{BB962C8B-B14F-4D97-AF65-F5344CB8AC3E}">
        <p14:creationId xmlns:p14="http://schemas.microsoft.com/office/powerpoint/2010/main" val="33103953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B5E4591-7584-4BE4-CF04-D2EC433742E8}"/>
              </a:ext>
            </a:extLst>
          </p:cNvPr>
          <p:cNvSpPr txBox="1">
            <a:spLocks noGrp="1"/>
          </p:cNvSpPr>
          <p:nvPr>
            <p:ph type="title" orient="vert"/>
          </p:nvPr>
        </p:nvSpPr>
        <p:spPr>
          <a:xfrm>
            <a:off x="9732654" y="685800"/>
            <a:ext cx="1770369" cy="5105396"/>
          </a:xfrm>
        </p:spPr>
        <p:txBody>
          <a:bodyPr vert="eaVert"/>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2595DBA2-8573-6AF3-97A2-A97840F41507}"/>
              </a:ext>
            </a:extLst>
          </p:cNvPr>
          <p:cNvSpPr txBox="1">
            <a:spLocks noGrp="1"/>
          </p:cNvSpPr>
          <p:nvPr>
            <p:ph type="body" orient="vert" idx="1"/>
          </p:nvPr>
        </p:nvSpPr>
        <p:spPr>
          <a:xfrm>
            <a:off x="1484308" y="685800"/>
            <a:ext cx="8019745" cy="5105396"/>
          </a:xfrm>
        </p:spPr>
        <p:txBody>
          <a:bodyPr vert="eaVert" ancho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D27BA64-09FA-E2D4-35CA-058FCB812D8B}"/>
              </a:ext>
            </a:extLst>
          </p:cNvPr>
          <p:cNvSpPr txBox="1">
            <a:spLocks noGrp="1"/>
          </p:cNvSpPr>
          <p:nvPr>
            <p:ph type="dt" sz="half" idx="7"/>
          </p:nvPr>
        </p:nvSpPr>
        <p:spPr/>
        <p:txBody>
          <a:bodyPr/>
          <a:lstStyle>
            <a:lvl1pPr>
              <a:defRPr/>
            </a:lvl1pPr>
          </a:lstStyle>
          <a:p>
            <a:pPr lvl="0"/>
            <a:fld id="{7E78885E-9160-4DEB-B8DA-2B55FC4CA62E}" type="datetime1">
              <a:rPr lang="en-US"/>
              <a:pPr lvl="0"/>
              <a:t>6/15/2023</a:t>
            </a:fld>
            <a:endParaRPr lang="en-US"/>
          </a:p>
        </p:txBody>
      </p:sp>
      <p:sp>
        <p:nvSpPr>
          <p:cNvPr id="5" name="Footer Placeholder 4">
            <a:extLst>
              <a:ext uri="{FF2B5EF4-FFF2-40B4-BE49-F238E27FC236}">
                <a16:creationId xmlns:a16="http://schemas.microsoft.com/office/drawing/2014/main" id="{F2F42D9C-3A27-B90E-8355-9633D4903485}"/>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39154E3-9EC0-FBC8-DED4-7A381535A54D}"/>
              </a:ext>
            </a:extLst>
          </p:cNvPr>
          <p:cNvSpPr txBox="1">
            <a:spLocks noGrp="1"/>
          </p:cNvSpPr>
          <p:nvPr>
            <p:ph type="sldNum" sz="quarter" idx="8"/>
          </p:nvPr>
        </p:nvSpPr>
        <p:spPr/>
        <p:txBody>
          <a:bodyPr/>
          <a:lstStyle>
            <a:lvl1pPr>
              <a:defRPr/>
            </a:lvl1pPr>
          </a:lstStyle>
          <a:p>
            <a:pPr lvl="0"/>
            <a:fld id="{C41F69BF-1775-4196-8445-ACDF730DF5EA}" type="slidenum">
              <a:t>‹#›</a:t>
            </a:fld>
            <a:endParaRPr lang="en-US"/>
          </a:p>
        </p:txBody>
      </p:sp>
    </p:spTree>
    <p:extLst>
      <p:ext uri="{BB962C8B-B14F-4D97-AF65-F5344CB8AC3E}">
        <p14:creationId xmlns:p14="http://schemas.microsoft.com/office/powerpoint/2010/main" val="4102294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stretch>
            <a:fillRect/>
          </a:stretch>
        </a:blipFill>
        <a:effectLst/>
      </p:bgPr>
    </p:bg>
    <p:spTree>
      <p:nvGrpSpPr>
        <p:cNvPr id="1" name=""/>
        <p:cNvGrpSpPr/>
        <p:nvPr/>
      </p:nvGrpSpPr>
      <p:grpSpPr>
        <a:xfrm>
          <a:off x="0" y="0"/>
          <a:ext cx="0" cy="0"/>
          <a:chOff x="0" y="0"/>
          <a:chExt cx="0" cy="0"/>
        </a:xfrm>
      </p:grpSpPr>
      <p:grpSp>
        <p:nvGrpSpPr>
          <p:cNvPr id="2" name="Group 6">
            <a:extLst>
              <a:ext uri="{FF2B5EF4-FFF2-40B4-BE49-F238E27FC236}">
                <a16:creationId xmlns:a16="http://schemas.microsoft.com/office/drawing/2014/main" id="{AC410A09-04FA-D3B5-BA31-EA8B14A4113E}"/>
              </a:ext>
            </a:extLst>
          </p:cNvPr>
          <p:cNvGrpSpPr/>
          <p:nvPr/>
        </p:nvGrpSpPr>
        <p:grpSpPr>
          <a:xfrm>
            <a:off x="150811" y="0"/>
            <a:ext cx="2436812" cy="6858000"/>
            <a:chOff x="150811" y="0"/>
            <a:chExt cx="2436812" cy="6858000"/>
          </a:xfrm>
        </p:grpSpPr>
        <p:sp>
          <p:nvSpPr>
            <p:cNvPr id="3" name="Freeform 6">
              <a:extLst>
                <a:ext uri="{FF2B5EF4-FFF2-40B4-BE49-F238E27FC236}">
                  <a16:creationId xmlns:a16="http://schemas.microsoft.com/office/drawing/2014/main" id="{349850C4-7F89-D572-38DD-ABF72DDD0905}"/>
                </a:ext>
              </a:extLst>
            </p:cNvPr>
            <p:cNvSpPr/>
            <p:nvPr/>
          </p:nvSpPr>
          <p:spPr>
            <a:xfrm>
              <a:off x="457200" y="0"/>
              <a:ext cx="1122361" cy="5329242"/>
            </a:xfrm>
            <a:custGeom>
              <a:avLst/>
              <a:gdLst>
                <a:gd name="f0" fmla="val w"/>
                <a:gd name="f1" fmla="val h"/>
                <a:gd name="f2" fmla="val 0"/>
                <a:gd name="f3" fmla="val 707"/>
                <a:gd name="f4" fmla="val 3357"/>
                <a:gd name="f5" fmla="val 3330"/>
                <a:gd name="f6" fmla="val 156"/>
                <a:gd name="f7" fmla="val 547"/>
                <a:gd name="f8" fmla="*/ f0 1 707"/>
                <a:gd name="f9" fmla="*/ f1 1 3357"/>
                <a:gd name="f10" fmla="val f2"/>
                <a:gd name="f11" fmla="val f3"/>
                <a:gd name="f12" fmla="val f4"/>
                <a:gd name="f13" fmla="+- f12 0 f10"/>
                <a:gd name="f14" fmla="+- f11 0 f10"/>
                <a:gd name="f15" fmla="*/ f14 1 707"/>
                <a:gd name="f16" fmla="*/ f13 1 3357"/>
                <a:gd name="f17" fmla="*/ 0 1 f15"/>
                <a:gd name="f18" fmla="*/ f11 1 f15"/>
                <a:gd name="f19" fmla="*/ 0 1 f16"/>
                <a:gd name="f20" fmla="*/ f12 1 f16"/>
                <a:gd name="f21" fmla="*/ f17 f8 1"/>
                <a:gd name="f22" fmla="*/ f18 f8 1"/>
                <a:gd name="f23" fmla="*/ f20 f9 1"/>
                <a:gd name="f24" fmla="*/ f19 f9 1"/>
              </a:gdLst>
              <a:ahLst/>
              <a:cxnLst>
                <a:cxn ang="3cd4">
                  <a:pos x="hc" y="t"/>
                </a:cxn>
                <a:cxn ang="0">
                  <a:pos x="r" y="vc"/>
                </a:cxn>
                <a:cxn ang="cd4">
                  <a:pos x="hc" y="b"/>
                </a:cxn>
                <a:cxn ang="cd2">
                  <a:pos x="l" y="vc"/>
                </a:cxn>
              </a:cxnLst>
              <a:rect l="f21" t="f24" r="f22" b="f23"/>
              <a:pathLst>
                <a:path w="707" h="3357">
                  <a:moveTo>
                    <a:pt x="f2" y="f5"/>
                  </a:moveTo>
                  <a:lnTo>
                    <a:pt x="f6" y="f4"/>
                  </a:lnTo>
                  <a:lnTo>
                    <a:pt x="f3" y="f2"/>
                  </a:lnTo>
                  <a:lnTo>
                    <a:pt x="f7" y="f2"/>
                  </a:lnTo>
                  <a:lnTo>
                    <a:pt x="f2" y="f5"/>
                  </a:lnTo>
                  <a:close/>
                </a:path>
              </a:pathLst>
            </a:custGeom>
            <a:solidFill>
              <a:srgbClr val="30ACEC"/>
            </a:solidFill>
            <a:ln cap="rnd">
              <a:noFill/>
              <a:prstDash val="solid"/>
            </a:ln>
          </p:spPr>
          <p:txBody>
            <a:bodyPr lIns="0" tIns="0" rIns="0" bIns="0"/>
            <a:lstStyle/>
            <a:p>
              <a:endParaRPr lang="en-GB"/>
            </a:p>
          </p:txBody>
        </p:sp>
        <p:sp>
          <p:nvSpPr>
            <p:cNvPr id="4" name="Freeform 7">
              <a:extLst>
                <a:ext uri="{FF2B5EF4-FFF2-40B4-BE49-F238E27FC236}">
                  <a16:creationId xmlns:a16="http://schemas.microsoft.com/office/drawing/2014/main" id="{011735C7-9351-E866-AA79-EDB84AB4FB90}"/>
                </a:ext>
              </a:extLst>
            </p:cNvPr>
            <p:cNvSpPr/>
            <p:nvPr/>
          </p:nvSpPr>
          <p:spPr>
            <a:xfrm>
              <a:off x="150811" y="0"/>
              <a:ext cx="1117597" cy="5276846"/>
            </a:xfrm>
            <a:custGeom>
              <a:avLst/>
              <a:gdLst>
                <a:gd name="f0" fmla="val w"/>
                <a:gd name="f1" fmla="val h"/>
                <a:gd name="f2" fmla="val 0"/>
                <a:gd name="f3" fmla="val 704"/>
                <a:gd name="f4" fmla="val 3324"/>
                <a:gd name="f5" fmla="val 545"/>
                <a:gd name="f6" fmla="val 3300"/>
                <a:gd name="f7" fmla="val 157"/>
                <a:gd name="f8" fmla="*/ f0 1 704"/>
                <a:gd name="f9" fmla="*/ f1 1 3324"/>
                <a:gd name="f10" fmla="val f2"/>
                <a:gd name="f11" fmla="val f3"/>
                <a:gd name="f12" fmla="val f4"/>
                <a:gd name="f13" fmla="+- f12 0 f10"/>
                <a:gd name="f14" fmla="+- f11 0 f10"/>
                <a:gd name="f15" fmla="*/ f14 1 704"/>
                <a:gd name="f16" fmla="*/ f13 1 3324"/>
                <a:gd name="f17" fmla="*/ 0 1 f15"/>
                <a:gd name="f18" fmla="*/ f11 1 f15"/>
                <a:gd name="f19" fmla="*/ 0 1 f16"/>
                <a:gd name="f20" fmla="*/ f12 1 f16"/>
                <a:gd name="f21" fmla="*/ f17 f8 1"/>
                <a:gd name="f22" fmla="*/ f18 f8 1"/>
                <a:gd name="f23" fmla="*/ f20 f9 1"/>
                <a:gd name="f24" fmla="*/ f19 f9 1"/>
              </a:gdLst>
              <a:ahLst/>
              <a:cxnLst>
                <a:cxn ang="3cd4">
                  <a:pos x="hc" y="t"/>
                </a:cxn>
                <a:cxn ang="0">
                  <a:pos x="r" y="vc"/>
                </a:cxn>
                <a:cxn ang="cd4">
                  <a:pos x="hc" y="b"/>
                </a:cxn>
                <a:cxn ang="cd2">
                  <a:pos x="l" y="vc"/>
                </a:cxn>
              </a:cxnLst>
              <a:rect l="f21" t="f24" r="f22" b="f23"/>
              <a:pathLst>
                <a:path w="704" h="3324">
                  <a:moveTo>
                    <a:pt x="f3" y="f2"/>
                  </a:moveTo>
                  <a:lnTo>
                    <a:pt x="f5" y="f2"/>
                  </a:lnTo>
                  <a:lnTo>
                    <a:pt x="f2" y="f6"/>
                  </a:lnTo>
                  <a:lnTo>
                    <a:pt x="f7" y="f4"/>
                  </a:lnTo>
                  <a:lnTo>
                    <a:pt x="f3" y="f2"/>
                  </a:lnTo>
                  <a:close/>
                </a:path>
              </a:pathLst>
            </a:custGeom>
            <a:solidFill>
              <a:srgbClr val="595959"/>
            </a:solidFill>
            <a:ln cap="rnd">
              <a:noFill/>
              <a:prstDash val="solid"/>
            </a:ln>
          </p:spPr>
          <p:txBody>
            <a:bodyPr lIns="0" tIns="0" rIns="0" bIns="0"/>
            <a:lstStyle/>
            <a:p>
              <a:endParaRPr lang="en-GB"/>
            </a:p>
          </p:txBody>
        </p:sp>
        <p:sp>
          <p:nvSpPr>
            <p:cNvPr id="5" name="Freeform 8">
              <a:extLst>
                <a:ext uri="{FF2B5EF4-FFF2-40B4-BE49-F238E27FC236}">
                  <a16:creationId xmlns:a16="http://schemas.microsoft.com/office/drawing/2014/main" id="{5F0F69AF-F252-C042-7CA9-172318A101DF}"/>
                </a:ext>
              </a:extLst>
            </p:cNvPr>
            <p:cNvSpPr/>
            <p:nvPr/>
          </p:nvSpPr>
          <p:spPr>
            <a:xfrm>
              <a:off x="150811" y="5238753"/>
              <a:ext cx="1228725" cy="1619246"/>
            </a:xfrm>
            <a:custGeom>
              <a:avLst/>
              <a:gdLst>
                <a:gd name="f0" fmla="val w"/>
                <a:gd name="f1" fmla="val h"/>
                <a:gd name="f2" fmla="val 0"/>
                <a:gd name="f3" fmla="val 774"/>
                <a:gd name="f4" fmla="val 1020"/>
                <a:gd name="f5" fmla="val 740"/>
                <a:gd name="f6" fmla="*/ f0 1 774"/>
                <a:gd name="f7" fmla="*/ f1 1 1020"/>
                <a:gd name="f8" fmla="val f2"/>
                <a:gd name="f9" fmla="val f3"/>
                <a:gd name="f10" fmla="val f4"/>
                <a:gd name="f11" fmla="+- f10 0 f8"/>
                <a:gd name="f12" fmla="+- f9 0 f8"/>
                <a:gd name="f13" fmla="*/ f12 1 774"/>
                <a:gd name="f14" fmla="*/ f11 1 1020"/>
                <a:gd name="f15" fmla="*/ 0 1 f13"/>
                <a:gd name="f16" fmla="*/ f9 1 f13"/>
                <a:gd name="f17" fmla="*/ 0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774" h="1020">
                  <a:moveTo>
                    <a:pt x="f2" y="f2"/>
                  </a:moveTo>
                  <a:lnTo>
                    <a:pt x="f5" y="f4"/>
                  </a:lnTo>
                  <a:lnTo>
                    <a:pt x="f3" y="f4"/>
                  </a:lnTo>
                  <a:lnTo>
                    <a:pt x="f2" y="f2"/>
                  </a:lnTo>
                  <a:close/>
                </a:path>
              </a:pathLst>
            </a:custGeom>
            <a:solidFill>
              <a:srgbClr val="262626"/>
            </a:solidFill>
            <a:ln cap="rnd">
              <a:noFill/>
              <a:prstDash val="solid"/>
            </a:ln>
          </p:spPr>
          <p:txBody>
            <a:bodyPr lIns="0" tIns="0" rIns="0" bIns="0"/>
            <a:lstStyle/>
            <a:p>
              <a:endParaRPr lang="en-GB"/>
            </a:p>
          </p:txBody>
        </p:sp>
        <p:sp>
          <p:nvSpPr>
            <p:cNvPr id="6" name="Freeform 9">
              <a:extLst>
                <a:ext uri="{FF2B5EF4-FFF2-40B4-BE49-F238E27FC236}">
                  <a16:creationId xmlns:a16="http://schemas.microsoft.com/office/drawing/2014/main" id="{C9C6B77B-B3A6-483A-2A62-A394FB139520}"/>
                </a:ext>
              </a:extLst>
            </p:cNvPr>
            <p:cNvSpPr/>
            <p:nvPr/>
          </p:nvSpPr>
          <p:spPr>
            <a:xfrm>
              <a:off x="457200" y="5291139"/>
              <a:ext cx="1495428" cy="1566860"/>
            </a:xfrm>
            <a:custGeom>
              <a:avLst/>
              <a:gdLst>
                <a:gd name="f0" fmla="val w"/>
                <a:gd name="f1" fmla="val h"/>
                <a:gd name="f2" fmla="val 0"/>
                <a:gd name="f3" fmla="val 942"/>
                <a:gd name="f4" fmla="val 987"/>
                <a:gd name="f5" fmla="val 909"/>
                <a:gd name="f6" fmla="*/ f0 1 942"/>
                <a:gd name="f7" fmla="*/ f1 1 987"/>
                <a:gd name="f8" fmla="val f2"/>
                <a:gd name="f9" fmla="val f3"/>
                <a:gd name="f10" fmla="val f4"/>
                <a:gd name="f11" fmla="+- f10 0 f8"/>
                <a:gd name="f12" fmla="+- f9 0 f8"/>
                <a:gd name="f13" fmla="*/ f12 1 942"/>
                <a:gd name="f14" fmla="*/ f11 1 987"/>
                <a:gd name="f15" fmla="*/ 0 1 f13"/>
                <a:gd name="f16" fmla="*/ f9 1 f13"/>
                <a:gd name="f17" fmla="*/ 0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942" h="987">
                  <a:moveTo>
                    <a:pt x="f2" y="f2"/>
                  </a:moveTo>
                  <a:lnTo>
                    <a:pt x="f5" y="f4"/>
                  </a:lnTo>
                  <a:lnTo>
                    <a:pt x="f3" y="f4"/>
                  </a:lnTo>
                  <a:lnTo>
                    <a:pt x="f2" y="f2"/>
                  </a:lnTo>
                  <a:close/>
                </a:path>
              </a:pathLst>
            </a:custGeom>
            <a:solidFill>
              <a:srgbClr val="0C5A82"/>
            </a:solidFill>
            <a:ln cap="rnd">
              <a:noFill/>
              <a:prstDash val="solid"/>
            </a:ln>
          </p:spPr>
          <p:txBody>
            <a:bodyPr lIns="0" tIns="0" rIns="0" bIns="0"/>
            <a:lstStyle/>
            <a:p>
              <a:endParaRPr lang="en-GB"/>
            </a:p>
          </p:txBody>
        </p:sp>
        <p:sp>
          <p:nvSpPr>
            <p:cNvPr id="7" name="Freeform 10">
              <a:extLst>
                <a:ext uri="{FF2B5EF4-FFF2-40B4-BE49-F238E27FC236}">
                  <a16:creationId xmlns:a16="http://schemas.microsoft.com/office/drawing/2014/main" id="{05EEEFBB-F639-FB2B-048B-7B605E18A7A2}"/>
                </a:ext>
              </a:extLst>
            </p:cNvPr>
            <p:cNvSpPr/>
            <p:nvPr/>
          </p:nvSpPr>
          <p:spPr>
            <a:xfrm>
              <a:off x="457200" y="5286375"/>
              <a:ext cx="2130423" cy="1571625"/>
            </a:xfrm>
            <a:custGeom>
              <a:avLst/>
              <a:gdLst>
                <a:gd name="f0" fmla="val w"/>
                <a:gd name="f1" fmla="val h"/>
                <a:gd name="f2" fmla="val 0"/>
                <a:gd name="f3" fmla="val 1342"/>
                <a:gd name="f4" fmla="val 990"/>
                <a:gd name="f5" fmla="val 3"/>
                <a:gd name="f6" fmla="val 942"/>
                <a:gd name="f7" fmla="val 156"/>
                <a:gd name="f8" fmla="val 27"/>
                <a:gd name="f9" fmla="*/ f0 1 1342"/>
                <a:gd name="f10" fmla="*/ f1 1 990"/>
                <a:gd name="f11" fmla="val f2"/>
                <a:gd name="f12" fmla="val f3"/>
                <a:gd name="f13" fmla="val f4"/>
                <a:gd name="f14" fmla="+- f13 0 f11"/>
                <a:gd name="f15" fmla="+- f12 0 f11"/>
                <a:gd name="f16" fmla="*/ f15 1 1342"/>
                <a:gd name="f17" fmla="*/ f14 1 990"/>
                <a:gd name="f18" fmla="*/ 0 1 f16"/>
                <a:gd name="f19" fmla="*/ f12 1 f16"/>
                <a:gd name="f20" fmla="*/ 0 1 f17"/>
                <a:gd name="f21" fmla="*/ f13 1 f17"/>
                <a:gd name="f22" fmla="*/ f18 f9 1"/>
                <a:gd name="f23" fmla="*/ f19 f9 1"/>
                <a:gd name="f24" fmla="*/ f21 f10 1"/>
                <a:gd name="f25" fmla="*/ f20 f10 1"/>
              </a:gdLst>
              <a:ahLst/>
              <a:cxnLst>
                <a:cxn ang="3cd4">
                  <a:pos x="hc" y="t"/>
                </a:cxn>
                <a:cxn ang="0">
                  <a:pos x="r" y="vc"/>
                </a:cxn>
                <a:cxn ang="cd4">
                  <a:pos x="hc" y="b"/>
                </a:cxn>
                <a:cxn ang="cd2">
                  <a:pos x="l" y="vc"/>
                </a:cxn>
              </a:cxnLst>
              <a:rect l="f22" t="f25" r="f23" b="f24"/>
              <a:pathLst>
                <a:path w="1342" h="990">
                  <a:moveTo>
                    <a:pt x="f2" y="f5"/>
                  </a:moveTo>
                  <a:lnTo>
                    <a:pt x="f6" y="f4"/>
                  </a:lnTo>
                  <a:lnTo>
                    <a:pt x="f3" y="f4"/>
                  </a:lnTo>
                  <a:lnTo>
                    <a:pt x="f7" y="f8"/>
                  </a:lnTo>
                  <a:lnTo>
                    <a:pt x="f2" y="f2"/>
                  </a:lnTo>
                  <a:lnTo>
                    <a:pt x="f2" y="f5"/>
                  </a:lnTo>
                  <a:close/>
                </a:path>
              </a:pathLst>
            </a:custGeom>
            <a:solidFill>
              <a:srgbClr val="1287C3"/>
            </a:solidFill>
            <a:ln cap="rnd">
              <a:noFill/>
              <a:prstDash val="solid"/>
            </a:ln>
          </p:spPr>
          <p:txBody>
            <a:bodyPr lIns="0" tIns="0" rIns="0" bIns="0"/>
            <a:lstStyle/>
            <a:p>
              <a:endParaRPr lang="en-GB"/>
            </a:p>
          </p:txBody>
        </p:sp>
        <p:sp>
          <p:nvSpPr>
            <p:cNvPr id="8" name="Freeform 11">
              <a:extLst>
                <a:ext uri="{FF2B5EF4-FFF2-40B4-BE49-F238E27FC236}">
                  <a16:creationId xmlns:a16="http://schemas.microsoft.com/office/drawing/2014/main" id="{580989A9-D1C3-050D-9A79-47B8F915A508}"/>
                </a:ext>
              </a:extLst>
            </p:cNvPr>
            <p:cNvSpPr/>
            <p:nvPr/>
          </p:nvSpPr>
          <p:spPr>
            <a:xfrm>
              <a:off x="150811" y="5238753"/>
              <a:ext cx="1695453" cy="1619246"/>
            </a:xfrm>
            <a:custGeom>
              <a:avLst/>
              <a:gdLst>
                <a:gd name="f0" fmla="val w"/>
                <a:gd name="f1" fmla="val h"/>
                <a:gd name="f2" fmla="val 0"/>
                <a:gd name="f3" fmla="val 1068"/>
                <a:gd name="f4" fmla="val 1020"/>
                <a:gd name="f5" fmla="val 184"/>
                <a:gd name="f6" fmla="val 60"/>
                <a:gd name="f7" fmla="val 154"/>
                <a:gd name="f8" fmla="val 27"/>
                <a:gd name="f9" fmla="val 157"/>
                <a:gd name="f10" fmla="val 24"/>
                <a:gd name="f11" fmla="val 774"/>
                <a:gd name="f12" fmla="*/ f0 1 1068"/>
                <a:gd name="f13" fmla="*/ f1 1 1020"/>
                <a:gd name="f14" fmla="val f2"/>
                <a:gd name="f15" fmla="val f3"/>
                <a:gd name="f16" fmla="val f4"/>
                <a:gd name="f17" fmla="+- f16 0 f14"/>
                <a:gd name="f18" fmla="+- f15 0 f14"/>
                <a:gd name="f19" fmla="*/ f18 1 1068"/>
                <a:gd name="f20" fmla="*/ f17 1 1020"/>
                <a:gd name="f21" fmla="*/ 0 1 f19"/>
                <a:gd name="f22" fmla="*/ f15 1 f19"/>
                <a:gd name="f23" fmla="*/ 0 1 f20"/>
                <a:gd name="f24" fmla="*/ f16 1 f20"/>
                <a:gd name="f25" fmla="*/ f21 f12 1"/>
                <a:gd name="f26" fmla="*/ f22 f12 1"/>
                <a:gd name="f27" fmla="*/ f24 f13 1"/>
                <a:gd name="f28" fmla="*/ f23 f13 1"/>
              </a:gdLst>
              <a:ahLst/>
              <a:cxnLst>
                <a:cxn ang="3cd4">
                  <a:pos x="hc" y="t"/>
                </a:cxn>
                <a:cxn ang="0">
                  <a:pos x="r" y="vc"/>
                </a:cxn>
                <a:cxn ang="cd4">
                  <a:pos x="hc" y="b"/>
                </a:cxn>
                <a:cxn ang="cd2">
                  <a:pos x="l" y="vc"/>
                </a:cxn>
              </a:cxnLst>
              <a:rect l="f25" t="f28" r="f26" b="f27"/>
              <a:pathLst>
                <a:path w="1068" h="1020">
                  <a:moveTo>
                    <a:pt x="f3" y="f4"/>
                  </a:moveTo>
                  <a:lnTo>
                    <a:pt x="f5" y="f6"/>
                  </a:lnTo>
                  <a:lnTo>
                    <a:pt x="f7" y="f8"/>
                  </a:lnTo>
                  <a:lnTo>
                    <a:pt x="f9" y="f8"/>
                  </a:lnTo>
                  <a:lnTo>
                    <a:pt x="f9" y="f10"/>
                  </a:lnTo>
                  <a:lnTo>
                    <a:pt x="f7" y="f10"/>
                  </a:lnTo>
                  <a:lnTo>
                    <a:pt x="f2" y="f2"/>
                  </a:lnTo>
                  <a:lnTo>
                    <a:pt x="f2" y="f2"/>
                  </a:lnTo>
                  <a:lnTo>
                    <a:pt x="f11" y="f4"/>
                  </a:lnTo>
                  <a:lnTo>
                    <a:pt x="f3" y="f4"/>
                  </a:lnTo>
                  <a:close/>
                </a:path>
              </a:pathLst>
            </a:custGeom>
            <a:solidFill>
              <a:srgbClr val="404040"/>
            </a:solidFill>
            <a:ln cap="rnd">
              <a:noFill/>
              <a:prstDash val="solid"/>
            </a:ln>
          </p:spPr>
          <p:txBody>
            <a:bodyPr lIns="0" tIns="0" rIns="0" bIns="0"/>
            <a:lstStyle/>
            <a:p>
              <a:endParaRPr lang="en-GB"/>
            </a:p>
          </p:txBody>
        </p:sp>
      </p:grpSp>
      <p:sp>
        <p:nvSpPr>
          <p:cNvPr id="9" name="Title Placeholder 1">
            <a:extLst>
              <a:ext uri="{FF2B5EF4-FFF2-40B4-BE49-F238E27FC236}">
                <a16:creationId xmlns:a16="http://schemas.microsoft.com/office/drawing/2014/main" id="{3A3B5C01-3860-4F53-16F2-74ED602102B2}"/>
              </a:ext>
            </a:extLst>
          </p:cNvPr>
          <p:cNvSpPr txBox="1">
            <a:spLocks noGrp="1"/>
          </p:cNvSpPr>
          <p:nvPr>
            <p:ph type="title"/>
          </p:nvPr>
        </p:nvSpPr>
        <p:spPr>
          <a:xfrm>
            <a:off x="1484308" y="685800"/>
            <a:ext cx="10018715" cy="1752603"/>
          </a:xfrm>
          <a:prstGeom prst="rect">
            <a:avLst/>
          </a:prstGeom>
          <a:noFill/>
          <a:ln>
            <a:noFill/>
          </a:ln>
        </p:spPr>
        <p:txBody>
          <a:bodyPr vert="horz" wrap="square" lIns="91440" tIns="45720" rIns="91440" bIns="45720" anchor="ctr" anchorCtr="1" compatLnSpc="1">
            <a:normAutofit/>
          </a:bodyPr>
          <a:lstStyle/>
          <a:p>
            <a:pPr lvl="0"/>
            <a:r>
              <a:rPr lang="en-GB"/>
              <a:t>Click to edit Master title style</a:t>
            </a:r>
            <a:endParaRPr lang="en-US"/>
          </a:p>
        </p:txBody>
      </p:sp>
      <p:sp>
        <p:nvSpPr>
          <p:cNvPr id="10" name="Text Placeholder 2">
            <a:extLst>
              <a:ext uri="{FF2B5EF4-FFF2-40B4-BE49-F238E27FC236}">
                <a16:creationId xmlns:a16="http://schemas.microsoft.com/office/drawing/2014/main" id="{B8C46370-0773-F7F4-F155-04F19FE45314}"/>
              </a:ext>
            </a:extLst>
          </p:cNvPr>
          <p:cNvSpPr txBox="1">
            <a:spLocks noGrp="1"/>
          </p:cNvSpPr>
          <p:nvPr>
            <p:ph type="body" idx="1"/>
          </p:nvPr>
        </p:nvSpPr>
        <p:spPr>
          <a:xfrm>
            <a:off x="1484308" y="2667003"/>
            <a:ext cx="10018715" cy="3124203"/>
          </a:xfrm>
          <a:prstGeom prst="rect">
            <a:avLst/>
          </a:prstGeom>
          <a:noFill/>
          <a:ln>
            <a:noFill/>
          </a:ln>
        </p:spPr>
        <p:txBody>
          <a:bodyPr vert="horz" wrap="square" lIns="91440" tIns="45720" rIns="91440" bIns="45720" anchor="ctr"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Date Placeholder 3">
            <a:extLst>
              <a:ext uri="{FF2B5EF4-FFF2-40B4-BE49-F238E27FC236}">
                <a16:creationId xmlns:a16="http://schemas.microsoft.com/office/drawing/2014/main" id="{7083EE69-DEA3-C665-03E1-789F27BCE7BC}"/>
              </a:ext>
            </a:extLst>
          </p:cNvPr>
          <p:cNvSpPr txBox="1">
            <a:spLocks noGrp="1"/>
          </p:cNvSpPr>
          <p:nvPr>
            <p:ph type="dt" sz="half" idx="2"/>
          </p:nvPr>
        </p:nvSpPr>
        <p:spPr>
          <a:xfrm>
            <a:off x="9732654" y="5883277"/>
            <a:ext cx="11430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Corbel"/>
              </a:defRPr>
            </a:lvl1pPr>
          </a:lstStyle>
          <a:p>
            <a:pPr lvl="0"/>
            <a:fld id="{68DC5955-0104-4B0D-BEC5-56EA98F50C7D}" type="datetime1">
              <a:rPr lang="en-US"/>
              <a:pPr lvl="0"/>
              <a:t>6/15/2023</a:t>
            </a:fld>
            <a:endParaRPr lang="en-US"/>
          </a:p>
        </p:txBody>
      </p:sp>
      <p:sp>
        <p:nvSpPr>
          <p:cNvPr id="12" name="Footer Placeholder 4">
            <a:extLst>
              <a:ext uri="{FF2B5EF4-FFF2-40B4-BE49-F238E27FC236}">
                <a16:creationId xmlns:a16="http://schemas.microsoft.com/office/drawing/2014/main" id="{57C24D26-17C7-8196-10CB-B8963376F608}"/>
              </a:ext>
            </a:extLst>
          </p:cNvPr>
          <p:cNvSpPr txBox="1">
            <a:spLocks noGrp="1"/>
          </p:cNvSpPr>
          <p:nvPr>
            <p:ph type="ftr" sz="quarter" idx="3"/>
          </p:nvPr>
        </p:nvSpPr>
        <p:spPr>
          <a:xfrm>
            <a:off x="2572280" y="5883277"/>
            <a:ext cx="7084176"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Corbel"/>
              </a:defRPr>
            </a:lvl1pPr>
          </a:lstStyle>
          <a:p>
            <a:pPr lvl="0"/>
            <a:endParaRPr lang="en-US"/>
          </a:p>
        </p:txBody>
      </p:sp>
      <p:sp>
        <p:nvSpPr>
          <p:cNvPr id="13" name="Slide Number Placeholder 5">
            <a:extLst>
              <a:ext uri="{FF2B5EF4-FFF2-40B4-BE49-F238E27FC236}">
                <a16:creationId xmlns:a16="http://schemas.microsoft.com/office/drawing/2014/main" id="{7C482EA3-676F-E768-2C47-EC10D6A56861}"/>
              </a:ext>
            </a:extLst>
          </p:cNvPr>
          <p:cNvSpPr txBox="1">
            <a:spLocks noGrp="1"/>
          </p:cNvSpPr>
          <p:nvPr>
            <p:ph type="sldNum" sz="quarter" idx="4"/>
          </p:nvPr>
        </p:nvSpPr>
        <p:spPr>
          <a:xfrm>
            <a:off x="10951860" y="5883277"/>
            <a:ext cx="551163"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00" b="0" i="0" u="none" strike="noStrike" kern="1200" cap="none" spc="0" baseline="0">
                <a:solidFill>
                  <a:srgbClr val="000000"/>
                </a:solidFill>
                <a:uFillTx/>
                <a:latin typeface="Corbel"/>
              </a:defRPr>
            </a:lvl1pPr>
          </a:lstStyle>
          <a:p>
            <a:pPr lvl="0"/>
            <a:fld id="{D504AC32-6814-41B6-946F-C0F17148ADD8}"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marL="0" marR="0" lvl="0" indent="0" algn="ctr" defTabSz="457200" rtl="0" fontAlgn="auto" hangingPunct="1">
        <a:lnSpc>
          <a:spcPct val="100000"/>
        </a:lnSpc>
        <a:spcBef>
          <a:spcPts val="0"/>
        </a:spcBef>
        <a:spcAft>
          <a:spcPts val="0"/>
        </a:spcAft>
        <a:buNone/>
        <a:tabLst/>
        <a:defRPr lang="en-GB" sz="4000" b="0" i="0" u="none" strike="noStrike" kern="1200" cap="none" spc="0" baseline="0">
          <a:solidFill>
            <a:srgbClr val="000000"/>
          </a:solidFill>
          <a:uFillTx/>
          <a:latin typeface="Corbel"/>
        </a:defRPr>
      </a:lvl1pPr>
    </p:titleStyle>
    <p:bodyStyle>
      <a:lvl1pPr marL="285750" marR="0" lvl="0" indent="-285750" algn="l" defTabSz="457200" rtl="0" fontAlgn="auto" hangingPunct="1">
        <a:lnSpc>
          <a:spcPct val="100000"/>
        </a:lnSpc>
        <a:spcBef>
          <a:spcPts val="600"/>
        </a:spcBef>
        <a:spcAft>
          <a:spcPts val="600"/>
        </a:spcAft>
        <a:buClr>
          <a:srgbClr val="1287C3"/>
        </a:buClr>
        <a:buSzPct val="145000"/>
        <a:buFont typeface="Arial"/>
        <a:buChar char="•"/>
        <a:tabLst/>
        <a:defRPr lang="en-GB" sz="2400" b="0" i="0" u="none" strike="noStrike" kern="1200" cap="none" spc="0" baseline="0">
          <a:solidFill>
            <a:srgbClr val="000000"/>
          </a:solidFill>
          <a:uFillTx/>
          <a:latin typeface="Corbel"/>
        </a:defRPr>
      </a:lvl1pPr>
      <a:lvl2pPr marL="742950" marR="0" lvl="1" indent="-285750" algn="l" defTabSz="457200" rtl="0" fontAlgn="auto" hangingPunct="1">
        <a:lnSpc>
          <a:spcPct val="100000"/>
        </a:lnSpc>
        <a:spcBef>
          <a:spcPts val="500"/>
        </a:spcBef>
        <a:spcAft>
          <a:spcPts val="600"/>
        </a:spcAft>
        <a:buClr>
          <a:srgbClr val="1287C3"/>
        </a:buClr>
        <a:buSzPct val="145000"/>
        <a:buFont typeface="Arial"/>
        <a:buChar char="•"/>
        <a:tabLst/>
        <a:defRPr lang="en-GB" sz="2000" b="0" i="0" u="none" strike="noStrike" kern="1200" cap="none" spc="0" baseline="0">
          <a:solidFill>
            <a:srgbClr val="000000"/>
          </a:solidFill>
          <a:uFillTx/>
          <a:latin typeface="Corbel"/>
        </a:defRPr>
      </a:lvl2pPr>
      <a:lvl3pPr marL="1200150" marR="0" lvl="2" indent="-285750" algn="l" defTabSz="457200" rtl="0" fontAlgn="auto" hangingPunct="1">
        <a:lnSpc>
          <a:spcPct val="100000"/>
        </a:lnSpc>
        <a:spcBef>
          <a:spcPts val="400"/>
        </a:spcBef>
        <a:spcAft>
          <a:spcPts val="600"/>
        </a:spcAft>
        <a:buClr>
          <a:srgbClr val="1287C3"/>
        </a:buClr>
        <a:buSzPct val="145000"/>
        <a:buFont typeface="Arial"/>
        <a:buChar char="•"/>
        <a:tabLst/>
        <a:defRPr lang="en-GB" sz="1800" b="0" i="0" u="none" strike="noStrike" kern="1200" cap="none" spc="0" baseline="0">
          <a:solidFill>
            <a:srgbClr val="000000"/>
          </a:solidFill>
          <a:uFillTx/>
          <a:latin typeface="Corbel"/>
        </a:defRPr>
      </a:lvl3pPr>
      <a:lvl4pPr marL="1543050" marR="0" lvl="3" indent="-171450" algn="l" defTabSz="457200" rtl="0" fontAlgn="auto" hangingPunct="1">
        <a:lnSpc>
          <a:spcPct val="100000"/>
        </a:lnSpc>
        <a:spcBef>
          <a:spcPts val="400"/>
        </a:spcBef>
        <a:spcAft>
          <a:spcPts val="600"/>
        </a:spcAft>
        <a:buClr>
          <a:srgbClr val="1287C3"/>
        </a:buClr>
        <a:buSzPct val="145000"/>
        <a:buFont typeface="Arial"/>
        <a:buChar char="•"/>
        <a:tabLst/>
        <a:defRPr lang="en-GB" sz="1600" b="0" i="0" u="none" strike="noStrike" kern="1200" cap="none" spc="0" baseline="0">
          <a:solidFill>
            <a:srgbClr val="000000"/>
          </a:solidFill>
          <a:uFillTx/>
          <a:latin typeface="Corbel"/>
        </a:defRPr>
      </a:lvl4pPr>
      <a:lvl5pPr marL="2000250" marR="0" lvl="4" indent="-171450" algn="l" defTabSz="457200" rtl="0" fontAlgn="auto" hangingPunct="1">
        <a:lnSpc>
          <a:spcPct val="100000"/>
        </a:lnSpc>
        <a:spcBef>
          <a:spcPts val="300"/>
        </a:spcBef>
        <a:spcAft>
          <a:spcPts val="600"/>
        </a:spcAft>
        <a:buClr>
          <a:srgbClr val="1287C3"/>
        </a:buClr>
        <a:buSzPct val="145000"/>
        <a:buFont typeface="Arial"/>
        <a:buChar char="•"/>
        <a:tabLst/>
        <a:defRPr lang="en-GB" sz="1400" b="0" i="0" u="none" strike="noStrike" kern="1200" cap="none" spc="0" baseline="0">
          <a:solidFill>
            <a:srgbClr val="000000"/>
          </a:solidFill>
          <a:uFillTx/>
          <a:latin typeface="Corbel"/>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maxpixel.net/Neuron-Brain-Nervous-System-Neurons-Nerve-Cell-2213009" TargetMode="External"/><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hyperlink" Target="https://courses.lumenlearning.com/ap1x94x1/chapter/overview-of-the-nervous-system/" TargetMode="Externa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9" name="Picture 8" descr="A picture containing invertebrate, organism, marine invertebrates, coelenterate&#10;&#10;Description automatically generated">
            <a:extLst>
              <a:ext uri="{FF2B5EF4-FFF2-40B4-BE49-F238E27FC236}">
                <a16:creationId xmlns:a16="http://schemas.microsoft.com/office/drawing/2014/main" id="{A024AF5A-DF29-D882-3583-61CC4E20E57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0"/>
            <a:ext cx="12192000" cy="6858000"/>
          </a:xfrm>
          <a:prstGeom prst="rect">
            <a:avLst/>
          </a:prstGeom>
        </p:spPr>
      </p:pic>
      <p:sp>
        <p:nvSpPr>
          <p:cNvPr id="3" name="TextBox 3">
            <a:extLst>
              <a:ext uri="{FF2B5EF4-FFF2-40B4-BE49-F238E27FC236}">
                <a16:creationId xmlns:a16="http://schemas.microsoft.com/office/drawing/2014/main" id="{0BB110C1-0288-0201-7B9C-593BDFE50D35}"/>
              </a:ext>
            </a:extLst>
          </p:cNvPr>
          <p:cNvSpPr txBox="1"/>
          <p:nvPr/>
        </p:nvSpPr>
        <p:spPr>
          <a:xfrm>
            <a:off x="1394085" y="402295"/>
            <a:ext cx="10349343" cy="1015663"/>
          </a:xfrm>
          <a:prstGeom prst="rect">
            <a:avLst/>
          </a:prstGeom>
          <a:noFill/>
          <a:ln cap="rnd">
            <a:noFill/>
          </a:ln>
        </p:spPr>
        <p:txBody>
          <a:bodyPr vert="horz" wrap="square" lIns="91440" tIns="45720" rIns="91440" bIns="45720" anchor="t" anchorCtr="1" compatLnSpc="1">
            <a:sp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6000" b="1" i="0" u="none" strike="noStrike" kern="1200" cap="none" spc="0" baseline="0" dirty="0">
                <a:solidFill>
                  <a:schemeClr val="bg1"/>
                </a:solidFill>
                <a:uFillTx/>
                <a:latin typeface="Arial Rounded MT Bold" pitchFamily="34"/>
              </a:rPr>
              <a:t>The </a:t>
            </a:r>
            <a:r>
              <a:rPr lang="en-GB" sz="6000" b="1" dirty="0">
                <a:solidFill>
                  <a:schemeClr val="bg1"/>
                </a:solidFill>
                <a:latin typeface="Arial Rounded MT Bold" pitchFamily="34"/>
              </a:rPr>
              <a:t>N</a:t>
            </a:r>
            <a:r>
              <a:rPr lang="en-GB" sz="6000" b="1" i="0" u="none" strike="noStrike" kern="1200" cap="none" spc="0" baseline="0" dirty="0">
                <a:solidFill>
                  <a:schemeClr val="bg1"/>
                </a:solidFill>
                <a:uFillTx/>
                <a:latin typeface="Arial Rounded MT Bold" pitchFamily="34"/>
              </a:rPr>
              <a:t>ervous System </a:t>
            </a:r>
          </a:p>
        </p:txBody>
      </p:sp>
      <p:sp>
        <p:nvSpPr>
          <p:cNvPr id="4" name="TextBox 4">
            <a:extLst>
              <a:ext uri="{FF2B5EF4-FFF2-40B4-BE49-F238E27FC236}">
                <a16:creationId xmlns:a16="http://schemas.microsoft.com/office/drawing/2014/main" id="{CCD24706-A1A9-A5A9-A0C6-20484FB15F68}"/>
              </a:ext>
            </a:extLst>
          </p:cNvPr>
          <p:cNvSpPr txBox="1"/>
          <p:nvPr/>
        </p:nvSpPr>
        <p:spPr>
          <a:xfrm>
            <a:off x="0" y="4723313"/>
            <a:ext cx="4527030" cy="2134687"/>
          </a:xfrm>
          <a:prstGeom prst="rect">
            <a:avLst/>
          </a:prstGeom>
          <a:solidFill>
            <a:srgbClr val="002060"/>
          </a:solidFill>
          <a:ln cap="rnd">
            <a:noFill/>
          </a:ln>
        </p:spPr>
        <p:txBody>
          <a:bodyPr vert="horz" wrap="square" lIns="91440" tIns="45720" rIns="91440" bIns="45720" anchor="t" anchorCtr="0" compatLnSpc="1">
            <a:spAutoFit/>
          </a:bodyPr>
          <a:lstStyle/>
          <a:p>
            <a:pPr marL="0" marR="0" lvl="0" indent="0" algn="l" defTabSz="4572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dirty="0">
                <a:solidFill>
                  <a:schemeClr val="bg1"/>
                </a:solidFill>
                <a:uFillTx/>
                <a:latin typeface="Calibri" pitchFamily="34"/>
                <a:ea typeface="Calibri" pitchFamily="34"/>
                <a:cs typeface="Times New Roman" pitchFamily="18"/>
              </a:rPr>
              <a:t>Student name:</a:t>
            </a:r>
            <a:r>
              <a:rPr lang="en-GB" sz="2000" b="0" i="0" u="none" strike="noStrike" kern="1200" cap="none" spc="0" baseline="0" dirty="0">
                <a:solidFill>
                  <a:schemeClr val="bg1"/>
                </a:solidFill>
                <a:uFillTx/>
                <a:latin typeface="Calibri" pitchFamily="34"/>
                <a:ea typeface="Calibri" pitchFamily="34"/>
                <a:cs typeface="Times New Roman" pitchFamily="18"/>
              </a:rPr>
              <a:t> Joliana Dede</a:t>
            </a:r>
          </a:p>
          <a:p>
            <a:pPr marL="0" marR="0" lvl="0" indent="0" algn="l" defTabSz="4572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dirty="0">
                <a:solidFill>
                  <a:schemeClr val="bg1"/>
                </a:solidFill>
                <a:uFillTx/>
                <a:latin typeface="Calibri" pitchFamily="34"/>
                <a:ea typeface="Calibri" pitchFamily="34"/>
                <a:cs typeface="Times New Roman" pitchFamily="18"/>
              </a:rPr>
              <a:t>Student number:</a:t>
            </a:r>
            <a:r>
              <a:rPr lang="en-GB" sz="2000" b="0" i="0" u="none" strike="noStrike" kern="1200" cap="none" spc="0" baseline="0" dirty="0">
                <a:solidFill>
                  <a:schemeClr val="bg1"/>
                </a:solidFill>
                <a:uFillTx/>
                <a:latin typeface="Calibri" pitchFamily="34"/>
                <a:ea typeface="Calibri" pitchFamily="34"/>
                <a:cs typeface="Times New Roman" pitchFamily="18"/>
              </a:rPr>
              <a:t> 2121171</a:t>
            </a:r>
          </a:p>
          <a:p>
            <a:pPr marL="0" marR="0" lvl="0" indent="0" algn="l" defTabSz="4572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dirty="0">
                <a:solidFill>
                  <a:schemeClr val="bg1"/>
                </a:solidFill>
                <a:uFillTx/>
                <a:latin typeface="Calibri" pitchFamily="34"/>
                <a:ea typeface="Calibri" pitchFamily="34"/>
                <a:cs typeface="Times New Roman" pitchFamily="18"/>
              </a:rPr>
              <a:t>Module:</a:t>
            </a:r>
            <a:r>
              <a:rPr lang="en-GB" sz="2000" b="0" i="0" u="none" strike="noStrike" kern="1200" cap="none" spc="0" baseline="0" dirty="0">
                <a:solidFill>
                  <a:schemeClr val="bg1"/>
                </a:solidFill>
                <a:uFillTx/>
                <a:latin typeface="Calibri" pitchFamily="34"/>
                <a:ea typeface="Calibri" pitchFamily="34"/>
                <a:cs typeface="Times New Roman" pitchFamily="18"/>
              </a:rPr>
              <a:t> Introduction to Physiology</a:t>
            </a:r>
          </a:p>
          <a:p>
            <a:pPr marL="0" marR="0" lvl="0" indent="0" algn="l" defTabSz="4572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dirty="0">
                <a:solidFill>
                  <a:schemeClr val="bg1"/>
                </a:solidFill>
                <a:uFillTx/>
                <a:latin typeface="Calibri" pitchFamily="34"/>
                <a:ea typeface="Calibri" pitchFamily="34"/>
                <a:cs typeface="Times New Roman" pitchFamily="18"/>
              </a:rPr>
              <a:t>Module code: </a:t>
            </a:r>
            <a:r>
              <a:rPr lang="en-GB" sz="2000" b="0" i="0" u="none" strike="noStrike" kern="1200" cap="none" spc="0" baseline="0" dirty="0">
                <a:solidFill>
                  <a:schemeClr val="bg1"/>
                </a:solidFill>
                <a:uFillTx/>
                <a:latin typeface="Calibri" pitchFamily="34"/>
                <a:ea typeface="Calibri" pitchFamily="34"/>
                <a:cs typeface="Times New Roman" pitchFamily="18"/>
              </a:rPr>
              <a:t>BMHP5003_BIRM</a:t>
            </a:r>
          </a:p>
          <a:p>
            <a:pPr marL="0" marR="0" lvl="0" indent="0" algn="l" defTabSz="457200" rtl="0" fontAlgn="auto" hangingPunct="1">
              <a:lnSpc>
                <a:spcPct val="107000"/>
              </a:lnSpc>
              <a:spcBef>
                <a:spcPts val="0"/>
              </a:spcBef>
              <a:spcAft>
                <a:spcPts val="800"/>
              </a:spcAft>
              <a:buNone/>
              <a:tabLst/>
              <a:defRPr sz="1800" b="0" i="0" u="none" strike="noStrike" kern="0" cap="none" spc="0" baseline="0">
                <a:solidFill>
                  <a:srgbClr val="000000"/>
                </a:solidFill>
                <a:uFillTx/>
              </a:defRPr>
            </a:pPr>
            <a:r>
              <a:rPr lang="en-GB" sz="2000" b="1" i="0" u="none" strike="noStrike" kern="1200" cap="none" spc="0" baseline="0" dirty="0">
                <a:solidFill>
                  <a:schemeClr val="bg1"/>
                </a:solidFill>
                <a:uFillTx/>
                <a:latin typeface="Calibri" pitchFamily="34"/>
                <a:ea typeface="Calibri" pitchFamily="34"/>
                <a:cs typeface="Times New Roman" pitchFamily="18"/>
              </a:rPr>
              <a:t>Lecture name:</a:t>
            </a:r>
            <a:r>
              <a:rPr lang="en-GB" sz="2000" b="0" i="0" u="none" strike="noStrike" kern="1200" cap="none" spc="0" baseline="0" dirty="0">
                <a:solidFill>
                  <a:schemeClr val="bg1"/>
                </a:solidFill>
                <a:uFillTx/>
                <a:latin typeface="Calibri" pitchFamily="34"/>
                <a:ea typeface="Calibri" pitchFamily="34"/>
                <a:cs typeface="Times New Roman" pitchFamily="18"/>
              </a:rPr>
              <a:t> Gillian Weaver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pic>
        <p:nvPicPr>
          <p:cNvPr id="2" name="Picture 4" descr="White indoor architecture">
            <a:extLst>
              <a:ext uri="{FF2B5EF4-FFF2-40B4-BE49-F238E27FC236}">
                <a16:creationId xmlns:a16="http://schemas.microsoft.com/office/drawing/2014/main" id="{5F2E6F37-FA90-27BE-9959-66E8C0419D87}"/>
              </a:ext>
            </a:extLst>
          </p:cNvPr>
          <p:cNvPicPr>
            <a:picLocks noChangeAspect="1"/>
          </p:cNvPicPr>
          <p:nvPr/>
        </p:nvPicPr>
        <p:blipFill>
          <a:blip r:embed="rId3"/>
          <a:stretch>
            <a:fillRect/>
          </a:stretch>
        </p:blipFill>
        <p:spPr>
          <a:xfrm>
            <a:off x="-31334" y="-15040"/>
            <a:ext cx="12191996" cy="6910467"/>
          </a:xfrm>
          <a:prstGeom prst="rect">
            <a:avLst/>
          </a:prstGeom>
          <a:noFill/>
          <a:ln cap="rnd">
            <a:noFill/>
          </a:ln>
        </p:spPr>
      </p:pic>
      <p:pic>
        <p:nvPicPr>
          <p:cNvPr id="5" name="Picture 4" descr="A diagram of a human body&#10;&#10;Description automatically generated with low confidence">
            <a:extLst>
              <a:ext uri="{FF2B5EF4-FFF2-40B4-BE49-F238E27FC236}">
                <a16:creationId xmlns:a16="http://schemas.microsoft.com/office/drawing/2014/main" id="{93236380-26D7-932D-98FE-11444A08B19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058940" y="-414190"/>
            <a:ext cx="3437747" cy="6753069"/>
          </a:xfrm>
          <a:prstGeom prst="rect">
            <a:avLst/>
          </a:prstGeom>
        </p:spPr>
      </p:pic>
      <p:sp>
        <p:nvSpPr>
          <p:cNvPr id="7" name="TextBox 6">
            <a:extLst>
              <a:ext uri="{FF2B5EF4-FFF2-40B4-BE49-F238E27FC236}">
                <a16:creationId xmlns:a16="http://schemas.microsoft.com/office/drawing/2014/main" id="{D042043B-A543-7578-DD55-295BCB8B2BC9}"/>
              </a:ext>
            </a:extLst>
          </p:cNvPr>
          <p:cNvSpPr txBox="1"/>
          <p:nvPr/>
        </p:nvSpPr>
        <p:spPr>
          <a:xfrm>
            <a:off x="41816" y="16247"/>
            <a:ext cx="3826577" cy="717119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What is nervous system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nervous system is the body's command centre. Originating from the brain, it controls movement, thoughts and automatic responses to the world around us. It also controls other systems and processes of the body, such as digestion, respiration and sexual development (puberty). </a:t>
            </a:r>
          </a:p>
          <a:p>
            <a:r>
              <a:rPr lang="en-GB" sz="1100" dirty="0">
                <a:latin typeface="Arial" panose="020B0604020202020204" pitchFamily="34" charset="0"/>
                <a:cs typeface="Arial" panose="020B0604020202020204" pitchFamily="34" charset="0"/>
              </a:rPr>
              <a:t>Our nervous system governs almost everything we do, think, say, or feel. It controls complex processes like movement, thinking and memory. plays an essential role in things our body does without thinking, such as breathing, </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The nervous system affects every aspect of health, including:</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Memory, thoughts, learning and feelings.</a:t>
            </a:r>
          </a:p>
          <a:p>
            <a:pPr marL="171450" indent="-171450">
              <a:buFont typeface="Arial" panose="020B0604020202020204" pitchFamily="34" charset="0"/>
              <a:buChar char="•"/>
            </a:pPr>
            <a:r>
              <a:rPr lang="en-GB" sz="1100" dirty="0">
                <a:latin typeface="Arial" panose="020B0604020202020204" pitchFamily="34" charset="0"/>
                <a:cs typeface="Arial" panose="020B0604020202020204" pitchFamily="34" charset="0"/>
              </a:rPr>
              <a:t>Movements as balance and coordination. How brain interpret  what you see, hear, taste, touch and feel.</a:t>
            </a:r>
          </a:p>
          <a:p>
            <a:r>
              <a:rPr lang="en-GB" sz="1100" dirty="0">
                <a:latin typeface="Arial" panose="020B0604020202020204" pitchFamily="34" charset="0"/>
                <a:cs typeface="Arial" panose="020B0604020202020204" pitchFamily="34" charset="0"/>
              </a:rPr>
              <a:t>Nervous system is active all the time </a:t>
            </a:r>
          </a:p>
          <a:p>
            <a:endParaRPr lang="en-GB" sz="1400" b="1" dirty="0">
              <a:latin typeface="Arial" panose="020B0604020202020204" pitchFamily="34" charset="0"/>
              <a:cs typeface="Arial" panose="020B0604020202020204" pitchFamily="34" charset="0"/>
            </a:endParaRPr>
          </a:p>
          <a:p>
            <a:r>
              <a:rPr lang="en-GB" sz="1400" b="1" dirty="0">
                <a:latin typeface="Arial" panose="020B0604020202020204" pitchFamily="34" charset="0"/>
                <a:cs typeface="Arial" panose="020B0604020202020204" pitchFamily="34" charset="0"/>
              </a:rPr>
              <a:t>Parts of the nervous system?</a:t>
            </a:r>
          </a:p>
          <a:p>
            <a:r>
              <a:rPr lang="en-GB" sz="1100" dirty="0">
                <a:latin typeface="Arial" panose="020B0604020202020204" pitchFamily="34" charset="0"/>
                <a:cs typeface="Arial" panose="020B0604020202020204" pitchFamily="34" charset="0"/>
              </a:rPr>
              <a:t>The nervous system has two main parts, containing billions of cells called neurons, or nerve cells. These special cells send and receive electrical signals through the body to tell it what it needs to do.</a:t>
            </a:r>
          </a:p>
          <a:p>
            <a:pPr marL="171450" indent="-171450">
              <a:buFont typeface="Wingdings" panose="05000000000000000000" pitchFamily="2" charset="2"/>
              <a:buChar char="q"/>
            </a:pPr>
            <a:r>
              <a:rPr lang="en-GB" sz="1100" dirty="0">
                <a:latin typeface="Arial" panose="020B0604020202020204" pitchFamily="34" charset="0"/>
                <a:cs typeface="Arial" panose="020B0604020202020204" pitchFamily="34" charset="0"/>
              </a:rPr>
              <a:t>Central nervous system</a:t>
            </a:r>
          </a:p>
          <a:p>
            <a:r>
              <a:rPr lang="en-GB" sz="1100" dirty="0">
                <a:latin typeface="Arial" panose="020B0604020202020204" pitchFamily="34" charset="0"/>
                <a:cs typeface="Arial" panose="020B0604020202020204" pitchFamily="34" charset="0"/>
              </a:rPr>
              <a:t>The brain uses the nervous system to send message to the rest of the body  </a:t>
            </a:r>
          </a:p>
          <a:p>
            <a:pPr marL="171450" indent="-171450">
              <a:buFont typeface="Wingdings" panose="05000000000000000000" pitchFamily="2" charset="2"/>
              <a:buChar char="q"/>
            </a:pPr>
            <a:r>
              <a:rPr lang="en-GB" sz="1100" dirty="0">
                <a:latin typeface="Arial" panose="020B0604020202020204" pitchFamily="34" charset="0"/>
                <a:cs typeface="Arial" panose="020B0604020202020204" pitchFamily="34" charset="0"/>
              </a:rPr>
              <a:t>Peripheral nervous system </a:t>
            </a:r>
          </a:p>
          <a:p>
            <a:r>
              <a:rPr lang="en-GB" sz="1100" dirty="0">
                <a:latin typeface="Arial" panose="020B0604020202020204" pitchFamily="34" charset="0"/>
                <a:cs typeface="Arial" panose="020B0604020202020204" pitchFamily="34" charset="0"/>
              </a:rPr>
              <a:t>Considered of many nervous that branch out from  nervous system. This system relays information from brain and spinal cord to  arm, leg, finger, and toes. </a:t>
            </a:r>
          </a:p>
          <a:p>
            <a:endParaRPr lang="en-GB" sz="1100" dirty="0">
              <a:latin typeface="Arial" panose="020B0604020202020204" pitchFamily="34" charset="0"/>
              <a:cs typeface="Arial" panose="020B0604020202020204" pitchFamily="34" charset="0"/>
            </a:endParaRPr>
          </a:p>
          <a:p>
            <a:pPr marL="171450" indent="-171450">
              <a:buFont typeface="Wingdings" panose="05000000000000000000" pitchFamily="2" charset="2"/>
              <a:buChar char="Ø"/>
            </a:pPr>
            <a:r>
              <a:rPr lang="en-GB" sz="1100" dirty="0">
                <a:latin typeface="Arial" panose="020B0604020202020204" pitchFamily="34" charset="0"/>
                <a:cs typeface="Arial" panose="020B0604020202020204" pitchFamily="34" charset="0"/>
              </a:rPr>
              <a:t>Somatic nervous system .</a:t>
            </a:r>
          </a:p>
          <a:p>
            <a:pPr marL="171450" indent="-171450">
              <a:buFont typeface="Wingdings" panose="05000000000000000000" pitchFamily="2" charset="2"/>
              <a:buChar char="Ø"/>
            </a:pPr>
            <a:r>
              <a:rPr lang="en-GB" sz="1100" dirty="0">
                <a:latin typeface="Arial" panose="020B0604020202020204" pitchFamily="34" charset="0"/>
                <a:cs typeface="Arial" panose="020B0604020202020204" pitchFamily="34" charset="0"/>
              </a:rPr>
              <a:t>Autonomic nervous system . </a:t>
            </a:r>
            <a:r>
              <a:rPr lang="en-GB" sz="1100" u="sng" dirty="0">
                <a:latin typeface="Arial" panose="020B0604020202020204" pitchFamily="34" charset="0"/>
                <a:cs typeface="Arial" panose="020B0604020202020204" pitchFamily="34" charset="0"/>
              </a:rPr>
              <a:t>The study’s lead author, Dr James Ruffle, said by better understanding how the autonomic nervous system is regulated within the brain, researchers can better characterise its dysregulation within the brain from disease.</a:t>
            </a:r>
          </a:p>
          <a:p>
            <a:pPr marL="171450" indent="-171450">
              <a:buFont typeface="Wingdings" panose="05000000000000000000" pitchFamily="2" charset="2"/>
              <a:buChar char="Ø"/>
            </a:pPr>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F9B492E9-8FE7-9B22-EFB1-0ED32546A739}"/>
              </a:ext>
            </a:extLst>
          </p:cNvPr>
          <p:cNvSpPr txBox="1"/>
          <p:nvPr/>
        </p:nvSpPr>
        <p:spPr>
          <a:xfrm>
            <a:off x="9592226" y="4270012"/>
            <a:ext cx="2687782" cy="2308324"/>
          </a:xfrm>
          <a:prstGeom prst="rect">
            <a:avLst/>
          </a:prstGeom>
          <a:noFill/>
        </p:spPr>
        <p:txBody>
          <a:bodyPr wrap="square" rtlCol="0">
            <a:spAutoFit/>
          </a:bodyPr>
          <a:lstStyle/>
          <a:p>
            <a:r>
              <a:rPr lang="en-GB" sz="1200" b="1" dirty="0">
                <a:latin typeface="Arial" panose="020B0604020202020204" pitchFamily="34" charset="0"/>
                <a:cs typeface="Arial" panose="020B0604020202020204" pitchFamily="34" charset="0"/>
              </a:rPr>
              <a:t>3 interesting facts:</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A new-born baby’s brain grows almost 3 time during  the course its first year.</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If we Lined up all the neurons in our body, it would be around 600mils long</a:t>
            </a:r>
          </a:p>
          <a:p>
            <a:pPr marL="171450" indent="-171450">
              <a:buFont typeface="Arial" panose="020B0604020202020204" pitchFamily="34" charset="0"/>
              <a:buChar char="•"/>
            </a:pPr>
            <a:r>
              <a:rPr lang="en-GB" sz="1200" dirty="0">
                <a:latin typeface="Arial" panose="020B0604020202020204" pitchFamily="34" charset="0"/>
                <a:cs typeface="Arial" panose="020B0604020202020204" pitchFamily="34" charset="0"/>
              </a:rPr>
              <a:t>The left side of human brain controls the right side of the body and the right side of the brain control the left side of the body.</a:t>
            </a:r>
          </a:p>
          <a:p>
            <a:pPr marL="171450" indent="-171450">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p:txBody>
      </p:sp>
      <p:sp>
        <p:nvSpPr>
          <p:cNvPr id="20" name="TextBox 19">
            <a:extLst>
              <a:ext uri="{FF2B5EF4-FFF2-40B4-BE49-F238E27FC236}">
                <a16:creationId xmlns:a16="http://schemas.microsoft.com/office/drawing/2014/main" id="{0DC15677-2F91-4C27-79DB-D8938D6BB3FB}"/>
              </a:ext>
            </a:extLst>
          </p:cNvPr>
          <p:cNvSpPr txBox="1"/>
          <p:nvPr/>
        </p:nvSpPr>
        <p:spPr>
          <a:xfrm>
            <a:off x="6088999" y="211169"/>
            <a:ext cx="3241061" cy="3585597"/>
          </a:xfrm>
          <a:prstGeom prst="rect">
            <a:avLst/>
          </a:prstGeom>
          <a:noFill/>
        </p:spPr>
        <p:txBody>
          <a:bodyPr wrap="square" rtlCol="0">
            <a:spAutoFit/>
          </a:bodyPr>
          <a:lstStyle/>
          <a:p>
            <a:r>
              <a:rPr lang="en-GB" dirty="0"/>
              <a:t> </a:t>
            </a:r>
            <a:r>
              <a:rPr lang="en-GB" sz="1100" dirty="0">
                <a:latin typeface="Arial" panose="020B0604020202020204" pitchFamily="34" charset="0"/>
                <a:cs typeface="Arial" panose="020B0604020202020204" pitchFamily="34" charset="0"/>
              </a:rPr>
              <a:t>When we talk about the nervous system, we think about some of symptom's signal of nervous system dysfunction often include:</a:t>
            </a:r>
          </a:p>
          <a:p>
            <a:r>
              <a:rPr lang="en-GB" sz="1100" dirty="0">
                <a:latin typeface="Arial" panose="020B0604020202020204" pitchFamily="34" charset="0"/>
                <a:cs typeface="Arial" panose="020B0604020202020204" pitchFamily="34" charset="0"/>
              </a:rPr>
              <a:t>Lack of coordination, sleep issues, muscle rigidity or spasm, cramping, muscle wasting, memory loss .etc.</a:t>
            </a:r>
          </a:p>
          <a:p>
            <a:endParaRPr lang="en-GB" sz="1100" dirty="0">
              <a:latin typeface="Arial" panose="020B0604020202020204" pitchFamily="34" charset="0"/>
              <a:cs typeface="Arial" panose="020B0604020202020204" pitchFamily="34" charset="0"/>
            </a:endParaRPr>
          </a:p>
          <a:p>
            <a:r>
              <a:rPr lang="en-GB" sz="1100" b="1" dirty="0">
                <a:latin typeface="Arial" panose="020B0604020202020204" pitchFamily="34" charset="0"/>
                <a:cs typeface="Arial" panose="020B0604020202020204" pitchFamily="34" charset="0"/>
              </a:rPr>
              <a:t>Alzheimer’s</a:t>
            </a:r>
            <a:r>
              <a:rPr lang="en-GB" sz="1100" dirty="0">
                <a:latin typeface="Arial" panose="020B0604020202020204" pitchFamily="34" charset="0"/>
                <a:cs typeface="Arial" panose="020B0604020202020204" pitchFamily="34" charset="0"/>
              </a:rPr>
              <a:t> disease is a progressive brain disorder that gradually destroy a person’s memory and ability to learn, reason, make judgments communication and carry out daily activities.</a:t>
            </a: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Symptoms of Alzheimer's disease often appear slowly. It can start when someone finds it hard to remember things that just happened.. But over time, the problems get worse. People in the later stages of the disease can't usually live alone or take care of themselves.</a:t>
            </a:r>
          </a:p>
          <a:p>
            <a:endParaRPr lang="en-GB" sz="1100" dirty="0">
              <a:latin typeface="Arial" panose="020B0604020202020204" pitchFamily="34" charset="0"/>
              <a:cs typeface="Arial" panose="020B0604020202020204" pitchFamily="34" charset="0"/>
            </a:endParaRPr>
          </a:p>
        </p:txBody>
      </p:sp>
      <p:pic>
        <p:nvPicPr>
          <p:cNvPr id="23" name="Picture 22">
            <a:extLst>
              <a:ext uri="{FF2B5EF4-FFF2-40B4-BE49-F238E27FC236}">
                <a16:creationId xmlns:a16="http://schemas.microsoft.com/office/drawing/2014/main" id="{F2A15988-DD62-7376-8E22-44C525A83A9B}"/>
              </a:ext>
            </a:extLst>
          </p:cNvPr>
          <p:cNvPicPr>
            <a:picLocks noChangeAspect="1"/>
          </p:cNvPicPr>
          <p:nvPr/>
        </p:nvPicPr>
        <p:blipFill>
          <a:blip r:embed="rId6"/>
          <a:stretch>
            <a:fillRect/>
          </a:stretch>
        </p:blipFill>
        <p:spPr>
          <a:xfrm>
            <a:off x="9425123" y="1882464"/>
            <a:ext cx="2142372" cy="1606779"/>
          </a:xfrm>
          <a:prstGeom prst="rect">
            <a:avLst/>
          </a:prstGeom>
        </p:spPr>
      </p:pic>
      <p:sp>
        <p:nvSpPr>
          <p:cNvPr id="3" name="TextBox 2">
            <a:extLst>
              <a:ext uri="{FF2B5EF4-FFF2-40B4-BE49-F238E27FC236}">
                <a16:creationId xmlns:a16="http://schemas.microsoft.com/office/drawing/2014/main" id="{FABC7B6B-D06B-F230-5F66-85C25E005BA2}"/>
              </a:ext>
            </a:extLst>
          </p:cNvPr>
          <p:cNvSpPr txBox="1"/>
          <p:nvPr/>
        </p:nvSpPr>
        <p:spPr>
          <a:xfrm>
            <a:off x="9545782" y="443345"/>
            <a:ext cx="2381666" cy="1384995"/>
          </a:xfrm>
          <a:prstGeom prst="rect">
            <a:avLst/>
          </a:prstGeom>
          <a:noFill/>
        </p:spPr>
        <p:txBody>
          <a:bodyPr wrap="square" rtlCol="0">
            <a:spAutoFit/>
          </a:bodyPr>
          <a:lstStyle/>
          <a:p>
            <a:r>
              <a:rPr lang="en-GB" b="1" dirty="0"/>
              <a:t>Risk factors:</a:t>
            </a:r>
          </a:p>
          <a:p>
            <a:endParaRPr lang="en-GB" sz="1100" b="1"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 AGE</a:t>
            </a:r>
          </a:p>
          <a:p>
            <a:r>
              <a:rPr lang="en-GB" sz="1100" dirty="0">
                <a:latin typeface="Arial" panose="020B0604020202020204" pitchFamily="34" charset="0"/>
                <a:cs typeface="Arial" panose="020B0604020202020204" pitchFamily="34" charset="0"/>
              </a:rPr>
              <a:t>--FAMILY HISTORY</a:t>
            </a:r>
          </a:p>
          <a:p>
            <a:r>
              <a:rPr lang="en-GB" sz="1100" dirty="0">
                <a:latin typeface="Arial" panose="020B0604020202020204" pitchFamily="34" charset="0"/>
                <a:cs typeface="Arial" panose="020B0604020202020204" pitchFamily="34" charset="0"/>
              </a:rPr>
              <a:t>--SEX</a:t>
            </a:r>
          </a:p>
          <a:p>
            <a:r>
              <a:rPr lang="en-GB" sz="1100" dirty="0">
                <a:latin typeface="Arial" panose="020B0604020202020204" pitchFamily="34" charset="0"/>
                <a:cs typeface="Arial" panose="020B0604020202020204" pitchFamily="34" charset="0"/>
              </a:rPr>
              <a:t>--PASTHARD TRAUMA</a:t>
            </a:r>
          </a:p>
          <a:p>
            <a:r>
              <a:rPr lang="en-GB" sz="1100" dirty="0">
                <a:latin typeface="Arial" panose="020B0604020202020204" pitchFamily="34" charset="0"/>
                <a:cs typeface="Arial" panose="020B0604020202020204" pitchFamily="34" charset="0"/>
              </a:rPr>
              <a:t>--LIFESTYLE</a:t>
            </a:r>
          </a:p>
        </p:txBody>
      </p:sp>
      <p:sp>
        <p:nvSpPr>
          <p:cNvPr id="6" name="Minus Sign 5">
            <a:extLst>
              <a:ext uri="{FF2B5EF4-FFF2-40B4-BE49-F238E27FC236}">
                <a16:creationId xmlns:a16="http://schemas.microsoft.com/office/drawing/2014/main" id="{5D864BC9-A02E-9D3C-AEDB-C482ABB89306}"/>
              </a:ext>
            </a:extLst>
          </p:cNvPr>
          <p:cNvSpPr/>
          <p:nvPr/>
        </p:nvSpPr>
        <p:spPr>
          <a:xfrm>
            <a:off x="5889542" y="3638062"/>
            <a:ext cx="6539345" cy="422340"/>
          </a:xfrm>
          <a:prstGeom prst="mathMinus">
            <a:avLst>
              <a:gd name="adj1" fmla="val 1039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6" name="Straight Connector 15">
            <a:extLst>
              <a:ext uri="{FF2B5EF4-FFF2-40B4-BE49-F238E27FC236}">
                <a16:creationId xmlns:a16="http://schemas.microsoft.com/office/drawing/2014/main" id="{13809EFD-53E0-A59D-E29C-1BFF48144782}"/>
              </a:ext>
            </a:extLst>
          </p:cNvPr>
          <p:cNvCxnSpPr>
            <a:cxnSpLocks/>
          </p:cNvCxnSpPr>
          <p:nvPr/>
        </p:nvCxnSpPr>
        <p:spPr>
          <a:xfrm>
            <a:off x="9412629" y="4154894"/>
            <a:ext cx="0" cy="2396836"/>
          </a:xfrm>
          <a:prstGeom prst="line">
            <a:avLst/>
          </a:prstGeom>
          <a:ln w="76200"/>
        </p:spPr>
        <p:style>
          <a:lnRef idx="3">
            <a:schemeClr val="accent1"/>
          </a:lnRef>
          <a:fillRef idx="0">
            <a:schemeClr val="accent1"/>
          </a:fillRef>
          <a:effectRef idx="2">
            <a:schemeClr val="accent1"/>
          </a:effectRef>
          <a:fontRef idx="minor">
            <a:schemeClr val="tx1"/>
          </a:fontRef>
        </p:style>
      </p:cxnSp>
      <p:pic>
        <p:nvPicPr>
          <p:cNvPr id="21" name="Picture 20">
            <a:extLst>
              <a:ext uri="{FF2B5EF4-FFF2-40B4-BE49-F238E27FC236}">
                <a16:creationId xmlns:a16="http://schemas.microsoft.com/office/drawing/2014/main" id="{1042E4B8-BE9E-7B37-7D98-D4D11415A4A0}"/>
              </a:ext>
            </a:extLst>
          </p:cNvPr>
          <p:cNvPicPr>
            <a:picLocks noChangeAspect="1"/>
          </p:cNvPicPr>
          <p:nvPr/>
        </p:nvPicPr>
        <p:blipFill>
          <a:blip r:embed="rId7"/>
          <a:stretch>
            <a:fillRect/>
          </a:stretch>
        </p:blipFill>
        <p:spPr>
          <a:xfrm>
            <a:off x="5649699" y="4270012"/>
            <a:ext cx="2961779" cy="215025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43BCC-2F57-2FF1-0D57-21365116CD83}"/>
              </a:ext>
            </a:extLst>
          </p:cNvPr>
          <p:cNvSpPr txBox="1">
            <a:spLocks noGrp="1"/>
          </p:cNvSpPr>
          <p:nvPr>
            <p:ph type="title"/>
          </p:nvPr>
        </p:nvSpPr>
        <p:spPr>
          <a:xfrm>
            <a:off x="1331915" y="0"/>
            <a:ext cx="10018715" cy="1752603"/>
          </a:xfrm>
        </p:spPr>
        <p:txBody>
          <a:bodyPr/>
          <a:lstStyle/>
          <a:p>
            <a:pPr lvl="0"/>
            <a:r>
              <a:rPr lang="en-GB" sz="6600" dirty="0">
                <a:latin typeface="Aharoni" pitchFamily="2"/>
                <a:cs typeface="Aharoni" pitchFamily="2"/>
              </a:rPr>
              <a:t>Reference list</a:t>
            </a:r>
          </a:p>
        </p:txBody>
      </p:sp>
      <p:sp>
        <p:nvSpPr>
          <p:cNvPr id="3" name="TextBox 2">
            <a:extLst>
              <a:ext uri="{FF2B5EF4-FFF2-40B4-BE49-F238E27FC236}">
                <a16:creationId xmlns:a16="http://schemas.microsoft.com/office/drawing/2014/main" id="{A917541C-9850-FB27-FF35-7ABE756E7D75}"/>
              </a:ext>
            </a:extLst>
          </p:cNvPr>
          <p:cNvSpPr txBox="1"/>
          <p:nvPr/>
        </p:nvSpPr>
        <p:spPr>
          <a:xfrm>
            <a:off x="2128603" y="2068643"/>
            <a:ext cx="8619345" cy="3847207"/>
          </a:xfrm>
          <a:prstGeom prst="rect">
            <a:avLst/>
          </a:prstGeom>
          <a:noFill/>
        </p:spPr>
        <p:txBody>
          <a:bodyPr wrap="square" rtlCol="0">
            <a:spAutoFit/>
          </a:bodyPr>
          <a:lstStyle/>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Snider, W.D., 1994. Functions of the </a:t>
            </a:r>
            <a:r>
              <a:rPr lang="en-GB" sz="1400" dirty="0" err="1">
                <a:latin typeface="Arial" panose="020B0604020202020204" pitchFamily="34" charset="0"/>
                <a:cs typeface="Arial" panose="020B0604020202020204" pitchFamily="34" charset="0"/>
              </a:rPr>
              <a:t>neurotrophins</a:t>
            </a:r>
            <a:r>
              <a:rPr lang="en-GB" sz="1400" dirty="0">
                <a:latin typeface="Arial" panose="020B0604020202020204" pitchFamily="34" charset="0"/>
                <a:cs typeface="Arial" panose="020B0604020202020204" pitchFamily="34" charset="0"/>
              </a:rPr>
              <a:t> during nervous system development: what the knockouts are teaching us. Cell, 77(5), pp.627-638.</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Study reveals new network of brain linked to nervous system disorders (26 August 2021)</a:t>
            </a:r>
          </a:p>
          <a:p>
            <a:pPr marL="285750" indent="-285750">
              <a:buFont typeface="Arial" panose="020B0604020202020204" pitchFamily="34" charset="0"/>
              <a:buChar char="•"/>
            </a:pPr>
            <a:r>
              <a:rPr lang="en-GB" sz="1400" dirty="0">
                <a:solidFill>
                  <a:schemeClr val="accent1"/>
                </a:solidFill>
                <a:latin typeface="Arial" panose="020B0604020202020204" pitchFamily="34" charset="0"/>
                <a:cs typeface="Arial" panose="020B0604020202020204" pitchFamily="34" charset="0"/>
              </a:rPr>
              <a:t>ttps://www.ucl.ac.uk/brain-sciences/news/2021/aug/study-reveals-new-network-brain-linked-nervous-system-disorders</a:t>
            </a:r>
            <a:r>
              <a:rPr lang="en-GB" sz="1400" dirty="0">
                <a:latin typeface="Arial" panose="020B0604020202020204" pitchFamily="34" charset="0"/>
                <a:cs typeface="Arial" panose="020B0604020202020204" pitchFamily="34" charset="0"/>
              </a:rPr>
              <a:t>. </a:t>
            </a:r>
          </a:p>
          <a:p>
            <a:pPr marL="285750" indent="-285750">
              <a:buFont typeface="Arial" panose="020B0604020202020204" pitchFamily="34" charset="0"/>
              <a:buChar char="•"/>
            </a:pPr>
            <a:r>
              <a:rPr lang="en-GB" sz="1400" dirty="0" err="1">
                <a:latin typeface="Arial" panose="020B0604020202020204" pitchFamily="34" charset="0"/>
                <a:cs typeface="Arial" panose="020B0604020202020204" pitchFamily="34" charset="0"/>
              </a:rPr>
              <a:t>Beier</a:t>
            </a:r>
            <a:r>
              <a:rPr lang="en-GB" sz="1400" dirty="0">
                <a:latin typeface="Arial" panose="020B0604020202020204" pitchFamily="34" charset="0"/>
                <a:cs typeface="Arial" panose="020B0604020202020204" pitchFamily="34" charset="0"/>
              </a:rPr>
              <a:t>, M. (2005). Alzheimer’s disease: Epidemiology and risk factors. Advanced Studies in Pharmacy, 2(4), 116-124.</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a:t>
            </a:r>
            <a:r>
              <a:rPr lang="en-GB" sz="1400" dirty="0" err="1">
                <a:latin typeface="Arial" panose="020B0604020202020204" pitchFamily="34" charset="0"/>
                <a:cs typeface="Arial" panose="020B0604020202020204" pitchFamily="34" charset="0"/>
              </a:rPr>
              <a:t>Talamo</a:t>
            </a:r>
            <a:r>
              <a:rPr lang="en-GB" sz="1400" dirty="0">
                <a:latin typeface="Arial" panose="020B0604020202020204" pitchFamily="34" charset="0"/>
                <a:cs typeface="Arial" panose="020B0604020202020204" pitchFamily="34" charset="0"/>
              </a:rPr>
              <a:t>, B. R., </a:t>
            </a:r>
            <a:r>
              <a:rPr lang="en-GB" sz="1400" dirty="0" err="1">
                <a:latin typeface="Arial" panose="020B0604020202020204" pitchFamily="34" charset="0"/>
                <a:cs typeface="Arial" panose="020B0604020202020204" pitchFamily="34" charset="0"/>
              </a:rPr>
              <a:t>Rudel</a:t>
            </a:r>
            <a:r>
              <a:rPr lang="en-GB" sz="1400" dirty="0">
                <a:latin typeface="Arial" panose="020B0604020202020204" pitchFamily="34" charset="0"/>
                <a:cs typeface="Arial" panose="020B0604020202020204" pitchFamily="34" charset="0"/>
              </a:rPr>
              <a:t>, R. A., </a:t>
            </a:r>
            <a:r>
              <a:rPr lang="en-GB" sz="1400" dirty="0" err="1">
                <a:latin typeface="Arial" panose="020B0604020202020204" pitchFamily="34" charset="0"/>
                <a:cs typeface="Arial" panose="020B0604020202020204" pitchFamily="34" charset="0"/>
              </a:rPr>
              <a:t>Kosik</a:t>
            </a:r>
            <a:r>
              <a:rPr lang="en-GB" sz="1400" dirty="0">
                <a:latin typeface="Arial" panose="020B0604020202020204" pitchFamily="34" charset="0"/>
                <a:cs typeface="Arial" panose="020B0604020202020204" pitchFamily="34" charset="0"/>
              </a:rPr>
              <a:t>, K. S., Lee, V. M.-Y., Neff, S., Adelman, L., &amp; </a:t>
            </a:r>
            <a:r>
              <a:rPr lang="en-GB" sz="1400" dirty="0" err="1">
                <a:latin typeface="Arial" panose="020B0604020202020204" pitchFamily="34" charset="0"/>
                <a:cs typeface="Arial" panose="020B0604020202020204" pitchFamily="34" charset="0"/>
              </a:rPr>
              <a:t>Kauer</a:t>
            </a:r>
            <a:r>
              <a:rPr lang="en-GB" sz="1400" dirty="0">
                <a:latin typeface="Arial" panose="020B0604020202020204" pitchFamily="34" charset="0"/>
                <a:cs typeface="Arial" panose="020B0604020202020204" pitchFamily="34" charset="0"/>
              </a:rPr>
              <a:t>, J. S. (1989). Pathological changes in olfactory neurons in patients with Alzheimer's disease. Nature, 337(6209), 736-739.</a:t>
            </a:r>
          </a:p>
          <a:p>
            <a:pPr marL="285750" indent="-285750">
              <a:buFont typeface="Arial" panose="020B0604020202020204" pitchFamily="34" charset="0"/>
              <a:buChar char="•"/>
            </a:pPr>
            <a:r>
              <a:rPr lang="en-GB" sz="1400" dirty="0">
                <a:latin typeface="Arial" panose="020B0604020202020204" pitchFamily="34" charset="0"/>
                <a:cs typeface="Arial" panose="020B0604020202020204" pitchFamily="34" charset="0"/>
              </a:rPr>
              <a:t> Journal of the autonomic nervous system. (1979). Amsterdam: Elsevier/North-Holland.</a:t>
            </a:r>
          </a:p>
          <a:p>
            <a:pPr marL="285750" indent="-285750">
              <a:buFont typeface="Arial" panose="020B0604020202020204" pitchFamily="34" charset="0"/>
              <a:buChar char="•"/>
            </a:pPr>
            <a:r>
              <a:rPr lang="en-GB" dirty="0"/>
              <a:t>Waugh, A. (2018). Ross and Wilson anatomy &amp; physiology in health and illness. </a:t>
            </a:r>
            <a:r>
              <a:rPr lang="en-GB" dirty="0" err="1"/>
              <a:t>Elservier</a:t>
            </a:r>
            <a:r>
              <a:rPr lang="en-GB" dirty="0"/>
              <a:t>. Amsterdam.</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a:p>
            <a:endParaRPr lang="en-GB" dirty="0"/>
          </a:p>
        </p:txBody>
      </p:sp>
    </p:spTree>
  </p:cSld>
  <p:clrMapOvr>
    <a:masterClrMapping/>
  </p:clrMapOvr>
</p:sld>
</file>

<file path=ppt/theme/theme1.xml><?xml version="1.0" encoding="utf-8"?>
<a:theme xmlns:a="http://schemas.openxmlformats.org/drawingml/2006/main" name="Parallax">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TM03457496%5b%5bfn=Parallax%5d%5d</Template>
  <TotalTime>6802</TotalTime>
  <Words>712</Words>
  <Application>Microsoft Office PowerPoint</Application>
  <PresentationFormat>Widescreen</PresentationFormat>
  <Paragraphs>53</Paragraphs>
  <Slides>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Aharoni</vt:lpstr>
      <vt:lpstr>Arial</vt:lpstr>
      <vt:lpstr>Arial Rounded MT Bold</vt:lpstr>
      <vt:lpstr>Calibri</vt:lpstr>
      <vt:lpstr>Corbel</vt:lpstr>
      <vt:lpstr>Wingdings</vt:lpstr>
      <vt:lpstr>Parallax</vt:lpstr>
      <vt:lpstr>PowerPoint Presentation</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Joliana Dede</dc:creator>
  <cp:lastModifiedBy>Joliana Dede</cp:lastModifiedBy>
  <cp:revision>22</cp:revision>
  <dcterms:created xsi:type="dcterms:W3CDTF">2023-05-30T09:19:08Z</dcterms:created>
  <dcterms:modified xsi:type="dcterms:W3CDTF">2023-06-16T10:21:09Z</dcterms:modified>
</cp:coreProperties>
</file>