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3" r:id="rId5"/>
    <p:sldId id="264" r:id="rId6"/>
    <p:sldId id="265" r:id="rId7"/>
    <p:sldId id="266" r:id="rId8"/>
    <p:sldId id="26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5F4F9"/>
    <a:srgbClr val="CEFAF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0082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4126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67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251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7910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0283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6911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6130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174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35564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2808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63445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74172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62331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75138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4249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9814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12/10/2019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7179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6" r:id="rId2"/>
    <p:sldLayoutId id="2147483675" r:id="rId3"/>
    <p:sldLayoutId id="2147483674" r:id="rId4"/>
    <p:sldLayoutId id="2147483673" r:id="rId5"/>
    <p:sldLayoutId id="2147483672" r:id="rId6"/>
    <p:sldLayoutId id="2147483671" r:id="rId7"/>
    <p:sldLayoutId id="2147483670" r:id="rId8"/>
    <p:sldLayoutId id="2147483669" r:id="rId9"/>
    <p:sldLayoutId id="2147483668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g"/><Relationship Id="rId5" Type="http://schemas.openxmlformats.org/officeDocument/2006/relationships/image" Target="../media/image11.png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7" Type="http://schemas.openxmlformats.org/officeDocument/2006/relationships/image" Target="../media/image1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g"/><Relationship Id="rId5" Type="http://schemas.openxmlformats.org/officeDocument/2006/relationships/image" Target="../media/image3.pn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g"/><Relationship Id="rId5" Type="http://schemas.openxmlformats.org/officeDocument/2006/relationships/image" Target="../media/image21.jp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Freeform 5">
            <a:extLst>
              <a:ext uri="{FF2B5EF4-FFF2-40B4-BE49-F238E27FC236}">
                <a16:creationId xmlns:a16="http://schemas.microsoft.com/office/drawing/2014/main" id="{FE469E50-3893-4ED6-92BA-2985C32B0C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028777" y="1385982"/>
            <a:ext cx="4031414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6" name="Picture 5" descr="A picture containing photo, indoor, man, looking&#10;&#10;Description automatically generated">
            <a:extLst>
              <a:ext uri="{FF2B5EF4-FFF2-40B4-BE49-F238E27FC236}">
                <a16:creationId xmlns:a16="http://schemas.microsoft.com/office/drawing/2014/main" id="{F034B8A8-909B-4BCE-A11C-D285C8B232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-25000"/>
                    </a14:imgEffect>
                    <a14:imgEffect>
                      <a14:brightnessContrast brigh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5118" y="7191"/>
            <a:ext cx="915530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5DBA95-21DF-4EB8-BE2A-2FCCDA2FFC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5118" y="1673524"/>
            <a:ext cx="3622090" cy="2420504"/>
          </a:xfrm>
        </p:spPr>
        <p:txBody>
          <a:bodyPr>
            <a:normAutofit/>
          </a:bodyPr>
          <a:lstStyle/>
          <a:p>
            <a:pPr algn="l"/>
            <a:r>
              <a:rPr lang="en-US" sz="4000" dirty="0">
                <a:solidFill>
                  <a:srgbClr val="95F4F9"/>
                </a:solidFill>
                <a:latin typeface="Arial Black" panose="020B0A04020102020204" pitchFamily="34" charset="0"/>
              </a:rPr>
              <a:t>Mood Boards for Films</a:t>
            </a:r>
            <a:endParaRPr lang="en-GB" sz="4000" dirty="0">
              <a:solidFill>
                <a:srgbClr val="95F4F9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D5351-37C8-4F2E-BBD6-EEAF19FA21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5118" y="4157933"/>
            <a:ext cx="3622089" cy="458455"/>
          </a:xfrm>
        </p:spPr>
        <p:txBody>
          <a:bodyPr>
            <a:normAutofit/>
          </a:bodyPr>
          <a:lstStyle/>
          <a:p>
            <a:pPr algn="l"/>
            <a:r>
              <a:rPr lang="en-US" sz="1800" dirty="0"/>
              <a:t>Preproduction (HPMF4007)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5860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person standing in front of a table&#10;&#10;Description automatically generated">
            <a:extLst>
              <a:ext uri="{FF2B5EF4-FFF2-40B4-BE49-F238E27FC236}">
                <a16:creationId xmlns:a16="http://schemas.microsoft.com/office/drawing/2014/main" id="{A4412F65-21E6-4DF5-A433-D35C7CFEEC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4998" y="-22225"/>
            <a:ext cx="10287001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2225"/>
            <a:ext cx="3894111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2800">
                <a:solidFill>
                  <a:srgbClr val="FFFF00"/>
                </a:solidFill>
                <a:latin typeface="Arial Black" panose="020B0A04020102020204" pitchFamily="34" charset="0"/>
              </a:rPr>
              <a:t>Character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3AE98AC-6BE8-4F85-BD48-292F91288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420" y="1865800"/>
            <a:ext cx="3894110" cy="4058751"/>
          </a:xfrm>
        </p:spPr>
        <p:txBody>
          <a:bodyPr anchor="t">
            <a:normAutofit/>
          </a:bodyPr>
          <a:lstStyle/>
          <a:p>
            <a:r>
              <a:rPr lang="en-GB" sz="2400">
                <a:solidFill>
                  <a:srgbClr val="95F4F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 </a:t>
            </a:r>
          </a:p>
          <a:p>
            <a:r>
              <a:rPr lang="en-US" sz="2400">
                <a:solidFill>
                  <a:srgbClr val="95F4F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</a:p>
          <a:p>
            <a:r>
              <a:rPr lang="en-US" sz="2400">
                <a:solidFill>
                  <a:srgbClr val="95F4F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Gender</a:t>
            </a:r>
          </a:p>
          <a:p>
            <a:r>
              <a:rPr lang="en-US" sz="2400">
                <a:solidFill>
                  <a:srgbClr val="95F4F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Type, e.g. protagonist</a:t>
            </a:r>
          </a:p>
          <a:p>
            <a:r>
              <a:rPr lang="en-US" sz="2400">
                <a:solidFill>
                  <a:srgbClr val="95F4F9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Appearance, ‘looks’</a:t>
            </a:r>
          </a:p>
          <a:p>
            <a:endParaRPr lang="en-GB" sz="2400" dirty="0">
              <a:solidFill>
                <a:srgbClr val="95F4F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4" name="Picture 3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72BAE5C3-DE40-4FF0-95EE-B24393FA5C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2949" y="85725"/>
            <a:ext cx="4091395" cy="2454837"/>
          </a:xfrm>
          <a:prstGeom prst="rect">
            <a:avLst/>
          </a:prstGeom>
        </p:spPr>
      </p:pic>
      <p:pic>
        <p:nvPicPr>
          <p:cNvPr id="8" name="Picture 7" descr="A group of people sitting at a desk&#10;&#10;Description automatically generated">
            <a:extLst>
              <a:ext uri="{FF2B5EF4-FFF2-40B4-BE49-F238E27FC236}">
                <a16:creationId xmlns:a16="http://schemas.microsoft.com/office/drawing/2014/main" id="{91F94E0E-0BCA-408D-90C8-8936A352728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072"/>
          <a:stretch/>
        </p:blipFill>
        <p:spPr>
          <a:xfrm>
            <a:off x="6334124" y="3034214"/>
            <a:ext cx="3857625" cy="298558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5FEB939-889C-47C0-B26A-49A3FFFC59CC}"/>
              </a:ext>
            </a:extLst>
          </p:cNvPr>
          <p:cNvSpPr txBox="1"/>
          <p:nvPr/>
        </p:nvSpPr>
        <p:spPr>
          <a:xfrm>
            <a:off x="6223780" y="2171231"/>
            <a:ext cx="987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Melanie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BB17545-6272-47E4-BACC-FFE24FF56337}"/>
              </a:ext>
            </a:extLst>
          </p:cNvPr>
          <p:cNvSpPr txBox="1"/>
          <p:nvPr/>
        </p:nvSpPr>
        <p:spPr>
          <a:xfrm>
            <a:off x="3452005" y="5650467"/>
            <a:ext cx="1283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Paul Avery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B4CC8F6-512D-4896-9F8E-E91744536A43}"/>
              </a:ext>
            </a:extLst>
          </p:cNvPr>
          <p:cNvSpPr txBox="1"/>
          <p:nvPr/>
        </p:nvSpPr>
        <p:spPr>
          <a:xfrm>
            <a:off x="6334123" y="3059668"/>
            <a:ext cx="1437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Dave Toschi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A4CB332-35B5-4F86-8F9D-10CE6C477081}"/>
              </a:ext>
            </a:extLst>
          </p:cNvPr>
          <p:cNvSpPr txBox="1"/>
          <p:nvPr/>
        </p:nvSpPr>
        <p:spPr>
          <a:xfrm>
            <a:off x="9421744" y="1855175"/>
            <a:ext cx="1992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Robert Graysmith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435F12-6A95-40A0-A4BA-288900782021}"/>
              </a:ext>
            </a:extLst>
          </p:cNvPr>
          <p:cNvSpPr txBox="1"/>
          <p:nvPr/>
        </p:nvSpPr>
        <p:spPr>
          <a:xfrm>
            <a:off x="475495" y="4650342"/>
            <a:ext cx="24930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Zodiac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(Fincher, 2007)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9018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406537"/>
            <a:ext cx="9440034" cy="10883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00"/>
                </a:solidFill>
              </a:rPr>
              <a:t>Locations</a:t>
            </a: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A26253E7-65E8-4CFA-9503-31AA96B77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12" name="Picture 11" descr="A large white building&#10;&#10;Description automatically generated">
            <a:extLst>
              <a:ext uri="{FF2B5EF4-FFF2-40B4-BE49-F238E27FC236}">
                <a16:creationId xmlns:a16="http://schemas.microsoft.com/office/drawing/2014/main" id="{100F3432-120D-445C-A1A7-DE41DE76F99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92" r="34989" b="1"/>
          <a:stretch/>
        </p:blipFill>
        <p:spPr>
          <a:xfrm>
            <a:off x="20" y="-7"/>
            <a:ext cx="4059916" cy="4220682"/>
          </a:xfrm>
          <a:prstGeom prst="rect">
            <a:avLst/>
          </a:prstGeom>
        </p:spPr>
      </p:pic>
      <p:pic>
        <p:nvPicPr>
          <p:cNvPr id="8" name="Picture 7" descr="A picture containing outdoor, water, grass, river&#10;&#10;Description automatically generated">
            <a:extLst>
              <a:ext uri="{FF2B5EF4-FFF2-40B4-BE49-F238E27FC236}">
                <a16:creationId xmlns:a16="http://schemas.microsoft.com/office/drawing/2014/main" id="{9BAEC0F6-2859-4F9E-8720-CD316DF9E47D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83" r="37578" b="1"/>
          <a:stretch/>
        </p:blipFill>
        <p:spPr>
          <a:xfrm>
            <a:off x="4059936" y="10"/>
            <a:ext cx="4072127" cy="4220666"/>
          </a:xfrm>
          <a:prstGeom prst="rect">
            <a:avLst/>
          </a:prstGeom>
        </p:spPr>
      </p:pic>
      <p:pic>
        <p:nvPicPr>
          <p:cNvPr id="10" name="Picture 9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E7B9A52A-7CF9-429C-B231-293CE7FE1F6E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390" r="14312" b="2"/>
          <a:stretch/>
        </p:blipFill>
        <p:spPr>
          <a:xfrm>
            <a:off x="8132064" y="6"/>
            <a:ext cx="4059936" cy="4220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580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64711B52-BC3A-4E9F-A02F-6A7731F8E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2856" y="609600"/>
            <a:ext cx="3618964" cy="364285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dirty="0">
                <a:solidFill>
                  <a:srgbClr val="FFFF00"/>
                </a:solidFill>
              </a:rPr>
              <a:t>Props</a:t>
            </a:r>
          </a:p>
        </p:txBody>
      </p:sp>
      <p:pic>
        <p:nvPicPr>
          <p:cNvPr id="12" name="Picture 11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B2E16DA3-9961-4206-80C4-EACC09ACFC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7117"/>
          <a:stretch/>
        </p:blipFill>
        <p:spPr>
          <a:xfrm>
            <a:off x="-4740" y="10"/>
            <a:ext cx="3767328" cy="2624319"/>
          </a:xfrm>
          <a:prstGeom prst="rect">
            <a:avLst/>
          </a:prstGeom>
        </p:spPr>
      </p:pic>
      <p:pic>
        <p:nvPicPr>
          <p:cNvPr id="8" name="Picture 7" descr="A picture containing meter&#10;&#10;Description automatically generated">
            <a:extLst>
              <a:ext uri="{FF2B5EF4-FFF2-40B4-BE49-F238E27FC236}">
                <a16:creationId xmlns:a16="http://schemas.microsoft.com/office/drawing/2014/main" id="{19908AA0-2C53-41FE-A2E8-1609220E68D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30" r="16613"/>
          <a:stretch/>
        </p:blipFill>
        <p:spPr>
          <a:xfrm>
            <a:off x="3762588" y="10"/>
            <a:ext cx="3767328" cy="2624319"/>
          </a:xfrm>
          <a:prstGeom prst="rect">
            <a:avLst/>
          </a:prstGeom>
        </p:spPr>
      </p:pic>
      <p:pic>
        <p:nvPicPr>
          <p:cNvPr id="10" name="Picture 9" descr="A person wearing glasses&#10;&#10;Description automatically generated">
            <a:extLst>
              <a:ext uri="{FF2B5EF4-FFF2-40B4-BE49-F238E27FC236}">
                <a16:creationId xmlns:a16="http://schemas.microsoft.com/office/drawing/2014/main" id="{D1835537-01B1-4535-952C-79B523FF890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698" r="-1" b="-1"/>
          <a:stretch/>
        </p:blipFill>
        <p:spPr>
          <a:xfrm>
            <a:off x="-4740" y="2624329"/>
            <a:ext cx="7534656" cy="4233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477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98CCEB25-E2E3-481F-A03A-19767D3E7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tall building in a city&#10;&#10;Description automatically generated">
            <a:extLst>
              <a:ext uri="{FF2B5EF4-FFF2-40B4-BE49-F238E27FC236}">
                <a16:creationId xmlns:a16="http://schemas.microsoft.com/office/drawing/2014/main" id="{D04180D9-379D-4834-87D4-B4CCEE5E52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34250" y="1519048"/>
            <a:ext cx="4857750" cy="2416730"/>
          </a:xfrm>
          <a:prstGeom prst="rect">
            <a:avLst/>
          </a:prstGeom>
        </p:spPr>
      </p:pic>
      <p:pic>
        <p:nvPicPr>
          <p:cNvPr id="15" name="Picture 14" descr="A large white building&#10;&#10;Description automatically generated">
            <a:extLst>
              <a:ext uri="{FF2B5EF4-FFF2-40B4-BE49-F238E27FC236}">
                <a16:creationId xmlns:a16="http://schemas.microsoft.com/office/drawing/2014/main" id="{DBFA214F-48DF-4204-9BAF-C493BE81EEB7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84"/>
          <a:stretch/>
        </p:blipFill>
        <p:spPr>
          <a:xfrm>
            <a:off x="0" y="-72463"/>
            <a:ext cx="12192000" cy="463034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095"/>
            <a:ext cx="3078749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2800" dirty="0">
                <a:solidFill>
                  <a:srgbClr val="FFFF00"/>
                </a:solidFill>
                <a:latin typeface="Arial Black" panose="020B0A04020102020204" pitchFamily="34" charset="0"/>
              </a:rPr>
              <a:t>Visual Effects</a:t>
            </a:r>
            <a:endParaRPr lang="en-GB" sz="2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13" name="Picture 12" descr="A close up of a glass door&#10;&#10;Description automatically generated">
            <a:extLst>
              <a:ext uri="{FF2B5EF4-FFF2-40B4-BE49-F238E27FC236}">
                <a16:creationId xmlns:a16="http://schemas.microsoft.com/office/drawing/2014/main" id="{ACA339FA-65CF-4F77-BFD6-4A1BB904047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37758"/>
            <a:ext cx="5572125" cy="2307207"/>
          </a:xfrm>
          <a:prstGeom prst="rect">
            <a:avLst/>
          </a:prstGeom>
        </p:spPr>
      </p:pic>
      <p:pic>
        <p:nvPicPr>
          <p:cNvPr id="17" name="Picture 16" descr="A tall building in a city&#10;&#10;Description automatically generated">
            <a:extLst>
              <a:ext uri="{FF2B5EF4-FFF2-40B4-BE49-F238E27FC236}">
                <a16:creationId xmlns:a16="http://schemas.microsoft.com/office/drawing/2014/main" id="{9B2F9F7A-3F43-44C9-B066-B6AF948128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2125" y="4524723"/>
            <a:ext cx="4628000" cy="2302430"/>
          </a:xfrm>
          <a:prstGeom prst="rect">
            <a:avLst/>
          </a:prstGeom>
        </p:spPr>
      </p:pic>
      <p:pic>
        <p:nvPicPr>
          <p:cNvPr id="19" name="Picture 18" descr="A picture containing outdoor, water, grass, river&#10;&#10;Description automatically generated">
            <a:extLst>
              <a:ext uri="{FF2B5EF4-FFF2-40B4-BE49-F238E27FC236}">
                <a16:creationId xmlns:a16="http://schemas.microsoft.com/office/drawing/2014/main" id="{0465C959-4994-46ED-AB57-34B1B4152EAC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78" r="30469"/>
          <a:stretch/>
        </p:blipFill>
        <p:spPr>
          <a:xfrm>
            <a:off x="10040075" y="4576052"/>
            <a:ext cx="2151925" cy="2263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2307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72CA733A-8D25-4E63-8273-CC14052E0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person walking down the street&#10;&#10;Description automatically generated">
            <a:extLst>
              <a:ext uri="{FF2B5EF4-FFF2-40B4-BE49-F238E27FC236}">
                <a16:creationId xmlns:a16="http://schemas.microsoft.com/office/drawing/2014/main" id="{E683D226-D3E7-4964-A230-DF3D766E8A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407" r="2878" b="2"/>
          <a:stretch/>
        </p:blipFill>
        <p:spPr>
          <a:xfrm>
            <a:off x="-1" y="-1"/>
            <a:ext cx="6095987" cy="422068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406537"/>
            <a:ext cx="9440034" cy="10883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00"/>
                </a:solidFill>
              </a:rPr>
              <a:t>Lighting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2BFB581C-2142-4222-9A3B-905AD6C0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6" name="Picture 5" descr="A person standing next to a tree&#10;&#10;Description automatically generated">
            <a:extLst>
              <a:ext uri="{FF2B5EF4-FFF2-40B4-BE49-F238E27FC236}">
                <a16:creationId xmlns:a16="http://schemas.microsoft.com/office/drawing/2014/main" id="{E45609ED-028F-40C9-B902-853C31CEDA5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97" r="1919" b="2"/>
          <a:stretch/>
        </p:blipFill>
        <p:spPr>
          <a:xfrm>
            <a:off x="6090710" y="10"/>
            <a:ext cx="6101290" cy="4220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790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D32A07D-C646-4CC0-BA93-76707E70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7377" y="835383"/>
            <a:ext cx="3382832" cy="349954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4200" dirty="0">
                <a:solidFill>
                  <a:srgbClr val="FFFF00"/>
                </a:solidFill>
              </a:rPr>
              <a:t>Colour</a:t>
            </a:r>
          </a:p>
        </p:txBody>
      </p:sp>
      <p:pic>
        <p:nvPicPr>
          <p:cNvPr id="8" name="Picture 7" descr="A person standing in front of a table&#10;&#10;Description automatically generated">
            <a:extLst>
              <a:ext uri="{FF2B5EF4-FFF2-40B4-BE49-F238E27FC236}">
                <a16:creationId xmlns:a16="http://schemas.microsoft.com/office/drawing/2014/main" id="{1C298BAE-A8A1-4F54-9210-934EA7742D5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99" r="-1" b="26848"/>
          <a:stretch/>
        </p:blipFill>
        <p:spPr>
          <a:xfrm>
            <a:off x="-1" y="10"/>
            <a:ext cx="7537704" cy="3428990"/>
          </a:xfrm>
          <a:prstGeom prst="rect">
            <a:avLst/>
          </a:prstGeom>
        </p:spPr>
      </p:pic>
      <p:pic>
        <p:nvPicPr>
          <p:cNvPr id="4" name="Picture 3" descr="A person sitting in a room&#10;&#10;Description automatically generated">
            <a:extLst>
              <a:ext uri="{FF2B5EF4-FFF2-40B4-BE49-F238E27FC236}">
                <a16:creationId xmlns:a16="http://schemas.microsoft.com/office/drawing/2014/main" id="{BA71CFBA-FA5B-45C5-AEDF-537CAEA75D8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28" r="-1" b="15259"/>
          <a:stretch/>
        </p:blipFill>
        <p:spPr>
          <a:xfrm>
            <a:off x="20" y="3429000"/>
            <a:ext cx="7537683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894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photo, indoor, man, looking&#10;&#10;Description automatically generated">
            <a:extLst>
              <a:ext uri="{FF2B5EF4-FFF2-40B4-BE49-F238E27FC236}">
                <a16:creationId xmlns:a16="http://schemas.microsoft.com/office/drawing/2014/main" id="{02ED234C-9015-4925-A033-6BFDD26153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857"/>
          <a:stretch/>
        </p:blipFill>
        <p:spPr>
          <a:xfrm>
            <a:off x="8132064" y="6"/>
            <a:ext cx="4059936" cy="4220681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C3119C3-2D1B-4924-93DE-64C13F525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693" y="4406537"/>
            <a:ext cx="9440034" cy="108833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00"/>
                </a:solidFill>
              </a:rPr>
              <a:t>Similar Projects</a:t>
            </a:r>
          </a:p>
        </p:txBody>
      </p:sp>
      <p:pic>
        <p:nvPicPr>
          <p:cNvPr id="69" name="Picture 61">
            <a:extLst>
              <a:ext uri="{FF2B5EF4-FFF2-40B4-BE49-F238E27FC236}">
                <a16:creationId xmlns:a16="http://schemas.microsoft.com/office/drawing/2014/main" id="{A26253E7-65E8-4CFA-9503-31AA96B77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7" name="Picture 6" descr="A picture containing person, text, woman, newspaper&#10;&#10;Description automatically generated">
            <a:extLst>
              <a:ext uri="{FF2B5EF4-FFF2-40B4-BE49-F238E27FC236}">
                <a16:creationId xmlns:a16="http://schemas.microsoft.com/office/drawing/2014/main" id="{BD1D97D9-229C-4743-9245-81CE77F8E1DF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087" r="19098"/>
          <a:stretch/>
        </p:blipFill>
        <p:spPr>
          <a:xfrm>
            <a:off x="20" y="-7"/>
            <a:ext cx="4059916" cy="4220682"/>
          </a:xfrm>
          <a:prstGeom prst="rect">
            <a:avLst/>
          </a:prstGeom>
        </p:spPr>
      </p:pic>
      <p:pic>
        <p:nvPicPr>
          <p:cNvPr id="3" name="Picture 2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5A2FA8F4-139D-4CC6-A483-DA7BE996B2E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731" b="3"/>
          <a:stretch/>
        </p:blipFill>
        <p:spPr>
          <a:xfrm>
            <a:off x="4059936" y="10"/>
            <a:ext cx="4072127" cy="4220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96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">
      <a:dk1>
        <a:srgbClr val="000000"/>
      </a:dk1>
      <a:lt1>
        <a:srgbClr val="FFFFFF"/>
      </a:lt1>
      <a:dk2>
        <a:srgbClr val="593532"/>
      </a:dk2>
      <a:lt2>
        <a:srgbClr val="E4E2E8"/>
      </a:lt2>
      <a:accent1>
        <a:srgbClr val="A4C34D"/>
      </a:accent1>
      <a:accent2>
        <a:srgbClr val="B19F3B"/>
      </a:accent2>
      <a:accent3>
        <a:srgbClr val="C37F4D"/>
      </a:accent3>
      <a:accent4>
        <a:srgbClr val="B13C3B"/>
      </a:accent4>
      <a:accent5>
        <a:srgbClr val="C34D7D"/>
      </a:accent5>
      <a:accent6>
        <a:srgbClr val="B13B9C"/>
      </a:accent6>
      <a:hlink>
        <a:srgbClr val="722638"/>
      </a:hlink>
      <a:folHlink>
        <a:srgbClr val="4C4C4C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</Words>
  <Application>Microsoft Office PowerPoint</Application>
  <PresentationFormat>Widescreen</PresentationFormat>
  <Paragraphs>19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Black</vt:lpstr>
      <vt:lpstr>Calisto MT</vt:lpstr>
      <vt:lpstr>Wingdings 2</vt:lpstr>
      <vt:lpstr>SlateVTI</vt:lpstr>
      <vt:lpstr>Mood Boards for Films</vt:lpstr>
      <vt:lpstr>Character</vt:lpstr>
      <vt:lpstr>Locations</vt:lpstr>
      <vt:lpstr>Props</vt:lpstr>
      <vt:lpstr>Visual Effects</vt:lpstr>
      <vt:lpstr>Lighting</vt:lpstr>
      <vt:lpstr>Colour</vt:lpstr>
      <vt:lpstr>Similar Projects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Mood Boards for Films</dc:title>
  <dc:creator>Matt Jones</dc:creator>
  <cp:lastModifiedBy>Matt Jones</cp:lastModifiedBy>
  <cp:revision>1</cp:revision>
  <dcterms:created xsi:type="dcterms:W3CDTF">2019-12-10T16:34:45Z</dcterms:created>
  <dcterms:modified xsi:type="dcterms:W3CDTF">2019-12-10T16:35:35Z</dcterms:modified>
</cp:coreProperties>
</file>