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E1BAA04-FEE5-4C70-B330-6C11AC1C5DC6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57654FC8-A700-4FAE-B8AB-E041453EA6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81701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BAA04-FEE5-4C70-B330-6C11AC1C5DC6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54FC8-A700-4FAE-B8AB-E041453EA6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3669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E1BAA04-FEE5-4C70-B330-6C11AC1C5DC6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57654FC8-A700-4FAE-B8AB-E041453EA6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904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BAA04-FEE5-4C70-B330-6C11AC1C5DC6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54FC8-A700-4FAE-B8AB-E041453EA6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4071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BAA04-FEE5-4C70-B330-6C11AC1C5DC6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54FC8-A700-4FAE-B8AB-E041453EA6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7606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BAA04-FEE5-4C70-B330-6C11AC1C5DC6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54FC8-A700-4FAE-B8AB-E041453EA6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7359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BAA04-FEE5-4C70-B330-6C11AC1C5DC6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54FC8-A700-4FAE-B8AB-E041453EA6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4363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BAA04-FEE5-4C70-B330-6C11AC1C5DC6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54FC8-A700-4FAE-B8AB-E041453EA6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7548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BAA04-FEE5-4C70-B330-6C11AC1C5DC6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54FC8-A700-4FAE-B8AB-E041453EA6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5191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BAA04-FEE5-4C70-B330-6C11AC1C5DC6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54FC8-A700-4FAE-B8AB-E041453EA6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6416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E1BAA04-FEE5-4C70-B330-6C11AC1C5DC6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57654FC8-A700-4FAE-B8AB-E041453EA6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9309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E1BAA04-FEE5-4C70-B330-6C11AC1C5DC6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57654FC8-A700-4FAE-B8AB-E041453EA62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648078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E1BAA04-FEE5-4C70-B330-6C11AC1C5DC6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57654FC8-A700-4FAE-B8AB-E041453EA6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7348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BAA04-FEE5-4C70-B330-6C11AC1C5DC6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54FC8-A700-4FAE-B8AB-E041453EA6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214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BAA04-FEE5-4C70-B330-6C11AC1C5DC6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54FC8-A700-4FAE-B8AB-E041453EA6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1984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BAA04-FEE5-4C70-B330-6C11AC1C5DC6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54FC8-A700-4FAE-B8AB-E041453EA6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1159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E1BAA04-FEE5-4C70-B330-6C11AC1C5DC6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57654FC8-A700-4FAE-B8AB-E041453EA6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0409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1BAA04-FEE5-4C70-B330-6C11AC1C5DC6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654FC8-A700-4FAE-B8AB-E041453EA6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3258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  <p:sldLayoutId id="2147483816" r:id="rId12"/>
    <p:sldLayoutId id="2147483817" r:id="rId13"/>
    <p:sldLayoutId id="2147483818" r:id="rId14"/>
    <p:sldLayoutId id="2147483819" r:id="rId15"/>
    <p:sldLayoutId id="2147483820" r:id="rId16"/>
    <p:sldLayoutId id="2147483821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ui.co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14367-C1E1-472C-A0A4-871DA2E305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600" y="918104"/>
            <a:ext cx="9448800" cy="1825096"/>
          </a:xfrm>
        </p:spPr>
        <p:txBody>
          <a:bodyPr/>
          <a:lstStyle/>
          <a:p>
            <a:pPr algn="ctr"/>
            <a:r>
              <a:rPr lang="en-GB" dirty="0">
                <a:latin typeface="Bauhaus 93" panose="04030905020B02020C02" pitchFamily="82" charset="0"/>
                <a:cs typeface="Aldhabi" panose="020B0604020202020204" pitchFamily="2" charset="-78"/>
              </a:rPr>
              <a:t>ORGANISATIONAL AUDIT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3568C2-31F0-40FD-BA7B-250CE8ADC5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78834" y="2743200"/>
            <a:ext cx="9448800" cy="685800"/>
          </a:xfrm>
        </p:spPr>
        <p:txBody>
          <a:bodyPr>
            <a:noAutofit/>
          </a:bodyPr>
          <a:lstStyle/>
          <a:p>
            <a:pPr algn="ctr"/>
            <a:r>
              <a:rPr lang="en-GB" sz="2400" dirty="0"/>
              <a:t>Obaidah, Sam, Becky &amp; Caitlin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Team name: </a:t>
            </a:r>
            <a:r>
              <a:rPr lang="en-GB" sz="2400" b="1" dirty="0"/>
              <a:t>The Rocs</a:t>
            </a:r>
          </a:p>
          <a:p>
            <a:pPr algn="ctr"/>
            <a:endParaRPr lang="en-GB" sz="2400" b="1" dirty="0"/>
          </a:p>
          <a:p>
            <a:pPr algn="ctr"/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Team Leader: Obaidah</a:t>
            </a:r>
          </a:p>
          <a:p>
            <a:pPr algn="ctr"/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Team Secretary: Becky</a:t>
            </a:r>
          </a:p>
        </p:txBody>
      </p:sp>
    </p:spTree>
    <p:extLst>
      <p:ext uri="{BB962C8B-B14F-4D97-AF65-F5344CB8AC3E}">
        <p14:creationId xmlns:p14="http://schemas.microsoft.com/office/powerpoint/2010/main" val="13382783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7221EE-A222-4590-8D55-AA5EC750BF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Bauhaus 93" panose="04030905020B02020C02" pitchFamily="82" charset="0"/>
              </a:rPr>
              <a:t>Chosen company &amp; why?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9A2258-8E2E-49FC-8DF6-1949E5B7E4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532389"/>
            <a:ext cx="10820400" cy="4024125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We have chosen to audit </a:t>
            </a:r>
            <a:r>
              <a:rPr lang="en-GB" sz="2400" b="1" dirty="0"/>
              <a:t>TUI Travel.</a:t>
            </a:r>
          </a:p>
          <a:p>
            <a:pPr marL="0" indent="0">
              <a:buNone/>
            </a:pPr>
            <a:endParaRPr lang="en-GB" sz="2400" b="1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It’s the world’s leading tourism group.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They have1600 travel agencies, 6 airlines, 150 aircrafts, over 325 hotels and 14 cruise liners. 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They recently underwent a name change.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TUI operates in 180 countries and has over 30 million customers.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 In 2017 the recorded turnover for TUI was18.5 billion, with a head count of 60,000 staff. 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84322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E78E5-019C-411E-BBC6-00266BC147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Bauhaus 93" panose="04030905020B02020C02" pitchFamily="82" charset="0"/>
              </a:rPr>
              <a:t>Who’s doing what?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C643FA-77C0-481C-9B6D-1A57C97A0B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287216"/>
            <a:ext cx="10820400" cy="4024125"/>
          </a:xfrm>
        </p:spPr>
        <p:txBody>
          <a:bodyPr>
            <a:normAutofit fontScale="85000" lnSpcReduction="20000"/>
          </a:bodyPr>
          <a:lstStyle/>
          <a:p>
            <a:r>
              <a:rPr lang="en-GB" sz="2800" b="1" dirty="0"/>
              <a:t>Organisational structure</a:t>
            </a:r>
            <a:r>
              <a:rPr lang="en-GB" sz="2800" dirty="0"/>
              <a:t> = Becky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b="1" dirty="0"/>
              <a:t>Recent changes / new initiative’s </a:t>
            </a:r>
            <a:r>
              <a:rPr lang="en-GB" sz="2800" dirty="0"/>
              <a:t>= Obaidah 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b="1" dirty="0"/>
              <a:t>Key organisational stakeholder’s </a:t>
            </a:r>
            <a:r>
              <a:rPr lang="en-GB" sz="2800" dirty="0"/>
              <a:t>= Sam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b="1" dirty="0"/>
              <a:t>Approach to sustainability / Green Agenda</a:t>
            </a:r>
            <a:r>
              <a:rPr lang="en-GB" sz="2800" dirty="0"/>
              <a:t>  = Caitlin</a:t>
            </a:r>
          </a:p>
          <a:p>
            <a:pPr marL="0" indent="0">
              <a:buNone/>
            </a:pPr>
            <a:endParaRPr lang="en-GB" sz="2800" dirty="0"/>
          </a:p>
          <a:p>
            <a:pPr marL="0" indent="0" algn="ctr">
              <a:buNone/>
            </a:pPr>
            <a:r>
              <a:rPr lang="en-GB" sz="2800" dirty="0"/>
              <a:t>We have each picked the area that interest’s us the most. Within our group meetings we will together write the executive summary and conclusion as a group. </a:t>
            </a:r>
          </a:p>
          <a:p>
            <a:pPr marL="0" indent="0" algn="ctr">
              <a:buNone/>
            </a:pPr>
            <a:endParaRPr lang="en-GB" sz="2800" dirty="0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2266569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E0C7E7-7E67-4FCA-8665-CC2D9B72C9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Bauhaus 93" panose="04030905020B02020C02" pitchFamily="82" charset="0"/>
              </a:rPr>
              <a:t>Work strategy?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104CAE-71C3-4C28-8964-26CA651681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Our main forms of communication to complete the assignment will include: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WhatsApp and Facebook group chat to discuss notes and research</a:t>
            </a:r>
          </a:p>
          <a:p>
            <a:r>
              <a:rPr lang="en-GB" sz="2400" dirty="0"/>
              <a:t>Google Slides to create a draft presentation and the final presentation</a:t>
            </a:r>
          </a:p>
          <a:p>
            <a:r>
              <a:rPr lang="en-GB" sz="2400" dirty="0"/>
              <a:t>Meet up during Easter break to discuss findings</a:t>
            </a:r>
          </a:p>
          <a:p>
            <a:r>
              <a:rPr lang="en-GB" sz="2400" dirty="0"/>
              <a:t>Final meeting on first day back after Easter to run through all aspects of the assignment as a group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86268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02373F-B0C1-44B0-9C6B-AA8537D52D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Bauhaus 93" panose="04030905020B02020C02" pitchFamily="82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B01C7C-D4D2-45F0-8089-C69D0F0420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TUI Website. Available: </a:t>
            </a:r>
            <a:r>
              <a:rPr lang="en-GB" dirty="0">
                <a:hlinkClick r:id="rId2"/>
              </a:rPr>
              <a:t>https://www.tui.co.uk/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96101981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40</TotalTime>
  <Words>235</Words>
  <Application>Microsoft Office PowerPoint</Application>
  <PresentationFormat>Widescreen</PresentationFormat>
  <Paragraphs>34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Aldhabi</vt:lpstr>
      <vt:lpstr>Arial</vt:lpstr>
      <vt:lpstr>Bauhaus 93</vt:lpstr>
      <vt:lpstr>Century Gothic</vt:lpstr>
      <vt:lpstr>Wingdings</vt:lpstr>
      <vt:lpstr>Vapor Trail</vt:lpstr>
      <vt:lpstr>ORGANISATIONAL AUDIT</vt:lpstr>
      <vt:lpstr>Chosen company &amp; why?</vt:lpstr>
      <vt:lpstr>Who’s doing what?</vt:lpstr>
      <vt:lpstr>Work strategy?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ORGANISATIONAL AUDIT</dc:title>
  <dc:creator>Caitlin James-Deane</dc:creator>
  <cp:lastModifiedBy>Caitlin James-Deane</cp:lastModifiedBy>
  <cp:revision>7</cp:revision>
  <dcterms:created xsi:type="dcterms:W3CDTF">2018-03-26T10:05:02Z</dcterms:created>
  <dcterms:modified xsi:type="dcterms:W3CDTF">2018-03-26T14:09:45Z</dcterms:modified>
</cp:coreProperties>
</file>