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5"/>
  </p:notesMasterIdLst>
  <p:sldIdLst>
    <p:sldId id="256" r:id="rId2"/>
    <p:sldId id="1322" r:id="rId3"/>
    <p:sldId id="257" r:id="rId4"/>
    <p:sldId id="258" r:id="rId5"/>
    <p:sldId id="1318" r:id="rId6"/>
    <p:sldId id="259" r:id="rId7"/>
    <p:sldId id="1319" r:id="rId8"/>
    <p:sldId id="296" r:id="rId9"/>
    <p:sldId id="260" r:id="rId10"/>
    <p:sldId id="261" r:id="rId11"/>
    <p:sldId id="262" r:id="rId12"/>
    <p:sldId id="1316" r:id="rId13"/>
    <p:sldId id="1317" r:id="rId14"/>
    <p:sldId id="1320" r:id="rId15"/>
    <p:sldId id="1321" r:id="rId16"/>
    <p:sldId id="263" r:id="rId17"/>
    <p:sldId id="264" r:id="rId18"/>
    <p:sldId id="265" r:id="rId19"/>
    <p:sldId id="266" r:id="rId20"/>
    <p:sldId id="267" r:id="rId21"/>
    <p:sldId id="295" r:id="rId22"/>
    <p:sldId id="268" r:id="rId23"/>
    <p:sldId id="1323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3D1681-B9B4-40A3-A01E-E06F7C7729C8}" v="17" dt="2025-08-14T10:22:49.6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104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Evans (Institute of Management and Health)" userId="d9a8b39e-a9d4-4d81-a719-001f6364ef6d" providerId="ADAL" clId="{483D1681-B9B4-40A3-A01E-E06F7C7729C8}"/>
    <pc:docChg chg="undo redo custSel mod addSld delSld modSld sldOrd">
      <pc:chgData name="Helen Evans (Institute of Management and Health)" userId="d9a8b39e-a9d4-4d81-a719-001f6364ef6d" providerId="ADAL" clId="{483D1681-B9B4-40A3-A01E-E06F7C7729C8}" dt="2025-08-27T14:22:59.079" v="363" actId="47"/>
      <pc:docMkLst>
        <pc:docMk/>
      </pc:docMkLst>
      <pc:sldChg chg="modSp mod">
        <pc:chgData name="Helen Evans (Institute of Management and Health)" userId="d9a8b39e-a9d4-4d81-a719-001f6364ef6d" providerId="ADAL" clId="{483D1681-B9B4-40A3-A01E-E06F7C7729C8}" dt="2025-08-13T15:06:51.112" v="85" actId="20577"/>
        <pc:sldMkLst>
          <pc:docMk/>
          <pc:sldMk cId="0" sldId="256"/>
        </pc:sldMkLst>
        <pc:spChg chg="mod">
          <ac:chgData name="Helen Evans (Institute of Management and Health)" userId="d9a8b39e-a9d4-4d81-a719-001f6364ef6d" providerId="ADAL" clId="{483D1681-B9B4-40A3-A01E-E06F7C7729C8}" dt="2025-08-13T15:06:51.112" v="85" actId="20577"/>
          <ac:spMkLst>
            <pc:docMk/>
            <pc:sldMk cId="0" sldId="256"/>
            <ac:spMk id="2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483D1681-B9B4-40A3-A01E-E06F7C7729C8}" dt="2025-08-14T08:28:13.622" v="259" actId="20577"/>
        <pc:sldMkLst>
          <pc:docMk/>
          <pc:sldMk cId="0" sldId="257"/>
        </pc:sldMkLst>
        <pc:spChg chg="mod">
          <ac:chgData name="Helen Evans (Institute of Management and Health)" userId="d9a8b39e-a9d4-4d81-a719-001f6364ef6d" providerId="ADAL" clId="{483D1681-B9B4-40A3-A01E-E06F7C7729C8}" dt="2025-08-14T08:28:13.622" v="259" actId="20577"/>
          <ac:spMkLst>
            <pc:docMk/>
            <pc:sldMk cId="0" sldId="257"/>
            <ac:spMk id="2" creationId="{00000000-0000-0000-0000-000000000000}"/>
          </ac:spMkLst>
        </pc:spChg>
      </pc:sldChg>
      <pc:sldChg chg="addSp delSp modSp mod modClrScheme chgLayout">
        <pc:chgData name="Helen Evans (Institute of Management and Health)" userId="d9a8b39e-a9d4-4d81-a719-001f6364ef6d" providerId="ADAL" clId="{483D1681-B9B4-40A3-A01E-E06F7C7729C8}" dt="2025-08-13T13:57:17.337" v="34" actId="478"/>
        <pc:sldMkLst>
          <pc:docMk/>
          <pc:sldMk cId="0" sldId="259"/>
        </pc:sldMkLst>
        <pc:spChg chg="mod">
          <ac:chgData name="Helen Evans (Institute of Management and Health)" userId="d9a8b39e-a9d4-4d81-a719-001f6364ef6d" providerId="ADAL" clId="{483D1681-B9B4-40A3-A01E-E06F7C7729C8}" dt="2025-08-13T13:43:04.803" v="20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Helen Evans (Institute of Management and Health)" userId="d9a8b39e-a9d4-4d81-a719-001f6364ef6d" providerId="ADAL" clId="{483D1681-B9B4-40A3-A01E-E06F7C7729C8}" dt="2025-08-13T13:43:04.803" v="20" actId="26606"/>
          <ac:spMkLst>
            <pc:docMk/>
            <pc:sldMk cId="0" sldId="259"/>
            <ac:spMk id="3" creationId="{00000000-0000-0000-0000-000000000000}"/>
          </ac:spMkLst>
        </pc:spChg>
        <pc:spChg chg="add del mod">
          <ac:chgData name="Helen Evans (Institute of Management and Health)" userId="d9a8b39e-a9d4-4d81-a719-001f6364ef6d" providerId="ADAL" clId="{483D1681-B9B4-40A3-A01E-E06F7C7729C8}" dt="2025-08-13T13:57:17.337" v="34" actId="478"/>
          <ac:spMkLst>
            <pc:docMk/>
            <pc:sldMk cId="0" sldId="259"/>
            <ac:spMk id="6" creationId="{7D181A9E-D97C-48DB-8DD1-328A9A928F1A}"/>
          </ac:spMkLst>
        </pc:spChg>
        <pc:picChg chg="add mod">
          <ac:chgData name="Helen Evans (Institute of Management and Health)" userId="d9a8b39e-a9d4-4d81-a719-001f6364ef6d" providerId="ADAL" clId="{483D1681-B9B4-40A3-A01E-E06F7C7729C8}" dt="2025-08-13T13:47:52.146" v="23" actId="732"/>
          <ac:picMkLst>
            <pc:docMk/>
            <pc:sldMk cId="0" sldId="259"/>
            <ac:picMk id="1026" creationId="{2D9519E8-B303-412C-B97E-8E2A2C9049FB}"/>
          </ac:picMkLst>
        </pc:picChg>
      </pc:sldChg>
      <pc:sldChg chg="modSp mod">
        <pc:chgData name="Helen Evans (Institute of Management and Health)" userId="d9a8b39e-a9d4-4d81-a719-001f6364ef6d" providerId="ADAL" clId="{483D1681-B9B4-40A3-A01E-E06F7C7729C8}" dt="2025-08-14T08:29:39.945" v="266" actId="20577"/>
        <pc:sldMkLst>
          <pc:docMk/>
          <pc:sldMk cId="0" sldId="265"/>
        </pc:sldMkLst>
        <pc:spChg chg="mod">
          <ac:chgData name="Helen Evans (Institute of Management and Health)" userId="d9a8b39e-a9d4-4d81-a719-001f6364ef6d" providerId="ADAL" clId="{483D1681-B9B4-40A3-A01E-E06F7C7729C8}" dt="2025-08-14T08:29:39.945" v="266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483D1681-B9B4-40A3-A01E-E06F7C7729C8}" dt="2025-08-14T08:30:01.668" v="284" actId="20577"/>
        <pc:sldMkLst>
          <pc:docMk/>
          <pc:sldMk cId="0" sldId="267"/>
        </pc:sldMkLst>
        <pc:spChg chg="mod">
          <ac:chgData name="Helen Evans (Institute of Management and Health)" userId="d9a8b39e-a9d4-4d81-a719-001f6364ef6d" providerId="ADAL" clId="{483D1681-B9B4-40A3-A01E-E06F7C7729C8}" dt="2025-08-14T08:30:01.668" v="284" actId="20577"/>
          <ac:spMkLst>
            <pc:docMk/>
            <pc:sldMk cId="0" sldId="267"/>
            <ac:spMk id="3" creationId="{00000000-0000-0000-0000-000000000000}"/>
          </ac:spMkLst>
        </pc:spChg>
      </pc:sldChg>
      <pc:sldChg chg="modSp add del mod">
        <pc:chgData name="Helen Evans (Institute of Management and Health)" userId="d9a8b39e-a9d4-4d81-a719-001f6364ef6d" providerId="ADAL" clId="{483D1681-B9B4-40A3-A01E-E06F7C7729C8}" dt="2025-08-13T15:08:06.156" v="87" actId="47"/>
        <pc:sldMkLst>
          <pc:docMk/>
          <pc:sldMk cId="0" sldId="294"/>
        </pc:sldMkLst>
        <pc:spChg chg="mod">
          <ac:chgData name="Helen Evans (Institute of Management and Health)" userId="d9a8b39e-a9d4-4d81-a719-001f6364ef6d" providerId="ADAL" clId="{483D1681-B9B4-40A3-A01E-E06F7C7729C8}" dt="2025-08-13T12:55:35.576" v="4"/>
          <ac:spMkLst>
            <pc:docMk/>
            <pc:sldMk cId="0" sldId="294"/>
            <ac:spMk id="7170" creationId="{31A4D300-5311-4F9E-BFFF-97E1D61F1E2D}"/>
          </ac:spMkLst>
        </pc:spChg>
      </pc:sldChg>
      <pc:sldChg chg="modSp add mod">
        <pc:chgData name="Helen Evans (Institute of Management and Health)" userId="d9a8b39e-a9d4-4d81-a719-001f6364ef6d" providerId="ADAL" clId="{483D1681-B9B4-40A3-A01E-E06F7C7729C8}" dt="2025-08-13T13:06:42.185" v="18" actId="20577"/>
        <pc:sldMkLst>
          <pc:docMk/>
          <pc:sldMk cId="0" sldId="295"/>
        </pc:sldMkLst>
        <pc:spChg chg="mod">
          <ac:chgData name="Helen Evans (Institute of Management and Health)" userId="d9a8b39e-a9d4-4d81-a719-001f6364ef6d" providerId="ADAL" clId="{483D1681-B9B4-40A3-A01E-E06F7C7729C8}" dt="2025-08-13T13:06:42.185" v="18" actId="20577"/>
          <ac:spMkLst>
            <pc:docMk/>
            <pc:sldMk cId="0" sldId="295"/>
            <ac:spMk id="3" creationId="{00000000-0000-0000-0000-000000000000}"/>
          </ac:spMkLst>
        </pc:spChg>
      </pc:sldChg>
      <pc:sldChg chg="addSp delSp modSp new mod ord modClrScheme chgLayout">
        <pc:chgData name="Helen Evans (Institute of Management and Health)" userId="d9a8b39e-a9d4-4d81-a719-001f6364ef6d" providerId="ADAL" clId="{483D1681-B9B4-40A3-A01E-E06F7C7729C8}" dt="2025-08-13T14:53:13.574" v="84"/>
        <pc:sldMkLst>
          <pc:docMk/>
          <pc:sldMk cId="3130166705" sldId="296"/>
        </pc:sldMkLst>
        <pc:spChg chg="del mod ord">
          <ac:chgData name="Helen Evans (Institute of Management and Health)" userId="d9a8b39e-a9d4-4d81-a719-001f6364ef6d" providerId="ADAL" clId="{483D1681-B9B4-40A3-A01E-E06F7C7729C8}" dt="2025-08-13T13:56:58.460" v="27" actId="700"/>
          <ac:spMkLst>
            <pc:docMk/>
            <pc:sldMk cId="3130166705" sldId="296"/>
            <ac:spMk id="2" creationId="{023D1569-93DA-42C4-B424-AC63A6A7397F}"/>
          </ac:spMkLst>
        </pc:spChg>
        <pc:spChg chg="del mod ord">
          <ac:chgData name="Helen Evans (Institute of Management and Health)" userId="d9a8b39e-a9d4-4d81-a719-001f6364ef6d" providerId="ADAL" clId="{483D1681-B9B4-40A3-A01E-E06F7C7729C8}" dt="2025-08-13T13:56:58.460" v="27" actId="700"/>
          <ac:spMkLst>
            <pc:docMk/>
            <pc:sldMk cId="3130166705" sldId="296"/>
            <ac:spMk id="3" creationId="{1167A8CD-3505-4131-88B9-CDEBB5F9749D}"/>
          </ac:spMkLst>
        </pc:spChg>
        <pc:spChg chg="del">
          <ac:chgData name="Helen Evans (Institute of Management and Health)" userId="d9a8b39e-a9d4-4d81-a719-001f6364ef6d" providerId="ADAL" clId="{483D1681-B9B4-40A3-A01E-E06F7C7729C8}" dt="2025-08-13T13:56:58.460" v="27" actId="700"/>
          <ac:spMkLst>
            <pc:docMk/>
            <pc:sldMk cId="3130166705" sldId="296"/>
            <ac:spMk id="4" creationId="{121FF304-6926-4467-84C3-D3FCD82E64AA}"/>
          </ac:spMkLst>
        </pc:spChg>
        <pc:spChg chg="add del mod ord">
          <ac:chgData name="Helen Evans (Institute of Management and Health)" userId="d9a8b39e-a9d4-4d81-a719-001f6364ef6d" providerId="ADAL" clId="{483D1681-B9B4-40A3-A01E-E06F7C7729C8}" dt="2025-08-13T14:02:38.996" v="57" actId="26606"/>
          <ac:spMkLst>
            <pc:docMk/>
            <pc:sldMk cId="3130166705" sldId="296"/>
            <ac:spMk id="5" creationId="{C33529B5-945F-46B6-BA0A-36F9890F6FF0}"/>
          </ac:spMkLst>
        </pc:spChg>
        <pc:spChg chg="add mod ord">
          <ac:chgData name="Helen Evans (Institute of Management and Health)" userId="d9a8b39e-a9d4-4d81-a719-001f6364ef6d" providerId="ADAL" clId="{483D1681-B9B4-40A3-A01E-E06F7C7729C8}" dt="2025-08-13T14:04:40.113" v="77" actId="20577"/>
          <ac:spMkLst>
            <pc:docMk/>
            <pc:sldMk cId="3130166705" sldId="296"/>
            <ac:spMk id="6" creationId="{455FCAC5-A0E1-4CE1-BBF6-463B8A688F85}"/>
          </ac:spMkLst>
        </pc:spChg>
        <pc:spChg chg="add del mod">
          <ac:chgData name="Helen Evans (Institute of Management and Health)" userId="d9a8b39e-a9d4-4d81-a719-001f6364ef6d" providerId="ADAL" clId="{483D1681-B9B4-40A3-A01E-E06F7C7729C8}" dt="2025-08-13T14:02:38.986" v="56" actId="26606"/>
          <ac:spMkLst>
            <pc:docMk/>
            <pc:sldMk cId="3130166705" sldId="296"/>
            <ac:spMk id="12" creationId="{515F6618-E016-6DDF-C76A-7393FABA9097}"/>
          </ac:spMkLst>
        </pc:spChg>
        <pc:spChg chg="add mod">
          <ac:chgData name="Helen Evans (Institute of Management and Health)" userId="d9a8b39e-a9d4-4d81-a719-001f6364ef6d" providerId="ADAL" clId="{483D1681-B9B4-40A3-A01E-E06F7C7729C8}" dt="2025-08-13T14:05:15.364" v="82" actId="20577"/>
          <ac:spMkLst>
            <pc:docMk/>
            <pc:sldMk cId="3130166705" sldId="296"/>
            <ac:spMk id="13" creationId="{DEE5E791-ABCB-4DA3-8C72-3934672251BE}"/>
          </ac:spMkLst>
        </pc:spChg>
        <pc:spChg chg="add mod">
          <ac:chgData name="Helen Evans (Institute of Management and Health)" userId="d9a8b39e-a9d4-4d81-a719-001f6364ef6d" providerId="ADAL" clId="{483D1681-B9B4-40A3-A01E-E06F7C7729C8}" dt="2025-08-13T14:04:45.037" v="79" actId="20577"/>
          <ac:spMkLst>
            <pc:docMk/>
            <pc:sldMk cId="3130166705" sldId="296"/>
            <ac:spMk id="14" creationId="{43278D7F-A383-5AD5-57F0-E8F7EC564D22}"/>
          </ac:spMkLst>
        </pc:spChg>
        <pc:picChg chg="add mod ord">
          <ac:chgData name="Helen Evans (Institute of Management and Health)" userId="d9a8b39e-a9d4-4d81-a719-001f6364ef6d" providerId="ADAL" clId="{483D1681-B9B4-40A3-A01E-E06F7C7729C8}" dt="2025-08-13T14:03:08.691" v="62" actId="14100"/>
          <ac:picMkLst>
            <pc:docMk/>
            <pc:sldMk cId="3130166705" sldId="296"/>
            <ac:picMk id="7" creationId="{7D0F4DA7-C69D-40FF-BA0B-9FB16C70A357}"/>
          </ac:picMkLst>
        </pc:picChg>
        <pc:picChg chg="add mod">
          <ac:chgData name="Helen Evans (Institute of Management and Health)" userId="d9a8b39e-a9d4-4d81-a719-001f6364ef6d" providerId="ADAL" clId="{483D1681-B9B4-40A3-A01E-E06F7C7729C8}" dt="2025-08-13T14:04:11.275" v="69" actId="14100"/>
          <ac:picMkLst>
            <pc:docMk/>
            <pc:sldMk cId="3130166705" sldId="296"/>
            <ac:picMk id="8" creationId="{B684B63A-C628-4D41-897F-AA310082E525}"/>
          </ac:picMkLst>
        </pc:picChg>
      </pc:sldChg>
      <pc:sldChg chg="add">
        <pc:chgData name="Helen Evans (Institute of Management and Health)" userId="d9a8b39e-a9d4-4d81-a719-001f6364ef6d" providerId="ADAL" clId="{483D1681-B9B4-40A3-A01E-E06F7C7729C8}" dt="2025-08-13T15:07:39.122" v="86"/>
        <pc:sldMkLst>
          <pc:docMk/>
          <pc:sldMk cId="131647776" sldId="1316"/>
        </pc:sldMkLst>
      </pc:sldChg>
      <pc:sldChg chg="add">
        <pc:chgData name="Helen Evans (Institute of Management and Health)" userId="d9a8b39e-a9d4-4d81-a719-001f6364ef6d" providerId="ADAL" clId="{483D1681-B9B4-40A3-A01E-E06F7C7729C8}" dt="2025-08-13T15:07:39.122" v="86"/>
        <pc:sldMkLst>
          <pc:docMk/>
          <pc:sldMk cId="2197999217" sldId="1317"/>
        </pc:sldMkLst>
      </pc:sldChg>
      <pc:sldChg chg="modSp add mod ord">
        <pc:chgData name="Helen Evans (Institute of Management and Health)" userId="d9a8b39e-a9d4-4d81-a719-001f6364ef6d" providerId="ADAL" clId="{483D1681-B9B4-40A3-A01E-E06F7C7729C8}" dt="2025-08-13T15:12:46.805" v="93" actId="20577"/>
        <pc:sldMkLst>
          <pc:docMk/>
          <pc:sldMk cId="760058797" sldId="1318"/>
        </pc:sldMkLst>
        <pc:spChg chg="mod">
          <ac:chgData name="Helen Evans (Institute of Management and Health)" userId="d9a8b39e-a9d4-4d81-a719-001f6364ef6d" providerId="ADAL" clId="{483D1681-B9B4-40A3-A01E-E06F7C7729C8}" dt="2025-08-13T15:12:46.805" v="93" actId="20577"/>
          <ac:spMkLst>
            <pc:docMk/>
            <pc:sldMk cId="760058797" sldId="1318"/>
            <ac:spMk id="2" creationId="{C4B8FEDA-0C33-6965-B341-BA04EE4C4218}"/>
          </ac:spMkLst>
        </pc:spChg>
      </pc:sldChg>
      <pc:sldChg chg="modSp add mod">
        <pc:chgData name="Helen Evans (Institute of Management and Health)" userId="d9a8b39e-a9d4-4d81-a719-001f6364ef6d" providerId="ADAL" clId="{483D1681-B9B4-40A3-A01E-E06F7C7729C8}" dt="2025-08-13T15:09:03.777" v="90" actId="20577"/>
        <pc:sldMkLst>
          <pc:docMk/>
          <pc:sldMk cId="221033056" sldId="1319"/>
        </pc:sldMkLst>
        <pc:spChg chg="mod">
          <ac:chgData name="Helen Evans (Institute of Management and Health)" userId="d9a8b39e-a9d4-4d81-a719-001f6364ef6d" providerId="ADAL" clId="{483D1681-B9B4-40A3-A01E-E06F7C7729C8}" dt="2025-08-13T15:09:03.777" v="90" actId="20577"/>
          <ac:spMkLst>
            <pc:docMk/>
            <pc:sldMk cId="221033056" sldId="1319"/>
            <ac:spMk id="2" creationId="{C4B8FEDA-0C33-6965-B341-BA04EE4C4218}"/>
          </ac:spMkLst>
        </pc:spChg>
      </pc:sldChg>
      <pc:sldChg chg="add del">
        <pc:chgData name="Helen Evans (Institute of Management and Health)" userId="d9a8b39e-a9d4-4d81-a719-001f6364ef6d" providerId="ADAL" clId="{483D1681-B9B4-40A3-A01E-E06F7C7729C8}" dt="2025-08-13T15:08:37.828" v="88" actId="47"/>
        <pc:sldMkLst>
          <pc:docMk/>
          <pc:sldMk cId="1062948538" sldId="1319"/>
        </pc:sldMkLst>
      </pc:sldChg>
      <pc:sldChg chg="add">
        <pc:chgData name="Helen Evans (Institute of Management and Health)" userId="d9a8b39e-a9d4-4d81-a719-001f6364ef6d" providerId="ADAL" clId="{483D1681-B9B4-40A3-A01E-E06F7C7729C8}" dt="2025-08-13T15:07:39.122" v="86"/>
        <pc:sldMkLst>
          <pc:docMk/>
          <pc:sldMk cId="3838668020" sldId="1320"/>
        </pc:sldMkLst>
      </pc:sldChg>
      <pc:sldChg chg="modSp add mod">
        <pc:chgData name="Helen Evans (Institute of Management and Health)" userId="d9a8b39e-a9d4-4d81-a719-001f6364ef6d" providerId="ADAL" clId="{483D1681-B9B4-40A3-A01E-E06F7C7729C8}" dt="2025-08-14T08:29:27.923" v="264" actId="1076"/>
        <pc:sldMkLst>
          <pc:docMk/>
          <pc:sldMk cId="2632288187" sldId="1321"/>
        </pc:sldMkLst>
        <pc:spChg chg="mod">
          <ac:chgData name="Helen Evans (Institute of Management and Health)" userId="d9a8b39e-a9d4-4d81-a719-001f6364ef6d" providerId="ADAL" clId="{483D1681-B9B4-40A3-A01E-E06F7C7729C8}" dt="2025-08-13T15:23:02.577" v="208" actId="20577"/>
          <ac:spMkLst>
            <pc:docMk/>
            <pc:sldMk cId="2632288187" sldId="1321"/>
            <ac:spMk id="2" creationId="{C4B8FEDA-0C33-6965-B341-BA04EE4C4218}"/>
          </ac:spMkLst>
        </pc:spChg>
        <pc:picChg chg="mod">
          <ac:chgData name="Helen Evans (Institute of Management and Health)" userId="d9a8b39e-a9d4-4d81-a719-001f6364ef6d" providerId="ADAL" clId="{483D1681-B9B4-40A3-A01E-E06F7C7729C8}" dt="2025-08-14T08:29:27.923" v="264" actId="1076"/>
          <ac:picMkLst>
            <pc:docMk/>
            <pc:sldMk cId="2632288187" sldId="1321"/>
            <ac:picMk id="4" creationId="{1948510F-E322-0311-338A-8F591BAEA064}"/>
          </ac:picMkLst>
        </pc:picChg>
      </pc:sldChg>
      <pc:sldChg chg="modSp new mod">
        <pc:chgData name="Helen Evans (Institute of Management and Health)" userId="d9a8b39e-a9d4-4d81-a719-001f6364ef6d" providerId="ADAL" clId="{483D1681-B9B4-40A3-A01E-E06F7C7729C8}" dt="2025-08-13T15:15:15.219" v="207" actId="20577"/>
        <pc:sldMkLst>
          <pc:docMk/>
          <pc:sldMk cId="1574364583" sldId="1322"/>
        </pc:sldMkLst>
        <pc:spChg chg="mod">
          <ac:chgData name="Helen Evans (Institute of Management and Health)" userId="d9a8b39e-a9d4-4d81-a719-001f6364ef6d" providerId="ADAL" clId="{483D1681-B9B4-40A3-A01E-E06F7C7729C8}" dt="2025-08-13T15:15:15.219" v="207" actId="20577"/>
          <ac:spMkLst>
            <pc:docMk/>
            <pc:sldMk cId="1574364583" sldId="1322"/>
            <ac:spMk id="2" creationId="{8DE8FB00-1095-466A-A12A-7429BB0CC304}"/>
          </ac:spMkLst>
        </pc:spChg>
        <pc:spChg chg="mod">
          <ac:chgData name="Helen Evans (Institute of Management and Health)" userId="d9a8b39e-a9d4-4d81-a719-001f6364ef6d" providerId="ADAL" clId="{483D1681-B9B4-40A3-A01E-E06F7C7729C8}" dt="2025-08-13T15:15:09.657" v="188" actId="313"/>
          <ac:spMkLst>
            <pc:docMk/>
            <pc:sldMk cId="1574364583" sldId="1322"/>
            <ac:spMk id="3" creationId="{7A646E22-2D07-4B64-90B9-4A595A9CF951}"/>
          </ac:spMkLst>
        </pc:spChg>
      </pc:sldChg>
      <pc:sldChg chg="addSp modSp new mod modClrScheme chgLayout">
        <pc:chgData name="Helen Evans (Institute of Management and Health)" userId="d9a8b39e-a9d4-4d81-a719-001f6364ef6d" providerId="ADAL" clId="{483D1681-B9B4-40A3-A01E-E06F7C7729C8}" dt="2025-08-14T10:23:34.601" v="362" actId="1076"/>
        <pc:sldMkLst>
          <pc:docMk/>
          <pc:sldMk cId="3440591331" sldId="1323"/>
        </pc:sldMkLst>
        <pc:spChg chg="mod">
          <ac:chgData name="Helen Evans (Institute of Management and Health)" userId="d9a8b39e-a9d4-4d81-a719-001f6364ef6d" providerId="ADAL" clId="{483D1681-B9B4-40A3-A01E-E06F7C7729C8}" dt="2025-08-13T15:28:51.267" v="242" actId="26606"/>
          <ac:spMkLst>
            <pc:docMk/>
            <pc:sldMk cId="3440591331" sldId="1323"/>
            <ac:spMk id="2" creationId="{CD957187-4BC2-4F1C-B004-5EE86E15F2FC}"/>
          </ac:spMkLst>
        </pc:spChg>
        <pc:spChg chg="mod ord">
          <ac:chgData name="Helen Evans (Institute of Management and Health)" userId="d9a8b39e-a9d4-4d81-a719-001f6364ef6d" providerId="ADAL" clId="{483D1681-B9B4-40A3-A01E-E06F7C7729C8}" dt="2025-08-13T15:29:12.463" v="249" actId="14100"/>
          <ac:spMkLst>
            <pc:docMk/>
            <pc:sldMk cId="3440591331" sldId="1323"/>
            <ac:spMk id="3" creationId="{2516062A-CA74-4A23-81DE-842C6506538E}"/>
          </ac:spMkLst>
        </pc:spChg>
        <pc:spChg chg="add mod">
          <ac:chgData name="Helen Evans (Institute of Management and Health)" userId="d9a8b39e-a9d4-4d81-a719-001f6364ef6d" providerId="ADAL" clId="{483D1681-B9B4-40A3-A01E-E06F7C7729C8}" dt="2025-08-14T10:23:34.601" v="362" actId="1076"/>
          <ac:spMkLst>
            <pc:docMk/>
            <pc:sldMk cId="3440591331" sldId="1323"/>
            <ac:spMk id="5" creationId="{C0F88DB5-B483-46F0-88AA-3D7540FABC1B}"/>
          </ac:spMkLst>
        </pc:spChg>
        <pc:picChg chg="add mod">
          <ac:chgData name="Helen Evans (Institute of Management and Health)" userId="d9a8b39e-a9d4-4d81-a719-001f6364ef6d" providerId="ADAL" clId="{483D1681-B9B4-40A3-A01E-E06F7C7729C8}" dt="2025-08-14T10:23:31.147" v="361" actId="1076"/>
          <ac:picMkLst>
            <pc:docMk/>
            <pc:sldMk cId="3440591331" sldId="1323"/>
            <ac:picMk id="4" creationId="{91B75545-6EB3-4BA4-A713-6760E30DF970}"/>
          </ac:picMkLst>
        </pc:picChg>
      </pc:sldChg>
      <pc:sldChg chg="addSp delSp modSp new del mod modClrScheme modAnim chgLayout">
        <pc:chgData name="Helen Evans (Institute of Management and Health)" userId="d9a8b39e-a9d4-4d81-a719-001f6364ef6d" providerId="ADAL" clId="{483D1681-B9B4-40A3-A01E-E06F7C7729C8}" dt="2025-08-27T14:22:59.079" v="363" actId="47"/>
        <pc:sldMkLst>
          <pc:docMk/>
          <pc:sldMk cId="1324213115" sldId="1324"/>
        </pc:sldMkLst>
        <pc:spChg chg="del">
          <ac:chgData name="Helen Evans (Institute of Management and Health)" userId="d9a8b39e-a9d4-4d81-a719-001f6364ef6d" providerId="ADAL" clId="{483D1681-B9B4-40A3-A01E-E06F7C7729C8}" dt="2025-08-14T09:22:56.760" v="289" actId="700"/>
          <ac:spMkLst>
            <pc:docMk/>
            <pc:sldMk cId="1324213115" sldId="1324"/>
            <ac:spMk id="2" creationId="{C4ECB421-62C0-450F-8E0E-201FBDBD49DF}"/>
          </ac:spMkLst>
        </pc:spChg>
        <pc:spChg chg="del">
          <ac:chgData name="Helen Evans (Institute of Management and Health)" userId="d9a8b39e-a9d4-4d81-a719-001f6364ef6d" providerId="ADAL" clId="{483D1681-B9B4-40A3-A01E-E06F7C7729C8}" dt="2025-08-14T09:22:43.791" v="286"/>
          <ac:spMkLst>
            <pc:docMk/>
            <pc:sldMk cId="1324213115" sldId="1324"/>
            <ac:spMk id="3" creationId="{B32A9835-E1FD-4F62-B1DC-4C1D15997FB5}"/>
          </ac:spMkLst>
        </pc:spChg>
        <pc:picChg chg="add mod ord">
          <ac:chgData name="Helen Evans (Institute of Management and Health)" userId="d9a8b39e-a9d4-4d81-a719-001f6364ef6d" providerId="ADAL" clId="{483D1681-B9B4-40A3-A01E-E06F7C7729C8}" dt="2025-08-14T09:23:03.740" v="291" actId="14100"/>
          <ac:picMkLst>
            <pc:docMk/>
            <pc:sldMk cId="1324213115" sldId="1324"/>
            <ac:picMk id="4" creationId="{3F5F5E73-6C78-4D5A-B1DC-D2ACCD09E2E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28959-885B-458D-BD39-9747C7180DAB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78F4-046F-45C4-9656-95EB8871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240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00620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06416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Figure 11.1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Relationship between organizational theory and organizational structure, culture, design, and change</a:t>
            </a: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9703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31891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Figure 11.5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Concept map of management theory</a:t>
            </a: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10653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2823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765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852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180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065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56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444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744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171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55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54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059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562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library.hbs.edu/hc/hawthorne/07.html#seven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Approaches to the </a:t>
            </a:r>
            <a:r>
              <a:rPr dirty="0" err="1"/>
              <a:t>Organisation</a:t>
            </a:r>
            <a:r>
              <a:rPr dirty="0"/>
              <a:t> and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Understanding Key Concepts in </a:t>
            </a:r>
            <a:r>
              <a:rPr dirty="0" err="1"/>
              <a:t>Organisational</a:t>
            </a:r>
            <a:r>
              <a:rPr dirty="0"/>
              <a:t> Theory and Managerial Practice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8FB00-1095-466A-A12A-7429BB0CC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46E22-2D07-4B64-90B9-4A595A9CF9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Approaches to the Organisation</a:t>
            </a:r>
          </a:p>
          <a:p>
            <a:r>
              <a:rPr lang="en-GB" dirty="0"/>
              <a:t>Organisational theory </a:t>
            </a:r>
          </a:p>
          <a:p>
            <a:r>
              <a:rPr lang="en-GB" dirty="0"/>
              <a:t>Managerial roles and functions </a:t>
            </a:r>
          </a:p>
        </p:txBody>
      </p:sp>
    </p:spTree>
    <p:extLst>
      <p:ext uri="{BB962C8B-B14F-4D97-AF65-F5344CB8AC3E}">
        <p14:creationId xmlns:p14="http://schemas.microsoft.com/office/powerpoint/2010/main" val="1574364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recap on early </a:t>
            </a:r>
            <a:r>
              <a:rPr dirty="0" err="1"/>
              <a:t>Organisational</a:t>
            </a:r>
            <a:r>
              <a:rPr dirty="0"/>
              <a:t>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Definition of organisation and management</a:t>
            </a:r>
          </a:p>
          <a:p>
            <a:r>
              <a:t>Importance of understanding different approaches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Classical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Scientific Management (Taylor): Efficiency and task </a:t>
            </a:r>
            <a:r>
              <a:rPr dirty="0" err="1"/>
              <a:t>speciali</a:t>
            </a:r>
            <a:r>
              <a:rPr lang="en-GB" dirty="0"/>
              <a:t>s</a:t>
            </a:r>
            <a:r>
              <a:rPr dirty="0" err="1"/>
              <a:t>ation</a:t>
            </a:r>
            <a:endParaRPr dirty="0"/>
          </a:p>
          <a:p>
            <a:r>
              <a:rPr dirty="0"/>
              <a:t>Administrative Theory (Fayol): Principles of management</a:t>
            </a:r>
          </a:p>
          <a:p>
            <a:r>
              <a:rPr dirty="0"/>
              <a:t>Bureaucratic Theory (Weber): Hierarchy and formal rules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“Management is doing things right; leadership is doing the right things.” </a:t>
            </a:r>
          </a:p>
          <a:p>
            <a:pPr marL="0" indent="0" algn="r">
              <a:buNone/>
            </a:pPr>
            <a:r>
              <a:rPr lang="en-GB" dirty="0"/>
              <a:t>Peter Drucker 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C4B8FEDA-0C33-6965-B341-BA04EE4C4218}"/>
              </a:ext>
            </a:extLst>
          </p:cNvPr>
          <p:cNvSpPr txBox="1">
            <a:spLocks noChangeArrowheads="1"/>
          </p:cNvSpPr>
          <p:nvPr/>
        </p:nvSpPr>
        <p:spPr>
          <a:xfrm>
            <a:off x="366474" y="210522"/>
            <a:ext cx="8472725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Main headings of classical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organisation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 theory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19FC8F-11DE-FA13-0F86-0CCE80BB7F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789" y="2410877"/>
            <a:ext cx="8230423" cy="203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058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t>Human Relations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endParaRPr/>
          </a:p>
          <a:p>
            <a:r>
              <a:t>Focus on employee welfare and motivation</a:t>
            </a:r>
          </a:p>
          <a:p>
            <a:r>
              <a:t>Elton Mayo and the Hawthorne Studies</a:t>
            </a:r>
          </a:p>
          <a:p>
            <a:r>
              <a:t>Importance of social factors in productivity</a:t>
            </a:r>
          </a:p>
        </p:txBody>
      </p:sp>
      <p:pic>
        <p:nvPicPr>
          <p:cNvPr id="1026" name="Picture 2" descr="Wehe 1">
            <a:extLst>
              <a:ext uri="{FF2B5EF4-FFF2-40B4-BE49-F238E27FC236}">
                <a16:creationId xmlns:a16="http://schemas.microsoft.com/office/drawing/2014/main" id="{2D9519E8-B303-412C-B97E-8E2A2C9049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45" t="6432" r="27153" b="8191"/>
          <a:stretch/>
        </p:blipFill>
        <p:spPr bwMode="auto">
          <a:xfrm>
            <a:off x="4648200" y="1856791"/>
            <a:ext cx="4038600" cy="3405673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C4B8FEDA-0C33-6965-B341-BA04EE4C4218}"/>
              </a:ext>
            </a:extLst>
          </p:cNvPr>
          <p:cNvSpPr txBox="1">
            <a:spLocks noChangeArrowheads="1"/>
          </p:cNvSpPr>
          <p:nvPr/>
        </p:nvSpPr>
        <p:spPr>
          <a:xfrm>
            <a:off x="366474" y="210522"/>
            <a:ext cx="8472725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The Hawthorne studies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B1809E46-6EEA-313A-1733-A398E64620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817" y="1324449"/>
            <a:ext cx="7988367" cy="4925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33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3278D7F-A383-5AD5-57F0-E8F7EC564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Hawthorne Experiments 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5FCAC5-A0E1-4CE1-BBF6-463B8A688F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534678" cy="37555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Brought to light ideas concerning motivational influences, job satisfaction, resistance to change, group norms, worker participation, and effective leadership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Sonnenfield</a:t>
            </a:r>
            <a:r>
              <a:rPr lang="en-GB" dirty="0"/>
              <a:t> 1985)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D0F4DA7-C69D-40FF-BA0B-9FB16C70A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8204" y="3685592"/>
            <a:ext cx="2528595" cy="1994780"/>
          </a:xfrm>
          <a:prstGeom prst="rect">
            <a:avLst/>
          </a:prstGeom>
          <a:noFill/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84B63A-C628-4D41-897F-AA310082E5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8204" y="1537798"/>
            <a:ext cx="2528595" cy="189120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EE5E791-ABCB-4DA3-8C72-3934672251BE}"/>
              </a:ext>
            </a:extLst>
          </p:cNvPr>
          <p:cNvSpPr txBox="1"/>
          <p:nvPr/>
        </p:nvSpPr>
        <p:spPr>
          <a:xfrm>
            <a:off x="606490" y="4892003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https://www.library.hbs.edu/hc/hawthorne/07.html#seven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301667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Systems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Organisation as an open system</a:t>
            </a:r>
          </a:p>
          <a:p>
            <a:r>
              <a:t>Interaction with external environment</a:t>
            </a:r>
          </a:p>
          <a:p>
            <a:r>
              <a:t>Feedback loops and adaptability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Contingency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No one-size-fits-all</a:t>
            </a:r>
          </a:p>
          <a:p>
            <a:r>
              <a:t>Management style depends on context</a:t>
            </a:r>
          </a:p>
          <a:p>
            <a:r>
              <a:t>Flexibility and situational analysis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Modern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Lean management</a:t>
            </a:r>
          </a:p>
          <a:p>
            <a:r>
              <a:t>Agile organisations</a:t>
            </a:r>
          </a:p>
          <a:p>
            <a:r>
              <a:t>Digital transformation and innovation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D7AE53D3-0875-3CDE-A464-CBA0A69F62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0556" y="349698"/>
            <a:ext cx="6402888" cy="55881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DB2DC4-A906-51A3-6899-82A4BCB8EA45}"/>
              </a:ext>
            </a:extLst>
          </p:cNvPr>
          <p:cNvSpPr txBox="1"/>
          <p:nvPr/>
        </p:nvSpPr>
        <p:spPr>
          <a:xfrm>
            <a:off x="381000" y="6008213"/>
            <a:ext cx="8305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800" b="0" i="1" u="none" strike="noStrike" baseline="0" dirty="0">
                <a:latin typeface="+mj-lt"/>
              </a:rPr>
              <a:t>Source</a:t>
            </a:r>
            <a:r>
              <a:rPr lang="en-US" sz="800" b="0" i="0" u="none" strike="noStrike" baseline="0" dirty="0">
                <a:latin typeface="+mj-lt"/>
              </a:rPr>
              <a:t>: Jones, G. R. </a:t>
            </a:r>
            <a:r>
              <a:rPr lang="en-US" sz="800" b="0" i="1" u="none" strike="noStrike" baseline="0" dirty="0">
                <a:latin typeface="+mj-lt"/>
              </a:rPr>
              <a:t>Organizational Theory, Design and Change</a:t>
            </a:r>
            <a:r>
              <a:rPr lang="en-US" sz="800" b="0" i="0" u="none" strike="noStrike" baseline="0" dirty="0">
                <a:latin typeface="+mj-lt"/>
              </a:rPr>
              <a:t>, seventh edition, Pearson Education (2013), p. 30. Reprinted and electronically reproduced by permission of Pearson Education, Inc.</a:t>
            </a:r>
            <a:endParaRPr lang="en-IN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16477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C4B8FEDA-0C33-6965-B341-BA04EE4C4218}"/>
              </a:ext>
            </a:extLst>
          </p:cNvPr>
          <p:cNvSpPr txBox="1">
            <a:spLocks noChangeArrowheads="1"/>
          </p:cNvSpPr>
          <p:nvPr/>
        </p:nvSpPr>
        <p:spPr>
          <a:xfrm>
            <a:off x="366474" y="210522"/>
            <a:ext cx="8472725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Figure 11.2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A basic framework of analysis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044B403-33EE-F6C6-1171-9CCF23BF07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789" y="1915255"/>
            <a:ext cx="8230423" cy="3027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992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alendar&#10;&#10;Description automatically generated">
            <a:extLst>
              <a:ext uri="{FF2B5EF4-FFF2-40B4-BE49-F238E27FC236}">
                <a16:creationId xmlns:a16="http://schemas.microsoft.com/office/drawing/2014/main" id="{F6492793-5583-FA0B-9E88-123401CA1E9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59792" y="-924802"/>
            <a:ext cx="5824415" cy="81688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230494-E293-B3C4-6713-CA381A3E7901}"/>
              </a:ext>
            </a:extLst>
          </p:cNvPr>
          <p:cNvSpPr txBox="1"/>
          <p:nvPr/>
        </p:nvSpPr>
        <p:spPr>
          <a:xfrm>
            <a:off x="371475" y="6121856"/>
            <a:ext cx="46858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b="0" i="1" u="none" strike="noStrike" baseline="0" dirty="0">
                <a:latin typeface="+mj-lt"/>
              </a:rPr>
              <a:t>Source</a:t>
            </a:r>
            <a:r>
              <a:rPr lang="en-US" sz="800" b="0" i="0" u="none" strike="noStrike" baseline="0" dirty="0">
                <a:latin typeface="+mj-lt"/>
              </a:rPr>
              <a:t>: Copyright © 2018 The Virtual Learning Materials Workshop. Reproduced with permission.</a:t>
            </a:r>
            <a:endParaRPr lang="en-IN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386680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C4B8FEDA-0C33-6965-B341-BA04EE4C4218}"/>
              </a:ext>
            </a:extLst>
          </p:cNvPr>
          <p:cNvSpPr txBox="1">
            <a:spLocks noChangeArrowheads="1"/>
          </p:cNvSpPr>
          <p:nvPr/>
        </p:nvSpPr>
        <p:spPr>
          <a:xfrm>
            <a:off x="366474" y="210522"/>
            <a:ext cx="8472725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Other approaches to the study of </a:t>
            </a:r>
            <a:r>
              <a:rPr kumimoji="0" lang="en-US" sz="3200" b="1" i="0" u="none" strike="noStrike" kern="0" cap="none" spc="0" normalizeH="0" baseline="0" noProof="0" dirty="0" err="1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organisations</a:t>
            </a:r>
            <a:endParaRPr kumimoji="0" lang="en-US" sz="3200" b="1" i="0" u="none" strike="noStrike" kern="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1948510F-E322-0311-338A-8F591BAEA0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363" y="1422799"/>
            <a:ext cx="7909274" cy="4401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2881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Managerial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Definition of a manager</a:t>
            </a:r>
          </a:p>
          <a:p>
            <a:r>
              <a:t>Importance in organisational success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Mintzberg’s Managerial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Interpersonal: Leader, liaison, figurehead</a:t>
            </a:r>
          </a:p>
          <a:p>
            <a:r>
              <a:t>Informational: Monitor, disseminator, spokesperson</a:t>
            </a:r>
          </a:p>
          <a:p>
            <a:r>
              <a:t>Decisional: Entrepreneur, disturbance handler, resource allocator, negotiator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Skills of a Manager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Technical skills</a:t>
            </a:r>
          </a:p>
          <a:p>
            <a:r>
              <a:rPr dirty="0"/>
              <a:t>Human skills</a:t>
            </a:r>
          </a:p>
          <a:p>
            <a:r>
              <a:rPr dirty="0"/>
              <a:t>Conceptual skills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0" i="1" dirty="0">
                <a:solidFill>
                  <a:srgbClr val="424242"/>
                </a:solidFill>
                <a:effectLst/>
                <a:latin typeface="Segoe Sans"/>
              </a:rPr>
              <a:t>“Success in management requires learning as fast as the world is changing.”</a:t>
            </a: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 </a:t>
            </a:r>
          </a:p>
          <a:p>
            <a:pPr marL="0" indent="0" algn="r">
              <a:buNone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(Warren Bennis)</a:t>
            </a:r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Managerial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Planning</a:t>
            </a:r>
          </a:p>
          <a:p>
            <a:r>
              <a:t>Organising</a:t>
            </a:r>
          </a:p>
          <a:p>
            <a:r>
              <a:t>Leading</a:t>
            </a:r>
          </a:p>
          <a:p>
            <a:r>
              <a:t>Controlling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Challenges Faced by Managers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Remote and hybrid work</a:t>
            </a:r>
            <a:endParaRPr lang="en-GB" dirty="0"/>
          </a:p>
          <a:p>
            <a:r>
              <a:rPr lang="en-GB" dirty="0"/>
              <a:t>Flexible working</a:t>
            </a:r>
            <a:endParaRPr dirty="0"/>
          </a:p>
          <a:p>
            <a:r>
              <a:rPr dirty="0"/>
              <a:t>Diversity and inclusion</a:t>
            </a:r>
          </a:p>
          <a:p>
            <a:r>
              <a:rPr dirty="0"/>
              <a:t>Ethical decision-making</a:t>
            </a:r>
          </a:p>
          <a:p>
            <a:r>
              <a:rPr dirty="0"/>
              <a:t>Change management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Organisational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External and internal factors affecting the </a:t>
            </a:r>
            <a:r>
              <a:rPr dirty="0" err="1"/>
              <a:t>organisation</a:t>
            </a:r>
            <a:endParaRPr dirty="0"/>
          </a:p>
          <a:p>
            <a:r>
              <a:rPr dirty="0"/>
              <a:t>Includes economic, technological, legal, and social influences</a:t>
            </a:r>
          </a:p>
          <a:p>
            <a:r>
              <a:rPr dirty="0"/>
              <a:t>Requires adaptability and strategic planning</a:t>
            </a:r>
          </a:p>
          <a:p>
            <a:r>
              <a:rPr dirty="0"/>
              <a:t>Dynamic and constantly changing</a:t>
            </a:r>
            <a:endParaRPr lang="en-GB" dirty="0"/>
          </a:p>
          <a:p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marL="0" indent="0">
              <a:buNone/>
            </a:pPr>
            <a:r>
              <a:rPr dirty="0"/>
              <a:t>Summary of key points</a:t>
            </a:r>
          </a:p>
          <a:p>
            <a:r>
              <a:rPr dirty="0"/>
              <a:t>Importance of adapting management approaches</a:t>
            </a:r>
          </a:p>
          <a:p>
            <a:r>
              <a:rPr dirty="0"/>
              <a:t>Role of managers in shaping </a:t>
            </a:r>
            <a:r>
              <a:rPr dirty="0" err="1"/>
              <a:t>organisational</a:t>
            </a:r>
            <a:r>
              <a:rPr dirty="0"/>
              <a:t> culture and performance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57187-4BC2-4F1C-B004-5EE86E15F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Next week 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6062A-CA74-4A23-81DE-842C650653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506686" cy="3989040"/>
          </a:xfrm>
        </p:spPr>
        <p:txBody>
          <a:bodyPr>
            <a:normAutofit/>
          </a:bodyPr>
          <a:lstStyle/>
          <a:p>
            <a:r>
              <a:rPr lang="en-GB" sz="2800" dirty="0"/>
              <a:t>The context of the Organisation </a:t>
            </a:r>
          </a:p>
          <a:p>
            <a:r>
              <a:rPr lang="en-GB" sz="2800" dirty="0"/>
              <a:t>Organisational Strategy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B75545-6EB3-4BA4-A713-6760E30DF9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8082" y="2589246"/>
            <a:ext cx="1915582" cy="2579909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F88DB5-B483-46F0-88AA-3D7540FABC1B}"/>
              </a:ext>
            </a:extLst>
          </p:cNvPr>
          <p:cNvSpPr txBox="1"/>
          <p:nvPr/>
        </p:nvSpPr>
        <p:spPr>
          <a:xfrm>
            <a:off x="5778456" y="1966813"/>
            <a:ext cx="2715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Figures taken from - </a:t>
            </a:r>
          </a:p>
        </p:txBody>
      </p:sp>
    </p:spTree>
    <p:extLst>
      <p:ext uri="{BB962C8B-B14F-4D97-AF65-F5344CB8AC3E}">
        <p14:creationId xmlns:p14="http://schemas.microsoft.com/office/powerpoint/2010/main" val="344059133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458</Words>
  <Application>Microsoft Office PowerPoint</Application>
  <PresentationFormat>On-screen Show (4:3)</PresentationFormat>
  <Paragraphs>106</Paragraphs>
  <Slides>23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Myriad Pro</vt:lpstr>
      <vt:lpstr>Segoe Sans</vt:lpstr>
      <vt:lpstr>Arial</vt:lpstr>
      <vt:lpstr>Calibri</vt:lpstr>
      <vt:lpstr>UWTSD</vt:lpstr>
      <vt:lpstr>Approaches to the Organisation and Management</vt:lpstr>
      <vt:lpstr>Session objectives </vt:lpstr>
      <vt:lpstr>A recap on early Organisational Theory</vt:lpstr>
      <vt:lpstr>Classical Approaches</vt:lpstr>
      <vt:lpstr>PowerPoint Presentation</vt:lpstr>
      <vt:lpstr>Human Relations Approach</vt:lpstr>
      <vt:lpstr>PowerPoint Presentation</vt:lpstr>
      <vt:lpstr>Hawthorne Experiments </vt:lpstr>
      <vt:lpstr>Systems Approach</vt:lpstr>
      <vt:lpstr>Contingency Approach</vt:lpstr>
      <vt:lpstr>Modern Approaches</vt:lpstr>
      <vt:lpstr>PowerPoint Presentation</vt:lpstr>
      <vt:lpstr>PowerPoint Presentation</vt:lpstr>
      <vt:lpstr>PowerPoint Presentation</vt:lpstr>
      <vt:lpstr>PowerPoint Presentation</vt:lpstr>
      <vt:lpstr>Introduction to Managerial Roles</vt:lpstr>
      <vt:lpstr>Mintzberg’s Managerial Roles</vt:lpstr>
      <vt:lpstr>Key Skills of a Manager</vt:lpstr>
      <vt:lpstr>Managerial Functions</vt:lpstr>
      <vt:lpstr>Challenges Faced by Managers Today</vt:lpstr>
      <vt:lpstr>Organisational Environment</vt:lpstr>
      <vt:lpstr>Conclusion</vt:lpstr>
      <vt:lpstr>Next week …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Approaches to the Organisation and Management</dc:title>
  <dc:creator>Helen Evans (Institute of Management and Health)</dc:creator>
  <cp:lastModifiedBy>Helen Evans (Institute of Management and Health)</cp:lastModifiedBy>
  <cp:revision>1</cp:revision>
  <dcterms:created xsi:type="dcterms:W3CDTF">2025-08-13T15:28:51Z</dcterms:created>
  <dcterms:modified xsi:type="dcterms:W3CDTF">2025-08-27T14:23:04Z</dcterms:modified>
</cp:coreProperties>
</file>