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75" r:id="rId4"/>
    <p:sldId id="257" r:id="rId5"/>
    <p:sldId id="259" r:id="rId6"/>
    <p:sldId id="279" r:id="rId7"/>
    <p:sldId id="280" r:id="rId8"/>
    <p:sldId id="281" r:id="rId9"/>
    <p:sldId id="263" r:id="rId10"/>
    <p:sldId id="282" r:id="rId11"/>
    <p:sldId id="262" r:id="rId12"/>
    <p:sldId id="269" r:id="rId13"/>
    <p:sldId id="265" r:id="rId14"/>
    <p:sldId id="266" r:id="rId15"/>
    <p:sldId id="264" r:id="rId16"/>
    <p:sldId id="270" r:id="rId17"/>
    <p:sldId id="271" r:id="rId18"/>
    <p:sldId id="274" r:id="rId19"/>
    <p:sldId id="276" r:id="rId20"/>
    <p:sldId id="272" r:id="rId21"/>
    <p:sldId id="283" r:id="rId22"/>
    <p:sldId id="273" r:id="rId23"/>
    <p:sldId id="277" r:id="rId24"/>
    <p:sldId id="278" r:id="rId25"/>
    <p:sldId id="284" r:id="rId26"/>
    <p:sldId id="285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sv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svg"/><Relationship Id="rId4" Type="http://schemas.openxmlformats.org/officeDocument/2006/relationships/image" Target="../media/image7.svg"/><Relationship Id="rId9" Type="http://schemas.openxmlformats.org/officeDocument/2006/relationships/image" Target="../media/image12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sv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svg"/><Relationship Id="rId4" Type="http://schemas.openxmlformats.org/officeDocument/2006/relationships/image" Target="../media/image7.svg"/><Relationship Id="rId9" Type="http://schemas.openxmlformats.org/officeDocument/2006/relationships/image" Target="../media/image1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080BED0-D878-4B6E-A6A1-C813E93353B1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</dgm:pt>
    <dgm:pt modelId="{0068534B-A22A-4236-938E-44333EDA5718}">
      <dgm:prSet phldrT="[Text]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dirty="0"/>
            <a:t>Integrity</a:t>
          </a:r>
        </a:p>
      </dgm:t>
    </dgm:pt>
    <dgm:pt modelId="{945F0EEE-C40D-409B-A1B0-546697EFB7C0}" type="parTrans" cxnId="{A2FC0D7C-7C8A-4101-9F87-6A3AE7916ED2}">
      <dgm:prSet/>
      <dgm:spPr/>
      <dgm:t>
        <a:bodyPr/>
        <a:lstStyle/>
        <a:p>
          <a:endParaRPr lang="en-GB"/>
        </a:p>
      </dgm:t>
    </dgm:pt>
    <dgm:pt modelId="{F7E45BB1-23C4-4A6D-B380-849EBD74C5AD}" type="sibTrans" cxnId="{A2FC0D7C-7C8A-4101-9F87-6A3AE7916ED2}">
      <dgm:prSet/>
      <dgm:spPr/>
      <dgm:t>
        <a:bodyPr/>
        <a:lstStyle/>
        <a:p>
          <a:pPr>
            <a:lnSpc>
              <a:spcPct val="100000"/>
            </a:lnSpc>
          </a:pPr>
          <a:endParaRPr lang="en-GB"/>
        </a:p>
      </dgm:t>
    </dgm:pt>
    <dgm:pt modelId="{6C1EFA7A-F9E8-4F8C-A81A-113DB6C1F0F2}">
      <dgm:prSet phldrT="[Text]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dirty="0"/>
            <a:t>Humanity</a:t>
          </a:r>
        </a:p>
      </dgm:t>
    </dgm:pt>
    <dgm:pt modelId="{BE009A8F-8766-4A6F-A746-8DD56B48AA81}" type="parTrans" cxnId="{6C2E9A59-51A6-45C3-9DC8-AD656F5A6495}">
      <dgm:prSet/>
      <dgm:spPr/>
      <dgm:t>
        <a:bodyPr/>
        <a:lstStyle/>
        <a:p>
          <a:endParaRPr lang="en-GB"/>
        </a:p>
      </dgm:t>
    </dgm:pt>
    <dgm:pt modelId="{423781D3-6279-4B3E-9EAB-B45B65B29CFE}" type="sibTrans" cxnId="{6C2E9A59-51A6-45C3-9DC8-AD656F5A6495}">
      <dgm:prSet/>
      <dgm:spPr/>
      <dgm:t>
        <a:bodyPr/>
        <a:lstStyle/>
        <a:p>
          <a:pPr>
            <a:lnSpc>
              <a:spcPct val="100000"/>
            </a:lnSpc>
          </a:pPr>
          <a:endParaRPr lang="en-GB"/>
        </a:p>
      </dgm:t>
    </dgm:pt>
    <dgm:pt modelId="{33D11041-271A-4BC2-AFFB-E5B6FA76D18D}">
      <dgm:prSet phldrT="[Text]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dirty="0"/>
            <a:t>Confidence</a:t>
          </a:r>
        </a:p>
      </dgm:t>
    </dgm:pt>
    <dgm:pt modelId="{3AF33EEF-F225-46B9-B4B9-721749929256}" type="parTrans" cxnId="{0E8790A0-AE88-4A37-9AD2-08A6B626E946}">
      <dgm:prSet/>
      <dgm:spPr/>
      <dgm:t>
        <a:bodyPr/>
        <a:lstStyle/>
        <a:p>
          <a:endParaRPr lang="en-GB"/>
        </a:p>
      </dgm:t>
    </dgm:pt>
    <dgm:pt modelId="{CC98A4A9-B232-47F3-949A-5FF8FB5CDD1C}" type="sibTrans" cxnId="{0E8790A0-AE88-4A37-9AD2-08A6B626E946}">
      <dgm:prSet/>
      <dgm:spPr/>
      <dgm:t>
        <a:bodyPr/>
        <a:lstStyle/>
        <a:p>
          <a:pPr>
            <a:lnSpc>
              <a:spcPct val="100000"/>
            </a:lnSpc>
          </a:pPr>
          <a:endParaRPr lang="en-GB"/>
        </a:p>
      </dgm:t>
    </dgm:pt>
    <dgm:pt modelId="{D2E66936-DD6E-413C-91DE-331AE6B42F98}">
      <dgm:prSet phldrT="[Text]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dirty="0"/>
            <a:t>Toughness</a:t>
          </a:r>
        </a:p>
      </dgm:t>
    </dgm:pt>
    <dgm:pt modelId="{E024D927-48F1-442F-83A1-8BDF13D12586}" type="parTrans" cxnId="{AAAF10EB-3906-4BFD-B902-C677A52B680E}">
      <dgm:prSet/>
      <dgm:spPr/>
      <dgm:t>
        <a:bodyPr/>
        <a:lstStyle/>
        <a:p>
          <a:endParaRPr lang="en-GB"/>
        </a:p>
      </dgm:t>
    </dgm:pt>
    <dgm:pt modelId="{C17DB793-6608-4778-825E-ACF4AC0E1473}" type="sibTrans" cxnId="{AAAF10EB-3906-4BFD-B902-C677A52B680E}">
      <dgm:prSet/>
      <dgm:spPr/>
      <dgm:t>
        <a:bodyPr/>
        <a:lstStyle/>
        <a:p>
          <a:pPr>
            <a:lnSpc>
              <a:spcPct val="100000"/>
            </a:lnSpc>
          </a:pPr>
          <a:endParaRPr lang="en-GB"/>
        </a:p>
      </dgm:t>
    </dgm:pt>
    <dgm:pt modelId="{70CA80D5-578F-4A75-8E1A-64FBB1EB797B}">
      <dgm:prSet phldrT="[Text]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dirty="0"/>
            <a:t>Humility</a:t>
          </a:r>
        </a:p>
      </dgm:t>
    </dgm:pt>
    <dgm:pt modelId="{3C7B1D59-44EB-492B-8EE5-1C8C4E4AF0E5}" type="parTrans" cxnId="{4AC23773-7FA2-4E67-A07A-7EB9BE2415B1}">
      <dgm:prSet/>
      <dgm:spPr/>
      <dgm:t>
        <a:bodyPr/>
        <a:lstStyle/>
        <a:p>
          <a:endParaRPr lang="en-GB"/>
        </a:p>
      </dgm:t>
    </dgm:pt>
    <dgm:pt modelId="{58EBD506-1DA3-4B66-9F7F-65561BFF09BD}" type="sibTrans" cxnId="{4AC23773-7FA2-4E67-A07A-7EB9BE2415B1}">
      <dgm:prSet/>
      <dgm:spPr/>
      <dgm:t>
        <a:bodyPr/>
        <a:lstStyle/>
        <a:p>
          <a:pPr>
            <a:lnSpc>
              <a:spcPct val="100000"/>
            </a:lnSpc>
          </a:pPr>
          <a:endParaRPr lang="en-GB"/>
        </a:p>
      </dgm:t>
    </dgm:pt>
    <dgm:pt modelId="{66FA8974-93AA-4AB2-A253-687654DF3173}">
      <dgm:prSet phldrT="[Text]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dirty="0"/>
            <a:t>Fairness</a:t>
          </a:r>
        </a:p>
      </dgm:t>
    </dgm:pt>
    <dgm:pt modelId="{9840E706-78DB-43EB-A427-8B8E305D12E1}" type="parTrans" cxnId="{5BCC75A1-A55C-482F-ADF8-AE533BE7715A}">
      <dgm:prSet/>
      <dgm:spPr/>
      <dgm:t>
        <a:bodyPr/>
        <a:lstStyle/>
        <a:p>
          <a:endParaRPr lang="en-GB"/>
        </a:p>
      </dgm:t>
    </dgm:pt>
    <dgm:pt modelId="{BF021F37-25E4-4CD2-812C-1343FD5EBDD8}" type="sibTrans" cxnId="{5BCC75A1-A55C-482F-ADF8-AE533BE7715A}">
      <dgm:prSet/>
      <dgm:spPr/>
      <dgm:t>
        <a:bodyPr/>
        <a:lstStyle/>
        <a:p>
          <a:endParaRPr lang="en-GB"/>
        </a:p>
      </dgm:t>
    </dgm:pt>
    <dgm:pt modelId="{429F9775-8796-42C5-9B9A-06A63DB6663F}" type="pres">
      <dgm:prSet presAssocID="{2080BED0-D878-4B6E-A6A1-C813E93353B1}" presName="root" presStyleCnt="0">
        <dgm:presLayoutVars>
          <dgm:dir/>
          <dgm:resizeHandles val="exact"/>
        </dgm:presLayoutVars>
      </dgm:prSet>
      <dgm:spPr/>
    </dgm:pt>
    <dgm:pt modelId="{5727CE86-A6A9-4A9E-B8D1-042CA2371F35}" type="pres">
      <dgm:prSet presAssocID="{0068534B-A22A-4236-938E-44333EDA5718}" presName="compNode" presStyleCnt="0"/>
      <dgm:spPr/>
    </dgm:pt>
    <dgm:pt modelId="{002A295A-6BC6-4869-A664-6035A89AD466}" type="pres">
      <dgm:prSet presAssocID="{0068534B-A22A-4236-938E-44333EDA5718}" presName="iconBgRect" presStyleLbl="bgShp" presStyleIdx="0" presStyleCnt="6"/>
      <dgm:spPr/>
    </dgm:pt>
    <dgm:pt modelId="{38D5ACBC-3985-48B0-B331-0E3B901BE744}" type="pres">
      <dgm:prSet presAssocID="{0068534B-A22A-4236-938E-44333EDA5718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B687F79B-9585-436F-867B-CAD40ACE5250}" type="pres">
      <dgm:prSet presAssocID="{0068534B-A22A-4236-938E-44333EDA5718}" presName="spaceRect" presStyleCnt="0"/>
      <dgm:spPr/>
    </dgm:pt>
    <dgm:pt modelId="{8C9B7E8E-9C6A-4613-8263-7FCB7E5CCCDC}" type="pres">
      <dgm:prSet presAssocID="{0068534B-A22A-4236-938E-44333EDA5718}" presName="textRect" presStyleLbl="revTx" presStyleIdx="0" presStyleCnt="6">
        <dgm:presLayoutVars>
          <dgm:chMax val="1"/>
          <dgm:chPref val="1"/>
        </dgm:presLayoutVars>
      </dgm:prSet>
      <dgm:spPr/>
    </dgm:pt>
    <dgm:pt modelId="{A492C35B-2950-4BFF-8650-31B9C0ACC950}" type="pres">
      <dgm:prSet presAssocID="{F7E45BB1-23C4-4A6D-B380-849EBD74C5AD}" presName="sibTrans" presStyleCnt="0"/>
      <dgm:spPr/>
    </dgm:pt>
    <dgm:pt modelId="{41FC0FE5-5108-4EF6-A8B6-E9595BB0C8A9}" type="pres">
      <dgm:prSet presAssocID="{6C1EFA7A-F9E8-4F8C-A81A-113DB6C1F0F2}" presName="compNode" presStyleCnt="0"/>
      <dgm:spPr/>
    </dgm:pt>
    <dgm:pt modelId="{66758107-595D-4964-BE39-704920BC0D8A}" type="pres">
      <dgm:prSet presAssocID="{6C1EFA7A-F9E8-4F8C-A81A-113DB6C1F0F2}" presName="iconBgRect" presStyleLbl="bgShp" presStyleIdx="1" presStyleCnt="6"/>
      <dgm:spPr/>
    </dgm:pt>
    <dgm:pt modelId="{8C400736-7573-4B35-8C68-25E59C227453}" type="pres">
      <dgm:prSet presAssocID="{6C1EFA7A-F9E8-4F8C-A81A-113DB6C1F0F2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DD022380-932B-4A3B-A193-50205ACC6B8D}" type="pres">
      <dgm:prSet presAssocID="{6C1EFA7A-F9E8-4F8C-A81A-113DB6C1F0F2}" presName="spaceRect" presStyleCnt="0"/>
      <dgm:spPr/>
    </dgm:pt>
    <dgm:pt modelId="{0ABD6100-3B21-46EB-AB70-0CAB0E352C54}" type="pres">
      <dgm:prSet presAssocID="{6C1EFA7A-F9E8-4F8C-A81A-113DB6C1F0F2}" presName="textRect" presStyleLbl="revTx" presStyleIdx="1" presStyleCnt="6">
        <dgm:presLayoutVars>
          <dgm:chMax val="1"/>
          <dgm:chPref val="1"/>
        </dgm:presLayoutVars>
      </dgm:prSet>
      <dgm:spPr/>
    </dgm:pt>
    <dgm:pt modelId="{B9A43692-61B4-4CEC-8401-B66A12024AB0}" type="pres">
      <dgm:prSet presAssocID="{423781D3-6279-4B3E-9EAB-B45B65B29CFE}" presName="sibTrans" presStyleCnt="0"/>
      <dgm:spPr/>
    </dgm:pt>
    <dgm:pt modelId="{D0F3A061-204F-4B4C-B6B8-08805FAAFD09}" type="pres">
      <dgm:prSet presAssocID="{D2E66936-DD6E-413C-91DE-331AE6B42F98}" presName="compNode" presStyleCnt="0"/>
      <dgm:spPr/>
    </dgm:pt>
    <dgm:pt modelId="{CAB65980-8B3C-41C7-984E-6366BD3AE41A}" type="pres">
      <dgm:prSet presAssocID="{D2E66936-DD6E-413C-91DE-331AE6B42F98}" presName="iconBgRect" presStyleLbl="bgShp" presStyleIdx="2" presStyleCnt="6"/>
      <dgm:spPr/>
    </dgm:pt>
    <dgm:pt modelId="{5AAFC138-EEA2-4F18-AC37-9A3C5EE2735C}" type="pres">
      <dgm:prSet presAssocID="{D2E66936-DD6E-413C-91DE-331AE6B42F98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uscle Arm"/>
        </a:ext>
      </dgm:extLst>
    </dgm:pt>
    <dgm:pt modelId="{2CE9584B-1C9A-445C-8404-95DD6010CC46}" type="pres">
      <dgm:prSet presAssocID="{D2E66936-DD6E-413C-91DE-331AE6B42F98}" presName="spaceRect" presStyleCnt="0"/>
      <dgm:spPr/>
    </dgm:pt>
    <dgm:pt modelId="{2473EAC0-A468-4521-8D7D-2247D82F6BAC}" type="pres">
      <dgm:prSet presAssocID="{D2E66936-DD6E-413C-91DE-331AE6B42F98}" presName="textRect" presStyleLbl="revTx" presStyleIdx="2" presStyleCnt="6">
        <dgm:presLayoutVars>
          <dgm:chMax val="1"/>
          <dgm:chPref val="1"/>
        </dgm:presLayoutVars>
      </dgm:prSet>
      <dgm:spPr/>
    </dgm:pt>
    <dgm:pt modelId="{19B245C9-AB76-4937-AE80-D4A9548E6BFE}" type="pres">
      <dgm:prSet presAssocID="{C17DB793-6608-4778-825E-ACF4AC0E1473}" presName="sibTrans" presStyleCnt="0"/>
      <dgm:spPr/>
    </dgm:pt>
    <dgm:pt modelId="{7D679E90-026B-4A88-8B63-6140713FD26F}" type="pres">
      <dgm:prSet presAssocID="{70CA80D5-578F-4A75-8E1A-64FBB1EB797B}" presName="compNode" presStyleCnt="0"/>
      <dgm:spPr/>
    </dgm:pt>
    <dgm:pt modelId="{1DCE7B69-116C-4EF3-A629-E7F8197E0891}" type="pres">
      <dgm:prSet presAssocID="{70CA80D5-578F-4A75-8E1A-64FBB1EB797B}" presName="iconBgRect" presStyleLbl="bgShp" presStyleIdx="3" presStyleCnt="6"/>
      <dgm:spPr/>
    </dgm:pt>
    <dgm:pt modelId="{321E581A-3B93-4CD9-9468-A41DB945E431}" type="pres">
      <dgm:prSet presAssocID="{70CA80D5-578F-4A75-8E1A-64FBB1EB797B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oat"/>
        </a:ext>
      </dgm:extLst>
    </dgm:pt>
    <dgm:pt modelId="{8EF35B4F-AFFC-4D4E-BB67-E882626AB57C}" type="pres">
      <dgm:prSet presAssocID="{70CA80D5-578F-4A75-8E1A-64FBB1EB797B}" presName="spaceRect" presStyleCnt="0"/>
      <dgm:spPr/>
    </dgm:pt>
    <dgm:pt modelId="{88C4E2CA-656A-41E3-8C3E-9F76CA8C5864}" type="pres">
      <dgm:prSet presAssocID="{70CA80D5-578F-4A75-8E1A-64FBB1EB797B}" presName="textRect" presStyleLbl="revTx" presStyleIdx="3" presStyleCnt="6">
        <dgm:presLayoutVars>
          <dgm:chMax val="1"/>
          <dgm:chPref val="1"/>
        </dgm:presLayoutVars>
      </dgm:prSet>
      <dgm:spPr/>
    </dgm:pt>
    <dgm:pt modelId="{E7D688C3-1150-4005-A019-7F83A7429FEB}" type="pres">
      <dgm:prSet presAssocID="{58EBD506-1DA3-4B66-9F7F-65561BFF09BD}" presName="sibTrans" presStyleCnt="0"/>
      <dgm:spPr/>
    </dgm:pt>
    <dgm:pt modelId="{53C23867-A5CE-491E-83C2-D5FCA740350B}" type="pres">
      <dgm:prSet presAssocID="{33D11041-271A-4BC2-AFFB-E5B6FA76D18D}" presName="compNode" presStyleCnt="0"/>
      <dgm:spPr/>
    </dgm:pt>
    <dgm:pt modelId="{333B1212-8036-40CA-A6FF-4A18F0050169}" type="pres">
      <dgm:prSet presAssocID="{33D11041-271A-4BC2-AFFB-E5B6FA76D18D}" presName="iconBgRect" presStyleLbl="bgShp" presStyleIdx="4" presStyleCnt="6"/>
      <dgm:spPr/>
    </dgm:pt>
    <dgm:pt modelId="{AE6E8870-0498-4E3E-AD91-091E13E0668A}" type="pres">
      <dgm:prSet presAssocID="{33D11041-271A-4BC2-AFFB-E5B6FA76D18D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on"/>
        </a:ext>
      </dgm:extLst>
    </dgm:pt>
    <dgm:pt modelId="{78781F3A-1F20-441F-A760-7FB6A08F2E7B}" type="pres">
      <dgm:prSet presAssocID="{33D11041-271A-4BC2-AFFB-E5B6FA76D18D}" presName="spaceRect" presStyleCnt="0"/>
      <dgm:spPr/>
    </dgm:pt>
    <dgm:pt modelId="{DBCAB860-5631-4D43-8F8B-BAF84562056E}" type="pres">
      <dgm:prSet presAssocID="{33D11041-271A-4BC2-AFFB-E5B6FA76D18D}" presName="textRect" presStyleLbl="revTx" presStyleIdx="4" presStyleCnt="6">
        <dgm:presLayoutVars>
          <dgm:chMax val="1"/>
          <dgm:chPref val="1"/>
        </dgm:presLayoutVars>
      </dgm:prSet>
      <dgm:spPr/>
    </dgm:pt>
    <dgm:pt modelId="{E9277CB0-537B-4269-8122-E96A8237D438}" type="pres">
      <dgm:prSet presAssocID="{CC98A4A9-B232-47F3-949A-5FF8FB5CDD1C}" presName="sibTrans" presStyleCnt="0"/>
      <dgm:spPr/>
    </dgm:pt>
    <dgm:pt modelId="{A4D1B4F4-F5D4-465C-B364-6B75453ECB79}" type="pres">
      <dgm:prSet presAssocID="{66FA8974-93AA-4AB2-A253-687654DF3173}" presName="compNode" presStyleCnt="0"/>
      <dgm:spPr/>
    </dgm:pt>
    <dgm:pt modelId="{23866974-1F57-49CB-93F1-677943C7F520}" type="pres">
      <dgm:prSet presAssocID="{66FA8974-93AA-4AB2-A253-687654DF3173}" presName="iconBgRect" presStyleLbl="bgShp" presStyleIdx="5" presStyleCnt="6"/>
      <dgm:spPr/>
    </dgm:pt>
    <dgm:pt modelId="{033A927B-464D-4C38-8E0D-00290AF18E59}" type="pres">
      <dgm:prSet presAssocID="{66FA8974-93AA-4AB2-A253-687654DF3173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567B40D4-C5E4-4289-A415-F55CE255B314}" type="pres">
      <dgm:prSet presAssocID="{66FA8974-93AA-4AB2-A253-687654DF3173}" presName="spaceRect" presStyleCnt="0"/>
      <dgm:spPr/>
    </dgm:pt>
    <dgm:pt modelId="{A30FA717-7427-48E0-A27D-A6F0B78E3E05}" type="pres">
      <dgm:prSet presAssocID="{66FA8974-93AA-4AB2-A253-687654DF3173}" presName="textRect" presStyleLbl="revTx" presStyleIdx="5" presStyleCnt="6">
        <dgm:presLayoutVars>
          <dgm:chMax val="1"/>
          <dgm:chPref val="1"/>
        </dgm:presLayoutVars>
      </dgm:prSet>
      <dgm:spPr/>
    </dgm:pt>
  </dgm:ptLst>
  <dgm:cxnLst>
    <dgm:cxn modelId="{1A555508-689F-4892-9A36-16770B355C88}" type="presOf" srcId="{70CA80D5-578F-4A75-8E1A-64FBB1EB797B}" destId="{88C4E2CA-656A-41E3-8C3E-9F76CA8C5864}" srcOrd="0" destOrd="0" presId="urn:microsoft.com/office/officeart/2018/5/layout/IconCircleLabelList"/>
    <dgm:cxn modelId="{18FEC931-AA8D-46DD-BE8F-5FDDD4C86F21}" type="presOf" srcId="{66FA8974-93AA-4AB2-A253-687654DF3173}" destId="{A30FA717-7427-48E0-A27D-A6F0B78E3E05}" srcOrd="0" destOrd="0" presId="urn:microsoft.com/office/officeart/2018/5/layout/IconCircleLabelList"/>
    <dgm:cxn modelId="{9828643B-22C8-4619-848B-A640997F529B}" type="presOf" srcId="{33D11041-271A-4BC2-AFFB-E5B6FA76D18D}" destId="{DBCAB860-5631-4D43-8F8B-BAF84562056E}" srcOrd="0" destOrd="0" presId="urn:microsoft.com/office/officeart/2018/5/layout/IconCircleLabelList"/>
    <dgm:cxn modelId="{07A5F042-8A11-43FF-A178-457ABD7AEFF5}" type="presOf" srcId="{6C1EFA7A-F9E8-4F8C-A81A-113DB6C1F0F2}" destId="{0ABD6100-3B21-46EB-AB70-0CAB0E352C54}" srcOrd="0" destOrd="0" presId="urn:microsoft.com/office/officeart/2018/5/layout/IconCircleLabelList"/>
    <dgm:cxn modelId="{4AC23773-7FA2-4E67-A07A-7EB9BE2415B1}" srcId="{2080BED0-D878-4B6E-A6A1-C813E93353B1}" destId="{70CA80D5-578F-4A75-8E1A-64FBB1EB797B}" srcOrd="3" destOrd="0" parTransId="{3C7B1D59-44EB-492B-8EE5-1C8C4E4AF0E5}" sibTransId="{58EBD506-1DA3-4B66-9F7F-65561BFF09BD}"/>
    <dgm:cxn modelId="{6C2E9A59-51A6-45C3-9DC8-AD656F5A6495}" srcId="{2080BED0-D878-4B6E-A6A1-C813E93353B1}" destId="{6C1EFA7A-F9E8-4F8C-A81A-113DB6C1F0F2}" srcOrd="1" destOrd="0" parTransId="{BE009A8F-8766-4A6F-A746-8DD56B48AA81}" sibTransId="{423781D3-6279-4B3E-9EAB-B45B65B29CFE}"/>
    <dgm:cxn modelId="{A2FC0D7C-7C8A-4101-9F87-6A3AE7916ED2}" srcId="{2080BED0-D878-4B6E-A6A1-C813E93353B1}" destId="{0068534B-A22A-4236-938E-44333EDA5718}" srcOrd="0" destOrd="0" parTransId="{945F0EEE-C40D-409B-A1B0-546697EFB7C0}" sibTransId="{F7E45BB1-23C4-4A6D-B380-849EBD74C5AD}"/>
    <dgm:cxn modelId="{B23529A0-E215-4328-9D64-D3CA1419CD8A}" type="presOf" srcId="{0068534B-A22A-4236-938E-44333EDA5718}" destId="{8C9B7E8E-9C6A-4613-8263-7FCB7E5CCCDC}" srcOrd="0" destOrd="0" presId="urn:microsoft.com/office/officeart/2018/5/layout/IconCircleLabelList"/>
    <dgm:cxn modelId="{0E8790A0-AE88-4A37-9AD2-08A6B626E946}" srcId="{2080BED0-D878-4B6E-A6A1-C813E93353B1}" destId="{33D11041-271A-4BC2-AFFB-E5B6FA76D18D}" srcOrd="4" destOrd="0" parTransId="{3AF33EEF-F225-46B9-B4B9-721749929256}" sibTransId="{CC98A4A9-B232-47F3-949A-5FF8FB5CDD1C}"/>
    <dgm:cxn modelId="{5BCC75A1-A55C-482F-ADF8-AE533BE7715A}" srcId="{2080BED0-D878-4B6E-A6A1-C813E93353B1}" destId="{66FA8974-93AA-4AB2-A253-687654DF3173}" srcOrd="5" destOrd="0" parTransId="{9840E706-78DB-43EB-A427-8B8E305D12E1}" sibTransId="{BF021F37-25E4-4CD2-812C-1343FD5EBDD8}"/>
    <dgm:cxn modelId="{71BD51C8-096F-4C58-95F4-602A770726D2}" type="presOf" srcId="{2080BED0-D878-4B6E-A6A1-C813E93353B1}" destId="{429F9775-8796-42C5-9B9A-06A63DB6663F}" srcOrd="0" destOrd="0" presId="urn:microsoft.com/office/officeart/2018/5/layout/IconCircleLabelList"/>
    <dgm:cxn modelId="{05E6A4CC-8803-43F4-AD77-0589767041BF}" type="presOf" srcId="{D2E66936-DD6E-413C-91DE-331AE6B42F98}" destId="{2473EAC0-A468-4521-8D7D-2247D82F6BAC}" srcOrd="0" destOrd="0" presId="urn:microsoft.com/office/officeart/2018/5/layout/IconCircleLabelList"/>
    <dgm:cxn modelId="{AAAF10EB-3906-4BFD-B902-C677A52B680E}" srcId="{2080BED0-D878-4B6E-A6A1-C813E93353B1}" destId="{D2E66936-DD6E-413C-91DE-331AE6B42F98}" srcOrd="2" destOrd="0" parTransId="{E024D927-48F1-442F-83A1-8BDF13D12586}" sibTransId="{C17DB793-6608-4778-825E-ACF4AC0E1473}"/>
    <dgm:cxn modelId="{D09307A3-7A04-49E8-814B-0EF4FB6D4432}" type="presParOf" srcId="{429F9775-8796-42C5-9B9A-06A63DB6663F}" destId="{5727CE86-A6A9-4A9E-B8D1-042CA2371F35}" srcOrd="0" destOrd="0" presId="urn:microsoft.com/office/officeart/2018/5/layout/IconCircleLabelList"/>
    <dgm:cxn modelId="{7F7F3158-BC3A-47FF-8892-778435E717B6}" type="presParOf" srcId="{5727CE86-A6A9-4A9E-B8D1-042CA2371F35}" destId="{002A295A-6BC6-4869-A664-6035A89AD466}" srcOrd="0" destOrd="0" presId="urn:microsoft.com/office/officeart/2018/5/layout/IconCircleLabelList"/>
    <dgm:cxn modelId="{9F20C854-86AA-461C-B628-742C926F4A08}" type="presParOf" srcId="{5727CE86-A6A9-4A9E-B8D1-042CA2371F35}" destId="{38D5ACBC-3985-48B0-B331-0E3B901BE744}" srcOrd="1" destOrd="0" presId="urn:microsoft.com/office/officeart/2018/5/layout/IconCircleLabelList"/>
    <dgm:cxn modelId="{21D1D95F-E2B7-4DF4-99AD-0A71D943ECEC}" type="presParOf" srcId="{5727CE86-A6A9-4A9E-B8D1-042CA2371F35}" destId="{B687F79B-9585-436F-867B-CAD40ACE5250}" srcOrd="2" destOrd="0" presId="urn:microsoft.com/office/officeart/2018/5/layout/IconCircleLabelList"/>
    <dgm:cxn modelId="{92F5FC34-A971-4CF8-9FEC-98A7AE5009BC}" type="presParOf" srcId="{5727CE86-A6A9-4A9E-B8D1-042CA2371F35}" destId="{8C9B7E8E-9C6A-4613-8263-7FCB7E5CCCDC}" srcOrd="3" destOrd="0" presId="urn:microsoft.com/office/officeart/2018/5/layout/IconCircleLabelList"/>
    <dgm:cxn modelId="{EB43445B-D6F0-40D3-812D-737DCEFC973B}" type="presParOf" srcId="{429F9775-8796-42C5-9B9A-06A63DB6663F}" destId="{A492C35B-2950-4BFF-8650-31B9C0ACC950}" srcOrd="1" destOrd="0" presId="urn:microsoft.com/office/officeart/2018/5/layout/IconCircleLabelList"/>
    <dgm:cxn modelId="{D1F2EBBB-10EE-4A9B-B217-DA01B7BDC975}" type="presParOf" srcId="{429F9775-8796-42C5-9B9A-06A63DB6663F}" destId="{41FC0FE5-5108-4EF6-A8B6-E9595BB0C8A9}" srcOrd="2" destOrd="0" presId="urn:microsoft.com/office/officeart/2018/5/layout/IconCircleLabelList"/>
    <dgm:cxn modelId="{80021CE2-681F-4C63-BBAF-A002C921876D}" type="presParOf" srcId="{41FC0FE5-5108-4EF6-A8B6-E9595BB0C8A9}" destId="{66758107-595D-4964-BE39-704920BC0D8A}" srcOrd="0" destOrd="0" presId="urn:microsoft.com/office/officeart/2018/5/layout/IconCircleLabelList"/>
    <dgm:cxn modelId="{9D5F5D72-E3BB-466E-948E-BBF937219BAB}" type="presParOf" srcId="{41FC0FE5-5108-4EF6-A8B6-E9595BB0C8A9}" destId="{8C400736-7573-4B35-8C68-25E59C227453}" srcOrd="1" destOrd="0" presId="urn:microsoft.com/office/officeart/2018/5/layout/IconCircleLabelList"/>
    <dgm:cxn modelId="{7C4C9774-6379-4C05-9F99-A63B625C8D7A}" type="presParOf" srcId="{41FC0FE5-5108-4EF6-A8B6-E9595BB0C8A9}" destId="{DD022380-932B-4A3B-A193-50205ACC6B8D}" srcOrd="2" destOrd="0" presId="urn:microsoft.com/office/officeart/2018/5/layout/IconCircleLabelList"/>
    <dgm:cxn modelId="{0770AE80-D3EC-4CF5-B811-1BA929DC63F9}" type="presParOf" srcId="{41FC0FE5-5108-4EF6-A8B6-E9595BB0C8A9}" destId="{0ABD6100-3B21-46EB-AB70-0CAB0E352C54}" srcOrd="3" destOrd="0" presId="urn:microsoft.com/office/officeart/2018/5/layout/IconCircleLabelList"/>
    <dgm:cxn modelId="{499DCB4E-DFAB-478E-BD59-F3228A87B17B}" type="presParOf" srcId="{429F9775-8796-42C5-9B9A-06A63DB6663F}" destId="{B9A43692-61B4-4CEC-8401-B66A12024AB0}" srcOrd="3" destOrd="0" presId="urn:microsoft.com/office/officeart/2018/5/layout/IconCircleLabelList"/>
    <dgm:cxn modelId="{30198EA3-0E60-4913-B1ED-4DEDB241A9CE}" type="presParOf" srcId="{429F9775-8796-42C5-9B9A-06A63DB6663F}" destId="{D0F3A061-204F-4B4C-B6B8-08805FAAFD09}" srcOrd="4" destOrd="0" presId="urn:microsoft.com/office/officeart/2018/5/layout/IconCircleLabelList"/>
    <dgm:cxn modelId="{9007DEA2-BF3F-495C-AF9A-3CCAC9C439D0}" type="presParOf" srcId="{D0F3A061-204F-4B4C-B6B8-08805FAAFD09}" destId="{CAB65980-8B3C-41C7-984E-6366BD3AE41A}" srcOrd="0" destOrd="0" presId="urn:microsoft.com/office/officeart/2018/5/layout/IconCircleLabelList"/>
    <dgm:cxn modelId="{FE987CF6-A564-446A-A8E4-CF3765ADE549}" type="presParOf" srcId="{D0F3A061-204F-4B4C-B6B8-08805FAAFD09}" destId="{5AAFC138-EEA2-4F18-AC37-9A3C5EE2735C}" srcOrd="1" destOrd="0" presId="urn:microsoft.com/office/officeart/2018/5/layout/IconCircleLabelList"/>
    <dgm:cxn modelId="{43FE9959-3099-4ACC-93F7-BF987AD0A0FD}" type="presParOf" srcId="{D0F3A061-204F-4B4C-B6B8-08805FAAFD09}" destId="{2CE9584B-1C9A-445C-8404-95DD6010CC46}" srcOrd="2" destOrd="0" presId="urn:microsoft.com/office/officeart/2018/5/layout/IconCircleLabelList"/>
    <dgm:cxn modelId="{0F566561-225B-4958-BFC3-1717C9201B36}" type="presParOf" srcId="{D0F3A061-204F-4B4C-B6B8-08805FAAFD09}" destId="{2473EAC0-A468-4521-8D7D-2247D82F6BAC}" srcOrd="3" destOrd="0" presId="urn:microsoft.com/office/officeart/2018/5/layout/IconCircleLabelList"/>
    <dgm:cxn modelId="{072B9228-9A81-43CA-A902-7983CD5CF17E}" type="presParOf" srcId="{429F9775-8796-42C5-9B9A-06A63DB6663F}" destId="{19B245C9-AB76-4937-AE80-D4A9548E6BFE}" srcOrd="5" destOrd="0" presId="urn:microsoft.com/office/officeart/2018/5/layout/IconCircleLabelList"/>
    <dgm:cxn modelId="{DDA31162-BCA5-49ED-B7B7-0ED193BEA626}" type="presParOf" srcId="{429F9775-8796-42C5-9B9A-06A63DB6663F}" destId="{7D679E90-026B-4A88-8B63-6140713FD26F}" srcOrd="6" destOrd="0" presId="urn:microsoft.com/office/officeart/2018/5/layout/IconCircleLabelList"/>
    <dgm:cxn modelId="{CE65123C-B1D5-430E-87A2-AC15F389A5A8}" type="presParOf" srcId="{7D679E90-026B-4A88-8B63-6140713FD26F}" destId="{1DCE7B69-116C-4EF3-A629-E7F8197E0891}" srcOrd="0" destOrd="0" presId="urn:microsoft.com/office/officeart/2018/5/layout/IconCircleLabelList"/>
    <dgm:cxn modelId="{FF0E1E88-A792-4B62-B918-645C1946D09F}" type="presParOf" srcId="{7D679E90-026B-4A88-8B63-6140713FD26F}" destId="{321E581A-3B93-4CD9-9468-A41DB945E431}" srcOrd="1" destOrd="0" presId="urn:microsoft.com/office/officeart/2018/5/layout/IconCircleLabelList"/>
    <dgm:cxn modelId="{8EBE7917-5ADB-4947-A537-80E69C75B63D}" type="presParOf" srcId="{7D679E90-026B-4A88-8B63-6140713FD26F}" destId="{8EF35B4F-AFFC-4D4E-BB67-E882626AB57C}" srcOrd="2" destOrd="0" presId="urn:microsoft.com/office/officeart/2018/5/layout/IconCircleLabelList"/>
    <dgm:cxn modelId="{B6525FF3-FF32-4F2A-8B12-DC120611BE9A}" type="presParOf" srcId="{7D679E90-026B-4A88-8B63-6140713FD26F}" destId="{88C4E2CA-656A-41E3-8C3E-9F76CA8C5864}" srcOrd="3" destOrd="0" presId="urn:microsoft.com/office/officeart/2018/5/layout/IconCircleLabelList"/>
    <dgm:cxn modelId="{7EFEA51D-0E23-48AE-8CF6-602C26D5653B}" type="presParOf" srcId="{429F9775-8796-42C5-9B9A-06A63DB6663F}" destId="{E7D688C3-1150-4005-A019-7F83A7429FEB}" srcOrd="7" destOrd="0" presId="urn:microsoft.com/office/officeart/2018/5/layout/IconCircleLabelList"/>
    <dgm:cxn modelId="{429B40DE-97A5-4BB7-B9B5-4B928CCB51F0}" type="presParOf" srcId="{429F9775-8796-42C5-9B9A-06A63DB6663F}" destId="{53C23867-A5CE-491E-83C2-D5FCA740350B}" srcOrd="8" destOrd="0" presId="urn:microsoft.com/office/officeart/2018/5/layout/IconCircleLabelList"/>
    <dgm:cxn modelId="{848B061C-80C7-410C-9592-A30DE6E7799B}" type="presParOf" srcId="{53C23867-A5CE-491E-83C2-D5FCA740350B}" destId="{333B1212-8036-40CA-A6FF-4A18F0050169}" srcOrd="0" destOrd="0" presId="urn:microsoft.com/office/officeart/2018/5/layout/IconCircleLabelList"/>
    <dgm:cxn modelId="{B3696DCC-4C6F-4A21-A0B0-0F4AB7184597}" type="presParOf" srcId="{53C23867-A5CE-491E-83C2-D5FCA740350B}" destId="{AE6E8870-0498-4E3E-AD91-091E13E0668A}" srcOrd="1" destOrd="0" presId="urn:microsoft.com/office/officeart/2018/5/layout/IconCircleLabelList"/>
    <dgm:cxn modelId="{94ED05E0-1768-4DFF-8004-C9F0BCD3F657}" type="presParOf" srcId="{53C23867-A5CE-491E-83C2-D5FCA740350B}" destId="{78781F3A-1F20-441F-A760-7FB6A08F2E7B}" srcOrd="2" destOrd="0" presId="urn:microsoft.com/office/officeart/2018/5/layout/IconCircleLabelList"/>
    <dgm:cxn modelId="{52924F1A-03EB-4576-9282-60981988CB6B}" type="presParOf" srcId="{53C23867-A5CE-491E-83C2-D5FCA740350B}" destId="{DBCAB860-5631-4D43-8F8B-BAF84562056E}" srcOrd="3" destOrd="0" presId="urn:microsoft.com/office/officeart/2018/5/layout/IconCircleLabelList"/>
    <dgm:cxn modelId="{1FE937A1-A54B-4B0E-9CCA-7462B653B8D0}" type="presParOf" srcId="{429F9775-8796-42C5-9B9A-06A63DB6663F}" destId="{E9277CB0-537B-4269-8122-E96A8237D438}" srcOrd="9" destOrd="0" presId="urn:microsoft.com/office/officeart/2018/5/layout/IconCircleLabelList"/>
    <dgm:cxn modelId="{EE9CA377-E4E2-4E2D-9851-53DA9FD071F0}" type="presParOf" srcId="{429F9775-8796-42C5-9B9A-06A63DB6663F}" destId="{A4D1B4F4-F5D4-465C-B364-6B75453ECB79}" srcOrd="10" destOrd="0" presId="urn:microsoft.com/office/officeart/2018/5/layout/IconCircleLabelList"/>
    <dgm:cxn modelId="{A81E2FE0-AD88-4506-BB95-D6E0708EB1C0}" type="presParOf" srcId="{A4D1B4F4-F5D4-465C-B364-6B75453ECB79}" destId="{23866974-1F57-49CB-93F1-677943C7F520}" srcOrd="0" destOrd="0" presId="urn:microsoft.com/office/officeart/2018/5/layout/IconCircleLabelList"/>
    <dgm:cxn modelId="{FD6DC95F-C15C-4490-B63E-F5AD54F09602}" type="presParOf" srcId="{A4D1B4F4-F5D4-465C-B364-6B75453ECB79}" destId="{033A927B-464D-4C38-8E0D-00290AF18E59}" srcOrd="1" destOrd="0" presId="urn:microsoft.com/office/officeart/2018/5/layout/IconCircleLabelList"/>
    <dgm:cxn modelId="{F3DA308F-D635-484A-BEFE-6025814A5005}" type="presParOf" srcId="{A4D1B4F4-F5D4-465C-B364-6B75453ECB79}" destId="{567B40D4-C5E4-4289-A415-F55CE255B314}" srcOrd="2" destOrd="0" presId="urn:microsoft.com/office/officeart/2018/5/layout/IconCircleLabelList"/>
    <dgm:cxn modelId="{8ED53D3A-BBC1-4E85-A768-CACFFC212D66}" type="presParOf" srcId="{A4D1B4F4-F5D4-465C-B364-6B75453ECB79}" destId="{A30FA717-7427-48E0-A27D-A6F0B78E3E05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F43AF9F-45D8-40A2-8E14-6FA917D33B7B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06FE97B-C3EC-4AC4-BE17-F677E39D6897}">
      <dgm:prSet phldrT="[Text]"/>
      <dgm:spPr/>
      <dgm:t>
        <a:bodyPr/>
        <a:lstStyle/>
        <a:p>
          <a:r>
            <a:rPr lang="en-GB" dirty="0"/>
            <a:t>Transactional</a:t>
          </a:r>
        </a:p>
      </dgm:t>
    </dgm:pt>
    <dgm:pt modelId="{10204284-C3CE-45F8-AD52-EBAD6ED92F88}" type="parTrans" cxnId="{56F0936D-B4B8-483C-9E79-D931918AC579}">
      <dgm:prSet/>
      <dgm:spPr/>
      <dgm:t>
        <a:bodyPr/>
        <a:lstStyle/>
        <a:p>
          <a:endParaRPr lang="en-GB"/>
        </a:p>
      </dgm:t>
    </dgm:pt>
    <dgm:pt modelId="{A10DC2C6-7647-4C2D-99E7-7377477D33ED}" type="sibTrans" cxnId="{56F0936D-B4B8-483C-9E79-D931918AC579}">
      <dgm:prSet/>
      <dgm:spPr/>
      <dgm:t>
        <a:bodyPr/>
        <a:lstStyle/>
        <a:p>
          <a:endParaRPr lang="en-GB"/>
        </a:p>
      </dgm:t>
    </dgm:pt>
    <dgm:pt modelId="{AE3824D3-5BB0-42F4-8BCD-093EFC8599E7}">
      <dgm:prSet phldrT="[Text]"/>
      <dgm:spPr>
        <a:solidFill>
          <a:srgbClr val="C00000"/>
        </a:solidFill>
      </dgm:spPr>
      <dgm:t>
        <a:bodyPr/>
        <a:lstStyle/>
        <a:p>
          <a:r>
            <a:rPr lang="en-GB" dirty="0"/>
            <a:t>Transformational </a:t>
          </a:r>
        </a:p>
      </dgm:t>
    </dgm:pt>
    <dgm:pt modelId="{27EA5366-BDF5-4F4C-8026-4727A3F868C9}" type="parTrans" cxnId="{E2675F95-F90E-4DE2-B43D-8D9102777FFE}">
      <dgm:prSet/>
      <dgm:spPr/>
      <dgm:t>
        <a:bodyPr/>
        <a:lstStyle/>
        <a:p>
          <a:endParaRPr lang="en-GB"/>
        </a:p>
      </dgm:t>
    </dgm:pt>
    <dgm:pt modelId="{1F96A4B8-6AED-4BC3-B2FA-97A92609937D}" type="sibTrans" cxnId="{E2675F95-F90E-4DE2-B43D-8D9102777FFE}">
      <dgm:prSet/>
      <dgm:spPr/>
      <dgm:t>
        <a:bodyPr/>
        <a:lstStyle/>
        <a:p>
          <a:endParaRPr lang="en-GB"/>
        </a:p>
      </dgm:t>
    </dgm:pt>
    <dgm:pt modelId="{5E5E3964-3410-42AA-95D6-90B720527FB4}">
      <dgm:prSet phldrT="[Text]"/>
      <dgm:spPr>
        <a:solidFill>
          <a:srgbClr val="C00000"/>
        </a:solidFill>
      </dgm:spPr>
      <dgm:t>
        <a:bodyPr/>
        <a:lstStyle/>
        <a:p>
          <a:r>
            <a:rPr lang="en-GB" dirty="0"/>
            <a:t>Distributed </a:t>
          </a:r>
        </a:p>
      </dgm:t>
    </dgm:pt>
    <dgm:pt modelId="{1BD975AE-F883-4E00-B2A0-10738EA771A0}" type="parTrans" cxnId="{CF3C793D-D1B8-4F4C-B0AF-EC70DACC981A}">
      <dgm:prSet/>
      <dgm:spPr/>
      <dgm:t>
        <a:bodyPr/>
        <a:lstStyle/>
        <a:p>
          <a:endParaRPr lang="en-GB"/>
        </a:p>
      </dgm:t>
    </dgm:pt>
    <dgm:pt modelId="{9C883D3B-3F1D-439A-AE40-30DB8A9B3B75}" type="sibTrans" cxnId="{CF3C793D-D1B8-4F4C-B0AF-EC70DACC981A}">
      <dgm:prSet/>
      <dgm:spPr/>
      <dgm:t>
        <a:bodyPr/>
        <a:lstStyle/>
        <a:p>
          <a:endParaRPr lang="en-GB"/>
        </a:p>
      </dgm:t>
    </dgm:pt>
    <dgm:pt modelId="{73BCBFC2-35D2-4C4B-BB94-76F4B816CCF1}">
      <dgm:prSet phldrT="[Text]"/>
      <dgm:spPr/>
      <dgm:t>
        <a:bodyPr/>
        <a:lstStyle/>
        <a:p>
          <a:r>
            <a:rPr lang="en-GB" dirty="0"/>
            <a:t>Participative</a:t>
          </a:r>
        </a:p>
      </dgm:t>
    </dgm:pt>
    <dgm:pt modelId="{7D44DC48-5036-4BEB-92F3-F3B100B94522}" type="parTrans" cxnId="{1B47609D-5FCA-42D9-BF94-3847D72D3A71}">
      <dgm:prSet/>
      <dgm:spPr/>
      <dgm:t>
        <a:bodyPr/>
        <a:lstStyle/>
        <a:p>
          <a:endParaRPr lang="en-GB"/>
        </a:p>
      </dgm:t>
    </dgm:pt>
    <dgm:pt modelId="{93F907BA-506D-4C7B-B5D3-ABD0A9EFB490}" type="sibTrans" cxnId="{1B47609D-5FCA-42D9-BF94-3847D72D3A71}">
      <dgm:prSet/>
      <dgm:spPr/>
      <dgm:t>
        <a:bodyPr/>
        <a:lstStyle/>
        <a:p>
          <a:endParaRPr lang="en-GB"/>
        </a:p>
      </dgm:t>
    </dgm:pt>
    <dgm:pt modelId="{CE868776-C41B-44B9-AD25-E4699CCF8591}">
      <dgm:prSet phldrT="[Text]"/>
      <dgm:spPr/>
      <dgm:t>
        <a:bodyPr/>
        <a:lstStyle/>
        <a:p>
          <a:r>
            <a:rPr lang="en-GB" dirty="0"/>
            <a:t>Servant</a:t>
          </a:r>
        </a:p>
      </dgm:t>
    </dgm:pt>
    <dgm:pt modelId="{D40293DB-9D94-4E5F-8F61-B52BA05FD3C8}" type="parTrans" cxnId="{B494B7D8-D087-4A6F-8317-5B11993A78A7}">
      <dgm:prSet/>
      <dgm:spPr/>
      <dgm:t>
        <a:bodyPr/>
        <a:lstStyle/>
        <a:p>
          <a:endParaRPr lang="en-GB"/>
        </a:p>
      </dgm:t>
    </dgm:pt>
    <dgm:pt modelId="{5A5FE35C-C73A-4252-8FD3-715D4EA200FE}" type="sibTrans" cxnId="{B494B7D8-D087-4A6F-8317-5B11993A78A7}">
      <dgm:prSet/>
      <dgm:spPr/>
      <dgm:t>
        <a:bodyPr/>
        <a:lstStyle/>
        <a:p>
          <a:endParaRPr lang="en-GB"/>
        </a:p>
      </dgm:t>
    </dgm:pt>
    <dgm:pt modelId="{0FDD9FC1-9C44-40FA-BA3E-5147C4A45972}">
      <dgm:prSet phldrT="[Text]"/>
      <dgm:spPr/>
      <dgm:t>
        <a:bodyPr/>
        <a:lstStyle/>
        <a:p>
          <a:r>
            <a:rPr lang="en-GB" dirty="0"/>
            <a:t>Instructional </a:t>
          </a:r>
        </a:p>
      </dgm:t>
    </dgm:pt>
    <dgm:pt modelId="{A8390497-342A-4F37-92A3-9C86094913BA}" type="parTrans" cxnId="{167F373B-4D71-44A5-9364-E92447BA6C4A}">
      <dgm:prSet/>
      <dgm:spPr/>
      <dgm:t>
        <a:bodyPr/>
        <a:lstStyle/>
        <a:p>
          <a:endParaRPr lang="en-GB"/>
        </a:p>
      </dgm:t>
    </dgm:pt>
    <dgm:pt modelId="{AF04507D-76E3-48F0-9BCD-FAF5B94B1A9F}" type="sibTrans" cxnId="{167F373B-4D71-44A5-9364-E92447BA6C4A}">
      <dgm:prSet/>
      <dgm:spPr/>
      <dgm:t>
        <a:bodyPr/>
        <a:lstStyle/>
        <a:p>
          <a:endParaRPr lang="en-GB"/>
        </a:p>
      </dgm:t>
    </dgm:pt>
    <dgm:pt modelId="{E620F9F5-15A9-4352-8DC0-5CF90ABDD348}">
      <dgm:prSet phldrT="[Text]"/>
      <dgm:spPr/>
      <dgm:t>
        <a:bodyPr/>
        <a:lstStyle/>
        <a:p>
          <a:r>
            <a:rPr lang="en-GB" dirty="0"/>
            <a:t>Trait</a:t>
          </a:r>
        </a:p>
      </dgm:t>
    </dgm:pt>
    <dgm:pt modelId="{A04A5274-1809-4B8A-9F26-E31A9623BCD9}" type="parTrans" cxnId="{7628D441-8FCA-4E73-81FC-523F45EB6033}">
      <dgm:prSet/>
      <dgm:spPr/>
      <dgm:t>
        <a:bodyPr/>
        <a:lstStyle/>
        <a:p>
          <a:endParaRPr lang="en-GB"/>
        </a:p>
      </dgm:t>
    </dgm:pt>
    <dgm:pt modelId="{D7B04645-CA4F-4663-AF60-0A8FB949CE6E}" type="sibTrans" cxnId="{7628D441-8FCA-4E73-81FC-523F45EB6033}">
      <dgm:prSet/>
      <dgm:spPr/>
      <dgm:t>
        <a:bodyPr/>
        <a:lstStyle/>
        <a:p>
          <a:endParaRPr lang="en-GB"/>
        </a:p>
      </dgm:t>
    </dgm:pt>
    <dgm:pt modelId="{538480AE-C204-43FE-872B-61D97E36A6B6}">
      <dgm:prSet phldrT="[Text]"/>
      <dgm:spPr/>
      <dgm:t>
        <a:bodyPr/>
        <a:lstStyle/>
        <a:p>
          <a:r>
            <a:rPr lang="en-GB" dirty="0"/>
            <a:t>Contingency</a:t>
          </a:r>
        </a:p>
      </dgm:t>
    </dgm:pt>
    <dgm:pt modelId="{178E5A8D-ECBF-48BE-A4D7-1812C040ADCE}" type="parTrans" cxnId="{3AD739C2-3991-4BF6-BA2D-4DCA5F3E0566}">
      <dgm:prSet/>
      <dgm:spPr/>
      <dgm:t>
        <a:bodyPr/>
        <a:lstStyle/>
        <a:p>
          <a:endParaRPr lang="en-GB"/>
        </a:p>
      </dgm:t>
    </dgm:pt>
    <dgm:pt modelId="{C15B6FEB-0DF3-4C8A-A500-6E510F19515E}" type="sibTrans" cxnId="{3AD739C2-3991-4BF6-BA2D-4DCA5F3E0566}">
      <dgm:prSet/>
      <dgm:spPr/>
      <dgm:t>
        <a:bodyPr/>
        <a:lstStyle/>
        <a:p>
          <a:endParaRPr lang="en-GB"/>
        </a:p>
      </dgm:t>
    </dgm:pt>
    <dgm:pt modelId="{A60F72D3-5C4F-4B5B-BF5B-F936470A4229}">
      <dgm:prSet phldrT="[Text]"/>
      <dgm:spPr/>
      <dgm:t>
        <a:bodyPr/>
        <a:lstStyle/>
        <a:p>
          <a:r>
            <a:rPr lang="en-GB" dirty="0"/>
            <a:t>Situational </a:t>
          </a:r>
        </a:p>
      </dgm:t>
    </dgm:pt>
    <dgm:pt modelId="{F739CD18-D4CF-4A3B-BB5F-D5115A4C859E}" type="parTrans" cxnId="{66981148-5DDB-4906-88D3-143E64E1A464}">
      <dgm:prSet/>
      <dgm:spPr/>
      <dgm:t>
        <a:bodyPr/>
        <a:lstStyle/>
        <a:p>
          <a:endParaRPr lang="en-GB"/>
        </a:p>
      </dgm:t>
    </dgm:pt>
    <dgm:pt modelId="{94939268-5DB9-4738-8426-3C19D9E3F242}" type="sibTrans" cxnId="{66981148-5DDB-4906-88D3-143E64E1A464}">
      <dgm:prSet/>
      <dgm:spPr/>
      <dgm:t>
        <a:bodyPr/>
        <a:lstStyle/>
        <a:p>
          <a:endParaRPr lang="en-GB"/>
        </a:p>
      </dgm:t>
    </dgm:pt>
    <dgm:pt modelId="{F6767428-3EED-49F9-A89D-DB82389D4DB7}" type="pres">
      <dgm:prSet presAssocID="{AF43AF9F-45D8-40A2-8E14-6FA917D33B7B}" presName="diagram" presStyleCnt="0">
        <dgm:presLayoutVars>
          <dgm:dir/>
          <dgm:resizeHandles val="exact"/>
        </dgm:presLayoutVars>
      </dgm:prSet>
      <dgm:spPr/>
    </dgm:pt>
    <dgm:pt modelId="{7F8F6837-2E91-47C5-A923-3E60A72648A1}" type="pres">
      <dgm:prSet presAssocID="{706FE97B-C3EC-4AC4-BE17-F677E39D6897}" presName="node" presStyleLbl="node1" presStyleIdx="0" presStyleCnt="9">
        <dgm:presLayoutVars>
          <dgm:bulletEnabled val="1"/>
        </dgm:presLayoutVars>
      </dgm:prSet>
      <dgm:spPr/>
    </dgm:pt>
    <dgm:pt modelId="{CF6AF451-CF3F-4A1C-BA27-6C4DFF5F0A7D}" type="pres">
      <dgm:prSet presAssocID="{A10DC2C6-7647-4C2D-99E7-7377477D33ED}" presName="sibTrans" presStyleCnt="0"/>
      <dgm:spPr/>
    </dgm:pt>
    <dgm:pt modelId="{4978DD2F-8013-465B-B6DC-D80F06239CFF}" type="pres">
      <dgm:prSet presAssocID="{AE3824D3-5BB0-42F4-8BCD-093EFC8599E7}" presName="node" presStyleLbl="node1" presStyleIdx="1" presStyleCnt="9">
        <dgm:presLayoutVars>
          <dgm:bulletEnabled val="1"/>
        </dgm:presLayoutVars>
      </dgm:prSet>
      <dgm:spPr/>
    </dgm:pt>
    <dgm:pt modelId="{6CDE91E6-07CD-42C5-8DC7-BBAAC81BE27B}" type="pres">
      <dgm:prSet presAssocID="{1F96A4B8-6AED-4BC3-B2FA-97A92609937D}" presName="sibTrans" presStyleCnt="0"/>
      <dgm:spPr/>
    </dgm:pt>
    <dgm:pt modelId="{95EC9E1D-444C-4A3A-A915-B4B28A61249B}" type="pres">
      <dgm:prSet presAssocID="{5E5E3964-3410-42AA-95D6-90B720527FB4}" presName="node" presStyleLbl="node1" presStyleIdx="2" presStyleCnt="9">
        <dgm:presLayoutVars>
          <dgm:bulletEnabled val="1"/>
        </dgm:presLayoutVars>
      </dgm:prSet>
      <dgm:spPr/>
    </dgm:pt>
    <dgm:pt modelId="{4221F0A1-E76A-4FEE-A2D8-BC443F8A398B}" type="pres">
      <dgm:prSet presAssocID="{9C883D3B-3F1D-439A-AE40-30DB8A9B3B75}" presName="sibTrans" presStyleCnt="0"/>
      <dgm:spPr/>
    </dgm:pt>
    <dgm:pt modelId="{5D1C72D8-4F37-427C-9CAD-7F9DF235DFA4}" type="pres">
      <dgm:prSet presAssocID="{73BCBFC2-35D2-4C4B-BB94-76F4B816CCF1}" presName="node" presStyleLbl="node1" presStyleIdx="3" presStyleCnt="9">
        <dgm:presLayoutVars>
          <dgm:bulletEnabled val="1"/>
        </dgm:presLayoutVars>
      </dgm:prSet>
      <dgm:spPr/>
    </dgm:pt>
    <dgm:pt modelId="{882AC80F-6EEE-4489-9D3A-309EABA063E1}" type="pres">
      <dgm:prSet presAssocID="{93F907BA-506D-4C7B-B5D3-ABD0A9EFB490}" presName="sibTrans" presStyleCnt="0"/>
      <dgm:spPr/>
    </dgm:pt>
    <dgm:pt modelId="{901387B5-8222-4A98-904F-8986C2C21312}" type="pres">
      <dgm:prSet presAssocID="{CE868776-C41B-44B9-AD25-E4699CCF8591}" presName="node" presStyleLbl="node1" presStyleIdx="4" presStyleCnt="9">
        <dgm:presLayoutVars>
          <dgm:bulletEnabled val="1"/>
        </dgm:presLayoutVars>
      </dgm:prSet>
      <dgm:spPr/>
    </dgm:pt>
    <dgm:pt modelId="{1051DDCD-9AFC-4717-AEF9-9801E6841ED0}" type="pres">
      <dgm:prSet presAssocID="{5A5FE35C-C73A-4252-8FD3-715D4EA200FE}" presName="sibTrans" presStyleCnt="0"/>
      <dgm:spPr/>
    </dgm:pt>
    <dgm:pt modelId="{1C81378B-3028-4EF7-9288-3E134FF05FD0}" type="pres">
      <dgm:prSet presAssocID="{0FDD9FC1-9C44-40FA-BA3E-5147C4A45972}" presName="node" presStyleLbl="node1" presStyleIdx="5" presStyleCnt="9">
        <dgm:presLayoutVars>
          <dgm:bulletEnabled val="1"/>
        </dgm:presLayoutVars>
      </dgm:prSet>
      <dgm:spPr/>
    </dgm:pt>
    <dgm:pt modelId="{9E9BE3E4-C1F2-4A4B-A852-1B5B1294BE2B}" type="pres">
      <dgm:prSet presAssocID="{AF04507D-76E3-48F0-9BCD-FAF5B94B1A9F}" presName="sibTrans" presStyleCnt="0"/>
      <dgm:spPr/>
    </dgm:pt>
    <dgm:pt modelId="{17B60509-C9FD-48AB-A49A-8424B4A54D44}" type="pres">
      <dgm:prSet presAssocID="{E620F9F5-15A9-4352-8DC0-5CF90ABDD348}" presName="node" presStyleLbl="node1" presStyleIdx="6" presStyleCnt="9">
        <dgm:presLayoutVars>
          <dgm:bulletEnabled val="1"/>
        </dgm:presLayoutVars>
      </dgm:prSet>
      <dgm:spPr/>
    </dgm:pt>
    <dgm:pt modelId="{050B89E1-2B99-4A0A-A8D1-63003636AB18}" type="pres">
      <dgm:prSet presAssocID="{D7B04645-CA4F-4663-AF60-0A8FB949CE6E}" presName="sibTrans" presStyleCnt="0"/>
      <dgm:spPr/>
    </dgm:pt>
    <dgm:pt modelId="{FD5D642C-7510-4F17-8F32-67853A9FB97A}" type="pres">
      <dgm:prSet presAssocID="{538480AE-C204-43FE-872B-61D97E36A6B6}" presName="node" presStyleLbl="node1" presStyleIdx="7" presStyleCnt="9">
        <dgm:presLayoutVars>
          <dgm:bulletEnabled val="1"/>
        </dgm:presLayoutVars>
      </dgm:prSet>
      <dgm:spPr/>
    </dgm:pt>
    <dgm:pt modelId="{71A210C8-752F-4156-B6E8-51F9B2A85DDB}" type="pres">
      <dgm:prSet presAssocID="{C15B6FEB-0DF3-4C8A-A500-6E510F19515E}" presName="sibTrans" presStyleCnt="0"/>
      <dgm:spPr/>
    </dgm:pt>
    <dgm:pt modelId="{A03C54BA-0AC5-4D62-8709-DC16D62A3037}" type="pres">
      <dgm:prSet presAssocID="{A60F72D3-5C4F-4B5B-BF5B-F936470A4229}" presName="node" presStyleLbl="node1" presStyleIdx="8" presStyleCnt="9">
        <dgm:presLayoutVars>
          <dgm:bulletEnabled val="1"/>
        </dgm:presLayoutVars>
      </dgm:prSet>
      <dgm:spPr/>
    </dgm:pt>
  </dgm:ptLst>
  <dgm:cxnLst>
    <dgm:cxn modelId="{61F17707-33DA-4B7C-9056-F2EB7B3835CA}" type="presOf" srcId="{73BCBFC2-35D2-4C4B-BB94-76F4B816CCF1}" destId="{5D1C72D8-4F37-427C-9CAD-7F9DF235DFA4}" srcOrd="0" destOrd="0" presId="urn:microsoft.com/office/officeart/2005/8/layout/default"/>
    <dgm:cxn modelId="{167F373B-4D71-44A5-9364-E92447BA6C4A}" srcId="{AF43AF9F-45D8-40A2-8E14-6FA917D33B7B}" destId="{0FDD9FC1-9C44-40FA-BA3E-5147C4A45972}" srcOrd="5" destOrd="0" parTransId="{A8390497-342A-4F37-92A3-9C86094913BA}" sibTransId="{AF04507D-76E3-48F0-9BCD-FAF5B94B1A9F}"/>
    <dgm:cxn modelId="{CF3C793D-D1B8-4F4C-B0AF-EC70DACC981A}" srcId="{AF43AF9F-45D8-40A2-8E14-6FA917D33B7B}" destId="{5E5E3964-3410-42AA-95D6-90B720527FB4}" srcOrd="2" destOrd="0" parTransId="{1BD975AE-F883-4E00-B2A0-10738EA771A0}" sibTransId="{9C883D3B-3F1D-439A-AE40-30DB8A9B3B75}"/>
    <dgm:cxn modelId="{7628D441-8FCA-4E73-81FC-523F45EB6033}" srcId="{AF43AF9F-45D8-40A2-8E14-6FA917D33B7B}" destId="{E620F9F5-15A9-4352-8DC0-5CF90ABDD348}" srcOrd="6" destOrd="0" parTransId="{A04A5274-1809-4B8A-9F26-E31A9623BCD9}" sibTransId="{D7B04645-CA4F-4663-AF60-0A8FB949CE6E}"/>
    <dgm:cxn modelId="{66981148-5DDB-4906-88D3-143E64E1A464}" srcId="{AF43AF9F-45D8-40A2-8E14-6FA917D33B7B}" destId="{A60F72D3-5C4F-4B5B-BF5B-F936470A4229}" srcOrd="8" destOrd="0" parTransId="{F739CD18-D4CF-4A3B-BB5F-D5115A4C859E}" sibTransId="{94939268-5DB9-4738-8426-3C19D9E3F242}"/>
    <dgm:cxn modelId="{56F0936D-B4B8-483C-9E79-D931918AC579}" srcId="{AF43AF9F-45D8-40A2-8E14-6FA917D33B7B}" destId="{706FE97B-C3EC-4AC4-BE17-F677E39D6897}" srcOrd="0" destOrd="0" parTransId="{10204284-C3CE-45F8-AD52-EBAD6ED92F88}" sibTransId="{A10DC2C6-7647-4C2D-99E7-7377477D33ED}"/>
    <dgm:cxn modelId="{BFA0D84F-00B3-4D27-911D-0EB5B83B1E4D}" type="presOf" srcId="{5E5E3964-3410-42AA-95D6-90B720527FB4}" destId="{95EC9E1D-444C-4A3A-A915-B4B28A61249B}" srcOrd="0" destOrd="0" presId="urn:microsoft.com/office/officeart/2005/8/layout/default"/>
    <dgm:cxn modelId="{793F6D56-DDA3-4930-BE70-06DFB9365706}" type="presOf" srcId="{CE868776-C41B-44B9-AD25-E4699CCF8591}" destId="{901387B5-8222-4A98-904F-8986C2C21312}" srcOrd="0" destOrd="0" presId="urn:microsoft.com/office/officeart/2005/8/layout/default"/>
    <dgm:cxn modelId="{D4F9D98F-0E1E-4787-B95A-66FEC5123314}" type="presOf" srcId="{538480AE-C204-43FE-872B-61D97E36A6B6}" destId="{FD5D642C-7510-4F17-8F32-67853A9FB97A}" srcOrd="0" destOrd="0" presId="urn:microsoft.com/office/officeart/2005/8/layout/default"/>
    <dgm:cxn modelId="{E2675F95-F90E-4DE2-B43D-8D9102777FFE}" srcId="{AF43AF9F-45D8-40A2-8E14-6FA917D33B7B}" destId="{AE3824D3-5BB0-42F4-8BCD-093EFC8599E7}" srcOrd="1" destOrd="0" parTransId="{27EA5366-BDF5-4F4C-8026-4727A3F868C9}" sibTransId="{1F96A4B8-6AED-4BC3-B2FA-97A92609937D}"/>
    <dgm:cxn modelId="{1B47609D-5FCA-42D9-BF94-3847D72D3A71}" srcId="{AF43AF9F-45D8-40A2-8E14-6FA917D33B7B}" destId="{73BCBFC2-35D2-4C4B-BB94-76F4B816CCF1}" srcOrd="3" destOrd="0" parTransId="{7D44DC48-5036-4BEB-92F3-F3B100B94522}" sibTransId="{93F907BA-506D-4C7B-B5D3-ABD0A9EFB490}"/>
    <dgm:cxn modelId="{749A1BA3-EAC7-40C0-BE12-FE9544D314EE}" type="presOf" srcId="{AE3824D3-5BB0-42F4-8BCD-093EFC8599E7}" destId="{4978DD2F-8013-465B-B6DC-D80F06239CFF}" srcOrd="0" destOrd="0" presId="urn:microsoft.com/office/officeart/2005/8/layout/default"/>
    <dgm:cxn modelId="{B2A3ACB6-F619-444A-8D2D-4A922A53F6B2}" type="presOf" srcId="{E620F9F5-15A9-4352-8DC0-5CF90ABDD348}" destId="{17B60509-C9FD-48AB-A49A-8424B4A54D44}" srcOrd="0" destOrd="0" presId="urn:microsoft.com/office/officeart/2005/8/layout/default"/>
    <dgm:cxn modelId="{96E896BE-A9F7-46DA-8C55-7EA4E2065297}" type="presOf" srcId="{706FE97B-C3EC-4AC4-BE17-F677E39D6897}" destId="{7F8F6837-2E91-47C5-A923-3E60A72648A1}" srcOrd="0" destOrd="0" presId="urn:microsoft.com/office/officeart/2005/8/layout/default"/>
    <dgm:cxn modelId="{3AD739C2-3991-4BF6-BA2D-4DCA5F3E0566}" srcId="{AF43AF9F-45D8-40A2-8E14-6FA917D33B7B}" destId="{538480AE-C204-43FE-872B-61D97E36A6B6}" srcOrd="7" destOrd="0" parTransId="{178E5A8D-ECBF-48BE-A4D7-1812C040ADCE}" sibTransId="{C15B6FEB-0DF3-4C8A-A500-6E510F19515E}"/>
    <dgm:cxn modelId="{B494B7D8-D087-4A6F-8317-5B11993A78A7}" srcId="{AF43AF9F-45D8-40A2-8E14-6FA917D33B7B}" destId="{CE868776-C41B-44B9-AD25-E4699CCF8591}" srcOrd="4" destOrd="0" parTransId="{D40293DB-9D94-4E5F-8F61-B52BA05FD3C8}" sibTransId="{5A5FE35C-C73A-4252-8FD3-715D4EA200FE}"/>
    <dgm:cxn modelId="{795B4CDC-5549-4D9D-8081-D65C5DAC375E}" type="presOf" srcId="{AF43AF9F-45D8-40A2-8E14-6FA917D33B7B}" destId="{F6767428-3EED-49F9-A89D-DB82389D4DB7}" srcOrd="0" destOrd="0" presId="urn:microsoft.com/office/officeart/2005/8/layout/default"/>
    <dgm:cxn modelId="{EC18E9EA-473E-4B39-BDB9-563101063A07}" type="presOf" srcId="{A60F72D3-5C4F-4B5B-BF5B-F936470A4229}" destId="{A03C54BA-0AC5-4D62-8709-DC16D62A3037}" srcOrd="0" destOrd="0" presId="urn:microsoft.com/office/officeart/2005/8/layout/default"/>
    <dgm:cxn modelId="{386D16FC-A4C6-4B05-B6AE-4881780CB394}" type="presOf" srcId="{0FDD9FC1-9C44-40FA-BA3E-5147C4A45972}" destId="{1C81378B-3028-4EF7-9288-3E134FF05FD0}" srcOrd="0" destOrd="0" presId="urn:microsoft.com/office/officeart/2005/8/layout/default"/>
    <dgm:cxn modelId="{E346CFE2-1F0C-4399-A05B-ED40535EAF8E}" type="presParOf" srcId="{F6767428-3EED-49F9-A89D-DB82389D4DB7}" destId="{7F8F6837-2E91-47C5-A923-3E60A72648A1}" srcOrd="0" destOrd="0" presId="urn:microsoft.com/office/officeart/2005/8/layout/default"/>
    <dgm:cxn modelId="{FDE74D03-BE85-465C-BDB9-87CFB123031E}" type="presParOf" srcId="{F6767428-3EED-49F9-A89D-DB82389D4DB7}" destId="{CF6AF451-CF3F-4A1C-BA27-6C4DFF5F0A7D}" srcOrd="1" destOrd="0" presId="urn:microsoft.com/office/officeart/2005/8/layout/default"/>
    <dgm:cxn modelId="{DC5E0E15-BC4B-4899-B503-AEA83AA66ADB}" type="presParOf" srcId="{F6767428-3EED-49F9-A89D-DB82389D4DB7}" destId="{4978DD2F-8013-465B-B6DC-D80F06239CFF}" srcOrd="2" destOrd="0" presId="urn:microsoft.com/office/officeart/2005/8/layout/default"/>
    <dgm:cxn modelId="{23141087-65B6-404C-AD50-E32787B77DE6}" type="presParOf" srcId="{F6767428-3EED-49F9-A89D-DB82389D4DB7}" destId="{6CDE91E6-07CD-42C5-8DC7-BBAAC81BE27B}" srcOrd="3" destOrd="0" presId="urn:microsoft.com/office/officeart/2005/8/layout/default"/>
    <dgm:cxn modelId="{83306210-224E-45BF-A4AA-83A67F42C38B}" type="presParOf" srcId="{F6767428-3EED-49F9-A89D-DB82389D4DB7}" destId="{95EC9E1D-444C-4A3A-A915-B4B28A61249B}" srcOrd="4" destOrd="0" presId="urn:microsoft.com/office/officeart/2005/8/layout/default"/>
    <dgm:cxn modelId="{EBA470A7-9ADD-4A23-B7F9-3BED63FC496F}" type="presParOf" srcId="{F6767428-3EED-49F9-A89D-DB82389D4DB7}" destId="{4221F0A1-E76A-4FEE-A2D8-BC443F8A398B}" srcOrd="5" destOrd="0" presId="urn:microsoft.com/office/officeart/2005/8/layout/default"/>
    <dgm:cxn modelId="{B1E7ACD4-DC13-48CB-8815-F149B8352BE2}" type="presParOf" srcId="{F6767428-3EED-49F9-A89D-DB82389D4DB7}" destId="{5D1C72D8-4F37-427C-9CAD-7F9DF235DFA4}" srcOrd="6" destOrd="0" presId="urn:microsoft.com/office/officeart/2005/8/layout/default"/>
    <dgm:cxn modelId="{DF29659B-9C50-41A2-86BA-46B2E358AE2D}" type="presParOf" srcId="{F6767428-3EED-49F9-A89D-DB82389D4DB7}" destId="{882AC80F-6EEE-4489-9D3A-309EABA063E1}" srcOrd="7" destOrd="0" presId="urn:microsoft.com/office/officeart/2005/8/layout/default"/>
    <dgm:cxn modelId="{69250982-484C-4773-AD2D-9FE8DBA7384D}" type="presParOf" srcId="{F6767428-3EED-49F9-A89D-DB82389D4DB7}" destId="{901387B5-8222-4A98-904F-8986C2C21312}" srcOrd="8" destOrd="0" presId="urn:microsoft.com/office/officeart/2005/8/layout/default"/>
    <dgm:cxn modelId="{11DD6D89-A24E-431D-8374-C70D7B319AA3}" type="presParOf" srcId="{F6767428-3EED-49F9-A89D-DB82389D4DB7}" destId="{1051DDCD-9AFC-4717-AEF9-9801E6841ED0}" srcOrd="9" destOrd="0" presId="urn:microsoft.com/office/officeart/2005/8/layout/default"/>
    <dgm:cxn modelId="{B2AD29D3-CAE5-4E54-8F00-EDA699F5A5FB}" type="presParOf" srcId="{F6767428-3EED-49F9-A89D-DB82389D4DB7}" destId="{1C81378B-3028-4EF7-9288-3E134FF05FD0}" srcOrd="10" destOrd="0" presId="urn:microsoft.com/office/officeart/2005/8/layout/default"/>
    <dgm:cxn modelId="{B6A1CDE6-7DBC-4920-872A-42C498CF5A0E}" type="presParOf" srcId="{F6767428-3EED-49F9-A89D-DB82389D4DB7}" destId="{9E9BE3E4-C1F2-4A4B-A852-1B5B1294BE2B}" srcOrd="11" destOrd="0" presId="urn:microsoft.com/office/officeart/2005/8/layout/default"/>
    <dgm:cxn modelId="{83EE0585-4892-4EA4-904C-8923D7769956}" type="presParOf" srcId="{F6767428-3EED-49F9-A89D-DB82389D4DB7}" destId="{17B60509-C9FD-48AB-A49A-8424B4A54D44}" srcOrd="12" destOrd="0" presId="urn:microsoft.com/office/officeart/2005/8/layout/default"/>
    <dgm:cxn modelId="{695ED538-9897-42AD-A6E6-0914133294D7}" type="presParOf" srcId="{F6767428-3EED-49F9-A89D-DB82389D4DB7}" destId="{050B89E1-2B99-4A0A-A8D1-63003636AB18}" srcOrd="13" destOrd="0" presId="urn:microsoft.com/office/officeart/2005/8/layout/default"/>
    <dgm:cxn modelId="{E4852543-C2E5-4DA8-B735-E1C04B029B02}" type="presParOf" srcId="{F6767428-3EED-49F9-A89D-DB82389D4DB7}" destId="{FD5D642C-7510-4F17-8F32-67853A9FB97A}" srcOrd="14" destOrd="0" presId="urn:microsoft.com/office/officeart/2005/8/layout/default"/>
    <dgm:cxn modelId="{26AAD7A3-D09D-4066-B4F0-FA4E5A137BC9}" type="presParOf" srcId="{F6767428-3EED-49F9-A89D-DB82389D4DB7}" destId="{71A210C8-752F-4156-B6E8-51F9B2A85DDB}" srcOrd="15" destOrd="0" presId="urn:microsoft.com/office/officeart/2005/8/layout/default"/>
    <dgm:cxn modelId="{07217D91-B316-4649-BAC2-D5B89046C9C9}" type="presParOf" srcId="{F6767428-3EED-49F9-A89D-DB82389D4DB7}" destId="{A03C54BA-0AC5-4D62-8709-DC16D62A3037}" srcOrd="1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8160358-D2BD-4056-9611-122D2A75DC58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</dgm:pt>
    <dgm:pt modelId="{D60D8E69-97B2-496A-B30D-AA14A2891516}">
      <dgm:prSet phldrT="[Text]"/>
      <dgm:spPr/>
      <dgm:t>
        <a:bodyPr/>
        <a:lstStyle/>
        <a:p>
          <a:pPr algn="ctr"/>
          <a:r>
            <a:rPr lang="en-GB" dirty="0"/>
            <a:t>Executive Leaders</a:t>
          </a:r>
        </a:p>
      </dgm:t>
    </dgm:pt>
    <dgm:pt modelId="{677889B8-7BB1-4D23-BB67-E0D6649EA620}" type="parTrans" cxnId="{F4143909-F6E3-49AC-AA40-4010CF985844}">
      <dgm:prSet/>
      <dgm:spPr/>
      <dgm:t>
        <a:bodyPr/>
        <a:lstStyle/>
        <a:p>
          <a:endParaRPr lang="en-GB"/>
        </a:p>
      </dgm:t>
    </dgm:pt>
    <dgm:pt modelId="{38C5FB9D-1DBB-4358-A9A0-07A51AA2FC5D}" type="sibTrans" cxnId="{F4143909-F6E3-49AC-AA40-4010CF985844}">
      <dgm:prSet/>
      <dgm:spPr/>
      <dgm:t>
        <a:bodyPr/>
        <a:lstStyle/>
        <a:p>
          <a:endParaRPr lang="en-GB"/>
        </a:p>
      </dgm:t>
    </dgm:pt>
    <dgm:pt modelId="{2D08A04B-919D-465C-8582-5CB2D4453736}">
      <dgm:prSet phldrT="[Text]"/>
      <dgm:spPr/>
      <dgm:t>
        <a:bodyPr/>
        <a:lstStyle/>
        <a:p>
          <a:r>
            <a:rPr lang="en-GB" dirty="0"/>
            <a:t>Internal Network Leaders</a:t>
          </a:r>
        </a:p>
      </dgm:t>
    </dgm:pt>
    <dgm:pt modelId="{6B6F30DA-6429-4F96-AC69-4B5E539CC7CE}" type="parTrans" cxnId="{238EFA8F-81C6-4E24-A91E-4651D95BE596}">
      <dgm:prSet/>
      <dgm:spPr/>
      <dgm:t>
        <a:bodyPr/>
        <a:lstStyle/>
        <a:p>
          <a:endParaRPr lang="en-GB"/>
        </a:p>
      </dgm:t>
    </dgm:pt>
    <dgm:pt modelId="{2F4C7990-D18C-429C-832A-3D55138C3E26}" type="sibTrans" cxnId="{238EFA8F-81C6-4E24-A91E-4651D95BE596}">
      <dgm:prSet/>
      <dgm:spPr/>
      <dgm:t>
        <a:bodyPr/>
        <a:lstStyle/>
        <a:p>
          <a:endParaRPr lang="en-GB"/>
        </a:p>
      </dgm:t>
    </dgm:pt>
    <dgm:pt modelId="{EC7BE303-C0DA-4586-BDE7-91FA27B33A32}">
      <dgm:prSet phldrT="[Text]"/>
      <dgm:spPr/>
      <dgm:t>
        <a:bodyPr/>
        <a:lstStyle/>
        <a:p>
          <a:r>
            <a:rPr lang="en-GB" dirty="0"/>
            <a:t>Local Line Leaders</a:t>
          </a:r>
        </a:p>
      </dgm:t>
    </dgm:pt>
    <dgm:pt modelId="{00974489-DD12-4FD3-99A7-B6B7235A0A95}" type="parTrans" cxnId="{BCEA93AD-2D39-4E2B-932E-BD9B05678AE1}">
      <dgm:prSet/>
      <dgm:spPr/>
      <dgm:t>
        <a:bodyPr/>
        <a:lstStyle/>
        <a:p>
          <a:endParaRPr lang="en-GB"/>
        </a:p>
      </dgm:t>
    </dgm:pt>
    <dgm:pt modelId="{B8AF9D89-7AEB-4E34-BCC0-AC9F483B2758}" type="sibTrans" cxnId="{BCEA93AD-2D39-4E2B-932E-BD9B05678AE1}">
      <dgm:prSet/>
      <dgm:spPr/>
      <dgm:t>
        <a:bodyPr/>
        <a:lstStyle/>
        <a:p>
          <a:endParaRPr lang="en-GB"/>
        </a:p>
      </dgm:t>
    </dgm:pt>
    <dgm:pt modelId="{229A1A08-C5BB-436A-AD01-C7E53FFB2CF2}" type="pres">
      <dgm:prSet presAssocID="{C8160358-D2BD-4056-9611-122D2A75DC58}" presName="compositeShape" presStyleCnt="0">
        <dgm:presLayoutVars>
          <dgm:dir/>
          <dgm:resizeHandles/>
        </dgm:presLayoutVars>
      </dgm:prSet>
      <dgm:spPr/>
    </dgm:pt>
    <dgm:pt modelId="{CDBDDC13-8848-4393-A7FA-AABF868087BA}" type="pres">
      <dgm:prSet presAssocID="{C8160358-D2BD-4056-9611-122D2A75DC58}" presName="pyramid" presStyleLbl="node1" presStyleIdx="0" presStyleCnt="1" custLinFactNeighborY="-1049"/>
      <dgm:spPr/>
    </dgm:pt>
    <dgm:pt modelId="{EF560C79-83F2-4DB0-8B80-1C678DAA7EB8}" type="pres">
      <dgm:prSet presAssocID="{C8160358-D2BD-4056-9611-122D2A75DC58}" presName="theList" presStyleCnt="0"/>
      <dgm:spPr/>
    </dgm:pt>
    <dgm:pt modelId="{4B8B1053-BD5C-49AC-868C-D923A3A4971C}" type="pres">
      <dgm:prSet presAssocID="{D60D8E69-97B2-496A-B30D-AA14A2891516}" presName="aNode" presStyleLbl="fgAcc1" presStyleIdx="0" presStyleCnt="3">
        <dgm:presLayoutVars>
          <dgm:bulletEnabled val="1"/>
        </dgm:presLayoutVars>
      </dgm:prSet>
      <dgm:spPr/>
    </dgm:pt>
    <dgm:pt modelId="{91A21B88-1646-4479-8A47-A1CD7C6D7996}" type="pres">
      <dgm:prSet presAssocID="{D60D8E69-97B2-496A-B30D-AA14A2891516}" presName="aSpace" presStyleCnt="0"/>
      <dgm:spPr/>
    </dgm:pt>
    <dgm:pt modelId="{4587B517-629C-4C1B-B895-F8ACFAB7D190}" type="pres">
      <dgm:prSet presAssocID="{2D08A04B-919D-465C-8582-5CB2D4453736}" presName="aNode" presStyleLbl="fgAcc1" presStyleIdx="1" presStyleCnt="3">
        <dgm:presLayoutVars>
          <dgm:bulletEnabled val="1"/>
        </dgm:presLayoutVars>
      </dgm:prSet>
      <dgm:spPr/>
    </dgm:pt>
    <dgm:pt modelId="{D055082A-6BAF-4281-A465-D4D00B69BF54}" type="pres">
      <dgm:prSet presAssocID="{2D08A04B-919D-465C-8582-5CB2D4453736}" presName="aSpace" presStyleCnt="0"/>
      <dgm:spPr/>
    </dgm:pt>
    <dgm:pt modelId="{D2C14881-CF82-4DD9-AB89-7605F239DE51}" type="pres">
      <dgm:prSet presAssocID="{EC7BE303-C0DA-4586-BDE7-91FA27B33A32}" presName="aNode" presStyleLbl="fgAcc1" presStyleIdx="2" presStyleCnt="3">
        <dgm:presLayoutVars>
          <dgm:bulletEnabled val="1"/>
        </dgm:presLayoutVars>
      </dgm:prSet>
      <dgm:spPr/>
    </dgm:pt>
    <dgm:pt modelId="{5D619C5E-C55B-4F10-BB86-17DE7C689DF9}" type="pres">
      <dgm:prSet presAssocID="{EC7BE303-C0DA-4586-BDE7-91FA27B33A32}" presName="aSpace" presStyleCnt="0"/>
      <dgm:spPr/>
    </dgm:pt>
  </dgm:ptLst>
  <dgm:cxnLst>
    <dgm:cxn modelId="{F4143909-F6E3-49AC-AA40-4010CF985844}" srcId="{C8160358-D2BD-4056-9611-122D2A75DC58}" destId="{D60D8E69-97B2-496A-B30D-AA14A2891516}" srcOrd="0" destOrd="0" parTransId="{677889B8-7BB1-4D23-BB67-E0D6649EA620}" sibTransId="{38C5FB9D-1DBB-4358-A9A0-07A51AA2FC5D}"/>
    <dgm:cxn modelId="{7F3ED52F-EA4F-47F8-9DEF-C8E3A9CBC891}" type="presOf" srcId="{EC7BE303-C0DA-4586-BDE7-91FA27B33A32}" destId="{D2C14881-CF82-4DD9-AB89-7605F239DE51}" srcOrd="0" destOrd="0" presId="urn:microsoft.com/office/officeart/2005/8/layout/pyramid2"/>
    <dgm:cxn modelId="{BE9DC58A-A542-480D-BC14-5E1F33CFCADC}" type="presOf" srcId="{D60D8E69-97B2-496A-B30D-AA14A2891516}" destId="{4B8B1053-BD5C-49AC-868C-D923A3A4971C}" srcOrd="0" destOrd="0" presId="urn:microsoft.com/office/officeart/2005/8/layout/pyramid2"/>
    <dgm:cxn modelId="{238EFA8F-81C6-4E24-A91E-4651D95BE596}" srcId="{C8160358-D2BD-4056-9611-122D2A75DC58}" destId="{2D08A04B-919D-465C-8582-5CB2D4453736}" srcOrd="1" destOrd="0" parTransId="{6B6F30DA-6429-4F96-AC69-4B5E539CC7CE}" sibTransId="{2F4C7990-D18C-429C-832A-3D55138C3E26}"/>
    <dgm:cxn modelId="{02276992-730C-473E-AAD2-A2F746076852}" type="presOf" srcId="{2D08A04B-919D-465C-8582-5CB2D4453736}" destId="{4587B517-629C-4C1B-B895-F8ACFAB7D190}" srcOrd="0" destOrd="0" presId="urn:microsoft.com/office/officeart/2005/8/layout/pyramid2"/>
    <dgm:cxn modelId="{BCEA93AD-2D39-4E2B-932E-BD9B05678AE1}" srcId="{C8160358-D2BD-4056-9611-122D2A75DC58}" destId="{EC7BE303-C0DA-4586-BDE7-91FA27B33A32}" srcOrd="2" destOrd="0" parTransId="{00974489-DD12-4FD3-99A7-B6B7235A0A95}" sibTransId="{B8AF9D89-7AEB-4E34-BCC0-AC9F483B2758}"/>
    <dgm:cxn modelId="{CC762EF6-7097-4914-B112-9EE2BD905656}" type="presOf" srcId="{C8160358-D2BD-4056-9611-122D2A75DC58}" destId="{229A1A08-C5BB-436A-AD01-C7E53FFB2CF2}" srcOrd="0" destOrd="0" presId="urn:microsoft.com/office/officeart/2005/8/layout/pyramid2"/>
    <dgm:cxn modelId="{52C46274-108F-4160-9CF0-3BF8B623017C}" type="presParOf" srcId="{229A1A08-C5BB-436A-AD01-C7E53FFB2CF2}" destId="{CDBDDC13-8848-4393-A7FA-AABF868087BA}" srcOrd="0" destOrd="0" presId="urn:microsoft.com/office/officeart/2005/8/layout/pyramid2"/>
    <dgm:cxn modelId="{0CEEC698-DF76-4EDD-9AF0-FCD22E8BDDF4}" type="presParOf" srcId="{229A1A08-C5BB-436A-AD01-C7E53FFB2CF2}" destId="{EF560C79-83F2-4DB0-8B80-1C678DAA7EB8}" srcOrd="1" destOrd="0" presId="urn:microsoft.com/office/officeart/2005/8/layout/pyramid2"/>
    <dgm:cxn modelId="{1B4852C6-EBFA-411F-B44E-2802A2B90676}" type="presParOf" srcId="{EF560C79-83F2-4DB0-8B80-1C678DAA7EB8}" destId="{4B8B1053-BD5C-49AC-868C-D923A3A4971C}" srcOrd="0" destOrd="0" presId="urn:microsoft.com/office/officeart/2005/8/layout/pyramid2"/>
    <dgm:cxn modelId="{21816C59-8F27-4FD2-A411-4DCE65070B64}" type="presParOf" srcId="{EF560C79-83F2-4DB0-8B80-1C678DAA7EB8}" destId="{91A21B88-1646-4479-8A47-A1CD7C6D7996}" srcOrd="1" destOrd="0" presId="urn:microsoft.com/office/officeart/2005/8/layout/pyramid2"/>
    <dgm:cxn modelId="{901F4281-6DAC-4B1A-9DDA-3040AE82B145}" type="presParOf" srcId="{EF560C79-83F2-4DB0-8B80-1C678DAA7EB8}" destId="{4587B517-629C-4C1B-B895-F8ACFAB7D190}" srcOrd="2" destOrd="0" presId="urn:microsoft.com/office/officeart/2005/8/layout/pyramid2"/>
    <dgm:cxn modelId="{079BE847-49D6-480F-8F70-10D483622B91}" type="presParOf" srcId="{EF560C79-83F2-4DB0-8B80-1C678DAA7EB8}" destId="{D055082A-6BAF-4281-A465-D4D00B69BF54}" srcOrd="3" destOrd="0" presId="urn:microsoft.com/office/officeart/2005/8/layout/pyramid2"/>
    <dgm:cxn modelId="{E2988234-8007-466E-AE6B-0D62B5B7EBE4}" type="presParOf" srcId="{EF560C79-83F2-4DB0-8B80-1C678DAA7EB8}" destId="{D2C14881-CF82-4DD9-AB89-7605F239DE51}" srcOrd="4" destOrd="0" presId="urn:microsoft.com/office/officeart/2005/8/layout/pyramid2"/>
    <dgm:cxn modelId="{E40288C2-CF4D-4986-8E10-B8965782A2F6}" type="presParOf" srcId="{EF560C79-83F2-4DB0-8B80-1C678DAA7EB8}" destId="{5D619C5E-C55B-4F10-BB86-17DE7C689DF9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7435632-485C-4E7C-B340-3282D0A73395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</dgm:pt>
    <dgm:pt modelId="{DB3692C2-A008-47B6-BFDB-EF94402FB6A9}">
      <dgm:prSet phldrT="[Text]"/>
      <dgm:spPr/>
      <dgm:t>
        <a:bodyPr/>
        <a:lstStyle/>
        <a:p>
          <a:r>
            <a:rPr lang="en-GB" dirty="0"/>
            <a:t>Team </a:t>
          </a:r>
        </a:p>
      </dgm:t>
    </dgm:pt>
    <dgm:pt modelId="{13C4C4D8-9011-4847-8AAC-95E3C06C3517}" type="parTrans" cxnId="{6DB10E67-FF7C-41A1-B65F-0C58B1BB0AF6}">
      <dgm:prSet/>
      <dgm:spPr/>
      <dgm:t>
        <a:bodyPr/>
        <a:lstStyle/>
        <a:p>
          <a:endParaRPr lang="en-GB"/>
        </a:p>
      </dgm:t>
    </dgm:pt>
    <dgm:pt modelId="{5186156B-AF37-4A5D-9F12-7C0182965EDA}" type="sibTrans" cxnId="{6DB10E67-FF7C-41A1-B65F-0C58B1BB0AF6}">
      <dgm:prSet/>
      <dgm:spPr/>
      <dgm:t>
        <a:bodyPr/>
        <a:lstStyle/>
        <a:p>
          <a:endParaRPr lang="en-GB"/>
        </a:p>
      </dgm:t>
    </dgm:pt>
    <dgm:pt modelId="{BF724726-94BD-4892-8D88-2BDD65546D74}">
      <dgm:prSet phldrT="[Text]"/>
      <dgm:spPr/>
      <dgm:t>
        <a:bodyPr/>
        <a:lstStyle/>
        <a:p>
          <a:r>
            <a:rPr lang="en-GB" dirty="0"/>
            <a:t>Task</a:t>
          </a:r>
        </a:p>
      </dgm:t>
    </dgm:pt>
    <dgm:pt modelId="{8F5F1E63-E630-4DE9-9985-2BDF13D565EA}" type="parTrans" cxnId="{E194CA58-999E-4A5B-88C3-B33D8F4E656C}">
      <dgm:prSet/>
      <dgm:spPr/>
      <dgm:t>
        <a:bodyPr/>
        <a:lstStyle/>
        <a:p>
          <a:endParaRPr lang="en-GB"/>
        </a:p>
      </dgm:t>
    </dgm:pt>
    <dgm:pt modelId="{2914BF98-A65E-450C-B778-77F57B471AB2}" type="sibTrans" cxnId="{E194CA58-999E-4A5B-88C3-B33D8F4E656C}">
      <dgm:prSet/>
      <dgm:spPr/>
      <dgm:t>
        <a:bodyPr/>
        <a:lstStyle/>
        <a:p>
          <a:endParaRPr lang="en-GB"/>
        </a:p>
      </dgm:t>
    </dgm:pt>
    <dgm:pt modelId="{375E1170-F58F-4A79-A455-F261108A986A}">
      <dgm:prSet phldrT="[Text]"/>
      <dgm:spPr/>
      <dgm:t>
        <a:bodyPr/>
        <a:lstStyle/>
        <a:p>
          <a:r>
            <a:rPr lang="en-GB" dirty="0"/>
            <a:t>Individual</a:t>
          </a:r>
        </a:p>
      </dgm:t>
    </dgm:pt>
    <dgm:pt modelId="{A8F9E5BB-07D4-4496-BBDD-D91F26F257A9}" type="parTrans" cxnId="{2A1C579B-8F50-4F7D-ACCE-59ADE0BA28F6}">
      <dgm:prSet/>
      <dgm:spPr/>
      <dgm:t>
        <a:bodyPr/>
        <a:lstStyle/>
        <a:p>
          <a:endParaRPr lang="en-GB"/>
        </a:p>
      </dgm:t>
    </dgm:pt>
    <dgm:pt modelId="{3AFAF302-60F9-4032-B4EC-38EFDAF1B366}" type="sibTrans" cxnId="{2A1C579B-8F50-4F7D-ACCE-59ADE0BA28F6}">
      <dgm:prSet/>
      <dgm:spPr/>
      <dgm:t>
        <a:bodyPr/>
        <a:lstStyle/>
        <a:p>
          <a:endParaRPr lang="en-GB"/>
        </a:p>
      </dgm:t>
    </dgm:pt>
    <dgm:pt modelId="{624C7C69-7287-41A5-B89D-BD95FBFF09C2}" type="pres">
      <dgm:prSet presAssocID="{B7435632-485C-4E7C-B340-3282D0A73395}" presName="compositeShape" presStyleCnt="0">
        <dgm:presLayoutVars>
          <dgm:chMax val="7"/>
          <dgm:dir/>
          <dgm:resizeHandles val="exact"/>
        </dgm:presLayoutVars>
      </dgm:prSet>
      <dgm:spPr/>
    </dgm:pt>
    <dgm:pt modelId="{D5B8EFA0-729E-4BDD-BF42-E6F2FB7FD841}" type="pres">
      <dgm:prSet presAssocID="{DB3692C2-A008-47B6-BFDB-EF94402FB6A9}" presName="circ1" presStyleLbl="vennNode1" presStyleIdx="0" presStyleCnt="3" custLinFactNeighborX="-491" custLinFactNeighborY="743"/>
      <dgm:spPr/>
    </dgm:pt>
    <dgm:pt modelId="{121A96DA-B08A-4B37-BC5B-B5EE4CCE63E1}" type="pres">
      <dgm:prSet presAssocID="{DB3692C2-A008-47B6-BFDB-EF94402FB6A9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2DD9AA57-CEF0-4AB0-AD22-1143D24CC309}" type="pres">
      <dgm:prSet presAssocID="{BF724726-94BD-4892-8D88-2BDD65546D74}" presName="circ2" presStyleLbl="vennNode1" presStyleIdx="1" presStyleCnt="3"/>
      <dgm:spPr/>
    </dgm:pt>
    <dgm:pt modelId="{7306635C-B136-4DB4-9E71-013A3C9077D2}" type="pres">
      <dgm:prSet presAssocID="{BF724726-94BD-4892-8D88-2BDD65546D74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195E0537-969B-4D03-977C-31AD8952D0B9}" type="pres">
      <dgm:prSet presAssocID="{375E1170-F58F-4A79-A455-F261108A986A}" presName="circ3" presStyleLbl="vennNode1" presStyleIdx="2" presStyleCnt="3"/>
      <dgm:spPr/>
    </dgm:pt>
    <dgm:pt modelId="{DC7F8E1D-6344-40FA-A3AB-54B439D459BF}" type="pres">
      <dgm:prSet presAssocID="{375E1170-F58F-4A79-A455-F261108A986A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</dgm:pt>
  </dgm:ptLst>
  <dgm:cxnLst>
    <dgm:cxn modelId="{00CB4125-75F3-4445-AAAC-10B64F58C4AB}" type="presOf" srcId="{B7435632-485C-4E7C-B340-3282D0A73395}" destId="{624C7C69-7287-41A5-B89D-BD95FBFF09C2}" srcOrd="0" destOrd="0" presId="urn:microsoft.com/office/officeart/2005/8/layout/venn1"/>
    <dgm:cxn modelId="{4C47CE3C-C647-4B04-9418-30485D83A123}" type="presOf" srcId="{DB3692C2-A008-47B6-BFDB-EF94402FB6A9}" destId="{121A96DA-B08A-4B37-BC5B-B5EE4CCE63E1}" srcOrd="0" destOrd="0" presId="urn:microsoft.com/office/officeart/2005/8/layout/venn1"/>
    <dgm:cxn modelId="{6DB10E67-FF7C-41A1-B65F-0C58B1BB0AF6}" srcId="{B7435632-485C-4E7C-B340-3282D0A73395}" destId="{DB3692C2-A008-47B6-BFDB-EF94402FB6A9}" srcOrd="0" destOrd="0" parTransId="{13C4C4D8-9011-4847-8AAC-95E3C06C3517}" sibTransId="{5186156B-AF37-4A5D-9F12-7C0182965EDA}"/>
    <dgm:cxn modelId="{D383CC72-90EC-4BB7-9CCF-CCC424D4F6BD}" type="presOf" srcId="{375E1170-F58F-4A79-A455-F261108A986A}" destId="{195E0537-969B-4D03-977C-31AD8952D0B9}" srcOrd="1" destOrd="0" presId="urn:microsoft.com/office/officeart/2005/8/layout/venn1"/>
    <dgm:cxn modelId="{A2A4DE57-B491-4AD9-8095-0DE73B9910ED}" type="presOf" srcId="{BF724726-94BD-4892-8D88-2BDD65546D74}" destId="{7306635C-B136-4DB4-9E71-013A3C9077D2}" srcOrd="0" destOrd="0" presId="urn:microsoft.com/office/officeart/2005/8/layout/venn1"/>
    <dgm:cxn modelId="{E194CA58-999E-4A5B-88C3-B33D8F4E656C}" srcId="{B7435632-485C-4E7C-B340-3282D0A73395}" destId="{BF724726-94BD-4892-8D88-2BDD65546D74}" srcOrd="1" destOrd="0" parTransId="{8F5F1E63-E630-4DE9-9985-2BDF13D565EA}" sibTransId="{2914BF98-A65E-450C-B778-77F57B471AB2}"/>
    <dgm:cxn modelId="{A0F8428C-F506-415A-80B4-C6C2C967CBB9}" type="presOf" srcId="{BF724726-94BD-4892-8D88-2BDD65546D74}" destId="{2DD9AA57-CEF0-4AB0-AD22-1143D24CC309}" srcOrd="1" destOrd="0" presId="urn:microsoft.com/office/officeart/2005/8/layout/venn1"/>
    <dgm:cxn modelId="{CC5C5093-10A0-4516-827F-61BEB097B0D2}" type="presOf" srcId="{375E1170-F58F-4A79-A455-F261108A986A}" destId="{DC7F8E1D-6344-40FA-A3AB-54B439D459BF}" srcOrd="0" destOrd="0" presId="urn:microsoft.com/office/officeart/2005/8/layout/venn1"/>
    <dgm:cxn modelId="{2A1C579B-8F50-4F7D-ACCE-59ADE0BA28F6}" srcId="{B7435632-485C-4E7C-B340-3282D0A73395}" destId="{375E1170-F58F-4A79-A455-F261108A986A}" srcOrd="2" destOrd="0" parTransId="{A8F9E5BB-07D4-4496-BBDD-D91F26F257A9}" sibTransId="{3AFAF302-60F9-4032-B4EC-38EFDAF1B366}"/>
    <dgm:cxn modelId="{AC8811CA-DF96-4C05-89D4-A0F6DEDB3606}" type="presOf" srcId="{DB3692C2-A008-47B6-BFDB-EF94402FB6A9}" destId="{D5B8EFA0-729E-4BDD-BF42-E6F2FB7FD841}" srcOrd="1" destOrd="0" presId="urn:microsoft.com/office/officeart/2005/8/layout/venn1"/>
    <dgm:cxn modelId="{0B9C89AE-3B9F-42FE-9B01-B3891B16EA23}" type="presParOf" srcId="{624C7C69-7287-41A5-B89D-BD95FBFF09C2}" destId="{D5B8EFA0-729E-4BDD-BF42-E6F2FB7FD841}" srcOrd="0" destOrd="0" presId="urn:microsoft.com/office/officeart/2005/8/layout/venn1"/>
    <dgm:cxn modelId="{A17B1DC1-C333-4FF7-B265-CBF459734A81}" type="presParOf" srcId="{624C7C69-7287-41A5-B89D-BD95FBFF09C2}" destId="{121A96DA-B08A-4B37-BC5B-B5EE4CCE63E1}" srcOrd="1" destOrd="0" presId="urn:microsoft.com/office/officeart/2005/8/layout/venn1"/>
    <dgm:cxn modelId="{419E3623-F504-4D98-A661-6898F0457A46}" type="presParOf" srcId="{624C7C69-7287-41A5-B89D-BD95FBFF09C2}" destId="{2DD9AA57-CEF0-4AB0-AD22-1143D24CC309}" srcOrd="2" destOrd="0" presId="urn:microsoft.com/office/officeart/2005/8/layout/venn1"/>
    <dgm:cxn modelId="{2C0CADC6-F6C3-43CF-8D2E-40AF484EAC53}" type="presParOf" srcId="{624C7C69-7287-41A5-B89D-BD95FBFF09C2}" destId="{7306635C-B136-4DB4-9E71-013A3C9077D2}" srcOrd="3" destOrd="0" presId="urn:microsoft.com/office/officeart/2005/8/layout/venn1"/>
    <dgm:cxn modelId="{DFC28A89-B7B9-4C11-A4CC-3C4153B483E2}" type="presParOf" srcId="{624C7C69-7287-41A5-B89D-BD95FBFF09C2}" destId="{195E0537-969B-4D03-977C-31AD8952D0B9}" srcOrd="4" destOrd="0" presId="urn:microsoft.com/office/officeart/2005/8/layout/venn1"/>
    <dgm:cxn modelId="{B0CD6251-AA19-4DC9-8067-EC076E22CA7A}" type="presParOf" srcId="{624C7C69-7287-41A5-B89D-BD95FBFF09C2}" destId="{DC7F8E1D-6344-40FA-A3AB-54B439D459BF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8CAED26-96F4-4BF3-978A-1ECAA667AA64}" type="doc">
      <dgm:prSet loTypeId="urn:microsoft.com/office/officeart/2005/8/layout/venn1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GB"/>
        </a:p>
      </dgm:t>
    </dgm:pt>
    <dgm:pt modelId="{155801CE-5501-4A81-A3CE-A4EA5378527A}">
      <dgm:prSet phldrT="[Text]" custT="1"/>
      <dgm:spPr/>
      <dgm:t>
        <a:bodyPr/>
        <a:lstStyle/>
        <a:p>
          <a:pPr algn="ctr"/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Qualities, style, skills</a:t>
          </a:r>
        </a:p>
      </dgm:t>
    </dgm:pt>
    <dgm:pt modelId="{190FC75C-582A-48BE-8A6B-91BCD7B37297}" type="parTrans" cxnId="{2B5A995C-4964-4CD2-8D95-06B0E00E7278}">
      <dgm:prSet/>
      <dgm:spPr/>
      <dgm:t>
        <a:bodyPr/>
        <a:lstStyle/>
        <a:p>
          <a:pPr algn="ctr"/>
          <a:endParaRPr lang="en-GB"/>
        </a:p>
      </dgm:t>
    </dgm:pt>
    <dgm:pt modelId="{86D041F2-1E86-4D5F-B91F-E072EF90D4EA}" type="sibTrans" cxnId="{2B5A995C-4964-4CD2-8D95-06B0E00E7278}">
      <dgm:prSet/>
      <dgm:spPr/>
      <dgm:t>
        <a:bodyPr/>
        <a:lstStyle/>
        <a:p>
          <a:pPr algn="ctr"/>
          <a:endParaRPr lang="en-GB"/>
        </a:p>
      </dgm:t>
    </dgm:pt>
    <dgm:pt modelId="{5BB89B95-A916-4E92-883B-B412214BBBEA}">
      <dgm:prSet phldrT="[Text]" custT="1"/>
      <dgm:spPr/>
      <dgm:t>
        <a:bodyPr/>
        <a:lstStyle/>
        <a:p>
          <a:pPr algn="ctr"/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Vision </a:t>
          </a:r>
        </a:p>
      </dgm:t>
    </dgm:pt>
    <dgm:pt modelId="{4AF91549-2421-4DCE-87F0-7463E6D60EC5}" type="parTrans" cxnId="{C719C079-CC24-4111-8198-359F37ACCAA0}">
      <dgm:prSet/>
      <dgm:spPr/>
      <dgm:t>
        <a:bodyPr/>
        <a:lstStyle/>
        <a:p>
          <a:pPr algn="ctr"/>
          <a:endParaRPr lang="en-GB"/>
        </a:p>
      </dgm:t>
    </dgm:pt>
    <dgm:pt modelId="{5781A432-7662-41AA-87C5-DA6D3975F168}" type="sibTrans" cxnId="{C719C079-CC24-4111-8198-359F37ACCAA0}">
      <dgm:prSet/>
      <dgm:spPr/>
      <dgm:t>
        <a:bodyPr/>
        <a:lstStyle/>
        <a:p>
          <a:pPr algn="ctr"/>
          <a:endParaRPr lang="en-GB"/>
        </a:p>
      </dgm:t>
    </dgm:pt>
    <dgm:pt modelId="{3D228557-58E6-400E-8BB1-1399F44557DB}">
      <dgm:prSet phldrT="[Text]" custT="1"/>
      <dgm:spPr/>
      <dgm:t>
        <a:bodyPr/>
        <a:lstStyle/>
        <a:p>
          <a:pPr algn="ctr"/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Context &amp; Structure</a:t>
          </a:r>
        </a:p>
      </dgm:t>
    </dgm:pt>
    <dgm:pt modelId="{CB380951-DF04-4526-A95E-A924CE0B05D0}" type="parTrans" cxnId="{4356A57C-3500-4E71-8CCC-7CA353ADA1C3}">
      <dgm:prSet/>
      <dgm:spPr/>
      <dgm:t>
        <a:bodyPr/>
        <a:lstStyle/>
        <a:p>
          <a:pPr algn="ctr"/>
          <a:endParaRPr lang="en-GB"/>
        </a:p>
      </dgm:t>
    </dgm:pt>
    <dgm:pt modelId="{C6A712E3-C2B1-4313-8CC0-DDCF36C7E841}" type="sibTrans" cxnId="{4356A57C-3500-4E71-8CCC-7CA353ADA1C3}">
      <dgm:prSet/>
      <dgm:spPr/>
      <dgm:t>
        <a:bodyPr/>
        <a:lstStyle/>
        <a:p>
          <a:pPr algn="ctr"/>
          <a:endParaRPr lang="en-GB"/>
        </a:p>
      </dgm:t>
    </dgm:pt>
    <dgm:pt modelId="{9C615765-C517-417F-A6EF-B11F8ADD4269}">
      <dgm:prSet phldrT="[Text]" custT="1"/>
      <dgm:spPr/>
      <dgm:t>
        <a:bodyPr/>
        <a:lstStyle/>
        <a:p>
          <a:pPr algn="ctr"/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Actions</a:t>
          </a:r>
        </a:p>
      </dgm:t>
    </dgm:pt>
    <dgm:pt modelId="{9BA0066A-CA86-4AE7-8069-2E7314B8B539}" type="parTrans" cxnId="{366994D7-0C77-4D64-AAAF-5F350FC2E5D6}">
      <dgm:prSet/>
      <dgm:spPr/>
      <dgm:t>
        <a:bodyPr/>
        <a:lstStyle/>
        <a:p>
          <a:endParaRPr lang="en-GB"/>
        </a:p>
      </dgm:t>
    </dgm:pt>
    <dgm:pt modelId="{CA9FF9BE-986A-4057-892C-194641389596}" type="sibTrans" cxnId="{366994D7-0C77-4D64-AAAF-5F350FC2E5D6}">
      <dgm:prSet/>
      <dgm:spPr/>
      <dgm:t>
        <a:bodyPr/>
        <a:lstStyle/>
        <a:p>
          <a:endParaRPr lang="en-GB"/>
        </a:p>
      </dgm:t>
    </dgm:pt>
    <dgm:pt modelId="{1349E3A4-BCE4-47FC-AC00-969001699CB2}">
      <dgm:prSet phldrT="[Text]" custT="1"/>
      <dgm:spPr/>
      <dgm:t>
        <a:bodyPr/>
        <a:lstStyle/>
        <a:p>
          <a:pPr algn="ctr"/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Distributed  Transformational</a:t>
          </a:r>
        </a:p>
      </dgm:t>
    </dgm:pt>
    <dgm:pt modelId="{7548522C-4A96-4BDA-A25A-77D07AF4C74E}" type="parTrans" cxnId="{13852563-132E-4064-AA17-D9F4CEA4D7F5}">
      <dgm:prSet/>
      <dgm:spPr/>
      <dgm:t>
        <a:bodyPr/>
        <a:lstStyle/>
        <a:p>
          <a:endParaRPr lang="en-GB"/>
        </a:p>
      </dgm:t>
    </dgm:pt>
    <dgm:pt modelId="{568370E8-4A36-472E-B9B5-7B572043F5E5}" type="sibTrans" cxnId="{13852563-132E-4064-AA17-D9F4CEA4D7F5}">
      <dgm:prSet/>
      <dgm:spPr/>
      <dgm:t>
        <a:bodyPr/>
        <a:lstStyle/>
        <a:p>
          <a:endParaRPr lang="en-GB"/>
        </a:p>
      </dgm:t>
    </dgm:pt>
    <dgm:pt modelId="{ECCD28CB-2B9C-48E1-9244-062FFD8CA83B}" type="pres">
      <dgm:prSet presAssocID="{28CAED26-96F4-4BF3-978A-1ECAA667AA64}" presName="compositeShape" presStyleCnt="0">
        <dgm:presLayoutVars>
          <dgm:chMax val="7"/>
          <dgm:dir/>
          <dgm:resizeHandles val="exact"/>
        </dgm:presLayoutVars>
      </dgm:prSet>
      <dgm:spPr/>
    </dgm:pt>
    <dgm:pt modelId="{0C6E3C08-4A45-4F0A-AB66-46A28DEA1F26}" type="pres">
      <dgm:prSet presAssocID="{155801CE-5501-4A81-A3CE-A4EA5378527A}" presName="circ1" presStyleLbl="vennNode1" presStyleIdx="0" presStyleCnt="5"/>
      <dgm:spPr/>
    </dgm:pt>
    <dgm:pt modelId="{DB272C3C-1D5E-4AFB-B113-C948A8BDC68D}" type="pres">
      <dgm:prSet presAssocID="{155801CE-5501-4A81-A3CE-A4EA5378527A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782336D5-FF99-40FC-91F6-402B3DD76A41}" type="pres">
      <dgm:prSet presAssocID="{5BB89B95-A916-4E92-883B-B412214BBBEA}" presName="circ2" presStyleLbl="vennNode1" presStyleIdx="1" presStyleCnt="5"/>
      <dgm:spPr/>
    </dgm:pt>
    <dgm:pt modelId="{8229DEA9-569C-4B73-8810-96DC50563962}" type="pres">
      <dgm:prSet presAssocID="{5BB89B95-A916-4E92-883B-B412214BBBEA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7A5C2563-41E7-4E76-959F-C0DD61895A13}" type="pres">
      <dgm:prSet presAssocID="{3D228557-58E6-400E-8BB1-1399F44557DB}" presName="circ3" presStyleLbl="vennNode1" presStyleIdx="2" presStyleCnt="5"/>
      <dgm:spPr/>
    </dgm:pt>
    <dgm:pt modelId="{2145B091-A49E-4389-BF77-6FDC7518B0E5}" type="pres">
      <dgm:prSet presAssocID="{3D228557-58E6-400E-8BB1-1399F44557DB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B866A091-FAB6-4E33-99BC-18F6F9625302}" type="pres">
      <dgm:prSet presAssocID="{9C615765-C517-417F-A6EF-B11F8ADD4269}" presName="circ4" presStyleLbl="vennNode1" presStyleIdx="3" presStyleCnt="5"/>
      <dgm:spPr/>
    </dgm:pt>
    <dgm:pt modelId="{E1506652-711C-46AC-81A8-CC0DAAAD2B26}" type="pres">
      <dgm:prSet presAssocID="{9C615765-C517-417F-A6EF-B11F8ADD4269}" presName="circ4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F84BCF5F-DEC0-4239-A69B-96AF8E588268}" type="pres">
      <dgm:prSet presAssocID="{1349E3A4-BCE4-47FC-AC00-969001699CB2}" presName="circ5" presStyleLbl="vennNode1" presStyleIdx="4" presStyleCnt="5"/>
      <dgm:spPr/>
    </dgm:pt>
    <dgm:pt modelId="{B70535E0-92F1-4811-8279-566109540009}" type="pres">
      <dgm:prSet presAssocID="{1349E3A4-BCE4-47FC-AC00-969001699CB2}" presName="circ5Tx" presStyleLbl="revTx" presStyleIdx="0" presStyleCnt="0" custScaleX="154244" custScaleY="133140">
        <dgm:presLayoutVars>
          <dgm:chMax val="0"/>
          <dgm:chPref val="0"/>
          <dgm:bulletEnabled val="1"/>
        </dgm:presLayoutVars>
      </dgm:prSet>
      <dgm:spPr/>
    </dgm:pt>
  </dgm:ptLst>
  <dgm:cxnLst>
    <dgm:cxn modelId="{904B3224-4364-4A1B-8DC5-0223768B9CCB}" type="presOf" srcId="{28CAED26-96F4-4BF3-978A-1ECAA667AA64}" destId="{ECCD28CB-2B9C-48E1-9244-062FFD8CA83B}" srcOrd="0" destOrd="0" presId="urn:microsoft.com/office/officeart/2005/8/layout/venn1"/>
    <dgm:cxn modelId="{2B5A995C-4964-4CD2-8D95-06B0E00E7278}" srcId="{28CAED26-96F4-4BF3-978A-1ECAA667AA64}" destId="{155801CE-5501-4A81-A3CE-A4EA5378527A}" srcOrd="0" destOrd="0" parTransId="{190FC75C-582A-48BE-8A6B-91BCD7B37297}" sibTransId="{86D041F2-1E86-4D5F-B91F-E072EF90D4EA}"/>
    <dgm:cxn modelId="{13852563-132E-4064-AA17-D9F4CEA4D7F5}" srcId="{28CAED26-96F4-4BF3-978A-1ECAA667AA64}" destId="{1349E3A4-BCE4-47FC-AC00-969001699CB2}" srcOrd="4" destOrd="0" parTransId="{7548522C-4A96-4BDA-A25A-77D07AF4C74E}" sibTransId="{568370E8-4A36-472E-B9B5-7B572043F5E5}"/>
    <dgm:cxn modelId="{F6051672-E358-40AA-A830-29B2E2644FFB}" type="presOf" srcId="{9C615765-C517-417F-A6EF-B11F8ADD4269}" destId="{E1506652-711C-46AC-81A8-CC0DAAAD2B26}" srcOrd="0" destOrd="0" presId="urn:microsoft.com/office/officeart/2005/8/layout/venn1"/>
    <dgm:cxn modelId="{C719C079-CC24-4111-8198-359F37ACCAA0}" srcId="{28CAED26-96F4-4BF3-978A-1ECAA667AA64}" destId="{5BB89B95-A916-4E92-883B-B412214BBBEA}" srcOrd="1" destOrd="0" parTransId="{4AF91549-2421-4DCE-87F0-7463E6D60EC5}" sibTransId="{5781A432-7662-41AA-87C5-DA6D3975F168}"/>
    <dgm:cxn modelId="{4356A57C-3500-4E71-8CCC-7CA353ADA1C3}" srcId="{28CAED26-96F4-4BF3-978A-1ECAA667AA64}" destId="{3D228557-58E6-400E-8BB1-1399F44557DB}" srcOrd="2" destOrd="0" parTransId="{CB380951-DF04-4526-A95E-A924CE0B05D0}" sibTransId="{C6A712E3-C2B1-4313-8CC0-DDCF36C7E841}"/>
    <dgm:cxn modelId="{325B6883-37EA-4606-8F8A-F48F03FF478F}" type="presOf" srcId="{5BB89B95-A916-4E92-883B-B412214BBBEA}" destId="{8229DEA9-569C-4B73-8810-96DC50563962}" srcOrd="0" destOrd="0" presId="urn:microsoft.com/office/officeart/2005/8/layout/venn1"/>
    <dgm:cxn modelId="{180159B2-7715-427F-B582-655E857DE858}" type="presOf" srcId="{3D228557-58E6-400E-8BB1-1399F44557DB}" destId="{2145B091-A49E-4389-BF77-6FDC7518B0E5}" srcOrd="0" destOrd="0" presId="urn:microsoft.com/office/officeart/2005/8/layout/venn1"/>
    <dgm:cxn modelId="{FBC8DDB8-8D9D-464C-B2F8-2D5078A11526}" type="presOf" srcId="{1349E3A4-BCE4-47FC-AC00-969001699CB2}" destId="{B70535E0-92F1-4811-8279-566109540009}" srcOrd="0" destOrd="0" presId="urn:microsoft.com/office/officeart/2005/8/layout/venn1"/>
    <dgm:cxn modelId="{366994D7-0C77-4D64-AAAF-5F350FC2E5D6}" srcId="{28CAED26-96F4-4BF3-978A-1ECAA667AA64}" destId="{9C615765-C517-417F-A6EF-B11F8ADD4269}" srcOrd="3" destOrd="0" parTransId="{9BA0066A-CA86-4AE7-8069-2E7314B8B539}" sibTransId="{CA9FF9BE-986A-4057-892C-194641389596}"/>
    <dgm:cxn modelId="{E38585E9-9BDA-456E-A1A7-58E04D37B879}" type="presOf" srcId="{155801CE-5501-4A81-A3CE-A4EA5378527A}" destId="{DB272C3C-1D5E-4AFB-B113-C948A8BDC68D}" srcOrd="0" destOrd="0" presId="urn:microsoft.com/office/officeart/2005/8/layout/venn1"/>
    <dgm:cxn modelId="{B2B5B3F8-EE3B-4605-94C6-578F72481D73}" type="presParOf" srcId="{ECCD28CB-2B9C-48E1-9244-062FFD8CA83B}" destId="{0C6E3C08-4A45-4F0A-AB66-46A28DEA1F26}" srcOrd="0" destOrd="0" presId="urn:microsoft.com/office/officeart/2005/8/layout/venn1"/>
    <dgm:cxn modelId="{566AD02C-D86E-4602-AEE4-508D0D1EC04A}" type="presParOf" srcId="{ECCD28CB-2B9C-48E1-9244-062FFD8CA83B}" destId="{DB272C3C-1D5E-4AFB-B113-C948A8BDC68D}" srcOrd="1" destOrd="0" presId="urn:microsoft.com/office/officeart/2005/8/layout/venn1"/>
    <dgm:cxn modelId="{1F0471C1-D986-46EE-BF7D-9793D9B3FF76}" type="presParOf" srcId="{ECCD28CB-2B9C-48E1-9244-062FFD8CA83B}" destId="{782336D5-FF99-40FC-91F6-402B3DD76A41}" srcOrd="2" destOrd="0" presId="urn:microsoft.com/office/officeart/2005/8/layout/venn1"/>
    <dgm:cxn modelId="{C80C3143-9B67-4773-A5AC-6A871BA2FF19}" type="presParOf" srcId="{ECCD28CB-2B9C-48E1-9244-062FFD8CA83B}" destId="{8229DEA9-569C-4B73-8810-96DC50563962}" srcOrd="3" destOrd="0" presId="urn:microsoft.com/office/officeart/2005/8/layout/venn1"/>
    <dgm:cxn modelId="{A14C5FCC-B36E-4F44-8D08-BBE5A301C0F5}" type="presParOf" srcId="{ECCD28CB-2B9C-48E1-9244-062FFD8CA83B}" destId="{7A5C2563-41E7-4E76-959F-C0DD61895A13}" srcOrd="4" destOrd="0" presId="urn:microsoft.com/office/officeart/2005/8/layout/venn1"/>
    <dgm:cxn modelId="{A8208705-6767-488D-AD30-27954CA89C01}" type="presParOf" srcId="{ECCD28CB-2B9C-48E1-9244-062FFD8CA83B}" destId="{2145B091-A49E-4389-BF77-6FDC7518B0E5}" srcOrd="5" destOrd="0" presId="urn:microsoft.com/office/officeart/2005/8/layout/venn1"/>
    <dgm:cxn modelId="{D45ED3EB-895C-4208-B8D4-E8CD9F638D02}" type="presParOf" srcId="{ECCD28CB-2B9C-48E1-9244-062FFD8CA83B}" destId="{B866A091-FAB6-4E33-99BC-18F6F9625302}" srcOrd="6" destOrd="0" presId="urn:microsoft.com/office/officeart/2005/8/layout/venn1"/>
    <dgm:cxn modelId="{452E91CA-6D7C-4793-B1FD-001A5FA3266F}" type="presParOf" srcId="{ECCD28CB-2B9C-48E1-9244-062FFD8CA83B}" destId="{E1506652-711C-46AC-81A8-CC0DAAAD2B26}" srcOrd="7" destOrd="0" presId="urn:microsoft.com/office/officeart/2005/8/layout/venn1"/>
    <dgm:cxn modelId="{5DD96B08-E11B-4E5C-87AA-73B0E125195A}" type="presParOf" srcId="{ECCD28CB-2B9C-48E1-9244-062FFD8CA83B}" destId="{F84BCF5F-DEC0-4239-A69B-96AF8E588268}" srcOrd="8" destOrd="0" presId="urn:microsoft.com/office/officeart/2005/8/layout/venn1"/>
    <dgm:cxn modelId="{A41EA22A-AC6B-4BCE-874E-DA08AB0FF41B}" type="presParOf" srcId="{ECCD28CB-2B9C-48E1-9244-062FFD8CA83B}" destId="{B70535E0-92F1-4811-8279-566109540009}" srcOrd="9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D138772-67E0-4744-9CF7-BFD616396DE9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</dgm:pt>
    <dgm:pt modelId="{528E6EDD-4D3B-4FAD-8EC2-854A07CF0E6E}">
      <dgm:prSet phldrT="[Text]" custT="1"/>
      <dgm:spPr/>
      <dgm:t>
        <a:bodyPr/>
        <a:lstStyle/>
        <a:p>
          <a:r>
            <a:rPr lang="en-GB" sz="1800" dirty="0"/>
            <a:t>Trust</a:t>
          </a:r>
        </a:p>
      </dgm:t>
    </dgm:pt>
    <dgm:pt modelId="{D9C9283A-2A35-4167-95AC-BC7A5E9E9749}" type="parTrans" cxnId="{5BBCAA9B-EFCD-4801-8677-49C0BB23A104}">
      <dgm:prSet/>
      <dgm:spPr/>
      <dgm:t>
        <a:bodyPr/>
        <a:lstStyle/>
        <a:p>
          <a:endParaRPr lang="en-GB"/>
        </a:p>
      </dgm:t>
    </dgm:pt>
    <dgm:pt modelId="{952CF142-2CE3-41EA-89BA-94C03FC9E5C8}" type="sibTrans" cxnId="{5BBCAA9B-EFCD-4801-8677-49C0BB23A104}">
      <dgm:prSet/>
      <dgm:spPr/>
      <dgm:t>
        <a:bodyPr/>
        <a:lstStyle/>
        <a:p>
          <a:endParaRPr lang="en-GB"/>
        </a:p>
      </dgm:t>
    </dgm:pt>
    <dgm:pt modelId="{DE532709-064B-4209-9D6C-620B51ABC28F}">
      <dgm:prSet phldrT="[Text]" custT="1"/>
      <dgm:spPr/>
      <dgm:t>
        <a:bodyPr/>
        <a:lstStyle/>
        <a:p>
          <a:r>
            <a:rPr lang="en-GB" sz="1800" dirty="0"/>
            <a:t>Confidence</a:t>
          </a:r>
        </a:p>
      </dgm:t>
    </dgm:pt>
    <dgm:pt modelId="{F4B8B567-0907-4CF1-AC35-1235AC8949FC}" type="parTrans" cxnId="{9BD6A88A-1146-4987-A9F6-FE8EB647A43E}">
      <dgm:prSet/>
      <dgm:spPr/>
      <dgm:t>
        <a:bodyPr/>
        <a:lstStyle/>
        <a:p>
          <a:endParaRPr lang="en-GB"/>
        </a:p>
      </dgm:t>
    </dgm:pt>
    <dgm:pt modelId="{C6C09E2A-FD44-4562-9FA2-24156CD1FCF1}" type="sibTrans" cxnId="{9BD6A88A-1146-4987-A9F6-FE8EB647A43E}">
      <dgm:prSet/>
      <dgm:spPr/>
      <dgm:t>
        <a:bodyPr/>
        <a:lstStyle/>
        <a:p>
          <a:endParaRPr lang="en-GB"/>
        </a:p>
      </dgm:t>
    </dgm:pt>
    <dgm:pt modelId="{6E5A1364-CA55-48B8-8A69-C44CFA6A1516}">
      <dgm:prSet phldrT="[Text]" custT="1"/>
      <dgm:spPr/>
      <dgm:t>
        <a:bodyPr/>
        <a:lstStyle/>
        <a:p>
          <a:r>
            <a:rPr lang="en-GB" sz="1800" dirty="0"/>
            <a:t>Accept uncertainty</a:t>
          </a:r>
        </a:p>
      </dgm:t>
    </dgm:pt>
    <dgm:pt modelId="{CC09220D-F4E4-41A0-92F5-82ABF3ECF037}" type="parTrans" cxnId="{B717C443-ECC3-4ADB-AD90-A27987419334}">
      <dgm:prSet/>
      <dgm:spPr/>
      <dgm:t>
        <a:bodyPr/>
        <a:lstStyle/>
        <a:p>
          <a:endParaRPr lang="en-GB"/>
        </a:p>
      </dgm:t>
    </dgm:pt>
    <dgm:pt modelId="{1BA54106-4A67-4641-A409-3DE4E2CD4C8B}" type="sibTrans" cxnId="{B717C443-ECC3-4ADB-AD90-A27987419334}">
      <dgm:prSet/>
      <dgm:spPr/>
      <dgm:t>
        <a:bodyPr/>
        <a:lstStyle/>
        <a:p>
          <a:endParaRPr lang="en-GB"/>
        </a:p>
      </dgm:t>
    </dgm:pt>
    <dgm:pt modelId="{6542DCC1-1EF3-4AC7-890A-2267CA3A9CE5}">
      <dgm:prSet phldrT="[Text]" custT="1"/>
      <dgm:spPr/>
      <dgm:t>
        <a:bodyPr/>
        <a:lstStyle/>
        <a:p>
          <a:r>
            <a:rPr lang="en-GB" sz="1800" dirty="0"/>
            <a:t>Optimism</a:t>
          </a:r>
        </a:p>
      </dgm:t>
    </dgm:pt>
    <dgm:pt modelId="{5173543F-4E3E-450E-B6E7-A5146F072955}" type="parTrans" cxnId="{A27875DA-3FE3-4284-9DC5-D29D54814898}">
      <dgm:prSet/>
      <dgm:spPr/>
      <dgm:t>
        <a:bodyPr/>
        <a:lstStyle/>
        <a:p>
          <a:endParaRPr lang="en-GB"/>
        </a:p>
      </dgm:t>
    </dgm:pt>
    <dgm:pt modelId="{C6285693-8017-41DE-B028-B05AF7A4662F}" type="sibTrans" cxnId="{A27875DA-3FE3-4284-9DC5-D29D54814898}">
      <dgm:prSet/>
      <dgm:spPr/>
      <dgm:t>
        <a:bodyPr/>
        <a:lstStyle/>
        <a:p>
          <a:endParaRPr lang="en-GB"/>
        </a:p>
      </dgm:t>
    </dgm:pt>
    <dgm:pt modelId="{F7AE0314-6317-4861-8791-0A24E5DC0452}">
      <dgm:prSet phldrT="[Text]" custT="1"/>
      <dgm:spPr/>
      <dgm:t>
        <a:bodyPr/>
        <a:lstStyle/>
        <a:p>
          <a:r>
            <a:rPr lang="en-GB" sz="1800" dirty="0"/>
            <a:t>Coach </a:t>
          </a:r>
        </a:p>
      </dgm:t>
    </dgm:pt>
    <dgm:pt modelId="{1BF16C33-0570-45A9-8C27-C75A6737E5E2}" type="parTrans" cxnId="{7AFC508A-589E-4BE9-B4D9-F21EC35B8E89}">
      <dgm:prSet/>
      <dgm:spPr/>
      <dgm:t>
        <a:bodyPr/>
        <a:lstStyle/>
        <a:p>
          <a:endParaRPr lang="en-GB"/>
        </a:p>
      </dgm:t>
    </dgm:pt>
    <dgm:pt modelId="{A3627607-B561-4C1B-B32F-A49079AA4F05}" type="sibTrans" cxnId="{7AFC508A-589E-4BE9-B4D9-F21EC35B8E89}">
      <dgm:prSet/>
      <dgm:spPr/>
      <dgm:t>
        <a:bodyPr/>
        <a:lstStyle/>
        <a:p>
          <a:endParaRPr lang="en-GB"/>
        </a:p>
      </dgm:t>
    </dgm:pt>
    <dgm:pt modelId="{6183BD64-2B54-48D4-9307-C0FB4691798A}">
      <dgm:prSet phldrT="[Text]" custT="1"/>
      <dgm:spPr/>
      <dgm:t>
        <a:bodyPr/>
        <a:lstStyle/>
        <a:p>
          <a:r>
            <a:rPr lang="en-GB" sz="1800" dirty="0"/>
            <a:t>Humanity</a:t>
          </a:r>
        </a:p>
      </dgm:t>
    </dgm:pt>
    <dgm:pt modelId="{057159BD-E7CA-47A8-A885-C2594568750C}" type="parTrans" cxnId="{C9E887A5-046A-41E1-B477-45AC48150194}">
      <dgm:prSet/>
      <dgm:spPr/>
      <dgm:t>
        <a:bodyPr/>
        <a:lstStyle/>
        <a:p>
          <a:endParaRPr lang="en-GB"/>
        </a:p>
      </dgm:t>
    </dgm:pt>
    <dgm:pt modelId="{AB0946CF-66EA-49D6-9FE4-150C088A6823}" type="sibTrans" cxnId="{C9E887A5-046A-41E1-B477-45AC48150194}">
      <dgm:prSet/>
      <dgm:spPr/>
      <dgm:t>
        <a:bodyPr/>
        <a:lstStyle/>
        <a:p>
          <a:endParaRPr lang="en-GB"/>
        </a:p>
      </dgm:t>
    </dgm:pt>
    <dgm:pt modelId="{930CC71B-2A2F-48DE-987D-BFB0A2115942}" type="pres">
      <dgm:prSet presAssocID="{AD138772-67E0-4744-9CF7-BFD616396DE9}" presName="compositeShape" presStyleCnt="0">
        <dgm:presLayoutVars>
          <dgm:chMax val="7"/>
          <dgm:dir/>
          <dgm:resizeHandles val="exact"/>
        </dgm:presLayoutVars>
      </dgm:prSet>
      <dgm:spPr/>
    </dgm:pt>
    <dgm:pt modelId="{EA2293CE-FC90-4A02-BE4C-5F0E1636BE67}" type="pres">
      <dgm:prSet presAssocID="{528E6EDD-4D3B-4FAD-8EC2-854A07CF0E6E}" presName="circ1" presStyleLbl="vennNode1" presStyleIdx="0" presStyleCnt="6"/>
      <dgm:spPr/>
    </dgm:pt>
    <dgm:pt modelId="{8E455896-FB48-419A-8E16-0D61D9D71F9C}" type="pres">
      <dgm:prSet presAssocID="{528E6EDD-4D3B-4FAD-8EC2-854A07CF0E6E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DB543C47-5D06-4ED3-A3B5-C4EBFE6F5233}" type="pres">
      <dgm:prSet presAssocID="{DE532709-064B-4209-9D6C-620B51ABC28F}" presName="circ2" presStyleLbl="vennNode1" presStyleIdx="1" presStyleCnt="6"/>
      <dgm:spPr/>
    </dgm:pt>
    <dgm:pt modelId="{2F9397A2-E87F-4CFF-8720-1B20F9D1F674}" type="pres">
      <dgm:prSet presAssocID="{DE532709-064B-4209-9D6C-620B51ABC28F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535C2B6C-AADA-4DC2-85ED-FEF6D6DED992}" type="pres">
      <dgm:prSet presAssocID="{6E5A1364-CA55-48B8-8A69-C44CFA6A1516}" presName="circ3" presStyleLbl="vennNode1" presStyleIdx="2" presStyleCnt="6"/>
      <dgm:spPr/>
    </dgm:pt>
    <dgm:pt modelId="{CDDB4D23-5AB2-447B-9F76-A2640846446B}" type="pres">
      <dgm:prSet presAssocID="{6E5A1364-CA55-48B8-8A69-C44CFA6A1516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522EA6EA-77BC-46F6-9859-289C751FFE8E}" type="pres">
      <dgm:prSet presAssocID="{6542DCC1-1EF3-4AC7-890A-2267CA3A9CE5}" presName="circ4" presStyleLbl="vennNode1" presStyleIdx="3" presStyleCnt="6"/>
      <dgm:spPr/>
    </dgm:pt>
    <dgm:pt modelId="{6D0F7451-AC5B-4F21-9BA9-C39FF2491F8C}" type="pres">
      <dgm:prSet presAssocID="{6542DCC1-1EF3-4AC7-890A-2267CA3A9CE5}" presName="circ4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89D39F35-CDE5-4D34-8C81-DF86F9B89396}" type="pres">
      <dgm:prSet presAssocID="{F7AE0314-6317-4861-8791-0A24E5DC0452}" presName="circ5" presStyleLbl="vennNode1" presStyleIdx="4" presStyleCnt="6"/>
      <dgm:spPr/>
    </dgm:pt>
    <dgm:pt modelId="{7F4E9BAA-E0C1-4C57-8F27-0712D9C61612}" type="pres">
      <dgm:prSet presAssocID="{F7AE0314-6317-4861-8791-0A24E5DC0452}" presName="circ5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4A9B1029-DBF7-4A18-8D56-C3EC9646FFF8}" type="pres">
      <dgm:prSet presAssocID="{6183BD64-2B54-48D4-9307-C0FB4691798A}" presName="circ6" presStyleLbl="vennNode1" presStyleIdx="5" presStyleCnt="6"/>
      <dgm:spPr/>
    </dgm:pt>
    <dgm:pt modelId="{0F97162D-954F-40E3-AB90-E47DBCE6B38E}" type="pres">
      <dgm:prSet presAssocID="{6183BD64-2B54-48D4-9307-C0FB4691798A}" presName="circ6Tx" presStyleLbl="revTx" presStyleIdx="0" presStyleCnt="0">
        <dgm:presLayoutVars>
          <dgm:chMax val="0"/>
          <dgm:chPref val="0"/>
          <dgm:bulletEnabled val="1"/>
        </dgm:presLayoutVars>
      </dgm:prSet>
      <dgm:spPr/>
    </dgm:pt>
  </dgm:ptLst>
  <dgm:cxnLst>
    <dgm:cxn modelId="{2DAE6020-9F10-4497-8C4E-418A99A8A42B}" type="presOf" srcId="{6542DCC1-1EF3-4AC7-890A-2267CA3A9CE5}" destId="{6D0F7451-AC5B-4F21-9BA9-C39FF2491F8C}" srcOrd="0" destOrd="0" presId="urn:microsoft.com/office/officeart/2005/8/layout/venn1"/>
    <dgm:cxn modelId="{C47A393C-0F46-49AC-85FD-8B00B23FFDB8}" type="presOf" srcId="{6183BD64-2B54-48D4-9307-C0FB4691798A}" destId="{0F97162D-954F-40E3-AB90-E47DBCE6B38E}" srcOrd="0" destOrd="0" presId="urn:microsoft.com/office/officeart/2005/8/layout/venn1"/>
    <dgm:cxn modelId="{B717C443-ECC3-4ADB-AD90-A27987419334}" srcId="{AD138772-67E0-4744-9CF7-BFD616396DE9}" destId="{6E5A1364-CA55-48B8-8A69-C44CFA6A1516}" srcOrd="2" destOrd="0" parTransId="{CC09220D-F4E4-41A0-92F5-82ABF3ECF037}" sibTransId="{1BA54106-4A67-4641-A409-3DE4E2CD4C8B}"/>
    <dgm:cxn modelId="{7AFC508A-589E-4BE9-B4D9-F21EC35B8E89}" srcId="{AD138772-67E0-4744-9CF7-BFD616396DE9}" destId="{F7AE0314-6317-4861-8791-0A24E5DC0452}" srcOrd="4" destOrd="0" parTransId="{1BF16C33-0570-45A9-8C27-C75A6737E5E2}" sibTransId="{A3627607-B561-4C1B-B32F-A49079AA4F05}"/>
    <dgm:cxn modelId="{9BD6A88A-1146-4987-A9F6-FE8EB647A43E}" srcId="{AD138772-67E0-4744-9CF7-BFD616396DE9}" destId="{DE532709-064B-4209-9D6C-620B51ABC28F}" srcOrd="1" destOrd="0" parTransId="{F4B8B567-0907-4CF1-AC35-1235AC8949FC}" sibTransId="{C6C09E2A-FD44-4562-9FA2-24156CD1FCF1}"/>
    <dgm:cxn modelId="{5BBCAA9B-EFCD-4801-8677-49C0BB23A104}" srcId="{AD138772-67E0-4744-9CF7-BFD616396DE9}" destId="{528E6EDD-4D3B-4FAD-8EC2-854A07CF0E6E}" srcOrd="0" destOrd="0" parTransId="{D9C9283A-2A35-4167-95AC-BC7A5E9E9749}" sibTransId="{952CF142-2CE3-41EA-89BA-94C03FC9E5C8}"/>
    <dgm:cxn modelId="{C9E887A5-046A-41E1-B477-45AC48150194}" srcId="{AD138772-67E0-4744-9CF7-BFD616396DE9}" destId="{6183BD64-2B54-48D4-9307-C0FB4691798A}" srcOrd="5" destOrd="0" parTransId="{057159BD-E7CA-47A8-A885-C2594568750C}" sibTransId="{AB0946CF-66EA-49D6-9FE4-150C088A6823}"/>
    <dgm:cxn modelId="{0AC832A7-949A-413B-B71A-5A3F032CC481}" type="presOf" srcId="{DE532709-064B-4209-9D6C-620B51ABC28F}" destId="{2F9397A2-E87F-4CFF-8720-1B20F9D1F674}" srcOrd="0" destOrd="0" presId="urn:microsoft.com/office/officeart/2005/8/layout/venn1"/>
    <dgm:cxn modelId="{1DED9DAB-4418-45DB-B337-5892DCEAE399}" type="presOf" srcId="{F7AE0314-6317-4861-8791-0A24E5DC0452}" destId="{7F4E9BAA-E0C1-4C57-8F27-0712D9C61612}" srcOrd="0" destOrd="0" presId="urn:microsoft.com/office/officeart/2005/8/layout/venn1"/>
    <dgm:cxn modelId="{EEC368B4-CD86-4721-8953-84DE6B6064EA}" type="presOf" srcId="{6E5A1364-CA55-48B8-8A69-C44CFA6A1516}" destId="{CDDB4D23-5AB2-447B-9F76-A2640846446B}" srcOrd="0" destOrd="0" presId="urn:microsoft.com/office/officeart/2005/8/layout/venn1"/>
    <dgm:cxn modelId="{A27875DA-3FE3-4284-9DC5-D29D54814898}" srcId="{AD138772-67E0-4744-9CF7-BFD616396DE9}" destId="{6542DCC1-1EF3-4AC7-890A-2267CA3A9CE5}" srcOrd="3" destOrd="0" parTransId="{5173543F-4E3E-450E-B6E7-A5146F072955}" sibTransId="{C6285693-8017-41DE-B028-B05AF7A4662F}"/>
    <dgm:cxn modelId="{00E752DD-F3ED-4DA4-A459-74E904A09A26}" type="presOf" srcId="{AD138772-67E0-4744-9CF7-BFD616396DE9}" destId="{930CC71B-2A2F-48DE-987D-BFB0A2115942}" srcOrd="0" destOrd="0" presId="urn:microsoft.com/office/officeart/2005/8/layout/venn1"/>
    <dgm:cxn modelId="{1A05EAFA-24CD-4F99-B697-7C35B8C68B7A}" type="presOf" srcId="{528E6EDD-4D3B-4FAD-8EC2-854A07CF0E6E}" destId="{8E455896-FB48-419A-8E16-0D61D9D71F9C}" srcOrd="0" destOrd="0" presId="urn:microsoft.com/office/officeart/2005/8/layout/venn1"/>
    <dgm:cxn modelId="{228F3DA2-1318-4E48-8649-157D8D2709B6}" type="presParOf" srcId="{930CC71B-2A2F-48DE-987D-BFB0A2115942}" destId="{EA2293CE-FC90-4A02-BE4C-5F0E1636BE67}" srcOrd="0" destOrd="0" presId="urn:microsoft.com/office/officeart/2005/8/layout/venn1"/>
    <dgm:cxn modelId="{A1C412D4-8722-45F4-AD07-876308BF1925}" type="presParOf" srcId="{930CC71B-2A2F-48DE-987D-BFB0A2115942}" destId="{8E455896-FB48-419A-8E16-0D61D9D71F9C}" srcOrd="1" destOrd="0" presId="urn:microsoft.com/office/officeart/2005/8/layout/venn1"/>
    <dgm:cxn modelId="{126C3079-E716-43D5-98DD-7C4E5BD0BCE0}" type="presParOf" srcId="{930CC71B-2A2F-48DE-987D-BFB0A2115942}" destId="{DB543C47-5D06-4ED3-A3B5-C4EBFE6F5233}" srcOrd="2" destOrd="0" presId="urn:microsoft.com/office/officeart/2005/8/layout/venn1"/>
    <dgm:cxn modelId="{534586A7-3FAE-4105-A2AE-61930AAA1C05}" type="presParOf" srcId="{930CC71B-2A2F-48DE-987D-BFB0A2115942}" destId="{2F9397A2-E87F-4CFF-8720-1B20F9D1F674}" srcOrd="3" destOrd="0" presId="urn:microsoft.com/office/officeart/2005/8/layout/venn1"/>
    <dgm:cxn modelId="{DD62FA42-50C3-4DE8-9D03-2420E5B08DBF}" type="presParOf" srcId="{930CC71B-2A2F-48DE-987D-BFB0A2115942}" destId="{535C2B6C-AADA-4DC2-85ED-FEF6D6DED992}" srcOrd="4" destOrd="0" presId="urn:microsoft.com/office/officeart/2005/8/layout/venn1"/>
    <dgm:cxn modelId="{3C8F33F5-D751-44AA-BB04-16DB634E71D3}" type="presParOf" srcId="{930CC71B-2A2F-48DE-987D-BFB0A2115942}" destId="{CDDB4D23-5AB2-447B-9F76-A2640846446B}" srcOrd="5" destOrd="0" presId="urn:microsoft.com/office/officeart/2005/8/layout/venn1"/>
    <dgm:cxn modelId="{C5249563-DAF1-4CEC-AE23-397C2BBCBD30}" type="presParOf" srcId="{930CC71B-2A2F-48DE-987D-BFB0A2115942}" destId="{522EA6EA-77BC-46F6-9859-289C751FFE8E}" srcOrd="6" destOrd="0" presId="urn:microsoft.com/office/officeart/2005/8/layout/venn1"/>
    <dgm:cxn modelId="{7B8D59E3-BED6-460E-9C8A-A8275DDA74A9}" type="presParOf" srcId="{930CC71B-2A2F-48DE-987D-BFB0A2115942}" destId="{6D0F7451-AC5B-4F21-9BA9-C39FF2491F8C}" srcOrd="7" destOrd="0" presId="urn:microsoft.com/office/officeart/2005/8/layout/venn1"/>
    <dgm:cxn modelId="{1816B5F1-184F-4DB7-954B-014F8038D2F9}" type="presParOf" srcId="{930CC71B-2A2F-48DE-987D-BFB0A2115942}" destId="{89D39F35-CDE5-4D34-8C81-DF86F9B89396}" srcOrd="8" destOrd="0" presId="urn:microsoft.com/office/officeart/2005/8/layout/venn1"/>
    <dgm:cxn modelId="{A9EB6A7A-57C0-4334-AE7B-F431EC3BFCC7}" type="presParOf" srcId="{930CC71B-2A2F-48DE-987D-BFB0A2115942}" destId="{7F4E9BAA-E0C1-4C57-8F27-0712D9C61612}" srcOrd="9" destOrd="0" presId="urn:microsoft.com/office/officeart/2005/8/layout/venn1"/>
    <dgm:cxn modelId="{4970CADD-529A-4885-A410-991694940CE4}" type="presParOf" srcId="{930CC71B-2A2F-48DE-987D-BFB0A2115942}" destId="{4A9B1029-DBF7-4A18-8D56-C3EC9646FFF8}" srcOrd="10" destOrd="0" presId="urn:microsoft.com/office/officeart/2005/8/layout/venn1"/>
    <dgm:cxn modelId="{C9993DB7-0406-488A-B252-CA206D8723D2}" type="presParOf" srcId="{930CC71B-2A2F-48DE-987D-BFB0A2115942}" destId="{0F97162D-954F-40E3-AB90-E47DBCE6B38E}" srcOrd="11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2A295A-6BC6-4869-A664-6035A89AD466}">
      <dsp:nvSpPr>
        <dsp:cNvPr id="0" name=""/>
        <dsp:cNvSpPr/>
      </dsp:nvSpPr>
      <dsp:spPr>
        <a:xfrm>
          <a:off x="327457" y="1147636"/>
          <a:ext cx="1007929" cy="1007929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D5ACBC-3985-48B0-B331-0E3B901BE744}">
      <dsp:nvSpPr>
        <dsp:cNvPr id="0" name=""/>
        <dsp:cNvSpPr/>
      </dsp:nvSpPr>
      <dsp:spPr>
        <a:xfrm>
          <a:off x="542262" y="1362440"/>
          <a:ext cx="578320" cy="57832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9B7E8E-9C6A-4613-8263-7FCB7E5CCCDC}">
      <dsp:nvSpPr>
        <dsp:cNvPr id="0" name=""/>
        <dsp:cNvSpPr/>
      </dsp:nvSpPr>
      <dsp:spPr>
        <a:xfrm>
          <a:off x="5250" y="2469511"/>
          <a:ext cx="1652343" cy="6609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400" kern="1200" dirty="0"/>
            <a:t>Integrity</a:t>
          </a:r>
        </a:p>
      </dsp:txBody>
      <dsp:txXfrm>
        <a:off x="5250" y="2469511"/>
        <a:ext cx="1652343" cy="660937"/>
      </dsp:txXfrm>
    </dsp:sp>
    <dsp:sp modelId="{66758107-595D-4964-BE39-704920BC0D8A}">
      <dsp:nvSpPr>
        <dsp:cNvPr id="0" name=""/>
        <dsp:cNvSpPr/>
      </dsp:nvSpPr>
      <dsp:spPr>
        <a:xfrm>
          <a:off x="2268961" y="1147636"/>
          <a:ext cx="1007929" cy="1007929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400736-7573-4B35-8C68-25E59C227453}">
      <dsp:nvSpPr>
        <dsp:cNvPr id="0" name=""/>
        <dsp:cNvSpPr/>
      </dsp:nvSpPr>
      <dsp:spPr>
        <a:xfrm>
          <a:off x="2483766" y="1362440"/>
          <a:ext cx="578320" cy="57832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BD6100-3B21-46EB-AB70-0CAB0E352C54}">
      <dsp:nvSpPr>
        <dsp:cNvPr id="0" name=""/>
        <dsp:cNvSpPr/>
      </dsp:nvSpPr>
      <dsp:spPr>
        <a:xfrm>
          <a:off x="1946754" y="2469511"/>
          <a:ext cx="1652343" cy="6609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400" kern="1200" dirty="0"/>
            <a:t>Humanity</a:t>
          </a:r>
        </a:p>
      </dsp:txBody>
      <dsp:txXfrm>
        <a:off x="1946754" y="2469511"/>
        <a:ext cx="1652343" cy="660937"/>
      </dsp:txXfrm>
    </dsp:sp>
    <dsp:sp modelId="{CAB65980-8B3C-41C7-984E-6366BD3AE41A}">
      <dsp:nvSpPr>
        <dsp:cNvPr id="0" name=""/>
        <dsp:cNvSpPr/>
      </dsp:nvSpPr>
      <dsp:spPr>
        <a:xfrm>
          <a:off x="4210465" y="1147636"/>
          <a:ext cx="1007929" cy="100792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AFC138-EEA2-4F18-AC37-9A3C5EE2735C}">
      <dsp:nvSpPr>
        <dsp:cNvPr id="0" name=""/>
        <dsp:cNvSpPr/>
      </dsp:nvSpPr>
      <dsp:spPr>
        <a:xfrm>
          <a:off x="4425270" y="1362440"/>
          <a:ext cx="578320" cy="57832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73EAC0-A468-4521-8D7D-2247D82F6BAC}">
      <dsp:nvSpPr>
        <dsp:cNvPr id="0" name=""/>
        <dsp:cNvSpPr/>
      </dsp:nvSpPr>
      <dsp:spPr>
        <a:xfrm>
          <a:off x="3888258" y="2469511"/>
          <a:ext cx="1652343" cy="6609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400" kern="1200" dirty="0"/>
            <a:t>Toughness</a:t>
          </a:r>
        </a:p>
      </dsp:txBody>
      <dsp:txXfrm>
        <a:off x="3888258" y="2469511"/>
        <a:ext cx="1652343" cy="660937"/>
      </dsp:txXfrm>
    </dsp:sp>
    <dsp:sp modelId="{1DCE7B69-116C-4EF3-A629-E7F8197E0891}">
      <dsp:nvSpPr>
        <dsp:cNvPr id="0" name=""/>
        <dsp:cNvSpPr/>
      </dsp:nvSpPr>
      <dsp:spPr>
        <a:xfrm>
          <a:off x="6151969" y="1147636"/>
          <a:ext cx="1007929" cy="100792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21E581A-3B93-4CD9-9468-A41DB945E431}">
      <dsp:nvSpPr>
        <dsp:cNvPr id="0" name=""/>
        <dsp:cNvSpPr/>
      </dsp:nvSpPr>
      <dsp:spPr>
        <a:xfrm>
          <a:off x="6366774" y="1362440"/>
          <a:ext cx="578320" cy="57832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C4E2CA-656A-41E3-8C3E-9F76CA8C5864}">
      <dsp:nvSpPr>
        <dsp:cNvPr id="0" name=""/>
        <dsp:cNvSpPr/>
      </dsp:nvSpPr>
      <dsp:spPr>
        <a:xfrm>
          <a:off x="5829762" y="2469511"/>
          <a:ext cx="1652343" cy="6609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400" kern="1200" dirty="0"/>
            <a:t>Humility</a:t>
          </a:r>
        </a:p>
      </dsp:txBody>
      <dsp:txXfrm>
        <a:off x="5829762" y="2469511"/>
        <a:ext cx="1652343" cy="660937"/>
      </dsp:txXfrm>
    </dsp:sp>
    <dsp:sp modelId="{333B1212-8036-40CA-A6FF-4A18F0050169}">
      <dsp:nvSpPr>
        <dsp:cNvPr id="0" name=""/>
        <dsp:cNvSpPr/>
      </dsp:nvSpPr>
      <dsp:spPr>
        <a:xfrm>
          <a:off x="8093473" y="1147636"/>
          <a:ext cx="1007929" cy="1007929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6E8870-0498-4E3E-AD91-091E13E0668A}">
      <dsp:nvSpPr>
        <dsp:cNvPr id="0" name=""/>
        <dsp:cNvSpPr/>
      </dsp:nvSpPr>
      <dsp:spPr>
        <a:xfrm>
          <a:off x="8308278" y="1362440"/>
          <a:ext cx="578320" cy="57832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CAB860-5631-4D43-8F8B-BAF84562056E}">
      <dsp:nvSpPr>
        <dsp:cNvPr id="0" name=""/>
        <dsp:cNvSpPr/>
      </dsp:nvSpPr>
      <dsp:spPr>
        <a:xfrm>
          <a:off x="7771266" y="2469511"/>
          <a:ext cx="1652343" cy="6609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400" kern="1200" dirty="0"/>
            <a:t>Confidence</a:t>
          </a:r>
        </a:p>
      </dsp:txBody>
      <dsp:txXfrm>
        <a:off x="7771266" y="2469511"/>
        <a:ext cx="1652343" cy="660937"/>
      </dsp:txXfrm>
    </dsp:sp>
    <dsp:sp modelId="{23866974-1F57-49CB-93F1-677943C7F520}">
      <dsp:nvSpPr>
        <dsp:cNvPr id="0" name=""/>
        <dsp:cNvSpPr/>
      </dsp:nvSpPr>
      <dsp:spPr>
        <a:xfrm>
          <a:off x="10034977" y="1147636"/>
          <a:ext cx="1007929" cy="1007929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3A927B-464D-4C38-8E0D-00290AF18E59}">
      <dsp:nvSpPr>
        <dsp:cNvPr id="0" name=""/>
        <dsp:cNvSpPr/>
      </dsp:nvSpPr>
      <dsp:spPr>
        <a:xfrm>
          <a:off x="10249782" y="1362440"/>
          <a:ext cx="578320" cy="578320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0FA717-7427-48E0-A27D-A6F0B78E3E05}">
      <dsp:nvSpPr>
        <dsp:cNvPr id="0" name=""/>
        <dsp:cNvSpPr/>
      </dsp:nvSpPr>
      <dsp:spPr>
        <a:xfrm>
          <a:off x="9712770" y="2469511"/>
          <a:ext cx="1652343" cy="6609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400" kern="1200" dirty="0"/>
            <a:t>Fairness</a:t>
          </a:r>
        </a:p>
      </dsp:txBody>
      <dsp:txXfrm>
        <a:off x="9712770" y="2469511"/>
        <a:ext cx="1652343" cy="66093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8F6837-2E91-47C5-A923-3E60A72648A1}">
      <dsp:nvSpPr>
        <dsp:cNvPr id="0" name=""/>
        <dsp:cNvSpPr/>
      </dsp:nvSpPr>
      <dsp:spPr>
        <a:xfrm>
          <a:off x="0" y="169333"/>
          <a:ext cx="2539999" cy="15240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Transactional</a:t>
          </a:r>
        </a:p>
      </dsp:txBody>
      <dsp:txXfrm>
        <a:off x="0" y="169333"/>
        <a:ext cx="2539999" cy="1524000"/>
      </dsp:txXfrm>
    </dsp:sp>
    <dsp:sp modelId="{4978DD2F-8013-465B-B6DC-D80F06239CFF}">
      <dsp:nvSpPr>
        <dsp:cNvPr id="0" name=""/>
        <dsp:cNvSpPr/>
      </dsp:nvSpPr>
      <dsp:spPr>
        <a:xfrm>
          <a:off x="2794000" y="169333"/>
          <a:ext cx="2539999" cy="1524000"/>
        </a:xfrm>
        <a:prstGeom prst="rect">
          <a:avLst/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Transformational </a:t>
          </a:r>
        </a:p>
      </dsp:txBody>
      <dsp:txXfrm>
        <a:off x="2794000" y="169333"/>
        <a:ext cx="2539999" cy="1524000"/>
      </dsp:txXfrm>
    </dsp:sp>
    <dsp:sp modelId="{95EC9E1D-444C-4A3A-A915-B4B28A61249B}">
      <dsp:nvSpPr>
        <dsp:cNvPr id="0" name=""/>
        <dsp:cNvSpPr/>
      </dsp:nvSpPr>
      <dsp:spPr>
        <a:xfrm>
          <a:off x="5587999" y="169333"/>
          <a:ext cx="2539999" cy="1524000"/>
        </a:xfrm>
        <a:prstGeom prst="rect">
          <a:avLst/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Distributed </a:t>
          </a:r>
        </a:p>
      </dsp:txBody>
      <dsp:txXfrm>
        <a:off x="5587999" y="169333"/>
        <a:ext cx="2539999" cy="1524000"/>
      </dsp:txXfrm>
    </dsp:sp>
    <dsp:sp modelId="{5D1C72D8-4F37-427C-9CAD-7F9DF235DFA4}">
      <dsp:nvSpPr>
        <dsp:cNvPr id="0" name=""/>
        <dsp:cNvSpPr/>
      </dsp:nvSpPr>
      <dsp:spPr>
        <a:xfrm>
          <a:off x="0" y="1947333"/>
          <a:ext cx="2539999" cy="15240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Participative</a:t>
          </a:r>
        </a:p>
      </dsp:txBody>
      <dsp:txXfrm>
        <a:off x="0" y="1947333"/>
        <a:ext cx="2539999" cy="1524000"/>
      </dsp:txXfrm>
    </dsp:sp>
    <dsp:sp modelId="{901387B5-8222-4A98-904F-8986C2C21312}">
      <dsp:nvSpPr>
        <dsp:cNvPr id="0" name=""/>
        <dsp:cNvSpPr/>
      </dsp:nvSpPr>
      <dsp:spPr>
        <a:xfrm>
          <a:off x="2794000" y="1947333"/>
          <a:ext cx="2539999" cy="15240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Servant</a:t>
          </a:r>
        </a:p>
      </dsp:txBody>
      <dsp:txXfrm>
        <a:off x="2794000" y="1947333"/>
        <a:ext cx="2539999" cy="1524000"/>
      </dsp:txXfrm>
    </dsp:sp>
    <dsp:sp modelId="{1C81378B-3028-4EF7-9288-3E134FF05FD0}">
      <dsp:nvSpPr>
        <dsp:cNvPr id="0" name=""/>
        <dsp:cNvSpPr/>
      </dsp:nvSpPr>
      <dsp:spPr>
        <a:xfrm>
          <a:off x="5587999" y="1947333"/>
          <a:ext cx="2539999" cy="15240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Instructional </a:t>
          </a:r>
        </a:p>
      </dsp:txBody>
      <dsp:txXfrm>
        <a:off x="5587999" y="1947333"/>
        <a:ext cx="2539999" cy="1524000"/>
      </dsp:txXfrm>
    </dsp:sp>
    <dsp:sp modelId="{17B60509-C9FD-48AB-A49A-8424B4A54D44}">
      <dsp:nvSpPr>
        <dsp:cNvPr id="0" name=""/>
        <dsp:cNvSpPr/>
      </dsp:nvSpPr>
      <dsp:spPr>
        <a:xfrm>
          <a:off x="0" y="3725333"/>
          <a:ext cx="2539999" cy="15240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Trait</a:t>
          </a:r>
        </a:p>
      </dsp:txBody>
      <dsp:txXfrm>
        <a:off x="0" y="3725333"/>
        <a:ext cx="2539999" cy="1524000"/>
      </dsp:txXfrm>
    </dsp:sp>
    <dsp:sp modelId="{FD5D642C-7510-4F17-8F32-67853A9FB97A}">
      <dsp:nvSpPr>
        <dsp:cNvPr id="0" name=""/>
        <dsp:cNvSpPr/>
      </dsp:nvSpPr>
      <dsp:spPr>
        <a:xfrm>
          <a:off x="2794000" y="3725333"/>
          <a:ext cx="2539999" cy="15240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Contingency</a:t>
          </a:r>
        </a:p>
      </dsp:txBody>
      <dsp:txXfrm>
        <a:off x="2794000" y="3725333"/>
        <a:ext cx="2539999" cy="1524000"/>
      </dsp:txXfrm>
    </dsp:sp>
    <dsp:sp modelId="{A03C54BA-0AC5-4D62-8709-DC16D62A3037}">
      <dsp:nvSpPr>
        <dsp:cNvPr id="0" name=""/>
        <dsp:cNvSpPr/>
      </dsp:nvSpPr>
      <dsp:spPr>
        <a:xfrm>
          <a:off x="5587999" y="3725333"/>
          <a:ext cx="2539999" cy="15240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Situational </a:t>
          </a:r>
        </a:p>
      </dsp:txBody>
      <dsp:txXfrm>
        <a:off x="5587999" y="3725333"/>
        <a:ext cx="2539999" cy="1524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BDDC13-8848-4393-A7FA-AABF868087BA}">
      <dsp:nvSpPr>
        <dsp:cNvPr id="0" name=""/>
        <dsp:cNvSpPr/>
      </dsp:nvSpPr>
      <dsp:spPr>
        <a:xfrm>
          <a:off x="392218" y="0"/>
          <a:ext cx="2851794" cy="2851794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8B1053-BD5C-49AC-868C-D923A3A4971C}">
      <dsp:nvSpPr>
        <dsp:cNvPr id="0" name=""/>
        <dsp:cNvSpPr/>
      </dsp:nvSpPr>
      <dsp:spPr>
        <a:xfrm>
          <a:off x="1818115" y="286711"/>
          <a:ext cx="1853666" cy="67507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Executive Leaders</a:t>
          </a:r>
        </a:p>
      </dsp:txBody>
      <dsp:txXfrm>
        <a:off x="1851069" y="319665"/>
        <a:ext cx="1787758" cy="609165"/>
      </dsp:txXfrm>
    </dsp:sp>
    <dsp:sp modelId="{4587B517-629C-4C1B-B895-F8ACFAB7D190}">
      <dsp:nvSpPr>
        <dsp:cNvPr id="0" name=""/>
        <dsp:cNvSpPr/>
      </dsp:nvSpPr>
      <dsp:spPr>
        <a:xfrm>
          <a:off x="1818115" y="1046168"/>
          <a:ext cx="1853666" cy="67507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Internal Network Leaders</a:t>
          </a:r>
        </a:p>
      </dsp:txBody>
      <dsp:txXfrm>
        <a:off x="1851069" y="1079122"/>
        <a:ext cx="1787758" cy="609165"/>
      </dsp:txXfrm>
    </dsp:sp>
    <dsp:sp modelId="{D2C14881-CF82-4DD9-AB89-7605F239DE51}">
      <dsp:nvSpPr>
        <dsp:cNvPr id="0" name=""/>
        <dsp:cNvSpPr/>
      </dsp:nvSpPr>
      <dsp:spPr>
        <a:xfrm>
          <a:off x="1818115" y="1805625"/>
          <a:ext cx="1853666" cy="67507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Local Line Leaders</a:t>
          </a:r>
        </a:p>
      </dsp:txBody>
      <dsp:txXfrm>
        <a:off x="1851069" y="1838579"/>
        <a:ext cx="1787758" cy="60916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B8EFA0-729E-4BDD-BF42-E6F2FB7FD841}">
      <dsp:nvSpPr>
        <dsp:cNvPr id="0" name=""/>
        <dsp:cNvSpPr/>
      </dsp:nvSpPr>
      <dsp:spPr>
        <a:xfrm>
          <a:off x="968412" y="76227"/>
          <a:ext cx="2697037" cy="269703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Team </a:t>
          </a:r>
        </a:p>
      </dsp:txBody>
      <dsp:txXfrm>
        <a:off x="1328017" y="548208"/>
        <a:ext cx="1977827" cy="1213667"/>
      </dsp:txXfrm>
    </dsp:sp>
    <dsp:sp modelId="{2DD9AA57-CEF0-4AB0-AD22-1143D24CC309}">
      <dsp:nvSpPr>
        <dsp:cNvPr id="0" name=""/>
        <dsp:cNvSpPr/>
      </dsp:nvSpPr>
      <dsp:spPr>
        <a:xfrm>
          <a:off x="1954836" y="1741836"/>
          <a:ext cx="2697037" cy="269703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Task</a:t>
          </a:r>
        </a:p>
      </dsp:txBody>
      <dsp:txXfrm>
        <a:off x="2779680" y="2438571"/>
        <a:ext cx="1618222" cy="1483370"/>
      </dsp:txXfrm>
    </dsp:sp>
    <dsp:sp modelId="{195E0537-969B-4D03-977C-31AD8952D0B9}">
      <dsp:nvSpPr>
        <dsp:cNvPr id="0" name=""/>
        <dsp:cNvSpPr/>
      </dsp:nvSpPr>
      <dsp:spPr>
        <a:xfrm>
          <a:off x="8473" y="1741836"/>
          <a:ext cx="2697037" cy="269703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Individual</a:t>
          </a:r>
        </a:p>
      </dsp:txBody>
      <dsp:txXfrm>
        <a:off x="262445" y="2438571"/>
        <a:ext cx="1618222" cy="148337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6E3C08-4A45-4F0A-AB66-46A28DEA1F26}">
      <dsp:nvSpPr>
        <dsp:cNvPr id="0" name=""/>
        <dsp:cNvSpPr/>
      </dsp:nvSpPr>
      <dsp:spPr>
        <a:xfrm>
          <a:off x="2569712" y="1790427"/>
          <a:ext cx="1565910" cy="1565910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DB272C3C-1D5E-4AFB-B113-C948A8BDC68D}">
      <dsp:nvSpPr>
        <dsp:cNvPr id="0" name=""/>
        <dsp:cNvSpPr/>
      </dsp:nvSpPr>
      <dsp:spPr>
        <a:xfrm>
          <a:off x="2444439" y="515329"/>
          <a:ext cx="1816455" cy="1051396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Qualities, style, skills</a:t>
          </a:r>
        </a:p>
      </dsp:txBody>
      <dsp:txXfrm>
        <a:off x="2444439" y="515329"/>
        <a:ext cx="1816455" cy="1051396"/>
      </dsp:txXfrm>
    </dsp:sp>
    <dsp:sp modelId="{782336D5-FF99-40FC-91F6-402B3DD76A41}">
      <dsp:nvSpPr>
        <dsp:cNvPr id="0" name=""/>
        <dsp:cNvSpPr/>
      </dsp:nvSpPr>
      <dsp:spPr>
        <a:xfrm>
          <a:off x="3165384" y="2223066"/>
          <a:ext cx="1565910" cy="1565910"/>
        </a:xfrm>
        <a:prstGeom prst="ellipse">
          <a:avLst/>
        </a:prstGeom>
        <a:solidFill>
          <a:schemeClr val="accent5">
            <a:alpha val="50000"/>
            <a:hueOff val="-1689636"/>
            <a:satOff val="-4355"/>
            <a:lumOff val="-29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8229DEA9-569C-4B73-8810-96DC50563962}">
      <dsp:nvSpPr>
        <dsp:cNvPr id="0" name=""/>
        <dsp:cNvSpPr/>
      </dsp:nvSpPr>
      <dsp:spPr>
        <a:xfrm>
          <a:off x="4855940" y="1902278"/>
          <a:ext cx="1628546" cy="1140877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Vision </a:t>
          </a:r>
        </a:p>
      </dsp:txBody>
      <dsp:txXfrm>
        <a:off x="4855940" y="1902278"/>
        <a:ext cx="1628546" cy="1140877"/>
      </dsp:txXfrm>
    </dsp:sp>
    <dsp:sp modelId="{7A5C2563-41E7-4E76-959F-C0DD61895A13}">
      <dsp:nvSpPr>
        <dsp:cNvPr id="0" name=""/>
        <dsp:cNvSpPr/>
      </dsp:nvSpPr>
      <dsp:spPr>
        <a:xfrm>
          <a:off x="2938014" y="2923699"/>
          <a:ext cx="1565910" cy="1565910"/>
        </a:xfrm>
        <a:prstGeom prst="ellipse">
          <a:avLst/>
        </a:prstGeom>
        <a:solidFill>
          <a:schemeClr val="accent5">
            <a:alpha val="50000"/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2145B091-A49E-4389-BF77-6FDC7518B0E5}">
      <dsp:nvSpPr>
        <dsp:cNvPr id="0" name=""/>
        <dsp:cNvSpPr/>
      </dsp:nvSpPr>
      <dsp:spPr>
        <a:xfrm>
          <a:off x="4605395" y="3848481"/>
          <a:ext cx="1628546" cy="1140877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Context &amp; Structure</a:t>
          </a:r>
        </a:p>
      </dsp:txBody>
      <dsp:txXfrm>
        <a:off x="4605395" y="3848481"/>
        <a:ext cx="1628546" cy="1140877"/>
      </dsp:txXfrm>
    </dsp:sp>
    <dsp:sp modelId="{B866A091-FAB6-4E33-99BC-18F6F9625302}">
      <dsp:nvSpPr>
        <dsp:cNvPr id="0" name=""/>
        <dsp:cNvSpPr/>
      </dsp:nvSpPr>
      <dsp:spPr>
        <a:xfrm>
          <a:off x="2201410" y="2923699"/>
          <a:ext cx="1565910" cy="1565910"/>
        </a:xfrm>
        <a:prstGeom prst="ellipse">
          <a:avLst/>
        </a:prstGeom>
        <a:solidFill>
          <a:schemeClr val="accent5">
            <a:alpha val="50000"/>
            <a:hueOff val="-5068907"/>
            <a:satOff val="-13064"/>
            <a:lumOff val="-882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E1506652-711C-46AC-81A8-CC0DAAAD2B26}">
      <dsp:nvSpPr>
        <dsp:cNvPr id="0" name=""/>
        <dsp:cNvSpPr/>
      </dsp:nvSpPr>
      <dsp:spPr>
        <a:xfrm>
          <a:off x="471392" y="3848481"/>
          <a:ext cx="1628546" cy="1140877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Actions</a:t>
          </a:r>
        </a:p>
      </dsp:txBody>
      <dsp:txXfrm>
        <a:off x="471392" y="3848481"/>
        <a:ext cx="1628546" cy="1140877"/>
      </dsp:txXfrm>
    </dsp:sp>
    <dsp:sp modelId="{F84BCF5F-DEC0-4239-A69B-96AF8E588268}">
      <dsp:nvSpPr>
        <dsp:cNvPr id="0" name=""/>
        <dsp:cNvSpPr/>
      </dsp:nvSpPr>
      <dsp:spPr>
        <a:xfrm>
          <a:off x="1974040" y="2223066"/>
          <a:ext cx="1565910" cy="1565910"/>
        </a:xfrm>
        <a:prstGeom prst="ellipse">
          <a:avLst/>
        </a:prstGeom>
        <a:solidFill>
          <a:schemeClr val="accent5">
            <a:alpha val="50000"/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B70535E0-92F1-4811-8279-566109540009}">
      <dsp:nvSpPr>
        <dsp:cNvPr id="0" name=""/>
        <dsp:cNvSpPr/>
      </dsp:nvSpPr>
      <dsp:spPr>
        <a:xfrm>
          <a:off x="-220847" y="1713235"/>
          <a:ext cx="2511935" cy="1518964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Distributed  Transformational</a:t>
          </a:r>
        </a:p>
      </dsp:txBody>
      <dsp:txXfrm>
        <a:off x="-220847" y="1713235"/>
        <a:ext cx="2511935" cy="151896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2293CE-FC90-4A02-BE4C-5F0E1636BE67}">
      <dsp:nvSpPr>
        <dsp:cNvPr id="0" name=""/>
        <dsp:cNvSpPr/>
      </dsp:nvSpPr>
      <dsp:spPr>
        <a:xfrm>
          <a:off x="3228441" y="1247377"/>
          <a:ext cx="1671116" cy="167111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8E455896-FB48-419A-8E16-0D61D9D71F9C}">
      <dsp:nvSpPr>
        <dsp:cNvPr id="0" name=""/>
        <dsp:cNvSpPr/>
      </dsp:nvSpPr>
      <dsp:spPr>
        <a:xfrm>
          <a:off x="3019551" y="0"/>
          <a:ext cx="2088896" cy="1137920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Trust</a:t>
          </a:r>
        </a:p>
      </dsp:txBody>
      <dsp:txXfrm>
        <a:off x="3019551" y="0"/>
        <a:ext cx="2088896" cy="1137920"/>
      </dsp:txXfrm>
    </dsp:sp>
    <dsp:sp modelId="{DB543C47-5D06-4ED3-A3B5-C4EBFE6F5233}">
      <dsp:nvSpPr>
        <dsp:cNvPr id="0" name=""/>
        <dsp:cNvSpPr/>
      </dsp:nvSpPr>
      <dsp:spPr>
        <a:xfrm>
          <a:off x="3770858" y="1560576"/>
          <a:ext cx="1671116" cy="167111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2F9397A2-E87F-4CFF-8720-1B20F9D1F674}">
      <dsp:nvSpPr>
        <dsp:cNvPr id="0" name=""/>
        <dsp:cNvSpPr/>
      </dsp:nvSpPr>
      <dsp:spPr>
        <a:xfrm>
          <a:off x="5565916" y="1083733"/>
          <a:ext cx="1979577" cy="1246293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Confidence</a:t>
          </a:r>
        </a:p>
      </dsp:txBody>
      <dsp:txXfrm>
        <a:off x="5565916" y="1083733"/>
        <a:ext cx="1979577" cy="1246293"/>
      </dsp:txXfrm>
    </dsp:sp>
    <dsp:sp modelId="{535C2B6C-AADA-4DC2-85ED-FEF6D6DED992}">
      <dsp:nvSpPr>
        <dsp:cNvPr id="0" name=""/>
        <dsp:cNvSpPr/>
      </dsp:nvSpPr>
      <dsp:spPr>
        <a:xfrm>
          <a:off x="3770858" y="2186974"/>
          <a:ext cx="1671116" cy="167111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CDDB4D23-5AB2-447B-9F76-A2640846446B}">
      <dsp:nvSpPr>
        <dsp:cNvPr id="0" name=""/>
        <dsp:cNvSpPr/>
      </dsp:nvSpPr>
      <dsp:spPr>
        <a:xfrm>
          <a:off x="5565916" y="2942336"/>
          <a:ext cx="1979577" cy="1392597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Accept uncertainty</a:t>
          </a:r>
        </a:p>
      </dsp:txBody>
      <dsp:txXfrm>
        <a:off x="5565916" y="2942336"/>
        <a:ext cx="1979577" cy="1392597"/>
      </dsp:txXfrm>
    </dsp:sp>
    <dsp:sp modelId="{522EA6EA-77BC-46F6-9859-289C751FFE8E}">
      <dsp:nvSpPr>
        <dsp:cNvPr id="0" name=""/>
        <dsp:cNvSpPr/>
      </dsp:nvSpPr>
      <dsp:spPr>
        <a:xfrm>
          <a:off x="3228441" y="2500714"/>
          <a:ext cx="1671116" cy="167111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6D0F7451-AC5B-4F21-9BA9-C39FF2491F8C}">
      <dsp:nvSpPr>
        <dsp:cNvPr id="0" name=""/>
        <dsp:cNvSpPr/>
      </dsp:nvSpPr>
      <dsp:spPr>
        <a:xfrm>
          <a:off x="3019551" y="4280746"/>
          <a:ext cx="2088896" cy="1137920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Optimism</a:t>
          </a:r>
        </a:p>
      </dsp:txBody>
      <dsp:txXfrm>
        <a:off x="3019551" y="4280746"/>
        <a:ext cx="2088896" cy="1137920"/>
      </dsp:txXfrm>
    </dsp:sp>
    <dsp:sp modelId="{89D39F35-CDE5-4D34-8C81-DF86F9B89396}">
      <dsp:nvSpPr>
        <dsp:cNvPr id="0" name=""/>
        <dsp:cNvSpPr/>
      </dsp:nvSpPr>
      <dsp:spPr>
        <a:xfrm>
          <a:off x="2686024" y="2186974"/>
          <a:ext cx="1671116" cy="167111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7F4E9BAA-E0C1-4C57-8F27-0712D9C61612}">
      <dsp:nvSpPr>
        <dsp:cNvPr id="0" name=""/>
        <dsp:cNvSpPr/>
      </dsp:nvSpPr>
      <dsp:spPr>
        <a:xfrm>
          <a:off x="582506" y="2942336"/>
          <a:ext cx="1979577" cy="1392597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Coach </a:t>
          </a:r>
        </a:p>
      </dsp:txBody>
      <dsp:txXfrm>
        <a:off x="582506" y="2942336"/>
        <a:ext cx="1979577" cy="1392597"/>
      </dsp:txXfrm>
    </dsp:sp>
    <dsp:sp modelId="{4A9B1029-DBF7-4A18-8D56-C3EC9646FFF8}">
      <dsp:nvSpPr>
        <dsp:cNvPr id="0" name=""/>
        <dsp:cNvSpPr/>
      </dsp:nvSpPr>
      <dsp:spPr>
        <a:xfrm>
          <a:off x="2686024" y="1560576"/>
          <a:ext cx="1671116" cy="167111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0F97162D-954F-40E3-AB90-E47DBCE6B38E}">
      <dsp:nvSpPr>
        <dsp:cNvPr id="0" name=""/>
        <dsp:cNvSpPr/>
      </dsp:nvSpPr>
      <dsp:spPr>
        <a:xfrm>
          <a:off x="582506" y="1083733"/>
          <a:ext cx="1979577" cy="1392597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Humanity</a:t>
          </a:r>
        </a:p>
      </dsp:txBody>
      <dsp:txXfrm>
        <a:off x="582506" y="1083733"/>
        <a:ext cx="1979577" cy="13925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BDBF74-17EE-44E6-8D20-5053260DC6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BB7FCAE-0E5B-482C-B21B-F01754A023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CF73C0-9B31-4E94-89F7-FB0AB460C2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DF48A-BFF8-4393-95E3-B003BBB71785}" type="datetimeFigureOut">
              <a:rPr lang="en-GB" smtClean="0"/>
              <a:t>07/02/2020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CE34E1-4DE6-47CF-A50E-E2C4289024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B67333-60FC-4454-ACC1-9F427BF088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9A6C8-54E9-41FE-9227-CBD13FB0249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717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2A6BFA-0368-462A-920A-75989853CE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933A29-DD6A-4674-95FD-0EC1721F60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D37A3F-0283-4B36-A59C-C90A018C60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DF48A-BFF8-4393-95E3-B003BBB71785}" type="datetimeFigureOut">
              <a:rPr lang="en-GB" smtClean="0"/>
              <a:t>07/02/2020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1877AE-5997-4F01-B6A7-F9742018E7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81AC1-0BDC-4E1D-AB5F-B44E059EF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9A6C8-54E9-41FE-9227-CBD13FB0249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2344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B4EE4F-D546-49B2-8DE7-962296ABAD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B08E18-9072-4578-8BD7-39428C8298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4692BE-5863-44E2-83A7-56BE8E5D0A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DF48A-BFF8-4393-95E3-B003BBB71785}" type="datetimeFigureOut">
              <a:rPr lang="en-GB" smtClean="0"/>
              <a:t>07/02/2020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45B118-403E-4260-8A22-74BDC93218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0B3F36-6E59-4B85-B525-59D37470FD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9A6C8-54E9-41FE-9227-CBD13FB0249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816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86D035-38B1-4FBF-921E-06B8FC2531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92DB70-D564-47C9-8AD0-E06FB998DF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AC9BF37-D7B4-4AD6-90EC-74D0261867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D76B6E-1680-4435-A607-60A9BE64D7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DF48A-BFF8-4393-95E3-B003BBB71785}" type="datetimeFigureOut">
              <a:rPr lang="en-GB" smtClean="0"/>
              <a:t>07/02/2020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4AA4C3-E641-4978-9997-82A386797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A9CE7C-9F74-4F9F-BAC2-A8A8891C4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9A6C8-54E9-41FE-9227-CBD13FB0249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20030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7F1258-D8E5-41DA-A3DB-034E4D0462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252CA4-0DFB-493D-8B49-ACD911065B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637FC3-DF32-4E6A-945D-81294BD2EC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3830E0-4115-43A5-8360-27DB828C33D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9CA1076-8E70-4E29-8B83-49E0A06B67D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F07A64A-9815-4232-B67B-7F4EE19EFF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DF48A-BFF8-4393-95E3-B003BBB71785}" type="datetimeFigureOut">
              <a:rPr lang="en-GB" smtClean="0"/>
              <a:t>07/02/2020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8C25F7C-6EFD-4FC8-8878-2B2CB58B6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C21677D-67E4-4264-A3B0-E5CD6510A6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9A6C8-54E9-41FE-9227-CBD13FB0249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8200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697483-7D64-4566-B7FA-CE856E7AF4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75944D1-1E2D-41B2-BF0F-6384E643B1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DF48A-BFF8-4393-95E3-B003BBB71785}" type="datetimeFigureOut">
              <a:rPr lang="en-GB" smtClean="0"/>
              <a:t>07/02/2020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9747128-1C9E-409F-BF42-3CD4C80BA8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93FB03C-871A-49B3-AE8E-6CD81C524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9A6C8-54E9-41FE-9227-CBD13FB0249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51486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38E9F3F-9927-433A-A851-BE95E0969E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DF48A-BFF8-4393-95E3-B003BBB71785}" type="datetimeFigureOut">
              <a:rPr lang="en-GB" smtClean="0"/>
              <a:t>07/02/2020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C512BAD-07B9-414B-9E16-75E8DF769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70E866-9FF2-45DC-AB61-66D0538276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9A6C8-54E9-41FE-9227-CBD13FB0249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1537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4560C8-922A-4B76-A23A-E5F3CA9B2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4A101D-B2AD-4F7A-8865-AE1DABA25F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5FCD7B-002B-4858-AE59-417002B4BC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3BF39F-BD6F-4947-9C51-5763ABD535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DF48A-BFF8-4393-95E3-B003BBB71785}" type="datetimeFigureOut">
              <a:rPr lang="en-GB" smtClean="0"/>
              <a:t>07/02/2020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1C2E5D-D7B3-451E-BAF5-105A88A9D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45C6F0-D955-4D65-914D-65327C0ECC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9A6C8-54E9-41FE-9227-CBD13FB0249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9899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50199C-9B08-4E73-9632-7CBDCEA1E3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8B9053B-10AF-4FD0-9268-7F138833FD1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D8C32C-2AA5-4EAD-9072-1363C4CE90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768A40-8506-49C1-BD01-97B7F0CF00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DF48A-BFF8-4393-95E3-B003BBB71785}" type="datetimeFigureOut">
              <a:rPr lang="en-GB" smtClean="0"/>
              <a:t>07/02/2020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3CD76F-3C10-4F3B-8D4A-047420D402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80E232-A173-47A7-99E8-E0E84E8933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9A6C8-54E9-41FE-9227-CBD13FB0249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48068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6472A8-9182-41DA-B5EE-2FEADAB7F0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54E69C-D280-4DE5-A3AB-D595F716A7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A9024B-1916-4BED-BDE8-B7D2E9051A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DF48A-BFF8-4393-95E3-B003BBB71785}" type="datetimeFigureOut">
              <a:rPr lang="en-GB" smtClean="0"/>
              <a:t>07/02/2020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6E922A-2BED-44BD-A66E-AC7A9D34E6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02D585-2719-48DD-ABFB-A2F3B7C6E6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9A6C8-54E9-41FE-9227-CBD13FB0249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37674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A0B78A-4A42-4825-AA30-022F4F1011C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B17DCE8-EA89-40E3-906C-0B20C7098E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3B9F5C-9746-4E4F-AE14-CA15D8A37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DF48A-BFF8-4393-95E3-B003BBB71785}" type="datetimeFigureOut">
              <a:rPr lang="en-GB" smtClean="0"/>
              <a:t>07/02/2020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13FEBB-C607-4F54-A1C0-0E6974A91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26BFBC-81E5-4A6E-A849-90C6FE161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9A6C8-54E9-41FE-9227-CBD13FB0249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20826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AF9AF07-D34D-4B35-9AD8-15F7BD91C2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14E2C7-2901-4177-875D-7A1288BAB1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C71BBD-3139-4830-B799-81BFCAB29E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EDF48A-BFF8-4393-95E3-B003BBB71785}" type="datetimeFigureOut">
              <a:rPr lang="en-GB" smtClean="0"/>
              <a:t>07/02/2020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4D2C18-9E7E-4A40-8477-AD9C8988E4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628F3B-8FED-4A71-8103-9E03334E45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79A6C8-54E9-41FE-9227-CBD13FB0249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9519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2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2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slideLayout" Target="../slideLayouts/slideLayout7.xml"/><Relationship Id="rId7" Type="http://schemas.openxmlformats.org/officeDocument/2006/relationships/diagramColors" Target="../diagrams/colors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slideLayout" Target="../slideLayouts/slideLayout7.xml"/><Relationship Id="rId7" Type="http://schemas.openxmlformats.org/officeDocument/2006/relationships/diagramQuickStyle" Target="../diagrams/quickStyle3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10" Type="http://schemas.openxmlformats.org/officeDocument/2006/relationships/image" Target="../media/image2.png"/><Relationship Id="rId4" Type="http://schemas.openxmlformats.org/officeDocument/2006/relationships/image" Target="../media/image24.jpeg"/><Relationship Id="rId9" Type="http://schemas.microsoft.com/office/2007/relationships/diagramDrawing" Target="../diagrams/drawing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2.pn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27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image" Target="../media/image2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slideLayout" Target="../slideLayouts/slideLayout7.xml"/><Relationship Id="rId7" Type="http://schemas.openxmlformats.org/officeDocument/2006/relationships/diagramColors" Target="../diagrams/colors4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Relationship Id="rId9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2.png"/><Relationship Id="rId4" Type="http://schemas.openxmlformats.org/officeDocument/2006/relationships/image" Target="../media/image3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5" Type="http://schemas.openxmlformats.org/officeDocument/2006/relationships/image" Target="../media/image2.png"/><Relationship Id="rId4" Type="http://schemas.openxmlformats.org/officeDocument/2006/relationships/image" Target="../media/image32.jpeg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slideLayout" Target="../slideLayouts/slideLayout7.xml"/><Relationship Id="rId7" Type="http://schemas.openxmlformats.org/officeDocument/2006/relationships/diagramColors" Target="../diagrams/colors5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Relationship Id="rId9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5" Type="http://schemas.openxmlformats.org/officeDocument/2006/relationships/image" Target="../media/image2.png"/><Relationship Id="rId4" Type="http://schemas.openxmlformats.org/officeDocument/2006/relationships/image" Target="../media/image33.jpeg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slideLayout" Target="../slideLayouts/slideLayout7.xml"/><Relationship Id="rId7" Type="http://schemas.openxmlformats.org/officeDocument/2006/relationships/diagramColors" Target="../diagrams/colors6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Relationship Id="rId9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enedd.assembly.wales/Estyn/documents" TargetMode="External"/><Relationship Id="rId2" Type="http://schemas.openxmlformats.org/officeDocument/2006/relationships/hyperlink" Target="https://youtu.be/bTM06NZ0yDQ" TargetMode="Externa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s://frontlinemanagementexperts.wordpress.com/2015/07/03/bridges-transition-model/" TargetMode="External"/><Relationship Id="rId3" Type="http://schemas.openxmlformats.org/officeDocument/2006/relationships/hyperlink" Target="http://bit.ly/7HMIK8" TargetMode="External"/><Relationship Id="rId7" Type="http://schemas.openxmlformats.org/officeDocument/2006/relationships/hyperlink" Target="http://www.coachingtosuccess.co.uk/quote/john-russell-managing-director-harley-davidson-europe-ltd/" TargetMode="External"/><Relationship Id="rId2" Type="http://schemas.openxmlformats.org/officeDocument/2006/relationships/hyperlink" Target="https://hbr.org/2016/10/the-one-type-of-leader-who-can-turn-around-a-failing-school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toolshero.com/change-management/lewin-change-management-model/" TargetMode="External"/><Relationship Id="rId5" Type="http://schemas.openxmlformats.org/officeDocument/2006/relationships/hyperlink" Target="https://doi.org/10.1080/13632434.2034.813462" TargetMode="External"/><Relationship Id="rId4" Type="http://schemas.openxmlformats.org/officeDocument/2006/relationships/hyperlink" Target="https://youtu.be/ivwKQqf4ixA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uis.unesco.org/en/news/education-data-release-one-in-every-five-children-adolescents-and-youth-out-of-school" TargetMode="External"/><Relationship Id="rId2" Type="http://schemas.openxmlformats.org/officeDocument/2006/relationships/hyperlink" Target="https://www.ewc.wales/site/index.php/en/research-statistics/education-workforce-statistics/archived-annual-statistics-digest/92-2009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gov.wales/new-school-curriculum-overview" TargetMode="External"/><Relationship Id="rId4" Type="http://schemas.openxmlformats.org/officeDocument/2006/relationships/hyperlink" Target="https://visible-learning.org/2018/03/collective-teacher-efficacy-hatti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8A45AFD3-63DA-4A0F-B178-F9158F2B7A4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91" r="9091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Rectangle 70">
            <a:extLst>
              <a:ext uri="{FF2B5EF4-FFF2-40B4-BE49-F238E27FC236}">
                <a16:creationId xmlns:a16="http://schemas.microsoft.com/office/drawing/2014/main" id="{0496ACED-9F6B-4CC5-A927-FB932E0FA2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" y="3764612"/>
            <a:ext cx="5442280" cy="2256211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9AF2CB0-DBBB-43AC-B5D4-8816D073FD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2880" y="3868615"/>
            <a:ext cx="5068131" cy="1952321"/>
          </a:xfrm>
        </p:spPr>
        <p:txBody>
          <a:bodyPr>
            <a:noAutofit/>
          </a:bodyPr>
          <a:lstStyle/>
          <a:p>
            <a:pPr algn="l"/>
            <a:br>
              <a:rPr lang="en-GB" sz="2800" dirty="0"/>
            </a:br>
            <a:br>
              <a:rPr lang="en-GB" sz="2800" dirty="0"/>
            </a:br>
            <a:br>
              <a:rPr lang="en-GB" sz="2800" dirty="0"/>
            </a:br>
            <a:br>
              <a:rPr lang="en-GB" sz="2800" dirty="0"/>
            </a:br>
            <a:br>
              <a:rPr lang="en-GB" sz="2800" dirty="0"/>
            </a:br>
            <a:br>
              <a:rPr lang="en-GB" sz="2800" dirty="0"/>
            </a:b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What makes an effective educational  leader in times of change?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  <a:b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FE65A1-B11F-435E-AFF1-A397D289B1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" y="5441429"/>
            <a:ext cx="5068131" cy="379507"/>
          </a:xfrm>
        </p:spPr>
        <p:txBody>
          <a:bodyPr>
            <a:normAutofit/>
          </a:bodyPr>
          <a:lstStyle/>
          <a:p>
            <a:pPr algn="l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Nadene Mackay: Student No. 0551531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460D0E0C-F04E-42A9-89BF-87323EDDF21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71616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21186"/>
    </mc:Choice>
    <mc:Fallback>
      <p:transition spd="slow" advTm="211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9821C36-FFB0-49EF-B1E4-1C4A21BCBF88}"/>
              </a:ext>
            </a:extLst>
          </p:cNvPr>
          <p:cNvSpPr/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i="0" u="none" strike="noStrike" dirty="0">
                <a:effectLst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The role of the Educational Leader​​​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86F79D3-7224-4F9C-8520-F955387538E0}"/>
              </a:ext>
            </a:extLst>
          </p:cNvPr>
          <p:cNvSpPr/>
          <p:nvPr/>
        </p:nvSpPr>
        <p:spPr>
          <a:xfrm>
            <a:off x="838200" y="1825625"/>
            <a:ext cx="5015484" cy="435133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0" i="0" u="none" strike="noStrike" dirty="0">
              <a:effectLst/>
            </a:endParaRPr>
          </a:p>
          <a:p>
            <a:pPr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Set the vision and culture​</a:t>
            </a:r>
          </a:p>
          <a:p>
            <a:pPr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 for progression​</a:t>
            </a:r>
          </a:p>
          <a:p>
            <a:pPr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Manage budget​</a:t>
            </a:r>
          </a:p>
          <a:p>
            <a:pPr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Respond to national / government requirements​</a:t>
            </a:r>
          </a:p>
          <a:p>
            <a:pPr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Develop staff expertise​</a:t>
            </a:r>
          </a:p>
          <a:p>
            <a:pPr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Implement effective policies​</a:t>
            </a:r>
          </a:p>
          <a:p>
            <a:pPr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Improve standards​</a:t>
            </a:r>
          </a:p>
          <a:p>
            <a:pPr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Maximise teacher and student potential</a:t>
            </a:r>
          </a:p>
        </p:txBody>
      </p:sp>
      <p:pic>
        <p:nvPicPr>
          <p:cNvPr id="4098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128DC44D-3D7B-4AE1-8124-720488989C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251"/>
          <a:stretch/>
        </p:blipFill>
        <p:spPr bwMode="auto">
          <a:xfrm>
            <a:off x="6338316" y="1904281"/>
            <a:ext cx="5074070" cy="4272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DBF50A2-2F83-4D1B-8BB5-23FBA79C76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910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544"/>
    </mc:Choice>
    <mc:Fallback>
      <p:transition spd="slow" advTm="405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5D4E86DE-1038-476F-B1B6-58872DBC1E3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12978705"/>
              </p:ext>
            </p:extLst>
          </p:nvPr>
        </p:nvGraphicFramePr>
        <p:xfrm>
          <a:off x="530086" y="1298713"/>
          <a:ext cx="11370365" cy="42780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4B830C58-1B04-4F58-9768-45D4FBE96D6F}"/>
              </a:ext>
            </a:extLst>
          </p:cNvPr>
          <p:cNvSpPr/>
          <p:nvPr/>
        </p:nvSpPr>
        <p:spPr>
          <a:xfrm>
            <a:off x="291548" y="5576798"/>
            <a:ext cx="1147638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GB" sz="1600" b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Leadership means many different things to different people. It is probably one of the most complex phenomena social psychology offers.”</a:t>
            </a:r>
            <a:r>
              <a:rPr lang="en-GB" sz="1600" b="0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(Adair, 2005, p.31)</a:t>
            </a:r>
            <a:r>
              <a:rPr lang="en-GB" sz="1600" b="0" i="1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</a:p>
          <a:p>
            <a:pPr fontAlgn="base"/>
            <a:endParaRPr lang="en-GB" sz="1600" b="0" i="1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n-GB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GB" sz="1600" b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Leader and leadership are abstract terms.” </a:t>
            </a:r>
            <a:r>
              <a:rPr lang="en-GB" sz="1600" b="0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(Adair, 2005, p.63)</a:t>
            </a:r>
            <a:endParaRPr lang="en-GB" sz="1600" b="0" i="1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D1F076-130A-4657-A8F9-51932C7A560D}"/>
              </a:ext>
            </a:extLst>
          </p:cNvPr>
          <p:cNvSpPr txBox="1"/>
          <p:nvPr/>
        </p:nvSpPr>
        <p:spPr>
          <a:xfrm>
            <a:off x="410817" y="477078"/>
            <a:ext cx="71031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Leadership Attributes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B1146D3-7A9D-4A0B-8DF1-5577FE4F77D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579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370"/>
    </mc:Choice>
    <mc:Fallback>
      <p:transition spd="slow" advTm="503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8" name="Rectangle 191">
            <a:extLst>
              <a:ext uri="{FF2B5EF4-FFF2-40B4-BE49-F238E27FC236}">
                <a16:creationId xmlns:a16="http://schemas.microsoft.com/office/drawing/2014/main" id="{C9F26692-F12A-4F9E-9C6D-FABE9A277F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08905" y="3726"/>
            <a:ext cx="6483095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93" name="Picture 192">
            <a:extLst>
              <a:ext uri="{FF2B5EF4-FFF2-40B4-BE49-F238E27FC236}">
                <a16:creationId xmlns:a16="http://schemas.microsoft.com/office/drawing/2014/main" id="{19BDF44E-531A-4177-A2D6-2D2310D058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4A01D7A-62E4-461A-99FE-D242BE2CEB68}"/>
              </a:ext>
            </a:extLst>
          </p:cNvPr>
          <p:cNvSpPr/>
          <p:nvPr/>
        </p:nvSpPr>
        <p:spPr>
          <a:xfrm>
            <a:off x="268517" y="66915"/>
            <a:ext cx="5946579" cy="151418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Drivers for Change in Education</a:t>
            </a:r>
            <a:r>
              <a:rPr lang="en-US" sz="3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​</a:t>
            </a:r>
          </a:p>
        </p:txBody>
      </p:sp>
      <p:sp>
        <p:nvSpPr>
          <p:cNvPr id="194" name="Freeform: Shape 193">
            <a:extLst>
              <a:ext uri="{FF2B5EF4-FFF2-40B4-BE49-F238E27FC236}">
                <a16:creationId xmlns:a16="http://schemas.microsoft.com/office/drawing/2014/main" id="{6BFB173A-5EF2-43F4-B3BB-6EA1975FA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33377" y="0"/>
            <a:ext cx="3801784" cy="2254263"/>
          </a:xfrm>
          <a:custGeom>
            <a:avLst/>
            <a:gdLst>
              <a:gd name="connsiteX0" fmla="*/ 34084 w 3801784"/>
              <a:gd name="connsiteY0" fmla="*/ 0 h 2254263"/>
              <a:gd name="connsiteX1" fmla="*/ 3767702 w 3801784"/>
              <a:gd name="connsiteY1" fmla="*/ 0 h 2254263"/>
              <a:gd name="connsiteX2" fmla="*/ 3791970 w 3801784"/>
              <a:gd name="connsiteY2" fmla="*/ 159016 h 2254263"/>
              <a:gd name="connsiteX3" fmla="*/ 3801784 w 3801784"/>
              <a:gd name="connsiteY3" fmla="*/ 353371 h 2254263"/>
              <a:gd name="connsiteX4" fmla="*/ 1900892 w 3801784"/>
              <a:gd name="connsiteY4" fmla="*/ 2254263 h 2254263"/>
              <a:gd name="connsiteX5" fmla="*/ 0 w 3801784"/>
              <a:gd name="connsiteY5" fmla="*/ 353371 h 2254263"/>
              <a:gd name="connsiteX6" fmla="*/ 9815 w 3801784"/>
              <a:gd name="connsiteY6" fmla="*/ 159016 h 2254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01784" h="2254263">
                <a:moveTo>
                  <a:pt x="34084" y="0"/>
                </a:moveTo>
                <a:lnTo>
                  <a:pt x="3767702" y="0"/>
                </a:lnTo>
                <a:lnTo>
                  <a:pt x="3791970" y="159016"/>
                </a:lnTo>
                <a:cubicBezTo>
                  <a:pt x="3798459" y="222918"/>
                  <a:pt x="3801784" y="287757"/>
                  <a:pt x="3801784" y="353371"/>
                </a:cubicBezTo>
                <a:cubicBezTo>
                  <a:pt x="3801784" y="1403205"/>
                  <a:pt x="2950726" y="2254263"/>
                  <a:pt x="1900892" y="2254263"/>
                </a:cubicBezTo>
                <a:cubicBezTo>
                  <a:pt x="851058" y="2254263"/>
                  <a:pt x="0" y="1403205"/>
                  <a:pt x="0" y="353371"/>
                </a:cubicBezTo>
                <a:cubicBezTo>
                  <a:pt x="0" y="287757"/>
                  <a:pt x="3325" y="222918"/>
                  <a:pt x="9815" y="159016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B3B1132A-2705-454D-8FA2-F2978475C9D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2" r="1" b="5244"/>
          <a:stretch/>
        </p:blipFill>
        <p:spPr bwMode="auto">
          <a:xfrm>
            <a:off x="7413054" y="177567"/>
            <a:ext cx="2042429" cy="1544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5" name="Freeform 67">
            <a:extLst>
              <a:ext uri="{FF2B5EF4-FFF2-40B4-BE49-F238E27FC236}">
                <a16:creationId xmlns:a16="http://schemas.microsoft.com/office/drawing/2014/main" id="{726FC37F-1DE8-4A19-A1DE-0A2176ED8D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86728" y="3030547"/>
            <a:ext cx="4705272" cy="3827453"/>
          </a:xfrm>
          <a:custGeom>
            <a:avLst/>
            <a:gdLst>
              <a:gd name="connsiteX0" fmla="*/ 2718646 w 4647408"/>
              <a:gd name="connsiteY0" fmla="*/ 0 h 3780384"/>
              <a:gd name="connsiteX1" fmla="*/ 4641019 w 4647408"/>
              <a:gd name="connsiteY1" fmla="*/ 796273 h 3780384"/>
              <a:gd name="connsiteX2" fmla="*/ 4647408 w 4647408"/>
              <a:gd name="connsiteY2" fmla="*/ 803303 h 3780384"/>
              <a:gd name="connsiteX3" fmla="*/ 4647408 w 4647408"/>
              <a:gd name="connsiteY3" fmla="*/ 3780384 h 3780384"/>
              <a:gd name="connsiteX4" fmla="*/ 215340 w 4647408"/>
              <a:gd name="connsiteY4" fmla="*/ 3780384 h 3780384"/>
              <a:gd name="connsiteX5" fmla="*/ 213645 w 4647408"/>
              <a:gd name="connsiteY5" fmla="*/ 3776866 h 3780384"/>
              <a:gd name="connsiteX6" fmla="*/ 0 w 4647408"/>
              <a:gd name="connsiteY6" fmla="*/ 2718646 h 3780384"/>
              <a:gd name="connsiteX7" fmla="*/ 2718646 w 4647408"/>
              <a:gd name="connsiteY7" fmla="*/ 0 h 37803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647408" h="3780384">
                <a:moveTo>
                  <a:pt x="2718646" y="0"/>
                </a:moveTo>
                <a:cubicBezTo>
                  <a:pt x="3469379" y="0"/>
                  <a:pt x="4149041" y="304295"/>
                  <a:pt x="4641019" y="796273"/>
                </a:cubicBezTo>
                <a:lnTo>
                  <a:pt x="4647408" y="803303"/>
                </a:lnTo>
                <a:lnTo>
                  <a:pt x="4647408" y="3780384"/>
                </a:lnTo>
                <a:lnTo>
                  <a:pt x="215340" y="3780384"/>
                </a:lnTo>
                <a:lnTo>
                  <a:pt x="213645" y="3776866"/>
                </a:lnTo>
                <a:cubicBezTo>
                  <a:pt x="76074" y="3451612"/>
                  <a:pt x="0" y="3094013"/>
                  <a:pt x="0" y="2718646"/>
                </a:cubicBezTo>
                <a:cubicBezTo>
                  <a:pt x="0" y="1217179"/>
                  <a:pt x="1217179" y="0"/>
                  <a:pt x="2718646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EB555FD5-2CA7-4FDD-AED1-E205E6E2218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9" r="22710" b="1"/>
          <a:stretch/>
        </p:blipFill>
        <p:spPr bwMode="auto">
          <a:xfrm>
            <a:off x="9073488" y="3918973"/>
            <a:ext cx="2160303" cy="2625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916BC19-82FA-4B5B-B516-ED79DCB971B0}"/>
              </a:ext>
            </a:extLst>
          </p:cNvPr>
          <p:cNvSpPr/>
          <p:nvPr/>
        </p:nvSpPr>
        <p:spPr>
          <a:xfrm>
            <a:off x="1553064" y="5042401"/>
            <a:ext cx="6304418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0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r>
              <a:rPr lang="en-GB" sz="1600" b="1" i="1" dirty="0">
                <a:solidFill>
                  <a:srgbClr val="000000"/>
                </a:solidFill>
                <a:latin typeface="Arial" panose="020B0604020202020204" pitchFamily="34" charset="0"/>
              </a:rPr>
              <a:t>New Curriculum for Wales</a:t>
            </a:r>
          </a:p>
          <a:p>
            <a:r>
              <a:rPr lang="en-GB" sz="1400" i="1" dirty="0">
                <a:solidFill>
                  <a:srgbClr val="000000"/>
                </a:solidFill>
                <a:latin typeface="Arial" panose="020B0604020202020204" pitchFamily="34" charset="0"/>
              </a:rPr>
              <a:t>Ambitions of and for the new Curriculum for Wales</a:t>
            </a:r>
          </a:p>
          <a:p>
            <a:r>
              <a:rPr lang="en-GB" sz="1400" i="1" dirty="0">
                <a:solidFill>
                  <a:srgbClr val="000000"/>
                </a:solidFill>
                <a:latin typeface="Arial" panose="020B0604020202020204" pitchFamily="34" charset="0"/>
              </a:rPr>
              <a:t>Future-ready </a:t>
            </a:r>
          </a:p>
          <a:p>
            <a:r>
              <a:rPr lang="en-GB" sz="1400" i="1" dirty="0">
                <a:solidFill>
                  <a:srgbClr val="000000"/>
                </a:solidFill>
                <a:latin typeface="Arial" panose="020B0604020202020204" pitchFamily="34" charset="0"/>
              </a:rPr>
              <a:t>Equipped with vital skills and competences</a:t>
            </a:r>
          </a:p>
          <a:p>
            <a:r>
              <a:rPr lang="en-GB" sz="1400" i="1" dirty="0">
                <a:solidFill>
                  <a:srgbClr val="000000"/>
                </a:solidFill>
                <a:latin typeface="Arial" panose="020B0604020202020204" pitchFamily="34" charset="0"/>
              </a:rPr>
              <a:t>		                                (Donaldson, 2015)</a:t>
            </a:r>
          </a:p>
          <a:p>
            <a:r>
              <a:rPr lang="en-GB" sz="1400" i="1" dirty="0">
                <a:solidFill>
                  <a:srgbClr val="000000"/>
                </a:solidFill>
                <a:latin typeface="Arial" panose="020B0604020202020204" pitchFamily="34" charset="0"/>
              </a:rPr>
              <a:t>		 		</a:t>
            </a:r>
            <a:endParaRPr lang="en-GB" sz="14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9FE55C4-F9AF-4D48-845E-9B7E0E412509}"/>
              </a:ext>
            </a:extLst>
          </p:cNvPr>
          <p:cNvSpPr/>
          <p:nvPr/>
        </p:nvSpPr>
        <p:spPr>
          <a:xfrm>
            <a:off x="293399" y="1520472"/>
            <a:ext cx="6483094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1400" b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“The number of school-age children in the world out of school sits at '263 million children, adolescents and youth worldwide” - 1 in every 5 children.</a:t>
            </a:r>
          </a:p>
          <a:p>
            <a:pPr fontAlgn="base"/>
            <a:r>
              <a:rPr lang="en-GB" sz="14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</a:t>
            </a:r>
            <a:r>
              <a:rPr lang="en-GB" sz="1400" b="0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 (UNESCO, 2016)   </a:t>
            </a:r>
            <a:endParaRPr lang="en-US" sz="1400" b="0" i="1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n-GB" sz="1400" b="0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  <a:r>
              <a:rPr lang="en-US" sz="1400" b="0" i="1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</a:p>
          <a:p>
            <a:pPr fontAlgn="base"/>
            <a:r>
              <a:rPr lang="en-GB" sz="1400" b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“It is predicted that robots will displace 75 million jobs globally by 2022, and, in turn, create 135 million new jobs</a:t>
            </a:r>
            <a:r>
              <a:rPr lang="en-GB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.”</a:t>
            </a:r>
            <a:r>
              <a:rPr lang="en-GB" sz="14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</a:p>
          <a:p>
            <a:pPr fontAlgn="base"/>
            <a:r>
              <a:rPr lang="en-GB" sz="1400" b="0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					    (Esteves, 2019)</a:t>
            </a:r>
            <a:endParaRPr lang="en-US" sz="1400" b="0" i="1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n-GB" sz="1400" b="0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  <a:endParaRPr lang="en-GB" sz="14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“Schools can no longer be indifferent to what kinds of living and working await their pupils when they move into the adult world.”</a:t>
            </a:r>
            <a:endParaRPr lang="en-US" sz="1400" b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n-GB" sz="1600" b="0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			         (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Hargreaves and Fullan,1998, p.19) </a:t>
            </a:r>
            <a:endParaRPr lang="en-US" sz="1400" b="0" i="1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38A953-A7DD-4284-AAC9-BE8197277D2E}"/>
              </a:ext>
            </a:extLst>
          </p:cNvPr>
          <p:cNvSpPr txBox="1"/>
          <p:nvPr/>
        </p:nvSpPr>
        <p:spPr>
          <a:xfrm>
            <a:off x="1380912" y="4407174"/>
            <a:ext cx="26485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Welsh Government Response:</a:t>
            </a:r>
          </a:p>
        </p:txBody>
      </p:sp>
      <p:sp>
        <p:nvSpPr>
          <p:cNvPr id="6" name="Arrow: Curved Right 5">
            <a:extLst>
              <a:ext uri="{FF2B5EF4-FFF2-40B4-BE49-F238E27FC236}">
                <a16:creationId xmlns:a16="http://schemas.microsoft.com/office/drawing/2014/main" id="{F115805F-4542-40BD-B42C-F4FF60411888}"/>
              </a:ext>
            </a:extLst>
          </p:cNvPr>
          <p:cNvSpPr/>
          <p:nvPr/>
        </p:nvSpPr>
        <p:spPr>
          <a:xfrm>
            <a:off x="422703" y="4709926"/>
            <a:ext cx="958209" cy="1054769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B836DAE9-332E-4F89-9FA2-480C7F042B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619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3915"/>
    </mc:Choice>
    <mc:Fallback>
      <p:transition spd="slow" advTm="839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A screenshot of text&#10;&#10;Description automatically generated">
            <a:extLst>
              <a:ext uri="{FF2B5EF4-FFF2-40B4-BE49-F238E27FC236}">
                <a16:creationId xmlns:a16="http://schemas.microsoft.com/office/drawing/2014/main" id="{22DDA2D2-5E8D-4909-9DD1-925FA59B64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28" b="5536"/>
          <a:stretch/>
        </p:blipFill>
        <p:spPr bwMode="auto">
          <a:xfrm>
            <a:off x="1621247" y="745588"/>
            <a:ext cx="8949505" cy="4754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7563F21-BDFA-4FF8-A6E5-C4EEA392F845}"/>
              </a:ext>
            </a:extLst>
          </p:cNvPr>
          <p:cNvSpPr/>
          <p:nvPr/>
        </p:nvSpPr>
        <p:spPr>
          <a:xfrm>
            <a:off x="297765" y="5972779"/>
            <a:ext cx="115964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Aft>
                <a:spcPts val="600"/>
              </a:spcAft>
            </a:pPr>
            <a:r>
              <a:rPr lang="en-GB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People “need to believe that there are good reasons for change and that the place they aim to be will be better than where they are now”.  </a:t>
            </a:r>
            <a:r>
              <a:rPr lang="en-GB" sz="16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(Robinson, 2015, p.249)​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FBFB7A-9003-4665-8AE0-8511A73D0565}"/>
              </a:ext>
            </a:extLst>
          </p:cNvPr>
          <p:cNvSpPr txBox="1"/>
          <p:nvPr/>
        </p:nvSpPr>
        <p:spPr>
          <a:xfrm>
            <a:off x="297765" y="140677"/>
            <a:ext cx="62155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Managing Change by phase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C065030-9203-4346-9E1E-853F07F0C167}"/>
              </a:ext>
            </a:extLst>
          </p:cNvPr>
          <p:cNvSpPr txBox="1"/>
          <p:nvPr/>
        </p:nvSpPr>
        <p:spPr>
          <a:xfrm>
            <a:off x="5605670" y="5603446"/>
            <a:ext cx="559241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Figure 1: Bridges’ Transition Model (Source: G. Tremolada, 2015)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0F1F2E6D-C280-40D0-B96A-9D861C7F49A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698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129"/>
    </mc:Choice>
    <mc:Fallback>
      <p:transition spd="slow" advTm="431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6E6F87F6-080F-4767-9E2D-2856C7B006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149" y="1012798"/>
            <a:ext cx="10662329" cy="557106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722FA57-D4D3-45CC-A683-670EB1BCF8BF}"/>
              </a:ext>
            </a:extLst>
          </p:cNvPr>
          <p:cNvSpPr txBox="1"/>
          <p:nvPr/>
        </p:nvSpPr>
        <p:spPr>
          <a:xfrm>
            <a:off x="6692349" y="6068376"/>
            <a:ext cx="51323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Figure 2: Kotter’s 8-Step Change Model (Source: Edinburgh Napier University)   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BACBBAF-D07E-45D9-BA69-FA00EEE135A3}"/>
              </a:ext>
            </a:extLst>
          </p:cNvPr>
          <p:cNvSpPr/>
          <p:nvPr/>
        </p:nvSpPr>
        <p:spPr>
          <a:xfrm>
            <a:off x="304800" y="1243786"/>
            <a:ext cx="4333461" cy="326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1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“Without effective educational leadership, little positive educational change will happen, and still less of it will be sustained over time.”		            </a:t>
            </a:r>
          </a:p>
          <a:p>
            <a:pPr fontAlgn="base"/>
            <a:r>
              <a:rPr lang="en-GB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</a:t>
            </a:r>
            <a:r>
              <a:rPr lang="en-GB" sz="1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(Leithwood et al., 1999,  p.viii)</a:t>
            </a:r>
            <a:r>
              <a:rPr lang="en-US" sz="14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  <a:endParaRPr lang="en-GB" sz="14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n-GB" sz="14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 </a:t>
            </a:r>
          </a:p>
          <a:p>
            <a:pPr fontAlgn="base"/>
            <a:r>
              <a:rPr lang="en-GB" sz="1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n-GB" sz="1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“Effective educational change always needs a blend of pressure and support.”</a:t>
            </a:r>
          </a:p>
          <a:p>
            <a:pPr fontAlgn="base"/>
            <a:r>
              <a:rPr lang="en-GB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</a:p>
          <a:p>
            <a:pPr fontAlgn="base"/>
            <a:r>
              <a:rPr lang="en-GB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      </a:t>
            </a:r>
            <a:r>
              <a:rPr lang="en-GB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(Hargreaves and Fullan, 1998, p.79)</a:t>
            </a:r>
            <a:endParaRPr lang="en-US" sz="14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n-GB" sz="1600" b="0" i="0" u="none" strike="noStrike" dirty="0">
                <a:effectLst/>
                <a:latin typeface="Calibri" panose="020F0502020204030204" pitchFamily="34" charset="0"/>
              </a:rPr>
              <a:t>​</a:t>
            </a:r>
            <a:endParaRPr lang="en-GB" sz="1600" b="0" i="0" u="none" strike="noStrike" dirty="0">
              <a:effectLst/>
              <a:latin typeface="&amp;quot"/>
            </a:endParaRPr>
          </a:p>
          <a:p>
            <a:pPr fontAlgn="base"/>
            <a:r>
              <a:rPr lang="en-GB" sz="16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endParaRPr lang="en-US" sz="1600" b="0" i="0" u="none" strike="noStrike" dirty="0">
              <a:effectLst/>
              <a:latin typeface="&amp;quot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A64DB52-C441-408D-B96A-A2843020BF31}"/>
              </a:ext>
            </a:extLst>
          </p:cNvPr>
          <p:cNvSpPr txBox="1"/>
          <p:nvPr/>
        </p:nvSpPr>
        <p:spPr>
          <a:xfrm>
            <a:off x="397565" y="297181"/>
            <a:ext cx="86536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Models of Change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8518145C-663E-45B6-86C7-55475E763E4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925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898"/>
    </mc:Choice>
    <mc:Fallback>
      <p:transition spd="slow" advTm="358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screenshot, bird&#10;&#10;Description automatically generated">
            <a:extLst>
              <a:ext uri="{FF2B5EF4-FFF2-40B4-BE49-F238E27FC236}">
                <a16:creationId xmlns:a16="http://schemas.microsoft.com/office/drawing/2014/main" id="{FE1D2EAB-AE7C-45EB-919D-B230B41E1B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5781" y="861760"/>
            <a:ext cx="6845973" cy="513448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03AF16B-3E31-4FF8-BB08-1B2851CB5A7C}"/>
              </a:ext>
            </a:extLst>
          </p:cNvPr>
          <p:cNvSpPr txBox="1"/>
          <p:nvPr/>
        </p:nvSpPr>
        <p:spPr>
          <a:xfrm>
            <a:off x="6467061" y="6268278"/>
            <a:ext cx="50225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Figure 3: Lewin’s Change Model (Source: Mulder, 2012)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FFCCDB09-6235-4CA8-B2B6-CA7C02355C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674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403"/>
    </mc:Choice>
    <mc:Fallback>
      <p:transition spd="slow" advTm="594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Process 1">
            <a:extLst>
              <a:ext uri="{FF2B5EF4-FFF2-40B4-BE49-F238E27FC236}">
                <a16:creationId xmlns:a16="http://schemas.microsoft.com/office/drawing/2014/main" id="{3C44627F-5330-4EEC-9CE0-7306986D08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63756" y="766763"/>
            <a:ext cx="1403487" cy="5871679"/>
          </a:xfrm>
          <a:prstGeom prst="flowChartProcess">
            <a:avLst/>
          </a:prstGeom>
          <a:solidFill>
            <a:srgbClr val="4F81BD"/>
          </a:solidFill>
          <a:ln w="25400">
            <a:solidFill>
              <a:srgbClr val="243F6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Successful Implementation of the new Curriculum for Wales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Flowchart: Process 5">
            <a:extLst>
              <a:ext uri="{FF2B5EF4-FFF2-40B4-BE49-F238E27FC236}">
                <a16:creationId xmlns:a16="http://schemas.microsoft.com/office/drawing/2014/main" id="{0738C949-5ADF-4915-AC14-080E12FF18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3350" y="5955499"/>
            <a:ext cx="1914525" cy="342900"/>
          </a:xfrm>
          <a:prstGeom prst="flowChartProcess">
            <a:avLst/>
          </a:prstGeom>
          <a:solidFill>
            <a:srgbClr val="4F81BD"/>
          </a:solidFill>
          <a:ln w="25400">
            <a:solidFill>
              <a:srgbClr val="385D8A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Total =  24</a:t>
            </a: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Flowchart: Process 6">
            <a:extLst>
              <a:ext uri="{FF2B5EF4-FFF2-40B4-BE49-F238E27FC236}">
                <a16:creationId xmlns:a16="http://schemas.microsoft.com/office/drawing/2014/main" id="{DA2C44F6-E85D-4124-936D-B14D2CBAC1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59352" y="5954765"/>
            <a:ext cx="1914525" cy="342900"/>
          </a:xfrm>
          <a:prstGeom prst="flowChartProcess">
            <a:avLst/>
          </a:prstGeom>
          <a:solidFill>
            <a:srgbClr val="4F81BD"/>
          </a:solidFill>
          <a:ln w="25400">
            <a:solidFill>
              <a:srgbClr val="385D8A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Total = 18</a:t>
            </a: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ight Arrow 7">
            <a:extLst>
              <a:ext uri="{FF2B5EF4-FFF2-40B4-BE49-F238E27FC236}">
                <a16:creationId xmlns:a16="http://schemas.microsoft.com/office/drawing/2014/main" id="{372550EA-DB13-4689-A8E2-7362D773DF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3587" y="1586916"/>
            <a:ext cx="2190750" cy="866775"/>
          </a:xfrm>
          <a:prstGeom prst="rightArrow">
            <a:avLst>
              <a:gd name="adj1" fmla="val 50000"/>
              <a:gd name="adj2" fmla="val 49999"/>
            </a:avLst>
          </a:prstGeom>
          <a:solidFill>
            <a:srgbClr val="17365D"/>
          </a:solidFill>
          <a:ln w="25400">
            <a:solidFill>
              <a:srgbClr val="243F6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9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Standards and Wales’ performance in PISA 2010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ight Arrow 8">
            <a:extLst>
              <a:ext uri="{FF2B5EF4-FFF2-40B4-BE49-F238E27FC236}">
                <a16:creationId xmlns:a16="http://schemas.microsoft.com/office/drawing/2014/main" id="{2642D595-FBDE-41E4-9E45-223F5289A3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17875" y="872090"/>
            <a:ext cx="2162175" cy="847725"/>
          </a:xfrm>
          <a:prstGeom prst="rightArrow">
            <a:avLst>
              <a:gd name="adj1" fmla="val 50000"/>
              <a:gd name="adj2" fmla="val 49996"/>
            </a:avLst>
          </a:prstGeom>
          <a:solidFill>
            <a:srgbClr val="17375E"/>
          </a:solidFill>
          <a:ln w="25400">
            <a:solidFill>
              <a:srgbClr val="385D8A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9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Technological change and the Digital Revolution  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ight Arrow 9">
            <a:extLst>
              <a:ext uri="{FF2B5EF4-FFF2-40B4-BE49-F238E27FC236}">
                <a16:creationId xmlns:a16="http://schemas.microsoft.com/office/drawing/2014/main" id="{86F7E8C7-68D3-417A-89CA-BAC7968408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24007" y="2386288"/>
            <a:ext cx="1543050" cy="809625"/>
          </a:xfrm>
          <a:prstGeom prst="rightArrow">
            <a:avLst>
              <a:gd name="adj1" fmla="val 50000"/>
              <a:gd name="adj2" fmla="val 50003"/>
            </a:avLst>
          </a:prstGeom>
          <a:solidFill>
            <a:srgbClr val="17375E"/>
          </a:solidFill>
          <a:ln w="25400">
            <a:solidFill>
              <a:srgbClr val="385D8A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9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Outdated, existing curriculum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ight Arrow 10">
            <a:extLst>
              <a:ext uri="{FF2B5EF4-FFF2-40B4-BE49-F238E27FC236}">
                <a16:creationId xmlns:a16="http://schemas.microsoft.com/office/drawing/2014/main" id="{77FB5BA7-CB13-4F04-89B1-D4CD41E053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51212" y="3212421"/>
            <a:ext cx="2143125" cy="847725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17375E"/>
          </a:solidFill>
          <a:ln w="25400">
            <a:solidFill>
              <a:srgbClr val="385D8A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en-US" altLang="en-US" sz="9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Change in future jobs market and nature of career prospects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Right Arrow 11">
            <a:extLst>
              <a:ext uri="{FF2B5EF4-FFF2-40B4-BE49-F238E27FC236}">
                <a16:creationId xmlns:a16="http://schemas.microsoft.com/office/drawing/2014/main" id="{592EC5AB-80BF-4CBB-A1D5-3091B1A60E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27458" y="4060146"/>
            <a:ext cx="1076325" cy="847725"/>
          </a:xfrm>
          <a:prstGeom prst="rightArrow">
            <a:avLst>
              <a:gd name="adj1" fmla="val 50000"/>
              <a:gd name="adj2" fmla="val 49999"/>
            </a:avLst>
          </a:prstGeom>
          <a:solidFill>
            <a:srgbClr val="17375E"/>
          </a:solidFill>
          <a:ln w="25400">
            <a:solidFill>
              <a:srgbClr val="385D8A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9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Political motivation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Right Arrow 12">
            <a:extLst>
              <a:ext uri="{FF2B5EF4-FFF2-40B4-BE49-F238E27FC236}">
                <a16:creationId xmlns:a16="http://schemas.microsoft.com/office/drawing/2014/main" id="{87C920B5-F0E5-4628-BD1C-1410513718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52597" y="4926534"/>
            <a:ext cx="2076450" cy="847725"/>
          </a:xfrm>
          <a:prstGeom prst="rightArrow">
            <a:avLst>
              <a:gd name="adj1" fmla="val 50000"/>
              <a:gd name="adj2" fmla="val 49998"/>
            </a:avLst>
          </a:prstGeom>
          <a:solidFill>
            <a:srgbClr val="17375E"/>
          </a:solidFill>
          <a:ln w="25400">
            <a:solidFill>
              <a:srgbClr val="385D8A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9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Wider social and global change / Paradigm Shift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Left Arrow 13">
            <a:extLst>
              <a:ext uri="{FF2B5EF4-FFF2-40B4-BE49-F238E27FC236}">
                <a16:creationId xmlns:a16="http://schemas.microsoft.com/office/drawing/2014/main" id="{82A8E774-C8A5-4F32-9CB1-0B717EEE2B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78578" y="2534708"/>
            <a:ext cx="1152525" cy="819150"/>
          </a:xfrm>
          <a:prstGeom prst="leftArrow">
            <a:avLst>
              <a:gd name="adj1" fmla="val 50000"/>
              <a:gd name="adj2" fmla="val 50000"/>
            </a:avLst>
          </a:prstGeom>
          <a:solidFill>
            <a:srgbClr val="17365D"/>
          </a:solidFill>
          <a:ln w="25400">
            <a:solidFill>
              <a:srgbClr val="243F6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9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Lack of ‘buy-in’ 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Left Arrow 14">
            <a:extLst>
              <a:ext uri="{FF2B5EF4-FFF2-40B4-BE49-F238E27FC236}">
                <a16:creationId xmlns:a16="http://schemas.microsoft.com/office/drawing/2014/main" id="{AAA12DEF-C07D-4967-9B91-6EE17E94EE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01952" y="1678754"/>
            <a:ext cx="1609725" cy="819150"/>
          </a:xfrm>
          <a:prstGeom prst="leftArrow">
            <a:avLst>
              <a:gd name="adj1" fmla="val 50000"/>
              <a:gd name="adj2" fmla="val 50001"/>
            </a:avLst>
          </a:prstGeom>
          <a:solidFill>
            <a:srgbClr val="17375E"/>
          </a:solidFill>
          <a:ln w="25400">
            <a:solidFill>
              <a:srgbClr val="385D8A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9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Fear of change and inertia 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Left Arrow 15">
            <a:extLst>
              <a:ext uri="{FF2B5EF4-FFF2-40B4-BE49-F238E27FC236}">
                <a16:creationId xmlns:a16="http://schemas.microsoft.com/office/drawing/2014/main" id="{99FC30AF-0BF8-4C5E-9EDF-B6E38363D9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01952" y="3416231"/>
            <a:ext cx="2057400" cy="819150"/>
          </a:xfrm>
          <a:prstGeom prst="leftArrow">
            <a:avLst>
              <a:gd name="adj1" fmla="val 50000"/>
              <a:gd name="adj2" fmla="val 50000"/>
            </a:avLst>
          </a:prstGeom>
          <a:solidFill>
            <a:srgbClr val="17375E"/>
          </a:solidFill>
          <a:ln w="25400">
            <a:solidFill>
              <a:srgbClr val="385D8A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9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Fear of job loss / uncertainty on job security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Left Arrow 16">
            <a:extLst>
              <a:ext uri="{FF2B5EF4-FFF2-40B4-BE49-F238E27FC236}">
                <a16:creationId xmlns:a16="http://schemas.microsoft.com/office/drawing/2014/main" id="{D6DA8E20-68D5-4917-98BB-F6DB914150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30242" y="855499"/>
            <a:ext cx="2066925" cy="819150"/>
          </a:xfrm>
          <a:prstGeom prst="leftArrow">
            <a:avLst>
              <a:gd name="adj1" fmla="val 50000"/>
              <a:gd name="adj2" fmla="val 49998"/>
            </a:avLst>
          </a:prstGeom>
          <a:solidFill>
            <a:srgbClr val="17375E"/>
          </a:solidFill>
          <a:ln w="25400">
            <a:solidFill>
              <a:srgbClr val="385D8A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9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Fear of additional workload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Left Arrow 17">
            <a:extLst>
              <a:ext uri="{FF2B5EF4-FFF2-40B4-BE49-F238E27FC236}">
                <a16:creationId xmlns:a16="http://schemas.microsoft.com/office/drawing/2014/main" id="{B853259E-4BFF-4DD1-9332-7938DF90AA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96904" y="5136349"/>
            <a:ext cx="1066800" cy="819150"/>
          </a:xfrm>
          <a:prstGeom prst="leftArrow">
            <a:avLst>
              <a:gd name="adj1" fmla="val 50000"/>
              <a:gd name="adj2" fmla="val 50001"/>
            </a:avLst>
          </a:prstGeom>
          <a:solidFill>
            <a:srgbClr val="17375E"/>
          </a:solidFill>
          <a:ln w="25400">
            <a:solidFill>
              <a:srgbClr val="385D8A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9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Capacity &amp; Resourcing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ight Arrow 18">
            <a:extLst>
              <a:ext uri="{FF2B5EF4-FFF2-40B4-BE49-F238E27FC236}">
                <a16:creationId xmlns:a16="http://schemas.microsoft.com/office/drawing/2014/main" id="{2C4AC7E4-BB09-491F-A7F0-3D0FC8C56A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0337" y="5792922"/>
            <a:ext cx="1524000" cy="761625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17375E"/>
          </a:solidFill>
          <a:ln w="25400">
            <a:solidFill>
              <a:srgbClr val="385D8A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en-US" altLang="en-US" sz="9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Teacher autonomy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" name="Left Arrow 19">
            <a:extLst>
              <a:ext uri="{FF2B5EF4-FFF2-40B4-BE49-F238E27FC236}">
                <a16:creationId xmlns:a16="http://schemas.microsoft.com/office/drawing/2014/main" id="{4FC26845-B306-4F83-8713-1B210E3E3B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01952" y="4276290"/>
            <a:ext cx="1533525" cy="819150"/>
          </a:xfrm>
          <a:prstGeom prst="leftArrow">
            <a:avLst>
              <a:gd name="adj1" fmla="val 50000"/>
              <a:gd name="adj2" fmla="val 50000"/>
            </a:avLst>
          </a:prstGeom>
          <a:solidFill>
            <a:srgbClr val="17375E"/>
          </a:solidFill>
          <a:ln w="25400">
            <a:solidFill>
              <a:srgbClr val="385D8A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9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Communication &amp; Cost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5EAB940-424A-49A6-939B-0DF9358736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dirty="0"/>
          </a:p>
        </p:txBody>
      </p:sp>
      <p:sp>
        <p:nvSpPr>
          <p:cNvPr id="19" name="Rectangle 21">
            <a:extLst>
              <a:ext uri="{FF2B5EF4-FFF2-40B4-BE49-F238E27FC236}">
                <a16:creationId xmlns:a16="http://schemas.microsoft.com/office/drawing/2014/main" id="{BC9C8B84-19AD-466D-B685-74426F4C0C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5025" y="442039"/>
            <a:ext cx="1214437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4           3           2           1           0	</a:t>
            </a:r>
            <a:r>
              <a:rPr lang="en-GB" altLang="en-US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               </a:t>
            </a:r>
            <a: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0         1           2          3        4       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0" name="Rectangle 33">
            <a:extLst>
              <a:ext uri="{FF2B5EF4-FFF2-40B4-BE49-F238E27FC236}">
                <a16:creationId xmlns:a16="http://schemas.microsoft.com/office/drawing/2014/main" id="{AF2E1770-80FD-4E5C-A632-EE6AAF2679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5687" y="5667457"/>
            <a:ext cx="4652963" cy="1261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Figure 4: Lewin’s Force Field Analysis (Source: Personal Collection).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D87CAB2-3D76-4D61-9B92-1A45A42D878B}"/>
              </a:ext>
            </a:extLst>
          </p:cNvPr>
          <p:cNvSpPr txBox="1"/>
          <p:nvPr/>
        </p:nvSpPr>
        <p:spPr>
          <a:xfrm>
            <a:off x="2114550" y="152400"/>
            <a:ext cx="61347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Force for Change			   Forces against Change		</a:t>
            </a:r>
          </a:p>
        </p:txBody>
      </p:sp>
      <p:pic>
        <p:nvPicPr>
          <p:cNvPr id="24" name="Audio 23">
            <a:hlinkClick r:id="" action="ppaction://media"/>
            <a:extLst>
              <a:ext uri="{FF2B5EF4-FFF2-40B4-BE49-F238E27FC236}">
                <a16:creationId xmlns:a16="http://schemas.microsoft.com/office/drawing/2014/main" id="{BF196CD3-79F3-4BA0-BA19-09C5581C986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040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2"/>
    </mc:Choice>
    <mc:Fallback>
      <p:transition spd="slow" advTm="400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F32C925-5067-4A38-9CEC-16317DFE6E3B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endParaRPr lang="en-GB" dirty="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6FEB6C37-2687-4C88-B7EC-7C9A8D3A315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92325033"/>
              </p:ext>
            </p:extLst>
          </p:nvPr>
        </p:nvGraphicFramePr>
        <p:xfrm>
          <a:off x="2032000" y="1306811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E1FEE62D-1A2D-4992-91D8-579FB6607CA9}"/>
              </a:ext>
            </a:extLst>
          </p:cNvPr>
          <p:cNvSpPr txBox="1"/>
          <p:nvPr/>
        </p:nvSpPr>
        <p:spPr>
          <a:xfrm>
            <a:off x="397565" y="132522"/>
            <a:ext cx="9356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Theories of Leadership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C4290ABE-C882-42C8-BB40-2C4E9265ABF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27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065"/>
    </mc:Choice>
    <mc:Fallback>
      <p:transition spd="slow" advTm="790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E12350F3-DB83-413A-980B-1CEB924986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453265" y="1570814"/>
            <a:ext cx="0" cy="3710227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2621CB1A-07E3-40C9-ADC1-4ECC39D89FDB}"/>
              </a:ext>
            </a:extLst>
          </p:cNvPr>
          <p:cNvSpPr/>
          <p:nvPr/>
        </p:nvSpPr>
        <p:spPr>
          <a:xfrm>
            <a:off x="2034417" y="3628095"/>
            <a:ext cx="6096000" cy="11541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600"/>
              </a:spcAft>
            </a:pPr>
            <a:r>
              <a:rPr lang="en-GB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“It's a common fallacy that all an organisation needs is a good strategic leader at the helm. The secret of business success is excellence of leadership at all levels.”</a:t>
            </a:r>
          </a:p>
          <a:p>
            <a:pPr>
              <a:spcAft>
                <a:spcPts val="600"/>
              </a:spcAft>
            </a:pPr>
            <a:r>
              <a:rPr lang="en-GB" sz="16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(Adair, 2005, p.15)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  <a:endParaRPr lang="en-GB" sz="160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0C2DEA7-C441-4585-90E1-AD93FDB11B10}"/>
              </a:ext>
            </a:extLst>
          </p:cNvPr>
          <p:cNvSpPr/>
          <p:nvPr/>
        </p:nvSpPr>
        <p:spPr>
          <a:xfrm>
            <a:off x="2607620" y="5269358"/>
            <a:ext cx="6096000" cy="90794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600"/>
              </a:spcAft>
            </a:pPr>
            <a:r>
              <a:rPr lang="en-GB" sz="1600" dirty="0">
                <a:latin typeface="Arial" panose="020B0604020202020204" pitchFamily="34" charset="0"/>
                <a:ea typeface="Calibri" panose="020F0502020204030204" pitchFamily="34" charset="0"/>
              </a:rPr>
              <a:t>“It is unclear what is actually being distributed in this model and that it is an approach to aspire to.”</a:t>
            </a:r>
          </a:p>
          <a:p>
            <a:pPr>
              <a:spcAft>
                <a:spcPts val="600"/>
              </a:spcAft>
            </a:pPr>
            <a:r>
              <a:rPr lang="en-GB" sz="1600" i="1" dirty="0">
                <a:latin typeface="Arial" panose="020B0604020202020204" pitchFamily="34" charset="0"/>
              </a:rPr>
              <a:t>			          (Bolden et al, 2009, p.258)</a:t>
            </a:r>
            <a:endParaRPr lang="en-GB" sz="1600" i="1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7C20F5E-E4F3-407D-B5FB-36ABC7FA0ABD}"/>
              </a:ext>
            </a:extLst>
          </p:cNvPr>
          <p:cNvSpPr/>
          <p:nvPr/>
        </p:nvSpPr>
        <p:spPr>
          <a:xfrm>
            <a:off x="158412" y="2420355"/>
            <a:ext cx="764915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1600" b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“Distributed leadership is needed to produce high energy, passion and participation – you can't get this from the centre or heroic leaders, you need energy and the fostering of energy all over the place.</a:t>
            </a:r>
            <a:r>
              <a:rPr lang="en-GB" sz="16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  <a:endParaRPr lang="en-GB" sz="1600" b="0" i="1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en-GB" sz="16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</a:t>
            </a:r>
            <a:r>
              <a:rPr lang="en-GB" sz="1600" b="0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sz="16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Fullan</a:t>
            </a:r>
            <a:r>
              <a:rPr lang="en-GB" sz="1600" b="0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2003, p.</a:t>
            </a:r>
            <a:r>
              <a:rPr lang="en-GB" sz="16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46</a:t>
            </a:r>
            <a:r>
              <a:rPr lang="en-GB" sz="1600" b="0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en-US" sz="1600" b="0" i="1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</a:p>
          <a:p>
            <a:pPr>
              <a:spcAft>
                <a:spcPts val="600"/>
              </a:spcAft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C0647963-4F47-4C97-BEE6-9A04FA55C2D5}"/>
              </a:ext>
            </a:extLst>
          </p:cNvPr>
          <p:cNvGrpSpPr/>
          <p:nvPr/>
        </p:nvGrpSpPr>
        <p:grpSpPr>
          <a:xfrm>
            <a:off x="1273399" y="616199"/>
            <a:ext cx="4759805" cy="1350083"/>
            <a:chOff x="5587999" y="169333"/>
            <a:chExt cx="2539999" cy="1524000"/>
          </a:xfrm>
          <a:solidFill>
            <a:srgbClr val="C00000"/>
          </a:solidFill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E27A5630-B193-450C-ACF4-24D979610702}"/>
                </a:ext>
              </a:extLst>
            </p:cNvPr>
            <p:cNvSpPr/>
            <p:nvPr/>
          </p:nvSpPr>
          <p:spPr>
            <a:xfrm>
              <a:off x="5587999" y="169333"/>
              <a:ext cx="2539999" cy="1524000"/>
            </a:xfrm>
            <a:prstGeom prst="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06A67F92-BC6D-4DAB-87C5-BD67E292FEA5}"/>
                </a:ext>
              </a:extLst>
            </p:cNvPr>
            <p:cNvSpPr txBox="1"/>
            <p:nvPr/>
          </p:nvSpPr>
          <p:spPr>
            <a:xfrm>
              <a:off x="5587999" y="169333"/>
              <a:ext cx="2539999" cy="152400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9060" tIns="99060" rIns="99060" bIns="99060" numCol="1" spcCol="1270" anchor="ctr" anchorCtr="0">
              <a:normAutofit fontScale="92500" lnSpcReduction="10000"/>
            </a:bodyPr>
            <a:lstStyle/>
            <a:p>
              <a:pPr marL="0" lvl="0" indent="0" algn="ctr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50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Distributed Leadership </a:t>
              </a:r>
            </a:p>
          </p:txBody>
        </p:sp>
      </p:grp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5A02BF19-A55F-4AEB-96AB-C195427A985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146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5440"/>
    </mc:Choice>
    <mc:Fallback>
      <p:transition spd="slow" advTm="754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A screenshot of text&#10;&#10;Description automatically generated">
            <a:extLst>
              <a:ext uri="{FF2B5EF4-FFF2-40B4-BE49-F238E27FC236}">
                <a16:creationId xmlns:a16="http://schemas.microsoft.com/office/drawing/2014/main" id="{F31AD0F6-6B04-4E8B-958D-AC9F2C64EE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5310" y="840519"/>
            <a:ext cx="9482667" cy="5571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AF342A5-7287-4668-B919-C9970B815DF2}"/>
              </a:ext>
            </a:extLst>
          </p:cNvPr>
          <p:cNvSpPr txBox="1"/>
          <p:nvPr/>
        </p:nvSpPr>
        <p:spPr>
          <a:xfrm>
            <a:off x="705310" y="0"/>
            <a:ext cx="94826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                   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Command                                       Shared 		   Command 	Shared</a:t>
            </a:r>
          </a:p>
        </p:txBody>
      </p:sp>
      <p:sp>
        <p:nvSpPr>
          <p:cNvPr id="5" name="Left Brace 4">
            <a:extLst>
              <a:ext uri="{FF2B5EF4-FFF2-40B4-BE49-F238E27FC236}">
                <a16:creationId xmlns:a16="http://schemas.microsoft.com/office/drawing/2014/main" id="{84746DAF-7277-4A19-8427-D1208395E5A2}"/>
              </a:ext>
            </a:extLst>
          </p:cNvPr>
          <p:cNvSpPr/>
          <p:nvPr/>
        </p:nvSpPr>
        <p:spPr>
          <a:xfrm rot="16200000">
            <a:off x="2743200" y="-609729"/>
            <a:ext cx="424070" cy="2279374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Left Brace 6">
            <a:extLst>
              <a:ext uri="{FF2B5EF4-FFF2-40B4-BE49-F238E27FC236}">
                <a16:creationId xmlns:a16="http://schemas.microsoft.com/office/drawing/2014/main" id="{5EA24B63-0943-4A12-A957-CA6E84A9800D}"/>
              </a:ext>
            </a:extLst>
          </p:cNvPr>
          <p:cNvSpPr/>
          <p:nvPr/>
        </p:nvSpPr>
        <p:spPr>
          <a:xfrm rot="16200000">
            <a:off x="5234608" y="-609729"/>
            <a:ext cx="424070" cy="2279374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60B39342-41AB-4FF9-8697-9E97D07E31BA}"/>
              </a:ext>
            </a:extLst>
          </p:cNvPr>
          <p:cNvCxnSpPr/>
          <p:nvPr/>
        </p:nvCxnSpPr>
        <p:spPr>
          <a:xfrm>
            <a:off x="7818783" y="446414"/>
            <a:ext cx="0" cy="2955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C9D9065A-BE98-4D03-A4ED-FAF07384C79B}"/>
              </a:ext>
            </a:extLst>
          </p:cNvPr>
          <p:cNvCxnSpPr/>
          <p:nvPr/>
        </p:nvCxnSpPr>
        <p:spPr>
          <a:xfrm>
            <a:off x="9276522" y="369332"/>
            <a:ext cx="0" cy="3105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87E3A7CA-0C68-4866-AD9C-AA13296377DA}"/>
              </a:ext>
            </a:extLst>
          </p:cNvPr>
          <p:cNvSpPr txBox="1"/>
          <p:nvPr/>
        </p:nvSpPr>
        <p:spPr>
          <a:xfrm>
            <a:off x="4306956" y="6488668"/>
            <a:ext cx="85531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Figure 5: Daniel Goleman’s Six Leadership Styles (Source: Goleman, 2017)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C3B4DEA-29AE-462C-991A-7617B861655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303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974"/>
    </mc:Choice>
    <mc:Fallback>
      <p:transition spd="slow" advTm="519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4338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530D6C0B-BE2F-425E-8594-1CD4F142A3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19564" y="1243792"/>
            <a:ext cx="4985466" cy="4524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3B2C714-1C06-41B9-9854-082349AA5105}"/>
              </a:ext>
            </a:extLst>
          </p:cNvPr>
          <p:cNvSpPr txBox="1"/>
          <p:nvPr/>
        </p:nvSpPr>
        <p:spPr>
          <a:xfrm>
            <a:off x="801724" y="2247066"/>
            <a:ext cx="4393128" cy="302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" algn="ctr">
              <a:lnSpc>
                <a:spcPct val="90000"/>
              </a:lnSpc>
              <a:spcAft>
                <a:spcPts val="600"/>
              </a:spcAft>
            </a:pPr>
            <a:r>
              <a:rPr lang="en-US" sz="2800" i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Believing in one’s impact as a leader:</a:t>
            </a:r>
          </a:p>
          <a:p>
            <a:pPr marL="57150" algn="ctr">
              <a:lnSpc>
                <a:spcPct val="90000"/>
              </a:lnSpc>
              <a:spcAft>
                <a:spcPts val="600"/>
              </a:spcAft>
            </a:pPr>
            <a:r>
              <a:rPr lang="en-US" sz="2800" i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Effect size .91</a:t>
            </a:r>
          </a:p>
          <a:p>
            <a:pPr marL="57150">
              <a:lnSpc>
                <a:spcPct val="90000"/>
              </a:lnSpc>
              <a:spcAft>
                <a:spcPts val="600"/>
              </a:spcAft>
            </a:pPr>
            <a:endParaRPr lang="en-US" sz="2800" i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">
              <a:lnSpc>
                <a:spcPct val="90000"/>
              </a:lnSpc>
              <a:spcAft>
                <a:spcPts val="600"/>
              </a:spcAft>
            </a:pP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		(Hattie, 2015, p.39)</a:t>
            </a:r>
          </a:p>
          <a:p>
            <a:pPr marL="57150">
              <a:lnSpc>
                <a:spcPct val="90000"/>
              </a:lnSpc>
              <a:spcAft>
                <a:spcPts val="600"/>
              </a:spcAft>
            </a:pPr>
            <a:endParaRPr lang="en-US" sz="2800" i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">
              <a:lnSpc>
                <a:spcPct val="90000"/>
              </a:lnSpc>
              <a:spcAft>
                <a:spcPts val="600"/>
              </a:spcAft>
            </a:pPr>
            <a:endParaRPr lang="en-US" sz="2800" i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31662B-CC24-415B-8780-740E462C3B24}"/>
              </a:ext>
            </a:extLst>
          </p:cNvPr>
          <p:cNvSpPr txBox="1"/>
          <p:nvPr/>
        </p:nvSpPr>
        <p:spPr>
          <a:xfrm>
            <a:off x="590708" y="566677"/>
            <a:ext cx="105087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Hattie research on Effective Learning &amp; Leadership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A1B59AF-88B7-4F7D-92B3-70219771156A}"/>
              </a:ext>
            </a:extLst>
          </p:cNvPr>
          <p:cNvSpPr txBox="1"/>
          <p:nvPr/>
        </p:nvSpPr>
        <p:spPr>
          <a:xfrm>
            <a:off x="5519564" y="5919133"/>
            <a:ext cx="61954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Figure 6: Collective Teacher Efficacy Overview (Source: Visible Learning) 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D264E821-CA6A-44AA-B95B-8599F584D9D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313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471"/>
    </mc:Choice>
    <mc:Fallback>
      <p:transition spd="slow" advTm="484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37D3B2C3-F2FF-41F2-9D88-691EA42638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364" y="1525606"/>
            <a:ext cx="2591287" cy="3806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83BB586-CE9B-4C8A-B22B-42E5372F8BD1}"/>
              </a:ext>
            </a:extLst>
          </p:cNvPr>
          <p:cNvSpPr/>
          <p:nvPr/>
        </p:nvSpPr>
        <p:spPr>
          <a:xfrm>
            <a:off x="4161183" y="1464393"/>
            <a:ext cx="6692347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16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“T</a:t>
            </a:r>
            <a:r>
              <a:rPr lang="en-GB" sz="1600" b="0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 become a leader, you must first become a human being.” 			             (Confucius, quoted in Senge, 2006, p.318)</a:t>
            </a:r>
            <a:r>
              <a:rPr lang="en-GB" sz="1600" b="0" i="1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</a:p>
          <a:p>
            <a:pPr fontAlgn="base"/>
            <a:r>
              <a:rPr lang="en-GB" b="0" i="1" u="none" strike="noStrike" dirty="0">
                <a:effectLst/>
                <a:latin typeface="Calibri" panose="020F0502020204030204" pitchFamily="34" charset="0"/>
              </a:rPr>
              <a:t>​</a:t>
            </a:r>
            <a:endParaRPr lang="en-GB" b="0" i="1" u="none" strike="noStrike" dirty="0">
              <a:effectLst/>
              <a:latin typeface="&amp;quot"/>
            </a:endParaRPr>
          </a:p>
          <a:p>
            <a:pPr fontAlgn="base"/>
            <a:r>
              <a:rPr lang="en-GB" b="0" i="1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endParaRPr lang="en-GB" b="0" i="0" u="none" strike="noStrike" dirty="0">
              <a:effectLst/>
              <a:latin typeface="&amp;quot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C5BC7510-41D7-444E-9558-82377BC5B87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50068824"/>
              </p:ext>
            </p:extLst>
          </p:nvPr>
        </p:nvGraphicFramePr>
        <p:xfrm>
          <a:off x="5296452" y="2253236"/>
          <a:ext cx="4064000" cy="28517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42E66024-C559-434C-985B-4B0EF51ED48E}"/>
              </a:ext>
            </a:extLst>
          </p:cNvPr>
          <p:cNvSpPr txBox="1"/>
          <p:nvPr/>
        </p:nvSpPr>
        <p:spPr>
          <a:xfrm>
            <a:off x="9360452" y="3681255"/>
            <a:ext cx="43334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(Senge, 2006 p.320)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577ECF8-646F-4A73-B24B-9A416633CF3E}"/>
              </a:ext>
            </a:extLst>
          </p:cNvPr>
          <p:cNvSpPr/>
          <p:nvPr/>
        </p:nvSpPr>
        <p:spPr>
          <a:xfrm>
            <a:off x="304799" y="5867341"/>
            <a:ext cx="11675165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GB" sz="1600" i="1" dirty="0">
                <a:solidFill>
                  <a:srgbClr val="000000"/>
                </a:solidFill>
                <a:latin typeface="Arial" panose="020B0604020202020204" pitchFamily="34" charset="0"/>
              </a:rPr>
              <a:t>“The predictable and unending stream of changes in expectations and practices recommends the design of schools as learning organisations.”</a:t>
            </a:r>
          </a:p>
          <a:p>
            <a:r>
              <a:rPr lang="en-GB" sz="1600" i="1" dirty="0">
                <a:solidFill>
                  <a:srgbClr val="000000"/>
                </a:solidFill>
                <a:latin typeface="Arial" panose="020B0604020202020204" pitchFamily="34" charset="0"/>
              </a:rPr>
              <a:t>									(Leithwood et al., 1999, p.211)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423A813-9B5A-47E8-B811-AF7E233288BE}"/>
              </a:ext>
            </a:extLst>
          </p:cNvPr>
          <p:cNvSpPr txBox="1"/>
          <p:nvPr/>
        </p:nvSpPr>
        <p:spPr>
          <a:xfrm>
            <a:off x="410817" y="318052"/>
            <a:ext cx="84283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Wider perspectives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80F68D6-B186-4D57-B0AF-8E46D50BB878}"/>
              </a:ext>
            </a:extLst>
          </p:cNvPr>
          <p:cNvSpPr txBox="1"/>
          <p:nvPr/>
        </p:nvSpPr>
        <p:spPr>
          <a:xfrm>
            <a:off x="5296452" y="5125150"/>
            <a:ext cx="67983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Figure 7: Senge’s view of leadership levels (Source: Personal Collection)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AD7CD8A8-7759-490A-B4F2-FB79674D2B4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087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205"/>
    </mc:Choice>
    <mc:Fallback>
      <p:transition spd="slow" advTm="342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A close up of a sign&#10;&#10;Description automatically generated">
            <a:extLst>
              <a:ext uri="{FF2B5EF4-FFF2-40B4-BE49-F238E27FC236}">
                <a16:creationId xmlns:a16="http://schemas.microsoft.com/office/drawing/2014/main" id="{387A32D6-8E83-4C24-B800-C3C395D62E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86970" y="1123527"/>
            <a:ext cx="2921170" cy="46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1C6AAE25-BD23-41B5-AAE4-1DA5898C2A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573887"/>
            <a:ext cx="0" cy="3710227"/>
          </a:xfrm>
          <a:prstGeom prst="line">
            <a:avLst/>
          </a:prstGeom>
          <a:ln w="19050">
            <a:solidFill>
              <a:srgbClr val="B8B65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268" name="Picture 4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9EB4B9BA-D170-44DA-BA95-7B55D26E7C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86676" y="1123527"/>
            <a:ext cx="5166010" cy="46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81D7EE0-909D-4FC2-BAEA-A8B1C60AE9A0}"/>
              </a:ext>
            </a:extLst>
          </p:cNvPr>
          <p:cNvSpPr txBox="1"/>
          <p:nvPr/>
        </p:nvSpPr>
        <p:spPr>
          <a:xfrm>
            <a:off x="7222435" y="6057972"/>
            <a:ext cx="41744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/>
              <a:t>(Covey, 2004) 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46B7E39-460C-4912-9893-E5AFF7C8EA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68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605"/>
    </mc:Choice>
    <mc:Fallback>
      <p:transition spd="slow" advTm="106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EDBB8D7-8462-44E8-AA7E-84DE7033B7AD}"/>
              </a:ext>
            </a:extLst>
          </p:cNvPr>
          <p:cNvSpPr txBox="1"/>
          <p:nvPr/>
        </p:nvSpPr>
        <p:spPr>
          <a:xfrm>
            <a:off x="960100" y="978102"/>
            <a:ext cx="10588434" cy="106264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20 Habits that hold you back</a:t>
            </a:r>
          </a:p>
        </p:txBody>
      </p:sp>
      <p:cxnSp>
        <p:nvCxnSpPr>
          <p:cNvPr id="18" name="Straight Connector 13">
            <a:extLst>
              <a:ext uri="{FF2B5EF4-FFF2-40B4-BE49-F238E27FC236}">
                <a16:creationId xmlns:a16="http://schemas.microsoft.com/office/drawing/2014/main" id="{39B7FDC9-F0CE-43A7-9F2A-83DD09DC34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47624" y="2265037"/>
            <a:ext cx="10125012" cy="0"/>
          </a:xfrm>
          <a:prstGeom prst="line">
            <a:avLst/>
          </a:prstGeom>
          <a:ln w="158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EBCF85A6-A783-4CE4-B884-638E2596B75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624" y="2682433"/>
            <a:ext cx="1917914" cy="2928114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4C8DAF0-BFC5-46FD-995C-CEB333D8CD5E}"/>
              </a:ext>
            </a:extLst>
          </p:cNvPr>
          <p:cNvSpPr/>
          <p:nvPr/>
        </p:nvSpPr>
        <p:spPr>
          <a:xfrm>
            <a:off x="3539254" y="2664149"/>
            <a:ext cx="2715063" cy="321574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1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1. Winning too much​​</a:t>
            </a:r>
          </a:p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1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2. Adding too much value​​</a:t>
            </a:r>
          </a:p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1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3. Passing judgement​​</a:t>
            </a:r>
          </a:p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1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4. Destructive comments​​</a:t>
            </a:r>
          </a:p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1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5. No, but, however​​</a:t>
            </a:r>
          </a:p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1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6. How smart we are​​</a:t>
            </a:r>
          </a:p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1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7. Speaking angry​​</a:t>
            </a:r>
          </a:p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1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8. Negotiating​​</a:t>
            </a:r>
          </a:p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1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9. Withholding information​​</a:t>
            </a:r>
          </a:p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1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10. No proper recognition​​</a:t>
            </a:r>
          </a:p>
          <a:p>
            <a:pPr fontAlgn="base">
              <a:lnSpc>
                <a:spcPct val="90000"/>
              </a:lnSpc>
              <a:spcAft>
                <a:spcPts val="600"/>
              </a:spcAft>
            </a:pPr>
            <a:endParaRPr lang="en-US" sz="1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1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3CAAAC1-EEBE-4FEA-B400-8E12F373C1A2}"/>
              </a:ext>
            </a:extLst>
          </p:cNvPr>
          <p:cNvSpPr/>
          <p:nvPr/>
        </p:nvSpPr>
        <p:spPr>
          <a:xfrm>
            <a:off x="6700783" y="2682433"/>
            <a:ext cx="6096000" cy="3000821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11.Claiming credit ​</a:t>
            </a:r>
          </a:p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12. Excuses ​</a:t>
            </a:r>
          </a:p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13. Cling to the past ​</a:t>
            </a:r>
          </a:p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14. Play favourites ​</a:t>
            </a:r>
          </a:p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15. Refuse regret ​</a:t>
            </a:r>
          </a:p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16. No listening  ​</a:t>
            </a:r>
          </a:p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17. No gratitude ​</a:t>
            </a:r>
          </a:p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18. Don’t punish the messenger ​</a:t>
            </a:r>
          </a:p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19. Pass the buck ​</a:t>
            </a:r>
          </a:p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20. Need to be “me” 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2681366-365D-4EAC-896F-38247BBC8170}"/>
              </a:ext>
            </a:extLst>
          </p:cNvPr>
          <p:cNvSpPr txBox="1"/>
          <p:nvPr/>
        </p:nvSpPr>
        <p:spPr>
          <a:xfrm>
            <a:off x="7050157" y="6135757"/>
            <a:ext cx="47442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/>
              <a:t>(Goldsmith, 2008)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68F60E3-0856-4F4C-8644-B743DE99F3D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596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598"/>
    </mc:Choice>
    <mc:Fallback>
      <p:transition spd="slow" advTm="225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4ECF120-7FE0-4473-917B-DD9087FB7CE1}"/>
              </a:ext>
            </a:extLst>
          </p:cNvPr>
          <p:cNvSpPr/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0" i="0" u="none" strike="noStrike" dirty="0">
                <a:effectLst/>
                <a:latin typeface="+mj-lt"/>
                <a:ea typeface="+mj-ea"/>
                <a:cs typeface="+mj-cs"/>
              </a:rPr>
              <a:t>Harvard Business School study of UK school leaders - 2017​</a:t>
            </a:r>
            <a:endParaRPr lang="en-US" sz="4400" dirty="0">
              <a:latin typeface="+mj-lt"/>
              <a:ea typeface="+mj-ea"/>
              <a:cs typeface="+mj-cs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56115A3-0B40-4A0D-9DB8-EE8BF74F6C7C}"/>
              </a:ext>
            </a:extLst>
          </p:cNvPr>
          <p:cNvSpPr/>
          <p:nvPr/>
        </p:nvSpPr>
        <p:spPr>
          <a:xfrm>
            <a:off x="2275291" y="2627483"/>
            <a:ext cx="379780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effectLst/>
              </a:rPr>
              <a:t>Accountants​​</a:t>
            </a:r>
          </a:p>
          <a:p>
            <a:pPr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effectLst/>
              </a:rPr>
              <a:t>Architects​​</a:t>
            </a:r>
          </a:p>
          <a:p>
            <a:pPr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effectLst/>
              </a:rPr>
              <a:t>Philosophers​​</a:t>
            </a:r>
          </a:p>
          <a:p>
            <a:pPr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effectLst/>
              </a:rPr>
              <a:t>Soldiers​​</a:t>
            </a:r>
          </a:p>
          <a:p>
            <a:pPr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effectLst/>
              </a:rPr>
              <a:t>Surgeons​</a:t>
            </a:r>
          </a:p>
        </p:txBody>
      </p:sp>
      <p:pic>
        <p:nvPicPr>
          <p:cNvPr id="15362" name="Picture 2">
            <a:extLst>
              <a:ext uri="{FF2B5EF4-FFF2-40B4-BE49-F238E27FC236}">
                <a16:creationId xmlns:a16="http://schemas.microsoft.com/office/drawing/2014/main" id="{9D4CF0F6-A144-4C09-88A1-9E9B62BBFA5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76" r="8950" b="2"/>
          <a:stretch/>
        </p:blipFill>
        <p:spPr bwMode="auto">
          <a:xfrm>
            <a:off x="5347439" y="2146838"/>
            <a:ext cx="5135880" cy="3520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EE5D89B-8989-4664-9A7E-6BB61EF4EA49}"/>
              </a:ext>
            </a:extLst>
          </p:cNvPr>
          <p:cNvSpPr txBox="1"/>
          <p:nvPr/>
        </p:nvSpPr>
        <p:spPr>
          <a:xfrm>
            <a:off x="7792278" y="6185098"/>
            <a:ext cx="45863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Harvard Business Review, 2017)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B24EB587-3D29-4884-B639-AE02495BD3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646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787"/>
    </mc:Choice>
    <mc:Fallback>
      <p:transition spd="slow" advTm="107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F75FE74-DD09-4148-919B-949EAC535C88}"/>
              </a:ext>
            </a:extLst>
          </p:cNvPr>
          <p:cNvSpPr/>
          <p:nvPr/>
        </p:nvSpPr>
        <p:spPr>
          <a:xfrm>
            <a:off x="1416148" y="791198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en-US" b="0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“Our findings suggest the Architects have the most positive long-term impact on exam results." (on average, 15 to 23% higher than other leaders). </a:t>
            </a:r>
            <a:r>
              <a:rPr lang="en-US" b="0" i="1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</a:p>
        </p:txBody>
      </p:sp>
      <p:pic>
        <p:nvPicPr>
          <p:cNvPr id="16386" name="Picture 2">
            <a:extLst>
              <a:ext uri="{FF2B5EF4-FFF2-40B4-BE49-F238E27FC236}">
                <a16:creationId xmlns:a16="http://schemas.microsoft.com/office/drawing/2014/main" id="{209C852E-A384-4E30-AD28-081F7AF2B4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184" y="3194061"/>
            <a:ext cx="4143375" cy="279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>
            <a:extLst>
              <a:ext uri="{FF2B5EF4-FFF2-40B4-BE49-F238E27FC236}">
                <a16:creationId xmlns:a16="http://schemas.microsoft.com/office/drawing/2014/main" id="{A06D3732-7AE4-48E6-9503-6EE31F3430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8559" y="-103748"/>
            <a:ext cx="4152900" cy="260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068B020-93C3-4838-AB16-CBFBF890FB83}"/>
              </a:ext>
            </a:extLst>
          </p:cNvPr>
          <p:cNvSpPr/>
          <p:nvPr/>
        </p:nvSpPr>
        <p:spPr>
          <a:xfrm>
            <a:off x="5060559" y="3850810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en-US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Architects</a:t>
            </a:r>
            <a:r>
              <a:rPr lang="en-US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are the only leaders with any real long-term impact, as they quietly redesign the school/s and transform the communities they serve.  They believe it takes time to improve a school/s and, therefore, take a long-term view of what they need to do.   ​</a:t>
            </a:r>
            <a:r>
              <a:rPr lang="en-US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AAFB65-AD1A-41C1-9AC9-79CFA3688521}"/>
              </a:ext>
            </a:extLst>
          </p:cNvPr>
          <p:cNvSpPr txBox="1"/>
          <p:nvPr/>
        </p:nvSpPr>
        <p:spPr>
          <a:xfrm>
            <a:off x="6838122" y="5830957"/>
            <a:ext cx="4436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Harvard Business Review, 2017)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409F4665-BBF3-46FC-B642-9B690C6CAA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53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091"/>
    </mc:Choice>
    <mc:Fallback>
      <p:transition spd="slow" advTm="170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27D07F4-59D9-4864-9EE9-68C36795CCC0}"/>
              </a:ext>
            </a:extLst>
          </p:cNvPr>
          <p:cNvSpPr/>
          <p:nvPr/>
        </p:nvSpPr>
        <p:spPr>
          <a:xfrm>
            <a:off x="379897" y="1773587"/>
            <a:ext cx="6096000" cy="2831544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en-GB" sz="1600" b="0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“One of the characteristics of effective leaders is their capacity to grasp and relate to the big picture.”</a:t>
            </a:r>
          </a:p>
          <a:p>
            <a:pPr fontAlgn="base"/>
            <a:r>
              <a:rPr lang="en-GB" sz="16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</a:t>
            </a:r>
            <a:r>
              <a:rPr lang="en-GB" sz="1400" b="0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(Fullan, 2003, p.27)</a:t>
            </a:r>
            <a:r>
              <a:rPr lang="en-US" sz="1400" b="0" i="1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</a:p>
          <a:p>
            <a:pPr fontAlgn="base"/>
            <a:r>
              <a:rPr lang="en-GB" sz="1600" b="0" i="1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</a:p>
          <a:p>
            <a:pPr fontAlgn="base"/>
            <a:r>
              <a:rPr lang="en-GB" sz="16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“I</a:t>
            </a:r>
            <a:r>
              <a:rPr lang="en-GB" sz="1600" b="0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 order to secure deep, new commitments and capacities cross thousands of units in a very large complex system, you need a tri-level approach.”</a:t>
            </a:r>
          </a:p>
          <a:p>
            <a:pPr fontAlgn="base"/>
            <a:r>
              <a:rPr lang="en-GB" sz="16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          </a:t>
            </a:r>
            <a:r>
              <a:rPr lang="en-GB" sz="1400" b="0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(Fullan, 2015, pp.42-43) </a:t>
            </a:r>
            <a:r>
              <a:rPr lang="en-GB" sz="1400" b="0" i="1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</a:p>
          <a:p>
            <a:pPr fontAlgn="base"/>
            <a:r>
              <a:rPr lang="en-GB" sz="1400" b="0" i="1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</a:p>
          <a:p>
            <a:pPr fontAlgn="base"/>
            <a:r>
              <a:rPr lang="en-GB" sz="1600" b="0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600" b="0" i="1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n-GB" b="0" i="0" u="none" strike="noStrike" dirty="0">
                <a:effectLst/>
                <a:latin typeface="Calibri" panose="020F0502020204030204" pitchFamily="34" charset="0"/>
              </a:rPr>
              <a:t>​</a:t>
            </a:r>
            <a:endParaRPr lang="en-GB" b="0" i="0" u="none" strike="noStrike" dirty="0">
              <a:effectLst/>
              <a:latin typeface="&amp;quot"/>
            </a:endParaRP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B3661D18-BEDF-4E3E-9A68-46AA3F109CE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74124543"/>
              </p:ext>
            </p:extLst>
          </p:nvPr>
        </p:nvGraphicFramePr>
        <p:xfrm>
          <a:off x="7014817" y="1648951"/>
          <a:ext cx="4660348" cy="44950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C3FA7F64-1945-4D90-AAB8-9A45F0711A5F}"/>
              </a:ext>
            </a:extLst>
          </p:cNvPr>
          <p:cNvSpPr txBox="1"/>
          <p:nvPr/>
        </p:nvSpPr>
        <p:spPr>
          <a:xfrm>
            <a:off x="516835" y="4605131"/>
            <a:ext cx="5155096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‘Leadership is a soft skill.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​’</a:t>
            </a:r>
          </a:p>
          <a:p>
            <a:pPr fontAlgn="base"/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‘It exists on three broad levels – strategic, operational and team.​’</a:t>
            </a:r>
          </a:p>
          <a:p>
            <a:pPr fontAlgn="base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                                                      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 (Adair, 2005, p.14)​</a:t>
            </a:r>
          </a:p>
          <a:p>
            <a:pPr fontAlgn="base"/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8122E23-36DC-4914-91EF-521A94F7025C}"/>
              </a:ext>
            </a:extLst>
          </p:cNvPr>
          <p:cNvSpPr txBox="1"/>
          <p:nvPr/>
        </p:nvSpPr>
        <p:spPr>
          <a:xfrm>
            <a:off x="132521" y="291548"/>
            <a:ext cx="1109207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Improving educational leadership in times of change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27D3513-223E-47FD-A209-EB8E08DA5E3A}"/>
              </a:ext>
            </a:extLst>
          </p:cNvPr>
          <p:cNvSpPr txBox="1"/>
          <p:nvPr/>
        </p:nvSpPr>
        <p:spPr>
          <a:xfrm>
            <a:off x="6475897" y="6289453"/>
            <a:ext cx="58574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Figure 8: Adair’s Action-Centred Leadership Model (Source: Personal Collection)</a:t>
            </a:r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3920F6BA-CD2D-46A6-B47C-2A4AE4E687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290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5018"/>
    </mc:Choice>
    <mc:Fallback>
      <p:transition spd="slow" advTm="750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7B01AD7-0BD7-46DB-A7F1-D2FB626ECCC5}"/>
              </a:ext>
            </a:extLst>
          </p:cNvPr>
          <p:cNvSpPr/>
          <p:nvPr/>
        </p:nvSpPr>
        <p:spPr>
          <a:xfrm>
            <a:off x="649357" y="889843"/>
            <a:ext cx="6096000" cy="649408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endParaRPr lang="en-GB" sz="16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endParaRPr lang="en-GB" sz="16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endParaRPr lang="en-GB" sz="16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endParaRPr lang="en-GB" sz="16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n-GB" sz="1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1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n-GB" sz="1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</a:p>
          <a:p>
            <a:pPr marL="285750" indent="-285750" fontAlgn="base">
              <a:buFont typeface="Wingdings" panose="05000000000000000000" pitchFamily="2" charset="2"/>
              <a:buChar char="q"/>
            </a:pPr>
            <a:r>
              <a:rPr lang="en-GB" sz="1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Align policies</a:t>
            </a:r>
            <a:r>
              <a:rPr lang="en-US" sz="1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</a:p>
          <a:p>
            <a:pPr marL="285750" indent="-285750" fontAlgn="base">
              <a:buFont typeface="Wingdings" panose="05000000000000000000" pitchFamily="2" charset="2"/>
              <a:buChar char="q"/>
            </a:pPr>
            <a:r>
              <a:rPr lang="en-GB" sz="1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Relentlessly talk about the big picture</a:t>
            </a:r>
            <a:r>
              <a:rPr lang="en-US" sz="1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</a:p>
          <a:p>
            <a:pPr marL="285750" indent="-285750" fontAlgn="base">
              <a:buFont typeface="Wingdings" panose="05000000000000000000" pitchFamily="2" charset="2"/>
              <a:buChar char="q"/>
            </a:pPr>
            <a:r>
              <a:rPr lang="en-GB" sz="1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Listen and clarify</a:t>
            </a:r>
            <a:r>
              <a:rPr lang="en-US" sz="1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</a:p>
          <a:p>
            <a:pPr marL="285750" indent="-285750" fontAlgn="base">
              <a:buFont typeface="Wingdings" panose="05000000000000000000" pitchFamily="2" charset="2"/>
              <a:buChar char="q"/>
            </a:pPr>
            <a:r>
              <a:rPr lang="en-GB" sz="1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Create opportunities to connect</a:t>
            </a:r>
            <a:r>
              <a:rPr lang="en-US" sz="1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</a:p>
          <a:p>
            <a:pPr marL="285750" indent="-285750" fontAlgn="base">
              <a:buFont typeface="Wingdings" panose="05000000000000000000" pitchFamily="2" charset="2"/>
              <a:buChar char="q"/>
            </a:pPr>
            <a:r>
              <a:rPr lang="en-GB" sz="1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Shared responsibility </a:t>
            </a:r>
            <a:r>
              <a:rPr lang="en-GB" sz="1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</a:p>
          <a:p>
            <a:pPr fontAlgn="base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			(Fullan, 2003, p.67)</a:t>
            </a:r>
          </a:p>
          <a:p>
            <a:pPr fontAlgn="base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</a:p>
          <a:p>
            <a:pPr fontAlgn="base"/>
            <a:endParaRPr lang="en-GB" sz="1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n-GB" sz="1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</a:p>
          <a:p>
            <a:pPr fontAlgn="base"/>
            <a:r>
              <a:rPr lang="en-GB" sz="1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n-GB" sz="1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</a:p>
          <a:p>
            <a:pPr fontAlgn="base"/>
            <a:r>
              <a:rPr lang="en-GB" sz="1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“A simple recipe for organisational success is to have effective leaders occupying these roles and working together in harmony as a team.”</a:t>
            </a:r>
          </a:p>
          <a:p>
            <a:pPr fontAlgn="base"/>
            <a:endParaRPr lang="en-GB" sz="16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n-GB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(Adair, 2005, p.66)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endParaRPr lang="en-US" sz="1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n-GB" sz="1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</a:p>
          <a:p>
            <a:pPr fontAlgn="base"/>
            <a:r>
              <a:rPr lang="en-GB" sz="1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1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45E12867-9171-469D-9E3F-86D5E9281A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10843"/>
          <a:stretch/>
        </p:blipFill>
        <p:spPr bwMode="auto">
          <a:xfrm>
            <a:off x="7032638" y="2173357"/>
            <a:ext cx="5159361" cy="4684643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2362F46-BBE5-4FED-8DD3-7CDCA9F42288}"/>
              </a:ext>
            </a:extLst>
          </p:cNvPr>
          <p:cNvSpPr/>
          <p:nvPr/>
        </p:nvSpPr>
        <p:spPr>
          <a:xfrm>
            <a:off x="534026" y="520511"/>
            <a:ext cx="904729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Improving educational leadership in times of change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1BD4DE8-75E7-4477-9656-6327EA9EF4A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311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593"/>
    </mc:Choice>
    <mc:Fallback>
      <p:transition spd="slow" advTm="265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F68284C-5751-4C30-9DF0-BE537A70E27F}"/>
              </a:ext>
            </a:extLst>
          </p:cNvPr>
          <p:cNvSpPr/>
          <p:nvPr/>
        </p:nvSpPr>
        <p:spPr>
          <a:xfrm>
            <a:off x="172278" y="629266"/>
            <a:ext cx="4373217" cy="1622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0" i="0" u="none" strike="noStrike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Belbin’s Team Roles ​​​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9DABDCA-2F08-4D1F-A08B-2AE099847870}"/>
              </a:ext>
            </a:extLst>
          </p:cNvPr>
          <p:cNvSpPr/>
          <p:nvPr/>
        </p:nvSpPr>
        <p:spPr>
          <a:xfrm>
            <a:off x="648931" y="2438400"/>
            <a:ext cx="3505494" cy="37854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1400" b="1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Action Oriented</a:t>
            </a:r>
            <a:r>
              <a:rPr lang="en-US" sz="14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​​</a:t>
            </a:r>
          </a:p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14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Shapers ​</a:t>
            </a:r>
          </a:p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14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Implementer   ​</a:t>
            </a:r>
          </a:p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14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Completer-Finisher ​</a:t>
            </a:r>
          </a:p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14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​​</a:t>
            </a:r>
          </a:p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1400" b="1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People Oriented </a:t>
            </a:r>
            <a:r>
              <a:rPr lang="en-US" sz="14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​​</a:t>
            </a:r>
          </a:p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14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Coordinator ​</a:t>
            </a:r>
          </a:p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14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Team Worker ​</a:t>
            </a:r>
          </a:p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14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Resource Investigator  ​​</a:t>
            </a:r>
          </a:p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14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​​</a:t>
            </a:r>
          </a:p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1400" b="1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Thought Oriented  </a:t>
            </a:r>
            <a:r>
              <a:rPr lang="en-US" sz="14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​​</a:t>
            </a:r>
          </a:p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14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Plant ​</a:t>
            </a:r>
          </a:p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14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Monitor-Evaluator   ​​</a:t>
            </a:r>
          </a:p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14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Specialist ​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3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7410" name="Picture 2">
            <a:extLst>
              <a:ext uri="{FF2B5EF4-FFF2-40B4-BE49-F238E27FC236}">
                <a16:creationId xmlns:a16="http://schemas.microsoft.com/office/drawing/2014/main" id="{ED989A51-512E-4CF8-8415-638B67D0FD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43130" y="807593"/>
            <a:ext cx="5144795" cy="5239568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B0AE092-6530-4D69-A475-FFACA14FD072}"/>
              </a:ext>
            </a:extLst>
          </p:cNvPr>
          <p:cNvSpPr txBox="1"/>
          <p:nvPr/>
        </p:nvSpPr>
        <p:spPr>
          <a:xfrm>
            <a:off x="8057321" y="6423597"/>
            <a:ext cx="67718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i="1" dirty="0"/>
              <a:t>Figure 9: Belbin’s Team Roles (Source: Smartsheet)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AD074CF-DF9C-47BA-84A3-C82866F47AAB}"/>
              </a:ext>
            </a:extLst>
          </p:cNvPr>
          <p:cNvSpPr txBox="1"/>
          <p:nvPr/>
        </p:nvSpPr>
        <p:spPr>
          <a:xfrm>
            <a:off x="2520034" y="6269708"/>
            <a:ext cx="17360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(Belbin, 2003)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C6AF7EBD-1762-47FD-AAA4-5A35225BE2A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181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576"/>
    </mc:Choice>
    <mc:Fallback>
      <p:transition spd="slow" advTm="365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1DA11D84-FC79-4C5F-857E-F2F4066A768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833453"/>
              </p:ext>
            </p:extLst>
          </p:nvPr>
        </p:nvGraphicFramePr>
        <p:xfrm>
          <a:off x="2610746" y="1101263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4250BD4D-847F-42D8-873B-C40859FF7C75}"/>
              </a:ext>
            </a:extLst>
          </p:cNvPr>
          <p:cNvSpPr txBox="1"/>
          <p:nvPr/>
        </p:nvSpPr>
        <p:spPr>
          <a:xfrm>
            <a:off x="5035826" y="6356877"/>
            <a:ext cx="74033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Figure 10 : Factors predicting effectiveness of leadership (Source: Personal collection)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C60530E-8095-48EA-8DE3-15E15B099AA7}"/>
              </a:ext>
            </a:extLst>
          </p:cNvPr>
          <p:cNvSpPr/>
          <p:nvPr/>
        </p:nvSpPr>
        <p:spPr>
          <a:xfrm>
            <a:off x="6449435" y="24045"/>
            <a:ext cx="5530530" cy="107721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fontAlgn="base"/>
            <a:r>
              <a:rPr lang="en-GB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“We are coming to believe that leaders are people who are committed to deep change in themselves and in their organisation.”</a:t>
            </a:r>
          </a:p>
          <a:p>
            <a:pPr fontAlgn="base"/>
            <a:r>
              <a:rPr lang="en-GB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(Senge, 2006, p.319)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71D6A10-9F35-43DE-99E8-621226847C84}"/>
              </a:ext>
            </a:extLst>
          </p:cNvPr>
          <p:cNvSpPr txBox="1"/>
          <p:nvPr/>
        </p:nvSpPr>
        <p:spPr>
          <a:xfrm>
            <a:off x="198782" y="225287"/>
            <a:ext cx="576469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Educational Leadership Effectiveness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A9DB80E1-BEBE-40C1-8965-7E6711D1593D}"/>
              </a:ext>
            </a:extLst>
          </p:cNvPr>
          <p:cNvCxnSpPr/>
          <p:nvPr/>
        </p:nvCxnSpPr>
        <p:spPr>
          <a:xfrm>
            <a:off x="4333461" y="3429000"/>
            <a:ext cx="29154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8605C368-3B47-470E-A994-2D2FF167783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181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2835"/>
    </mc:Choice>
    <mc:Fallback>
      <p:transition spd="slow" advTm="828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6B6431E-5E2A-42DE-8DAC-073D39D67BCE}"/>
              </a:ext>
            </a:extLst>
          </p:cNvPr>
          <p:cNvSpPr txBox="1"/>
          <p:nvPr/>
        </p:nvSpPr>
        <p:spPr>
          <a:xfrm>
            <a:off x="960100" y="978102"/>
            <a:ext cx="10588434" cy="106264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kern="1200" dirty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Coaching</a:t>
            </a:r>
          </a:p>
        </p:txBody>
      </p: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39B7FDC9-F0CE-43A7-9F2A-83DD09DC34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47624" y="2265037"/>
            <a:ext cx="10125012" cy="0"/>
          </a:xfrm>
          <a:prstGeom prst="line">
            <a:avLst/>
          </a:prstGeom>
          <a:ln w="158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434" name="Picture 2">
            <a:extLst>
              <a:ext uri="{FF2B5EF4-FFF2-40B4-BE49-F238E27FC236}">
                <a16:creationId xmlns:a16="http://schemas.microsoft.com/office/drawing/2014/main" id="{7B638D20-C388-43B7-BCEE-E5583FBF0E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98115" y="2811104"/>
            <a:ext cx="2798296" cy="2928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4BD482F-3698-48DD-9F24-9B1EDE0A258E}"/>
              </a:ext>
            </a:extLst>
          </p:cNvPr>
          <p:cNvSpPr/>
          <p:nvPr/>
        </p:nvSpPr>
        <p:spPr>
          <a:xfrm>
            <a:off x="4837044" y="2682434"/>
            <a:ext cx="6400480" cy="32157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1400" b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“The process of empowering others.”</a:t>
            </a:r>
          </a:p>
          <a:p>
            <a:pPr fontAlgn="base">
              <a:lnSpc>
                <a:spcPct val="90000"/>
              </a:lnSpc>
              <a:spcAft>
                <a:spcPts val="600"/>
              </a:spcAft>
            </a:pPr>
            <a:endParaRPr lang="en-US" sz="13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1300" b="1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1200" i="1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           (Whitmore, 1997, quoted in Clutterbuck and Megginson, 2005) ​</a:t>
            </a:r>
          </a:p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13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</a:p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1400" b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“Coaching helps individuals access what they already know. They may never have asked themselves the questions but they have the answers. ​A coach assists, supports and encourages individuals to find these answers.”</a:t>
            </a:r>
          </a:p>
          <a:p>
            <a:pPr fontAlgn="base">
              <a:lnSpc>
                <a:spcPct val="90000"/>
              </a:lnSpc>
              <a:spcAft>
                <a:spcPts val="600"/>
              </a:spcAft>
            </a:pPr>
            <a:endParaRPr lang="en-US" sz="14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1300" b="1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13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1200" i="1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(Zeus and Skiffington, 2002, quoted in Reid, 2016, p.46​)</a:t>
            </a:r>
          </a:p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13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</a:p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1300" b="0" i="1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30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300" b="0" i="0" u="none" strike="noStrike" dirty="0">
              <a:effectLst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9FE3A4E-0B99-4F05-8A7F-59E6A8D28E16}"/>
              </a:ext>
            </a:extLst>
          </p:cNvPr>
          <p:cNvSpPr/>
          <p:nvPr/>
        </p:nvSpPr>
        <p:spPr>
          <a:xfrm>
            <a:off x="4837043" y="4990642"/>
            <a:ext cx="6400480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sz="1400" b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“I never cease to be amazed at the power of the coaching process to draw out the skills or talents that were previously hidden within an individual, and which invariably finds a way to solve a problem previously thought insolvable.”​</a:t>
            </a:r>
            <a:r>
              <a:rPr lang="en-US" sz="1400" b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</a:p>
          <a:p>
            <a:pPr fontAlgn="base"/>
            <a:r>
              <a:rPr lang="en-US" sz="13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</a:p>
          <a:p>
            <a:pPr fontAlgn="base"/>
            <a:r>
              <a:rPr lang="en-US" sz="1300" b="1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				</a:t>
            </a:r>
            <a:r>
              <a:rPr lang="en-US" sz="1300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                    </a:t>
            </a:r>
            <a:r>
              <a:rPr lang="en-US" sz="1200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(Russell, 2004)​</a:t>
            </a:r>
            <a:endParaRPr lang="en-US" sz="1200" i="1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679CC811-C464-4A70-A35E-C672613237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135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335"/>
    </mc:Choice>
    <mc:Fallback>
      <p:transition spd="slow" advTm="273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34FAFC9-32DB-4538-96F2-ECFDAB1F2463}"/>
              </a:ext>
            </a:extLst>
          </p:cNvPr>
          <p:cNvSpPr txBox="1"/>
          <p:nvPr/>
        </p:nvSpPr>
        <p:spPr>
          <a:xfrm>
            <a:off x="437914" y="0"/>
            <a:ext cx="3651467" cy="16766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Conclusion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0CC31B7-DAE1-4050-A707-FEF6F49F2DE8}"/>
              </a:ext>
            </a:extLst>
          </p:cNvPr>
          <p:cNvSpPr/>
          <p:nvPr/>
        </p:nvSpPr>
        <p:spPr>
          <a:xfrm>
            <a:off x="7307486" y="374714"/>
            <a:ext cx="4601075" cy="120032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fontAlgn="base"/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“You need to tweak and trust the process of change while knowing that it is unpredictable.”</a:t>
            </a:r>
          </a:p>
          <a:p>
            <a:pPr fontAlgn="base"/>
            <a:r>
              <a:rPr lang="en-GB" i="1" dirty="0">
                <a:solidFill>
                  <a:srgbClr val="000000"/>
                </a:solidFill>
                <a:latin typeface="Calibri" panose="020F0502020204030204" pitchFamily="34" charset="0"/>
              </a:rPr>
              <a:t>						(Fullan, 2003, p.21)</a:t>
            </a:r>
            <a:endParaRPr lang="en-GB" i="1" dirty="0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6935E6CA-B357-4C38-A526-09E752445C8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40417376"/>
              </p:ext>
            </p:extLst>
          </p:nvPr>
        </p:nvGraphicFramePr>
        <p:xfrm>
          <a:off x="373039" y="1449957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BAA2A625-5790-4848-9C78-B577D6104E0B}"/>
              </a:ext>
            </a:extLst>
          </p:cNvPr>
          <p:cNvSpPr txBox="1"/>
          <p:nvPr/>
        </p:nvSpPr>
        <p:spPr>
          <a:xfrm>
            <a:off x="7397087" y="6250675"/>
            <a:ext cx="44218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Figure 11: Collective leadership traits (Source: Personal Collection)</a:t>
            </a:r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BDB80C21-053F-4B6C-92C5-4591061A1F7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76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523"/>
    </mc:Choice>
    <mc:Fallback>
      <p:transition spd="slow" advTm="555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411B69E-F65B-428D-8600-9D9001BBBD73}"/>
              </a:ext>
            </a:extLst>
          </p:cNvPr>
          <p:cNvSpPr/>
          <p:nvPr/>
        </p:nvSpPr>
        <p:spPr>
          <a:xfrm>
            <a:off x="265043" y="607871"/>
            <a:ext cx="11489635" cy="74020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r>
              <a:rPr lang="en-GB" sz="1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Adair, J. (2005) </a:t>
            </a:r>
            <a:r>
              <a:rPr lang="en-GB" sz="1400" b="0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How to grow leaders. The Seven Key Principles of Effective Leadership Development. </a:t>
            </a:r>
            <a:r>
              <a:rPr lang="en-GB" sz="1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London: Kogan Page.</a:t>
            </a:r>
            <a:endParaRPr lang="en-GB" sz="14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>
              <a:lnSpc>
                <a:spcPct val="15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Belbin, R.M. (1996)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Team Roles at Work.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Oxford: Butterworth Heinemann.</a:t>
            </a:r>
          </a:p>
          <a:p>
            <a:pPr fontAlgn="base">
              <a:lnSpc>
                <a:spcPct val="15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Bolden, R. et ​al. (2009) ‘Distributed Leadership in Higher Education’, 37(2), pp.257-277. DOI: 10.1177/1751143208100301  ​</a:t>
            </a:r>
          </a:p>
          <a:p>
            <a:pPr fontAlgn="base">
              <a:lnSpc>
                <a:spcPct val="150000"/>
              </a:lnSpc>
            </a:pPr>
            <a:r>
              <a:rPr lang="en-GB" sz="1400" b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Clutterbuck, D. and Megginson, D. (2005) </a:t>
            </a:r>
            <a:r>
              <a:rPr lang="en-GB" sz="1400" b="0" i="1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Making Coaching Work. </a:t>
            </a:r>
            <a:r>
              <a:rPr lang="en-GB" sz="1400" b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London: Chartered Institute of Personnel Development.</a:t>
            </a:r>
          </a:p>
          <a:p>
            <a:pPr fontAlgn="base">
              <a:lnSpc>
                <a:spcPct val="15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Connolly, M. et al. (2019) ‘The difference between educational management and educational leadership and the importance of educational responsibility’, 47(4), pp.504-519. DOI: 10.1177/174114327745880  ​</a:t>
            </a:r>
          </a:p>
          <a:p>
            <a:pPr fontAlgn="base">
              <a:lnSpc>
                <a:spcPct val="15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Covey, S.R. (2004)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The 7 Habits of Highly Effective People.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UK: Simon &amp; Schuster UK Ltd. ​</a:t>
            </a:r>
          </a:p>
          <a:p>
            <a:pPr fontAlgn="base">
              <a:lnSpc>
                <a:spcPct val="15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Donaldson, G. (2015)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Successful Futures.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UK: OGL.​</a:t>
            </a:r>
          </a:p>
          <a:p>
            <a:pPr fontAlgn="base">
              <a:lnSpc>
                <a:spcPct val="15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Edinburgh Napier University (2018)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Kotter’s 8 Step Change Model.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GB" sz="1400" u="sng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https://staff.napier.ac.uk/services/hr/workingattheuniversity/LandD/organisational-change/support/building-your resilience/Pages/Kotter%27s-8-Step-Change-Model.aspx 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(Accessed: 21 January 2020).</a:t>
            </a:r>
          </a:p>
          <a:p>
            <a:pPr fontAlgn="base">
              <a:lnSpc>
                <a:spcPct val="15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Esteves, J. (2019)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Did you know? 2019 [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video].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https://youtu.be/bTM06NZ0yDQ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(Accessed: 10 January 2020).​</a:t>
            </a:r>
          </a:p>
          <a:p>
            <a:pPr fontAlgn="base">
              <a:lnSpc>
                <a:spcPct val="15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Estyn Review of Curriculum and Assessment Arrangements in Wales: Implementation – Estyn response. Available at: </a:t>
            </a: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https://www.senedd.assembly.wales/Estyn/documents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(Accessed: 14 January 2020).​</a:t>
            </a:r>
          </a:p>
          <a:p>
            <a:pPr fontAlgn="base">
              <a:lnSpc>
                <a:spcPct val="15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Fullan, M. (2003)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Change Forces with a Vengeance.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London: Routledge Falmer.​</a:t>
            </a:r>
          </a:p>
          <a:p>
            <a:pPr fontAlgn="base">
              <a:lnSpc>
                <a:spcPct val="15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Fullan, M. (2015)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The New Meaning of Educational Change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5th edn. New York: Teachers College Press.​</a:t>
            </a:r>
            <a:endParaRPr lang="en-GB" sz="14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>
              <a:lnSpc>
                <a:spcPct val="150000"/>
              </a:lnSpc>
            </a:pPr>
            <a:r>
              <a:rPr lang="en-GB" sz="1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Goldsmith, M. (2008) </a:t>
            </a:r>
            <a:r>
              <a:rPr lang="en-GB" sz="1400" b="0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What got you here won’t get you there. London: </a:t>
            </a:r>
            <a:r>
              <a:rPr lang="en-GB" sz="1400" b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Profile Books Ltd.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>
              <a:lnSpc>
                <a:spcPct val="15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Goleman, D. (2017)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Leadership that gets results.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Massachusetts: Harvard Business School Publishing.</a:t>
            </a:r>
            <a:endParaRPr lang="en-GB" sz="14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>
              <a:lnSpc>
                <a:spcPct val="15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Grigg, R. (2016)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Big Ideas in Education.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Carmarthen: Crown House Publishing Ltd.​</a:t>
            </a:r>
            <a:endParaRPr lang="en-GB" sz="14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endParaRPr lang="en-GB" sz="14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1400" b="0" i="0" dirty="0">
              <a:effectLst/>
            </a:endParaRPr>
          </a:p>
          <a:p>
            <a:pPr fontAlgn="base"/>
            <a:r>
              <a:rPr lang="en-GB" sz="1400" dirty="0"/>
              <a:t> </a:t>
            </a:r>
            <a:endParaRPr lang="en-GB" sz="1400" b="0" i="0" u="none" strike="noStrike" dirty="0">
              <a:effectLst/>
              <a:latin typeface="&amp;quo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67598A6-7049-45F1-9B5E-1FE08148E776}"/>
              </a:ext>
            </a:extLst>
          </p:cNvPr>
          <p:cNvSpPr txBox="1"/>
          <p:nvPr/>
        </p:nvSpPr>
        <p:spPr>
          <a:xfrm>
            <a:off x="265043" y="0"/>
            <a:ext cx="95018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</p:spTree>
    <p:extLst>
      <p:ext uri="{BB962C8B-B14F-4D97-AF65-F5344CB8AC3E}">
        <p14:creationId xmlns:p14="http://schemas.microsoft.com/office/powerpoint/2010/main" val="317030037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09C7B50-A65C-4DE8-A1F4-FF32FFDFE8A7}"/>
              </a:ext>
            </a:extLst>
          </p:cNvPr>
          <p:cNvSpPr txBox="1"/>
          <p:nvPr/>
        </p:nvSpPr>
        <p:spPr>
          <a:xfrm>
            <a:off x="318052" y="-371061"/>
            <a:ext cx="11198088" cy="99873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>
              <a:lnSpc>
                <a:spcPct val="15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Hargreaves, A. and Fullan, M. (1998) What’s worth fighting for in education? UK: Open University Press.​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Harvard Business Review (2016)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The One Type of Leader Who Can Turn Around a Failing School 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https://hbr.org/2016/10/the-one-type-of-leader-who-can-turn-around-a-failing-school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(Accessed:3 February 2020).</a:t>
            </a:r>
          </a:p>
          <a:p>
            <a:pPr fontAlgn="base">
              <a:lnSpc>
                <a:spcPct val="150000"/>
              </a:lnSpc>
            </a:pPr>
            <a:r>
              <a:rPr lang="en-GB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Hattie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​, J. (2015) ‘High impact leadership’, 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Educational Leadership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72(5), pp.36-40. Available at: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http://bit.ly//7HMIK8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>
              <a:lnSpc>
                <a:spcPct val="15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(Accessed: 2 February 2020).</a:t>
            </a:r>
          </a:p>
          <a:p>
            <a:pPr fontAlgn="base">
              <a:lnSpc>
                <a:spcPct val="15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Leithwood, K. et al. (1999)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Changing Leadership for Changing Times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UK: Open University Press.​</a:t>
            </a:r>
          </a:p>
          <a:p>
            <a:pPr fontAlgn="base">
              <a:lnSpc>
                <a:spcPct val="15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Marquet, D. (2019)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Turn The Ship Around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[video]. Available at: </a:t>
            </a: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https://youtu.be/ivwKQqf4ixA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(Accessed: 10 December 2019).​</a:t>
            </a:r>
          </a:p>
          <a:p>
            <a:pPr fontAlgn="base">
              <a:lnSpc>
                <a:spcPct val="150000"/>
              </a:lnSpc>
            </a:pPr>
            <a:r>
              <a:rPr lang="en-GB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Morrison, A.R. (2013) ‘Educational leadership and change: Structural challenges in the implementation of a shifting paradigm’, pp.412-424. Available at: </a:t>
            </a:r>
            <a:r>
              <a:rPr lang="en-GB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https://doi.org/10.1080/13632434.2034.813462</a:t>
            </a:r>
            <a:r>
              <a:rPr lang="en-GB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(Accessed: 29 January 2020).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Mulder, P. (2012)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Lewin’s Change Model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https://www.toolshero.com/change-management/lewin-change-management-model/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(Accessed: 4 February 2020).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Nutburn, N. (2011) 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Coaching to Success, John Russell, Managing Director, Harley Davidson Ltd.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http://www.coachingtosuccess.co.uk/quote/john-russell-managing-director-harley-davidson-europe-ltd/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(Accessed: 14 January 2020).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Reid, H. (2016)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Introduction to Career Counselling &amp; Coaching.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UK: CPI Group Ltd.</a:t>
            </a:r>
          </a:p>
          <a:p>
            <a:pPr fontAlgn="base">
              <a:lnSpc>
                <a:spcPct val="15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Robinson, K. (2015)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Creative Schools: Revolutionising Education from the Ground Up.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UK: Penguin.​</a:t>
            </a:r>
          </a:p>
          <a:p>
            <a:pPr fontAlgn="base">
              <a:lnSpc>
                <a:spcPct val="15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Robinson, K. (2011)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Out of Our Minds.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UK: Capstone Publishing Ltd.​</a:t>
            </a:r>
          </a:p>
          <a:p>
            <a:pPr fontAlgn="base">
              <a:lnSpc>
                <a:spcPct val="15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Senge, P.M. (2006) The Fifth Discipline.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The Art &amp; Practice of the Learning Organisation.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London: Random House Business Books. ​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Tremolada, G. (2015)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Bridge’s Transition Model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https://frontlinemanagementexperts.wordpress.com/2015/07/03/bridges-transition-model/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(Accessed: 20 January 2020).</a:t>
            </a:r>
          </a:p>
          <a:p>
            <a:pPr fontAlgn="base">
              <a:lnSpc>
                <a:spcPct val="15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1400" dirty="0"/>
          </a:p>
          <a:p>
            <a:pPr fontAlgn="base">
              <a:lnSpc>
                <a:spcPct val="150000"/>
              </a:lnSpc>
            </a:pPr>
            <a:r>
              <a:rPr lang="en-GB" sz="1400" dirty="0"/>
              <a:t> 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677749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012DD1C-F84F-4BBD-8628-E73AF9213434}"/>
              </a:ext>
            </a:extLst>
          </p:cNvPr>
          <p:cNvSpPr/>
          <p:nvPr/>
        </p:nvSpPr>
        <p:spPr>
          <a:xfrm>
            <a:off x="318051" y="704472"/>
            <a:ext cx="11622157" cy="32840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Turnbull, J. (2009) ‘The Challenge of Leadership in Education’,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Education Workforce Council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Available at </a:t>
            </a: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https://www.ewc.wales/site/index.php/en/research-statistics/education-workforce-statistics/archived-annual-statistics-digest/92-2009#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  (Accessed: 10 January 2020).​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UNESCO (2016)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Education Data Release: One in Every Five Children, Youth and Adolescents is Out of School.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Available at:</a:t>
            </a:r>
          </a:p>
          <a:p>
            <a:pPr>
              <a:lnSpc>
                <a:spcPct val="150000"/>
              </a:lnSpc>
            </a:pP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https://uis.unesco.org/en/news/education-data-release-one-in-every-five-children-adolescents-and-youth-out-of-school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 (Accessed: 20 January 2020).</a:t>
            </a:r>
          </a:p>
          <a:p>
            <a:pPr fontAlgn="base">
              <a:lnSpc>
                <a:spcPct val="15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Visible Learning (2018)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Collective Teacher Efficacy According to John Hattie.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https://visible-learning.org/2018/03/collective-teacher-efficacy-hattie/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(Accessed: 1 February 2020).</a:t>
            </a:r>
          </a:p>
          <a:p>
            <a:pPr fontAlgn="base">
              <a:lnSpc>
                <a:spcPct val="15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Welsh Government (2019)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New school curriculum: overview.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https://gov.wales/new-school-curriculum-overview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(Accessed: 3 January 2020).​</a:t>
            </a:r>
          </a:p>
        </p:txBody>
      </p:sp>
    </p:spTree>
    <p:extLst>
      <p:ext uri="{BB962C8B-B14F-4D97-AF65-F5344CB8AC3E}">
        <p14:creationId xmlns:p14="http://schemas.microsoft.com/office/powerpoint/2010/main" val="2450348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793</TotalTime>
  <Words>2733</Words>
  <Application>Microsoft Office PowerPoint</Application>
  <PresentationFormat>Widescreen</PresentationFormat>
  <Paragraphs>301</Paragraphs>
  <Slides>26</Slides>
  <Notes>0</Notes>
  <HiddenSlides>0</HiddenSlides>
  <MMClips>23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3" baseType="lpstr">
      <vt:lpstr>&amp;quot</vt:lpstr>
      <vt:lpstr>Arial</vt:lpstr>
      <vt:lpstr>Calibri</vt:lpstr>
      <vt:lpstr>Calibri Light</vt:lpstr>
      <vt:lpstr>Times New Roman</vt:lpstr>
      <vt:lpstr>Wingdings</vt:lpstr>
      <vt:lpstr>Office Theme</vt:lpstr>
      <vt:lpstr>      What makes an effective educational  leader in times of change?​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makes an effective educational  leader in times of change?</dc:title>
  <dc:creator>Martin Matthews</dc:creator>
  <cp:lastModifiedBy>Martin Matthews</cp:lastModifiedBy>
  <cp:revision>44</cp:revision>
  <dcterms:created xsi:type="dcterms:W3CDTF">2020-02-06T10:22:34Z</dcterms:created>
  <dcterms:modified xsi:type="dcterms:W3CDTF">2020-02-07T11:19:26Z</dcterms:modified>
</cp:coreProperties>
</file>