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13"/>
  </p:notesMasterIdLst>
  <p:sldIdLst>
    <p:sldId id="256" r:id="rId2"/>
    <p:sldId id="259" r:id="rId3"/>
    <p:sldId id="305" r:id="rId4"/>
    <p:sldId id="265" r:id="rId5"/>
    <p:sldId id="261" r:id="rId6"/>
    <p:sldId id="306" r:id="rId7"/>
    <p:sldId id="307" r:id="rId8"/>
    <p:sldId id="308" r:id="rId9"/>
    <p:sldId id="309" r:id="rId10"/>
    <p:sldId id="280" r:id="rId11"/>
    <p:sldId id="270" r:id="rId12"/>
  </p:sldIdLst>
  <p:sldSz cx="9144000" cy="5143500" type="screen16x9"/>
  <p:notesSz cx="6858000" cy="9144000"/>
  <p:embeddedFontLst>
    <p:embeddedFont>
      <p:font typeface="Montserrat" panose="00000500000000000000" pitchFamily="2" charset="0"/>
      <p:regular r:id="rId14"/>
      <p:bold r:id="rId15"/>
      <p:italic r:id="rId16"/>
      <p:boldItalic r:id="rId17"/>
    </p:embeddedFont>
    <p:embeddedFont>
      <p:font typeface="Poppins" panose="00000500000000000000" pitchFamily="2" charset="0"/>
      <p:regular r:id="rId18"/>
      <p:bold r:id="rId19"/>
      <p:italic r:id="rId20"/>
      <p:boldItalic r:id="rId21"/>
    </p:embeddedFont>
    <p:embeddedFont>
      <p:font typeface="Poppins SemiBold" panose="00000700000000000000"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955E5DA-EDB5-46F0-9A3C-2E7203E7ECCA}">
  <a:tblStyle styleId="{A955E5DA-EDB5-46F0-9A3C-2E7203E7ECC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94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CEF269-52E0-4E8C-960E-F1EA8022A07F}"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DC3D1CDA-2546-4A9F-87F2-2EDE5E876122}">
      <dgm:prSet phldrT="[Text]"/>
      <dgm:spPr/>
      <dgm:t>
        <a:bodyPr/>
        <a:lstStyle/>
        <a:p>
          <a:r>
            <a:rPr lang="en-US" dirty="0"/>
            <a:t>According to assessments, HIV transmission risks can be reduced by implementing effective preventive measures, such as giving at-risk individuals pre-exposure prophylaxis (Brown et al., 2020).</a:t>
          </a:r>
        </a:p>
      </dgm:t>
    </dgm:pt>
    <dgm:pt modelId="{C3E95EF6-BBB6-41EB-8405-A272E55D830A}" type="parTrans" cxnId="{CCAA790B-6E01-44C1-A794-61AA94513DC0}">
      <dgm:prSet/>
      <dgm:spPr/>
      <dgm:t>
        <a:bodyPr/>
        <a:lstStyle/>
        <a:p>
          <a:endParaRPr lang="en-US"/>
        </a:p>
      </dgm:t>
    </dgm:pt>
    <dgm:pt modelId="{804E37B3-3E25-4000-9F22-B7B04F86971D}" type="sibTrans" cxnId="{CCAA790B-6E01-44C1-A794-61AA94513DC0}">
      <dgm:prSet/>
      <dgm:spPr/>
      <dgm:t>
        <a:bodyPr/>
        <a:lstStyle/>
        <a:p>
          <a:endParaRPr lang="en-US"/>
        </a:p>
      </dgm:t>
    </dgm:pt>
    <dgm:pt modelId="{BF08A86C-FFC2-4D7E-B713-C37BC4893468}">
      <dgm:prSet phldrT="[Text]"/>
      <dgm:spPr/>
      <dgm:t>
        <a:bodyPr/>
        <a:lstStyle/>
        <a:p>
          <a:r>
            <a:rPr lang="en-US" dirty="0"/>
            <a:t>The action plan introduced by the Department of Health and Science must be implemented effectively.</a:t>
          </a:r>
        </a:p>
      </dgm:t>
    </dgm:pt>
    <dgm:pt modelId="{3B1F1D40-5F48-4AB0-96D7-11E176DB6D06}" type="parTrans" cxnId="{7DD8564E-7073-49E6-B1DD-6735D306EF25}">
      <dgm:prSet/>
      <dgm:spPr/>
      <dgm:t>
        <a:bodyPr/>
        <a:lstStyle/>
        <a:p>
          <a:endParaRPr lang="en-US"/>
        </a:p>
      </dgm:t>
    </dgm:pt>
    <dgm:pt modelId="{9F6A4AA8-BA48-4DC4-8516-366E3BD71332}" type="sibTrans" cxnId="{7DD8564E-7073-49E6-B1DD-6735D306EF25}">
      <dgm:prSet/>
      <dgm:spPr/>
      <dgm:t>
        <a:bodyPr/>
        <a:lstStyle/>
        <a:p>
          <a:endParaRPr lang="en-US"/>
        </a:p>
      </dgm:t>
    </dgm:pt>
    <dgm:pt modelId="{07C8B615-0AEC-480D-8A55-8E991C8201C8}">
      <dgm:prSet phldrT="[Text]"/>
      <dgm:spPr/>
      <dgm:t>
        <a:bodyPr/>
        <a:lstStyle/>
        <a:p>
          <a:r>
            <a:rPr lang="en-GB" dirty="0"/>
            <a:t>Additionally, assistance can be given by taking several medications, such as pre-exposure prophylaxis </a:t>
          </a:r>
          <a:endParaRPr lang="en-US" dirty="0"/>
        </a:p>
      </dgm:t>
    </dgm:pt>
    <dgm:pt modelId="{D95E8F68-8D0E-454C-88DC-201DBB4CA805}" type="parTrans" cxnId="{4D46A25C-F8EF-4DD5-8211-099896D920E6}">
      <dgm:prSet/>
      <dgm:spPr/>
      <dgm:t>
        <a:bodyPr/>
        <a:lstStyle/>
        <a:p>
          <a:endParaRPr lang="en-US"/>
        </a:p>
      </dgm:t>
    </dgm:pt>
    <dgm:pt modelId="{402DB7E4-8DA3-4FB7-B7CA-264DE5B85CB2}" type="sibTrans" cxnId="{4D46A25C-F8EF-4DD5-8211-099896D920E6}">
      <dgm:prSet/>
      <dgm:spPr/>
      <dgm:t>
        <a:bodyPr/>
        <a:lstStyle/>
        <a:p>
          <a:endParaRPr lang="en-US"/>
        </a:p>
      </dgm:t>
    </dgm:pt>
    <dgm:pt modelId="{36F1638E-8275-4468-98C6-2AC9D15257D6}" type="pres">
      <dgm:prSet presAssocID="{A9CEF269-52E0-4E8C-960E-F1EA8022A07F}" presName="Name0" presStyleCnt="0">
        <dgm:presLayoutVars>
          <dgm:chMax val="7"/>
          <dgm:chPref val="7"/>
          <dgm:dir/>
        </dgm:presLayoutVars>
      </dgm:prSet>
      <dgm:spPr/>
    </dgm:pt>
    <dgm:pt modelId="{C417E4C6-5E2E-4A7E-8CAD-CE6F49379CBE}" type="pres">
      <dgm:prSet presAssocID="{A9CEF269-52E0-4E8C-960E-F1EA8022A07F}" presName="Name1" presStyleCnt="0"/>
      <dgm:spPr/>
    </dgm:pt>
    <dgm:pt modelId="{6120673D-1544-4CCF-9FEB-BFC79DAB9C51}" type="pres">
      <dgm:prSet presAssocID="{A9CEF269-52E0-4E8C-960E-F1EA8022A07F}" presName="cycle" presStyleCnt="0"/>
      <dgm:spPr/>
    </dgm:pt>
    <dgm:pt modelId="{97D13561-DC56-4489-85CF-8ED014FCA691}" type="pres">
      <dgm:prSet presAssocID="{A9CEF269-52E0-4E8C-960E-F1EA8022A07F}" presName="srcNode" presStyleLbl="node1" presStyleIdx="0" presStyleCnt="3"/>
      <dgm:spPr/>
    </dgm:pt>
    <dgm:pt modelId="{5105D33E-D90B-4A8B-8ED0-6975AF8D96FA}" type="pres">
      <dgm:prSet presAssocID="{A9CEF269-52E0-4E8C-960E-F1EA8022A07F}" presName="conn" presStyleLbl="parChTrans1D2" presStyleIdx="0" presStyleCnt="1"/>
      <dgm:spPr/>
    </dgm:pt>
    <dgm:pt modelId="{654F1F8C-2C0B-48C7-909A-EC805454C49F}" type="pres">
      <dgm:prSet presAssocID="{A9CEF269-52E0-4E8C-960E-F1EA8022A07F}" presName="extraNode" presStyleLbl="node1" presStyleIdx="0" presStyleCnt="3"/>
      <dgm:spPr/>
    </dgm:pt>
    <dgm:pt modelId="{DA833F37-CEC4-4D49-B1C6-3AC49A6E4EB2}" type="pres">
      <dgm:prSet presAssocID="{A9CEF269-52E0-4E8C-960E-F1EA8022A07F}" presName="dstNode" presStyleLbl="node1" presStyleIdx="0" presStyleCnt="3"/>
      <dgm:spPr/>
    </dgm:pt>
    <dgm:pt modelId="{49909851-7897-4271-A99F-D1BEE024E7E0}" type="pres">
      <dgm:prSet presAssocID="{DC3D1CDA-2546-4A9F-87F2-2EDE5E876122}" presName="text_1" presStyleLbl="node1" presStyleIdx="0" presStyleCnt="3">
        <dgm:presLayoutVars>
          <dgm:bulletEnabled val="1"/>
        </dgm:presLayoutVars>
      </dgm:prSet>
      <dgm:spPr/>
    </dgm:pt>
    <dgm:pt modelId="{E3112DE2-38F1-4AF9-9617-35EA53F9378C}" type="pres">
      <dgm:prSet presAssocID="{DC3D1CDA-2546-4A9F-87F2-2EDE5E876122}" presName="accent_1" presStyleCnt="0"/>
      <dgm:spPr/>
    </dgm:pt>
    <dgm:pt modelId="{0C6B89E3-522E-41B2-916F-AD1121E1E88A}" type="pres">
      <dgm:prSet presAssocID="{DC3D1CDA-2546-4A9F-87F2-2EDE5E876122}" presName="accentRepeatNode" presStyleLbl="solidFgAcc1" presStyleIdx="0" presStyleCnt="3"/>
      <dgm:spPr/>
    </dgm:pt>
    <dgm:pt modelId="{0DD3EF5B-6464-467F-B079-839F11A479AE}" type="pres">
      <dgm:prSet presAssocID="{BF08A86C-FFC2-4D7E-B713-C37BC4893468}" presName="text_2" presStyleLbl="node1" presStyleIdx="1" presStyleCnt="3">
        <dgm:presLayoutVars>
          <dgm:bulletEnabled val="1"/>
        </dgm:presLayoutVars>
      </dgm:prSet>
      <dgm:spPr/>
    </dgm:pt>
    <dgm:pt modelId="{697C591F-B0FF-4FC7-8D2C-FEA730381B76}" type="pres">
      <dgm:prSet presAssocID="{BF08A86C-FFC2-4D7E-B713-C37BC4893468}" presName="accent_2" presStyleCnt="0"/>
      <dgm:spPr/>
    </dgm:pt>
    <dgm:pt modelId="{2D9066DB-D32F-4680-BB8D-D2746CC13D7F}" type="pres">
      <dgm:prSet presAssocID="{BF08A86C-FFC2-4D7E-B713-C37BC4893468}" presName="accentRepeatNode" presStyleLbl="solidFgAcc1" presStyleIdx="1" presStyleCnt="3"/>
      <dgm:spPr/>
    </dgm:pt>
    <dgm:pt modelId="{89DEC22D-F1AC-42FE-9B47-E525918DA546}" type="pres">
      <dgm:prSet presAssocID="{07C8B615-0AEC-480D-8A55-8E991C8201C8}" presName="text_3" presStyleLbl="node1" presStyleIdx="2" presStyleCnt="3">
        <dgm:presLayoutVars>
          <dgm:bulletEnabled val="1"/>
        </dgm:presLayoutVars>
      </dgm:prSet>
      <dgm:spPr/>
    </dgm:pt>
    <dgm:pt modelId="{AEBE372C-CB61-41A6-B888-739366DCFE9F}" type="pres">
      <dgm:prSet presAssocID="{07C8B615-0AEC-480D-8A55-8E991C8201C8}" presName="accent_3" presStyleCnt="0"/>
      <dgm:spPr/>
    </dgm:pt>
    <dgm:pt modelId="{A31452B5-1F41-456B-B259-DB536247ABA7}" type="pres">
      <dgm:prSet presAssocID="{07C8B615-0AEC-480D-8A55-8E991C8201C8}" presName="accentRepeatNode" presStyleLbl="solidFgAcc1" presStyleIdx="2" presStyleCnt="3"/>
      <dgm:spPr/>
    </dgm:pt>
  </dgm:ptLst>
  <dgm:cxnLst>
    <dgm:cxn modelId="{CCAA790B-6E01-44C1-A794-61AA94513DC0}" srcId="{A9CEF269-52E0-4E8C-960E-F1EA8022A07F}" destId="{DC3D1CDA-2546-4A9F-87F2-2EDE5E876122}" srcOrd="0" destOrd="0" parTransId="{C3E95EF6-BBB6-41EB-8405-A272E55D830A}" sibTransId="{804E37B3-3E25-4000-9F22-B7B04F86971D}"/>
    <dgm:cxn modelId="{647E5910-9AC7-43D5-8CBB-E2B901085FC5}" type="presOf" srcId="{07C8B615-0AEC-480D-8A55-8E991C8201C8}" destId="{89DEC22D-F1AC-42FE-9B47-E525918DA546}" srcOrd="0" destOrd="0" presId="urn:microsoft.com/office/officeart/2008/layout/VerticalCurvedList"/>
    <dgm:cxn modelId="{D9226D13-89C5-4287-AA46-08E9C284C80C}" type="presOf" srcId="{DC3D1CDA-2546-4A9F-87F2-2EDE5E876122}" destId="{49909851-7897-4271-A99F-D1BEE024E7E0}" srcOrd="0" destOrd="0" presId="urn:microsoft.com/office/officeart/2008/layout/VerticalCurvedList"/>
    <dgm:cxn modelId="{4D46A25C-F8EF-4DD5-8211-099896D920E6}" srcId="{A9CEF269-52E0-4E8C-960E-F1EA8022A07F}" destId="{07C8B615-0AEC-480D-8A55-8E991C8201C8}" srcOrd="2" destOrd="0" parTransId="{D95E8F68-8D0E-454C-88DC-201DBB4CA805}" sibTransId="{402DB7E4-8DA3-4FB7-B7CA-264DE5B85CB2}"/>
    <dgm:cxn modelId="{7DD8564E-7073-49E6-B1DD-6735D306EF25}" srcId="{A9CEF269-52E0-4E8C-960E-F1EA8022A07F}" destId="{BF08A86C-FFC2-4D7E-B713-C37BC4893468}" srcOrd="1" destOrd="0" parTransId="{3B1F1D40-5F48-4AB0-96D7-11E176DB6D06}" sibTransId="{9F6A4AA8-BA48-4DC4-8516-366E3BD71332}"/>
    <dgm:cxn modelId="{C6DF5B9B-EA06-4C44-AEB7-D659DD4CF737}" type="presOf" srcId="{A9CEF269-52E0-4E8C-960E-F1EA8022A07F}" destId="{36F1638E-8275-4468-98C6-2AC9D15257D6}" srcOrd="0" destOrd="0" presId="urn:microsoft.com/office/officeart/2008/layout/VerticalCurvedList"/>
    <dgm:cxn modelId="{75EE69CE-98F0-46ED-AAC8-8F9F87F8D658}" type="presOf" srcId="{BF08A86C-FFC2-4D7E-B713-C37BC4893468}" destId="{0DD3EF5B-6464-467F-B079-839F11A479AE}" srcOrd="0" destOrd="0" presId="urn:microsoft.com/office/officeart/2008/layout/VerticalCurvedList"/>
    <dgm:cxn modelId="{98C8DEED-EE3B-4D89-A934-D138F8AECB04}" type="presOf" srcId="{804E37B3-3E25-4000-9F22-B7B04F86971D}" destId="{5105D33E-D90B-4A8B-8ED0-6975AF8D96FA}" srcOrd="0" destOrd="0" presId="urn:microsoft.com/office/officeart/2008/layout/VerticalCurvedList"/>
    <dgm:cxn modelId="{93ACC1AA-E160-4D46-A24D-343A1A85470F}" type="presParOf" srcId="{36F1638E-8275-4468-98C6-2AC9D15257D6}" destId="{C417E4C6-5E2E-4A7E-8CAD-CE6F49379CBE}" srcOrd="0" destOrd="0" presId="urn:microsoft.com/office/officeart/2008/layout/VerticalCurvedList"/>
    <dgm:cxn modelId="{9FA6B1CA-CD0F-4D2C-B15E-CAEB2C91BE16}" type="presParOf" srcId="{C417E4C6-5E2E-4A7E-8CAD-CE6F49379CBE}" destId="{6120673D-1544-4CCF-9FEB-BFC79DAB9C51}" srcOrd="0" destOrd="0" presId="urn:microsoft.com/office/officeart/2008/layout/VerticalCurvedList"/>
    <dgm:cxn modelId="{4386CC36-4DF6-4C9B-A443-7933204CF5C5}" type="presParOf" srcId="{6120673D-1544-4CCF-9FEB-BFC79DAB9C51}" destId="{97D13561-DC56-4489-85CF-8ED014FCA691}" srcOrd="0" destOrd="0" presId="urn:microsoft.com/office/officeart/2008/layout/VerticalCurvedList"/>
    <dgm:cxn modelId="{C92F25B5-7D5E-42C7-A818-60C7F948E530}" type="presParOf" srcId="{6120673D-1544-4CCF-9FEB-BFC79DAB9C51}" destId="{5105D33E-D90B-4A8B-8ED0-6975AF8D96FA}" srcOrd="1" destOrd="0" presId="urn:microsoft.com/office/officeart/2008/layout/VerticalCurvedList"/>
    <dgm:cxn modelId="{D84D1BB3-6D92-49B3-8932-B1AE29527F32}" type="presParOf" srcId="{6120673D-1544-4CCF-9FEB-BFC79DAB9C51}" destId="{654F1F8C-2C0B-48C7-909A-EC805454C49F}" srcOrd="2" destOrd="0" presId="urn:microsoft.com/office/officeart/2008/layout/VerticalCurvedList"/>
    <dgm:cxn modelId="{4DADFA37-1FBD-4566-B9E0-FB421D30BD96}" type="presParOf" srcId="{6120673D-1544-4CCF-9FEB-BFC79DAB9C51}" destId="{DA833F37-CEC4-4D49-B1C6-3AC49A6E4EB2}" srcOrd="3" destOrd="0" presId="urn:microsoft.com/office/officeart/2008/layout/VerticalCurvedList"/>
    <dgm:cxn modelId="{9CC11274-7367-4F3E-8457-8E65F1FBC46C}" type="presParOf" srcId="{C417E4C6-5E2E-4A7E-8CAD-CE6F49379CBE}" destId="{49909851-7897-4271-A99F-D1BEE024E7E0}" srcOrd="1" destOrd="0" presId="urn:microsoft.com/office/officeart/2008/layout/VerticalCurvedList"/>
    <dgm:cxn modelId="{B4FDC04C-AA68-437F-8112-A6B300EEBBD4}" type="presParOf" srcId="{C417E4C6-5E2E-4A7E-8CAD-CE6F49379CBE}" destId="{E3112DE2-38F1-4AF9-9617-35EA53F9378C}" srcOrd="2" destOrd="0" presId="urn:microsoft.com/office/officeart/2008/layout/VerticalCurvedList"/>
    <dgm:cxn modelId="{CB2846B1-3827-4B95-8A82-D3EF39050FB0}" type="presParOf" srcId="{E3112DE2-38F1-4AF9-9617-35EA53F9378C}" destId="{0C6B89E3-522E-41B2-916F-AD1121E1E88A}" srcOrd="0" destOrd="0" presId="urn:microsoft.com/office/officeart/2008/layout/VerticalCurvedList"/>
    <dgm:cxn modelId="{3011169E-5770-4039-ADC1-849B42AA3AB8}" type="presParOf" srcId="{C417E4C6-5E2E-4A7E-8CAD-CE6F49379CBE}" destId="{0DD3EF5B-6464-467F-B079-839F11A479AE}" srcOrd="3" destOrd="0" presId="urn:microsoft.com/office/officeart/2008/layout/VerticalCurvedList"/>
    <dgm:cxn modelId="{0E378CCE-DD34-4422-B013-7B05661EF1E7}" type="presParOf" srcId="{C417E4C6-5E2E-4A7E-8CAD-CE6F49379CBE}" destId="{697C591F-B0FF-4FC7-8D2C-FEA730381B76}" srcOrd="4" destOrd="0" presId="urn:microsoft.com/office/officeart/2008/layout/VerticalCurvedList"/>
    <dgm:cxn modelId="{4AE6C07E-50E9-4B99-845E-A5E7F6E9ABD0}" type="presParOf" srcId="{697C591F-B0FF-4FC7-8D2C-FEA730381B76}" destId="{2D9066DB-D32F-4680-BB8D-D2746CC13D7F}" srcOrd="0" destOrd="0" presId="urn:microsoft.com/office/officeart/2008/layout/VerticalCurvedList"/>
    <dgm:cxn modelId="{4441F515-6E15-4914-BC8B-275C4B09A433}" type="presParOf" srcId="{C417E4C6-5E2E-4A7E-8CAD-CE6F49379CBE}" destId="{89DEC22D-F1AC-42FE-9B47-E525918DA546}" srcOrd="5" destOrd="0" presId="urn:microsoft.com/office/officeart/2008/layout/VerticalCurvedList"/>
    <dgm:cxn modelId="{A01EB4FD-B778-4815-82E2-8595D5DD1A11}" type="presParOf" srcId="{C417E4C6-5E2E-4A7E-8CAD-CE6F49379CBE}" destId="{AEBE372C-CB61-41A6-B888-739366DCFE9F}" srcOrd="6" destOrd="0" presId="urn:microsoft.com/office/officeart/2008/layout/VerticalCurvedList"/>
    <dgm:cxn modelId="{C9A85799-04B7-4FA4-A7DD-59FDCA4955E8}" type="presParOf" srcId="{AEBE372C-CB61-41A6-B888-739366DCFE9F}" destId="{A31452B5-1F41-456B-B259-DB536247ABA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581C1D-8B0D-43CF-9918-DF0E8B5CAE4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C6C49323-B552-481C-826C-4E6B64F1E42E}">
      <dgm:prSet phldrT="[Text]" custT="1"/>
      <dgm:spPr/>
      <dgm:t>
        <a:bodyPr/>
        <a:lstStyle/>
        <a:p>
          <a:r>
            <a:rPr lang="en-GB" sz="1400" dirty="0"/>
            <a:t>Continuous efforts may eventually result in the eradication of the HIV that is frequently transmitted locally</a:t>
          </a:r>
          <a:endParaRPr lang="en-US" sz="1400" dirty="0"/>
        </a:p>
      </dgm:t>
    </dgm:pt>
    <dgm:pt modelId="{39A7E5FA-1AFA-46E9-9228-1B3B69144CD3}" type="parTrans" cxnId="{8C008EC4-26AB-4C30-8DBB-B9681721CF68}">
      <dgm:prSet/>
      <dgm:spPr/>
      <dgm:t>
        <a:bodyPr/>
        <a:lstStyle/>
        <a:p>
          <a:endParaRPr lang="en-US"/>
        </a:p>
      </dgm:t>
    </dgm:pt>
    <dgm:pt modelId="{B3E00069-2E33-487D-923D-9829B5CEC3ED}" type="sibTrans" cxnId="{8C008EC4-26AB-4C30-8DBB-B9681721CF68}">
      <dgm:prSet/>
      <dgm:spPr/>
      <dgm:t>
        <a:bodyPr/>
        <a:lstStyle/>
        <a:p>
          <a:endParaRPr lang="en-US"/>
        </a:p>
      </dgm:t>
    </dgm:pt>
    <dgm:pt modelId="{FFD97762-7159-4030-8701-DF15153F191D}">
      <dgm:prSet custT="1"/>
      <dgm:spPr/>
      <dgm:t>
        <a:bodyPr/>
        <a:lstStyle/>
        <a:p>
          <a:r>
            <a:rPr lang="en-GB" sz="1200" dirty="0"/>
            <a:t>HIV infections must be normalized and treated like other diseases.</a:t>
          </a:r>
        </a:p>
      </dgm:t>
    </dgm:pt>
    <dgm:pt modelId="{09E711AB-D669-46A9-AD4E-DF03A0E0F2FD}" type="parTrans" cxnId="{D7A73F88-0E9C-4952-ACA7-1BF43CDCBF15}">
      <dgm:prSet/>
      <dgm:spPr/>
      <dgm:t>
        <a:bodyPr/>
        <a:lstStyle/>
        <a:p>
          <a:endParaRPr lang="en-US"/>
        </a:p>
      </dgm:t>
    </dgm:pt>
    <dgm:pt modelId="{91897537-93BD-40AA-8B35-897831C2B7D4}" type="sibTrans" cxnId="{D7A73F88-0E9C-4952-ACA7-1BF43CDCBF15}">
      <dgm:prSet/>
      <dgm:spPr/>
      <dgm:t>
        <a:bodyPr/>
        <a:lstStyle/>
        <a:p>
          <a:endParaRPr lang="en-US"/>
        </a:p>
      </dgm:t>
    </dgm:pt>
    <dgm:pt modelId="{4DA22C62-C5C3-4A76-A4B7-22E6423B59D6}">
      <dgm:prSet custT="1"/>
      <dgm:spPr/>
      <dgm:t>
        <a:bodyPr/>
        <a:lstStyle/>
        <a:p>
          <a:r>
            <a:rPr lang="en-GB" sz="1200" dirty="0"/>
            <a:t>People who are diagnosed with HIV infections between the ages of 15 to 24 are mostly young girls who get infections because of a lack of awareness while physical intimacy</a:t>
          </a:r>
        </a:p>
      </dgm:t>
    </dgm:pt>
    <dgm:pt modelId="{8B7DB198-64E1-48E9-B40E-A46B98072693}" type="parTrans" cxnId="{10354F3F-F51B-4F29-8A88-F17F47F3E258}">
      <dgm:prSet/>
      <dgm:spPr/>
      <dgm:t>
        <a:bodyPr/>
        <a:lstStyle/>
        <a:p>
          <a:endParaRPr lang="en-US"/>
        </a:p>
      </dgm:t>
    </dgm:pt>
    <dgm:pt modelId="{30CA2477-DAD8-4C6C-86B5-3551EDBA1BA2}" type="sibTrans" cxnId="{10354F3F-F51B-4F29-8A88-F17F47F3E258}">
      <dgm:prSet/>
      <dgm:spPr/>
      <dgm:t>
        <a:bodyPr/>
        <a:lstStyle/>
        <a:p>
          <a:endParaRPr lang="en-US"/>
        </a:p>
      </dgm:t>
    </dgm:pt>
    <dgm:pt modelId="{FB5DD19C-827B-4EBE-99A9-B1D9762B28AF}" type="pres">
      <dgm:prSet presAssocID="{47581C1D-8B0D-43CF-9918-DF0E8B5CAE44}" presName="linear" presStyleCnt="0">
        <dgm:presLayoutVars>
          <dgm:dir/>
          <dgm:animLvl val="lvl"/>
          <dgm:resizeHandles val="exact"/>
        </dgm:presLayoutVars>
      </dgm:prSet>
      <dgm:spPr/>
    </dgm:pt>
    <dgm:pt modelId="{12CD6E41-3DA0-42DB-B7A5-33ECEB832627}" type="pres">
      <dgm:prSet presAssocID="{C6C49323-B552-481C-826C-4E6B64F1E42E}" presName="parentLin" presStyleCnt="0"/>
      <dgm:spPr/>
    </dgm:pt>
    <dgm:pt modelId="{238BF6B3-8770-4EEE-9787-F22D2B70BDB9}" type="pres">
      <dgm:prSet presAssocID="{C6C49323-B552-481C-826C-4E6B64F1E42E}" presName="parentLeftMargin" presStyleLbl="node1" presStyleIdx="0" presStyleCnt="3"/>
      <dgm:spPr/>
    </dgm:pt>
    <dgm:pt modelId="{28A02D0B-271C-43F5-A40E-69073A693761}" type="pres">
      <dgm:prSet presAssocID="{C6C49323-B552-481C-826C-4E6B64F1E42E}" presName="parentText" presStyleLbl="node1" presStyleIdx="0" presStyleCnt="3" custScaleX="125678" custScaleY="230209">
        <dgm:presLayoutVars>
          <dgm:chMax val="0"/>
          <dgm:bulletEnabled val="1"/>
        </dgm:presLayoutVars>
      </dgm:prSet>
      <dgm:spPr/>
    </dgm:pt>
    <dgm:pt modelId="{00C60F98-FED9-4086-AB5A-2DD6CE02CC95}" type="pres">
      <dgm:prSet presAssocID="{C6C49323-B552-481C-826C-4E6B64F1E42E}" presName="negativeSpace" presStyleCnt="0"/>
      <dgm:spPr/>
    </dgm:pt>
    <dgm:pt modelId="{FF729A83-80D0-41CD-8EA4-2E08C805B14D}" type="pres">
      <dgm:prSet presAssocID="{C6C49323-B552-481C-826C-4E6B64F1E42E}" presName="childText" presStyleLbl="conFgAcc1" presStyleIdx="0" presStyleCnt="3">
        <dgm:presLayoutVars>
          <dgm:bulletEnabled val="1"/>
        </dgm:presLayoutVars>
      </dgm:prSet>
      <dgm:spPr/>
    </dgm:pt>
    <dgm:pt modelId="{C0FE80E4-897E-4791-977E-78466436CCD3}" type="pres">
      <dgm:prSet presAssocID="{B3E00069-2E33-487D-923D-9829B5CEC3ED}" presName="spaceBetweenRectangles" presStyleCnt="0"/>
      <dgm:spPr/>
    </dgm:pt>
    <dgm:pt modelId="{81AD6209-5273-4FE2-A382-08B9A1D5A641}" type="pres">
      <dgm:prSet presAssocID="{FFD97762-7159-4030-8701-DF15153F191D}" presName="parentLin" presStyleCnt="0"/>
      <dgm:spPr/>
    </dgm:pt>
    <dgm:pt modelId="{818AE3E8-9658-470F-B51B-4771781F1DA4}" type="pres">
      <dgm:prSet presAssocID="{FFD97762-7159-4030-8701-DF15153F191D}" presName="parentLeftMargin" presStyleLbl="node1" presStyleIdx="0" presStyleCnt="3"/>
      <dgm:spPr/>
    </dgm:pt>
    <dgm:pt modelId="{01D405FB-5B6C-42CA-9764-D21206EE03A7}" type="pres">
      <dgm:prSet presAssocID="{FFD97762-7159-4030-8701-DF15153F191D}" presName="parentText" presStyleLbl="node1" presStyleIdx="1" presStyleCnt="3" custScaleX="125678" custScaleY="214029">
        <dgm:presLayoutVars>
          <dgm:chMax val="0"/>
          <dgm:bulletEnabled val="1"/>
        </dgm:presLayoutVars>
      </dgm:prSet>
      <dgm:spPr/>
    </dgm:pt>
    <dgm:pt modelId="{DCA9C298-79D7-4C92-A4E4-1066748DEC56}" type="pres">
      <dgm:prSet presAssocID="{FFD97762-7159-4030-8701-DF15153F191D}" presName="negativeSpace" presStyleCnt="0"/>
      <dgm:spPr/>
    </dgm:pt>
    <dgm:pt modelId="{6C6F13A5-6B7B-4998-B9C4-23CCD321E8CD}" type="pres">
      <dgm:prSet presAssocID="{FFD97762-7159-4030-8701-DF15153F191D}" presName="childText" presStyleLbl="conFgAcc1" presStyleIdx="1" presStyleCnt="3">
        <dgm:presLayoutVars>
          <dgm:bulletEnabled val="1"/>
        </dgm:presLayoutVars>
      </dgm:prSet>
      <dgm:spPr/>
    </dgm:pt>
    <dgm:pt modelId="{7E539BAB-5A2C-4305-93E8-4632EE535E0A}" type="pres">
      <dgm:prSet presAssocID="{91897537-93BD-40AA-8B35-897831C2B7D4}" presName="spaceBetweenRectangles" presStyleCnt="0"/>
      <dgm:spPr/>
    </dgm:pt>
    <dgm:pt modelId="{0B600ED6-0F40-4A09-ACA8-5842ED1882A5}" type="pres">
      <dgm:prSet presAssocID="{4DA22C62-C5C3-4A76-A4B7-22E6423B59D6}" presName="parentLin" presStyleCnt="0"/>
      <dgm:spPr/>
    </dgm:pt>
    <dgm:pt modelId="{ECD75C2B-22C5-4965-9190-471336E61D38}" type="pres">
      <dgm:prSet presAssocID="{4DA22C62-C5C3-4A76-A4B7-22E6423B59D6}" presName="parentLeftMargin" presStyleLbl="node1" presStyleIdx="1" presStyleCnt="3"/>
      <dgm:spPr/>
    </dgm:pt>
    <dgm:pt modelId="{78384E0C-C436-4318-AA3B-6DEC98AD85AC}" type="pres">
      <dgm:prSet presAssocID="{4DA22C62-C5C3-4A76-A4B7-22E6423B59D6}" presName="parentText" presStyleLbl="node1" presStyleIdx="2" presStyleCnt="3" custScaleX="142857" custScaleY="232079">
        <dgm:presLayoutVars>
          <dgm:chMax val="0"/>
          <dgm:bulletEnabled val="1"/>
        </dgm:presLayoutVars>
      </dgm:prSet>
      <dgm:spPr/>
    </dgm:pt>
    <dgm:pt modelId="{A5AE75FF-2E43-4F1D-9D48-F1009734B2A6}" type="pres">
      <dgm:prSet presAssocID="{4DA22C62-C5C3-4A76-A4B7-22E6423B59D6}" presName="negativeSpace" presStyleCnt="0"/>
      <dgm:spPr/>
    </dgm:pt>
    <dgm:pt modelId="{0D140FE0-52B6-42D0-8592-20F812C6B984}" type="pres">
      <dgm:prSet presAssocID="{4DA22C62-C5C3-4A76-A4B7-22E6423B59D6}" presName="childText" presStyleLbl="conFgAcc1" presStyleIdx="2" presStyleCnt="3">
        <dgm:presLayoutVars>
          <dgm:bulletEnabled val="1"/>
        </dgm:presLayoutVars>
      </dgm:prSet>
      <dgm:spPr/>
    </dgm:pt>
  </dgm:ptLst>
  <dgm:cxnLst>
    <dgm:cxn modelId="{76594C25-5795-4EA4-9476-0ECA424ED2A5}" type="presOf" srcId="{C6C49323-B552-481C-826C-4E6B64F1E42E}" destId="{238BF6B3-8770-4EEE-9787-F22D2B70BDB9}" srcOrd="0" destOrd="0" presId="urn:microsoft.com/office/officeart/2005/8/layout/list1"/>
    <dgm:cxn modelId="{10354F3F-F51B-4F29-8A88-F17F47F3E258}" srcId="{47581C1D-8B0D-43CF-9918-DF0E8B5CAE44}" destId="{4DA22C62-C5C3-4A76-A4B7-22E6423B59D6}" srcOrd="2" destOrd="0" parTransId="{8B7DB198-64E1-48E9-B40E-A46B98072693}" sibTransId="{30CA2477-DAD8-4C6C-86B5-3551EDBA1BA2}"/>
    <dgm:cxn modelId="{0404A362-0E87-489C-9680-8C2D98C2D3AC}" type="presOf" srcId="{FFD97762-7159-4030-8701-DF15153F191D}" destId="{01D405FB-5B6C-42CA-9764-D21206EE03A7}" srcOrd="1" destOrd="0" presId="urn:microsoft.com/office/officeart/2005/8/layout/list1"/>
    <dgm:cxn modelId="{7683BE7E-3AAA-43E1-9FDF-A49B485C413E}" type="presOf" srcId="{4DA22C62-C5C3-4A76-A4B7-22E6423B59D6}" destId="{ECD75C2B-22C5-4965-9190-471336E61D38}" srcOrd="0" destOrd="0" presId="urn:microsoft.com/office/officeart/2005/8/layout/list1"/>
    <dgm:cxn modelId="{00CBF780-C4BE-45CE-B428-ADE8ACE027DB}" type="presOf" srcId="{C6C49323-B552-481C-826C-4E6B64F1E42E}" destId="{28A02D0B-271C-43F5-A40E-69073A693761}" srcOrd="1" destOrd="0" presId="urn:microsoft.com/office/officeart/2005/8/layout/list1"/>
    <dgm:cxn modelId="{D7A73F88-0E9C-4952-ACA7-1BF43CDCBF15}" srcId="{47581C1D-8B0D-43CF-9918-DF0E8B5CAE44}" destId="{FFD97762-7159-4030-8701-DF15153F191D}" srcOrd="1" destOrd="0" parTransId="{09E711AB-D669-46A9-AD4E-DF03A0E0F2FD}" sibTransId="{91897537-93BD-40AA-8B35-897831C2B7D4}"/>
    <dgm:cxn modelId="{EE24F79C-CFF7-4306-A0C6-1ECD85371C29}" type="presOf" srcId="{FFD97762-7159-4030-8701-DF15153F191D}" destId="{818AE3E8-9658-470F-B51B-4771781F1DA4}" srcOrd="0" destOrd="0" presId="urn:microsoft.com/office/officeart/2005/8/layout/list1"/>
    <dgm:cxn modelId="{8C008EC4-26AB-4C30-8DBB-B9681721CF68}" srcId="{47581C1D-8B0D-43CF-9918-DF0E8B5CAE44}" destId="{C6C49323-B552-481C-826C-4E6B64F1E42E}" srcOrd="0" destOrd="0" parTransId="{39A7E5FA-1AFA-46E9-9228-1B3B69144CD3}" sibTransId="{B3E00069-2E33-487D-923D-9829B5CEC3ED}"/>
    <dgm:cxn modelId="{4950CFE7-8FAE-4202-8E4A-447C91E531A6}" type="presOf" srcId="{4DA22C62-C5C3-4A76-A4B7-22E6423B59D6}" destId="{78384E0C-C436-4318-AA3B-6DEC98AD85AC}" srcOrd="1" destOrd="0" presId="urn:microsoft.com/office/officeart/2005/8/layout/list1"/>
    <dgm:cxn modelId="{FB4B36EA-DC40-4830-B2E3-B0EB8DBF8508}" type="presOf" srcId="{47581C1D-8B0D-43CF-9918-DF0E8B5CAE44}" destId="{FB5DD19C-827B-4EBE-99A9-B1D9762B28AF}" srcOrd="0" destOrd="0" presId="urn:microsoft.com/office/officeart/2005/8/layout/list1"/>
    <dgm:cxn modelId="{72F251E1-FC2A-4E95-A319-0A8D5956AAF2}" type="presParOf" srcId="{FB5DD19C-827B-4EBE-99A9-B1D9762B28AF}" destId="{12CD6E41-3DA0-42DB-B7A5-33ECEB832627}" srcOrd="0" destOrd="0" presId="urn:microsoft.com/office/officeart/2005/8/layout/list1"/>
    <dgm:cxn modelId="{8177F902-A87D-486F-A768-0184213C4EA7}" type="presParOf" srcId="{12CD6E41-3DA0-42DB-B7A5-33ECEB832627}" destId="{238BF6B3-8770-4EEE-9787-F22D2B70BDB9}" srcOrd="0" destOrd="0" presId="urn:microsoft.com/office/officeart/2005/8/layout/list1"/>
    <dgm:cxn modelId="{7EAF5EE4-BF57-46C9-B4A1-CD8E6C9E9BF1}" type="presParOf" srcId="{12CD6E41-3DA0-42DB-B7A5-33ECEB832627}" destId="{28A02D0B-271C-43F5-A40E-69073A693761}" srcOrd="1" destOrd="0" presId="urn:microsoft.com/office/officeart/2005/8/layout/list1"/>
    <dgm:cxn modelId="{B010E9DE-C798-4E7E-B199-4F939AA721C4}" type="presParOf" srcId="{FB5DD19C-827B-4EBE-99A9-B1D9762B28AF}" destId="{00C60F98-FED9-4086-AB5A-2DD6CE02CC95}" srcOrd="1" destOrd="0" presId="urn:microsoft.com/office/officeart/2005/8/layout/list1"/>
    <dgm:cxn modelId="{9F0CB22B-F4E5-4AF4-BC1B-C82AA1461A81}" type="presParOf" srcId="{FB5DD19C-827B-4EBE-99A9-B1D9762B28AF}" destId="{FF729A83-80D0-41CD-8EA4-2E08C805B14D}" srcOrd="2" destOrd="0" presId="urn:microsoft.com/office/officeart/2005/8/layout/list1"/>
    <dgm:cxn modelId="{D1DB3215-7838-4CA4-BD3C-BEDD28C1C712}" type="presParOf" srcId="{FB5DD19C-827B-4EBE-99A9-B1D9762B28AF}" destId="{C0FE80E4-897E-4791-977E-78466436CCD3}" srcOrd="3" destOrd="0" presId="urn:microsoft.com/office/officeart/2005/8/layout/list1"/>
    <dgm:cxn modelId="{BB911BC6-7F8D-4012-9519-5413D02AFD86}" type="presParOf" srcId="{FB5DD19C-827B-4EBE-99A9-B1D9762B28AF}" destId="{81AD6209-5273-4FE2-A382-08B9A1D5A641}" srcOrd="4" destOrd="0" presId="urn:microsoft.com/office/officeart/2005/8/layout/list1"/>
    <dgm:cxn modelId="{3F0F5EFC-B66B-411E-8213-74097BA29A7B}" type="presParOf" srcId="{81AD6209-5273-4FE2-A382-08B9A1D5A641}" destId="{818AE3E8-9658-470F-B51B-4771781F1DA4}" srcOrd="0" destOrd="0" presId="urn:microsoft.com/office/officeart/2005/8/layout/list1"/>
    <dgm:cxn modelId="{1B4AC0FB-B034-4442-B022-7ADEE564F0A7}" type="presParOf" srcId="{81AD6209-5273-4FE2-A382-08B9A1D5A641}" destId="{01D405FB-5B6C-42CA-9764-D21206EE03A7}" srcOrd="1" destOrd="0" presId="urn:microsoft.com/office/officeart/2005/8/layout/list1"/>
    <dgm:cxn modelId="{3ADA6D6A-AD9D-463E-82AA-97AB03DF3B53}" type="presParOf" srcId="{FB5DD19C-827B-4EBE-99A9-B1D9762B28AF}" destId="{DCA9C298-79D7-4C92-A4E4-1066748DEC56}" srcOrd="5" destOrd="0" presId="urn:microsoft.com/office/officeart/2005/8/layout/list1"/>
    <dgm:cxn modelId="{638A911E-F0F8-4267-BAA6-AB1970FA0C4F}" type="presParOf" srcId="{FB5DD19C-827B-4EBE-99A9-B1D9762B28AF}" destId="{6C6F13A5-6B7B-4998-B9C4-23CCD321E8CD}" srcOrd="6" destOrd="0" presId="urn:microsoft.com/office/officeart/2005/8/layout/list1"/>
    <dgm:cxn modelId="{18034C39-33F4-40C9-9207-2AF11ABFBFEB}" type="presParOf" srcId="{FB5DD19C-827B-4EBE-99A9-B1D9762B28AF}" destId="{7E539BAB-5A2C-4305-93E8-4632EE535E0A}" srcOrd="7" destOrd="0" presId="urn:microsoft.com/office/officeart/2005/8/layout/list1"/>
    <dgm:cxn modelId="{A4CCF1D6-EBCB-4B03-9EC1-35086A146CFD}" type="presParOf" srcId="{FB5DD19C-827B-4EBE-99A9-B1D9762B28AF}" destId="{0B600ED6-0F40-4A09-ACA8-5842ED1882A5}" srcOrd="8" destOrd="0" presId="urn:microsoft.com/office/officeart/2005/8/layout/list1"/>
    <dgm:cxn modelId="{08E55D48-FC86-45D5-B446-C90C1FAEF530}" type="presParOf" srcId="{0B600ED6-0F40-4A09-ACA8-5842ED1882A5}" destId="{ECD75C2B-22C5-4965-9190-471336E61D38}" srcOrd="0" destOrd="0" presId="urn:microsoft.com/office/officeart/2005/8/layout/list1"/>
    <dgm:cxn modelId="{AC26ACDF-484B-4CD8-82CC-050CD6BCFAAB}" type="presParOf" srcId="{0B600ED6-0F40-4A09-ACA8-5842ED1882A5}" destId="{78384E0C-C436-4318-AA3B-6DEC98AD85AC}" srcOrd="1" destOrd="0" presId="urn:microsoft.com/office/officeart/2005/8/layout/list1"/>
    <dgm:cxn modelId="{3C44B10B-DF17-4718-8E90-9C37CF8E17D9}" type="presParOf" srcId="{FB5DD19C-827B-4EBE-99A9-B1D9762B28AF}" destId="{A5AE75FF-2E43-4F1D-9D48-F1009734B2A6}" srcOrd="9" destOrd="0" presId="urn:microsoft.com/office/officeart/2005/8/layout/list1"/>
    <dgm:cxn modelId="{26750C21-13FF-46A2-BDAE-7CF44933529E}" type="presParOf" srcId="{FB5DD19C-827B-4EBE-99A9-B1D9762B28AF}" destId="{0D140FE0-52B6-42D0-8592-20F812C6B98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5D33E-D90B-4A8B-8ED0-6975AF8D96FA}">
      <dsp:nvSpPr>
        <dsp:cNvPr id="0" name=""/>
        <dsp:cNvSpPr/>
      </dsp:nvSpPr>
      <dsp:spPr>
        <a:xfrm>
          <a:off x="-4594335" y="-704407"/>
          <a:ext cx="5472816" cy="5472816"/>
        </a:xfrm>
        <a:prstGeom prst="blockArc">
          <a:avLst>
            <a:gd name="adj1" fmla="val 18900000"/>
            <a:gd name="adj2" fmla="val 2700000"/>
            <a:gd name="adj3" fmla="val 395"/>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9909851-7897-4271-A99F-D1BEE024E7E0}">
      <dsp:nvSpPr>
        <dsp:cNvPr id="0" name=""/>
        <dsp:cNvSpPr/>
      </dsp:nvSpPr>
      <dsp:spPr>
        <a:xfrm>
          <a:off x="564979" y="406400"/>
          <a:ext cx="5475833" cy="8128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dirty="0"/>
            <a:t>According to assessments, HIV transmission risks can be reduced by implementing effective preventive measures, such as giving at-risk individuals pre-exposure prophylaxis (Brown et al., 2020).</a:t>
          </a:r>
        </a:p>
      </dsp:txBody>
      <dsp:txXfrm>
        <a:off x="564979" y="406400"/>
        <a:ext cx="5475833" cy="812800"/>
      </dsp:txXfrm>
    </dsp:sp>
    <dsp:sp modelId="{0C6B89E3-522E-41B2-916F-AD1121E1E88A}">
      <dsp:nvSpPr>
        <dsp:cNvPr id="0" name=""/>
        <dsp:cNvSpPr/>
      </dsp:nvSpPr>
      <dsp:spPr>
        <a:xfrm>
          <a:off x="56979" y="304800"/>
          <a:ext cx="1016000" cy="101600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D3EF5B-6464-467F-B079-839F11A479AE}">
      <dsp:nvSpPr>
        <dsp:cNvPr id="0" name=""/>
        <dsp:cNvSpPr/>
      </dsp:nvSpPr>
      <dsp:spPr>
        <a:xfrm>
          <a:off x="860432" y="1625599"/>
          <a:ext cx="5180380" cy="8128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dirty="0"/>
            <a:t>The action plan introduced by the Department of Health and Science must be implemented effectively.</a:t>
          </a:r>
        </a:p>
      </dsp:txBody>
      <dsp:txXfrm>
        <a:off x="860432" y="1625599"/>
        <a:ext cx="5180380" cy="812800"/>
      </dsp:txXfrm>
    </dsp:sp>
    <dsp:sp modelId="{2D9066DB-D32F-4680-BB8D-D2746CC13D7F}">
      <dsp:nvSpPr>
        <dsp:cNvPr id="0" name=""/>
        <dsp:cNvSpPr/>
      </dsp:nvSpPr>
      <dsp:spPr>
        <a:xfrm>
          <a:off x="352432" y="1523999"/>
          <a:ext cx="1016000" cy="101600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DEC22D-F1AC-42FE-9B47-E525918DA546}">
      <dsp:nvSpPr>
        <dsp:cNvPr id="0" name=""/>
        <dsp:cNvSpPr/>
      </dsp:nvSpPr>
      <dsp:spPr>
        <a:xfrm>
          <a:off x="564979" y="2844800"/>
          <a:ext cx="5475833" cy="8128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t>Additionally, assistance can be given by taking several medications, such as pre-exposure prophylaxis </a:t>
          </a:r>
          <a:endParaRPr lang="en-US" sz="1400" kern="1200" dirty="0"/>
        </a:p>
      </dsp:txBody>
      <dsp:txXfrm>
        <a:off x="564979" y="2844800"/>
        <a:ext cx="5475833" cy="812800"/>
      </dsp:txXfrm>
    </dsp:sp>
    <dsp:sp modelId="{A31452B5-1F41-456B-B259-DB536247ABA7}">
      <dsp:nvSpPr>
        <dsp:cNvPr id="0" name=""/>
        <dsp:cNvSpPr/>
      </dsp:nvSpPr>
      <dsp:spPr>
        <a:xfrm>
          <a:off x="56979" y="2743200"/>
          <a:ext cx="1016000" cy="101600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29A83-80D0-41CD-8EA4-2E08C805B14D}">
      <dsp:nvSpPr>
        <dsp:cNvPr id="0" name=""/>
        <dsp:cNvSpPr/>
      </dsp:nvSpPr>
      <dsp:spPr>
        <a:xfrm>
          <a:off x="0" y="763711"/>
          <a:ext cx="6096000"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8A02D0B-271C-43F5-A40E-69073A693761}">
      <dsp:nvSpPr>
        <dsp:cNvPr id="0" name=""/>
        <dsp:cNvSpPr/>
      </dsp:nvSpPr>
      <dsp:spPr>
        <a:xfrm>
          <a:off x="304502" y="18943"/>
          <a:ext cx="5357694" cy="95140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22300">
            <a:lnSpc>
              <a:spcPct val="90000"/>
            </a:lnSpc>
            <a:spcBef>
              <a:spcPct val="0"/>
            </a:spcBef>
            <a:spcAft>
              <a:spcPct val="35000"/>
            </a:spcAft>
            <a:buNone/>
          </a:pPr>
          <a:r>
            <a:rPr lang="en-GB" sz="1400" kern="1200" dirty="0"/>
            <a:t>Continuous efforts may eventually result in the eradication of the HIV that is frequently transmitted locally</a:t>
          </a:r>
          <a:endParaRPr lang="en-US" sz="1400" kern="1200" dirty="0"/>
        </a:p>
      </dsp:txBody>
      <dsp:txXfrm>
        <a:off x="350946" y="65387"/>
        <a:ext cx="5264806" cy="858519"/>
      </dsp:txXfrm>
    </dsp:sp>
    <dsp:sp modelId="{6C6F13A5-6B7B-4998-B9C4-23CCD321E8CD}">
      <dsp:nvSpPr>
        <dsp:cNvPr id="0" name=""/>
        <dsp:cNvSpPr/>
      </dsp:nvSpPr>
      <dsp:spPr>
        <a:xfrm>
          <a:off x="0" y="1870010"/>
          <a:ext cx="6096000"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D405FB-5B6C-42CA-9764-D21206EE03A7}">
      <dsp:nvSpPr>
        <dsp:cNvPr id="0" name=""/>
        <dsp:cNvSpPr/>
      </dsp:nvSpPr>
      <dsp:spPr>
        <a:xfrm>
          <a:off x="304502" y="1192111"/>
          <a:ext cx="5357694" cy="8845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533400">
            <a:lnSpc>
              <a:spcPct val="90000"/>
            </a:lnSpc>
            <a:spcBef>
              <a:spcPct val="0"/>
            </a:spcBef>
            <a:spcAft>
              <a:spcPct val="35000"/>
            </a:spcAft>
            <a:buNone/>
          </a:pPr>
          <a:r>
            <a:rPr lang="en-GB" sz="1200" kern="1200" dirty="0"/>
            <a:t>HIV infections must be normalized and treated like other diseases.</a:t>
          </a:r>
        </a:p>
      </dsp:txBody>
      <dsp:txXfrm>
        <a:off x="347682" y="1235291"/>
        <a:ext cx="5271334" cy="798179"/>
      </dsp:txXfrm>
    </dsp:sp>
    <dsp:sp modelId="{0D140FE0-52B6-42D0-8592-20F812C6B984}">
      <dsp:nvSpPr>
        <dsp:cNvPr id="0" name=""/>
        <dsp:cNvSpPr/>
      </dsp:nvSpPr>
      <dsp:spPr>
        <a:xfrm>
          <a:off x="0" y="3050906"/>
          <a:ext cx="6096000"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384E0C-C436-4318-AA3B-6DEC98AD85AC}">
      <dsp:nvSpPr>
        <dsp:cNvPr id="0" name=""/>
        <dsp:cNvSpPr/>
      </dsp:nvSpPr>
      <dsp:spPr>
        <a:xfrm>
          <a:off x="290214" y="2298410"/>
          <a:ext cx="5804291" cy="95913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533400">
            <a:lnSpc>
              <a:spcPct val="90000"/>
            </a:lnSpc>
            <a:spcBef>
              <a:spcPct val="0"/>
            </a:spcBef>
            <a:spcAft>
              <a:spcPct val="35000"/>
            </a:spcAft>
            <a:buNone/>
          </a:pPr>
          <a:r>
            <a:rPr lang="en-GB" sz="1200" kern="1200" dirty="0"/>
            <a:t>People who are diagnosed with HIV infections between the ages of 15 to 24 are mostly young girls who get infections because of a lack of awareness while physical intimacy</a:t>
          </a:r>
        </a:p>
      </dsp:txBody>
      <dsp:txXfrm>
        <a:off x="337035" y="2345231"/>
        <a:ext cx="5710649" cy="865494"/>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69418209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4"/>
        <p:cNvGrpSpPr/>
        <p:nvPr/>
      </p:nvGrpSpPr>
      <p:grpSpPr>
        <a:xfrm>
          <a:off x="0" y="0"/>
          <a:ext cx="0" cy="0"/>
          <a:chOff x="0" y="0"/>
          <a:chExt cx="0" cy="0"/>
        </a:xfrm>
      </p:grpSpPr>
      <p:sp>
        <p:nvSpPr>
          <p:cNvPr id="425" name="Google Shape;4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6" name="Google Shape;4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08006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g9fb34cd2fb_0_3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2" name="Google Shape;692;g9fb34cd2fb_0_3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According to Blood (2016), HIV (Human Immunodeficiency Virus) indicates a viral infection that attacks the immune system of the human body. Ignoring treating HIV with adequate medical care leads to the development of AIDS (Acquired Immunodeficiency Syndrome).</a:t>
            </a:r>
          </a:p>
          <a:p>
            <a:pPr marL="0" lvl="0" indent="0" algn="l" rtl="0">
              <a:spcBef>
                <a:spcPts val="0"/>
              </a:spcBef>
              <a:spcAft>
                <a:spcPts val="0"/>
              </a:spcAft>
              <a:buNone/>
            </a:pPr>
            <a:endParaRPr lang="en-GB" dirty="0"/>
          </a:p>
          <a:p>
            <a:r>
              <a:rPr lang="en-GB" dirty="0"/>
              <a:t>The study aim is: </a:t>
            </a:r>
            <a:r>
              <a:rPr lang="en-GB" sz="1100" b="0" i="0" u="none" strike="noStrike" cap="none" dirty="0">
                <a:solidFill>
                  <a:srgbClr val="000000"/>
                </a:solidFill>
                <a:effectLst/>
                <a:latin typeface="Arial"/>
                <a:ea typeface="Arial"/>
                <a:cs typeface="Arial"/>
                <a:sym typeface="Arial"/>
              </a:rPr>
              <a:t> </a:t>
            </a:r>
          </a:p>
          <a:p>
            <a:r>
              <a:rPr lang="en-GB" sz="1100" b="0" i="1" u="none" strike="noStrike" cap="none" dirty="0">
                <a:solidFill>
                  <a:srgbClr val="000000"/>
                </a:solidFill>
                <a:effectLst/>
                <a:latin typeface="Arial"/>
                <a:ea typeface="Arial"/>
                <a:cs typeface="Arial"/>
                <a:sym typeface="Arial"/>
              </a:rPr>
              <a:t>“To understand what types of support can be provided to people living with HIV, whether the person is newly diagnosed or has been living with HIV for a long”</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828387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g9fb34cd2fb_0_3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2" name="Google Shape;692;g9fb34cd2fb_0_3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According to Jolly et al. (2021), HIV (Human Immunodeficiency Virus) is a viral infection that assaults the immune system of the body and turns into AIDS if it is not given proper treatment. Patients living with HIV need more than just medical care to keep them well under critical circumstances. </a:t>
            </a:r>
            <a:r>
              <a:rPr lang="en-GB" sz="1100" b="0" i="0" u="none" strike="noStrike" cap="none" dirty="0" err="1">
                <a:solidFill>
                  <a:srgbClr val="000000"/>
                </a:solidFill>
                <a:effectLst/>
                <a:latin typeface="Arial"/>
                <a:ea typeface="Arial"/>
                <a:cs typeface="Arial"/>
                <a:sym typeface="Arial"/>
              </a:rPr>
              <a:t>Ziersch</a:t>
            </a:r>
            <a:r>
              <a:rPr lang="en-GB" sz="1100" b="0" i="0" u="none" strike="noStrike" cap="none" dirty="0">
                <a:solidFill>
                  <a:srgbClr val="000000"/>
                </a:solidFill>
                <a:effectLst/>
                <a:latin typeface="Arial"/>
                <a:ea typeface="Arial"/>
                <a:cs typeface="Arial"/>
                <a:sym typeface="Arial"/>
              </a:rPr>
              <a:t> et al. (2021) observed that HIV patients suffer a lot from isolation, stigma, immigration, inequalities, less social support, and more mental health problems. Thus, the current study is aimed at exploring the existing support beyond medical and healthcare that could be offered to people living in critical conditions. </a:t>
            </a:r>
          </a:p>
          <a:p>
            <a:pPr marL="0" lvl="0" indent="0" algn="l" rtl="0">
              <a:spcBef>
                <a:spcPts val="0"/>
              </a:spcBef>
              <a:spcAft>
                <a:spcPts val="0"/>
              </a:spcAft>
              <a:buNone/>
            </a:pPr>
            <a:endParaRPr lang="en-GB" sz="1100" b="0" i="0" u="none" strike="noStrike" cap="none" dirty="0">
              <a:solidFill>
                <a:srgbClr val="000000"/>
              </a:solidFill>
              <a:effectLst/>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 The commencement of the current project is for the acknowledgment of HIV patients that they are also responsible for leading their lives towards betterment by taking medication timely (Barrington et al., 2018). Thus, HIV patients would become able to reduce the risks and uncertainty of HIV infection and prevent the adverse impacts of the fatal infection on their lives.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68681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8"/>
        <p:cNvGrpSpPr/>
        <p:nvPr/>
      </p:nvGrpSpPr>
      <p:grpSpPr>
        <a:xfrm>
          <a:off x="0" y="0"/>
          <a:ext cx="0" cy="0"/>
          <a:chOff x="0" y="0"/>
          <a:chExt cx="0" cy="0"/>
        </a:xfrm>
      </p:grpSpPr>
      <p:sp>
        <p:nvSpPr>
          <p:cNvPr id="1229" name="Google Shape;1229;g9fb34cd2fb_0_11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0" name="Google Shape;1230;g9fb34cd2fb_0_1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 philosophy that is best suited to understand the support and services that are provided to people living with HIV in the UK is </a:t>
            </a:r>
            <a:r>
              <a:rPr lang="en-GB" sz="1100" b="0" i="0" u="none" strike="noStrike" cap="none" dirty="0" err="1">
                <a:solidFill>
                  <a:srgbClr val="000000"/>
                </a:solidFill>
                <a:effectLst/>
                <a:latin typeface="Arial"/>
                <a:ea typeface="Arial"/>
                <a:cs typeface="Arial"/>
                <a:sym typeface="Arial"/>
              </a:rPr>
              <a:t>interpretivism</a:t>
            </a:r>
            <a:r>
              <a:rPr lang="en-GB" sz="1100" b="0" i="0" u="none" strike="noStrike" cap="none" dirty="0">
                <a:solidFill>
                  <a:srgbClr val="000000"/>
                </a:solidFill>
                <a:effectLst/>
                <a:latin typeface="Arial"/>
                <a:ea typeface="Arial"/>
                <a:cs typeface="Arial"/>
                <a:sym typeface="Arial"/>
              </a:rPr>
              <a:t> philosophy. This philosophy believes in facts and figures and all the results that are deduced based on social science research that is based on the finding of different researchers in the past. </a:t>
            </a:r>
          </a:p>
          <a:p>
            <a:pPr marL="0" lvl="0" indent="0" algn="l" rtl="0">
              <a:spcBef>
                <a:spcPts val="0"/>
              </a:spcBef>
              <a:spcAft>
                <a:spcPts val="0"/>
              </a:spcAft>
              <a:buNone/>
            </a:pP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in this particular study of research, the best-suited design is qualitative as the researcher is considering the past finding and results of researchers to understand the support that the people living with HIV in the United Kingdom are provided. </a:t>
            </a:r>
          </a:p>
          <a:p>
            <a:pPr marL="0" lvl="0" indent="0" algn="l" rtl="0">
              <a:spcBef>
                <a:spcPts val="0"/>
              </a:spcBef>
              <a:spcAft>
                <a:spcPts val="0"/>
              </a:spcAft>
              <a:buNone/>
            </a:pP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The inductive approach is best suitable for this scenario because it allows the establishment of probability.</a:t>
            </a:r>
          </a:p>
          <a:p>
            <a:pPr marL="0" lvl="0" indent="0" algn="l" rtl="0">
              <a:spcBef>
                <a:spcPts val="0"/>
              </a:spcBef>
              <a:spcAft>
                <a:spcPts val="0"/>
              </a:spcAft>
              <a:buNone/>
            </a:pPr>
            <a:endParaRPr lang="en-GB" sz="1100" b="0" i="0" u="none" strike="noStrike" cap="none" dirty="0">
              <a:solidFill>
                <a:srgbClr val="000000"/>
              </a:solidFill>
              <a:effectLst/>
              <a:latin typeface="Arial"/>
              <a:cs typeface="Arial"/>
              <a:sym typeface="Arial"/>
            </a:endParaRPr>
          </a:p>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In this study, the systematic literature review is considered because it is suitable to collect and analyse relevant data present already. This method helps the researchers to meet the research objective without the need for a high budget and expensive tools </a:t>
            </a:r>
          </a:p>
          <a:p>
            <a:pPr marL="0" lvl="0" indent="0" algn="l" rtl="0">
              <a:spcBef>
                <a:spcPts val="0"/>
              </a:spcBef>
              <a:spcAft>
                <a:spcPts val="0"/>
              </a:spcAft>
              <a:buNone/>
            </a:pPr>
            <a:endParaRPr lang="en-GB" sz="1100" b="0" i="0" u="none" strike="noStrike" cap="none" dirty="0">
              <a:solidFill>
                <a:srgbClr val="000000"/>
              </a:solidFill>
              <a:effectLst/>
              <a:latin typeface="Arial"/>
              <a:cs typeface="Arial"/>
              <a:sym typeface="Arial"/>
            </a:endParaRPr>
          </a:p>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In this method, first of all, the collected data that need to be analysed are selected based on the support that the people living with HIV are provided in the UK. Secondly, the collected data is organised into different units or categories. </a:t>
            </a:r>
            <a:endParaRPr dirty="0"/>
          </a:p>
        </p:txBody>
      </p:sp>
    </p:spTree>
    <p:extLst>
      <p:ext uri="{BB962C8B-B14F-4D97-AF65-F5344CB8AC3E}">
        <p14:creationId xmlns:p14="http://schemas.microsoft.com/office/powerpoint/2010/main" val="3574345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7"/>
        <p:cNvGrpSpPr/>
        <p:nvPr/>
      </p:nvGrpSpPr>
      <p:grpSpPr>
        <a:xfrm>
          <a:off x="0" y="0"/>
          <a:ext cx="0" cy="0"/>
          <a:chOff x="0" y="0"/>
          <a:chExt cx="0" cy="0"/>
        </a:xfrm>
      </p:grpSpPr>
      <p:sp>
        <p:nvSpPr>
          <p:cNvPr id="878" name="Google Shape;878;g9fb34cd2fb_0_3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9" name="Google Shape;879;g9fb34cd2fb_0_3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Flowers et al. (2006) conducted a study to evaluate the stigma linked with Black Africans living in London UK. In this study, semi-structured interviews are conducted with 30 Black Africans diagnosed with HIV. Results of the study showed that the social context is identified as a significant framework under which the experiences of people diagnosed with HIV are positioned. Considering the living experience of these people, it is identified that being diagnosed with HIV is a reason for social isolation and depression in them. Prejudice and stigma are identified as major factors affecting their mental health and daily life severely.  The strength of the study interviews is conducted so in-depth information is extracted. The limitation is studied results are limited to Black Africans living in London UK.</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4445882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7"/>
        <p:cNvGrpSpPr/>
        <p:nvPr/>
      </p:nvGrpSpPr>
      <p:grpSpPr>
        <a:xfrm>
          <a:off x="0" y="0"/>
          <a:ext cx="0" cy="0"/>
          <a:chOff x="0" y="0"/>
          <a:chExt cx="0" cy="0"/>
        </a:xfrm>
      </p:grpSpPr>
      <p:sp>
        <p:nvSpPr>
          <p:cNvPr id="878" name="Google Shape;878;g9fb34cd2fb_0_3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9" name="Google Shape;879;g9fb34cd2fb_0_3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Brown et al. (2020) conducted a study to show present trends in the HIV epidemic in the UK from 2007 to 2016 and the related public health response. Data was taken from different authentic government sources related to clinical markers, HIV diagnoses, testing, the number of incidents, and mortality rates. The results of the study showed that HIV transmission can be a decline in homogenous sex and the mortality rate can be reduced as a result of providing prompt treatment and frequent recommendations for HIV testing. It is evaluated that the HIV transmission risks can be overcome if effective preventive strategies are provided such as providing pre-exposure prophylaxis to the people at risk. The strength of the study is logical reasoning is provided to support the outcomes of the study. The limitation of the study is data from limited countries are included. To overcome these challenges, many institutes, government organisations, agencies, and healthcare settings are taking initiatives in the UK so that they can be treated equally like other patients. Effective therapies are required to implement by targeting the mentioned factors to overcome the issues mainly related to lack of confidence and self-esteem. Not only this, support can be provided with the use of several medications including pre-exposure prophylaxis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177977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g9fb34cd2fb_0_3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2" name="Google Shape;692;g9fb34cd2fb_0_3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ctr"/>
            <a:r>
              <a:rPr lang="en-US" dirty="0"/>
              <a:t>HIV patients suffer a lot from isolation, stigma, immigration, inequalities, less social support, and more mental health problems. Thus, the current study is aimed at exploring the existing support beyond medical and healthcare that could be offered to people living in critical conditions.</a:t>
            </a:r>
          </a:p>
          <a:p>
            <a:pPr marL="0" lvl="0" indent="0" algn="ctr"/>
            <a:endParaRPr lang="en-US" dirty="0"/>
          </a:p>
          <a:p>
            <a:pPr marL="0" lvl="0" indent="0" algn="ctr"/>
            <a:r>
              <a:rPr lang="en-US" dirty="0"/>
              <a:t>Patients living with HIV require more than just medical care to be healthy in life-threatening situations because HIV is a virus that affects the immune system of the human body. </a:t>
            </a:r>
          </a:p>
          <a:p>
            <a:pPr marL="0" lvl="0" indent="0" algn="ctr"/>
            <a:endParaRPr lang="en-US" dirty="0"/>
          </a:p>
          <a:p>
            <a:pPr marL="0" lvl="0" indent="0" algn="ctr"/>
            <a:r>
              <a:rPr lang="en-US" dirty="0"/>
              <a:t>Isolation, stigma, immigration, inequality, lack of social support, and increased mental health issues are all major challenges for HIV patients. Prejudice and stigma are identified as major factors affecting their mental health and daily life severely. </a:t>
            </a:r>
          </a:p>
        </p:txBody>
      </p:sp>
    </p:spTree>
    <p:extLst>
      <p:ext uri="{BB962C8B-B14F-4D97-AF65-F5344CB8AC3E}">
        <p14:creationId xmlns:p14="http://schemas.microsoft.com/office/powerpoint/2010/main" val="8121768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g9fb34cd2fb_0_3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2" name="Google Shape;692;g9fb34cd2fb_0_3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ctr"/>
            <a:r>
              <a:rPr lang="en-US" dirty="0"/>
              <a:t>According to assessments, HIV transmission risks can be reduced by implementing effective preventive measures, such as giving at-risk individuals pre-exposure prophylaxis (Brown et al., 2020).</a:t>
            </a:r>
          </a:p>
          <a:p>
            <a:pPr marL="0" lvl="0" indent="0" algn="ctr"/>
            <a:endParaRPr lang="en-US" dirty="0"/>
          </a:p>
          <a:p>
            <a:pPr marL="0" lvl="0" indent="0" algn="ctr"/>
            <a:endParaRPr lang="en-US" dirty="0"/>
          </a:p>
          <a:p>
            <a:pPr marL="0" lvl="0" indent="0" algn="ctr"/>
            <a:r>
              <a:rPr lang="en-US" dirty="0"/>
              <a:t>the action plan introduced by the Department of Health and Science to support the UK government’s goal of accomplishing zero fresh HIV infections must be implemented effectively by each institution that will make sure the adoption of HIV prevention programs, </a:t>
            </a:r>
            <a:r>
              <a:rPr lang="en-US" dirty="0" err="1"/>
              <a:t>maximise</a:t>
            </a:r>
            <a:r>
              <a:rPr lang="en-US" dirty="0"/>
              <a:t> quick access to treatment and retention and enhance the quality of life for those who are HIV-positive. </a:t>
            </a:r>
          </a:p>
          <a:p>
            <a:pPr marL="0" lvl="0" indent="0" algn="ctr"/>
            <a:endParaRPr lang="en-US" dirty="0"/>
          </a:p>
          <a:p>
            <a:pPr marL="0" lvl="0" indent="0" algn="ctr"/>
            <a:r>
              <a:rPr lang="en-GB" sz="1100" b="0" i="0" u="none" strike="noStrike" cap="none" dirty="0">
                <a:solidFill>
                  <a:srgbClr val="000000"/>
                </a:solidFill>
                <a:effectLst/>
                <a:latin typeface="Arial"/>
                <a:ea typeface="Arial"/>
                <a:cs typeface="Arial"/>
                <a:sym typeface="Arial"/>
              </a:rPr>
              <a:t>Additionally, assistance can be given by taking several medications, such as pre-exposure prophylaxis </a:t>
            </a:r>
            <a:endParaRPr lang="en-US" dirty="0"/>
          </a:p>
          <a:p>
            <a:pPr marL="0" lvl="0" indent="0" algn="ctr"/>
            <a:endParaRPr lang="en-US" dirty="0"/>
          </a:p>
        </p:txBody>
      </p:sp>
    </p:spTree>
    <p:extLst>
      <p:ext uri="{BB962C8B-B14F-4D97-AF65-F5344CB8AC3E}">
        <p14:creationId xmlns:p14="http://schemas.microsoft.com/office/powerpoint/2010/main" val="32487696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g9fb34cd2fb_0_3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2" name="Google Shape;692;g9fb34cd2fb_0_3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lvl="0"/>
            <a:r>
              <a:rPr lang="en-GB" dirty="0"/>
              <a:t>Continuous efforts may eventually result in the eradication of the HIV that is frequently transmitted locally</a:t>
            </a:r>
          </a:p>
          <a:p>
            <a:pPr lvl="0"/>
            <a:endParaRPr lang="en-GB" dirty="0"/>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dirty="0"/>
              <a:t>HIV infections must be normalized and treated like other diseases.</a:t>
            </a:r>
          </a:p>
          <a:p>
            <a:pPr lvl="0"/>
            <a:r>
              <a:rPr lang="en-GB" sz="1100" b="0" i="0" u="none" strike="noStrike" cap="none" dirty="0">
                <a:solidFill>
                  <a:srgbClr val="000000"/>
                </a:solidFill>
                <a:effectLst/>
                <a:latin typeface="Arial"/>
                <a:ea typeface="Arial"/>
                <a:cs typeface="Arial"/>
                <a:sym typeface="Arial"/>
              </a:rPr>
              <a:t>Therefore, it is concluded that to prevent persons experiencing physical discomfort from experiencing mental trauma and emotional disruption, HIV infections must be normalized and treated like other diseases.</a:t>
            </a:r>
            <a:endParaRPr lang="en-US" dirty="0"/>
          </a:p>
        </p:txBody>
      </p:sp>
    </p:spTree>
    <p:extLst>
      <p:ext uri="{BB962C8B-B14F-4D97-AF65-F5344CB8AC3E}">
        <p14:creationId xmlns:p14="http://schemas.microsoft.com/office/powerpoint/2010/main" val="1111991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9"/>
        <p:cNvGrpSpPr/>
        <p:nvPr/>
      </p:nvGrpSpPr>
      <p:grpSpPr>
        <a:xfrm>
          <a:off x="0" y="0"/>
          <a:ext cx="0" cy="0"/>
          <a:chOff x="0" y="0"/>
          <a:chExt cx="0" cy="0"/>
        </a:xfrm>
      </p:grpSpPr>
      <p:sp>
        <p:nvSpPr>
          <p:cNvPr id="1920" name="Google Shape;1920;ga68620439d_0_7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1" name="Google Shape;1921;ga68620439d_0_7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71718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0"/>
        <p:cNvGrpSpPr/>
        <p:nvPr/>
      </p:nvGrpSpPr>
      <p:grpSpPr>
        <a:xfrm>
          <a:off x="0" y="0"/>
          <a:ext cx="0" cy="0"/>
          <a:chOff x="0" y="0"/>
          <a:chExt cx="0" cy="0"/>
        </a:xfrm>
      </p:grpSpPr>
      <p:sp>
        <p:nvSpPr>
          <p:cNvPr id="1451" name="Google Shape;1451;g9fc5e689ef_0_5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2" name="Google Shape;1452;g9fc5e689ef_0_5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490788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HIV Disease by Slidesgo" type="title">
  <p:cSld name="TITLE">
    <p:spTree>
      <p:nvGrpSpPr>
        <p:cNvPr id="1" name="Shape 8"/>
        <p:cNvGrpSpPr/>
        <p:nvPr/>
      </p:nvGrpSpPr>
      <p:grpSpPr>
        <a:xfrm>
          <a:off x="0" y="0"/>
          <a:ext cx="0" cy="0"/>
          <a:chOff x="0" y="0"/>
          <a:chExt cx="0" cy="0"/>
        </a:xfrm>
      </p:grpSpPr>
      <p:grpSp>
        <p:nvGrpSpPr>
          <p:cNvPr id="9" name="Google Shape;9;p2"/>
          <p:cNvGrpSpPr/>
          <p:nvPr/>
        </p:nvGrpSpPr>
        <p:grpSpPr>
          <a:xfrm>
            <a:off x="7014026" y="-36353"/>
            <a:ext cx="2179019" cy="1814366"/>
            <a:chOff x="7004926" y="-3"/>
            <a:chExt cx="2179019" cy="1814366"/>
          </a:xfrm>
        </p:grpSpPr>
        <p:sp>
          <p:nvSpPr>
            <p:cNvPr id="10" name="Google Shape;10;p2"/>
            <p:cNvSpPr/>
            <p:nvPr/>
          </p:nvSpPr>
          <p:spPr>
            <a:xfrm>
              <a:off x="7353282" y="-3"/>
              <a:ext cx="1830663" cy="1814366"/>
            </a:xfrm>
            <a:custGeom>
              <a:avLst/>
              <a:gdLst/>
              <a:ahLst/>
              <a:cxnLst/>
              <a:rect l="l" t="t" r="r" b="b"/>
              <a:pathLst>
                <a:path w="17589" h="17432" extrusionOk="0">
                  <a:moveTo>
                    <a:pt x="1" y="0"/>
                  </a:moveTo>
                  <a:cubicBezTo>
                    <a:pt x="1" y="0"/>
                    <a:pt x="284" y="3933"/>
                    <a:pt x="2486" y="5380"/>
                  </a:cubicBezTo>
                  <a:cubicBezTo>
                    <a:pt x="6042" y="7866"/>
                    <a:pt x="9849" y="4971"/>
                    <a:pt x="12460" y="9030"/>
                  </a:cubicBezTo>
                  <a:cubicBezTo>
                    <a:pt x="15072" y="13121"/>
                    <a:pt x="13499" y="16519"/>
                    <a:pt x="17589" y="17431"/>
                  </a:cubicBezTo>
                  <a:lnTo>
                    <a:pt x="1758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rot="940759">
              <a:off x="7038179" y="173839"/>
              <a:ext cx="333746" cy="292047"/>
            </a:xfrm>
            <a:custGeom>
              <a:avLst/>
              <a:gdLst/>
              <a:ahLst/>
              <a:cxnLst/>
              <a:rect l="l" t="t" r="r" b="b"/>
              <a:pathLst>
                <a:path w="3273" h="2864" extrusionOk="0">
                  <a:moveTo>
                    <a:pt x="1574" y="0"/>
                  </a:moveTo>
                  <a:cubicBezTo>
                    <a:pt x="1" y="0"/>
                    <a:pt x="252" y="1699"/>
                    <a:pt x="1291" y="2612"/>
                  </a:cubicBezTo>
                  <a:cubicBezTo>
                    <a:pt x="1574" y="2864"/>
                    <a:pt x="1826" y="2864"/>
                    <a:pt x="2077" y="2864"/>
                  </a:cubicBezTo>
                  <a:cubicBezTo>
                    <a:pt x="2738" y="2864"/>
                    <a:pt x="3273" y="2203"/>
                    <a:pt x="3021" y="1416"/>
                  </a:cubicBezTo>
                  <a:cubicBezTo>
                    <a:pt x="2738" y="630"/>
                    <a:pt x="2360" y="0"/>
                    <a:pt x="1574" y="0"/>
                  </a:cubicBezTo>
                  <a:close/>
                </a:path>
              </a:pathLst>
            </a:custGeom>
            <a:solidFill>
              <a:srgbClr val="E7D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2" name="Google Shape;12;p2"/>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13" name="Google Shape;13;p2"/>
          <p:cNvGrpSpPr/>
          <p:nvPr/>
        </p:nvGrpSpPr>
        <p:grpSpPr>
          <a:xfrm>
            <a:off x="1" y="3329133"/>
            <a:ext cx="1786597" cy="1814377"/>
            <a:chOff x="249825" y="1523700"/>
            <a:chExt cx="403550" cy="409825"/>
          </a:xfrm>
        </p:grpSpPr>
        <p:sp>
          <p:nvSpPr>
            <p:cNvPr id="14" name="Google Shape;14;p2"/>
            <p:cNvSpPr/>
            <p:nvPr/>
          </p:nvSpPr>
          <p:spPr>
            <a:xfrm>
              <a:off x="249825" y="1523700"/>
              <a:ext cx="403550" cy="409825"/>
            </a:xfrm>
            <a:custGeom>
              <a:avLst/>
              <a:gdLst/>
              <a:ahLst/>
              <a:cxnLst/>
              <a:rect l="l" t="t" r="r" b="b"/>
              <a:pathLst>
                <a:path w="16142" h="16393" extrusionOk="0">
                  <a:moveTo>
                    <a:pt x="1" y="0"/>
                  </a:moveTo>
                  <a:lnTo>
                    <a:pt x="1" y="16393"/>
                  </a:lnTo>
                  <a:lnTo>
                    <a:pt x="16142" y="16393"/>
                  </a:lnTo>
                  <a:cubicBezTo>
                    <a:pt x="15355" y="12743"/>
                    <a:pt x="12209" y="14159"/>
                    <a:pt x="8402" y="11673"/>
                  </a:cubicBezTo>
                  <a:cubicBezTo>
                    <a:pt x="4595" y="9188"/>
                    <a:pt x="7363" y="5789"/>
                    <a:pt x="5004" y="2360"/>
                  </a:cubicBezTo>
                  <a:cubicBezTo>
                    <a:pt x="3556" y="283"/>
                    <a:pt x="1" y="0"/>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17375" y="1724275"/>
              <a:ext cx="81825" cy="71600"/>
            </a:xfrm>
            <a:custGeom>
              <a:avLst/>
              <a:gdLst/>
              <a:ahLst/>
              <a:cxnLst/>
              <a:rect l="l" t="t" r="r" b="b"/>
              <a:pathLst>
                <a:path w="3273" h="2864" extrusionOk="0">
                  <a:moveTo>
                    <a:pt x="1574" y="0"/>
                  </a:moveTo>
                  <a:cubicBezTo>
                    <a:pt x="1" y="0"/>
                    <a:pt x="252" y="1699"/>
                    <a:pt x="1291" y="2612"/>
                  </a:cubicBezTo>
                  <a:cubicBezTo>
                    <a:pt x="1574" y="2864"/>
                    <a:pt x="1826" y="2864"/>
                    <a:pt x="2077" y="2864"/>
                  </a:cubicBezTo>
                  <a:cubicBezTo>
                    <a:pt x="2738" y="2864"/>
                    <a:pt x="3273" y="2203"/>
                    <a:pt x="3021" y="1416"/>
                  </a:cubicBezTo>
                  <a:cubicBezTo>
                    <a:pt x="2738" y="630"/>
                    <a:pt x="2360" y="0"/>
                    <a:pt x="15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188200" y="1040025"/>
            <a:ext cx="2869200" cy="2147700"/>
          </a:xfrm>
          <a:prstGeom prst="rect">
            <a:avLst/>
          </a:prstGeom>
        </p:spPr>
        <p:txBody>
          <a:bodyPr spcFirstLastPara="1" wrap="square" lIns="0" tIns="0" rIns="0" bIns="0" anchor="ctr" anchorCtr="0">
            <a:noAutofit/>
          </a:bodyPr>
          <a:lstStyle>
            <a:lvl1pPr lvl="0" algn="ctr">
              <a:lnSpc>
                <a:spcPct val="80000"/>
              </a:lnSpc>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7" name="Google Shape;17;p2"/>
          <p:cNvSpPr txBox="1">
            <a:spLocks noGrp="1"/>
          </p:cNvSpPr>
          <p:nvPr>
            <p:ph type="subTitle" idx="1"/>
          </p:nvPr>
        </p:nvSpPr>
        <p:spPr>
          <a:xfrm>
            <a:off x="4821600" y="3187575"/>
            <a:ext cx="3602400" cy="915900"/>
          </a:xfrm>
          <a:prstGeom prst="rect">
            <a:avLst/>
          </a:prstGeom>
        </p:spPr>
        <p:txBody>
          <a:bodyPr spcFirstLastPara="1" wrap="square" lIns="0" tIns="0" rIns="0" bIns="0" anchor="ctr" anchorCtr="0">
            <a:noAutofit/>
          </a:bodyPr>
          <a:lstStyle>
            <a:lvl1pPr lvl="0" algn="ctr">
              <a:lnSpc>
                <a:spcPct val="100000"/>
              </a:lnSpc>
              <a:spcBef>
                <a:spcPts val="0"/>
              </a:spcBef>
              <a:spcAft>
                <a:spcPts val="0"/>
              </a:spcAft>
              <a:buSzPts val="2800"/>
              <a:buNone/>
              <a:defRPr sz="1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8"/>
        <p:cNvGrpSpPr/>
        <p:nvPr/>
      </p:nvGrpSpPr>
      <p:grpSpPr>
        <a:xfrm>
          <a:off x="0" y="0"/>
          <a:ext cx="0" cy="0"/>
          <a:chOff x="0" y="0"/>
          <a:chExt cx="0" cy="0"/>
        </a:xfrm>
      </p:grpSpPr>
      <p:pic>
        <p:nvPicPr>
          <p:cNvPr id="79" name="Google Shape;79;p6"/>
          <p:cNvPicPr preferRelativeResize="0"/>
          <p:nvPr/>
        </p:nvPicPr>
        <p:blipFill>
          <a:blip r:embed="rId2">
            <a:alphaModFix/>
          </a:blip>
          <a:stretch>
            <a:fillRect/>
          </a:stretch>
        </p:blipFill>
        <p:spPr>
          <a:xfrm>
            <a:off x="0" y="0"/>
            <a:ext cx="9144000" cy="5143500"/>
          </a:xfrm>
          <a:prstGeom prst="rect">
            <a:avLst/>
          </a:prstGeom>
          <a:noFill/>
          <a:ln>
            <a:noFill/>
          </a:ln>
        </p:spPr>
      </p:pic>
      <p:sp>
        <p:nvSpPr>
          <p:cNvPr id="80" name="Google Shape;80;p6"/>
          <p:cNvSpPr/>
          <p:nvPr/>
        </p:nvSpPr>
        <p:spPr>
          <a:xfrm rot="5400000" flipH="1">
            <a:off x="-383397" y="497731"/>
            <a:ext cx="1115409" cy="348590"/>
          </a:xfrm>
          <a:custGeom>
            <a:avLst/>
            <a:gdLst/>
            <a:ahLst/>
            <a:cxnLst/>
            <a:rect l="l" t="t" r="r" b="b"/>
            <a:pathLst>
              <a:path w="22152" h="6923" extrusionOk="0">
                <a:moveTo>
                  <a:pt x="22088" y="0"/>
                </a:moveTo>
                <a:cubicBezTo>
                  <a:pt x="22057" y="0"/>
                  <a:pt x="22025" y="32"/>
                  <a:pt x="22025" y="95"/>
                </a:cubicBezTo>
                <a:cubicBezTo>
                  <a:pt x="21113" y="1007"/>
                  <a:pt x="20201" y="1668"/>
                  <a:pt x="19005" y="2329"/>
                </a:cubicBezTo>
                <a:cubicBezTo>
                  <a:pt x="18753" y="1951"/>
                  <a:pt x="18218" y="1542"/>
                  <a:pt x="17715" y="1416"/>
                </a:cubicBezTo>
                <a:cubicBezTo>
                  <a:pt x="17054" y="1291"/>
                  <a:pt x="16519" y="1165"/>
                  <a:pt x="15859" y="1007"/>
                </a:cubicBezTo>
                <a:lnTo>
                  <a:pt x="15859" y="1007"/>
                </a:lnTo>
                <a:cubicBezTo>
                  <a:pt x="16268" y="1542"/>
                  <a:pt x="16645" y="1951"/>
                  <a:pt x="17180" y="2203"/>
                </a:cubicBezTo>
                <a:cubicBezTo>
                  <a:pt x="17558" y="2455"/>
                  <a:pt x="17967" y="2581"/>
                  <a:pt x="18344" y="2738"/>
                </a:cubicBezTo>
                <a:cubicBezTo>
                  <a:pt x="17841" y="2990"/>
                  <a:pt x="17306" y="3115"/>
                  <a:pt x="16771" y="3367"/>
                </a:cubicBezTo>
                <a:cubicBezTo>
                  <a:pt x="15984" y="2203"/>
                  <a:pt x="14694" y="1416"/>
                  <a:pt x="13247" y="1291"/>
                </a:cubicBezTo>
                <a:lnTo>
                  <a:pt x="13247" y="1291"/>
                </a:lnTo>
                <a:cubicBezTo>
                  <a:pt x="13625" y="1794"/>
                  <a:pt x="14034" y="2329"/>
                  <a:pt x="14568" y="2738"/>
                </a:cubicBezTo>
                <a:cubicBezTo>
                  <a:pt x="14946" y="3115"/>
                  <a:pt x="15481" y="3367"/>
                  <a:pt x="15984" y="3650"/>
                </a:cubicBezTo>
                <a:cubicBezTo>
                  <a:pt x="15198" y="3776"/>
                  <a:pt x="14285" y="3902"/>
                  <a:pt x="13499" y="4028"/>
                </a:cubicBezTo>
                <a:cubicBezTo>
                  <a:pt x="13625" y="3241"/>
                  <a:pt x="13121" y="2581"/>
                  <a:pt x="12586" y="2077"/>
                </a:cubicBezTo>
                <a:cubicBezTo>
                  <a:pt x="11926" y="1668"/>
                  <a:pt x="11265" y="1416"/>
                  <a:pt x="10478" y="1165"/>
                </a:cubicBezTo>
                <a:lnTo>
                  <a:pt x="10478" y="1165"/>
                </a:lnTo>
                <a:cubicBezTo>
                  <a:pt x="11013" y="2329"/>
                  <a:pt x="11800" y="3241"/>
                  <a:pt x="12712" y="4028"/>
                </a:cubicBezTo>
                <a:lnTo>
                  <a:pt x="12209" y="4028"/>
                </a:lnTo>
                <a:cubicBezTo>
                  <a:pt x="11674" y="3902"/>
                  <a:pt x="11265" y="3902"/>
                  <a:pt x="10761" y="3902"/>
                </a:cubicBezTo>
                <a:cubicBezTo>
                  <a:pt x="10352" y="2738"/>
                  <a:pt x="9566" y="1794"/>
                  <a:pt x="8653" y="1165"/>
                </a:cubicBezTo>
                <a:lnTo>
                  <a:pt x="8653" y="1165"/>
                </a:lnTo>
                <a:cubicBezTo>
                  <a:pt x="8779" y="2077"/>
                  <a:pt x="9314" y="2990"/>
                  <a:pt x="10101" y="3776"/>
                </a:cubicBezTo>
                <a:cubicBezTo>
                  <a:pt x="9440" y="3650"/>
                  <a:pt x="8779" y="3524"/>
                  <a:pt x="8118" y="3367"/>
                </a:cubicBezTo>
                <a:cubicBezTo>
                  <a:pt x="8118" y="2738"/>
                  <a:pt x="7993" y="2077"/>
                  <a:pt x="7615" y="1668"/>
                </a:cubicBezTo>
                <a:cubicBezTo>
                  <a:pt x="7332" y="1165"/>
                  <a:pt x="6703" y="756"/>
                  <a:pt x="6168" y="630"/>
                </a:cubicBezTo>
                <a:lnTo>
                  <a:pt x="6168" y="630"/>
                </a:lnTo>
                <a:cubicBezTo>
                  <a:pt x="6293" y="1542"/>
                  <a:pt x="6828" y="2455"/>
                  <a:pt x="7332" y="3115"/>
                </a:cubicBezTo>
                <a:cubicBezTo>
                  <a:pt x="6828" y="2990"/>
                  <a:pt x="6293" y="2864"/>
                  <a:pt x="5759" y="2738"/>
                </a:cubicBezTo>
                <a:cubicBezTo>
                  <a:pt x="5916" y="2203"/>
                  <a:pt x="5633" y="1668"/>
                  <a:pt x="5255" y="1291"/>
                </a:cubicBezTo>
                <a:cubicBezTo>
                  <a:pt x="4846" y="881"/>
                  <a:pt x="4343" y="504"/>
                  <a:pt x="3808" y="221"/>
                </a:cubicBezTo>
                <a:lnTo>
                  <a:pt x="3808" y="221"/>
                </a:lnTo>
                <a:cubicBezTo>
                  <a:pt x="3934" y="756"/>
                  <a:pt x="4185" y="1165"/>
                  <a:pt x="4343" y="1668"/>
                </a:cubicBezTo>
                <a:cubicBezTo>
                  <a:pt x="4469" y="1951"/>
                  <a:pt x="4594" y="2203"/>
                  <a:pt x="4720" y="2329"/>
                </a:cubicBezTo>
                <a:cubicBezTo>
                  <a:pt x="4720" y="2429"/>
                  <a:pt x="4800" y="2529"/>
                  <a:pt x="4896" y="2566"/>
                </a:cubicBezTo>
                <a:lnTo>
                  <a:pt x="4896" y="2566"/>
                </a:lnTo>
                <a:cubicBezTo>
                  <a:pt x="4290" y="2454"/>
                  <a:pt x="3656" y="2450"/>
                  <a:pt x="3021" y="2329"/>
                </a:cubicBezTo>
                <a:cubicBezTo>
                  <a:pt x="2895" y="1951"/>
                  <a:pt x="2360" y="1951"/>
                  <a:pt x="2109" y="1951"/>
                </a:cubicBezTo>
                <a:cubicBezTo>
                  <a:pt x="1322" y="1951"/>
                  <a:pt x="661" y="2077"/>
                  <a:pt x="1" y="2329"/>
                </a:cubicBezTo>
                <a:cubicBezTo>
                  <a:pt x="545" y="2666"/>
                  <a:pt x="1261" y="2896"/>
                  <a:pt x="1936" y="2896"/>
                </a:cubicBezTo>
                <a:cubicBezTo>
                  <a:pt x="2080" y="2896"/>
                  <a:pt x="2222" y="2886"/>
                  <a:pt x="2360" y="2864"/>
                </a:cubicBezTo>
                <a:cubicBezTo>
                  <a:pt x="2486" y="2864"/>
                  <a:pt x="2770" y="2738"/>
                  <a:pt x="2895" y="2581"/>
                </a:cubicBezTo>
                <a:cubicBezTo>
                  <a:pt x="3808" y="2738"/>
                  <a:pt x="4594" y="2864"/>
                  <a:pt x="5507" y="2990"/>
                </a:cubicBezTo>
                <a:cubicBezTo>
                  <a:pt x="4469" y="2990"/>
                  <a:pt x="3399" y="3241"/>
                  <a:pt x="2770" y="4154"/>
                </a:cubicBezTo>
                <a:cubicBezTo>
                  <a:pt x="2935" y="4176"/>
                  <a:pt x="3101" y="4187"/>
                  <a:pt x="3267" y="4187"/>
                </a:cubicBezTo>
                <a:cubicBezTo>
                  <a:pt x="4266" y="4187"/>
                  <a:pt x="5241" y="3790"/>
                  <a:pt x="5916" y="3115"/>
                </a:cubicBezTo>
                <a:cubicBezTo>
                  <a:pt x="6419" y="3241"/>
                  <a:pt x="6954" y="3241"/>
                  <a:pt x="7332" y="3367"/>
                </a:cubicBezTo>
                <a:cubicBezTo>
                  <a:pt x="6545" y="3650"/>
                  <a:pt x="5759" y="4028"/>
                  <a:pt x="5129" y="4563"/>
                </a:cubicBezTo>
                <a:cubicBezTo>
                  <a:pt x="5345" y="4615"/>
                  <a:pt x="5566" y="4640"/>
                  <a:pt x="5788" y="4640"/>
                </a:cubicBezTo>
                <a:cubicBezTo>
                  <a:pt x="6635" y="4640"/>
                  <a:pt x="7495" y="4274"/>
                  <a:pt x="8118" y="3650"/>
                </a:cubicBezTo>
                <a:cubicBezTo>
                  <a:pt x="8779" y="3776"/>
                  <a:pt x="9440" y="3902"/>
                  <a:pt x="10101" y="4028"/>
                </a:cubicBezTo>
                <a:cubicBezTo>
                  <a:pt x="9062" y="4311"/>
                  <a:pt x="7993" y="4814"/>
                  <a:pt x="7080" y="5601"/>
                </a:cubicBezTo>
                <a:cubicBezTo>
                  <a:pt x="7305" y="5645"/>
                  <a:pt x="7529" y="5666"/>
                  <a:pt x="7751" y="5666"/>
                </a:cubicBezTo>
                <a:cubicBezTo>
                  <a:pt x="8958" y="5666"/>
                  <a:pt x="10077" y="5038"/>
                  <a:pt x="10635" y="4028"/>
                </a:cubicBezTo>
                <a:cubicBezTo>
                  <a:pt x="11139" y="4154"/>
                  <a:pt x="11674" y="4154"/>
                  <a:pt x="12209" y="4311"/>
                </a:cubicBezTo>
                <a:lnTo>
                  <a:pt x="12712" y="4311"/>
                </a:lnTo>
                <a:cubicBezTo>
                  <a:pt x="11548" y="4814"/>
                  <a:pt x="10635" y="5601"/>
                  <a:pt x="9849" y="6514"/>
                </a:cubicBezTo>
                <a:cubicBezTo>
                  <a:pt x="10635" y="6514"/>
                  <a:pt x="11422" y="6262"/>
                  <a:pt x="12051" y="5884"/>
                </a:cubicBezTo>
                <a:cubicBezTo>
                  <a:pt x="12586" y="5475"/>
                  <a:pt x="13121" y="4940"/>
                  <a:pt x="13499" y="4311"/>
                </a:cubicBezTo>
                <a:cubicBezTo>
                  <a:pt x="14285" y="4154"/>
                  <a:pt x="15072" y="4028"/>
                  <a:pt x="15859" y="3902"/>
                </a:cubicBezTo>
                <a:lnTo>
                  <a:pt x="15859" y="3902"/>
                </a:lnTo>
                <a:cubicBezTo>
                  <a:pt x="14820" y="4689"/>
                  <a:pt x="13908" y="5601"/>
                  <a:pt x="13782" y="6923"/>
                </a:cubicBezTo>
                <a:cubicBezTo>
                  <a:pt x="14568" y="6671"/>
                  <a:pt x="15355" y="6388"/>
                  <a:pt x="15859" y="5727"/>
                </a:cubicBezTo>
                <a:cubicBezTo>
                  <a:pt x="16393" y="5098"/>
                  <a:pt x="16771" y="4437"/>
                  <a:pt x="16771" y="3650"/>
                </a:cubicBezTo>
                <a:cubicBezTo>
                  <a:pt x="17432" y="3367"/>
                  <a:pt x="17967" y="3241"/>
                  <a:pt x="18501" y="2864"/>
                </a:cubicBezTo>
                <a:lnTo>
                  <a:pt x="18501" y="2864"/>
                </a:lnTo>
                <a:cubicBezTo>
                  <a:pt x="17841" y="3902"/>
                  <a:pt x="17432" y="5098"/>
                  <a:pt x="17306" y="6262"/>
                </a:cubicBezTo>
                <a:cubicBezTo>
                  <a:pt x="17967" y="5884"/>
                  <a:pt x="18344" y="5349"/>
                  <a:pt x="18753" y="4689"/>
                </a:cubicBezTo>
                <a:cubicBezTo>
                  <a:pt x="19005" y="4028"/>
                  <a:pt x="19005" y="3367"/>
                  <a:pt x="19005" y="2738"/>
                </a:cubicBezTo>
                <a:cubicBezTo>
                  <a:pt x="20201" y="2077"/>
                  <a:pt x="21239" y="1291"/>
                  <a:pt x="22151" y="221"/>
                </a:cubicBezTo>
                <a:lnTo>
                  <a:pt x="22151" y="95"/>
                </a:lnTo>
                <a:cubicBezTo>
                  <a:pt x="22151" y="32"/>
                  <a:pt x="22120" y="0"/>
                  <a:pt x="220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 name="Google Shape;81;p6"/>
          <p:cNvGrpSpPr/>
          <p:nvPr/>
        </p:nvGrpSpPr>
        <p:grpSpPr>
          <a:xfrm rot="-545189" flipH="1">
            <a:off x="-38708" y="-108153"/>
            <a:ext cx="915154" cy="648202"/>
            <a:chOff x="-68100" y="742175"/>
            <a:chExt cx="1022829" cy="724389"/>
          </a:xfrm>
        </p:grpSpPr>
        <p:sp>
          <p:nvSpPr>
            <p:cNvPr id="82" name="Google Shape;82;p6"/>
            <p:cNvSpPr/>
            <p:nvPr/>
          </p:nvSpPr>
          <p:spPr>
            <a:xfrm>
              <a:off x="-68100" y="743756"/>
              <a:ext cx="1022829" cy="722808"/>
            </a:xfrm>
            <a:custGeom>
              <a:avLst/>
              <a:gdLst/>
              <a:ahLst/>
              <a:cxnLst/>
              <a:rect l="l" t="t" r="r" b="b"/>
              <a:pathLst>
                <a:path w="20704" h="14631" extrusionOk="0">
                  <a:moveTo>
                    <a:pt x="14484" y="1"/>
                  </a:moveTo>
                  <a:cubicBezTo>
                    <a:pt x="13582" y="1"/>
                    <a:pt x="12681" y="71"/>
                    <a:pt x="11800" y="220"/>
                  </a:cubicBezTo>
                  <a:cubicBezTo>
                    <a:pt x="8779" y="629"/>
                    <a:pt x="5884" y="2045"/>
                    <a:pt x="3934" y="4279"/>
                  </a:cubicBezTo>
                  <a:cubicBezTo>
                    <a:pt x="1448" y="7174"/>
                    <a:pt x="661" y="10981"/>
                    <a:pt x="1" y="14631"/>
                  </a:cubicBezTo>
                  <a:cubicBezTo>
                    <a:pt x="3399" y="14001"/>
                    <a:pt x="6954" y="14631"/>
                    <a:pt x="10352" y="13718"/>
                  </a:cubicBezTo>
                  <a:cubicBezTo>
                    <a:pt x="13090" y="12931"/>
                    <a:pt x="15449" y="11232"/>
                    <a:pt x="17306" y="8998"/>
                  </a:cubicBezTo>
                  <a:cubicBezTo>
                    <a:pt x="18092" y="7960"/>
                    <a:pt x="18753" y="6765"/>
                    <a:pt x="19257" y="5600"/>
                  </a:cubicBezTo>
                  <a:cubicBezTo>
                    <a:pt x="19791" y="4562"/>
                    <a:pt x="20043" y="3366"/>
                    <a:pt x="20326" y="2202"/>
                  </a:cubicBezTo>
                  <a:cubicBezTo>
                    <a:pt x="20452" y="1667"/>
                    <a:pt x="20704" y="1258"/>
                    <a:pt x="20326" y="1007"/>
                  </a:cubicBezTo>
                  <a:cubicBezTo>
                    <a:pt x="19917" y="755"/>
                    <a:pt x="19131" y="629"/>
                    <a:pt x="18596" y="472"/>
                  </a:cubicBezTo>
                  <a:cubicBezTo>
                    <a:pt x="17262" y="167"/>
                    <a:pt x="15871" y="1"/>
                    <a:pt x="144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6"/>
            <p:cNvSpPr/>
            <p:nvPr/>
          </p:nvSpPr>
          <p:spPr>
            <a:xfrm>
              <a:off x="-68100" y="743756"/>
              <a:ext cx="1010429" cy="722808"/>
            </a:xfrm>
            <a:custGeom>
              <a:avLst/>
              <a:gdLst/>
              <a:ahLst/>
              <a:cxnLst/>
              <a:rect l="l" t="t" r="r" b="b"/>
              <a:pathLst>
                <a:path w="20453" h="14631" extrusionOk="0">
                  <a:moveTo>
                    <a:pt x="14484" y="1"/>
                  </a:moveTo>
                  <a:cubicBezTo>
                    <a:pt x="13582" y="1"/>
                    <a:pt x="12681" y="71"/>
                    <a:pt x="11800" y="220"/>
                  </a:cubicBezTo>
                  <a:cubicBezTo>
                    <a:pt x="8779" y="629"/>
                    <a:pt x="5884" y="2045"/>
                    <a:pt x="3934" y="4279"/>
                  </a:cubicBezTo>
                  <a:cubicBezTo>
                    <a:pt x="1448" y="7174"/>
                    <a:pt x="661" y="10981"/>
                    <a:pt x="1" y="14631"/>
                  </a:cubicBezTo>
                  <a:cubicBezTo>
                    <a:pt x="1" y="14631"/>
                    <a:pt x="15858" y="8495"/>
                    <a:pt x="20452" y="1258"/>
                  </a:cubicBezTo>
                  <a:cubicBezTo>
                    <a:pt x="20452" y="1132"/>
                    <a:pt x="20326" y="1007"/>
                    <a:pt x="20326" y="1007"/>
                  </a:cubicBezTo>
                  <a:cubicBezTo>
                    <a:pt x="19917" y="755"/>
                    <a:pt x="19131" y="629"/>
                    <a:pt x="18596" y="472"/>
                  </a:cubicBezTo>
                  <a:cubicBezTo>
                    <a:pt x="17262" y="167"/>
                    <a:pt x="15871" y="1"/>
                    <a:pt x="144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6"/>
            <p:cNvSpPr/>
            <p:nvPr/>
          </p:nvSpPr>
          <p:spPr>
            <a:xfrm>
              <a:off x="-68100" y="742175"/>
              <a:ext cx="1016654" cy="724389"/>
            </a:xfrm>
            <a:custGeom>
              <a:avLst/>
              <a:gdLst/>
              <a:ahLst/>
              <a:cxnLst/>
              <a:rect l="l" t="t" r="r" b="b"/>
              <a:pathLst>
                <a:path w="20579" h="14663" extrusionOk="0">
                  <a:moveTo>
                    <a:pt x="13750" y="0"/>
                  </a:moveTo>
                  <a:cubicBezTo>
                    <a:pt x="13373" y="0"/>
                    <a:pt x="13090" y="126"/>
                    <a:pt x="12712" y="126"/>
                  </a:cubicBezTo>
                  <a:cubicBezTo>
                    <a:pt x="14285" y="504"/>
                    <a:pt x="16897" y="1699"/>
                    <a:pt x="17809" y="4185"/>
                  </a:cubicBezTo>
                  <a:cubicBezTo>
                    <a:pt x="17180" y="4720"/>
                    <a:pt x="16519" y="5223"/>
                    <a:pt x="15733" y="5884"/>
                  </a:cubicBezTo>
                  <a:cubicBezTo>
                    <a:pt x="13624" y="3650"/>
                    <a:pt x="11391" y="2486"/>
                    <a:pt x="9817" y="1825"/>
                  </a:cubicBezTo>
                  <a:lnTo>
                    <a:pt x="9691" y="1825"/>
                  </a:lnTo>
                  <a:cubicBezTo>
                    <a:pt x="9031" y="1574"/>
                    <a:pt x="8370" y="1448"/>
                    <a:pt x="7867" y="1290"/>
                  </a:cubicBezTo>
                  <a:cubicBezTo>
                    <a:pt x="7741" y="1448"/>
                    <a:pt x="7458" y="1574"/>
                    <a:pt x="7332" y="1574"/>
                  </a:cubicBezTo>
                  <a:cubicBezTo>
                    <a:pt x="8779" y="1825"/>
                    <a:pt x="12303" y="2738"/>
                    <a:pt x="15449" y="6167"/>
                  </a:cubicBezTo>
                  <a:cubicBezTo>
                    <a:pt x="14537" y="6797"/>
                    <a:pt x="13624" y="7331"/>
                    <a:pt x="12712" y="7992"/>
                  </a:cubicBezTo>
                  <a:cubicBezTo>
                    <a:pt x="11265" y="6797"/>
                    <a:pt x="9691" y="6010"/>
                    <a:pt x="8244" y="5507"/>
                  </a:cubicBezTo>
                  <a:cubicBezTo>
                    <a:pt x="7458" y="5097"/>
                    <a:pt x="6797" y="4972"/>
                    <a:pt x="6168" y="4846"/>
                  </a:cubicBezTo>
                  <a:cubicBezTo>
                    <a:pt x="5224" y="4594"/>
                    <a:pt x="4437" y="4437"/>
                    <a:pt x="3808" y="4437"/>
                  </a:cubicBezTo>
                  <a:cubicBezTo>
                    <a:pt x="3650" y="4594"/>
                    <a:pt x="3525" y="4720"/>
                    <a:pt x="3525" y="4846"/>
                  </a:cubicBezTo>
                  <a:cubicBezTo>
                    <a:pt x="5224" y="4972"/>
                    <a:pt x="9314" y="5507"/>
                    <a:pt x="12303" y="8244"/>
                  </a:cubicBezTo>
                  <a:cubicBezTo>
                    <a:pt x="11391" y="8779"/>
                    <a:pt x="10478" y="9440"/>
                    <a:pt x="9440" y="9943"/>
                  </a:cubicBezTo>
                  <a:cubicBezTo>
                    <a:pt x="8653" y="9440"/>
                    <a:pt x="7992" y="9156"/>
                    <a:pt x="7206" y="8779"/>
                  </a:cubicBezTo>
                  <a:cubicBezTo>
                    <a:pt x="5999" y="8369"/>
                    <a:pt x="4867" y="8199"/>
                    <a:pt x="3936" y="8199"/>
                  </a:cubicBezTo>
                  <a:cubicBezTo>
                    <a:pt x="3653" y="8199"/>
                    <a:pt x="3389" y="8215"/>
                    <a:pt x="3147" y="8244"/>
                  </a:cubicBezTo>
                  <a:cubicBezTo>
                    <a:pt x="2486" y="8244"/>
                    <a:pt x="1951" y="8370"/>
                    <a:pt x="1574" y="8370"/>
                  </a:cubicBezTo>
                  <a:cubicBezTo>
                    <a:pt x="1448" y="8527"/>
                    <a:pt x="1448" y="8779"/>
                    <a:pt x="1448" y="8905"/>
                  </a:cubicBezTo>
                  <a:cubicBezTo>
                    <a:pt x="2039" y="8763"/>
                    <a:pt x="2830" y="8634"/>
                    <a:pt x="3748" y="8634"/>
                  </a:cubicBezTo>
                  <a:cubicBezTo>
                    <a:pt x="5272" y="8634"/>
                    <a:pt x="7145" y="8989"/>
                    <a:pt x="9031" y="10226"/>
                  </a:cubicBezTo>
                  <a:cubicBezTo>
                    <a:pt x="8779" y="10352"/>
                    <a:pt x="8653" y="10478"/>
                    <a:pt x="8370" y="10478"/>
                  </a:cubicBezTo>
                  <a:cubicBezTo>
                    <a:pt x="7458" y="11013"/>
                    <a:pt x="6419" y="11516"/>
                    <a:pt x="5633" y="11925"/>
                  </a:cubicBezTo>
                  <a:cubicBezTo>
                    <a:pt x="5381" y="11799"/>
                    <a:pt x="5098" y="11673"/>
                    <a:pt x="4846" y="11516"/>
                  </a:cubicBezTo>
                  <a:cubicBezTo>
                    <a:pt x="4301" y="11361"/>
                    <a:pt x="3693" y="11290"/>
                    <a:pt x="3084" y="11290"/>
                  </a:cubicBezTo>
                  <a:cubicBezTo>
                    <a:pt x="2215" y="11290"/>
                    <a:pt x="1346" y="11433"/>
                    <a:pt x="661" y="11673"/>
                  </a:cubicBezTo>
                  <a:cubicBezTo>
                    <a:pt x="504" y="11799"/>
                    <a:pt x="504" y="11925"/>
                    <a:pt x="504" y="12051"/>
                  </a:cubicBezTo>
                  <a:cubicBezTo>
                    <a:pt x="1208" y="11850"/>
                    <a:pt x="2136" y="11675"/>
                    <a:pt x="3044" y="11675"/>
                  </a:cubicBezTo>
                  <a:cubicBezTo>
                    <a:pt x="3840" y="11675"/>
                    <a:pt x="4621" y="11809"/>
                    <a:pt x="5224" y="12177"/>
                  </a:cubicBezTo>
                  <a:cubicBezTo>
                    <a:pt x="2612" y="13498"/>
                    <a:pt x="504" y="14285"/>
                    <a:pt x="1" y="14411"/>
                  </a:cubicBezTo>
                  <a:lnTo>
                    <a:pt x="1" y="14663"/>
                  </a:lnTo>
                  <a:cubicBezTo>
                    <a:pt x="252" y="14663"/>
                    <a:pt x="504" y="14537"/>
                    <a:pt x="787" y="14537"/>
                  </a:cubicBezTo>
                  <a:cubicBezTo>
                    <a:pt x="1825" y="14159"/>
                    <a:pt x="3525" y="13373"/>
                    <a:pt x="5633" y="12303"/>
                  </a:cubicBezTo>
                  <a:lnTo>
                    <a:pt x="5884" y="12303"/>
                  </a:lnTo>
                  <a:cubicBezTo>
                    <a:pt x="5758" y="12963"/>
                    <a:pt x="5381" y="13750"/>
                    <a:pt x="4972" y="14285"/>
                  </a:cubicBezTo>
                  <a:lnTo>
                    <a:pt x="5381" y="14285"/>
                  </a:lnTo>
                  <a:cubicBezTo>
                    <a:pt x="5758" y="13624"/>
                    <a:pt x="6168" y="12838"/>
                    <a:pt x="6293" y="12051"/>
                  </a:cubicBezTo>
                  <a:cubicBezTo>
                    <a:pt x="7080" y="11673"/>
                    <a:pt x="7741" y="11264"/>
                    <a:pt x="8527" y="10887"/>
                  </a:cubicBezTo>
                  <a:cubicBezTo>
                    <a:pt x="8905" y="10730"/>
                    <a:pt x="9157" y="10478"/>
                    <a:pt x="9566" y="10352"/>
                  </a:cubicBezTo>
                  <a:lnTo>
                    <a:pt x="9566" y="10352"/>
                  </a:lnTo>
                  <a:cubicBezTo>
                    <a:pt x="9440" y="11673"/>
                    <a:pt x="8653" y="13089"/>
                    <a:pt x="8118" y="14159"/>
                  </a:cubicBezTo>
                  <a:lnTo>
                    <a:pt x="8527" y="14159"/>
                  </a:lnTo>
                  <a:cubicBezTo>
                    <a:pt x="9157" y="12963"/>
                    <a:pt x="9943" y="11390"/>
                    <a:pt x="10101" y="10100"/>
                  </a:cubicBezTo>
                  <a:cubicBezTo>
                    <a:pt x="11139" y="9440"/>
                    <a:pt x="12177" y="8779"/>
                    <a:pt x="13090" y="8244"/>
                  </a:cubicBezTo>
                  <a:lnTo>
                    <a:pt x="13090" y="8244"/>
                  </a:lnTo>
                  <a:cubicBezTo>
                    <a:pt x="13624" y="9565"/>
                    <a:pt x="12964" y="11673"/>
                    <a:pt x="12303" y="12963"/>
                  </a:cubicBezTo>
                  <a:cubicBezTo>
                    <a:pt x="12586" y="12963"/>
                    <a:pt x="12712" y="12838"/>
                    <a:pt x="12838" y="12712"/>
                  </a:cubicBezTo>
                  <a:cubicBezTo>
                    <a:pt x="13499" y="11264"/>
                    <a:pt x="14034" y="9440"/>
                    <a:pt x="13373" y="7992"/>
                  </a:cubicBezTo>
                  <a:cubicBezTo>
                    <a:pt x="14411" y="7331"/>
                    <a:pt x="15198" y="6671"/>
                    <a:pt x="15984" y="6167"/>
                  </a:cubicBezTo>
                  <a:cubicBezTo>
                    <a:pt x="16897" y="7206"/>
                    <a:pt x="16519" y="9030"/>
                    <a:pt x="16110" y="10352"/>
                  </a:cubicBezTo>
                  <a:cubicBezTo>
                    <a:pt x="16236" y="10100"/>
                    <a:pt x="16519" y="9943"/>
                    <a:pt x="16645" y="9691"/>
                  </a:cubicBezTo>
                  <a:cubicBezTo>
                    <a:pt x="17023" y="8527"/>
                    <a:pt x="17180" y="6954"/>
                    <a:pt x="16393" y="5884"/>
                  </a:cubicBezTo>
                  <a:cubicBezTo>
                    <a:pt x="17180" y="5223"/>
                    <a:pt x="17809" y="4594"/>
                    <a:pt x="18470" y="4059"/>
                  </a:cubicBezTo>
                  <a:cubicBezTo>
                    <a:pt x="18879" y="4594"/>
                    <a:pt x="18879" y="5632"/>
                    <a:pt x="18879" y="6419"/>
                  </a:cubicBezTo>
                  <a:cubicBezTo>
                    <a:pt x="19005" y="6167"/>
                    <a:pt x="19131" y="5884"/>
                    <a:pt x="19257" y="5632"/>
                  </a:cubicBezTo>
                  <a:cubicBezTo>
                    <a:pt x="19257" y="4972"/>
                    <a:pt x="19131" y="4185"/>
                    <a:pt x="18753" y="3807"/>
                  </a:cubicBezTo>
                  <a:cubicBezTo>
                    <a:pt x="19382" y="3021"/>
                    <a:pt x="20043" y="2360"/>
                    <a:pt x="20452" y="1574"/>
                  </a:cubicBezTo>
                  <a:cubicBezTo>
                    <a:pt x="20578" y="1448"/>
                    <a:pt x="20452" y="1290"/>
                    <a:pt x="20326" y="1164"/>
                  </a:cubicBezTo>
                  <a:cubicBezTo>
                    <a:pt x="19791" y="2077"/>
                    <a:pt x="19005" y="2864"/>
                    <a:pt x="18092" y="3807"/>
                  </a:cubicBezTo>
                  <a:cubicBezTo>
                    <a:pt x="17432" y="2360"/>
                    <a:pt x="16236" y="1164"/>
                    <a:pt x="14411" y="252"/>
                  </a:cubicBezTo>
                  <a:cubicBezTo>
                    <a:pt x="14159" y="252"/>
                    <a:pt x="14034" y="126"/>
                    <a:pt x="137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 name="Google Shape;85;p6"/>
          <p:cNvGrpSpPr/>
          <p:nvPr/>
        </p:nvGrpSpPr>
        <p:grpSpPr>
          <a:xfrm flipH="1">
            <a:off x="7923784" y="3950075"/>
            <a:ext cx="1220216" cy="1195801"/>
            <a:chOff x="249828" y="1481736"/>
            <a:chExt cx="461016" cy="451791"/>
          </a:xfrm>
        </p:grpSpPr>
        <p:sp>
          <p:nvSpPr>
            <p:cNvPr id="86" name="Google Shape;86;p6"/>
            <p:cNvSpPr/>
            <p:nvPr/>
          </p:nvSpPr>
          <p:spPr>
            <a:xfrm>
              <a:off x="249828" y="1481736"/>
              <a:ext cx="461016" cy="451791"/>
            </a:xfrm>
            <a:custGeom>
              <a:avLst/>
              <a:gdLst/>
              <a:ahLst/>
              <a:cxnLst/>
              <a:rect l="l" t="t" r="r" b="b"/>
              <a:pathLst>
                <a:path w="16142" h="16393" extrusionOk="0">
                  <a:moveTo>
                    <a:pt x="1" y="0"/>
                  </a:moveTo>
                  <a:lnTo>
                    <a:pt x="1" y="16393"/>
                  </a:lnTo>
                  <a:lnTo>
                    <a:pt x="16142" y="16393"/>
                  </a:lnTo>
                  <a:cubicBezTo>
                    <a:pt x="15355" y="12743"/>
                    <a:pt x="12209" y="14159"/>
                    <a:pt x="8402" y="11673"/>
                  </a:cubicBezTo>
                  <a:cubicBezTo>
                    <a:pt x="4595" y="9188"/>
                    <a:pt x="7363" y="5789"/>
                    <a:pt x="5004" y="2360"/>
                  </a:cubicBezTo>
                  <a:cubicBezTo>
                    <a:pt x="3556" y="283"/>
                    <a:pt x="1" y="0"/>
                    <a:pt x="1" y="0"/>
                  </a:cubicBezTo>
                  <a:close/>
                </a:path>
              </a:pathLst>
            </a:custGeom>
            <a:solidFill>
              <a:srgbClr val="E7D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6"/>
            <p:cNvSpPr/>
            <p:nvPr/>
          </p:nvSpPr>
          <p:spPr>
            <a:xfrm>
              <a:off x="440034" y="1699500"/>
              <a:ext cx="81825" cy="71600"/>
            </a:xfrm>
            <a:custGeom>
              <a:avLst/>
              <a:gdLst/>
              <a:ahLst/>
              <a:cxnLst/>
              <a:rect l="l" t="t" r="r" b="b"/>
              <a:pathLst>
                <a:path w="3273" h="2864" extrusionOk="0">
                  <a:moveTo>
                    <a:pt x="1574" y="0"/>
                  </a:moveTo>
                  <a:cubicBezTo>
                    <a:pt x="1" y="0"/>
                    <a:pt x="252" y="1699"/>
                    <a:pt x="1291" y="2612"/>
                  </a:cubicBezTo>
                  <a:cubicBezTo>
                    <a:pt x="1574" y="2864"/>
                    <a:pt x="1826" y="2864"/>
                    <a:pt x="2077" y="2864"/>
                  </a:cubicBezTo>
                  <a:cubicBezTo>
                    <a:pt x="2738" y="2864"/>
                    <a:pt x="3273" y="2203"/>
                    <a:pt x="3021" y="1416"/>
                  </a:cubicBezTo>
                  <a:cubicBezTo>
                    <a:pt x="2738" y="630"/>
                    <a:pt x="2360" y="0"/>
                    <a:pt x="1574" y="0"/>
                  </a:cubicBezTo>
                  <a:close/>
                </a:path>
              </a:pathLst>
            </a:custGeom>
            <a:solidFill>
              <a:srgbClr val="E7D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6"/>
          <p:cNvSpPr txBox="1">
            <a:spLocks noGrp="1"/>
          </p:cNvSpPr>
          <p:nvPr>
            <p:ph type="title"/>
          </p:nvPr>
        </p:nvSpPr>
        <p:spPr>
          <a:xfrm>
            <a:off x="720000" y="429125"/>
            <a:ext cx="7704000" cy="572700"/>
          </a:xfrm>
          <a:prstGeom prst="rect">
            <a:avLst/>
          </a:prstGeom>
        </p:spPr>
        <p:txBody>
          <a:bodyPr spcFirstLastPara="1" wrap="square" lIns="0" tIns="0" rIns="0" bIns="0" anchor="t" anchorCtr="0">
            <a:noAutofit/>
          </a:bodyPr>
          <a:lstStyle>
            <a:lvl1pPr lvl="0" algn="ctr">
              <a:spcBef>
                <a:spcPts val="0"/>
              </a:spcBef>
              <a:spcAft>
                <a:spcPts val="0"/>
              </a:spcAft>
              <a:buSzPts val="36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03"/>
        <p:cNvGrpSpPr/>
        <p:nvPr/>
      </p:nvGrpSpPr>
      <p:grpSpPr>
        <a:xfrm>
          <a:off x="0" y="0"/>
          <a:ext cx="0" cy="0"/>
          <a:chOff x="0" y="0"/>
          <a:chExt cx="0" cy="0"/>
        </a:xfrm>
      </p:grpSpPr>
      <p:pic>
        <p:nvPicPr>
          <p:cNvPr id="104" name="Google Shape;104;p8"/>
          <p:cNvPicPr preferRelativeResize="0"/>
          <p:nvPr/>
        </p:nvPicPr>
        <p:blipFill>
          <a:blip r:embed="rId2">
            <a:alphaModFix/>
          </a:blip>
          <a:stretch>
            <a:fillRect/>
          </a:stretch>
        </p:blipFill>
        <p:spPr>
          <a:xfrm>
            <a:off x="0" y="0"/>
            <a:ext cx="9144000" cy="5143500"/>
          </a:xfrm>
          <a:prstGeom prst="rect">
            <a:avLst/>
          </a:prstGeom>
          <a:noFill/>
          <a:ln>
            <a:noFill/>
          </a:ln>
        </p:spPr>
      </p:pic>
      <p:sp>
        <p:nvSpPr>
          <p:cNvPr id="105" name="Google Shape;105;p8"/>
          <p:cNvSpPr/>
          <p:nvPr/>
        </p:nvSpPr>
        <p:spPr>
          <a:xfrm rot="735583" flipH="1">
            <a:off x="-90782" y="96246"/>
            <a:ext cx="1225257" cy="382921"/>
          </a:xfrm>
          <a:custGeom>
            <a:avLst/>
            <a:gdLst/>
            <a:ahLst/>
            <a:cxnLst/>
            <a:rect l="l" t="t" r="r" b="b"/>
            <a:pathLst>
              <a:path w="22152" h="6923" extrusionOk="0">
                <a:moveTo>
                  <a:pt x="22088" y="0"/>
                </a:moveTo>
                <a:cubicBezTo>
                  <a:pt x="22057" y="0"/>
                  <a:pt x="22025" y="32"/>
                  <a:pt x="22025" y="95"/>
                </a:cubicBezTo>
                <a:cubicBezTo>
                  <a:pt x="21113" y="1007"/>
                  <a:pt x="20201" y="1668"/>
                  <a:pt x="19005" y="2329"/>
                </a:cubicBezTo>
                <a:cubicBezTo>
                  <a:pt x="18753" y="1951"/>
                  <a:pt x="18218" y="1542"/>
                  <a:pt x="17715" y="1416"/>
                </a:cubicBezTo>
                <a:cubicBezTo>
                  <a:pt x="17054" y="1291"/>
                  <a:pt x="16519" y="1165"/>
                  <a:pt x="15859" y="1007"/>
                </a:cubicBezTo>
                <a:lnTo>
                  <a:pt x="15859" y="1007"/>
                </a:lnTo>
                <a:cubicBezTo>
                  <a:pt x="16268" y="1542"/>
                  <a:pt x="16645" y="1951"/>
                  <a:pt x="17180" y="2203"/>
                </a:cubicBezTo>
                <a:cubicBezTo>
                  <a:pt x="17558" y="2455"/>
                  <a:pt x="17967" y="2581"/>
                  <a:pt x="18344" y="2738"/>
                </a:cubicBezTo>
                <a:cubicBezTo>
                  <a:pt x="17841" y="2990"/>
                  <a:pt x="17306" y="3115"/>
                  <a:pt x="16771" y="3367"/>
                </a:cubicBezTo>
                <a:cubicBezTo>
                  <a:pt x="15984" y="2203"/>
                  <a:pt x="14694" y="1416"/>
                  <a:pt x="13247" y="1291"/>
                </a:cubicBezTo>
                <a:lnTo>
                  <a:pt x="13247" y="1291"/>
                </a:lnTo>
                <a:cubicBezTo>
                  <a:pt x="13625" y="1794"/>
                  <a:pt x="14034" y="2329"/>
                  <a:pt x="14568" y="2738"/>
                </a:cubicBezTo>
                <a:cubicBezTo>
                  <a:pt x="14946" y="3115"/>
                  <a:pt x="15481" y="3367"/>
                  <a:pt x="15984" y="3650"/>
                </a:cubicBezTo>
                <a:cubicBezTo>
                  <a:pt x="15198" y="3776"/>
                  <a:pt x="14285" y="3902"/>
                  <a:pt x="13499" y="4028"/>
                </a:cubicBezTo>
                <a:cubicBezTo>
                  <a:pt x="13625" y="3241"/>
                  <a:pt x="13121" y="2581"/>
                  <a:pt x="12586" y="2077"/>
                </a:cubicBezTo>
                <a:cubicBezTo>
                  <a:pt x="11926" y="1668"/>
                  <a:pt x="11265" y="1416"/>
                  <a:pt x="10478" y="1165"/>
                </a:cubicBezTo>
                <a:lnTo>
                  <a:pt x="10478" y="1165"/>
                </a:lnTo>
                <a:cubicBezTo>
                  <a:pt x="11013" y="2329"/>
                  <a:pt x="11800" y="3241"/>
                  <a:pt x="12712" y="4028"/>
                </a:cubicBezTo>
                <a:lnTo>
                  <a:pt x="12209" y="4028"/>
                </a:lnTo>
                <a:cubicBezTo>
                  <a:pt x="11674" y="3902"/>
                  <a:pt x="11265" y="3902"/>
                  <a:pt x="10761" y="3902"/>
                </a:cubicBezTo>
                <a:cubicBezTo>
                  <a:pt x="10352" y="2738"/>
                  <a:pt x="9566" y="1794"/>
                  <a:pt x="8653" y="1165"/>
                </a:cubicBezTo>
                <a:lnTo>
                  <a:pt x="8653" y="1165"/>
                </a:lnTo>
                <a:cubicBezTo>
                  <a:pt x="8779" y="2077"/>
                  <a:pt x="9314" y="2990"/>
                  <a:pt x="10101" y="3776"/>
                </a:cubicBezTo>
                <a:cubicBezTo>
                  <a:pt x="9440" y="3650"/>
                  <a:pt x="8779" y="3524"/>
                  <a:pt x="8118" y="3367"/>
                </a:cubicBezTo>
                <a:cubicBezTo>
                  <a:pt x="8118" y="2738"/>
                  <a:pt x="7993" y="2077"/>
                  <a:pt x="7615" y="1668"/>
                </a:cubicBezTo>
                <a:cubicBezTo>
                  <a:pt x="7332" y="1165"/>
                  <a:pt x="6703" y="756"/>
                  <a:pt x="6168" y="630"/>
                </a:cubicBezTo>
                <a:lnTo>
                  <a:pt x="6168" y="630"/>
                </a:lnTo>
                <a:cubicBezTo>
                  <a:pt x="6293" y="1542"/>
                  <a:pt x="6828" y="2455"/>
                  <a:pt x="7332" y="3115"/>
                </a:cubicBezTo>
                <a:cubicBezTo>
                  <a:pt x="6828" y="2990"/>
                  <a:pt x="6293" y="2864"/>
                  <a:pt x="5759" y="2738"/>
                </a:cubicBezTo>
                <a:cubicBezTo>
                  <a:pt x="5916" y="2203"/>
                  <a:pt x="5633" y="1668"/>
                  <a:pt x="5255" y="1291"/>
                </a:cubicBezTo>
                <a:cubicBezTo>
                  <a:pt x="4846" y="881"/>
                  <a:pt x="4343" y="504"/>
                  <a:pt x="3808" y="221"/>
                </a:cubicBezTo>
                <a:lnTo>
                  <a:pt x="3808" y="221"/>
                </a:lnTo>
                <a:cubicBezTo>
                  <a:pt x="3934" y="756"/>
                  <a:pt x="4185" y="1165"/>
                  <a:pt x="4343" y="1668"/>
                </a:cubicBezTo>
                <a:cubicBezTo>
                  <a:pt x="4469" y="1951"/>
                  <a:pt x="4594" y="2203"/>
                  <a:pt x="4720" y="2329"/>
                </a:cubicBezTo>
                <a:cubicBezTo>
                  <a:pt x="4720" y="2429"/>
                  <a:pt x="4800" y="2529"/>
                  <a:pt x="4896" y="2566"/>
                </a:cubicBezTo>
                <a:lnTo>
                  <a:pt x="4896" y="2566"/>
                </a:lnTo>
                <a:cubicBezTo>
                  <a:pt x="4290" y="2454"/>
                  <a:pt x="3656" y="2450"/>
                  <a:pt x="3021" y="2329"/>
                </a:cubicBezTo>
                <a:cubicBezTo>
                  <a:pt x="2895" y="1951"/>
                  <a:pt x="2360" y="1951"/>
                  <a:pt x="2109" y="1951"/>
                </a:cubicBezTo>
                <a:cubicBezTo>
                  <a:pt x="1322" y="1951"/>
                  <a:pt x="661" y="2077"/>
                  <a:pt x="1" y="2329"/>
                </a:cubicBezTo>
                <a:cubicBezTo>
                  <a:pt x="545" y="2666"/>
                  <a:pt x="1261" y="2896"/>
                  <a:pt x="1936" y="2896"/>
                </a:cubicBezTo>
                <a:cubicBezTo>
                  <a:pt x="2080" y="2896"/>
                  <a:pt x="2222" y="2886"/>
                  <a:pt x="2360" y="2864"/>
                </a:cubicBezTo>
                <a:cubicBezTo>
                  <a:pt x="2486" y="2864"/>
                  <a:pt x="2770" y="2738"/>
                  <a:pt x="2895" y="2581"/>
                </a:cubicBezTo>
                <a:cubicBezTo>
                  <a:pt x="3808" y="2738"/>
                  <a:pt x="4594" y="2864"/>
                  <a:pt x="5507" y="2990"/>
                </a:cubicBezTo>
                <a:cubicBezTo>
                  <a:pt x="4469" y="2990"/>
                  <a:pt x="3399" y="3241"/>
                  <a:pt x="2770" y="4154"/>
                </a:cubicBezTo>
                <a:cubicBezTo>
                  <a:pt x="2935" y="4176"/>
                  <a:pt x="3101" y="4187"/>
                  <a:pt x="3267" y="4187"/>
                </a:cubicBezTo>
                <a:cubicBezTo>
                  <a:pt x="4266" y="4187"/>
                  <a:pt x="5241" y="3790"/>
                  <a:pt x="5916" y="3115"/>
                </a:cubicBezTo>
                <a:cubicBezTo>
                  <a:pt x="6419" y="3241"/>
                  <a:pt x="6954" y="3241"/>
                  <a:pt x="7332" y="3367"/>
                </a:cubicBezTo>
                <a:cubicBezTo>
                  <a:pt x="6545" y="3650"/>
                  <a:pt x="5759" y="4028"/>
                  <a:pt x="5129" y="4563"/>
                </a:cubicBezTo>
                <a:cubicBezTo>
                  <a:pt x="5345" y="4615"/>
                  <a:pt x="5566" y="4640"/>
                  <a:pt x="5788" y="4640"/>
                </a:cubicBezTo>
                <a:cubicBezTo>
                  <a:pt x="6635" y="4640"/>
                  <a:pt x="7495" y="4274"/>
                  <a:pt x="8118" y="3650"/>
                </a:cubicBezTo>
                <a:cubicBezTo>
                  <a:pt x="8779" y="3776"/>
                  <a:pt x="9440" y="3902"/>
                  <a:pt x="10101" y="4028"/>
                </a:cubicBezTo>
                <a:cubicBezTo>
                  <a:pt x="9062" y="4311"/>
                  <a:pt x="7993" y="4814"/>
                  <a:pt x="7080" y="5601"/>
                </a:cubicBezTo>
                <a:cubicBezTo>
                  <a:pt x="7305" y="5645"/>
                  <a:pt x="7529" y="5666"/>
                  <a:pt x="7751" y="5666"/>
                </a:cubicBezTo>
                <a:cubicBezTo>
                  <a:pt x="8958" y="5666"/>
                  <a:pt x="10077" y="5038"/>
                  <a:pt x="10635" y="4028"/>
                </a:cubicBezTo>
                <a:cubicBezTo>
                  <a:pt x="11139" y="4154"/>
                  <a:pt x="11674" y="4154"/>
                  <a:pt x="12209" y="4311"/>
                </a:cubicBezTo>
                <a:lnTo>
                  <a:pt x="12712" y="4311"/>
                </a:lnTo>
                <a:cubicBezTo>
                  <a:pt x="11548" y="4814"/>
                  <a:pt x="10635" y="5601"/>
                  <a:pt x="9849" y="6514"/>
                </a:cubicBezTo>
                <a:cubicBezTo>
                  <a:pt x="10635" y="6514"/>
                  <a:pt x="11422" y="6262"/>
                  <a:pt x="12051" y="5884"/>
                </a:cubicBezTo>
                <a:cubicBezTo>
                  <a:pt x="12586" y="5475"/>
                  <a:pt x="13121" y="4940"/>
                  <a:pt x="13499" y="4311"/>
                </a:cubicBezTo>
                <a:cubicBezTo>
                  <a:pt x="14285" y="4154"/>
                  <a:pt x="15072" y="4028"/>
                  <a:pt x="15859" y="3902"/>
                </a:cubicBezTo>
                <a:lnTo>
                  <a:pt x="15859" y="3902"/>
                </a:lnTo>
                <a:cubicBezTo>
                  <a:pt x="14820" y="4689"/>
                  <a:pt x="13908" y="5601"/>
                  <a:pt x="13782" y="6923"/>
                </a:cubicBezTo>
                <a:cubicBezTo>
                  <a:pt x="14568" y="6671"/>
                  <a:pt x="15355" y="6388"/>
                  <a:pt x="15859" y="5727"/>
                </a:cubicBezTo>
                <a:cubicBezTo>
                  <a:pt x="16393" y="5098"/>
                  <a:pt x="16771" y="4437"/>
                  <a:pt x="16771" y="3650"/>
                </a:cubicBezTo>
                <a:cubicBezTo>
                  <a:pt x="17432" y="3367"/>
                  <a:pt x="17967" y="3241"/>
                  <a:pt x="18501" y="2864"/>
                </a:cubicBezTo>
                <a:lnTo>
                  <a:pt x="18501" y="2864"/>
                </a:lnTo>
                <a:cubicBezTo>
                  <a:pt x="17841" y="3902"/>
                  <a:pt x="17432" y="5098"/>
                  <a:pt x="17306" y="6262"/>
                </a:cubicBezTo>
                <a:cubicBezTo>
                  <a:pt x="17967" y="5884"/>
                  <a:pt x="18344" y="5349"/>
                  <a:pt x="18753" y="4689"/>
                </a:cubicBezTo>
                <a:cubicBezTo>
                  <a:pt x="19005" y="4028"/>
                  <a:pt x="19005" y="3367"/>
                  <a:pt x="19005" y="2738"/>
                </a:cubicBezTo>
                <a:cubicBezTo>
                  <a:pt x="20201" y="2077"/>
                  <a:pt x="21239" y="1291"/>
                  <a:pt x="22151" y="221"/>
                </a:cubicBezTo>
                <a:lnTo>
                  <a:pt x="22151" y="95"/>
                </a:lnTo>
                <a:cubicBezTo>
                  <a:pt x="22151" y="32"/>
                  <a:pt x="22120" y="0"/>
                  <a:pt x="220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6" name="Google Shape;106;p8"/>
          <p:cNvGrpSpPr/>
          <p:nvPr/>
        </p:nvGrpSpPr>
        <p:grpSpPr>
          <a:xfrm rot="-9639910" flipH="1">
            <a:off x="-187318" y="-80923"/>
            <a:ext cx="613022" cy="1142662"/>
            <a:chOff x="249825" y="786650"/>
            <a:chExt cx="173875" cy="324100"/>
          </a:xfrm>
        </p:grpSpPr>
        <p:sp>
          <p:nvSpPr>
            <p:cNvPr id="107" name="Google Shape;107;p8"/>
            <p:cNvSpPr/>
            <p:nvPr/>
          </p:nvSpPr>
          <p:spPr>
            <a:xfrm>
              <a:off x="249825" y="786650"/>
              <a:ext cx="173875" cy="324100"/>
            </a:xfrm>
            <a:custGeom>
              <a:avLst/>
              <a:gdLst/>
              <a:ahLst/>
              <a:cxnLst/>
              <a:rect l="l" t="t" r="r" b="b"/>
              <a:pathLst>
                <a:path w="6955" h="12964" extrusionOk="0">
                  <a:moveTo>
                    <a:pt x="6954" y="0"/>
                  </a:moveTo>
                  <a:cubicBezTo>
                    <a:pt x="6954" y="0"/>
                    <a:pt x="5381" y="378"/>
                    <a:pt x="4469" y="1574"/>
                  </a:cubicBezTo>
                  <a:cubicBezTo>
                    <a:pt x="3682" y="2738"/>
                    <a:pt x="3808" y="3933"/>
                    <a:pt x="2770" y="4185"/>
                  </a:cubicBezTo>
                  <a:cubicBezTo>
                    <a:pt x="1857" y="4468"/>
                    <a:pt x="1071" y="5255"/>
                    <a:pt x="1071" y="6293"/>
                  </a:cubicBezTo>
                  <a:cubicBezTo>
                    <a:pt x="1196" y="7080"/>
                    <a:pt x="787" y="7457"/>
                    <a:pt x="1" y="7992"/>
                  </a:cubicBezTo>
                  <a:lnTo>
                    <a:pt x="1" y="12963"/>
                  </a:lnTo>
                  <a:cubicBezTo>
                    <a:pt x="127" y="12460"/>
                    <a:pt x="410" y="12177"/>
                    <a:pt x="1071" y="11925"/>
                  </a:cubicBezTo>
                  <a:cubicBezTo>
                    <a:pt x="1983" y="11548"/>
                    <a:pt x="2770" y="11390"/>
                    <a:pt x="2487" y="10226"/>
                  </a:cubicBezTo>
                  <a:cubicBezTo>
                    <a:pt x="2109" y="9188"/>
                    <a:pt x="3430" y="8653"/>
                    <a:pt x="4217" y="8244"/>
                  </a:cubicBezTo>
                  <a:cubicBezTo>
                    <a:pt x="4846" y="7866"/>
                    <a:pt x="4343" y="7331"/>
                    <a:pt x="4469" y="6293"/>
                  </a:cubicBezTo>
                  <a:cubicBezTo>
                    <a:pt x="4469" y="5255"/>
                    <a:pt x="5507" y="5632"/>
                    <a:pt x="5916" y="4468"/>
                  </a:cubicBezTo>
                  <a:cubicBezTo>
                    <a:pt x="6420" y="3147"/>
                    <a:pt x="5507" y="1448"/>
                    <a:pt x="69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8"/>
            <p:cNvSpPr/>
            <p:nvPr/>
          </p:nvSpPr>
          <p:spPr>
            <a:xfrm>
              <a:off x="249825" y="878675"/>
              <a:ext cx="114875" cy="183300"/>
            </a:xfrm>
            <a:custGeom>
              <a:avLst/>
              <a:gdLst/>
              <a:ahLst/>
              <a:cxnLst/>
              <a:rect l="l" t="t" r="r" b="b"/>
              <a:pathLst>
                <a:path w="4595" h="7332" extrusionOk="0">
                  <a:moveTo>
                    <a:pt x="4469" y="1"/>
                  </a:moveTo>
                  <a:lnTo>
                    <a:pt x="1" y="6923"/>
                  </a:lnTo>
                  <a:lnTo>
                    <a:pt x="1" y="7332"/>
                  </a:lnTo>
                  <a:lnTo>
                    <a:pt x="4595" y="126"/>
                  </a:lnTo>
                  <a:lnTo>
                    <a:pt x="459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 name="Google Shape;109;p8"/>
          <p:cNvGrpSpPr/>
          <p:nvPr/>
        </p:nvGrpSpPr>
        <p:grpSpPr>
          <a:xfrm rot="-6192982">
            <a:off x="413231" y="-674569"/>
            <a:ext cx="531768" cy="1456755"/>
            <a:chOff x="875725" y="2057550"/>
            <a:chExt cx="281625" cy="771500"/>
          </a:xfrm>
        </p:grpSpPr>
        <p:sp>
          <p:nvSpPr>
            <p:cNvPr id="110" name="Google Shape;110;p8"/>
            <p:cNvSpPr/>
            <p:nvPr/>
          </p:nvSpPr>
          <p:spPr>
            <a:xfrm>
              <a:off x="875725" y="2058100"/>
              <a:ext cx="281625" cy="770950"/>
            </a:xfrm>
            <a:custGeom>
              <a:avLst/>
              <a:gdLst/>
              <a:ahLst/>
              <a:cxnLst/>
              <a:rect l="l" t="t" r="r" b="b"/>
              <a:pathLst>
                <a:path w="11265" h="30838" extrusionOk="0">
                  <a:moveTo>
                    <a:pt x="8731" y="0"/>
                  </a:moveTo>
                  <a:cubicBezTo>
                    <a:pt x="8039" y="0"/>
                    <a:pt x="6911" y="1358"/>
                    <a:pt x="6419" y="1733"/>
                  </a:cubicBezTo>
                  <a:cubicBezTo>
                    <a:pt x="3147" y="5006"/>
                    <a:pt x="1448" y="9474"/>
                    <a:pt x="787" y="13910"/>
                  </a:cubicBezTo>
                  <a:cubicBezTo>
                    <a:pt x="1" y="19573"/>
                    <a:pt x="1039" y="25206"/>
                    <a:pt x="1952" y="30838"/>
                  </a:cubicBezTo>
                  <a:cubicBezTo>
                    <a:pt x="2895" y="27282"/>
                    <a:pt x="4720" y="24010"/>
                    <a:pt x="6545" y="20738"/>
                  </a:cubicBezTo>
                  <a:cubicBezTo>
                    <a:pt x="8244" y="17465"/>
                    <a:pt x="9975" y="14193"/>
                    <a:pt x="10761" y="10512"/>
                  </a:cubicBezTo>
                  <a:cubicBezTo>
                    <a:pt x="11265" y="8026"/>
                    <a:pt x="11265" y="5257"/>
                    <a:pt x="10478" y="2772"/>
                  </a:cubicBezTo>
                  <a:cubicBezTo>
                    <a:pt x="10352" y="2111"/>
                    <a:pt x="9818" y="160"/>
                    <a:pt x="8905" y="34"/>
                  </a:cubicBezTo>
                  <a:cubicBezTo>
                    <a:pt x="8851" y="11"/>
                    <a:pt x="8793" y="0"/>
                    <a:pt x="87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8"/>
            <p:cNvSpPr/>
            <p:nvPr/>
          </p:nvSpPr>
          <p:spPr>
            <a:xfrm>
              <a:off x="892250" y="2057550"/>
              <a:ext cx="245450" cy="771500"/>
            </a:xfrm>
            <a:custGeom>
              <a:avLst/>
              <a:gdLst/>
              <a:ahLst/>
              <a:cxnLst/>
              <a:rect l="l" t="t" r="r" b="b"/>
              <a:pathLst>
                <a:path w="9818" h="30860" extrusionOk="0">
                  <a:moveTo>
                    <a:pt x="8207" y="0"/>
                  </a:moveTo>
                  <a:cubicBezTo>
                    <a:pt x="8160" y="0"/>
                    <a:pt x="8076" y="56"/>
                    <a:pt x="7992" y="56"/>
                  </a:cubicBezTo>
                  <a:cubicBezTo>
                    <a:pt x="7458" y="2668"/>
                    <a:pt x="6419" y="5688"/>
                    <a:pt x="5507" y="8300"/>
                  </a:cubicBezTo>
                  <a:cubicBezTo>
                    <a:pt x="5507" y="8426"/>
                    <a:pt x="5381" y="8583"/>
                    <a:pt x="5381" y="8709"/>
                  </a:cubicBezTo>
                  <a:lnTo>
                    <a:pt x="1039" y="9999"/>
                  </a:lnTo>
                  <a:cubicBezTo>
                    <a:pt x="913" y="10156"/>
                    <a:pt x="913" y="10282"/>
                    <a:pt x="913" y="10534"/>
                  </a:cubicBezTo>
                  <a:lnTo>
                    <a:pt x="5224" y="9087"/>
                  </a:lnTo>
                  <a:lnTo>
                    <a:pt x="5224" y="9087"/>
                  </a:lnTo>
                  <a:cubicBezTo>
                    <a:pt x="4720" y="10660"/>
                    <a:pt x="4185" y="12107"/>
                    <a:pt x="3808" y="13429"/>
                  </a:cubicBezTo>
                  <a:cubicBezTo>
                    <a:pt x="3399" y="15128"/>
                    <a:pt x="3021" y="16827"/>
                    <a:pt x="2612" y="18526"/>
                  </a:cubicBezTo>
                  <a:lnTo>
                    <a:pt x="1" y="20760"/>
                  </a:lnTo>
                  <a:lnTo>
                    <a:pt x="1" y="21295"/>
                  </a:lnTo>
                  <a:lnTo>
                    <a:pt x="2486" y="19186"/>
                  </a:lnTo>
                  <a:lnTo>
                    <a:pt x="2486" y="19186"/>
                  </a:lnTo>
                  <a:cubicBezTo>
                    <a:pt x="1700" y="23906"/>
                    <a:pt x="1291" y="28248"/>
                    <a:pt x="1165" y="30073"/>
                  </a:cubicBezTo>
                  <a:cubicBezTo>
                    <a:pt x="1165" y="30325"/>
                    <a:pt x="1291" y="30608"/>
                    <a:pt x="1291" y="30860"/>
                  </a:cubicBezTo>
                  <a:cubicBezTo>
                    <a:pt x="1448" y="30608"/>
                    <a:pt x="1448" y="30325"/>
                    <a:pt x="1574" y="29947"/>
                  </a:cubicBezTo>
                  <a:cubicBezTo>
                    <a:pt x="1825" y="27461"/>
                    <a:pt x="2486" y="20634"/>
                    <a:pt x="4059" y="14341"/>
                  </a:cubicBezTo>
                  <a:lnTo>
                    <a:pt x="6671" y="19438"/>
                  </a:lnTo>
                  <a:cubicBezTo>
                    <a:pt x="6671" y="19186"/>
                    <a:pt x="6797" y="19061"/>
                    <a:pt x="6797" y="18935"/>
                  </a:cubicBezTo>
                  <a:lnTo>
                    <a:pt x="4185" y="13680"/>
                  </a:lnTo>
                  <a:lnTo>
                    <a:pt x="4185" y="13554"/>
                  </a:lnTo>
                  <a:cubicBezTo>
                    <a:pt x="4720" y="11981"/>
                    <a:pt x="5224" y="10282"/>
                    <a:pt x="5884" y="8426"/>
                  </a:cubicBezTo>
                  <a:cubicBezTo>
                    <a:pt x="6010" y="8048"/>
                    <a:pt x="6293" y="7513"/>
                    <a:pt x="6419" y="7010"/>
                  </a:cubicBezTo>
                  <a:lnTo>
                    <a:pt x="9691" y="12233"/>
                  </a:lnTo>
                  <a:cubicBezTo>
                    <a:pt x="9691" y="12107"/>
                    <a:pt x="9817" y="11855"/>
                    <a:pt x="9817" y="11729"/>
                  </a:cubicBezTo>
                  <a:lnTo>
                    <a:pt x="6545" y="6475"/>
                  </a:lnTo>
                  <a:cubicBezTo>
                    <a:pt x="7332" y="4241"/>
                    <a:pt x="7992" y="2007"/>
                    <a:pt x="8370" y="56"/>
                  </a:cubicBezTo>
                  <a:lnTo>
                    <a:pt x="8244" y="56"/>
                  </a:lnTo>
                  <a:cubicBezTo>
                    <a:pt x="8244" y="14"/>
                    <a:pt x="8230" y="0"/>
                    <a:pt x="82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 name="Google Shape;112;p8"/>
          <p:cNvGrpSpPr/>
          <p:nvPr/>
        </p:nvGrpSpPr>
        <p:grpSpPr>
          <a:xfrm>
            <a:off x="7943322" y="3577087"/>
            <a:ext cx="1499993" cy="1903925"/>
            <a:chOff x="7908572" y="3613175"/>
            <a:chExt cx="1499993" cy="1903925"/>
          </a:xfrm>
        </p:grpSpPr>
        <p:grpSp>
          <p:nvGrpSpPr>
            <p:cNvPr id="113" name="Google Shape;113;p8"/>
            <p:cNvGrpSpPr/>
            <p:nvPr/>
          </p:nvGrpSpPr>
          <p:grpSpPr>
            <a:xfrm rot="8498445">
              <a:off x="8450354" y="3712469"/>
              <a:ext cx="550008" cy="1506832"/>
              <a:chOff x="875725" y="2057550"/>
              <a:chExt cx="281625" cy="771500"/>
            </a:xfrm>
          </p:grpSpPr>
          <p:sp>
            <p:nvSpPr>
              <p:cNvPr id="114" name="Google Shape;114;p8"/>
              <p:cNvSpPr/>
              <p:nvPr/>
            </p:nvSpPr>
            <p:spPr>
              <a:xfrm>
                <a:off x="875725" y="2058100"/>
                <a:ext cx="281625" cy="770950"/>
              </a:xfrm>
              <a:custGeom>
                <a:avLst/>
                <a:gdLst/>
                <a:ahLst/>
                <a:cxnLst/>
                <a:rect l="l" t="t" r="r" b="b"/>
                <a:pathLst>
                  <a:path w="11265" h="30838" extrusionOk="0">
                    <a:moveTo>
                      <a:pt x="8731" y="0"/>
                    </a:moveTo>
                    <a:cubicBezTo>
                      <a:pt x="8039" y="0"/>
                      <a:pt x="6911" y="1358"/>
                      <a:pt x="6419" y="1733"/>
                    </a:cubicBezTo>
                    <a:cubicBezTo>
                      <a:pt x="3147" y="5006"/>
                      <a:pt x="1448" y="9474"/>
                      <a:pt x="787" y="13910"/>
                    </a:cubicBezTo>
                    <a:cubicBezTo>
                      <a:pt x="1" y="19573"/>
                      <a:pt x="1039" y="25206"/>
                      <a:pt x="1952" y="30838"/>
                    </a:cubicBezTo>
                    <a:cubicBezTo>
                      <a:pt x="2895" y="27282"/>
                      <a:pt x="4720" y="24010"/>
                      <a:pt x="6545" y="20738"/>
                    </a:cubicBezTo>
                    <a:cubicBezTo>
                      <a:pt x="8244" y="17465"/>
                      <a:pt x="9975" y="14193"/>
                      <a:pt x="10761" y="10512"/>
                    </a:cubicBezTo>
                    <a:cubicBezTo>
                      <a:pt x="11265" y="8026"/>
                      <a:pt x="11265" y="5257"/>
                      <a:pt x="10478" y="2772"/>
                    </a:cubicBezTo>
                    <a:cubicBezTo>
                      <a:pt x="10352" y="2111"/>
                      <a:pt x="9818" y="160"/>
                      <a:pt x="8905" y="34"/>
                    </a:cubicBezTo>
                    <a:cubicBezTo>
                      <a:pt x="8851" y="11"/>
                      <a:pt x="8793" y="0"/>
                      <a:pt x="87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8"/>
              <p:cNvSpPr/>
              <p:nvPr/>
            </p:nvSpPr>
            <p:spPr>
              <a:xfrm>
                <a:off x="892250" y="2057550"/>
                <a:ext cx="245450" cy="771500"/>
              </a:xfrm>
              <a:custGeom>
                <a:avLst/>
                <a:gdLst/>
                <a:ahLst/>
                <a:cxnLst/>
                <a:rect l="l" t="t" r="r" b="b"/>
                <a:pathLst>
                  <a:path w="9818" h="30860" extrusionOk="0">
                    <a:moveTo>
                      <a:pt x="8207" y="0"/>
                    </a:moveTo>
                    <a:cubicBezTo>
                      <a:pt x="8160" y="0"/>
                      <a:pt x="8076" y="56"/>
                      <a:pt x="7992" y="56"/>
                    </a:cubicBezTo>
                    <a:cubicBezTo>
                      <a:pt x="7458" y="2668"/>
                      <a:pt x="6419" y="5688"/>
                      <a:pt x="5507" y="8300"/>
                    </a:cubicBezTo>
                    <a:cubicBezTo>
                      <a:pt x="5507" y="8426"/>
                      <a:pt x="5381" y="8583"/>
                      <a:pt x="5381" y="8709"/>
                    </a:cubicBezTo>
                    <a:lnTo>
                      <a:pt x="1039" y="9999"/>
                    </a:lnTo>
                    <a:cubicBezTo>
                      <a:pt x="913" y="10156"/>
                      <a:pt x="913" y="10282"/>
                      <a:pt x="913" y="10534"/>
                    </a:cubicBezTo>
                    <a:lnTo>
                      <a:pt x="5224" y="9087"/>
                    </a:lnTo>
                    <a:lnTo>
                      <a:pt x="5224" y="9087"/>
                    </a:lnTo>
                    <a:cubicBezTo>
                      <a:pt x="4720" y="10660"/>
                      <a:pt x="4185" y="12107"/>
                      <a:pt x="3808" y="13429"/>
                    </a:cubicBezTo>
                    <a:cubicBezTo>
                      <a:pt x="3399" y="15128"/>
                      <a:pt x="3021" y="16827"/>
                      <a:pt x="2612" y="18526"/>
                    </a:cubicBezTo>
                    <a:lnTo>
                      <a:pt x="1" y="20760"/>
                    </a:lnTo>
                    <a:lnTo>
                      <a:pt x="1" y="21295"/>
                    </a:lnTo>
                    <a:lnTo>
                      <a:pt x="2486" y="19186"/>
                    </a:lnTo>
                    <a:lnTo>
                      <a:pt x="2486" y="19186"/>
                    </a:lnTo>
                    <a:cubicBezTo>
                      <a:pt x="1700" y="23906"/>
                      <a:pt x="1291" y="28248"/>
                      <a:pt x="1165" y="30073"/>
                    </a:cubicBezTo>
                    <a:cubicBezTo>
                      <a:pt x="1165" y="30325"/>
                      <a:pt x="1291" y="30608"/>
                      <a:pt x="1291" y="30860"/>
                    </a:cubicBezTo>
                    <a:cubicBezTo>
                      <a:pt x="1448" y="30608"/>
                      <a:pt x="1448" y="30325"/>
                      <a:pt x="1574" y="29947"/>
                    </a:cubicBezTo>
                    <a:cubicBezTo>
                      <a:pt x="1825" y="27461"/>
                      <a:pt x="2486" y="20634"/>
                      <a:pt x="4059" y="14341"/>
                    </a:cubicBezTo>
                    <a:lnTo>
                      <a:pt x="6671" y="19438"/>
                    </a:lnTo>
                    <a:cubicBezTo>
                      <a:pt x="6671" y="19186"/>
                      <a:pt x="6797" y="19061"/>
                      <a:pt x="6797" y="18935"/>
                    </a:cubicBezTo>
                    <a:lnTo>
                      <a:pt x="4185" y="13680"/>
                    </a:lnTo>
                    <a:lnTo>
                      <a:pt x="4185" y="13554"/>
                    </a:lnTo>
                    <a:cubicBezTo>
                      <a:pt x="4720" y="11981"/>
                      <a:pt x="5224" y="10282"/>
                      <a:pt x="5884" y="8426"/>
                    </a:cubicBezTo>
                    <a:cubicBezTo>
                      <a:pt x="6010" y="8048"/>
                      <a:pt x="6293" y="7513"/>
                      <a:pt x="6419" y="7010"/>
                    </a:cubicBezTo>
                    <a:lnTo>
                      <a:pt x="9691" y="12233"/>
                    </a:lnTo>
                    <a:cubicBezTo>
                      <a:pt x="9691" y="12107"/>
                      <a:pt x="9817" y="11855"/>
                      <a:pt x="9817" y="11729"/>
                    </a:cubicBezTo>
                    <a:lnTo>
                      <a:pt x="6545" y="6475"/>
                    </a:lnTo>
                    <a:cubicBezTo>
                      <a:pt x="7332" y="4241"/>
                      <a:pt x="7992" y="2007"/>
                      <a:pt x="8370" y="56"/>
                    </a:cubicBezTo>
                    <a:lnTo>
                      <a:pt x="8244" y="56"/>
                    </a:lnTo>
                    <a:cubicBezTo>
                      <a:pt x="8244" y="14"/>
                      <a:pt x="8230" y="0"/>
                      <a:pt x="82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 name="Google Shape;116;p8"/>
            <p:cNvSpPr/>
            <p:nvPr/>
          </p:nvSpPr>
          <p:spPr>
            <a:xfrm rot="-6396751" flipH="1">
              <a:off x="8201831" y="4462874"/>
              <a:ext cx="837583" cy="261764"/>
            </a:xfrm>
            <a:custGeom>
              <a:avLst/>
              <a:gdLst/>
              <a:ahLst/>
              <a:cxnLst/>
              <a:rect l="l" t="t" r="r" b="b"/>
              <a:pathLst>
                <a:path w="22152" h="6923" extrusionOk="0">
                  <a:moveTo>
                    <a:pt x="22088" y="0"/>
                  </a:moveTo>
                  <a:cubicBezTo>
                    <a:pt x="22057" y="0"/>
                    <a:pt x="22025" y="32"/>
                    <a:pt x="22025" y="95"/>
                  </a:cubicBezTo>
                  <a:cubicBezTo>
                    <a:pt x="21113" y="1007"/>
                    <a:pt x="20201" y="1668"/>
                    <a:pt x="19005" y="2329"/>
                  </a:cubicBezTo>
                  <a:cubicBezTo>
                    <a:pt x="18753" y="1951"/>
                    <a:pt x="18218" y="1542"/>
                    <a:pt x="17715" y="1416"/>
                  </a:cubicBezTo>
                  <a:cubicBezTo>
                    <a:pt x="17054" y="1291"/>
                    <a:pt x="16519" y="1165"/>
                    <a:pt x="15859" y="1007"/>
                  </a:cubicBezTo>
                  <a:lnTo>
                    <a:pt x="15859" y="1007"/>
                  </a:lnTo>
                  <a:cubicBezTo>
                    <a:pt x="16268" y="1542"/>
                    <a:pt x="16645" y="1951"/>
                    <a:pt x="17180" y="2203"/>
                  </a:cubicBezTo>
                  <a:cubicBezTo>
                    <a:pt x="17558" y="2455"/>
                    <a:pt x="17967" y="2581"/>
                    <a:pt x="18344" y="2738"/>
                  </a:cubicBezTo>
                  <a:cubicBezTo>
                    <a:pt x="17841" y="2990"/>
                    <a:pt x="17306" y="3115"/>
                    <a:pt x="16771" y="3367"/>
                  </a:cubicBezTo>
                  <a:cubicBezTo>
                    <a:pt x="15984" y="2203"/>
                    <a:pt x="14694" y="1416"/>
                    <a:pt x="13247" y="1291"/>
                  </a:cubicBezTo>
                  <a:lnTo>
                    <a:pt x="13247" y="1291"/>
                  </a:lnTo>
                  <a:cubicBezTo>
                    <a:pt x="13625" y="1794"/>
                    <a:pt x="14034" y="2329"/>
                    <a:pt x="14568" y="2738"/>
                  </a:cubicBezTo>
                  <a:cubicBezTo>
                    <a:pt x="14946" y="3115"/>
                    <a:pt x="15481" y="3367"/>
                    <a:pt x="15984" y="3650"/>
                  </a:cubicBezTo>
                  <a:cubicBezTo>
                    <a:pt x="15198" y="3776"/>
                    <a:pt x="14285" y="3902"/>
                    <a:pt x="13499" y="4028"/>
                  </a:cubicBezTo>
                  <a:cubicBezTo>
                    <a:pt x="13625" y="3241"/>
                    <a:pt x="13121" y="2581"/>
                    <a:pt x="12586" y="2077"/>
                  </a:cubicBezTo>
                  <a:cubicBezTo>
                    <a:pt x="11926" y="1668"/>
                    <a:pt x="11265" y="1416"/>
                    <a:pt x="10478" y="1165"/>
                  </a:cubicBezTo>
                  <a:lnTo>
                    <a:pt x="10478" y="1165"/>
                  </a:lnTo>
                  <a:cubicBezTo>
                    <a:pt x="11013" y="2329"/>
                    <a:pt x="11800" y="3241"/>
                    <a:pt x="12712" y="4028"/>
                  </a:cubicBezTo>
                  <a:lnTo>
                    <a:pt x="12209" y="4028"/>
                  </a:lnTo>
                  <a:cubicBezTo>
                    <a:pt x="11674" y="3902"/>
                    <a:pt x="11265" y="3902"/>
                    <a:pt x="10761" y="3902"/>
                  </a:cubicBezTo>
                  <a:cubicBezTo>
                    <a:pt x="10352" y="2738"/>
                    <a:pt x="9566" y="1794"/>
                    <a:pt x="8653" y="1165"/>
                  </a:cubicBezTo>
                  <a:lnTo>
                    <a:pt x="8653" y="1165"/>
                  </a:lnTo>
                  <a:cubicBezTo>
                    <a:pt x="8779" y="2077"/>
                    <a:pt x="9314" y="2990"/>
                    <a:pt x="10101" y="3776"/>
                  </a:cubicBezTo>
                  <a:cubicBezTo>
                    <a:pt x="9440" y="3650"/>
                    <a:pt x="8779" y="3524"/>
                    <a:pt x="8118" y="3367"/>
                  </a:cubicBezTo>
                  <a:cubicBezTo>
                    <a:pt x="8118" y="2738"/>
                    <a:pt x="7993" y="2077"/>
                    <a:pt x="7615" y="1668"/>
                  </a:cubicBezTo>
                  <a:cubicBezTo>
                    <a:pt x="7332" y="1165"/>
                    <a:pt x="6703" y="756"/>
                    <a:pt x="6168" y="630"/>
                  </a:cubicBezTo>
                  <a:lnTo>
                    <a:pt x="6168" y="630"/>
                  </a:lnTo>
                  <a:cubicBezTo>
                    <a:pt x="6293" y="1542"/>
                    <a:pt x="6828" y="2455"/>
                    <a:pt x="7332" y="3115"/>
                  </a:cubicBezTo>
                  <a:cubicBezTo>
                    <a:pt x="6828" y="2990"/>
                    <a:pt x="6293" y="2864"/>
                    <a:pt x="5759" y="2738"/>
                  </a:cubicBezTo>
                  <a:cubicBezTo>
                    <a:pt x="5916" y="2203"/>
                    <a:pt x="5633" y="1668"/>
                    <a:pt x="5255" y="1291"/>
                  </a:cubicBezTo>
                  <a:cubicBezTo>
                    <a:pt x="4846" y="881"/>
                    <a:pt x="4343" y="504"/>
                    <a:pt x="3808" y="221"/>
                  </a:cubicBezTo>
                  <a:lnTo>
                    <a:pt x="3808" y="221"/>
                  </a:lnTo>
                  <a:cubicBezTo>
                    <a:pt x="3934" y="756"/>
                    <a:pt x="4185" y="1165"/>
                    <a:pt x="4343" y="1668"/>
                  </a:cubicBezTo>
                  <a:cubicBezTo>
                    <a:pt x="4469" y="1951"/>
                    <a:pt x="4594" y="2203"/>
                    <a:pt x="4720" y="2329"/>
                  </a:cubicBezTo>
                  <a:cubicBezTo>
                    <a:pt x="4720" y="2429"/>
                    <a:pt x="4800" y="2529"/>
                    <a:pt x="4896" y="2566"/>
                  </a:cubicBezTo>
                  <a:lnTo>
                    <a:pt x="4896" y="2566"/>
                  </a:lnTo>
                  <a:cubicBezTo>
                    <a:pt x="4290" y="2454"/>
                    <a:pt x="3656" y="2450"/>
                    <a:pt x="3021" y="2329"/>
                  </a:cubicBezTo>
                  <a:cubicBezTo>
                    <a:pt x="2895" y="1951"/>
                    <a:pt x="2360" y="1951"/>
                    <a:pt x="2109" y="1951"/>
                  </a:cubicBezTo>
                  <a:cubicBezTo>
                    <a:pt x="1322" y="1951"/>
                    <a:pt x="661" y="2077"/>
                    <a:pt x="1" y="2329"/>
                  </a:cubicBezTo>
                  <a:cubicBezTo>
                    <a:pt x="545" y="2666"/>
                    <a:pt x="1261" y="2896"/>
                    <a:pt x="1936" y="2896"/>
                  </a:cubicBezTo>
                  <a:cubicBezTo>
                    <a:pt x="2080" y="2896"/>
                    <a:pt x="2222" y="2886"/>
                    <a:pt x="2360" y="2864"/>
                  </a:cubicBezTo>
                  <a:cubicBezTo>
                    <a:pt x="2486" y="2864"/>
                    <a:pt x="2770" y="2738"/>
                    <a:pt x="2895" y="2581"/>
                  </a:cubicBezTo>
                  <a:cubicBezTo>
                    <a:pt x="3808" y="2738"/>
                    <a:pt x="4594" y="2864"/>
                    <a:pt x="5507" y="2990"/>
                  </a:cubicBezTo>
                  <a:cubicBezTo>
                    <a:pt x="4469" y="2990"/>
                    <a:pt x="3399" y="3241"/>
                    <a:pt x="2770" y="4154"/>
                  </a:cubicBezTo>
                  <a:cubicBezTo>
                    <a:pt x="2935" y="4176"/>
                    <a:pt x="3101" y="4187"/>
                    <a:pt x="3267" y="4187"/>
                  </a:cubicBezTo>
                  <a:cubicBezTo>
                    <a:pt x="4266" y="4187"/>
                    <a:pt x="5241" y="3790"/>
                    <a:pt x="5916" y="3115"/>
                  </a:cubicBezTo>
                  <a:cubicBezTo>
                    <a:pt x="6419" y="3241"/>
                    <a:pt x="6954" y="3241"/>
                    <a:pt x="7332" y="3367"/>
                  </a:cubicBezTo>
                  <a:cubicBezTo>
                    <a:pt x="6545" y="3650"/>
                    <a:pt x="5759" y="4028"/>
                    <a:pt x="5129" y="4563"/>
                  </a:cubicBezTo>
                  <a:cubicBezTo>
                    <a:pt x="5345" y="4615"/>
                    <a:pt x="5566" y="4640"/>
                    <a:pt x="5788" y="4640"/>
                  </a:cubicBezTo>
                  <a:cubicBezTo>
                    <a:pt x="6635" y="4640"/>
                    <a:pt x="7495" y="4274"/>
                    <a:pt x="8118" y="3650"/>
                  </a:cubicBezTo>
                  <a:cubicBezTo>
                    <a:pt x="8779" y="3776"/>
                    <a:pt x="9440" y="3902"/>
                    <a:pt x="10101" y="4028"/>
                  </a:cubicBezTo>
                  <a:cubicBezTo>
                    <a:pt x="9062" y="4311"/>
                    <a:pt x="7993" y="4814"/>
                    <a:pt x="7080" y="5601"/>
                  </a:cubicBezTo>
                  <a:cubicBezTo>
                    <a:pt x="7305" y="5645"/>
                    <a:pt x="7529" y="5666"/>
                    <a:pt x="7751" y="5666"/>
                  </a:cubicBezTo>
                  <a:cubicBezTo>
                    <a:pt x="8958" y="5666"/>
                    <a:pt x="10077" y="5038"/>
                    <a:pt x="10635" y="4028"/>
                  </a:cubicBezTo>
                  <a:cubicBezTo>
                    <a:pt x="11139" y="4154"/>
                    <a:pt x="11674" y="4154"/>
                    <a:pt x="12209" y="4311"/>
                  </a:cubicBezTo>
                  <a:lnTo>
                    <a:pt x="12712" y="4311"/>
                  </a:lnTo>
                  <a:cubicBezTo>
                    <a:pt x="11548" y="4814"/>
                    <a:pt x="10635" y="5601"/>
                    <a:pt x="9849" y="6514"/>
                  </a:cubicBezTo>
                  <a:cubicBezTo>
                    <a:pt x="10635" y="6514"/>
                    <a:pt x="11422" y="6262"/>
                    <a:pt x="12051" y="5884"/>
                  </a:cubicBezTo>
                  <a:cubicBezTo>
                    <a:pt x="12586" y="5475"/>
                    <a:pt x="13121" y="4940"/>
                    <a:pt x="13499" y="4311"/>
                  </a:cubicBezTo>
                  <a:cubicBezTo>
                    <a:pt x="14285" y="4154"/>
                    <a:pt x="15072" y="4028"/>
                    <a:pt x="15859" y="3902"/>
                  </a:cubicBezTo>
                  <a:lnTo>
                    <a:pt x="15859" y="3902"/>
                  </a:lnTo>
                  <a:cubicBezTo>
                    <a:pt x="14820" y="4689"/>
                    <a:pt x="13908" y="5601"/>
                    <a:pt x="13782" y="6923"/>
                  </a:cubicBezTo>
                  <a:cubicBezTo>
                    <a:pt x="14568" y="6671"/>
                    <a:pt x="15355" y="6388"/>
                    <a:pt x="15859" y="5727"/>
                  </a:cubicBezTo>
                  <a:cubicBezTo>
                    <a:pt x="16393" y="5098"/>
                    <a:pt x="16771" y="4437"/>
                    <a:pt x="16771" y="3650"/>
                  </a:cubicBezTo>
                  <a:cubicBezTo>
                    <a:pt x="17432" y="3367"/>
                    <a:pt x="17967" y="3241"/>
                    <a:pt x="18501" y="2864"/>
                  </a:cubicBezTo>
                  <a:lnTo>
                    <a:pt x="18501" y="2864"/>
                  </a:lnTo>
                  <a:cubicBezTo>
                    <a:pt x="17841" y="3902"/>
                    <a:pt x="17432" y="5098"/>
                    <a:pt x="17306" y="6262"/>
                  </a:cubicBezTo>
                  <a:cubicBezTo>
                    <a:pt x="17967" y="5884"/>
                    <a:pt x="18344" y="5349"/>
                    <a:pt x="18753" y="4689"/>
                  </a:cubicBezTo>
                  <a:cubicBezTo>
                    <a:pt x="19005" y="4028"/>
                    <a:pt x="19005" y="3367"/>
                    <a:pt x="19005" y="2738"/>
                  </a:cubicBezTo>
                  <a:cubicBezTo>
                    <a:pt x="20201" y="2077"/>
                    <a:pt x="21239" y="1291"/>
                    <a:pt x="22151" y="221"/>
                  </a:cubicBezTo>
                  <a:lnTo>
                    <a:pt x="22151" y="95"/>
                  </a:lnTo>
                  <a:cubicBezTo>
                    <a:pt x="22151" y="32"/>
                    <a:pt x="22120" y="0"/>
                    <a:pt x="220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rot="-5400000" flipH="1">
              <a:off x="8258829" y="4086731"/>
              <a:ext cx="1377688" cy="430576"/>
            </a:xfrm>
            <a:custGeom>
              <a:avLst/>
              <a:gdLst/>
              <a:ahLst/>
              <a:cxnLst/>
              <a:rect l="l" t="t" r="r" b="b"/>
              <a:pathLst>
                <a:path w="22152" h="6923" extrusionOk="0">
                  <a:moveTo>
                    <a:pt x="22088" y="0"/>
                  </a:moveTo>
                  <a:cubicBezTo>
                    <a:pt x="22057" y="0"/>
                    <a:pt x="22025" y="32"/>
                    <a:pt x="22025" y="95"/>
                  </a:cubicBezTo>
                  <a:cubicBezTo>
                    <a:pt x="21113" y="1007"/>
                    <a:pt x="20201" y="1668"/>
                    <a:pt x="19005" y="2329"/>
                  </a:cubicBezTo>
                  <a:cubicBezTo>
                    <a:pt x="18753" y="1951"/>
                    <a:pt x="18218" y="1542"/>
                    <a:pt x="17715" y="1416"/>
                  </a:cubicBezTo>
                  <a:cubicBezTo>
                    <a:pt x="17054" y="1291"/>
                    <a:pt x="16519" y="1165"/>
                    <a:pt x="15859" y="1007"/>
                  </a:cubicBezTo>
                  <a:lnTo>
                    <a:pt x="15859" y="1007"/>
                  </a:lnTo>
                  <a:cubicBezTo>
                    <a:pt x="16268" y="1542"/>
                    <a:pt x="16645" y="1951"/>
                    <a:pt x="17180" y="2203"/>
                  </a:cubicBezTo>
                  <a:cubicBezTo>
                    <a:pt x="17558" y="2455"/>
                    <a:pt x="17967" y="2581"/>
                    <a:pt x="18344" y="2738"/>
                  </a:cubicBezTo>
                  <a:cubicBezTo>
                    <a:pt x="17841" y="2990"/>
                    <a:pt x="17306" y="3115"/>
                    <a:pt x="16771" y="3367"/>
                  </a:cubicBezTo>
                  <a:cubicBezTo>
                    <a:pt x="15984" y="2203"/>
                    <a:pt x="14694" y="1416"/>
                    <a:pt x="13247" y="1291"/>
                  </a:cubicBezTo>
                  <a:lnTo>
                    <a:pt x="13247" y="1291"/>
                  </a:lnTo>
                  <a:cubicBezTo>
                    <a:pt x="13625" y="1794"/>
                    <a:pt x="14034" y="2329"/>
                    <a:pt x="14568" y="2738"/>
                  </a:cubicBezTo>
                  <a:cubicBezTo>
                    <a:pt x="14946" y="3115"/>
                    <a:pt x="15481" y="3367"/>
                    <a:pt x="15984" y="3650"/>
                  </a:cubicBezTo>
                  <a:cubicBezTo>
                    <a:pt x="15198" y="3776"/>
                    <a:pt x="14285" y="3902"/>
                    <a:pt x="13499" y="4028"/>
                  </a:cubicBezTo>
                  <a:cubicBezTo>
                    <a:pt x="13625" y="3241"/>
                    <a:pt x="13121" y="2581"/>
                    <a:pt x="12586" y="2077"/>
                  </a:cubicBezTo>
                  <a:cubicBezTo>
                    <a:pt x="11926" y="1668"/>
                    <a:pt x="11265" y="1416"/>
                    <a:pt x="10478" y="1165"/>
                  </a:cubicBezTo>
                  <a:lnTo>
                    <a:pt x="10478" y="1165"/>
                  </a:lnTo>
                  <a:cubicBezTo>
                    <a:pt x="11013" y="2329"/>
                    <a:pt x="11800" y="3241"/>
                    <a:pt x="12712" y="4028"/>
                  </a:cubicBezTo>
                  <a:lnTo>
                    <a:pt x="12209" y="4028"/>
                  </a:lnTo>
                  <a:cubicBezTo>
                    <a:pt x="11674" y="3902"/>
                    <a:pt x="11265" y="3902"/>
                    <a:pt x="10761" y="3902"/>
                  </a:cubicBezTo>
                  <a:cubicBezTo>
                    <a:pt x="10352" y="2738"/>
                    <a:pt x="9566" y="1794"/>
                    <a:pt x="8653" y="1165"/>
                  </a:cubicBezTo>
                  <a:lnTo>
                    <a:pt x="8653" y="1165"/>
                  </a:lnTo>
                  <a:cubicBezTo>
                    <a:pt x="8779" y="2077"/>
                    <a:pt x="9314" y="2990"/>
                    <a:pt x="10101" y="3776"/>
                  </a:cubicBezTo>
                  <a:cubicBezTo>
                    <a:pt x="9440" y="3650"/>
                    <a:pt x="8779" y="3524"/>
                    <a:pt x="8118" y="3367"/>
                  </a:cubicBezTo>
                  <a:cubicBezTo>
                    <a:pt x="8118" y="2738"/>
                    <a:pt x="7993" y="2077"/>
                    <a:pt x="7615" y="1668"/>
                  </a:cubicBezTo>
                  <a:cubicBezTo>
                    <a:pt x="7332" y="1165"/>
                    <a:pt x="6703" y="756"/>
                    <a:pt x="6168" y="630"/>
                  </a:cubicBezTo>
                  <a:lnTo>
                    <a:pt x="6168" y="630"/>
                  </a:lnTo>
                  <a:cubicBezTo>
                    <a:pt x="6293" y="1542"/>
                    <a:pt x="6828" y="2455"/>
                    <a:pt x="7332" y="3115"/>
                  </a:cubicBezTo>
                  <a:cubicBezTo>
                    <a:pt x="6828" y="2990"/>
                    <a:pt x="6293" y="2864"/>
                    <a:pt x="5759" y="2738"/>
                  </a:cubicBezTo>
                  <a:cubicBezTo>
                    <a:pt x="5916" y="2203"/>
                    <a:pt x="5633" y="1668"/>
                    <a:pt x="5255" y="1291"/>
                  </a:cubicBezTo>
                  <a:cubicBezTo>
                    <a:pt x="4846" y="881"/>
                    <a:pt x="4343" y="504"/>
                    <a:pt x="3808" y="221"/>
                  </a:cubicBezTo>
                  <a:lnTo>
                    <a:pt x="3808" y="221"/>
                  </a:lnTo>
                  <a:cubicBezTo>
                    <a:pt x="3934" y="756"/>
                    <a:pt x="4185" y="1165"/>
                    <a:pt x="4343" y="1668"/>
                  </a:cubicBezTo>
                  <a:cubicBezTo>
                    <a:pt x="4469" y="1951"/>
                    <a:pt x="4594" y="2203"/>
                    <a:pt x="4720" y="2329"/>
                  </a:cubicBezTo>
                  <a:cubicBezTo>
                    <a:pt x="4720" y="2429"/>
                    <a:pt x="4800" y="2529"/>
                    <a:pt x="4896" y="2566"/>
                  </a:cubicBezTo>
                  <a:lnTo>
                    <a:pt x="4896" y="2566"/>
                  </a:lnTo>
                  <a:cubicBezTo>
                    <a:pt x="4290" y="2454"/>
                    <a:pt x="3656" y="2450"/>
                    <a:pt x="3021" y="2329"/>
                  </a:cubicBezTo>
                  <a:cubicBezTo>
                    <a:pt x="2895" y="1951"/>
                    <a:pt x="2360" y="1951"/>
                    <a:pt x="2109" y="1951"/>
                  </a:cubicBezTo>
                  <a:cubicBezTo>
                    <a:pt x="1322" y="1951"/>
                    <a:pt x="661" y="2077"/>
                    <a:pt x="1" y="2329"/>
                  </a:cubicBezTo>
                  <a:cubicBezTo>
                    <a:pt x="545" y="2666"/>
                    <a:pt x="1261" y="2896"/>
                    <a:pt x="1936" y="2896"/>
                  </a:cubicBezTo>
                  <a:cubicBezTo>
                    <a:pt x="2080" y="2896"/>
                    <a:pt x="2222" y="2886"/>
                    <a:pt x="2360" y="2864"/>
                  </a:cubicBezTo>
                  <a:cubicBezTo>
                    <a:pt x="2486" y="2864"/>
                    <a:pt x="2770" y="2738"/>
                    <a:pt x="2895" y="2581"/>
                  </a:cubicBezTo>
                  <a:cubicBezTo>
                    <a:pt x="3808" y="2738"/>
                    <a:pt x="4594" y="2864"/>
                    <a:pt x="5507" y="2990"/>
                  </a:cubicBezTo>
                  <a:cubicBezTo>
                    <a:pt x="4469" y="2990"/>
                    <a:pt x="3399" y="3241"/>
                    <a:pt x="2770" y="4154"/>
                  </a:cubicBezTo>
                  <a:cubicBezTo>
                    <a:pt x="2935" y="4176"/>
                    <a:pt x="3101" y="4187"/>
                    <a:pt x="3267" y="4187"/>
                  </a:cubicBezTo>
                  <a:cubicBezTo>
                    <a:pt x="4266" y="4187"/>
                    <a:pt x="5241" y="3790"/>
                    <a:pt x="5916" y="3115"/>
                  </a:cubicBezTo>
                  <a:cubicBezTo>
                    <a:pt x="6419" y="3241"/>
                    <a:pt x="6954" y="3241"/>
                    <a:pt x="7332" y="3367"/>
                  </a:cubicBezTo>
                  <a:cubicBezTo>
                    <a:pt x="6545" y="3650"/>
                    <a:pt x="5759" y="4028"/>
                    <a:pt x="5129" y="4563"/>
                  </a:cubicBezTo>
                  <a:cubicBezTo>
                    <a:pt x="5345" y="4615"/>
                    <a:pt x="5566" y="4640"/>
                    <a:pt x="5788" y="4640"/>
                  </a:cubicBezTo>
                  <a:cubicBezTo>
                    <a:pt x="6635" y="4640"/>
                    <a:pt x="7495" y="4274"/>
                    <a:pt x="8118" y="3650"/>
                  </a:cubicBezTo>
                  <a:cubicBezTo>
                    <a:pt x="8779" y="3776"/>
                    <a:pt x="9440" y="3902"/>
                    <a:pt x="10101" y="4028"/>
                  </a:cubicBezTo>
                  <a:cubicBezTo>
                    <a:pt x="9062" y="4311"/>
                    <a:pt x="7993" y="4814"/>
                    <a:pt x="7080" y="5601"/>
                  </a:cubicBezTo>
                  <a:cubicBezTo>
                    <a:pt x="7305" y="5645"/>
                    <a:pt x="7529" y="5666"/>
                    <a:pt x="7751" y="5666"/>
                  </a:cubicBezTo>
                  <a:cubicBezTo>
                    <a:pt x="8958" y="5666"/>
                    <a:pt x="10077" y="5038"/>
                    <a:pt x="10635" y="4028"/>
                  </a:cubicBezTo>
                  <a:cubicBezTo>
                    <a:pt x="11139" y="4154"/>
                    <a:pt x="11674" y="4154"/>
                    <a:pt x="12209" y="4311"/>
                  </a:cubicBezTo>
                  <a:lnTo>
                    <a:pt x="12712" y="4311"/>
                  </a:lnTo>
                  <a:cubicBezTo>
                    <a:pt x="11548" y="4814"/>
                    <a:pt x="10635" y="5601"/>
                    <a:pt x="9849" y="6514"/>
                  </a:cubicBezTo>
                  <a:cubicBezTo>
                    <a:pt x="10635" y="6514"/>
                    <a:pt x="11422" y="6262"/>
                    <a:pt x="12051" y="5884"/>
                  </a:cubicBezTo>
                  <a:cubicBezTo>
                    <a:pt x="12586" y="5475"/>
                    <a:pt x="13121" y="4940"/>
                    <a:pt x="13499" y="4311"/>
                  </a:cubicBezTo>
                  <a:cubicBezTo>
                    <a:pt x="14285" y="4154"/>
                    <a:pt x="15072" y="4028"/>
                    <a:pt x="15859" y="3902"/>
                  </a:cubicBezTo>
                  <a:lnTo>
                    <a:pt x="15859" y="3902"/>
                  </a:lnTo>
                  <a:cubicBezTo>
                    <a:pt x="14820" y="4689"/>
                    <a:pt x="13908" y="5601"/>
                    <a:pt x="13782" y="6923"/>
                  </a:cubicBezTo>
                  <a:cubicBezTo>
                    <a:pt x="14568" y="6671"/>
                    <a:pt x="15355" y="6388"/>
                    <a:pt x="15859" y="5727"/>
                  </a:cubicBezTo>
                  <a:cubicBezTo>
                    <a:pt x="16393" y="5098"/>
                    <a:pt x="16771" y="4437"/>
                    <a:pt x="16771" y="3650"/>
                  </a:cubicBezTo>
                  <a:cubicBezTo>
                    <a:pt x="17432" y="3367"/>
                    <a:pt x="17967" y="3241"/>
                    <a:pt x="18501" y="2864"/>
                  </a:cubicBezTo>
                  <a:lnTo>
                    <a:pt x="18501" y="2864"/>
                  </a:lnTo>
                  <a:cubicBezTo>
                    <a:pt x="17841" y="3902"/>
                    <a:pt x="17432" y="5098"/>
                    <a:pt x="17306" y="6262"/>
                  </a:cubicBezTo>
                  <a:cubicBezTo>
                    <a:pt x="17967" y="5884"/>
                    <a:pt x="18344" y="5349"/>
                    <a:pt x="18753" y="4689"/>
                  </a:cubicBezTo>
                  <a:cubicBezTo>
                    <a:pt x="19005" y="4028"/>
                    <a:pt x="19005" y="3367"/>
                    <a:pt x="19005" y="2738"/>
                  </a:cubicBezTo>
                  <a:cubicBezTo>
                    <a:pt x="20201" y="2077"/>
                    <a:pt x="21239" y="1291"/>
                    <a:pt x="22151" y="221"/>
                  </a:cubicBezTo>
                  <a:lnTo>
                    <a:pt x="22151" y="95"/>
                  </a:lnTo>
                  <a:cubicBezTo>
                    <a:pt x="22151" y="32"/>
                    <a:pt x="22120" y="0"/>
                    <a:pt x="220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 name="Google Shape;118;p8"/>
            <p:cNvGrpSpPr/>
            <p:nvPr/>
          </p:nvGrpSpPr>
          <p:grpSpPr>
            <a:xfrm rot="7442840" flipH="1">
              <a:off x="8208723" y="4340777"/>
              <a:ext cx="737721" cy="1116361"/>
              <a:chOff x="429725" y="2094100"/>
              <a:chExt cx="403550" cy="610675"/>
            </a:xfrm>
          </p:grpSpPr>
          <p:sp>
            <p:nvSpPr>
              <p:cNvPr id="119" name="Google Shape;119;p8"/>
              <p:cNvSpPr/>
              <p:nvPr/>
            </p:nvSpPr>
            <p:spPr>
              <a:xfrm>
                <a:off x="429725" y="2095625"/>
                <a:ext cx="347700" cy="609150"/>
              </a:xfrm>
              <a:custGeom>
                <a:avLst/>
                <a:gdLst/>
                <a:ahLst/>
                <a:cxnLst/>
                <a:rect l="l" t="t" r="r" b="b"/>
                <a:pathLst>
                  <a:path w="13908" h="24366" extrusionOk="0">
                    <a:moveTo>
                      <a:pt x="11923" y="0"/>
                    </a:moveTo>
                    <a:cubicBezTo>
                      <a:pt x="11153" y="0"/>
                      <a:pt x="10378" y="104"/>
                      <a:pt x="9849" y="232"/>
                    </a:cubicBezTo>
                    <a:cubicBezTo>
                      <a:pt x="7489" y="767"/>
                      <a:pt x="5633" y="2057"/>
                      <a:pt x="4060" y="3756"/>
                    </a:cubicBezTo>
                    <a:cubicBezTo>
                      <a:pt x="1322" y="7060"/>
                      <a:pt x="127" y="10993"/>
                      <a:pt x="536" y="14926"/>
                    </a:cubicBezTo>
                    <a:cubicBezTo>
                      <a:pt x="1071" y="18702"/>
                      <a:pt x="3273" y="22383"/>
                      <a:pt x="6577" y="24365"/>
                    </a:cubicBezTo>
                    <a:cubicBezTo>
                      <a:pt x="6577" y="24365"/>
                      <a:pt x="1" y="15430"/>
                      <a:pt x="6419" y="7689"/>
                    </a:cubicBezTo>
                    <a:cubicBezTo>
                      <a:pt x="9188" y="4417"/>
                      <a:pt x="11800" y="2057"/>
                      <a:pt x="13908" y="358"/>
                    </a:cubicBezTo>
                    <a:cubicBezTo>
                      <a:pt x="13399" y="96"/>
                      <a:pt x="12663" y="0"/>
                      <a:pt x="11923" y="0"/>
                    </a:cubicBezTo>
                    <a:close/>
                  </a:path>
                </a:pathLst>
              </a:custGeom>
              <a:solidFill>
                <a:srgbClr val="DDD1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a:off x="432875" y="2094100"/>
                <a:ext cx="400400" cy="610675"/>
              </a:xfrm>
              <a:custGeom>
                <a:avLst/>
                <a:gdLst/>
                <a:ahLst/>
                <a:cxnLst/>
                <a:rect l="l" t="t" r="r" b="b"/>
                <a:pathLst>
                  <a:path w="16016" h="24427" extrusionOk="0">
                    <a:moveTo>
                      <a:pt x="11657" y="1"/>
                    </a:moveTo>
                    <a:cubicBezTo>
                      <a:pt x="10925" y="1"/>
                      <a:pt x="10207" y="103"/>
                      <a:pt x="9723" y="293"/>
                    </a:cubicBezTo>
                    <a:cubicBezTo>
                      <a:pt x="7363" y="828"/>
                      <a:pt x="5507" y="2118"/>
                      <a:pt x="3934" y="3817"/>
                    </a:cubicBezTo>
                    <a:cubicBezTo>
                      <a:pt x="1196" y="7121"/>
                      <a:pt x="1" y="11054"/>
                      <a:pt x="410" y="14987"/>
                    </a:cubicBezTo>
                    <a:cubicBezTo>
                      <a:pt x="945" y="18763"/>
                      <a:pt x="3147" y="22444"/>
                      <a:pt x="6451" y="24426"/>
                    </a:cubicBezTo>
                    <a:cubicBezTo>
                      <a:pt x="6451" y="22318"/>
                      <a:pt x="7363" y="20084"/>
                      <a:pt x="8527" y="18259"/>
                    </a:cubicBezTo>
                    <a:cubicBezTo>
                      <a:pt x="9849" y="16403"/>
                      <a:pt x="11296" y="14830"/>
                      <a:pt x="12586" y="13005"/>
                    </a:cubicBezTo>
                    <a:cubicBezTo>
                      <a:pt x="13908" y="11306"/>
                      <a:pt x="15229" y="9324"/>
                      <a:pt x="15607" y="7247"/>
                    </a:cubicBezTo>
                    <a:cubicBezTo>
                      <a:pt x="16016" y="5800"/>
                      <a:pt x="16016" y="4352"/>
                      <a:pt x="15607" y="3031"/>
                    </a:cubicBezTo>
                    <a:cubicBezTo>
                      <a:pt x="15355" y="2118"/>
                      <a:pt x="14820" y="954"/>
                      <a:pt x="13908" y="419"/>
                    </a:cubicBezTo>
                    <a:cubicBezTo>
                      <a:pt x="13354" y="134"/>
                      <a:pt x="12495" y="1"/>
                      <a:pt x="116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a:off x="443100" y="2098275"/>
                <a:ext cx="387025" cy="606500"/>
              </a:xfrm>
              <a:custGeom>
                <a:avLst/>
                <a:gdLst/>
                <a:ahLst/>
                <a:cxnLst/>
                <a:rect l="l" t="t" r="r" b="b"/>
                <a:pathLst>
                  <a:path w="15481" h="24260" extrusionOk="0">
                    <a:moveTo>
                      <a:pt x="9440" y="1"/>
                    </a:moveTo>
                    <a:lnTo>
                      <a:pt x="9314" y="126"/>
                    </a:lnTo>
                    <a:cubicBezTo>
                      <a:pt x="9031" y="126"/>
                      <a:pt x="8779" y="252"/>
                      <a:pt x="8527" y="252"/>
                    </a:cubicBezTo>
                    <a:cubicBezTo>
                      <a:pt x="9440" y="378"/>
                      <a:pt x="10604" y="661"/>
                      <a:pt x="11548" y="1574"/>
                    </a:cubicBezTo>
                    <a:cubicBezTo>
                      <a:pt x="10604" y="2360"/>
                      <a:pt x="9692" y="3273"/>
                      <a:pt x="8779" y="4185"/>
                    </a:cubicBezTo>
                    <a:cubicBezTo>
                      <a:pt x="8527" y="3934"/>
                      <a:pt x="8244" y="3650"/>
                      <a:pt x="7992" y="3525"/>
                    </a:cubicBezTo>
                    <a:cubicBezTo>
                      <a:pt x="7067" y="2799"/>
                      <a:pt x="6043" y="2571"/>
                      <a:pt x="5203" y="2571"/>
                    </a:cubicBezTo>
                    <a:cubicBezTo>
                      <a:pt x="4986" y="2571"/>
                      <a:pt x="4782" y="2586"/>
                      <a:pt x="4594" y="2612"/>
                    </a:cubicBezTo>
                    <a:cubicBezTo>
                      <a:pt x="4311" y="2864"/>
                      <a:pt x="4185" y="3021"/>
                      <a:pt x="4059" y="3147"/>
                    </a:cubicBezTo>
                    <a:cubicBezTo>
                      <a:pt x="4369" y="3063"/>
                      <a:pt x="4751" y="3003"/>
                      <a:pt x="5176" y="3003"/>
                    </a:cubicBezTo>
                    <a:cubicBezTo>
                      <a:pt x="6179" y="3003"/>
                      <a:pt x="7423" y="3332"/>
                      <a:pt x="8527" y="4437"/>
                    </a:cubicBezTo>
                    <a:cubicBezTo>
                      <a:pt x="7741" y="5224"/>
                      <a:pt x="6954" y="6010"/>
                      <a:pt x="6293" y="6954"/>
                    </a:cubicBezTo>
                    <a:cubicBezTo>
                      <a:pt x="6168" y="7080"/>
                      <a:pt x="6042" y="7206"/>
                      <a:pt x="5884" y="7332"/>
                    </a:cubicBezTo>
                    <a:cubicBezTo>
                      <a:pt x="5633" y="7206"/>
                      <a:pt x="5507" y="6954"/>
                      <a:pt x="5255" y="6797"/>
                    </a:cubicBezTo>
                    <a:cubicBezTo>
                      <a:pt x="4594" y="6293"/>
                      <a:pt x="3808" y="6167"/>
                      <a:pt x="3021" y="6167"/>
                    </a:cubicBezTo>
                    <a:cubicBezTo>
                      <a:pt x="2486" y="6167"/>
                      <a:pt x="1951" y="6293"/>
                      <a:pt x="1574" y="6545"/>
                    </a:cubicBezTo>
                    <a:cubicBezTo>
                      <a:pt x="1448" y="6797"/>
                      <a:pt x="1322" y="6954"/>
                      <a:pt x="1322" y="7206"/>
                    </a:cubicBezTo>
                    <a:cubicBezTo>
                      <a:pt x="1700" y="6954"/>
                      <a:pt x="2360" y="6545"/>
                      <a:pt x="3147" y="6545"/>
                    </a:cubicBezTo>
                    <a:cubicBezTo>
                      <a:pt x="3934" y="6545"/>
                      <a:pt x="4846" y="6954"/>
                      <a:pt x="5633" y="7583"/>
                    </a:cubicBezTo>
                    <a:cubicBezTo>
                      <a:pt x="4846" y="8527"/>
                      <a:pt x="4311" y="9566"/>
                      <a:pt x="3934" y="10478"/>
                    </a:cubicBezTo>
                    <a:cubicBezTo>
                      <a:pt x="3435" y="10239"/>
                      <a:pt x="2987" y="10151"/>
                      <a:pt x="2557" y="10151"/>
                    </a:cubicBezTo>
                    <a:cubicBezTo>
                      <a:pt x="2309" y="10151"/>
                      <a:pt x="2067" y="10180"/>
                      <a:pt x="1826" y="10226"/>
                    </a:cubicBezTo>
                    <a:cubicBezTo>
                      <a:pt x="1165" y="10478"/>
                      <a:pt x="536" y="10887"/>
                      <a:pt x="126" y="11391"/>
                    </a:cubicBezTo>
                    <a:cubicBezTo>
                      <a:pt x="1" y="11516"/>
                      <a:pt x="1" y="11800"/>
                      <a:pt x="1" y="12051"/>
                    </a:cubicBezTo>
                    <a:cubicBezTo>
                      <a:pt x="536" y="11391"/>
                      <a:pt x="1165" y="10887"/>
                      <a:pt x="1951" y="10604"/>
                    </a:cubicBezTo>
                    <a:cubicBezTo>
                      <a:pt x="2173" y="10552"/>
                      <a:pt x="2416" y="10521"/>
                      <a:pt x="2663" y="10521"/>
                    </a:cubicBezTo>
                    <a:cubicBezTo>
                      <a:pt x="3012" y="10521"/>
                      <a:pt x="3369" y="10582"/>
                      <a:pt x="3682" y="10730"/>
                    </a:cubicBezTo>
                    <a:cubicBezTo>
                      <a:pt x="3273" y="12051"/>
                      <a:pt x="3021" y="13247"/>
                      <a:pt x="2895" y="14285"/>
                    </a:cubicBezTo>
                    <a:cubicBezTo>
                      <a:pt x="1700" y="14285"/>
                      <a:pt x="913" y="15072"/>
                      <a:pt x="252" y="15984"/>
                    </a:cubicBezTo>
                    <a:cubicBezTo>
                      <a:pt x="252" y="16236"/>
                      <a:pt x="378" y="16393"/>
                      <a:pt x="378" y="16645"/>
                    </a:cubicBezTo>
                    <a:cubicBezTo>
                      <a:pt x="913" y="15607"/>
                      <a:pt x="1700" y="14663"/>
                      <a:pt x="2895" y="14663"/>
                    </a:cubicBezTo>
                    <a:lnTo>
                      <a:pt x="2895" y="15324"/>
                    </a:lnTo>
                    <a:lnTo>
                      <a:pt x="2895" y="15449"/>
                    </a:lnTo>
                    <a:cubicBezTo>
                      <a:pt x="2895" y="16393"/>
                      <a:pt x="3021" y="17180"/>
                      <a:pt x="3147" y="17966"/>
                    </a:cubicBezTo>
                    <a:cubicBezTo>
                      <a:pt x="2486" y="18470"/>
                      <a:pt x="2109" y="19257"/>
                      <a:pt x="1826" y="19917"/>
                    </a:cubicBezTo>
                    <a:cubicBezTo>
                      <a:pt x="1826" y="20043"/>
                      <a:pt x="1951" y="20169"/>
                      <a:pt x="2109" y="20326"/>
                    </a:cubicBezTo>
                    <a:cubicBezTo>
                      <a:pt x="2235" y="19666"/>
                      <a:pt x="2612" y="19005"/>
                      <a:pt x="3273" y="18344"/>
                    </a:cubicBezTo>
                    <a:lnTo>
                      <a:pt x="3273" y="18879"/>
                    </a:lnTo>
                    <a:cubicBezTo>
                      <a:pt x="3934" y="21365"/>
                      <a:pt x="5098" y="23190"/>
                      <a:pt x="5633" y="23976"/>
                    </a:cubicBezTo>
                    <a:cubicBezTo>
                      <a:pt x="5759" y="24102"/>
                      <a:pt x="5884" y="24259"/>
                      <a:pt x="6042" y="24259"/>
                    </a:cubicBezTo>
                    <a:lnTo>
                      <a:pt x="6042" y="23976"/>
                    </a:lnTo>
                    <a:cubicBezTo>
                      <a:pt x="5633" y="23315"/>
                      <a:pt x="4594" y="21616"/>
                      <a:pt x="3934" y="19382"/>
                    </a:cubicBezTo>
                    <a:cubicBezTo>
                      <a:pt x="5255" y="19382"/>
                      <a:pt x="6168" y="20043"/>
                      <a:pt x="6828" y="20704"/>
                    </a:cubicBezTo>
                    <a:cubicBezTo>
                      <a:pt x="6828" y="20578"/>
                      <a:pt x="6954" y="20452"/>
                      <a:pt x="6954" y="20326"/>
                    </a:cubicBezTo>
                    <a:cubicBezTo>
                      <a:pt x="6671" y="20169"/>
                      <a:pt x="6545" y="19917"/>
                      <a:pt x="6293" y="19791"/>
                    </a:cubicBezTo>
                    <a:cubicBezTo>
                      <a:pt x="5633" y="19382"/>
                      <a:pt x="4846" y="19005"/>
                      <a:pt x="3808" y="19005"/>
                    </a:cubicBezTo>
                    <a:cubicBezTo>
                      <a:pt x="3808" y="18879"/>
                      <a:pt x="3682" y="18879"/>
                      <a:pt x="3682" y="18753"/>
                    </a:cubicBezTo>
                    <a:cubicBezTo>
                      <a:pt x="3682" y="18470"/>
                      <a:pt x="3525" y="18218"/>
                      <a:pt x="3525" y="17966"/>
                    </a:cubicBezTo>
                    <a:cubicBezTo>
                      <a:pt x="3399" y="17180"/>
                      <a:pt x="3273" y="16393"/>
                      <a:pt x="3273" y="15607"/>
                    </a:cubicBezTo>
                    <a:cubicBezTo>
                      <a:pt x="5633" y="15607"/>
                      <a:pt x="7206" y="17180"/>
                      <a:pt x="8118" y="18218"/>
                    </a:cubicBezTo>
                    <a:lnTo>
                      <a:pt x="8118" y="18092"/>
                    </a:lnTo>
                    <a:cubicBezTo>
                      <a:pt x="8244" y="17966"/>
                      <a:pt x="8244" y="17966"/>
                      <a:pt x="8402" y="17809"/>
                    </a:cubicBezTo>
                    <a:cubicBezTo>
                      <a:pt x="7992" y="17306"/>
                      <a:pt x="7458" y="16771"/>
                      <a:pt x="6671" y="16393"/>
                    </a:cubicBezTo>
                    <a:cubicBezTo>
                      <a:pt x="5759" y="15733"/>
                      <a:pt x="4594" y="15198"/>
                      <a:pt x="3273" y="15198"/>
                    </a:cubicBezTo>
                    <a:lnTo>
                      <a:pt x="3273" y="14537"/>
                    </a:lnTo>
                    <a:cubicBezTo>
                      <a:pt x="3273" y="13499"/>
                      <a:pt x="3525" y="12460"/>
                      <a:pt x="3808" y="11516"/>
                    </a:cubicBezTo>
                    <a:cubicBezTo>
                      <a:pt x="6954" y="11800"/>
                      <a:pt x="9314" y="14159"/>
                      <a:pt x="10226" y="15324"/>
                    </a:cubicBezTo>
                    <a:cubicBezTo>
                      <a:pt x="10352" y="15198"/>
                      <a:pt x="10478" y="15072"/>
                      <a:pt x="10478" y="14946"/>
                    </a:cubicBezTo>
                    <a:cubicBezTo>
                      <a:pt x="9975" y="14411"/>
                      <a:pt x="9188" y="13499"/>
                      <a:pt x="7992" y="12712"/>
                    </a:cubicBezTo>
                    <a:cubicBezTo>
                      <a:pt x="6828" y="11925"/>
                      <a:pt x="5507" y="11265"/>
                      <a:pt x="4059" y="11139"/>
                    </a:cubicBezTo>
                    <a:cubicBezTo>
                      <a:pt x="4059" y="11013"/>
                      <a:pt x="4059" y="10887"/>
                      <a:pt x="4185" y="10887"/>
                    </a:cubicBezTo>
                    <a:lnTo>
                      <a:pt x="4185" y="10730"/>
                    </a:lnTo>
                    <a:cubicBezTo>
                      <a:pt x="4594" y="9691"/>
                      <a:pt x="5255" y="8653"/>
                      <a:pt x="6042" y="7741"/>
                    </a:cubicBezTo>
                    <a:lnTo>
                      <a:pt x="6419" y="7332"/>
                    </a:lnTo>
                    <a:cubicBezTo>
                      <a:pt x="9975" y="7867"/>
                      <a:pt x="11548" y="11516"/>
                      <a:pt x="12051" y="13090"/>
                    </a:cubicBezTo>
                    <a:cubicBezTo>
                      <a:pt x="12051" y="12964"/>
                      <a:pt x="12177" y="12964"/>
                      <a:pt x="12177" y="12838"/>
                    </a:cubicBezTo>
                    <a:lnTo>
                      <a:pt x="12335" y="12712"/>
                    </a:lnTo>
                    <a:cubicBezTo>
                      <a:pt x="12177" y="12177"/>
                      <a:pt x="11800" y="11265"/>
                      <a:pt x="11265" y="10478"/>
                    </a:cubicBezTo>
                    <a:cubicBezTo>
                      <a:pt x="10604" y="9314"/>
                      <a:pt x="9817" y="8527"/>
                      <a:pt x="8905" y="7867"/>
                    </a:cubicBezTo>
                    <a:cubicBezTo>
                      <a:pt x="8244" y="7332"/>
                      <a:pt x="7615" y="7080"/>
                      <a:pt x="6828" y="6954"/>
                    </a:cubicBezTo>
                    <a:cubicBezTo>
                      <a:pt x="7741" y="5884"/>
                      <a:pt x="8653" y="4846"/>
                      <a:pt x="9692" y="3808"/>
                    </a:cubicBezTo>
                    <a:cubicBezTo>
                      <a:pt x="11800" y="4311"/>
                      <a:pt x="13247" y="5758"/>
                      <a:pt x="13625" y="7992"/>
                    </a:cubicBezTo>
                    <a:cubicBezTo>
                      <a:pt x="13908" y="8905"/>
                      <a:pt x="13908" y="9817"/>
                      <a:pt x="13908" y="10478"/>
                    </a:cubicBezTo>
                    <a:cubicBezTo>
                      <a:pt x="14034" y="10226"/>
                      <a:pt x="14159" y="9943"/>
                      <a:pt x="14285" y="9691"/>
                    </a:cubicBezTo>
                    <a:cubicBezTo>
                      <a:pt x="14285" y="9157"/>
                      <a:pt x="14159" y="8527"/>
                      <a:pt x="14034" y="7992"/>
                    </a:cubicBezTo>
                    <a:cubicBezTo>
                      <a:pt x="13750" y="6671"/>
                      <a:pt x="13247" y="5224"/>
                      <a:pt x="11800" y="4311"/>
                    </a:cubicBezTo>
                    <a:cubicBezTo>
                      <a:pt x="11265" y="3934"/>
                      <a:pt x="10761" y="3650"/>
                      <a:pt x="10101" y="3525"/>
                    </a:cubicBezTo>
                    <a:cubicBezTo>
                      <a:pt x="10887" y="2612"/>
                      <a:pt x="11800" y="1825"/>
                      <a:pt x="12586" y="1165"/>
                    </a:cubicBezTo>
                    <a:cubicBezTo>
                      <a:pt x="14159" y="1825"/>
                      <a:pt x="14946" y="3650"/>
                      <a:pt x="15481" y="5098"/>
                    </a:cubicBezTo>
                    <a:cubicBezTo>
                      <a:pt x="15481" y="4720"/>
                      <a:pt x="15481" y="4185"/>
                      <a:pt x="15324" y="3808"/>
                    </a:cubicBezTo>
                    <a:cubicBezTo>
                      <a:pt x="14946" y="2738"/>
                      <a:pt x="14285" y="1700"/>
                      <a:pt x="13373" y="1165"/>
                    </a:cubicBezTo>
                    <a:cubicBezTo>
                      <a:pt x="13247" y="1039"/>
                      <a:pt x="13121" y="913"/>
                      <a:pt x="12964" y="913"/>
                    </a:cubicBezTo>
                    <a:cubicBezTo>
                      <a:pt x="13121" y="787"/>
                      <a:pt x="13373" y="504"/>
                      <a:pt x="13499" y="378"/>
                    </a:cubicBezTo>
                    <a:lnTo>
                      <a:pt x="13625" y="378"/>
                    </a:lnTo>
                    <a:lnTo>
                      <a:pt x="13499" y="252"/>
                    </a:lnTo>
                    <a:cubicBezTo>
                      <a:pt x="13373" y="252"/>
                      <a:pt x="13247" y="252"/>
                      <a:pt x="13247" y="126"/>
                    </a:cubicBezTo>
                    <a:cubicBezTo>
                      <a:pt x="12964" y="378"/>
                      <a:pt x="12712" y="504"/>
                      <a:pt x="12460" y="787"/>
                    </a:cubicBezTo>
                    <a:cubicBezTo>
                      <a:pt x="12335" y="913"/>
                      <a:pt x="12051" y="1039"/>
                      <a:pt x="11925" y="1291"/>
                    </a:cubicBezTo>
                    <a:cubicBezTo>
                      <a:pt x="11800" y="1165"/>
                      <a:pt x="11674" y="1039"/>
                      <a:pt x="11391" y="913"/>
                    </a:cubicBezTo>
                    <a:cubicBezTo>
                      <a:pt x="10761" y="504"/>
                      <a:pt x="10101" y="126"/>
                      <a:pt x="94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2" name="Google Shape;122;p8"/>
          <p:cNvSpPr txBox="1">
            <a:spLocks noGrp="1"/>
          </p:cNvSpPr>
          <p:nvPr>
            <p:ph type="title"/>
          </p:nvPr>
        </p:nvSpPr>
        <p:spPr>
          <a:xfrm>
            <a:off x="2966775" y="1330225"/>
            <a:ext cx="5457300" cy="2483100"/>
          </a:xfrm>
          <a:prstGeom prst="rect">
            <a:avLst/>
          </a:prstGeom>
        </p:spPr>
        <p:txBody>
          <a:bodyPr spcFirstLastPara="1" wrap="square" lIns="0" tIns="0" rIns="0" bIns="0" anchor="ctr" anchorCtr="0">
            <a:noAutofit/>
          </a:bodyPr>
          <a:lstStyle>
            <a:lvl1pPr lvl="0" algn="r">
              <a:spcBef>
                <a:spcPts val="0"/>
              </a:spcBef>
              <a:spcAft>
                <a:spcPts val="0"/>
              </a:spcAft>
              <a:buSzPts val="4800"/>
              <a:buNone/>
              <a:defRPr sz="62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3"/>
        <p:cNvGrpSpPr/>
        <p:nvPr/>
      </p:nvGrpSpPr>
      <p:grpSpPr>
        <a:xfrm>
          <a:off x="0" y="0"/>
          <a:ext cx="0" cy="0"/>
          <a:chOff x="0" y="0"/>
          <a:chExt cx="0" cy="0"/>
        </a:xfrm>
      </p:grpSpPr>
      <p:grpSp>
        <p:nvGrpSpPr>
          <p:cNvPr id="124" name="Google Shape;124;p9"/>
          <p:cNvGrpSpPr/>
          <p:nvPr/>
        </p:nvGrpSpPr>
        <p:grpSpPr>
          <a:xfrm>
            <a:off x="-300177" y="-402482"/>
            <a:ext cx="9566393" cy="5713432"/>
            <a:chOff x="-300177" y="-402482"/>
            <a:chExt cx="9566393" cy="5713432"/>
          </a:xfrm>
        </p:grpSpPr>
        <p:sp>
          <p:nvSpPr>
            <p:cNvPr id="125" name="Google Shape;125;p9"/>
            <p:cNvSpPr/>
            <p:nvPr/>
          </p:nvSpPr>
          <p:spPr>
            <a:xfrm rot="1305502">
              <a:off x="312753" y="282136"/>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9"/>
            <p:cNvSpPr/>
            <p:nvPr/>
          </p:nvSpPr>
          <p:spPr>
            <a:xfrm rot="-2700000">
              <a:off x="-173347" y="1463587"/>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9"/>
            <p:cNvSpPr/>
            <p:nvPr/>
          </p:nvSpPr>
          <p:spPr>
            <a:xfrm rot="-2700000">
              <a:off x="1977103" y="4029262"/>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9"/>
            <p:cNvSpPr/>
            <p:nvPr/>
          </p:nvSpPr>
          <p:spPr>
            <a:xfrm rot="-2700000">
              <a:off x="4904803" y="830862"/>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9"/>
            <p:cNvSpPr/>
            <p:nvPr/>
          </p:nvSpPr>
          <p:spPr>
            <a:xfrm rot="-632026">
              <a:off x="8000975" y="282152"/>
              <a:ext cx="379070" cy="515740"/>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2700000">
              <a:off x="4194978" y="4259862"/>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9"/>
            <p:cNvSpPr/>
            <p:nvPr/>
          </p:nvSpPr>
          <p:spPr>
            <a:xfrm rot="1305502">
              <a:off x="3242103" y="658561"/>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9"/>
            <p:cNvSpPr/>
            <p:nvPr/>
          </p:nvSpPr>
          <p:spPr>
            <a:xfrm rot="1305502">
              <a:off x="82090" y="2889549"/>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9"/>
            <p:cNvSpPr/>
            <p:nvPr/>
          </p:nvSpPr>
          <p:spPr>
            <a:xfrm rot="-683304">
              <a:off x="3801752" y="2075188"/>
              <a:ext cx="379080" cy="515753"/>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9"/>
            <p:cNvSpPr/>
            <p:nvPr/>
          </p:nvSpPr>
          <p:spPr>
            <a:xfrm rot="1305502">
              <a:off x="6137553" y="-168139"/>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9"/>
            <p:cNvSpPr/>
            <p:nvPr/>
          </p:nvSpPr>
          <p:spPr>
            <a:xfrm rot="-2421755">
              <a:off x="1842775" y="61369"/>
              <a:ext cx="379071" cy="515741"/>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9"/>
            <p:cNvSpPr/>
            <p:nvPr/>
          </p:nvSpPr>
          <p:spPr>
            <a:xfrm rot="-2421755">
              <a:off x="1349325" y="1365644"/>
              <a:ext cx="379071" cy="515741"/>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9"/>
            <p:cNvSpPr/>
            <p:nvPr/>
          </p:nvSpPr>
          <p:spPr>
            <a:xfrm rot="-2421755">
              <a:off x="219050" y="4733844"/>
              <a:ext cx="379071" cy="515741"/>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9"/>
            <p:cNvSpPr/>
            <p:nvPr/>
          </p:nvSpPr>
          <p:spPr>
            <a:xfrm rot="-2421755">
              <a:off x="8643050" y="4733844"/>
              <a:ext cx="379071" cy="515741"/>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9"/>
            <p:cNvSpPr/>
            <p:nvPr/>
          </p:nvSpPr>
          <p:spPr>
            <a:xfrm rot="-2421755">
              <a:off x="8390075" y="1694144"/>
              <a:ext cx="379071" cy="515741"/>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9"/>
            <p:cNvSpPr/>
            <p:nvPr/>
          </p:nvSpPr>
          <p:spPr>
            <a:xfrm rot="1305502">
              <a:off x="6779703" y="1365636"/>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9"/>
            <p:cNvSpPr/>
            <p:nvPr/>
          </p:nvSpPr>
          <p:spPr>
            <a:xfrm rot="1305502">
              <a:off x="5275778" y="2623636"/>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9"/>
            <p:cNvSpPr/>
            <p:nvPr/>
          </p:nvSpPr>
          <p:spPr>
            <a:xfrm rot="1305502">
              <a:off x="6619303" y="4259861"/>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9"/>
            <p:cNvSpPr/>
            <p:nvPr/>
          </p:nvSpPr>
          <p:spPr>
            <a:xfrm rot="-2700000">
              <a:off x="7040428" y="2889549"/>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9"/>
            <p:cNvSpPr/>
            <p:nvPr/>
          </p:nvSpPr>
          <p:spPr>
            <a:xfrm rot="-2700000">
              <a:off x="4333290" y="-343988"/>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9"/>
            <p:cNvSpPr/>
            <p:nvPr/>
          </p:nvSpPr>
          <p:spPr>
            <a:xfrm rot="1305502">
              <a:off x="8805053" y="2843224"/>
              <a:ext cx="379075" cy="515746"/>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9"/>
            <p:cNvSpPr/>
            <p:nvPr/>
          </p:nvSpPr>
          <p:spPr>
            <a:xfrm rot="750061">
              <a:off x="1913329" y="2698892"/>
              <a:ext cx="379070" cy="515739"/>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 name="Google Shape;147;p9"/>
          <p:cNvGrpSpPr/>
          <p:nvPr/>
        </p:nvGrpSpPr>
        <p:grpSpPr>
          <a:xfrm rot="10800000">
            <a:off x="-1" y="-3"/>
            <a:ext cx="1197252" cy="1215869"/>
            <a:chOff x="2928388" y="1523700"/>
            <a:chExt cx="403550" cy="409825"/>
          </a:xfrm>
        </p:grpSpPr>
        <p:sp>
          <p:nvSpPr>
            <p:cNvPr id="148" name="Google Shape;148;p9"/>
            <p:cNvSpPr/>
            <p:nvPr/>
          </p:nvSpPr>
          <p:spPr>
            <a:xfrm flipH="1">
              <a:off x="2928388" y="1523700"/>
              <a:ext cx="403550" cy="409825"/>
            </a:xfrm>
            <a:custGeom>
              <a:avLst/>
              <a:gdLst/>
              <a:ahLst/>
              <a:cxnLst/>
              <a:rect l="l" t="t" r="r" b="b"/>
              <a:pathLst>
                <a:path w="16142" h="16393" extrusionOk="0">
                  <a:moveTo>
                    <a:pt x="1" y="0"/>
                  </a:moveTo>
                  <a:lnTo>
                    <a:pt x="1" y="16393"/>
                  </a:lnTo>
                  <a:lnTo>
                    <a:pt x="16142" y="16393"/>
                  </a:lnTo>
                  <a:cubicBezTo>
                    <a:pt x="15355" y="12743"/>
                    <a:pt x="12209" y="14159"/>
                    <a:pt x="8402" y="11673"/>
                  </a:cubicBezTo>
                  <a:cubicBezTo>
                    <a:pt x="4595" y="9188"/>
                    <a:pt x="7363" y="5789"/>
                    <a:pt x="5004" y="2360"/>
                  </a:cubicBezTo>
                  <a:cubicBezTo>
                    <a:pt x="3556" y="283"/>
                    <a:pt x="1" y="0"/>
                    <a:pt x="1" y="0"/>
                  </a:cubicBezTo>
                  <a:close/>
                </a:path>
              </a:pathLst>
            </a:custGeom>
            <a:solidFill>
              <a:srgbClr val="E7D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9"/>
            <p:cNvSpPr/>
            <p:nvPr/>
          </p:nvSpPr>
          <p:spPr>
            <a:xfrm flipH="1">
              <a:off x="3082563" y="1724275"/>
              <a:ext cx="81825" cy="71600"/>
            </a:xfrm>
            <a:custGeom>
              <a:avLst/>
              <a:gdLst/>
              <a:ahLst/>
              <a:cxnLst/>
              <a:rect l="l" t="t" r="r" b="b"/>
              <a:pathLst>
                <a:path w="3273" h="2864" extrusionOk="0">
                  <a:moveTo>
                    <a:pt x="1574" y="0"/>
                  </a:moveTo>
                  <a:cubicBezTo>
                    <a:pt x="1" y="0"/>
                    <a:pt x="252" y="1699"/>
                    <a:pt x="1291" y="2612"/>
                  </a:cubicBezTo>
                  <a:cubicBezTo>
                    <a:pt x="1574" y="2864"/>
                    <a:pt x="1826" y="2864"/>
                    <a:pt x="2077" y="2864"/>
                  </a:cubicBezTo>
                  <a:cubicBezTo>
                    <a:pt x="2738" y="2864"/>
                    <a:pt x="3273" y="2203"/>
                    <a:pt x="3021" y="1416"/>
                  </a:cubicBezTo>
                  <a:cubicBezTo>
                    <a:pt x="2738" y="630"/>
                    <a:pt x="2360" y="0"/>
                    <a:pt x="1574" y="0"/>
                  </a:cubicBezTo>
                  <a:close/>
                </a:path>
              </a:pathLst>
            </a:custGeom>
            <a:solidFill>
              <a:srgbClr val="E7D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0" name="Google Shape;150;p9"/>
          <p:cNvSpPr/>
          <p:nvPr/>
        </p:nvSpPr>
        <p:spPr>
          <a:xfrm rot="-5400000" flipH="1">
            <a:off x="8239775" y="4071750"/>
            <a:ext cx="1377854" cy="430611"/>
          </a:xfrm>
          <a:custGeom>
            <a:avLst/>
            <a:gdLst/>
            <a:ahLst/>
            <a:cxnLst/>
            <a:rect l="l" t="t" r="r" b="b"/>
            <a:pathLst>
              <a:path w="22152" h="6923" extrusionOk="0">
                <a:moveTo>
                  <a:pt x="22088" y="0"/>
                </a:moveTo>
                <a:cubicBezTo>
                  <a:pt x="22057" y="0"/>
                  <a:pt x="22025" y="32"/>
                  <a:pt x="22025" y="95"/>
                </a:cubicBezTo>
                <a:cubicBezTo>
                  <a:pt x="21113" y="1007"/>
                  <a:pt x="20201" y="1668"/>
                  <a:pt x="19005" y="2329"/>
                </a:cubicBezTo>
                <a:cubicBezTo>
                  <a:pt x="18753" y="1951"/>
                  <a:pt x="18218" y="1542"/>
                  <a:pt x="17715" y="1416"/>
                </a:cubicBezTo>
                <a:cubicBezTo>
                  <a:pt x="17054" y="1291"/>
                  <a:pt x="16519" y="1165"/>
                  <a:pt x="15859" y="1007"/>
                </a:cubicBezTo>
                <a:lnTo>
                  <a:pt x="15859" y="1007"/>
                </a:lnTo>
                <a:cubicBezTo>
                  <a:pt x="16268" y="1542"/>
                  <a:pt x="16645" y="1951"/>
                  <a:pt x="17180" y="2203"/>
                </a:cubicBezTo>
                <a:cubicBezTo>
                  <a:pt x="17558" y="2455"/>
                  <a:pt x="17967" y="2581"/>
                  <a:pt x="18344" y="2738"/>
                </a:cubicBezTo>
                <a:cubicBezTo>
                  <a:pt x="17841" y="2990"/>
                  <a:pt x="17306" y="3115"/>
                  <a:pt x="16771" y="3367"/>
                </a:cubicBezTo>
                <a:cubicBezTo>
                  <a:pt x="15984" y="2203"/>
                  <a:pt x="14694" y="1416"/>
                  <a:pt x="13247" y="1291"/>
                </a:cubicBezTo>
                <a:lnTo>
                  <a:pt x="13247" y="1291"/>
                </a:lnTo>
                <a:cubicBezTo>
                  <a:pt x="13625" y="1794"/>
                  <a:pt x="14034" y="2329"/>
                  <a:pt x="14568" y="2738"/>
                </a:cubicBezTo>
                <a:cubicBezTo>
                  <a:pt x="14946" y="3115"/>
                  <a:pt x="15481" y="3367"/>
                  <a:pt x="15984" y="3650"/>
                </a:cubicBezTo>
                <a:cubicBezTo>
                  <a:pt x="15198" y="3776"/>
                  <a:pt x="14285" y="3902"/>
                  <a:pt x="13499" y="4028"/>
                </a:cubicBezTo>
                <a:cubicBezTo>
                  <a:pt x="13625" y="3241"/>
                  <a:pt x="13121" y="2581"/>
                  <a:pt x="12586" y="2077"/>
                </a:cubicBezTo>
                <a:cubicBezTo>
                  <a:pt x="11926" y="1668"/>
                  <a:pt x="11265" y="1416"/>
                  <a:pt x="10478" y="1165"/>
                </a:cubicBezTo>
                <a:lnTo>
                  <a:pt x="10478" y="1165"/>
                </a:lnTo>
                <a:cubicBezTo>
                  <a:pt x="11013" y="2329"/>
                  <a:pt x="11800" y="3241"/>
                  <a:pt x="12712" y="4028"/>
                </a:cubicBezTo>
                <a:lnTo>
                  <a:pt x="12209" y="4028"/>
                </a:lnTo>
                <a:cubicBezTo>
                  <a:pt x="11674" y="3902"/>
                  <a:pt x="11265" y="3902"/>
                  <a:pt x="10761" y="3902"/>
                </a:cubicBezTo>
                <a:cubicBezTo>
                  <a:pt x="10352" y="2738"/>
                  <a:pt x="9566" y="1794"/>
                  <a:pt x="8653" y="1165"/>
                </a:cubicBezTo>
                <a:lnTo>
                  <a:pt x="8653" y="1165"/>
                </a:lnTo>
                <a:cubicBezTo>
                  <a:pt x="8779" y="2077"/>
                  <a:pt x="9314" y="2990"/>
                  <a:pt x="10101" y="3776"/>
                </a:cubicBezTo>
                <a:cubicBezTo>
                  <a:pt x="9440" y="3650"/>
                  <a:pt x="8779" y="3524"/>
                  <a:pt x="8118" y="3367"/>
                </a:cubicBezTo>
                <a:cubicBezTo>
                  <a:pt x="8118" y="2738"/>
                  <a:pt x="7993" y="2077"/>
                  <a:pt x="7615" y="1668"/>
                </a:cubicBezTo>
                <a:cubicBezTo>
                  <a:pt x="7332" y="1165"/>
                  <a:pt x="6703" y="756"/>
                  <a:pt x="6168" y="630"/>
                </a:cubicBezTo>
                <a:lnTo>
                  <a:pt x="6168" y="630"/>
                </a:lnTo>
                <a:cubicBezTo>
                  <a:pt x="6293" y="1542"/>
                  <a:pt x="6828" y="2455"/>
                  <a:pt x="7332" y="3115"/>
                </a:cubicBezTo>
                <a:cubicBezTo>
                  <a:pt x="6828" y="2990"/>
                  <a:pt x="6293" y="2864"/>
                  <a:pt x="5759" y="2738"/>
                </a:cubicBezTo>
                <a:cubicBezTo>
                  <a:pt x="5916" y="2203"/>
                  <a:pt x="5633" y="1668"/>
                  <a:pt x="5255" y="1291"/>
                </a:cubicBezTo>
                <a:cubicBezTo>
                  <a:pt x="4846" y="881"/>
                  <a:pt x="4343" y="504"/>
                  <a:pt x="3808" y="221"/>
                </a:cubicBezTo>
                <a:lnTo>
                  <a:pt x="3808" y="221"/>
                </a:lnTo>
                <a:cubicBezTo>
                  <a:pt x="3934" y="756"/>
                  <a:pt x="4185" y="1165"/>
                  <a:pt x="4343" y="1668"/>
                </a:cubicBezTo>
                <a:cubicBezTo>
                  <a:pt x="4469" y="1951"/>
                  <a:pt x="4594" y="2203"/>
                  <a:pt x="4720" y="2329"/>
                </a:cubicBezTo>
                <a:cubicBezTo>
                  <a:pt x="4720" y="2429"/>
                  <a:pt x="4800" y="2529"/>
                  <a:pt x="4896" y="2566"/>
                </a:cubicBezTo>
                <a:lnTo>
                  <a:pt x="4896" y="2566"/>
                </a:lnTo>
                <a:cubicBezTo>
                  <a:pt x="4290" y="2454"/>
                  <a:pt x="3656" y="2450"/>
                  <a:pt x="3021" y="2329"/>
                </a:cubicBezTo>
                <a:cubicBezTo>
                  <a:pt x="2895" y="1951"/>
                  <a:pt x="2360" y="1951"/>
                  <a:pt x="2109" y="1951"/>
                </a:cubicBezTo>
                <a:cubicBezTo>
                  <a:pt x="1322" y="1951"/>
                  <a:pt x="661" y="2077"/>
                  <a:pt x="1" y="2329"/>
                </a:cubicBezTo>
                <a:cubicBezTo>
                  <a:pt x="545" y="2666"/>
                  <a:pt x="1261" y="2896"/>
                  <a:pt x="1936" y="2896"/>
                </a:cubicBezTo>
                <a:cubicBezTo>
                  <a:pt x="2080" y="2896"/>
                  <a:pt x="2222" y="2886"/>
                  <a:pt x="2360" y="2864"/>
                </a:cubicBezTo>
                <a:cubicBezTo>
                  <a:pt x="2486" y="2864"/>
                  <a:pt x="2770" y="2738"/>
                  <a:pt x="2895" y="2581"/>
                </a:cubicBezTo>
                <a:cubicBezTo>
                  <a:pt x="3808" y="2738"/>
                  <a:pt x="4594" y="2864"/>
                  <a:pt x="5507" y="2990"/>
                </a:cubicBezTo>
                <a:cubicBezTo>
                  <a:pt x="4469" y="2990"/>
                  <a:pt x="3399" y="3241"/>
                  <a:pt x="2770" y="4154"/>
                </a:cubicBezTo>
                <a:cubicBezTo>
                  <a:pt x="2935" y="4176"/>
                  <a:pt x="3101" y="4187"/>
                  <a:pt x="3267" y="4187"/>
                </a:cubicBezTo>
                <a:cubicBezTo>
                  <a:pt x="4266" y="4187"/>
                  <a:pt x="5241" y="3790"/>
                  <a:pt x="5916" y="3115"/>
                </a:cubicBezTo>
                <a:cubicBezTo>
                  <a:pt x="6419" y="3241"/>
                  <a:pt x="6954" y="3241"/>
                  <a:pt x="7332" y="3367"/>
                </a:cubicBezTo>
                <a:cubicBezTo>
                  <a:pt x="6545" y="3650"/>
                  <a:pt x="5759" y="4028"/>
                  <a:pt x="5129" y="4563"/>
                </a:cubicBezTo>
                <a:cubicBezTo>
                  <a:pt x="5345" y="4615"/>
                  <a:pt x="5566" y="4640"/>
                  <a:pt x="5788" y="4640"/>
                </a:cubicBezTo>
                <a:cubicBezTo>
                  <a:pt x="6635" y="4640"/>
                  <a:pt x="7495" y="4274"/>
                  <a:pt x="8118" y="3650"/>
                </a:cubicBezTo>
                <a:cubicBezTo>
                  <a:pt x="8779" y="3776"/>
                  <a:pt x="9440" y="3902"/>
                  <a:pt x="10101" y="4028"/>
                </a:cubicBezTo>
                <a:cubicBezTo>
                  <a:pt x="9062" y="4311"/>
                  <a:pt x="7993" y="4814"/>
                  <a:pt x="7080" y="5601"/>
                </a:cubicBezTo>
                <a:cubicBezTo>
                  <a:pt x="7305" y="5645"/>
                  <a:pt x="7529" y="5666"/>
                  <a:pt x="7751" y="5666"/>
                </a:cubicBezTo>
                <a:cubicBezTo>
                  <a:pt x="8958" y="5666"/>
                  <a:pt x="10077" y="5038"/>
                  <a:pt x="10635" y="4028"/>
                </a:cubicBezTo>
                <a:cubicBezTo>
                  <a:pt x="11139" y="4154"/>
                  <a:pt x="11674" y="4154"/>
                  <a:pt x="12209" y="4311"/>
                </a:cubicBezTo>
                <a:lnTo>
                  <a:pt x="12712" y="4311"/>
                </a:lnTo>
                <a:cubicBezTo>
                  <a:pt x="11548" y="4814"/>
                  <a:pt x="10635" y="5601"/>
                  <a:pt x="9849" y="6514"/>
                </a:cubicBezTo>
                <a:cubicBezTo>
                  <a:pt x="10635" y="6514"/>
                  <a:pt x="11422" y="6262"/>
                  <a:pt x="12051" y="5884"/>
                </a:cubicBezTo>
                <a:cubicBezTo>
                  <a:pt x="12586" y="5475"/>
                  <a:pt x="13121" y="4940"/>
                  <a:pt x="13499" y="4311"/>
                </a:cubicBezTo>
                <a:cubicBezTo>
                  <a:pt x="14285" y="4154"/>
                  <a:pt x="15072" y="4028"/>
                  <a:pt x="15859" y="3902"/>
                </a:cubicBezTo>
                <a:lnTo>
                  <a:pt x="15859" y="3902"/>
                </a:lnTo>
                <a:cubicBezTo>
                  <a:pt x="14820" y="4689"/>
                  <a:pt x="13908" y="5601"/>
                  <a:pt x="13782" y="6923"/>
                </a:cubicBezTo>
                <a:cubicBezTo>
                  <a:pt x="14568" y="6671"/>
                  <a:pt x="15355" y="6388"/>
                  <a:pt x="15859" y="5727"/>
                </a:cubicBezTo>
                <a:cubicBezTo>
                  <a:pt x="16393" y="5098"/>
                  <a:pt x="16771" y="4437"/>
                  <a:pt x="16771" y="3650"/>
                </a:cubicBezTo>
                <a:cubicBezTo>
                  <a:pt x="17432" y="3367"/>
                  <a:pt x="17967" y="3241"/>
                  <a:pt x="18501" y="2864"/>
                </a:cubicBezTo>
                <a:lnTo>
                  <a:pt x="18501" y="2864"/>
                </a:lnTo>
                <a:cubicBezTo>
                  <a:pt x="17841" y="3902"/>
                  <a:pt x="17432" y="5098"/>
                  <a:pt x="17306" y="6262"/>
                </a:cubicBezTo>
                <a:cubicBezTo>
                  <a:pt x="17967" y="5884"/>
                  <a:pt x="18344" y="5349"/>
                  <a:pt x="18753" y="4689"/>
                </a:cubicBezTo>
                <a:cubicBezTo>
                  <a:pt x="19005" y="4028"/>
                  <a:pt x="19005" y="3367"/>
                  <a:pt x="19005" y="2738"/>
                </a:cubicBezTo>
                <a:cubicBezTo>
                  <a:pt x="20201" y="2077"/>
                  <a:pt x="21239" y="1291"/>
                  <a:pt x="22151" y="221"/>
                </a:cubicBezTo>
                <a:lnTo>
                  <a:pt x="22151" y="95"/>
                </a:lnTo>
                <a:cubicBezTo>
                  <a:pt x="22151" y="32"/>
                  <a:pt x="22120" y="0"/>
                  <a:pt x="22088" y="0"/>
                </a:cubicBezTo>
                <a:close/>
              </a:path>
            </a:pathLst>
          </a:custGeom>
          <a:solidFill>
            <a:srgbClr val="B7A8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1" name="Google Shape;151;p9"/>
          <p:cNvGrpSpPr/>
          <p:nvPr/>
        </p:nvGrpSpPr>
        <p:grpSpPr>
          <a:xfrm rot="10800000">
            <a:off x="8378107" y="4209343"/>
            <a:ext cx="765905" cy="1041329"/>
            <a:chOff x="-2172100" y="2215650"/>
            <a:chExt cx="334325" cy="454550"/>
          </a:xfrm>
        </p:grpSpPr>
        <p:sp>
          <p:nvSpPr>
            <p:cNvPr id="152" name="Google Shape;152;p9"/>
            <p:cNvSpPr/>
            <p:nvPr/>
          </p:nvSpPr>
          <p:spPr>
            <a:xfrm flipH="1">
              <a:off x="-2172100" y="2215650"/>
              <a:ext cx="334325" cy="454550"/>
            </a:xfrm>
            <a:custGeom>
              <a:avLst/>
              <a:gdLst/>
              <a:ahLst/>
              <a:cxnLst/>
              <a:rect l="l" t="t" r="r" b="b"/>
              <a:pathLst>
                <a:path w="13373" h="18182" extrusionOk="0">
                  <a:moveTo>
                    <a:pt x="9939" y="1"/>
                  </a:moveTo>
                  <a:cubicBezTo>
                    <a:pt x="8465" y="1"/>
                    <a:pt x="7392" y="347"/>
                    <a:pt x="5916" y="812"/>
                  </a:cubicBezTo>
                  <a:cubicBezTo>
                    <a:pt x="5129" y="1063"/>
                    <a:pt x="4185" y="1598"/>
                    <a:pt x="3808" y="2102"/>
                  </a:cubicBezTo>
                  <a:cubicBezTo>
                    <a:pt x="3273" y="2637"/>
                    <a:pt x="3021" y="3423"/>
                    <a:pt x="3147" y="4210"/>
                  </a:cubicBezTo>
                  <a:cubicBezTo>
                    <a:pt x="3273" y="4462"/>
                    <a:pt x="3399" y="4619"/>
                    <a:pt x="3399" y="4871"/>
                  </a:cubicBezTo>
                  <a:cubicBezTo>
                    <a:pt x="3556" y="5405"/>
                    <a:pt x="3147" y="5783"/>
                    <a:pt x="2895" y="6035"/>
                  </a:cubicBezTo>
                  <a:cubicBezTo>
                    <a:pt x="2612" y="6318"/>
                    <a:pt x="2234" y="6444"/>
                    <a:pt x="1825" y="6821"/>
                  </a:cubicBezTo>
                  <a:cubicBezTo>
                    <a:pt x="1574" y="7105"/>
                    <a:pt x="1322" y="7608"/>
                    <a:pt x="1574" y="8017"/>
                  </a:cubicBezTo>
                  <a:cubicBezTo>
                    <a:pt x="1699" y="8552"/>
                    <a:pt x="2612" y="8678"/>
                    <a:pt x="2895" y="9338"/>
                  </a:cubicBezTo>
                  <a:cubicBezTo>
                    <a:pt x="3021" y="9842"/>
                    <a:pt x="2612" y="10377"/>
                    <a:pt x="2234" y="10503"/>
                  </a:cubicBezTo>
                  <a:cubicBezTo>
                    <a:pt x="1825" y="10754"/>
                    <a:pt x="1322" y="10912"/>
                    <a:pt x="787" y="11163"/>
                  </a:cubicBezTo>
                  <a:cubicBezTo>
                    <a:pt x="409" y="11415"/>
                    <a:pt x="0" y="11824"/>
                    <a:pt x="126" y="12328"/>
                  </a:cubicBezTo>
                  <a:cubicBezTo>
                    <a:pt x="252" y="12988"/>
                    <a:pt x="1196" y="13114"/>
                    <a:pt x="1574" y="13649"/>
                  </a:cubicBezTo>
                  <a:cubicBezTo>
                    <a:pt x="1983" y="14058"/>
                    <a:pt x="1983" y="14562"/>
                    <a:pt x="1825" y="15222"/>
                  </a:cubicBezTo>
                  <a:cubicBezTo>
                    <a:pt x="1825" y="15757"/>
                    <a:pt x="1574" y="16261"/>
                    <a:pt x="1574" y="16795"/>
                  </a:cubicBezTo>
                  <a:cubicBezTo>
                    <a:pt x="1574" y="17330"/>
                    <a:pt x="1825" y="17991"/>
                    <a:pt x="2360" y="18117"/>
                  </a:cubicBezTo>
                  <a:cubicBezTo>
                    <a:pt x="2477" y="18161"/>
                    <a:pt x="2593" y="18181"/>
                    <a:pt x="2707" y="18181"/>
                  </a:cubicBezTo>
                  <a:cubicBezTo>
                    <a:pt x="3241" y="18181"/>
                    <a:pt x="3726" y="17745"/>
                    <a:pt x="3933" y="17330"/>
                  </a:cubicBezTo>
                  <a:cubicBezTo>
                    <a:pt x="4342" y="16670"/>
                    <a:pt x="4342" y="16009"/>
                    <a:pt x="4594" y="15348"/>
                  </a:cubicBezTo>
                  <a:cubicBezTo>
                    <a:pt x="4846" y="14687"/>
                    <a:pt x="5255" y="14310"/>
                    <a:pt x="5916" y="14310"/>
                  </a:cubicBezTo>
                  <a:cubicBezTo>
                    <a:pt x="6227" y="14310"/>
                    <a:pt x="6644" y="14758"/>
                    <a:pt x="7151" y="14758"/>
                  </a:cubicBezTo>
                  <a:cubicBezTo>
                    <a:pt x="7260" y="14758"/>
                    <a:pt x="7372" y="14737"/>
                    <a:pt x="7489" y="14687"/>
                  </a:cubicBezTo>
                  <a:cubicBezTo>
                    <a:pt x="8275" y="14436"/>
                    <a:pt x="7992" y="13397"/>
                    <a:pt x="7866" y="12737"/>
                  </a:cubicBezTo>
                  <a:cubicBezTo>
                    <a:pt x="7866" y="12202"/>
                    <a:pt x="7866" y="11415"/>
                    <a:pt x="8401" y="11163"/>
                  </a:cubicBezTo>
                  <a:cubicBezTo>
                    <a:pt x="8590" y="11100"/>
                    <a:pt x="8818" y="11100"/>
                    <a:pt x="9066" y="11100"/>
                  </a:cubicBezTo>
                  <a:cubicBezTo>
                    <a:pt x="9314" y="11100"/>
                    <a:pt x="9581" y="11100"/>
                    <a:pt x="9849" y="11038"/>
                  </a:cubicBezTo>
                  <a:cubicBezTo>
                    <a:pt x="10352" y="10912"/>
                    <a:pt x="10635" y="10251"/>
                    <a:pt x="10635" y="9590"/>
                  </a:cubicBezTo>
                  <a:cubicBezTo>
                    <a:pt x="10635" y="9055"/>
                    <a:pt x="10352" y="8395"/>
                    <a:pt x="10352" y="7891"/>
                  </a:cubicBezTo>
                  <a:cubicBezTo>
                    <a:pt x="10352" y="7230"/>
                    <a:pt x="10635" y="6570"/>
                    <a:pt x="11265" y="6444"/>
                  </a:cubicBezTo>
                  <a:cubicBezTo>
                    <a:pt x="11351" y="6417"/>
                    <a:pt x="11436" y="6407"/>
                    <a:pt x="11520" y="6407"/>
                  </a:cubicBezTo>
                  <a:cubicBezTo>
                    <a:pt x="11750" y="6407"/>
                    <a:pt x="11974" y="6480"/>
                    <a:pt x="12204" y="6480"/>
                  </a:cubicBezTo>
                  <a:cubicBezTo>
                    <a:pt x="12289" y="6480"/>
                    <a:pt x="12374" y="6470"/>
                    <a:pt x="12460" y="6444"/>
                  </a:cubicBezTo>
                  <a:cubicBezTo>
                    <a:pt x="12995" y="6318"/>
                    <a:pt x="13247" y="5783"/>
                    <a:pt x="13247" y="5405"/>
                  </a:cubicBezTo>
                  <a:cubicBezTo>
                    <a:pt x="13373" y="4871"/>
                    <a:pt x="13247" y="4462"/>
                    <a:pt x="12995" y="3958"/>
                  </a:cubicBezTo>
                  <a:cubicBezTo>
                    <a:pt x="12712" y="3172"/>
                    <a:pt x="12208" y="1724"/>
                    <a:pt x="11925" y="938"/>
                  </a:cubicBezTo>
                  <a:cubicBezTo>
                    <a:pt x="11674" y="277"/>
                    <a:pt x="11139" y="151"/>
                    <a:pt x="10635" y="25"/>
                  </a:cubicBezTo>
                  <a:cubicBezTo>
                    <a:pt x="10392" y="9"/>
                    <a:pt x="10161" y="1"/>
                    <a:pt x="99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9"/>
            <p:cNvSpPr/>
            <p:nvPr/>
          </p:nvSpPr>
          <p:spPr>
            <a:xfrm flipH="1">
              <a:off x="-2143000" y="2222550"/>
              <a:ext cx="275325" cy="376825"/>
            </a:xfrm>
            <a:custGeom>
              <a:avLst/>
              <a:gdLst/>
              <a:ahLst/>
              <a:cxnLst/>
              <a:rect l="l" t="t" r="r" b="b"/>
              <a:pathLst>
                <a:path w="11013" h="15073" extrusionOk="0">
                  <a:moveTo>
                    <a:pt x="10226" y="1"/>
                  </a:moveTo>
                  <a:cubicBezTo>
                    <a:pt x="9943" y="787"/>
                    <a:pt x="9691" y="1574"/>
                    <a:pt x="9282" y="2487"/>
                  </a:cubicBezTo>
                  <a:cubicBezTo>
                    <a:pt x="8002" y="3174"/>
                    <a:pt x="6579" y="3504"/>
                    <a:pt x="5107" y="3504"/>
                  </a:cubicBezTo>
                  <a:cubicBezTo>
                    <a:pt x="4626" y="3504"/>
                    <a:pt x="4139" y="3469"/>
                    <a:pt x="3650" y="3399"/>
                  </a:cubicBezTo>
                  <a:cubicBezTo>
                    <a:pt x="3524" y="3399"/>
                    <a:pt x="3524" y="3556"/>
                    <a:pt x="3524" y="3556"/>
                  </a:cubicBezTo>
                  <a:cubicBezTo>
                    <a:pt x="3524" y="3682"/>
                    <a:pt x="3524" y="3682"/>
                    <a:pt x="3650" y="3682"/>
                  </a:cubicBezTo>
                  <a:cubicBezTo>
                    <a:pt x="4110" y="3745"/>
                    <a:pt x="4577" y="3776"/>
                    <a:pt x="5042" y="3776"/>
                  </a:cubicBezTo>
                  <a:cubicBezTo>
                    <a:pt x="6451" y="3776"/>
                    <a:pt x="7847" y="3487"/>
                    <a:pt x="9030" y="2896"/>
                  </a:cubicBezTo>
                  <a:lnTo>
                    <a:pt x="9030" y="2896"/>
                  </a:lnTo>
                  <a:cubicBezTo>
                    <a:pt x="9030" y="3021"/>
                    <a:pt x="8904" y="3273"/>
                    <a:pt x="8779" y="3399"/>
                  </a:cubicBezTo>
                  <a:cubicBezTo>
                    <a:pt x="8118" y="4595"/>
                    <a:pt x="7457" y="5633"/>
                    <a:pt x="6670" y="6703"/>
                  </a:cubicBezTo>
                  <a:cubicBezTo>
                    <a:pt x="5736" y="6947"/>
                    <a:pt x="4749" y="7085"/>
                    <a:pt x="3777" y="7085"/>
                  </a:cubicBezTo>
                  <a:cubicBezTo>
                    <a:pt x="3244" y="7085"/>
                    <a:pt x="2715" y="7044"/>
                    <a:pt x="2203" y="6954"/>
                  </a:cubicBezTo>
                  <a:cubicBezTo>
                    <a:pt x="2077" y="6954"/>
                    <a:pt x="2077" y="7080"/>
                    <a:pt x="1951" y="7080"/>
                  </a:cubicBezTo>
                  <a:cubicBezTo>
                    <a:pt x="1951" y="7206"/>
                    <a:pt x="2077" y="7206"/>
                    <a:pt x="2077" y="7206"/>
                  </a:cubicBezTo>
                  <a:cubicBezTo>
                    <a:pt x="2623" y="7313"/>
                    <a:pt x="3187" y="7357"/>
                    <a:pt x="3756" y="7357"/>
                  </a:cubicBezTo>
                  <a:cubicBezTo>
                    <a:pt x="4693" y="7357"/>
                    <a:pt x="5643" y="7237"/>
                    <a:pt x="6545" y="7080"/>
                  </a:cubicBezTo>
                  <a:lnTo>
                    <a:pt x="6545" y="7080"/>
                  </a:lnTo>
                  <a:cubicBezTo>
                    <a:pt x="6293" y="7206"/>
                    <a:pt x="6136" y="7489"/>
                    <a:pt x="6010" y="7741"/>
                  </a:cubicBezTo>
                  <a:cubicBezTo>
                    <a:pt x="5758" y="8119"/>
                    <a:pt x="5349" y="8528"/>
                    <a:pt x="5097" y="9062"/>
                  </a:cubicBezTo>
                  <a:cubicBezTo>
                    <a:pt x="4720" y="9692"/>
                    <a:pt x="4185" y="10353"/>
                    <a:pt x="3776" y="11139"/>
                  </a:cubicBezTo>
                  <a:cubicBezTo>
                    <a:pt x="2810" y="11583"/>
                    <a:pt x="1822" y="11832"/>
                    <a:pt x="777" y="11832"/>
                  </a:cubicBezTo>
                  <a:cubicBezTo>
                    <a:pt x="563" y="11832"/>
                    <a:pt x="346" y="11821"/>
                    <a:pt x="126" y="11800"/>
                  </a:cubicBezTo>
                  <a:cubicBezTo>
                    <a:pt x="0" y="11800"/>
                    <a:pt x="0" y="11800"/>
                    <a:pt x="0" y="11926"/>
                  </a:cubicBezTo>
                  <a:cubicBezTo>
                    <a:pt x="0" y="11926"/>
                    <a:pt x="0" y="12052"/>
                    <a:pt x="126" y="12052"/>
                  </a:cubicBezTo>
                  <a:cubicBezTo>
                    <a:pt x="1290" y="12052"/>
                    <a:pt x="2486" y="11926"/>
                    <a:pt x="3524" y="11548"/>
                  </a:cubicBezTo>
                  <a:lnTo>
                    <a:pt x="3524" y="11548"/>
                  </a:lnTo>
                  <a:cubicBezTo>
                    <a:pt x="2863" y="12586"/>
                    <a:pt x="2360" y="13625"/>
                    <a:pt x="1951" y="14946"/>
                  </a:cubicBezTo>
                  <a:lnTo>
                    <a:pt x="2077" y="15072"/>
                  </a:lnTo>
                  <a:cubicBezTo>
                    <a:pt x="2203" y="15072"/>
                    <a:pt x="2203" y="15072"/>
                    <a:pt x="2203" y="14946"/>
                  </a:cubicBezTo>
                  <a:cubicBezTo>
                    <a:pt x="2863" y="12838"/>
                    <a:pt x="4059" y="11013"/>
                    <a:pt x="5223" y="9314"/>
                  </a:cubicBezTo>
                  <a:lnTo>
                    <a:pt x="5223" y="9314"/>
                  </a:lnTo>
                  <a:cubicBezTo>
                    <a:pt x="5097" y="10478"/>
                    <a:pt x="5223" y="11800"/>
                    <a:pt x="5506" y="12995"/>
                  </a:cubicBezTo>
                  <a:cubicBezTo>
                    <a:pt x="5506" y="13121"/>
                    <a:pt x="5632" y="13121"/>
                    <a:pt x="5632" y="13121"/>
                  </a:cubicBezTo>
                  <a:cubicBezTo>
                    <a:pt x="5758" y="13121"/>
                    <a:pt x="5758" y="12995"/>
                    <a:pt x="5758" y="12995"/>
                  </a:cubicBezTo>
                  <a:cubicBezTo>
                    <a:pt x="5349" y="11548"/>
                    <a:pt x="5349" y="10101"/>
                    <a:pt x="5632" y="8779"/>
                  </a:cubicBezTo>
                  <a:cubicBezTo>
                    <a:pt x="5758" y="8528"/>
                    <a:pt x="6010" y="8119"/>
                    <a:pt x="6293" y="7867"/>
                  </a:cubicBezTo>
                  <a:cubicBezTo>
                    <a:pt x="6670" y="7206"/>
                    <a:pt x="7079" y="6703"/>
                    <a:pt x="7457" y="6042"/>
                  </a:cubicBezTo>
                  <a:cubicBezTo>
                    <a:pt x="7457" y="7206"/>
                    <a:pt x="7709" y="8528"/>
                    <a:pt x="8118" y="9566"/>
                  </a:cubicBezTo>
                  <a:cubicBezTo>
                    <a:pt x="8118" y="9692"/>
                    <a:pt x="8244" y="9692"/>
                    <a:pt x="8244" y="9692"/>
                  </a:cubicBezTo>
                  <a:cubicBezTo>
                    <a:pt x="8369" y="9566"/>
                    <a:pt x="8369" y="9566"/>
                    <a:pt x="8369" y="9440"/>
                  </a:cubicBezTo>
                  <a:cubicBezTo>
                    <a:pt x="7992" y="8276"/>
                    <a:pt x="7709" y="6954"/>
                    <a:pt x="7709" y="5633"/>
                  </a:cubicBezTo>
                  <a:cubicBezTo>
                    <a:pt x="8118" y="4972"/>
                    <a:pt x="8653" y="4343"/>
                    <a:pt x="9030" y="3556"/>
                  </a:cubicBezTo>
                  <a:cubicBezTo>
                    <a:pt x="9282" y="3021"/>
                    <a:pt x="9565" y="2361"/>
                    <a:pt x="9817" y="1826"/>
                  </a:cubicBezTo>
                  <a:cubicBezTo>
                    <a:pt x="9943" y="2896"/>
                    <a:pt x="10226" y="3934"/>
                    <a:pt x="10729" y="4846"/>
                  </a:cubicBezTo>
                  <a:cubicBezTo>
                    <a:pt x="10729" y="4972"/>
                    <a:pt x="10729" y="4972"/>
                    <a:pt x="10855" y="4972"/>
                  </a:cubicBezTo>
                  <a:cubicBezTo>
                    <a:pt x="10855" y="4846"/>
                    <a:pt x="11012" y="4846"/>
                    <a:pt x="10855" y="4720"/>
                  </a:cubicBezTo>
                  <a:cubicBezTo>
                    <a:pt x="10352" y="3682"/>
                    <a:pt x="10069" y="2487"/>
                    <a:pt x="10069" y="1322"/>
                  </a:cubicBezTo>
                  <a:cubicBezTo>
                    <a:pt x="10226" y="913"/>
                    <a:pt x="10352" y="536"/>
                    <a:pt x="10352" y="127"/>
                  </a:cubicBezTo>
                  <a:lnTo>
                    <a:pt x="10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9"/>
            <p:cNvSpPr/>
            <p:nvPr/>
          </p:nvSpPr>
          <p:spPr>
            <a:xfrm flipH="1">
              <a:off x="-2172100" y="2235925"/>
              <a:ext cx="334325" cy="434275"/>
            </a:xfrm>
            <a:custGeom>
              <a:avLst/>
              <a:gdLst/>
              <a:ahLst/>
              <a:cxnLst/>
              <a:rect l="l" t="t" r="r" b="b"/>
              <a:pathLst>
                <a:path w="13373" h="17371" extrusionOk="0">
                  <a:moveTo>
                    <a:pt x="5916" y="1"/>
                  </a:moveTo>
                  <a:cubicBezTo>
                    <a:pt x="5129" y="252"/>
                    <a:pt x="4185" y="787"/>
                    <a:pt x="3808" y="1291"/>
                  </a:cubicBezTo>
                  <a:cubicBezTo>
                    <a:pt x="3273" y="1826"/>
                    <a:pt x="3021" y="2612"/>
                    <a:pt x="3147" y="3399"/>
                  </a:cubicBezTo>
                  <a:cubicBezTo>
                    <a:pt x="3273" y="3651"/>
                    <a:pt x="3399" y="3808"/>
                    <a:pt x="3399" y="4060"/>
                  </a:cubicBezTo>
                  <a:cubicBezTo>
                    <a:pt x="3556" y="4594"/>
                    <a:pt x="3147" y="4972"/>
                    <a:pt x="2895" y="5224"/>
                  </a:cubicBezTo>
                  <a:cubicBezTo>
                    <a:pt x="2612" y="5507"/>
                    <a:pt x="2234" y="5633"/>
                    <a:pt x="1825" y="6010"/>
                  </a:cubicBezTo>
                  <a:cubicBezTo>
                    <a:pt x="1574" y="6294"/>
                    <a:pt x="1322" y="6797"/>
                    <a:pt x="1574" y="7206"/>
                  </a:cubicBezTo>
                  <a:cubicBezTo>
                    <a:pt x="1699" y="7741"/>
                    <a:pt x="2612" y="7867"/>
                    <a:pt x="2895" y="8527"/>
                  </a:cubicBezTo>
                  <a:cubicBezTo>
                    <a:pt x="3021" y="9031"/>
                    <a:pt x="2612" y="9566"/>
                    <a:pt x="2234" y="9692"/>
                  </a:cubicBezTo>
                  <a:cubicBezTo>
                    <a:pt x="1825" y="9943"/>
                    <a:pt x="1322" y="10101"/>
                    <a:pt x="787" y="10352"/>
                  </a:cubicBezTo>
                  <a:cubicBezTo>
                    <a:pt x="409" y="10604"/>
                    <a:pt x="0" y="11013"/>
                    <a:pt x="126" y="11517"/>
                  </a:cubicBezTo>
                  <a:cubicBezTo>
                    <a:pt x="252" y="12177"/>
                    <a:pt x="1196" y="12303"/>
                    <a:pt x="1574" y="12838"/>
                  </a:cubicBezTo>
                  <a:cubicBezTo>
                    <a:pt x="1983" y="13247"/>
                    <a:pt x="1983" y="13751"/>
                    <a:pt x="1825" y="14411"/>
                  </a:cubicBezTo>
                  <a:cubicBezTo>
                    <a:pt x="1825" y="14946"/>
                    <a:pt x="1574" y="15450"/>
                    <a:pt x="1574" y="15984"/>
                  </a:cubicBezTo>
                  <a:cubicBezTo>
                    <a:pt x="1574" y="16519"/>
                    <a:pt x="1825" y="17180"/>
                    <a:pt x="2360" y="17306"/>
                  </a:cubicBezTo>
                  <a:cubicBezTo>
                    <a:pt x="2477" y="17350"/>
                    <a:pt x="2593" y="17370"/>
                    <a:pt x="2707" y="17370"/>
                  </a:cubicBezTo>
                  <a:cubicBezTo>
                    <a:pt x="3241" y="17370"/>
                    <a:pt x="3726" y="16934"/>
                    <a:pt x="3933" y="16519"/>
                  </a:cubicBezTo>
                  <a:cubicBezTo>
                    <a:pt x="4342" y="15859"/>
                    <a:pt x="4342" y="15198"/>
                    <a:pt x="4594" y="14537"/>
                  </a:cubicBezTo>
                  <a:cubicBezTo>
                    <a:pt x="4846" y="13876"/>
                    <a:pt x="5255" y="13499"/>
                    <a:pt x="5916" y="13499"/>
                  </a:cubicBezTo>
                  <a:cubicBezTo>
                    <a:pt x="6227" y="13499"/>
                    <a:pt x="6644" y="13947"/>
                    <a:pt x="7151" y="13947"/>
                  </a:cubicBezTo>
                  <a:cubicBezTo>
                    <a:pt x="7260" y="13947"/>
                    <a:pt x="7372" y="13926"/>
                    <a:pt x="7489" y="13876"/>
                  </a:cubicBezTo>
                  <a:cubicBezTo>
                    <a:pt x="8275" y="13625"/>
                    <a:pt x="7992" y="12586"/>
                    <a:pt x="7866" y="11926"/>
                  </a:cubicBezTo>
                  <a:cubicBezTo>
                    <a:pt x="7866" y="11391"/>
                    <a:pt x="7866" y="10604"/>
                    <a:pt x="8401" y="10352"/>
                  </a:cubicBezTo>
                  <a:cubicBezTo>
                    <a:pt x="8590" y="10289"/>
                    <a:pt x="8818" y="10289"/>
                    <a:pt x="9066" y="10289"/>
                  </a:cubicBezTo>
                  <a:cubicBezTo>
                    <a:pt x="9314" y="10289"/>
                    <a:pt x="9581" y="10289"/>
                    <a:pt x="9849" y="10227"/>
                  </a:cubicBezTo>
                  <a:cubicBezTo>
                    <a:pt x="10352" y="10101"/>
                    <a:pt x="10635" y="9440"/>
                    <a:pt x="10635" y="8779"/>
                  </a:cubicBezTo>
                  <a:cubicBezTo>
                    <a:pt x="10635" y="8244"/>
                    <a:pt x="10352" y="7584"/>
                    <a:pt x="10352" y="7080"/>
                  </a:cubicBezTo>
                  <a:cubicBezTo>
                    <a:pt x="10352" y="6419"/>
                    <a:pt x="10635" y="5759"/>
                    <a:pt x="11265" y="5633"/>
                  </a:cubicBezTo>
                  <a:cubicBezTo>
                    <a:pt x="11351" y="5606"/>
                    <a:pt x="11436" y="5596"/>
                    <a:pt x="11520" y="5596"/>
                  </a:cubicBezTo>
                  <a:cubicBezTo>
                    <a:pt x="11750" y="5596"/>
                    <a:pt x="11974" y="5669"/>
                    <a:pt x="12204" y="5669"/>
                  </a:cubicBezTo>
                  <a:cubicBezTo>
                    <a:pt x="12289" y="5669"/>
                    <a:pt x="12374" y="5659"/>
                    <a:pt x="12460" y="5633"/>
                  </a:cubicBezTo>
                  <a:cubicBezTo>
                    <a:pt x="12995" y="5507"/>
                    <a:pt x="13247" y="4972"/>
                    <a:pt x="13247" y="4594"/>
                  </a:cubicBezTo>
                  <a:cubicBezTo>
                    <a:pt x="13373" y="4185"/>
                    <a:pt x="13247" y="3808"/>
                    <a:pt x="13121" y="3525"/>
                  </a:cubicBezTo>
                  <a:lnTo>
                    <a:pt x="13121" y="4060"/>
                  </a:lnTo>
                  <a:cubicBezTo>
                    <a:pt x="12995" y="4311"/>
                    <a:pt x="12712" y="4594"/>
                    <a:pt x="12460" y="4720"/>
                  </a:cubicBezTo>
                  <a:cubicBezTo>
                    <a:pt x="12405" y="4733"/>
                    <a:pt x="12351" y="4739"/>
                    <a:pt x="12298" y="4739"/>
                  </a:cubicBezTo>
                  <a:cubicBezTo>
                    <a:pt x="11845" y="4739"/>
                    <a:pt x="11492" y="4298"/>
                    <a:pt x="11013" y="4185"/>
                  </a:cubicBezTo>
                  <a:cubicBezTo>
                    <a:pt x="10478" y="4185"/>
                    <a:pt x="9975" y="4594"/>
                    <a:pt x="9849" y="4972"/>
                  </a:cubicBezTo>
                  <a:cubicBezTo>
                    <a:pt x="9691" y="5507"/>
                    <a:pt x="9691" y="6010"/>
                    <a:pt x="9849" y="6545"/>
                  </a:cubicBezTo>
                  <a:cubicBezTo>
                    <a:pt x="9975" y="7080"/>
                    <a:pt x="10100" y="7458"/>
                    <a:pt x="10100" y="7993"/>
                  </a:cubicBezTo>
                  <a:cubicBezTo>
                    <a:pt x="10100" y="8244"/>
                    <a:pt x="10100" y="8653"/>
                    <a:pt x="9975" y="8905"/>
                  </a:cubicBezTo>
                  <a:cubicBezTo>
                    <a:pt x="9750" y="9005"/>
                    <a:pt x="9546" y="9203"/>
                    <a:pt x="9345" y="9203"/>
                  </a:cubicBezTo>
                  <a:cubicBezTo>
                    <a:pt x="9293" y="9203"/>
                    <a:pt x="9240" y="9189"/>
                    <a:pt x="9188" y="9157"/>
                  </a:cubicBezTo>
                  <a:cubicBezTo>
                    <a:pt x="8905" y="9157"/>
                    <a:pt x="8779" y="9031"/>
                    <a:pt x="8527" y="9031"/>
                  </a:cubicBezTo>
                  <a:cubicBezTo>
                    <a:pt x="8460" y="9015"/>
                    <a:pt x="8395" y="9008"/>
                    <a:pt x="8332" y="9008"/>
                  </a:cubicBezTo>
                  <a:cubicBezTo>
                    <a:pt x="7899" y="9008"/>
                    <a:pt x="7579" y="9362"/>
                    <a:pt x="7332" y="9692"/>
                  </a:cubicBezTo>
                  <a:cubicBezTo>
                    <a:pt x="7206" y="10227"/>
                    <a:pt x="7206" y="10730"/>
                    <a:pt x="7332" y="11265"/>
                  </a:cubicBezTo>
                  <a:cubicBezTo>
                    <a:pt x="7332" y="11800"/>
                    <a:pt x="7489" y="12303"/>
                    <a:pt x="7332" y="12712"/>
                  </a:cubicBezTo>
                  <a:cubicBezTo>
                    <a:pt x="7332" y="12964"/>
                    <a:pt x="7080" y="13373"/>
                    <a:pt x="6828" y="13373"/>
                  </a:cubicBezTo>
                  <a:cubicBezTo>
                    <a:pt x="6419" y="13373"/>
                    <a:pt x="6293" y="12838"/>
                    <a:pt x="6042" y="12586"/>
                  </a:cubicBezTo>
                  <a:cubicBezTo>
                    <a:pt x="5935" y="12479"/>
                    <a:pt x="5796" y="12435"/>
                    <a:pt x="5644" y="12435"/>
                  </a:cubicBezTo>
                  <a:cubicBezTo>
                    <a:pt x="5392" y="12435"/>
                    <a:pt x="5101" y="12555"/>
                    <a:pt x="4846" y="12712"/>
                  </a:cubicBezTo>
                  <a:cubicBezTo>
                    <a:pt x="4594" y="12838"/>
                    <a:pt x="4468" y="13247"/>
                    <a:pt x="4342" y="13625"/>
                  </a:cubicBezTo>
                  <a:cubicBezTo>
                    <a:pt x="4185" y="14034"/>
                    <a:pt x="4185" y="14411"/>
                    <a:pt x="4059" y="14820"/>
                  </a:cubicBezTo>
                  <a:cubicBezTo>
                    <a:pt x="3933" y="15072"/>
                    <a:pt x="3808" y="15324"/>
                    <a:pt x="3556" y="15607"/>
                  </a:cubicBezTo>
                  <a:cubicBezTo>
                    <a:pt x="3414" y="15670"/>
                    <a:pt x="3249" y="15701"/>
                    <a:pt x="3084" y="15701"/>
                  </a:cubicBezTo>
                  <a:cubicBezTo>
                    <a:pt x="2919" y="15701"/>
                    <a:pt x="2754" y="15670"/>
                    <a:pt x="2612" y="15607"/>
                  </a:cubicBezTo>
                  <a:cubicBezTo>
                    <a:pt x="2360" y="15450"/>
                    <a:pt x="2234" y="15198"/>
                    <a:pt x="2234" y="14820"/>
                  </a:cubicBezTo>
                  <a:cubicBezTo>
                    <a:pt x="2234" y="14537"/>
                    <a:pt x="2234" y="14160"/>
                    <a:pt x="2360" y="13876"/>
                  </a:cubicBezTo>
                  <a:cubicBezTo>
                    <a:pt x="2486" y="13499"/>
                    <a:pt x="2486" y="13090"/>
                    <a:pt x="2360" y="12586"/>
                  </a:cubicBezTo>
                  <a:cubicBezTo>
                    <a:pt x="2360" y="12177"/>
                    <a:pt x="2109" y="11800"/>
                    <a:pt x="1699" y="11674"/>
                  </a:cubicBezTo>
                  <a:cubicBezTo>
                    <a:pt x="1448" y="11517"/>
                    <a:pt x="1196" y="11391"/>
                    <a:pt x="1039" y="11265"/>
                  </a:cubicBezTo>
                  <a:cubicBezTo>
                    <a:pt x="913" y="11013"/>
                    <a:pt x="1039" y="10604"/>
                    <a:pt x="1322" y="10478"/>
                  </a:cubicBezTo>
                  <a:cubicBezTo>
                    <a:pt x="1574" y="10352"/>
                    <a:pt x="1825" y="10227"/>
                    <a:pt x="2109" y="10227"/>
                  </a:cubicBezTo>
                  <a:cubicBezTo>
                    <a:pt x="2297" y="10289"/>
                    <a:pt x="2462" y="10321"/>
                    <a:pt x="2612" y="10321"/>
                  </a:cubicBezTo>
                  <a:cubicBezTo>
                    <a:pt x="2761" y="10321"/>
                    <a:pt x="2895" y="10289"/>
                    <a:pt x="3021" y="10227"/>
                  </a:cubicBezTo>
                  <a:cubicBezTo>
                    <a:pt x="3399" y="10227"/>
                    <a:pt x="3808" y="9818"/>
                    <a:pt x="3933" y="9440"/>
                  </a:cubicBezTo>
                  <a:cubicBezTo>
                    <a:pt x="4059" y="8905"/>
                    <a:pt x="3933" y="8527"/>
                    <a:pt x="3556" y="8118"/>
                  </a:cubicBezTo>
                  <a:cubicBezTo>
                    <a:pt x="3399" y="7993"/>
                    <a:pt x="3147" y="7867"/>
                    <a:pt x="2895" y="7741"/>
                  </a:cubicBezTo>
                  <a:cubicBezTo>
                    <a:pt x="2769" y="7458"/>
                    <a:pt x="2486" y="7332"/>
                    <a:pt x="2486" y="7080"/>
                  </a:cubicBezTo>
                  <a:cubicBezTo>
                    <a:pt x="2486" y="6671"/>
                    <a:pt x="2769" y="6419"/>
                    <a:pt x="3147" y="6294"/>
                  </a:cubicBezTo>
                  <a:cubicBezTo>
                    <a:pt x="3399" y="6168"/>
                    <a:pt x="3808" y="6168"/>
                    <a:pt x="4059" y="5885"/>
                  </a:cubicBezTo>
                  <a:cubicBezTo>
                    <a:pt x="4846" y="5633"/>
                    <a:pt x="5129" y="4594"/>
                    <a:pt x="4720" y="3808"/>
                  </a:cubicBezTo>
                  <a:cubicBezTo>
                    <a:pt x="4468" y="3525"/>
                    <a:pt x="4059" y="3273"/>
                    <a:pt x="3933" y="2738"/>
                  </a:cubicBezTo>
                  <a:cubicBezTo>
                    <a:pt x="3682" y="2235"/>
                    <a:pt x="4185" y="1574"/>
                    <a:pt x="4594" y="1039"/>
                  </a:cubicBezTo>
                  <a:cubicBezTo>
                    <a:pt x="4972" y="661"/>
                    <a:pt x="5507" y="252"/>
                    <a:pt x="59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 name="Google Shape;155;p9"/>
          <p:cNvSpPr txBox="1">
            <a:spLocks noGrp="1"/>
          </p:cNvSpPr>
          <p:nvPr>
            <p:ph type="title"/>
          </p:nvPr>
        </p:nvSpPr>
        <p:spPr>
          <a:xfrm>
            <a:off x="720000" y="1386525"/>
            <a:ext cx="4449600" cy="760500"/>
          </a:xfrm>
          <a:prstGeom prst="rect">
            <a:avLst/>
          </a:prstGeom>
        </p:spPr>
        <p:txBody>
          <a:bodyPr spcFirstLastPara="1" wrap="square" lIns="0" tIns="0" rIns="0" bIns="0" anchor="ctr" anchorCtr="0">
            <a:noAutofit/>
          </a:bodyPr>
          <a:lstStyle>
            <a:lvl1pPr lvl="0">
              <a:spcBef>
                <a:spcPts val="0"/>
              </a:spcBef>
              <a:spcAft>
                <a:spcPts val="0"/>
              </a:spcAft>
              <a:buSzPts val="4200"/>
              <a:buNone/>
              <a:defRPr sz="40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56" name="Google Shape;156;p9"/>
          <p:cNvSpPr txBox="1">
            <a:spLocks noGrp="1"/>
          </p:cNvSpPr>
          <p:nvPr>
            <p:ph type="subTitle" idx="1"/>
          </p:nvPr>
        </p:nvSpPr>
        <p:spPr>
          <a:xfrm>
            <a:off x="720000" y="2146900"/>
            <a:ext cx="3697800" cy="16101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82"/>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212"/>
        <p:cNvGrpSpPr/>
        <p:nvPr/>
      </p:nvGrpSpPr>
      <p:grpSpPr>
        <a:xfrm>
          <a:off x="0" y="0"/>
          <a:ext cx="0" cy="0"/>
          <a:chOff x="0" y="0"/>
          <a:chExt cx="0" cy="0"/>
        </a:xfrm>
      </p:grpSpPr>
      <p:pic>
        <p:nvPicPr>
          <p:cNvPr id="213" name="Google Shape;213;p14"/>
          <p:cNvPicPr preferRelativeResize="0"/>
          <p:nvPr/>
        </p:nvPicPr>
        <p:blipFill>
          <a:blip r:embed="rId2">
            <a:alphaModFix/>
          </a:blip>
          <a:stretch>
            <a:fillRect/>
          </a:stretch>
        </p:blipFill>
        <p:spPr>
          <a:xfrm>
            <a:off x="0" y="0"/>
            <a:ext cx="9144000" cy="5143500"/>
          </a:xfrm>
          <a:prstGeom prst="rect">
            <a:avLst/>
          </a:prstGeom>
          <a:noFill/>
          <a:ln>
            <a:noFill/>
          </a:ln>
        </p:spPr>
      </p:pic>
      <p:sp>
        <p:nvSpPr>
          <p:cNvPr id="214" name="Google Shape;214;p14"/>
          <p:cNvSpPr txBox="1">
            <a:spLocks noGrp="1"/>
          </p:cNvSpPr>
          <p:nvPr>
            <p:ph type="title"/>
          </p:nvPr>
        </p:nvSpPr>
        <p:spPr>
          <a:xfrm>
            <a:off x="720000" y="429125"/>
            <a:ext cx="7704000" cy="572700"/>
          </a:xfrm>
          <a:prstGeom prst="rect">
            <a:avLst/>
          </a:prstGeom>
        </p:spPr>
        <p:txBody>
          <a:bodyPr spcFirstLastPara="1" wrap="square" lIns="0" tIns="0" rIns="0" bIns="0" anchor="t" anchorCtr="0">
            <a:noAutofit/>
          </a:bodyPr>
          <a:lstStyle>
            <a:lvl1pPr lvl="0" algn="ctr" rtl="0">
              <a:spcBef>
                <a:spcPts val="0"/>
              </a:spcBef>
              <a:spcAft>
                <a:spcPts val="0"/>
              </a:spcAft>
              <a:buSzPts val="3600"/>
              <a:buNone/>
              <a:defRPr/>
            </a:lvl1pPr>
            <a:lvl2pPr lvl="1" algn="ctr" rtl="0">
              <a:spcBef>
                <a:spcPts val="0"/>
              </a:spcBef>
              <a:spcAft>
                <a:spcPts val="0"/>
              </a:spcAft>
              <a:buSzPts val="2800"/>
              <a:buNone/>
              <a:defRPr>
                <a:latin typeface="Montserrat"/>
                <a:ea typeface="Montserrat"/>
                <a:cs typeface="Montserrat"/>
                <a:sym typeface="Montserrat"/>
              </a:defRPr>
            </a:lvl2pPr>
            <a:lvl3pPr lvl="2" algn="ctr" rtl="0">
              <a:spcBef>
                <a:spcPts val="0"/>
              </a:spcBef>
              <a:spcAft>
                <a:spcPts val="0"/>
              </a:spcAft>
              <a:buSzPts val="2800"/>
              <a:buNone/>
              <a:defRPr>
                <a:latin typeface="Montserrat"/>
                <a:ea typeface="Montserrat"/>
                <a:cs typeface="Montserrat"/>
                <a:sym typeface="Montserrat"/>
              </a:defRPr>
            </a:lvl3pPr>
            <a:lvl4pPr lvl="3" algn="ctr" rtl="0">
              <a:spcBef>
                <a:spcPts val="0"/>
              </a:spcBef>
              <a:spcAft>
                <a:spcPts val="0"/>
              </a:spcAft>
              <a:buSzPts val="2800"/>
              <a:buNone/>
              <a:defRPr>
                <a:latin typeface="Montserrat"/>
                <a:ea typeface="Montserrat"/>
                <a:cs typeface="Montserrat"/>
                <a:sym typeface="Montserrat"/>
              </a:defRPr>
            </a:lvl4pPr>
            <a:lvl5pPr lvl="4" algn="ctr" rtl="0">
              <a:spcBef>
                <a:spcPts val="0"/>
              </a:spcBef>
              <a:spcAft>
                <a:spcPts val="0"/>
              </a:spcAft>
              <a:buSzPts val="2800"/>
              <a:buNone/>
              <a:defRPr>
                <a:latin typeface="Montserrat"/>
                <a:ea typeface="Montserrat"/>
                <a:cs typeface="Montserrat"/>
                <a:sym typeface="Montserrat"/>
              </a:defRPr>
            </a:lvl5pPr>
            <a:lvl6pPr lvl="5" algn="ctr" rtl="0">
              <a:spcBef>
                <a:spcPts val="0"/>
              </a:spcBef>
              <a:spcAft>
                <a:spcPts val="0"/>
              </a:spcAft>
              <a:buSzPts val="2800"/>
              <a:buNone/>
              <a:defRPr>
                <a:latin typeface="Montserrat"/>
                <a:ea typeface="Montserrat"/>
                <a:cs typeface="Montserrat"/>
                <a:sym typeface="Montserrat"/>
              </a:defRPr>
            </a:lvl6pPr>
            <a:lvl7pPr lvl="6" algn="ctr" rtl="0">
              <a:spcBef>
                <a:spcPts val="0"/>
              </a:spcBef>
              <a:spcAft>
                <a:spcPts val="0"/>
              </a:spcAft>
              <a:buSzPts val="2800"/>
              <a:buNone/>
              <a:defRPr>
                <a:latin typeface="Montserrat"/>
                <a:ea typeface="Montserrat"/>
                <a:cs typeface="Montserrat"/>
                <a:sym typeface="Montserrat"/>
              </a:defRPr>
            </a:lvl7pPr>
            <a:lvl8pPr lvl="7" algn="ctr" rtl="0">
              <a:spcBef>
                <a:spcPts val="0"/>
              </a:spcBef>
              <a:spcAft>
                <a:spcPts val="0"/>
              </a:spcAft>
              <a:buSzPts val="2800"/>
              <a:buNone/>
              <a:defRPr>
                <a:latin typeface="Montserrat"/>
                <a:ea typeface="Montserrat"/>
                <a:cs typeface="Montserrat"/>
                <a:sym typeface="Montserrat"/>
              </a:defRPr>
            </a:lvl8pPr>
            <a:lvl9pPr lvl="8" algn="ctr" rtl="0">
              <a:spcBef>
                <a:spcPts val="0"/>
              </a:spcBef>
              <a:spcAft>
                <a:spcPts val="0"/>
              </a:spcAft>
              <a:buSzPts val="2800"/>
              <a:buNone/>
              <a:defRPr>
                <a:latin typeface="Montserrat"/>
                <a:ea typeface="Montserrat"/>
                <a:cs typeface="Montserrat"/>
                <a:sym typeface="Montserrat"/>
              </a:defRPr>
            </a:lvl9pPr>
          </a:lstStyle>
          <a:p>
            <a:endParaRPr/>
          </a:p>
        </p:txBody>
      </p:sp>
      <p:sp>
        <p:nvSpPr>
          <p:cNvPr id="215" name="Google Shape;215;p14"/>
          <p:cNvSpPr txBox="1">
            <a:spLocks noGrp="1"/>
          </p:cNvSpPr>
          <p:nvPr>
            <p:ph type="subTitle" idx="1"/>
          </p:nvPr>
        </p:nvSpPr>
        <p:spPr>
          <a:xfrm>
            <a:off x="720000" y="3170763"/>
            <a:ext cx="2263800" cy="8841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6" name="Google Shape;216;p14"/>
          <p:cNvSpPr txBox="1">
            <a:spLocks noGrp="1"/>
          </p:cNvSpPr>
          <p:nvPr>
            <p:ph type="subTitle" idx="2"/>
          </p:nvPr>
        </p:nvSpPr>
        <p:spPr>
          <a:xfrm>
            <a:off x="720000" y="2832413"/>
            <a:ext cx="2263800" cy="3384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Font typeface="Poppins SemiBold"/>
              <a:buNone/>
              <a:defRPr sz="1800">
                <a:latin typeface="Poppins SemiBold"/>
                <a:ea typeface="Poppins SemiBold"/>
                <a:cs typeface="Poppins SemiBold"/>
                <a:sym typeface="Poppins SemiBold"/>
              </a:defRPr>
            </a:lvl1pPr>
            <a:lvl2pPr lvl="1"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2pPr>
            <a:lvl3pPr lvl="2"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3pPr>
            <a:lvl4pPr lvl="3"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4pPr>
            <a:lvl5pPr lvl="4"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5pPr>
            <a:lvl6pPr lvl="5"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6pPr>
            <a:lvl7pPr lvl="6"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7pPr>
            <a:lvl8pPr lvl="7"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8pPr>
            <a:lvl9pPr lvl="8"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9pPr>
          </a:lstStyle>
          <a:p>
            <a:endParaRPr/>
          </a:p>
        </p:txBody>
      </p:sp>
      <p:sp>
        <p:nvSpPr>
          <p:cNvPr id="217" name="Google Shape;217;p14"/>
          <p:cNvSpPr txBox="1">
            <a:spLocks noGrp="1"/>
          </p:cNvSpPr>
          <p:nvPr>
            <p:ph type="subTitle" idx="3"/>
          </p:nvPr>
        </p:nvSpPr>
        <p:spPr>
          <a:xfrm>
            <a:off x="3440100" y="3170763"/>
            <a:ext cx="2263800" cy="8841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8" name="Google Shape;218;p14"/>
          <p:cNvSpPr txBox="1">
            <a:spLocks noGrp="1"/>
          </p:cNvSpPr>
          <p:nvPr>
            <p:ph type="subTitle" idx="4"/>
          </p:nvPr>
        </p:nvSpPr>
        <p:spPr>
          <a:xfrm>
            <a:off x="3440100" y="2832388"/>
            <a:ext cx="2263800" cy="3384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Font typeface="Poppins SemiBold"/>
              <a:buNone/>
              <a:defRPr sz="1800">
                <a:latin typeface="Poppins SemiBold"/>
                <a:ea typeface="Poppins SemiBold"/>
                <a:cs typeface="Poppins SemiBold"/>
                <a:sym typeface="Poppins SemiBold"/>
              </a:defRPr>
            </a:lvl1pPr>
            <a:lvl2pPr lvl="1"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2pPr>
            <a:lvl3pPr lvl="2"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3pPr>
            <a:lvl4pPr lvl="3"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4pPr>
            <a:lvl5pPr lvl="4"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5pPr>
            <a:lvl6pPr lvl="5"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6pPr>
            <a:lvl7pPr lvl="6"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7pPr>
            <a:lvl8pPr lvl="7"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8pPr>
            <a:lvl9pPr lvl="8"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9pPr>
          </a:lstStyle>
          <a:p>
            <a:endParaRPr/>
          </a:p>
        </p:txBody>
      </p:sp>
      <p:sp>
        <p:nvSpPr>
          <p:cNvPr id="219" name="Google Shape;219;p14"/>
          <p:cNvSpPr txBox="1">
            <a:spLocks noGrp="1"/>
          </p:cNvSpPr>
          <p:nvPr>
            <p:ph type="subTitle" idx="5"/>
          </p:nvPr>
        </p:nvSpPr>
        <p:spPr>
          <a:xfrm>
            <a:off x="6160200" y="3170763"/>
            <a:ext cx="2263800" cy="8841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0" name="Google Shape;220;p14"/>
          <p:cNvSpPr txBox="1">
            <a:spLocks noGrp="1"/>
          </p:cNvSpPr>
          <p:nvPr>
            <p:ph type="subTitle" idx="6"/>
          </p:nvPr>
        </p:nvSpPr>
        <p:spPr>
          <a:xfrm>
            <a:off x="6160200" y="2832388"/>
            <a:ext cx="2263800" cy="3384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Font typeface="Poppins SemiBold"/>
              <a:buNone/>
              <a:defRPr sz="1800">
                <a:latin typeface="Poppins SemiBold"/>
                <a:ea typeface="Poppins SemiBold"/>
                <a:cs typeface="Poppins SemiBold"/>
                <a:sym typeface="Poppins SemiBold"/>
              </a:defRPr>
            </a:lvl1pPr>
            <a:lvl2pPr lvl="1"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2pPr>
            <a:lvl3pPr lvl="2"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3pPr>
            <a:lvl4pPr lvl="3"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4pPr>
            <a:lvl5pPr lvl="4"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5pPr>
            <a:lvl6pPr lvl="5"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6pPr>
            <a:lvl7pPr lvl="6"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7pPr>
            <a:lvl8pPr lvl="7"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8pPr>
            <a:lvl9pPr lvl="8" algn="ctr" rtl="0">
              <a:lnSpc>
                <a:spcPct val="100000"/>
              </a:lnSpc>
              <a:spcBef>
                <a:spcPts val="0"/>
              </a:spcBef>
              <a:spcAft>
                <a:spcPts val="0"/>
              </a:spcAft>
              <a:buSzPts val="1600"/>
              <a:buFont typeface="Poppins SemiBold"/>
              <a:buNone/>
              <a:defRPr>
                <a:latin typeface="Poppins SemiBold"/>
                <a:ea typeface="Poppins SemiBold"/>
                <a:cs typeface="Poppins SemiBold"/>
                <a:sym typeface="Poppins SemiBold"/>
              </a:defRPr>
            </a:lvl9pPr>
          </a:lstStyle>
          <a:p>
            <a:endParaRPr/>
          </a:p>
        </p:txBody>
      </p:sp>
      <p:grpSp>
        <p:nvGrpSpPr>
          <p:cNvPr id="221" name="Google Shape;221;p14"/>
          <p:cNvGrpSpPr/>
          <p:nvPr/>
        </p:nvGrpSpPr>
        <p:grpSpPr>
          <a:xfrm flipH="1">
            <a:off x="2" y="4134074"/>
            <a:ext cx="799937" cy="1050375"/>
            <a:chOff x="1721550" y="894925"/>
            <a:chExt cx="921905" cy="1210528"/>
          </a:xfrm>
        </p:grpSpPr>
        <p:sp>
          <p:nvSpPr>
            <p:cNvPr id="222" name="Google Shape;222;p14"/>
            <p:cNvSpPr/>
            <p:nvPr/>
          </p:nvSpPr>
          <p:spPr>
            <a:xfrm>
              <a:off x="2159665" y="894925"/>
              <a:ext cx="483788" cy="846045"/>
            </a:xfrm>
            <a:custGeom>
              <a:avLst/>
              <a:gdLst/>
              <a:ahLst/>
              <a:cxnLst/>
              <a:rect l="l" t="t" r="r" b="b"/>
              <a:pathLst>
                <a:path w="4343" h="7595" extrusionOk="0">
                  <a:moveTo>
                    <a:pt x="2322" y="1"/>
                  </a:moveTo>
                  <a:cubicBezTo>
                    <a:pt x="2072" y="1"/>
                    <a:pt x="1823" y="83"/>
                    <a:pt x="1574" y="263"/>
                  </a:cubicBezTo>
                  <a:cubicBezTo>
                    <a:pt x="1" y="1427"/>
                    <a:pt x="2109" y="4857"/>
                    <a:pt x="3682" y="6808"/>
                  </a:cubicBezTo>
                  <a:cubicBezTo>
                    <a:pt x="3934" y="7059"/>
                    <a:pt x="4060" y="7342"/>
                    <a:pt x="4343" y="7594"/>
                  </a:cubicBezTo>
                  <a:lnTo>
                    <a:pt x="4343" y="1427"/>
                  </a:lnTo>
                  <a:cubicBezTo>
                    <a:pt x="3657" y="581"/>
                    <a:pt x="2987" y="1"/>
                    <a:pt x="23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14"/>
            <p:cNvSpPr/>
            <p:nvPr/>
          </p:nvSpPr>
          <p:spPr>
            <a:xfrm>
              <a:off x="2496188" y="1201037"/>
              <a:ext cx="147264" cy="277039"/>
            </a:xfrm>
            <a:custGeom>
              <a:avLst/>
              <a:gdLst/>
              <a:ahLst/>
              <a:cxnLst/>
              <a:rect l="l" t="t" r="r" b="b"/>
              <a:pathLst>
                <a:path w="1322" h="2487" extrusionOk="0">
                  <a:moveTo>
                    <a:pt x="0" y="1"/>
                  </a:moveTo>
                  <a:lnTo>
                    <a:pt x="0" y="252"/>
                  </a:lnTo>
                  <a:cubicBezTo>
                    <a:pt x="0" y="252"/>
                    <a:pt x="535" y="1322"/>
                    <a:pt x="1322" y="2486"/>
                  </a:cubicBezTo>
                  <a:lnTo>
                    <a:pt x="1322" y="1951"/>
                  </a:lnTo>
                  <a:cubicBezTo>
                    <a:pt x="661" y="913"/>
                    <a:pt x="126" y="127"/>
                    <a:pt x="126" y="127"/>
                  </a:cubicBezTo>
                  <a:cubicBezTo>
                    <a:pt x="126" y="1"/>
                    <a:pt x="126" y="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4"/>
            <p:cNvSpPr/>
            <p:nvPr/>
          </p:nvSpPr>
          <p:spPr>
            <a:xfrm>
              <a:off x="1721550" y="1308979"/>
              <a:ext cx="921905" cy="796474"/>
            </a:xfrm>
            <a:custGeom>
              <a:avLst/>
              <a:gdLst/>
              <a:ahLst/>
              <a:cxnLst/>
              <a:rect l="l" t="t" r="r" b="b"/>
              <a:pathLst>
                <a:path w="8276" h="7150" extrusionOk="0">
                  <a:moveTo>
                    <a:pt x="1969" y="0"/>
                  </a:moveTo>
                  <a:cubicBezTo>
                    <a:pt x="1511" y="0"/>
                    <a:pt x="1142" y="179"/>
                    <a:pt x="913" y="605"/>
                  </a:cubicBezTo>
                  <a:cubicBezTo>
                    <a:pt x="1" y="2304"/>
                    <a:pt x="3273" y="4538"/>
                    <a:pt x="5507" y="5702"/>
                  </a:cubicBezTo>
                  <a:lnTo>
                    <a:pt x="7332" y="6646"/>
                  </a:lnTo>
                  <a:cubicBezTo>
                    <a:pt x="7615" y="6772"/>
                    <a:pt x="7867" y="7024"/>
                    <a:pt x="8119" y="7149"/>
                  </a:cubicBezTo>
                  <a:lnTo>
                    <a:pt x="8276" y="7149"/>
                  </a:lnTo>
                  <a:lnTo>
                    <a:pt x="8276" y="4003"/>
                  </a:lnTo>
                  <a:cubicBezTo>
                    <a:pt x="7741" y="3625"/>
                    <a:pt x="7332" y="3216"/>
                    <a:pt x="7080" y="2965"/>
                  </a:cubicBezTo>
                  <a:cubicBezTo>
                    <a:pt x="5501" y="1597"/>
                    <a:pt x="3338" y="0"/>
                    <a:pt x="196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4"/>
            <p:cNvSpPr/>
            <p:nvPr/>
          </p:nvSpPr>
          <p:spPr>
            <a:xfrm>
              <a:off x="2086144" y="1565520"/>
              <a:ext cx="557309" cy="410268"/>
            </a:xfrm>
            <a:custGeom>
              <a:avLst/>
              <a:gdLst/>
              <a:ahLst/>
              <a:cxnLst/>
              <a:rect l="l" t="t" r="r" b="b"/>
              <a:pathLst>
                <a:path w="5003" h="3683" extrusionOk="0">
                  <a:moveTo>
                    <a:pt x="0" y="1"/>
                  </a:moveTo>
                  <a:lnTo>
                    <a:pt x="0" y="127"/>
                  </a:lnTo>
                  <a:cubicBezTo>
                    <a:pt x="283" y="253"/>
                    <a:pt x="3021" y="2361"/>
                    <a:pt x="5003" y="3682"/>
                  </a:cubicBezTo>
                  <a:lnTo>
                    <a:pt x="5003" y="3399"/>
                  </a:lnTo>
                  <a:cubicBezTo>
                    <a:pt x="2895" y="2109"/>
                    <a:pt x="283" y="1"/>
                    <a:pt x="1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6" name="Google Shape;226;p14"/>
          <p:cNvGrpSpPr/>
          <p:nvPr/>
        </p:nvGrpSpPr>
        <p:grpSpPr>
          <a:xfrm>
            <a:off x="7062988" y="-173543"/>
            <a:ext cx="2081007" cy="1427071"/>
            <a:chOff x="7062988" y="-173543"/>
            <a:chExt cx="2081007" cy="1427071"/>
          </a:xfrm>
        </p:grpSpPr>
        <p:sp>
          <p:nvSpPr>
            <p:cNvPr id="227" name="Google Shape;227;p14"/>
            <p:cNvSpPr/>
            <p:nvPr/>
          </p:nvSpPr>
          <p:spPr>
            <a:xfrm>
              <a:off x="7367198" y="-173543"/>
              <a:ext cx="1776797" cy="1427071"/>
            </a:xfrm>
            <a:custGeom>
              <a:avLst/>
              <a:gdLst/>
              <a:ahLst/>
              <a:cxnLst/>
              <a:rect l="l" t="t" r="r" b="b"/>
              <a:pathLst>
                <a:path w="17589" h="17432" extrusionOk="0">
                  <a:moveTo>
                    <a:pt x="1" y="0"/>
                  </a:moveTo>
                  <a:cubicBezTo>
                    <a:pt x="1" y="0"/>
                    <a:pt x="284" y="3933"/>
                    <a:pt x="2486" y="5380"/>
                  </a:cubicBezTo>
                  <a:cubicBezTo>
                    <a:pt x="6042" y="7866"/>
                    <a:pt x="9849" y="4971"/>
                    <a:pt x="12460" y="9030"/>
                  </a:cubicBezTo>
                  <a:cubicBezTo>
                    <a:pt x="15072" y="13121"/>
                    <a:pt x="13499" y="16519"/>
                    <a:pt x="17589" y="17431"/>
                  </a:cubicBezTo>
                  <a:lnTo>
                    <a:pt x="1758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14"/>
            <p:cNvSpPr/>
            <p:nvPr/>
          </p:nvSpPr>
          <p:spPr>
            <a:xfrm rot="443258">
              <a:off x="7078222" y="-45116"/>
              <a:ext cx="292283" cy="255731"/>
            </a:xfrm>
            <a:custGeom>
              <a:avLst/>
              <a:gdLst/>
              <a:ahLst/>
              <a:cxnLst/>
              <a:rect l="l" t="t" r="r" b="b"/>
              <a:pathLst>
                <a:path w="3273" h="2864" extrusionOk="0">
                  <a:moveTo>
                    <a:pt x="1574" y="0"/>
                  </a:moveTo>
                  <a:cubicBezTo>
                    <a:pt x="1" y="0"/>
                    <a:pt x="252" y="1699"/>
                    <a:pt x="1291" y="2612"/>
                  </a:cubicBezTo>
                  <a:cubicBezTo>
                    <a:pt x="1574" y="2864"/>
                    <a:pt x="1826" y="2864"/>
                    <a:pt x="2077" y="2864"/>
                  </a:cubicBezTo>
                  <a:cubicBezTo>
                    <a:pt x="2738" y="2864"/>
                    <a:pt x="3273" y="2203"/>
                    <a:pt x="3021" y="1416"/>
                  </a:cubicBezTo>
                  <a:cubicBezTo>
                    <a:pt x="2738" y="630"/>
                    <a:pt x="2360" y="0"/>
                    <a:pt x="1574" y="0"/>
                  </a:cubicBezTo>
                  <a:close/>
                </a:path>
              </a:pathLst>
            </a:custGeom>
            <a:solidFill>
              <a:srgbClr val="E7D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body">
  <p:cSld name="CUSTOM_9">
    <p:spTree>
      <p:nvGrpSpPr>
        <p:cNvPr id="1" name="Shape 400"/>
        <p:cNvGrpSpPr/>
        <p:nvPr/>
      </p:nvGrpSpPr>
      <p:grpSpPr>
        <a:xfrm>
          <a:off x="0" y="0"/>
          <a:ext cx="0" cy="0"/>
          <a:chOff x="0" y="0"/>
          <a:chExt cx="0" cy="0"/>
        </a:xfrm>
      </p:grpSpPr>
      <p:pic>
        <p:nvPicPr>
          <p:cNvPr id="401" name="Google Shape;401;p23"/>
          <p:cNvPicPr preferRelativeResize="0"/>
          <p:nvPr/>
        </p:nvPicPr>
        <p:blipFill>
          <a:blip r:embed="rId2">
            <a:alphaModFix/>
          </a:blip>
          <a:stretch>
            <a:fillRect/>
          </a:stretch>
        </p:blipFill>
        <p:spPr>
          <a:xfrm>
            <a:off x="0" y="0"/>
            <a:ext cx="9144000" cy="5143500"/>
          </a:xfrm>
          <a:prstGeom prst="rect">
            <a:avLst/>
          </a:prstGeom>
          <a:noFill/>
          <a:ln>
            <a:noFill/>
          </a:ln>
        </p:spPr>
      </p:pic>
      <p:sp>
        <p:nvSpPr>
          <p:cNvPr id="402" name="Google Shape;402;p23"/>
          <p:cNvSpPr/>
          <p:nvPr/>
        </p:nvSpPr>
        <p:spPr>
          <a:xfrm rot="5400000" flipH="1">
            <a:off x="8150550" y="748314"/>
            <a:ext cx="1377854" cy="430611"/>
          </a:xfrm>
          <a:custGeom>
            <a:avLst/>
            <a:gdLst/>
            <a:ahLst/>
            <a:cxnLst/>
            <a:rect l="l" t="t" r="r" b="b"/>
            <a:pathLst>
              <a:path w="22152" h="6923" extrusionOk="0">
                <a:moveTo>
                  <a:pt x="22088" y="0"/>
                </a:moveTo>
                <a:cubicBezTo>
                  <a:pt x="22057" y="0"/>
                  <a:pt x="22025" y="32"/>
                  <a:pt x="22025" y="95"/>
                </a:cubicBezTo>
                <a:cubicBezTo>
                  <a:pt x="21113" y="1007"/>
                  <a:pt x="20201" y="1668"/>
                  <a:pt x="19005" y="2329"/>
                </a:cubicBezTo>
                <a:cubicBezTo>
                  <a:pt x="18753" y="1951"/>
                  <a:pt x="18218" y="1542"/>
                  <a:pt x="17715" y="1416"/>
                </a:cubicBezTo>
                <a:cubicBezTo>
                  <a:pt x="17054" y="1291"/>
                  <a:pt x="16519" y="1165"/>
                  <a:pt x="15859" y="1007"/>
                </a:cubicBezTo>
                <a:lnTo>
                  <a:pt x="15859" y="1007"/>
                </a:lnTo>
                <a:cubicBezTo>
                  <a:pt x="16268" y="1542"/>
                  <a:pt x="16645" y="1951"/>
                  <a:pt x="17180" y="2203"/>
                </a:cubicBezTo>
                <a:cubicBezTo>
                  <a:pt x="17558" y="2455"/>
                  <a:pt x="17967" y="2581"/>
                  <a:pt x="18344" y="2738"/>
                </a:cubicBezTo>
                <a:cubicBezTo>
                  <a:pt x="17841" y="2990"/>
                  <a:pt x="17306" y="3115"/>
                  <a:pt x="16771" y="3367"/>
                </a:cubicBezTo>
                <a:cubicBezTo>
                  <a:pt x="15984" y="2203"/>
                  <a:pt x="14694" y="1416"/>
                  <a:pt x="13247" y="1291"/>
                </a:cubicBezTo>
                <a:lnTo>
                  <a:pt x="13247" y="1291"/>
                </a:lnTo>
                <a:cubicBezTo>
                  <a:pt x="13625" y="1794"/>
                  <a:pt x="14034" y="2329"/>
                  <a:pt x="14568" y="2738"/>
                </a:cubicBezTo>
                <a:cubicBezTo>
                  <a:pt x="14946" y="3115"/>
                  <a:pt x="15481" y="3367"/>
                  <a:pt x="15984" y="3650"/>
                </a:cubicBezTo>
                <a:cubicBezTo>
                  <a:pt x="15198" y="3776"/>
                  <a:pt x="14285" y="3902"/>
                  <a:pt x="13499" y="4028"/>
                </a:cubicBezTo>
                <a:cubicBezTo>
                  <a:pt x="13625" y="3241"/>
                  <a:pt x="13121" y="2581"/>
                  <a:pt x="12586" y="2077"/>
                </a:cubicBezTo>
                <a:cubicBezTo>
                  <a:pt x="11926" y="1668"/>
                  <a:pt x="11265" y="1416"/>
                  <a:pt x="10478" y="1165"/>
                </a:cubicBezTo>
                <a:lnTo>
                  <a:pt x="10478" y="1165"/>
                </a:lnTo>
                <a:cubicBezTo>
                  <a:pt x="11013" y="2329"/>
                  <a:pt x="11800" y="3241"/>
                  <a:pt x="12712" y="4028"/>
                </a:cubicBezTo>
                <a:lnTo>
                  <a:pt x="12209" y="4028"/>
                </a:lnTo>
                <a:cubicBezTo>
                  <a:pt x="11674" y="3902"/>
                  <a:pt x="11265" y="3902"/>
                  <a:pt x="10761" y="3902"/>
                </a:cubicBezTo>
                <a:cubicBezTo>
                  <a:pt x="10352" y="2738"/>
                  <a:pt x="9566" y="1794"/>
                  <a:pt x="8653" y="1165"/>
                </a:cubicBezTo>
                <a:lnTo>
                  <a:pt x="8653" y="1165"/>
                </a:lnTo>
                <a:cubicBezTo>
                  <a:pt x="8779" y="2077"/>
                  <a:pt x="9314" y="2990"/>
                  <a:pt x="10101" y="3776"/>
                </a:cubicBezTo>
                <a:cubicBezTo>
                  <a:pt x="9440" y="3650"/>
                  <a:pt x="8779" y="3524"/>
                  <a:pt x="8118" y="3367"/>
                </a:cubicBezTo>
                <a:cubicBezTo>
                  <a:pt x="8118" y="2738"/>
                  <a:pt x="7993" y="2077"/>
                  <a:pt x="7615" y="1668"/>
                </a:cubicBezTo>
                <a:cubicBezTo>
                  <a:pt x="7332" y="1165"/>
                  <a:pt x="6703" y="756"/>
                  <a:pt x="6168" y="630"/>
                </a:cubicBezTo>
                <a:lnTo>
                  <a:pt x="6168" y="630"/>
                </a:lnTo>
                <a:cubicBezTo>
                  <a:pt x="6293" y="1542"/>
                  <a:pt x="6828" y="2455"/>
                  <a:pt x="7332" y="3115"/>
                </a:cubicBezTo>
                <a:cubicBezTo>
                  <a:pt x="6828" y="2990"/>
                  <a:pt x="6293" y="2864"/>
                  <a:pt x="5759" y="2738"/>
                </a:cubicBezTo>
                <a:cubicBezTo>
                  <a:pt x="5916" y="2203"/>
                  <a:pt x="5633" y="1668"/>
                  <a:pt x="5255" y="1291"/>
                </a:cubicBezTo>
                <a:cubicBezTo>
                  <a:pt x="4846" y="881"/>
                  <a:pt x="4343" y="504"/>
                  <a:pt x="3808" y="221"/>
                </a:cubicBezTo>
                <a:lnTo>
                  <a:pt x="3808" y="221"/>
                </a:lnTo>
                <a:cubicBezTo>
                  <a:pt x="3934" y="756"/>
                  <a:pt x="4185" y="1165"/>
                  <a:pt x="4343" y="1668"/>
                </a:cubicBezTo>
                <a:cubicBezTo>
                  <a:pt x="4469" y="1951"/>
                  <a:pt x="4594" y="2203"/>
                  <a:pt x="4720" y="2329"/>
                </a:cubicBezTo>
                <a:cubicBezTo>
                  <a:pt x="4720" y="2429"/>
                  <a:pt x="4800" y="2529"/>
                  <a:pt x="4896" y="2566"/>
                </a:cubicBezTo>
                <a:lnTo>
                  <a:pt x="4896" y="2566"/>
                </a:lnTo>
                <a:cubicBezTo>
                  <a:pt x="4290" y="2454"/>
                  <a:pt x="3656" y="2450"/>
                  <a:pt x="3021" y="2329"/>
                </a:cubicBezTo>
                <a:cubicBezTo>
                  <a:pt x="2895" y="1951"/>
                  <a:pt x="2360" y="1951"/>
                  <a:pt x="2109" y="1951"/>
                </a:cubicBezTo>
                <a:cubicBezTo>
                  <a:pt x="1322" y="1951"/>
                  <a:pt x="661" y="2077"/>
                  <a:pt x="1" y="2329"/>
                </a:cubicBezTo>
                <a:cubicBezTo>
                  <a:pt x="545" y="2666"/>
                  <a:pt x="1261" y="2896"/>
                  <a:pt x="1936" y="2896"/>
                </a:cubicBezTo>
                <a:cubicBezTo>
                  <a:pt x="2080" y="2896"/>
                  <a:pt x="2222" y="2886"/>
                  <a:pt x="2360" y="2864"/>
                </a:cubicBezTo>
                <a:cubicBezTo>
                  <a:pt x="2486" y="2864"/>
                  <a:pt x="2770" y="2738"/>
                  <a:pt x="2895" y="2581"/>
                </a:cubicBezTo>
                <a:cubicBezTo>
                  <a:pt x="3808" y="2738"/>
                  <a:pt x="4594" y="2864"/>
                  <a:pt x="5507" y="2990"/>
                </a:cubicBezTo>
                <a:cubicBezTo>
                  <a:pt x="4469" y="2990"/>
                  <a:pt x="3399" y="3241"/>
                  <a:pt x="2770" y="4154"/>
                </a:cubicBezTo>
                <a:cubicBezTo>
                  <a:pt x="2935" y="4176"/>
                  <a:pt x="3101" y="4187"/>
                  <a:pt x="3267" y="4187"/>
                </a:cubicBezTo>
                <a:cubicBezTo>
                  <a:pt x="4266" y="4187"/>
                  <a:pt x="5241" y="3790"/>
                  <a:pt x="5916" y="3115"/>
                </a:cubicBezTo>
                <a:cubicBezTo>
                  <a:pt x="6419" y="3241"/>
                  <a:pt x="6954" y="3241"/>
                  <a:pt x="7332" y="3367"/>
                </a:cubicBezTo>
                <a:cubicBezTo>
                  <a:pt x="6545" y="3650"/>
                  <a:pt x="5759" y="4028"/>
                  <a:pt x="5129" y="4563"/>
                </a:cubicBezTo>
                <a:cubicBezTo>
                  <a:pt x="5345" y="4615"/>
                  <a:pt x="5566" y="4640"/>
                  <a:pt x="5788" y="4640"/>
                </a:cubicBezTo>
                <a:cubicBezTo>
                  <a:pt x="6635" y="4640"/>
                  <a:pt x="7495" y="4274"/>
                  <a:pt x="8118" y="3650"/>
                </a:cubicBezTo>
                <a:cubicBezTo>
                  <a:pt x="8779" y="3776"/>
                  <a:pt x="9440" y="3902"/>
                  <a:pt x="10101" y="4028"/>
                </a:cubicBezTo>
                <a:cubicBezTo>
                  <a:pt x="9062" y="4311"/>
                  <a:pt x="7993" y="4814"/>
                  <a:pt x="7080" y="5601"/>
                </a:cubicBezTo>
                <a:cubicBezTo>
                  <a:pt x="7305" y="5645"/>
                  <a:pt x="7529" y="5666"/>
                  <a:pt x="7751" y="5666"/>
                </a:cubicBezTo>
                <a:cubicBezTo>
                  <a:pt x="8958" y="5666"/>
                  <a:pt x="10077" y="5038"/>
                  <a:pt x="10635" y="4028"/>
                </a:cubicBezTo>
                <a:cubicBezTo>
                  <a:pt x="11139" y="4154"/>
                  <a:pt x="11674" y="4154"/>
                  <a:pt x="12209" y="4311"/>
                </a:cubicBezTo>
                <a:lnTo>
                  <a:pt x="12712" y="4311"/>
                </a:lnTo>
                <a:cubicBezTo>
                  <a:pt x="11548" y="4814"/>
                  <a:pt x="10635" y="5601"/>
                  <a:pt x="9849" y="6514"/>
                </a:cubicBezTo>
                <a:cubicBezTo>
                  <a:pt x="10635" y="6514"/>
                  <a:pt x="11422" y="6262"/>
                  <a:pt x="12051" y="5884"/>
                </a:cubicBezTo>
                <a:cubicBezTo>
                  <a:pt x="12586" y="5475"/>
                  <a:pt x="13121" y="4940"/>
                  <a:pt x="13499" y="4311"/>
                </a:cubicBezTo>
                <a:cubicBezTo>
                  <a:pt x="14285" y="4154"/>
                  <a:pt x="15072" y="4028"/>
                  <a:pt x="15859" y="3902"/>
                </a:cubicBezTo>
                <a:lnTo>
                  <a:pt x="15859" y="3902"/>
                </a:lnTo>
                <a:cubicBezTo>
                  <a:pt x="14820" y="4689"/>
                  <a:pt x="13908" y="5601"/>
                  <a:pt x="13782" y="6923"/>
                </a:cubicBezTo>
                <a:cubicBezTo>
                  <a:pt x="14568" y="6671"/>
                  <a:pt x="15355" y="6388"/>
                  <a:pt x="15859" y="5727"/>
                </a:cubicBezTo>
                <a:cubicBezTo>
                  <a:pt x="16393" y="5098"/>
                  <a:pt x="16771" y="4437"/>
                  <a:pt x="16771" y="3650"/>
                </a:cubicBezTo>
                <a:cubicBezTo>
                  <a:pt x="17432" y="3367"/>
                  <a:pt x="17967" y="3241"/>
                  <a:pt x="18501" y="2864"/>
                </a:cubicBezTo>
                <a:lnTo>
                  <a:pt x="18501" y="2864"/>
                </a:lnTo>
                <a:cubicBezTo>
                  <a:pt x="17841" y="3902"/>
                  <a:pt x="17432" y="5098"/>
                  <a:pt x="17306" y="6262"/>
                </a:cubicBezTo>
                <a:cubicBezTo>
                  <a:pt x="17967" y="5884"/>
                  <a:pt x="18344" y="5349"/>
                  <a:pt x="18753" y="4689"/>
                </a:cubicBezTo>
                <a:cubicBezTo>
                  <a:pt x="19005" y="4028"/>
                  <a:pt x="19005" y="3367"/>
                  <a:pt x="19005" y="2738"/>
                </a:cubicBezTo>
                <a:cubicBezTo>
                  <a:pt x="20201" y="2077"/>
                  <a:pt x="21239" y="1291"/>
                  <a:pt x="22151" y="221"/>
                </a:cubicBezTo>
                <a:lnTo>
                  <a:pt x="22151" y="95"/>
                </a:lnTo>
                <a:cubicBezTo>
                  <a:pt x="22151" y="32"/>
                  <a:pt x="22120" y="0"/>
                  <a:pt x="22088" y="0"/>
                </a:cubicBezTo>
                <a:close/>
              </a:path>
            </a:pathLst>
          </a:custGeom>
          <a:solidFill>
            <a:srgbClr val="B7A8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3" name="Google Shape;403;p23"/>
          <p:cNvGrpSpPr/>
          <p:nvPr/>
        </p:nvGrpSpPr>
        <p:grpSpPr>
          <a:xfrm flipH="1">
            <a:off x="8578773" y="-39497"/>
            <a:ext cx="765905" cy="1041329"/>
            <a:chOff x="1527825" y="2215650"/>
            <a:chExt cx="334325" cy="454550"/>
          </a:xfrm>
        </p:grpSpPr>
        <p:sp>
          <p:nvSpPr>
            <p:cNvPr id="404" name="Google Shape;404;p23"/>
            <p:cNvSpPr/>
            <p:nvPr/>
          </p:nvSpPr>
          <p:spPr>
            <a:xfrm>
              <a:off x="1527825" y="2215650"/>
              <a:ext cx="334325" cy="454550"/>
            </a:xfrm>
            <a:custGeom>
              <a:avLst/>
              <a:gdLst/>
              <a:ahLst/>
              <a:cxnLst/>
              <a:rect l="l" t="t" r="r" b="b"/>
              <a:pathLst>
                <a:path w="13373" h="18182" extrusionOk="0">
                  <a:moveTo>
                    <a:pt x="9939" y="1"/>
                  </a:moveTo>
                  <a:cubicBezTo>
                    <a:pt x="8465" y="1"/>
                    <a:pt x="7392" y="347"/>
                    <a:pt x="5916" y="812"/>
                  </a:cubicBezTo>
                  <a:cubicBezTo>
                    <a:pt x="5129" y="1063"/>
                    <a:pt x="4185" y="1598"/>
                    <a:pt x="3808" y="2102"/>
                  </a:cubicBezTo>
                  <a:cubicBezTo>
                    <a:pt x="3273" y="2637"/>
                    <a:pt x="3021" y="3423"/>
                    <a:pt x="3147" y="4210"/>
                  </a:cubicBezTo>
                  <a:cubicBezTo>
                    <a:pt x="3273" y="4462"/>
                    <a:pt x="3399" y="4619"/>
                    <a:pt x="3399" y="4871"/>
                  </a:cubicBezTo>
                  <a:cubicBezTo>
                    <a:pt x="3556" y="5405"/>
                    <a:pt x="3147" y="5783"/>
                    <a:pt x="2895" y="6035"/>
                  </a:cubicBezTo>
                  <a:cubicBezTo>
                    <a:pt x="2612" y="6318"/>
                    <a:pt x="2234" y="6444"/>
                    <a:pt x="1825" y="6821"/>
                  </a:cubicBezTo>
                  <a:cubicBezTo>
                    <a:pt x="1574" y="7105"/>
                    <a:pt x="1322" y="7608"/>
                    <a:pt x="1574" y="8017"/>
                  </a:cubicBezTo>
                  <a:cubicBezTo>
                    <a:pt x="1699" y="8552"/>
                    <a:pt x="2612" y="8678"/>
                    <a:pt x="2895" y="9338"/>
                  </a:cubicBezTo>
                  <a:cubicBezTo>
                    <a:pt x="3021" y="9842"/>
                    <a:pt x="2612" y="10377"/>
                    <a:pt x="2234" y="10503"/>
                  </a:cubicBezTo>
                  <a:cubicBezTo>
                    <a:pt x="1825" y="10754"/>
                    <a:pt x="1322" y="10912"/>
                    <a:pt x="787" y="11163"/>
                  </a:cubicBezTo>
                  <a:cubicBezTo>
                    <a:pt x="409" y="11415"/>
                    <a:pt x="0" y="11824"/>
                    <a:pt x="126" y="12328"/>
                  </a:cubicBezTo>
                  <a:cubicBezTo>
                    <a:pt x="252" y="12988"/>
                    <a:pt x="1196" y="13114"/>
                    <a:pt x="1574" y="13649"/>
                  </a:cubicBezTo>
                  <a:cubicBezTo>
                    <a:pt x="1983" y="14058"/>
                    <a:pt x="1983" y="14562"/>
                    <a:pt x="1825" y="15222"/>
                  </a:cubicBezTo>
                  <a:cubicBezTo>
                    <a:pt x="1825" y="15757"/>
                    <a:pt x="1574" y="16261"/>
                    <a:pt x="1574" y="16795"/>
                  </a:cubicBezTo>
                  <a:cubicBezTo>
                    <a:pt x="1574" y="17330"/>
                    <a:pt x="1825" y="17991"/>
                    <a:pt x="2360" y="18117"/>
                  </a:cubicBezTo>
                  <a:cubicBezTo>
                    <a:pt x="2477" y="18161"/>
                    <a:pt x="2593" y="18181"/>
                    <a:pt x="2707" y="18181"/>
                  </a:cubicBezTo>
                  <a:cubicBezTo>
                    <a:pt x="3241" y="18181"/>
                    <a:pt x="3726" y="17745"/>
                    <a:pt x="3933" y="17330"/>
                  </a:cubicBezTo>
                  <a:cubicBezTo>
                    <a:pt x="4342" y="16670"/>
                    <a:pt x="4342" y="16009"/>
                    <a:pt x="4594" y="15348"/>
                  </a:cubicBezTo>
                  <a:cubicBezTo>
                    <a:pt x="4846" y="14687"/>
                    <a:pt x="5255" y="14310"/>
                    <a:pt x="5916" y="14310"/>
                  </a:cubicBezTo>
                  <a:cubicBezTo>
                    <a:pt x="6227" y="14310"/>
                    <a:pt x="6644" y="14758"/>
                    <a:pt x="7151" y="14758"/>
                  </a:cubicBezTo>
                  <a:cubicBezTo>
                    <a:pt x="7260" y="14758"/>
                    <a:pt x="7372" y="14737"/>
                    <a:pt x="7489" y="14687"/>
                  </a:cubicBezTo>
                  <a:cubicBezTo>
                    <a:pt x="8275" y="14436"/>
                    <a:pt x="7992" y="13397"/>
                    <a:pt x="7866" y="12737"/>
                  </a:cubicBezTo>
                  <a:cubicBezTo>
                    <a:pt x="7866" y="12202"/>
                    <a:pt x="7866" y="11415"/>
                    <a:pt x="8401" y="11163"/>
                  </a:cubicBezTo>
                  <a:cubicBezTo>
                    <a:pt x="8590" y="11100"/>
                    <a:pt x="8818" y="11100"/>
                    <a:pt x="9066" y="11100"/>
                  </a:cubicBezTo>
                  <a:cubicBezTo>
                    <a:pt x="9314" y="11100"/>
                    <a:pt x="9581" y="11100"/>
                    <a:pt x="9849" y="11038"/>
                  </a:cubicBezTo>
                  <a:cubicBezTo>
                    <a:pt x="10352" y="10912"/>
                    <a:pt x="10635" y="10251"/>
                    <a:pt x="10635" y="9590"/>
                  </a:cubicBezTo>
                  <a:cubicBezTo>
                    <a:pt x="10635" y="9055"/>
                    <a:pt x="10352" y="8395"/>
                    <a:pt x="10352" y="7891"/>
                  </a:cubicBezTo>
                  <a:cubicBezTo>
                    <a:pt x="10352" y="7230"/>
                    <a:pt x="10635" y="6570"/>
                    <a:pt x="11265" y="6444"/>
                  </a:cubicBezTo>
                  <a:cubicBezTo>
                    <a:pt x="11351" y="6417"/>
                    <a:pt x="11436" y="6407"/>
                    <a:pt x="11520" y="6407"/>
                  </a:cubicBezTo>
                  <a:cubicBezTo>
                    <a:pt x="11750" y="6407"/>
                    <a:pt x="11974" y="6480"/>
                    <a:pt x="12204" y="6480"/>
                  </a:cubicBezTo>
                  <a:cubicBezTo>
                    <a:pt x="12289" y="6480"/>
                    <a:pt x="12374" y="6470"/>
                    <a:pt x="12460" y="6444"/>
                  </a:cubicBezTo>
                  <a:cubicBezTo>
                    <a:pt x="12995" y="6318"/>
                    <a:pt x="13247" y="5783"/>
                    <a:pt x="13247" y="5405"/>
                  </a:cubicBezTo>
                  <a:cubicBezTo>
                    <a:pt x="13373" y="4871"/>
                    <a:pt x="13247" y="4462"/>
                    <a:pt x="12995" y="3958"/>
                  </a:cubicBezTo>
                  <a:cubicBezTo>
                    <a:pt x="12712" y="3172"/>
                    <a:pt x="12208" y="1724"/>
                    <a:pt x="11925" y="938"/>
                  </a:cubicBezTo>
                  <a:cubicBezTo>
                    <a:pt x="11674" y="277"/>
                    <a:pt x="11139" y="151"/>
                    <a:pt x="10635" y="25"/>
                  </a:cubicBezTo>
                  <a:cubicBezTo>
                    <a:pt x="10392" y="9"/>
                    <a:pt x="10161" y="1"/>
                    <a:pt x="99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3"/>
            <p:cNvSpPr/>
            <p:nvPr/>
          </p:nvSpPr>
          <p:spPr>
            <a:xfrm>
              <a:off x="1557725" y="2222550"/>
              <a:ext cx="275325" cy="376825"/>
            </a:xfrm>
            <a:custGeom>
              <a:avLst/>
              <a:gdLst/>
              <a:ahLst/>
              <a:cxnLst/>
              <a:rect l="l" t="t" r="r" b="b"/>
              <a:pathLst>
                <a:path w="11013" h="15073" extrusionOk="0">
                  <a:moveTo>
                    <a:pt x="10226" y="1"/>
                  </a:moveTo>
                  <a:cubicBezTo>
                    <a:pt x="9943" y="787"/>
                    <a:pt x="9691" y="1574"/>
                    <a:pt x="9282" y="2487"/>
                  </a:cubicBezTo>
                  <a:cubicBezTo>
                    <a:pt x="8002" y="3174"/>
                    <a:pt x="6579" y="3504"/>
                    <a:pt x="5107" y="3504"/>
                  </a:cubicBezTo>
                  <a:cubicBezTo>
                    <a:pt x="4626" y="3504"/>
                    <a:pt x="4139" y="3469"/>
                    <a:pt x="3650" y="3399"/>
                  </a:cubicBezTo>
                  <a:cubicBezTo>
                    <a:pt x="3524" y="3399"/>
                    <a:pt x="3524" y="3556"/>
                    <a:pt x="3524" y="3556"/>
                  </a:cubicBezTo>
                  <a:cubicBezTo>
                    <a:pt x="3524" y="3682"/>
                    <a:pt x="3524" y="3682"/>
                    <a:pt x="3650" y="3682"/>
                  </a:cubicBezTo>
                  <a:cubicBezTo>
                    <a:pt x="4110" y="3745"/>
                    <a:pt x="4577" y="3776"/>
                    <a:pt x="5042" y="3776"/>
                  </a:cubicBezTo>
                  <a:cubicBezTo>
                    <a:pt x="6451" y="3776"/>
                    <a:pt x="7847" y="3487"/>
                    <a:pt x="9030" y="2896"/>
                  </a:cubicBezTo>
                  <a:lnTo>
                    <a:pt x="9030" y="2896"/>
                  </a:lnTo>
                  <a:cubicBezTo>
                    <a:pt x="9030" y="3021"/>
                    <a:pt x="8904" y="3273"/>
                    <a:pt x="8779" y="3399"/>
                  </a:cubicBezTo>
                  <a:cubicBezTo>
                    <a:pt x="8118" y="4595"/>
                    <a:pt x="7457" y="5633"/>
                    <a:pt x="6670" y="6703"/>
                  </a:cubicBezTo>
                  <a:cubicBezTo>
                    <a:pt x="5736" y="6947"/>
                    <a:pt x="4749" y="7085"/>
                    <a:pt x="3777" y="7085"/>
                  </a:cubicBezTo>
                  <a:cubicBezTo>
                    <a:pt x="3244" y="7085"/>
                    <a:pt x="2715" y="7044"/>
                    <a:pt x="2203" y="6954"/>
                  </a:cubicBezTo>
                  <a:cubicBezTo>
                    <a:pt x="2077" y="6954"/>
                    <a:pt x="2077" y="7080"/>
                    <a:pt x="1951" y="7080"/>
                  </a:cubicBezTo>
                  <a:cubicBezTo>
                    <a:pt x="1951" y="7206"/>
                    <a:pt x="2077" y="7206"/>
                    <a:pt x="2077" y="7206"/>
                  </a:cubicBezTo>
                  <a:cubicBezTo>
                    <a:pt x="2623" y="7313"/>
                    <a:pt x="3187" y="7357"/>
                    <a:pt x="3756" y="7357"/>
                  </a:cubicBezTo>
                  <a:cubicBezTo>
                    <a:pt x="4693" y="7357"/>
                    <a:pt x="5643" y="7237"/>
                    <a:pt x="6545" y="7080"/>
                  </a:cubicBezTo>
                  <a:lnTo>
                    <a:pt x="6545" y="7080"/>
                  </a:lnTo>
                  <a:cubicBezTo>
                    <a:pt x="6293" y="7206"/>
                    <a:pt x="6136" y="7489"/>
                    <a:pt x="6010" y="7741"/>
                  </a:cubicBezTo>
                  <a:cubicBezTo>
                    <a:pt x="5758" y="8119"/>
                    <a:pt x="5349" y="8528"/>
                    <a:pt x="5097" y="9062"/>
                  </a:cubicBezTo>
                  <a:cubicBezTo>
                    <a:pt x="4720" y="9692"/>
                    <a:pt x="4185" y="10353"/>
                    <a:pt x="3776" y="11139"/>
                  </a:cubicBezTo>
                  <a:cubicBezTo>
                    <a:pt x="2810" y="11583"/>
                    <a:pt x="1822" y="11832"/>
                    <a:pt x="777" y="11832"/>
                  </a:cubicBezTo>
                  <a:cubicBezTo>
                    <a:pt x="563" y="11832"/>
                    <a:pt x="346" y="11821"/>
                    <a:pt x="126" y="11800"/>
                  </a:cubicBezTo>
                  <a:cubicBezTo>
                    <a:pt x="0" y="11800"/>
                    <a:pt x="0" y="11800"/>
                    <a:pt x="0" y="11926"/>
                  </a:cubicBezTo>
                  <a:cubicBezTo>
                    <a:pt x="0" y="11926"/>
                    <a:pt x="0" y="12052"/>
                    <a:pt x="126" y="12052"/>
                  </a:cubicBezTo>
                  <a:cubicBezTo>
                    <a:pt x="1290" y="12052"/>
                    <a:pt x="2486" y="11926"/>
                    <a:pt x="3524" y="11548"/>
                  </a:cubicBezTo>
                  <a:lnTo>
                    <a:pt x="3524" y="11548"/>
                  </a:lnTo>
                  <a:cubicBezTo>
                    <a:pt x="2863" y="12586"/>
                    <a:pt x="2360" y="13625"/>
                    <a:pt x="1951" y="14946"/>
                  </a:cubicBezTo>
                  <a:lnTo>
                    <a:pt x="2077" y="15072"/>
                  </a:lnTo>
                  <a:cubicBezTo>
                    <a:pt x="2203" y="15072"/>
                    <a:pt x="2203" y="15072"/>
                    <a:pt x="2203" y="14946"/>
                  </a:cubicBezTo>
                  <a:cubicBezTo>
                    <a:pt x="2863" y="12838"/>
                    <a:pt x="4059" y="11013"/>
                    <a:pt x="5223" y="9314"/>
                  </a:cubicBezTo>
                  <a:lnTo>
                    <a:pt x="5223" y="9314"/>
                  </a:lnTo>
                  <a:cubicBezTo>
                    <a:pt x="5097" y="10478"/>
                    <a:pt x="5223" y="11800"/>
                    <a:pt x="5506" y="12995"/>
                  </a:cubicBezTo>
                  <a:cubicBezTo>
                    <a:pt x="5506" y="13121"/>
                    <a:pt x="5632" y="13121"/>
                    <a:pt x="5632" y="13121"/>
                  </a:cubicBezTo>
                  <a:cubicBezTo>
                    <a:pt x="5758" y="13121"/>
                    <a:pt x="5758" y="12995"/>
                    <a:pt x="5758" y="12995"/>
                  </a:cubicBezTo>
                  <a:cubicBezTo>
                    <a:pt x="5349" y="11548"/>
                    <a:pt x="5349" y="10101"/>
                    <a:pt x="5632" y="8779"/>
                  </a:cubicBezTo>
                  <a:cubicBezTo>
                    <a:pt x="5758" y="8528"/>
                    <a:pt x="6010" y="8119"/>
                    <a:pt x="6293" y="7867"/>
                  </a:cubicBezTo>
                  <a:cubicBezTo>
                    <a:pt x="6670" y="7206"/>
                    <a:pt x="7079" y="6703"/>
                    <a:pt x="7457" y="6042"/>
                  </a:cubicBezTo>
                  <a:cubicBezTo>
                    <a:pt x="7457" y="7206"/>
                    <a:pt x="7709" y="8528"/>
                    <a:pt x="8118" y="9566"/>
                  </a:cubicBezTo>
                  <a:cubicBezTo>
                    <a:pt x="8118" y="9692"/>
                    <a:pt x="8244" y="9692"/>
                    <a:pt x="8244" y="9692"/>
                  </a:cubicBezTo>
                  <a:cubicBezTo>
                    <a:pt x="8369" y="9566"/>
                    <a:pt x="8369" y="9566"/>
                    <a:pt x="8369" y="9440"/>
                  </a:cubicBezTo>
                  <a:cubicBezTo>
                    <a:pt x="7992" y="8276"/>
                    <a:pt x="7709" y="6954"/>
                    <a:pt x="7709" y="5633"/>
                  </a:cubicBezTo>
                  <a:cubicBezTo>
                    <a:pt x="8118" y="4972"/>
                    <a:pt x="8653" y="4343"/>
                    <a:pt x="9030" y="3556"/>
                  </a:cubicBezTo>
                  <a:cubicBezTo>
                    <a:pt x="9282" y="3021"/>
                    <a:pt x="9565" y="2361"/>
                    <a:pt x="9817" y="1826"/>
                  </a:cubicBezTo>
                  <a:cubicBezTo>
                    <a:pt x="9943" y="2896"/>
                    <a:pt x="10226" y="3934"/>
                    <a:pt x="10729" y="4846"/>
                  </a:cubicBezTo>
                  <a:cubicBezTo>
                    <a:pt x="10729" y="4972"/>
                    <a:pt x="10729" y="4972"/>
                    <a:pt x="10855" y="4972"/>
                  </a:cubicBezTo>
                  <a:cubicBezTo>
                    <a:pt x="10855" y="4846"/>
                    <a:pt x="11012" y="4846"/>
                    <a:pt x="10855" y="4720"/>
                  </a:cubicBezTo>
                  <a:cubicBezTo>
                    <a:pt x="10352" y="3682"/>
                    <a:pt x="10069" y="2487"/>
                    <a:pt x="10069" y="1322"/>
                  </a:cubicBezTo>
                  <a:cubicBezTo>
                    <a:pt x="10226" y="913"/>
                    <a:pt x="10352" y="536"/>
                    <a:pt x="10352" y="127"/>
                  </a:cubicBezTo>
                  <a:lnTo>
                    <a:pt x="10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23"/>
            <p:cNvSpPr/>
            <p:nvPr/>
          </p:nvSpPr>
          <p:spPr>
            <a:xfrm>
              <a:off x="1527825" y="2235925"/>
              <a:ext cx="334325" cy="434275"/>
            </a:xfrm>
            <a:custGeom>
              <a:avLst/>
              <a:gdLst/>
              <a:ahLst/>
              <a:cxnLst/>
              <a:rect l="l" t="t" r="r" b="b"/>
              <a:pathLst>
                <a:path w="13373" h="17371" extrusionOk="0">
                  <a:moveTo>
                    <a:pt x="5916" y="1"/>
                  </a:moveTo>
                  <a:cubicBezTo>
                    <a:pt x="5129" y="252"/>
                    <a:pt x="4185" y="787"/>
                    <a:pt x="3808" y="1291"/>
                  </a:cubicBezTo>
                  <a:cubicBezTo>
                    <a:pt x="3273" y="1826"/>
                    <a:pt x="3021" y="2612"/>
                    <a:pt x="3147" y="3399"/>
                  </a:cubicBezTo>
                  <a:cubicBezTo>
                    <a:pt x="3273" y="3651"/>
                    <a:pt x="3399" y="3808"/>
                    <a:pt x="3399" y="4060"/>
                  </a:cubicBezTo>
                  <a:cubicBezTo>
                    <a:pt x="3556" y="4594"/>
                    <a:pt x="3147" y="4972"/>
                    <a:pt x="2895" y="5224"/>
                  </a:cubicBezTo>
                  <a:cubicBezTo>
                    <a:pt x="2612" y="5507"/>
                    <a:pt x="2234" y="5633"/>
                    <a:pt x="1825" y="6010"/>
                  </a:cubicBezTo>
                  <a:cubicBezTo>
                    <a:pt x="1574" y="6294"/>
                    <a:pt x="1322" y="6797"/>
                    <a:pt x="1574" y="7206"/>
                  </a:cubicBezTo>
                  <a:cubicBezTo>
                    <a:pt x="1699" y="7741"/>
                    <a:pt x="2612" y="7867"/>
                    <a:pt x="2895" y="8527"/>
                  </a:cubicBezTo>
                  <a:cubicBezTo>
                    <a:pt x="3021" y="9031"/>
                    <a:pt x="2612" y="9566"/>
                    <a:pt x="2234" y="9692"/>
                  </a:cubicBezTo>
                  <a:cubicBezTo>
                    <a:pt x="1825" y="9943"/>
                    <a:pt x="1322" y="10101"/>
                    <a:pt x="787" y="10352"/>
                  </a:cubicBezTo>
                  <a:cubicBezTo>
                    <a:pt x="409" y="10604"/>
                    <a:pt x="0" y="11013"/>
                    <a:pt x="126" y="11517"/>
                  </a:cubicBezTo>
                  <a:cubicBezTo>
                    <a:pt x="252" y="12177"/>
                    <a:pt x="1196" y="12303"/>
                    <a:pt x="1574" y="12838"/>
                  </a:cubicBezTo>
                  <a:cubicBezTo>
                    <a:pt x="1983" y="13247"/>
                    <a:pt x="1983" y="13751"/>
                    <a:pt x="1825" y="14411"/>
                  </a:cubicBezTo>
                  <a:cubicBezTo>
                    <a:pt x="1825" y="14946"/>
                    <a:pt x="1574" y="15450"/>
                    <a:pt x="1574" y="15984"/>
                  </a:cubicBezTo>
                  <a:cubicBezTo>
                    <a:pt x="1574" y="16519"/>
                    <a:pt x="1825" y="17180"/>
                    <a:pt x="2360" y="17306"/>
                  </a:cubicBezTo>
                  <a:cubicBezTo>
                    <a:pt x="2477" y="17350"/>
                    <a:pt x="2593" y="17370"/>
                    <a:pt x="2707" y="17370"/>
                  </a:cubicBezTo>
                  <a:cubicBezTo>
                    <a:pt x="3241" y="17370"/>
                    <a:pt x="3726" y="16934"/>
                    <a:pt x="3933" y="16519"/>
                  </a:cubicBezTo>
                  <a:cubicBezTo>
                    <a:pt x="4342" y="15859"/>
                    <a:pt x="4342" y="15198"/>
                    <a:pt x="4594" y="14537"/>
                  </a:cubicBezTo>
                  <a:cubicBezTo>
                    <a:pt x="4846" y="13876"/>
                    <a:pt x="5255" y="13499"/>
                    <a:pt x="5916" y="13499"/>
                  </a:cubicBezTo>
                  <a:cubicBezTo>
                    <a:pt x="6227" y="13499"/>
                    <a:pt x="6644" y="13947"/>
                    <a:pt x="7151" y="13947"/>
                  </a:cubicBezTo>
                  <a:cubicBezTo>
                    <a:pt x="7260" y="13947"/>
                    <a:pt x="7372" y="13926"/>
                    <a:pt x="7489" y="13876"/>
                  </a:cubicBezTo>
                  <a:cubicBezTo>
                    <a:pt x="8275" y="13625"/>
                    <a:pt x="7992" y="12586"/>
                    <a:pt x="7866" y="11926"/>
                  </a:cubicBezTo>
                  <a:cubicBezTo>
                    <a:pt x="7866" y="11391"/>
                    <a:pt x="7866" y="10604"/>
                    <a:pt x="8401" y="10352"/>
                  </a:cubicBezTo>
                  <a:cubicBezTo>
                    <a:pt x="8590" y="10289"/>
                    <a:pt x="8818" y="10289"/>
                    <a:pt x="9066" y="10289"/>
                  </a:cubicBezTo>
                  <a:cubicBezTo>
                    <a:pt x="9314" y="10289"/>
                    <a:pt x="9581" y="10289"/>
                    <a:pt x="9849" y="10227"/>
                  </a:cubicBezTo>
                  <a:cubicBezTo>
                    <a:pt x="10352" y="10101"/>
                    <a:pt x="10635" y="9440"/>
                    <a:pt x="10635" y="8779"/>
                  </a:cubicBezTo>
                  <a:cubicBezTo>
                    <a:pt x="10635" y="8244"/>
                    <a:pt x="10352" y="7584"/>
                    <a:pt x="10352" y="7080"/>
                  </a:cubicBezTo>
                  <a:cubicBezTo>
                    <a:pt x="10352" y="6419"/>
                    <a:pt x="10635" y="5759"/>
                    <a:pt x="11265" y="5633"/>
                  </a:cubicBezTo>
                  <a:cubicBezTo>
                    <a:pt x="11351" y="5606"/>
                    <a:pt x="11436" y="5596"/>
                    <a:pt x="11520" y="5596"/>
                  </a:cubicBezTo>
                  <a:cubicBezTo>
                    <a:pt x="11750" y="5596"/>
                    <a:pt x="11974" y="5669"/>
                    <a:pt x="12204" y="5669"/>
                  </a:cubicBezTo>
                  <a:cubicBezTo>
                    <a:pt x="12289" y="5669"/>
                    <a:pt x="12374" y="5659"/>
                    <a:pt x="12460" y="5633"/>
                  </a:cubicBezTo>
                  <a:cubicBezTo>
                    <a:pt x="12995" y="5507"/>
                    <a:pt x="13247" y="4972"/>
                    <a:pt x="13247" y="4594"/>
                  </a:cubicBezTo>
                  <a:cubicBezTo>
                    <a:pt x="13373" y="4185"/>
                    <a:pt x="13247" y="3808"/>
                    <a:pt x="13121" y="3525"/>
                  </a:cubicBezTo>
                  <a:lnTo>
                    <a:pt x="13121" y="4060"/>
                  </a:lnTo>
                  <a:cubicBezTo>
                    <a:pt x="12995" y="4311"/>
                    <a:pt x="12712" y="4594"/>
                    <a:pt x="12460" y="4720"/>
                  </a:cubicBezTo>
                  <a:cubicBezTo>
                    <a:pt x="12405" y="4733"/>
                    <a:pt x="12351" y="4739"/>
                    <a:pt x="12298" y="4739"/>
                  </a:cubicBezTo>
                  <a:cubicBezTo>
                    <a:pt x="11845" y="4739"/>
                    <a:pt x="11492" y="4298"/>
                    <a:pt x="11013" y="4185"/>
                  </a:cubicBezTo>
                  <a:cubicBezTo>
                    <a:pt x="10478" y="4185"/>
                    <a:pt x="9975" y="4594"/>
                    <a:pt x="9849" y="4972"/>
                  </a:cubicBezTo>
                  <a:cubicBezTo>
                    <a:pt x="9691" y="5507"/>
                    <a:pt x="9691" y="6010"/>
                    <a:pt x="9849" y="6545"/>
                  </a:cubicBezTo>
                  <a:cubicBezTo>
                    <a:pt x="9975" y="7080"/>
                    <a:pt x="10100" y="7458"/>
                    <a:pt x="10100" y="7993"/>
                  </a:cubicBezTo>
                  <a:cubicBezTo>
                    <a:pt x="10100" y="8244"/>
                    <a:pt x="10100" y="8653"/>
                    <a:pt x="9975" y="8905"/>
                  </a:cubicBezTo>
                  <a:cubicBezTo>
                    <a:pt x="9750" y="9005"/>
                    <a:pt x="9546" y="9203"/>
                    <a:pt x="9345" y="9203"/>
                  </a:cubicBezTo>
                  <a:cubicBezTo>
                    <a:pt x="9293" y="9203"/>
                    <a:pt x="9240" y="9189"/>
                    <a:pt x="9188" y="9157"/>
                  </a:cubicBezTo>
                  <a:cubicBezTo>
                    <a:pt x="8905" y="9157"/>
                    <a:pt x="8779" y="9031"/>
                    <a:pt x="8527" y="9031"/>
                  </a:cubicBezTo>
                  <a:cubicBezTo>
                    <a:pt x="8460" y="9015"/>
                    <a:pt x="8395" y="9008"/>
                    <a:pt x="8332" y="9008"/>
                  </a:cubicBezTo>
                  <a:cubicBezTo>
                    <a:pt x="7899" y="9008"/>
                    <a:pt x="7579" y="9362"/>
                    <a:pt x="7332" y="9692"/>
                  </a:cubicBezTo>
                  <a:cubicBezTo>
                    <a:pt x="7206" y="10227"/>
                    <a:pt x="7206" y="10730"/>
                    <a:pt x="7332" y="11265"/>
                  </a:cubicBezTo>
                  <a:cubicBezTo>
                    <a:pt x="7332" y="11800"/>
                    <a:pt x="7489" y="12303"/>
                    <a:pt x="7332" y="12712"/>
                  </a:cubicBezTo>
                  <a:cubicBezTo>
                    <a:pt x="7332" y="12964"/>
                    <a:pt x="7080" y="13373"/>
                    <a:pt x="6828" y="13373"/>
                  </a:cubicBezTo>
                  <a:cubicBezTo>
                    <a:pt x="6419" y="13373"/>
                    <a:pt x="6293" y="12838"/>
                    <a:pt x="6042" y="12586"/>
                  </a:cubicBezTo>
                  <a:cubicBezTo>
                    <a:pt x="5935" y="12479"/>
                    <a:pt x="5796" y="12435"/>
                    <a:pt x="5644" y="12435"/>
                  </a:cubicBezTo>
                  <a:cubicBezTo>
                    <a:pt x="5392" y="12435"/>
                    <a:pt x="5101" y="12555"/>
                    <a:pt x="4846" y="12712"/>
                  </a:cubicBezTo>
                  <a:cubicBezTo>
                    <a:pt x="4594" y="12838"/>
                    <a:pt x="4468" y="13247"/>
                    <a:pt x="4342" y="13625"/>
                  </a:cubicBezTo>
                  <a:cubicBezTo>
                    <a:pt x="4185" y="14034"/>
                    <a:pt x="4185" y="14411"/>
                    <a:pt x="4059" y="14820"/>
                  </a:cubicBezTo>
                  <a:cubicBezTo>
                    <a:pt x="3933" y="15072"/>
                    <a:pt x="3808" y="15324"/>
                    <a:pt x="3556" y="15607"/>
                  </a:cubicBezTo>
                  <a:cubicBezTo>
                    <a:pt x="3414" y="15670"/>
                    <a:pt x="3249" y="15701"/>
                    <a:pt x="3084" y="15701"/>
                  </a:cubicBezTo>
                  <a:cubicBezTo>
                    <a:pt x="2919" y="15701"/>
                    <a:pt x="2754" y="15670"/>
                    <a:pt x="2612" y="15607"/>
                  </a:cubicBezTo>
                  <a:cubicBezTo>
                    <a:pt x="2360" y="15450"/>
                    <a:pt x="2234" y="15198"/>
                    <a:pt x="2234" y="14820"/>
                  </a:cubicBezTo>
                  <a:cubicBezTo>
                    <a:pt x="2234" y="14537"/>
                    <a:pt x="2234" y="14160"/>
                    <a:pt x="2360" y="13876"/>
                  </a:cubicBezTo>
                  <a:cubicBezTo>
                    <a:pt x="2486" y="13499"/>
                    <a:pt x="2486" y="13090"/>
                    <a:pt x="2360" y="12586"/>
                  </a:cubicBezTo>
                  <a:cubicBezTo>
                    <a:pt x="2360" y="12177"/>
                    <a:pt x="2109" y="11800"/>
                    <a:pt x="1699" y="11674"/>
                  </a:cubicBezTo>
                  <a:cubicBezTo>
                    <a:pt x="1448" y="11517"/>
                    <a:pt x="1196" y="11391"/>
                    <a:pt x="1039" y="11265"/>
                  </a:cubicBezTo>
                  <a:cubicBezTo>
                    <a:pt x="913" y="11013"/>
                    <a:pt x="1039" y="10604"/>
                    <a:pt x="1322" y="10478"/>
                  </a:cubicBezTo>
                  <a:cubicBezTo>
                    <a:pt x="1574" y="10352"/>
                    <a:pt x="1825" y="10227"/>
                    <a:pt x="2109" y="10227"/>
                  </a:cubicBezTo>
                  <a:cubicBezTo>
                    <a:pt x="2297" y="10289"/>
                    <a:pt x="2462" y="10321"/>
                    <a:pt x="2612" y="10321"/>
                  </a:cubicBezTo>
                  <a:cubicBezTo>
                    <a:pt x="2761" y="10321"/>
                    <a:pt x="2895" y="10289"/>
                    <a:pt x="3021" y="10227"/>
                  </a:cubicBezTo>
                  <a:cubicBezTo>
                    <a:pt x="3399" y="10227"/>
                    <a:pt x="3808" y="9818"/>
                    <a:pt x="3933" y="9440"/>
                  </a:cubicBezTo>
                  <a:cubicBezTo>
                    <a:pt x="4059" y="8905"/>
                    <a:pt x="3933" y="8527"/>
                    <a:pt x="3556" y="8118"/>
                  </a:cubicBezTo>
                  <a:cubicBezTo>
                    <a:pt x="3399" y="7993"/>
                    <a:pt x="3147" y="7867"/>
                    <a:pt x="2895" y="7741"/>
                  </a:cubicBezTo>
                  <a:cubicBezTo>
                    <a:pt x="2769" y="7458"/>
                    <a:pt x="2486" y="7332"/>
                    <a:pt x="2486" y="7080"/>
                  </a:cubicBezTo>
                  <a:cubicBezTo>
                    <a:pt x="2486" y="6671"/>
                    <a:pt x="2769" y="6419"/>
                    <a:pt x="3147" y="6294"/>
                  </a:cubicBezTo>
                  <a:cubicBezTo>
                    <a:pt x="3399" y="6168"/>
                    <a:pt x="3808" y="6168"/>
                    <a:pt x="4059" y="5885"/>
                  </a:cubicBezTo>
                  <a:cubicBezTo>
                    <a:pt x="4846" y="5633"/>
                    <a:pt x="5129" y="4594"/>
                    <a:pt x="4720" y="3808"/>
                  </a:cubicBezTo>
                  <a:cubicBezTo>
                    <a:pt x="4468" y="3525"/>
                    <a:pt x="4059" y="3273"/>
                    <a:pt x="3933" y="2738"/>
                  </a:cubicBezTo>
                  <a:cubicBezTo>
                    <a:pt x="3682" y="2235"/>
                    <a:pt x="4185" y="1574"/>
                    <a:pt x="4594" y="1039"/>
                  </a:cubicBezTo>
                  <a:cubicBezTo>
                    <a:pt x="4972" y="661"/>
                    <a:pt x="5507" y="252"/>
                    <a:pt x="59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7" name="Google Shape;407;p23"/>
          <p:cNvGrpSpPr/>
          <p:nvPr/>
        </p:nvGrpSpPr>
        <p:grpSpPr>
          <a:xfrm>
            <a:off x="-8" y="4060069"/>
            <a:ext cx="1070215" cy="1086856"/>
            <a:chOff x="249825" y="1523700"/>
            <a:chExt cx="403550" cy="409825"/>
          </a:xfrm>
        </p:grpSpPr>
        <p:sp>
          <p:nvSpPr>
            <p:cNvPr id="408" name="Google Shape;408;p23"/>
            <p:cNvSpPr/>
            <p:nvPr/>
          </p:nvSpPr>
          <p:spPr>
            <a:xfrm>
              <a:off x="249825" y="1523700"/>
              <a:ext cx="403550" cy="409825"/>
            </a:xfrm>
            <a:custGeom>
              <a:avLst/>
              <a:gdLst/>
              <a:ahLst/>
              <a:cxnLst/>
              <a:rect l="l" t="t" r="r" b="b"/>
              <a:pathLst>
                <a:path w="16142" h="16393" extrusionOk="0">
                  <a:moveTo>
                    <a:pt x="1" y="0"/>
                  </a:moveTo>
                  <a:lnTo>
                    <a:pt x="1" y="16393"/>
                  </a:lnTo>
                  <a:lnTo>
                    <a:pt x="16142" y="16393"/>
                  </a:lnTo>
                  <a:cubicBezTo>
                    <a:pt x="15355" y="12743"/>
                    <a:pt x="12209" y="14159"/>
                    <a:pt x="8402" y="11673"/>
                  </a:cubicBezTo>
                  <a:cubicBezTo>
                    <a:pt x="4595" y="9188"/>
                    <a:pt x="7363" y="5789"/>
                    <a:pt x="5004" y="2360"/>
                  </a:cubicBezTo>
                  <a:cubicBezTo>
                    <a:pt x="3556" y="283"/>
                    <a:pt x="1" y="0"/>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3"/>
            <p:cNvSpPr/>
            <p:nvPr/>
          </p:nvSpPr>
          <p:spPr>
            <a:xfrm>
              <a:off x="417375" y="1724275"/>
              <a:ext cx="81825" cy="71600"/>
            </a:xfrm>
            <a:custGeom>
              <a:avLst/>
              <a:gdLst/>
              <a:ahLst/>
              <a:cxnLst/>
              <a:rect l="l" t="t" r="r" b="b"/>
              <a:pathLst>
                <a:path w="3273" h="2864" extrusionOk="0">
                  <a:moveTo>
                    <a:pt x="1574" y="0"/>
                  </a:moveTo>
                  <a:cubicBezTo>
                    <a:pt x="1" y="0"/>
                    <a:pt x="252" y="1699"/>
                    <a:pt x="1291" y="2612"/>
                  </a:cubicBezTo>
                  <a:cubicBezTo>
                    <a:pt x="1574" y="2864"/>
                    <a:pt x="1826" y="2864"/>
                    <a:pt x="2077" y="2864"/>
                  </a:cubicBezTo>
                  <a:cubicBezTo>
                    <a:pt x="2738" y="2864"/>
                    <a:pt x="3273" y="2203"/>
                    <a:pt x="3021" y="1416"/>
                  </a:cubicBezTo>
                  <a:cubicBezTo>
                    <a:pt x="2738" y="630"/>
                    <a:pt x="2360" y="0"/>
                    <a:pt x="15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0" name="Google Shape;410;p23"/>
          <p:cNvSpPr txBox="1">
            <a:spLocks noGrp="1"/>
          </p:cNvSpPr>
          <p:nvPr>
            <p:ph type="title"/>
          </p:nvPr>
        </p:nvSpPr>
        <p:spPr>
          <a:xfrm>
            <a:off x="720000" y="429125"/>
            <a:ext cx="7704000" cy="572700"/>
          </a:xfrm>
          <a:prstGeom prst="rect">
            <a:avLst/>
          </a:prstGeom>
        </p:spPr>
        <p:txBody>
          <a:bodyPr spcFirstLastPara="1" wrap="square" lIns="0" tIns="0" rIns="0" bIns="0" anchor="t" anchorCtr="0">
            <a:noAutofit/>
          </a:bodyPr>
          <a:lstStyle>
            <a:lvl1pPr lvl="0" algn="ctr"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11" name="Google Shape;411;p23"/>
          <p:cNvSpPr txBox="1">
            <a:spLocks noGrp="1"/>
          </p:cNvSpPr>
          <p:nvPr>
            <p:ph type="subTitle" idx="1"/>
          </p:nvPr>
        </p:nvSpPr>
        <p:spPr>
          <a:xfrm>
            <a:off x="1748700" y="1590400"/>
            <a:ext cx="5646600" cy="28134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1600"/>
              <a:buChar char="●"/>
              <a:defRPr sz="1400"/>
            </a:lvl1pPr>
            <a:lvl2pPr lvl="1" rtl="0">
              <a:lnSpc>
                <a:spcPct val="100000"/>
              </a:lnSpc>
              <a:spcBef>
                <a:spcPts val="1000"/>
              </a:spcBef>
              <a:spcAft>
                <a:spcPts val="0"/>
              </a:spcAft>
              <a:buSzPts val="1600"/>
              <a:buChar char="○"/>
              <a:defRPr/>
            </a:lvl2pPr>
            <a:lvl3pPr lvl="2" rtl="0">
              <a:lnSpc>
                <a:spcPct val="100000"/>
              </a:lnSpc>
              <a:spcBef>
                <a:spcPts val="0"/>
              </a:spcBef>
              <a:spcAft>
                <a:spcPts val="0"/>
              </a:spcAft>
              <a:buSzPts val="1600"/>
              <a:buChar char="■"/>
              <a:defRPr/>
            </a:lvl3pPr>
            <a:lvl4pPr lvl="3" rtl="0">
              <a:lnSpc>
                <a:spcPct val="100000"/>
              </a:lnSpc>
              <a:spcBef>
                <a:spcPts val="0"/>
              </a:spcBef>
              <a:spcAft>
                <a:spcPts val="0"/>
              </a:spcAft>
              <a:buSzPts val="1600"/>
              <a:buChar char="●"/>
              <a:defRPr/>
            </a:lvl4pPr>
            <a:lvl5pPr lvl="4" rtl="0">
              <a:lnSpc>
                <a:spcPct val="100000"/>
              </a:lnSpc>
              <a:spcBef>
                <a:spcPts val="0"/>
              </a:spcBef>
              <a:spcAft>
                <a:spcPts val="0"/>
              </a:spcAft>
              <a:buSzPts val="1600"/>
              <a:buChar char="○"/>
              <a:defRPr/>
            </a:lvl5pPr>
            <a:lvl6pPr lvl="5" rtl="0">
              <a:lnSpc>
                <a:spcPct val="100000"/>
              </a:lnSpc>
              <a:spcBef>
                <a:spcPts val="0"/>
              </a:spcBef>
              <a:spcAft>
                <a:spcPts val="0"/>
              </a:spcAft>
              <a:buSzPts val="1600"/>
              <a:buChar char="■"/>
              <a:defRPr/>
            </a:lvl6pPr>
            <a:lvl7pPr lvl="6" rtl="0">
              <a:lnSpc>
                <a:spcPct val="100000"/>
              </a:lnSpc>
              <a:spcBef>
                <a:spcPts val="0"/>
              </a:spcBef>
              <a:spcAft>
                <a:spcPts val="0"/>
              </a:spcAft>
              <a:buSzPts val="1600"/>
              <a:buChar char="●"/>
              <a:defRPr/>
            </a:lvl7pPr>
            <a:lvl8pPr lvl="7" rtl="0">
              <a:lnSpc>
                <a:spcPct val="100000"/>
              </a:lnSpc>
              <a:spcBef>
                <a:spcPts val="0"/>
              </a:spcBef>
              <a:spcAft>
                <a:spcPts val="0"/>
              </a:spcAft>
              <a:buSzPts val="1600"/>
              <a:buChar char="○"/>
              <a:defRPr/>
            </a:lvl8pPr>
            <a:lvl9pPr lvl="8" rtl="0">
              <a:lnSpc>
                <a:spcPct val="100000"/>
              </a:lnSpc>
              <a:spcBef>
                <a:spcPts val="0"/>
              </a:spcBef>
              <a:spcAft>
                <a:spcPts val="0"/>
              </a:spcAft>
              <a:buSzPts val="16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10">
    <p:spTree>
      <p:nvGrpSpPr>
        <p:cNvPr id="1" name="Shape 418"/>
        <p:cNvGrpSpPr/>
        <p:nvPr/>
      </p:nvGrpSpPr>
      <p:grpSpPr>
        <a:xfrm>
          <a:off x="0" y="0"/>
          <a:ext cx="0" cy="0"/>
          <a:chOff x="0" y="0"/>
          <a:chExt cx="0" cy="0"/>
        </a:xfrm>
      </p:grpSpPr>
      <p:pic>
        <p:nvPicPr>
          <p:cNvPr id="419" name="Google Shape;419;p25"/>
          <p:cNvPicPr preferRelativeResize="0"/>
          <p:nvPr/>
        </p:nvPicPr>
        <p:blipFill>
          <a:blip r:embed="rId2">
            <a:alphaModFix/>
          </a:blip>
          <a:stretch>
            <a:fillRect/>
          </a:stretch>
        </p:blipFill>
        <p:spPr>
          <a:xfrm>
            <a:off x="0" y="0"/>
            <a:ext cx="9144000" cy="51435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29125"/>
            <a:ext cx="7704000" cy="572700"/>
          </a:xfrm>
          <a:prstGeom prst="rect">
            <a:avLst/>
          </a:prstGeom>
          <a:noFill/>
          <a:ln>
            <a:noFill/>
          </a:ln>
        </p:spPr>
        <p:txBody>
          <a:bodyPr spcFirstLastPara="1" wrap="square" lIns="0" tIns="0" rIns="0" bIns="0" anchor="t" anchorCtr="0">
            <a:noAutofit/>
          </a:bodyPr>
          <a:lstStyle>
            <a:lvl1pPr lvl="0">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1pPr>
            <a:lvl2pPr lvl="1">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2pPr>
            <a:lvl3pPr lvl="2">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3pPr>
            <a:lvl4pPr lvl="3">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4pPr>
            <a:lvl5pPr lvl="4">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5pPr>
            <a:lvl6pPr lvl="5">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6pPr>
            <a:lvl7pPr lvl="6">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7pPr>
            <a:lvl8pPr lvl="7">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8pPr>
            <a:lvl9pPr lvl="8">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720000" y="1152475"/>
            <a:ext cx="7704000" cy="3450900"/>
          </a:xfrm>
          <a:prstGeom prst="rect">
            <a:avLst/>
          </a:prstGeom>
          <a:noFill/>
          <a:ln>
            <a:noFill/>
          </a:ln>
        </p:spPr>
        <p:txBody>
          <a:bodyPr spcFirstLastPara="1" wrap="square" lIns="0" tIns="0" rIns="0" bIns="0" anchor="ctr" anchorCtr="0">
            <a:noAutofit/>
          </a:bodyPr>
          <a:lstStyle>
            <a:lvl1pPr marL="457200" lvl="0" indent="-330200">
              <a:lnSpc>
                <a:spcPct val="115000"/>
              </a:lnSpc>
              <a:spcBef>
                <a:spcPts val="0"/>
              </a:spcBef>
              <a:spcAft>
                <a:spcPts val="0"/>
              </a:spcAft>
              <a:buClr>
                <a:schemeClr val="dk2"/>
              </a:buClr>
              <a:buSzPts val="1600"/>
              <a:buFont typeface="Montserrat"/>
              <a:buChar char="●"/>
              <a:defRPr sz="1600">
                <a:solidFill>
                  <a:schemeClr val="dk2"/>
                </a:solidFill>
                <a:latin typeface="Montserrat"/>
                <a:ea typeface="Montserrat"/>
                <a:cs typeface="Montserrat"/>
                <a:sym typeface="Montserrat"/>
              </a:defRPr>
            </a:lvl1pPr>
            <a:lvl2pPr marL="914400" lvl="1" indent="-330200">
              <a:lnSpc>
                <a:spcPct val="115000"/>
              </a:lnSpc>
              <a:spcBef>
                <a:spcPts val="1600"/>
              </a:spcBef>
              <a:spcAft>
                <a:spcPts val="0"/>
              </a:spcAft>
              <a:buClr>
                <a:schemeClr val="dk2"/>
              </a:buClr>
              <a:buSzPts val="1600"/>
              <a:buFont typeface="Montserrat"/>
              <a:buChar char="○"/>
              <a:defRPr sz="1600">
                <a:solidFill>
                  <a:schemeClr val="dk2"/>
                </a:solidFill>
                <a:latin typeface="Montserrat"/>
                <a:ea typeface="Montserrat"/>
                <a:cs typeface="Montserrat"/>
                <a:sym typeface="Montserrat"/>
              </a:defRPr>
            </a:lvl2pPr>
            <a:lvl3pPr marL="1371600" lvl="2" indent="-330200">
              <a:lnSpc>
                <a:spcPct val="115000"/>
              </a:lnSpc>
              <a:spcBef>
                <a:spcPts val="1600"/>
              </a:spcBef>
              <a:spcAft>
                <a:spcPts val="0"/>
              </a:spcAft>
              <a:buClr>
                <a:schemeClr val="dk2"/>
              </a:buClr>
              <a:buSzPts val="1600"/>
              <a:buFont typeface="Montserrat"/>
              <a:buChar char="■"/>
              <a:defRPr sz="1600">
                <a:solidFill>
                  <a:schemeClr val="dk2"/>
                </a:solidFill>
                <a:latin typeface="Montserrat"/>
                <a:ea typeface="Montserrat"/>
                <a:cs typeface="Montserrat"/>
                <a:sym typeface="Montserrat"/>
              </a:defRPr>
            </a:lvl3pPr>
            <a:lvl4pPr marL="1828800" lvl="3" indent="-330200">
              <a:lnSpc>
                <a:spcPct val="115000"/>
              </a:lnSpc>
              <a:spcBef>
                <a:spcPts val="1600"/>
              </a:spcBef>
              <a:spcAft>
                <a:spcPts val="0"/>
              </a:spcAft>
              <a:buClr>
                <a:schemeClr val="dk2"/>
              </a:buClr>
              <a:buSzPts val="1600"/>
              <a:buFont typeface="Montserrat"/>
              <a:buChar char="●"/>
              <a:defRPr sz="1600">
                <a:solidFill>
                  <a:schemeClr val="dk2"/>
                </a:solidFill>
                <a:latin typeface="Montserrat"/>
                <a:ea typeface="Montserrat"/>
                <a:cs typeface="Montserrat"/>
                <a:sym typeface="Montserrat"/>
              </a:defRPr>
            </a:lvl4pPr>
            <a:lvl5pPr marL="2286000" lvl="4" indent="-330200">
              <a:lnSpc>
                <a:spcPct val="115000"/>
              </a:lnSpc>
              <a:spcBef>
                <a:spcPts val="1600"/>
              </a:spcBef>
              <a:spcAft>
                <a:spcPts val="0"/>
              </a:spcAft>
              <a:buClr>
                <a:schemeClr val="dk2"/>
              </a:buClr>
              <a:buSzPts val="1600"/>
              <a:buFont typeface="Montserrat"/>
              <a:buChar char="○"/>
              <a:defRPr sz="1600">
                <a:solidFill>
                  <a:schemeClr val="dk2"/>
                </a:solidFill>
                <a:latin typeface="Montserrat"/>
                <a:ea typeface="Montserrat"/>
                <a:cs typeface="Montserrat"/>
                <a:sym typeface="Montserrat"/>
              </a:defRPr>
            </a:lvl5pPr>
            <a:lvl6pPr marL="2743200" lvl="5" indent="-330200">
              <a:lnSpc>
                <a:spcPct val="115000"/>
              </a:lnSpc>
              <a:spcBef>
                <a:spcPts val="1600"/>
              </a:spcBef>
              <a:spcAft>
                <a:spcPts val="0"/>
              </a:spcAft>
              <a:buClr>
                <a:schemeClr val="dk2"/>
              </a:buClr>
              <a:buSzPts val="1600"/>
              <a:buFont typeface="Montserrat"/>
              <a:buChar char="■"/>
              <a:defRPr sz="1600">
                <a:solidFill>
                  <a:schemeClr val="dk2"/>
                </a:solidFill>
                <a:latin typeface="Montserrat"/>
                <a:ea typeface="Montserrat"/>
                <a:cs typeface="Montserrat"/>
                <a:sym typeface="Montserrat"/>
              </a:defRPr>
            </a:lvl6pPr>
            <a:lvl7pPr marL="3200400" lvl="6" indent="-330200">
              <a:lnSpc>
                <a:spcPct val="115000"/>
              </a:lnSpc>
              <a:spcBef>
                <a:spcPts val="1600"/>
              </a:spcBef>
              <a:spcAft>
                <a:spcPts val="0"/>
              </a:spcAft>
              <a:buClr>
                <a:schemeClr val="dk2"/>
              </a:buClr>
              <a:buSzPts val="1600"/>
              <a:buFont typeface="Montserrat"/>
              <a:buChar char="●"/>
              <a:defRPr sz="1600">
                <a:solidFill>
                  <a:schemeClr val="dk2"/>
                </a:solidFill>
                <a:latin typeface="Montserrat"/>
                <a:ea typeface="Montserrat"/>
                <a:cs typeface="Montserrat"/>
                <a:sym typeface="Montserrat"/>
              </a:defRPr>
            </a:lvl7pPr>
            <a:lvl8pPr marL="3657600" lvl="7" indent="-330200">
              <a:lnSpc>
                <a:spcPct val="115000"/>
              </a:lnSpc>
              <a:spcBef>
                <a:spcPts val="1600"/>
              </a:spcBef>
              <a:spcAft>
                <a:spcPts val="0"/>
              </a:spcAft>
              <a:buClr>
                <a:schemeClr val="dk2"/>
              </a:buClr>
              <a:buSzPts val="1600"/>
              <a:buFont typeface="Montserrat"/>
              <a:buChar char="○"/>
              <a:defRPr sz="1600">
                <a:solidFill>
                  <a:schemeClr val="dk2"/>
                </a:solidFill>
                <a:latin typeface="Montserrat"/>
                <a:ea typeface="Montserrat"/>
                <a:cs typeface="Montserrat"/>
                <a:sym typeface="Montserrat"/>
              </a:defRPr>
            </a:lvl8pPr>
            <a:lvl9pPr marL="4114800" lvl="8" indent="-330200">
              <a:lnSpc>
                <a:spcPct val="115000"/>
              </a:lnSpc>
              <a:spcBef>
                <a:spcPts val="1600"/>
              </a:spcBef>
              <a:spcAft>
                <a:spcPts val="1600"/>
              </a:spcAft>
              <a:buClr>
                <a:schemeClr val="dk2"/>
              </a:buClr>
              <a:buSzPts val="1600"/>
              <a:buFont typeface="Montserrat"/>
              <a:buChar char="■"/>
              <a:defRPr sz="1600">
                <a:solidFill>
                  <a:schemeClr val="dk2"/>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4" r:id="rId3"/>
    <p:sldLayoutId id="2147483655" r:id="rId4"/>
    <p:sldLayoutId id="2147483658" r:id="rId5"/>
    <p:sldLayoutId id="2147483660" r:id="rId6"/>
    <p:sldLayoutId id="2147483669" r:id="rId7"/>
    <p:sldLayoutId id="2147483671"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27"/>
        <p:cNvGrpSpPr/>
        <p:nvPr/>
      </p:nvGrpSpPr>
      <p:grpSpPr>
        <a:xfrm>
          <a:off x="0" y="0"/>
          <a:ext cx="0" cy="0"/>
          <a:chOff x="0" y="0"/>
          <a:chExt cx="0" cy="0"/>
        </a:xfrm>
      </p:grpSpPr>
      <p:sp>
        <p:nvSpPr>
          <p:cNvPr id="428" name="Google Shape;428;p28"/>
          <p:cNvSpPr txBox="1">
            <a:spLocks noGrp="1"/>
          </p:cNvSpPr>
          <p:nvPr>
            <p:ph type="ctrTitle"/>
          </p:nvPr>
        </p:nvSpPr>
        <p:spPr>
          <a:xfrm>
            <a:off x="4331256" y="1481403"/>
            <a:ext cx="4185831" cy="2445200"/>
          </a:xfrm>
          <a:prstGeom prst="rect">
            <a:avLst/>
          </a:prstGeom>
        </p:spPr>
        <p:txBody>
          <a:bodyPr spcFirstLastPara="1" wrap="square" lIns="0" tIns="0" rIns="0" bIns="0" anchor="ctr" anchorCtr="0">
            <a:noAutofit/>
          </a:bodyPr>
          <a:lstStyle/>
          <a:p>
            <a:pPr lvl="0"/>
            <a:r>
              <a:rPr lang="en-US" sz="4500" dirty="0"/>
              <a:t>SUPPORT PROVIDED FOR PEOPLE LIVING WITH HIV IN THE UK</a:t>
            </a:r>
            <a:br>
              <a:rPr lang="en-US" sz="4500" dirty="0"/>
            </a:br>
            <a:r>
              <a:rPr lang="en-US" sz="1800" dirty="0"/>
              <a:t>Student: Crizanta Barros</a:t>
            </a:r>
            <a:endParaRPr sz="1800" dirty="0">
              <a:solidFill>
                <a:schemeClr val="dk2"/>
              </a:solidFill>
            </a:endParaRPr>
          </a:p>
        </p:txBody>
      </p:sp>
      <p:grpSp>
        <p:nvGrpSpPr>
          <p:cNvPr id="430" name="Google Shape;430;p28"/>
          <p:cNvGrpSpPr/>
          <p:nvPr/>
        </p:nvGrpSpPr>
        <p:grpSpPr>
          <a:xfrm>
            <a:off x="204273" y="-508309"/>
            <a:ext cx="4195131" cy="5654587"/>
            <a:chOff x="204273" y="-508309"/>
            <a:chExt cx="4195131" cy="5654587"/>
          </a:xfrm>
        </p:grpSpPr>
        <p:grpSp>
          <p:nvGrpSpPr>
            <p:cNvPr id="431" name="Google Shape;431;p28"/>
            <p:cNvGrpSpPr/>
            <p:nvPr/>
          </p:nvGrpSpPr>
          <p:grpSpPr>
            <a:xfrm>
              <a:off x="204273" y="-508309"/>
              <a:ext cx="4195131" cy="3963434"/>
              <a:chOff x="413873" y="-508309"/>
              <a:chExt cx="4195131" cy="3963434"/>
            </a:xfrm>
          </p:grpSpPr>
          <p:sp>
            <p:nvSpPr>
              <p:cNvPr id="432" name="Google Shape;432;p28"/>
              <p:cNvSpPr/>
              <p:nvPr/>
            </p:nvSpPr>
            <p:spPr>
              <a:xfrm>
                <a:off x="586900" y="-451175"/>
                <a:ext cx="3906300" cy="3906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3" name="Google Shape;433;p28"/>
              <p:cNvGrpSpPr/>
              <p:nvPr/>
            </p:nvGrpSpPr>
            <p:grpSpPr>
              <a:xfrm rot="10800000">
                <a:off x="413873" y="-508309"/>
                <a:ext cx="4195131" cy="3963180"/>
                <a:chOff x="5896549" y="300590"/>
                <a:chExt cx="1402397" cy="1324858"/>
              </a:xfrm>
            </p:grpSpPr>
            <p:sp>
              <p:nvSpPr>
                <p:cNvPr id="434" name="Google Shape;434;p28"/>
                <p:cNvSpPr/>
                <p:nvPr/>
              </p:nvSpPr>
              <p:spPr>
                <a:xfrm>
                  <a:off x="6152516" y="1156737"/>
                  <a:ext cx="203723" cy="214011"/>
                </a:xfrm>
                <a:custGeom>
                  <a:avLst/>
                  <a:gdLst/>
                  <a:ahLst/>
                  <a:cxnLst/>
                  <a:rect l="l" t="t" r="r" b="b"/>
                  <a:pathLst>
                    <a:path w="27327" h="28707" extrusionOk="0">
                      <a:moveTo>
                        <a:pt x="6317" y="1"/>
                      </a:moveTo>
                      <a:cubicBezTo>
                        <a:pt x="4550" y="1"/>
                        <a:pt x="2989" y="845"/>
                        <a:pt x="2163" y="3522"/>
                      </a:cubicBezTo>
                      <a:cubicBezTo>
                        <a:pt x="0" y="10195"/>
                        <a:pt x="2945" y="12693"/>
                        <a:pt x="5890" y="17651"/>
                      </a:cubicBezTo>
                      <a:cubicBezTo>
                        <a:pt x="8114" y="21623"/>
                        <a:pt x="15639" y="28706"/>
                        <a:pt x="20504" y="28706"/>
                      </a:cubicBezTo>
                      <a:cubicBezTo>
                        <a:pt x="21758" y="28706"/>
                        <a:pt x="22834" y="28236"/>
                        <a:pt x="23598" y="27121"/>
                      </a:cubicBezTo>
                      <a:cubicBezTo>
                        <a:pt x="27326" y="21864"/>
                        <a:pt x="17857" y="17204"/>
                        <a:pt x="18640" y="11910"/>
                      </a:cubicBezTo>
                      <a:cubicBezTo>
                        <a:pt x="19572" y="6467"/>
                        <a:pt x="16142" y="3224"/>
                        <a:pt x="13645" y="2292"/>
                      </a:cubicBezTo>
                      <a:cubicBezTo>
                        <a:pt x="11820" y="1743"/>
                        <a:pt x="8856" y="1"/>
                        <a:pt x="631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8"/>
                <p:cNvSpPr/>
                <p:nvPr/>
              </p:nvSpPr>
              <p:spPr>
                <a:xfrm>
                  <a:off x="6600144" y="1129281"/>
                  <a:ext cx="136434" cy="159798"/>
                </a:xfrm>
                <a:custGeom>
                  <a:avLst/>
                  <a:gdLst/>
                  <a:ahLst/>
                  <a:cxnLst/>
                  <a:rect l="l" t="t" r="r" b="b"/>
                  <a:pathLst>
                    <a:path w="18301" h="21435" extrusionOk="0">
                      <a:moveTo>
                        <a:pt x="16158" y="1"/>
                      </a:moveTo>
                      <a:cubicBezTo>
                        <a:pt x="15410" y="1"/>
                        <a:pt x="14430" y="910"/>
                        <a:pt x="13248" y="3179"/>
                      </a:cubicBezTo>
                      <a:cubicBezTo>
                        <a:pt x="9520" y="10150"/>
                        <a:pt x="4264" y="16824"/>
                        <a:pt x="1766" y="17606"/>
                      </a:cubicBezTo>
                      <a:cubicBezTo>
                        <a:pt x="0" y="18160"/>
                        <a:pt x="1123" y="21434"/>
                        <a:pt x="3685" y="21434"/>
                      </a:cubicBezTo>
                      <a:cubicBezTo>
                        <a:pt x="4746" y="21434"/>
                        <a:pt x="6055" y="20872"/>
                        <a:pt x="7507" y="19321"/>
                      </a:cubicBezTo>
                      <a:cubicBezTo>
                        <a:pt x="12465" y="13878"/>
                        <a:pt x="16678" y="11865"/>
                        <a:pt x="17461" y="8137"/>
                      </a:cubicBezTo>
                      <a:cubicBezTo>
                        <a:pt x="18301" y="4217"/>
                        <a:pt x="17768" y="1"/>
                        <a:pt x="1615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8"/>
                <p:cNvSpPr/>
                <p:nvPr/>
              </p:nvSpPr>
              <p:spPr>
                <a:xfrm>
                  <a:off x="5927673" y="300590"/>
                  <a:ext cx="1324858" cy="1324858"/>
                </a:xfrm>
                <a:custGeom>
                  <a:avLst/>
                  <a:gdLst/>
                  <a:ahLst/>
                  <a:cxnLst/>
                  <a:rect l="l" t="t" r="r" b="b"/>
                  <a:pathLst>
                    <a:path w="177714" h="177714" extrusionOk="0">
                      <a:moveTo>
                        <a:pt x="88876" y="3095"/>
                      </a:moveTo>
                      <a:cubicBezTo>
                        <a:pt x="136072" y="3095"/>
                        <a:pt x="174619" y="41642"/>
                        <a:pt x="174619" y="88839"/>
                      </a:cubicBezTo>
                      <a:cubicBezTo>
                        <a:pt x="174619" y="136221"/>
                        <a:pt x="136072" y="174769"/>
                        <a:pt x="88876" y="174769"/>
                      </a:cubicBezTo>
                      <a:cubicBezTo>
                        <a:pt x="41493" y="174769"/>
                        <a:pt x="2946" y="136221"/>
                        <a:pt x="2946" y="88839"/>
                      </a:cubicBezTo>
                      <a:cubicBezTo>
                        <a:pt x="2946" y="41642"/>
                        <a:pt x="41493" y="3095"/>
                        <a:pt x="88876" y="3095"/>
                      </a:cubicBezTo>
                      <a:close/>
                      <a:moveTo>
                        <a:pt x="88876" y="1"/>
                      </a:moveTo>
                      <a:cubicBezTo>
                        <a:pt x="39778" y="1"/>
                        <a:pt x="1" y="39928"/>
                        <a:pt x="1" y="88839"/>
                      </a:cubicBezTo>
                      <a:cubicBezTo>
                        <a:pt x="1" y="137936"/>
                        <a:pt x="39778" y="177714"/>
                        <a:pt x="88876" y="177714"/>
                      </a:cubicBezTo>
                      <a:cubicBezTo>
                        <a:pt x="137787" y="177714"/>
                        <a:pt x="177713" y="137936"/>
                        <a:pt x="177713" y="88839"/>
                      </a:cubicBezTo>
                      <a:cubicBezTo>
                        <a:pt x="177713" y="39928"/>
                        <a:pt x="137787" y="1"/>
                        <a:pt x="888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8"/>
                <p:cNvSpPr/>
                <p:nvPr/>
              </p:nvSpPr>
              <p:spPr>
                <a:xfrm>
                  <a:off x="6396906" y="872933"/>
                  <a:ext cx="848677" cy="745567"/>
                </a:xfrm>
                <a:custGeom>
                  <a:avLst/>
                  <a:gdLst/>
                  <a:ahLst/>
                  <a:cxnLst/>
                  <a:rect l="l" t="t" r="r" b="b"/>
                  <a:pathLst>
                    <a:path w="113840" h="100009" extrusionOk="0">
                      <a:moveTo>
                        <a:pt x="106094" y="0"/>
                      </a:moveTo>
                      <a:cubicBezTo>
                        <a:pt x="103267" y="0"/>
                        <a:pt x="100030" y="685"/>
                        <a:pt x="97362" y="3081"/>
                      </a:cubicBezTo>
                      <a:cubicBezTo>
                        <a:pt x="91173" y="8673"/>
                        <a:pt x="79356" y="11134"/>
                        <a:pt x="74994" y="11767"/>
                      </a:cubicBezTo>
                      <a:cubicBezTo>
                        <a:pt x="70670" y="12401"/>
                        <a:pt x="54490" y="11134"/>
                        <a:pt x="52626" y="27910"/>
                      </a:cubicBezTo>
                      <a:cubicBezTo>
                        <a:pt x="50762" y="44686"/>
                        <a:pt x="50762" y="51545"/>
                        <a:pt x="43306" y="55870"/>
                      </a:cubicBezTo>
                      <a:cubicBezTo>
                        <a:pt x="36988" y="59565"/>
                        <a:pt x="36024" y="67276"/>
                        <a:pt x="26805" y="67276"/>
                      </a:cubicBezTo>
                      <a:cubicBezTo>
                        <a:pt x="25144" y="67276"/>
                        <a:pt x="23215" y="67026"/>
                        <a:pt x="20938" y="66457"/>
                      </a:cubicBezTo>
                      <a:cubicBezTo>
                        <a:pt x="16867" y="65439"/>
                        <a:pt x="13446" y="64930"/>
                        <a:pt x="10636" y="64930"/>
                      </a:cubicBezTo>
                      <a:cubicBezTo>
                        <a:pt x="3153" y="64930"/>
                        <a:pt x="1" y="68541"/>
                        <a:pt x="435" y="75777"/>
                      </a:cubicBezTo>
                      <a:cubicBezTo>
                        <a:pt x="1038" y="85212"/>
                        <a:pt x="4442" y="90732"/>
                        <a:pt x="18160" y="90732"/>
                      </a:cubicBezTo>
                      <a:cubicBezTo>
                        <a:pt x="18860" y="90732"/>
                        <a:pt x="19587" y="90718"/>
                        <a:pt x="20342" y="90689"/>
                      </a:cubicBezTo>
                      <a:cubicBezTo>
                        <a:pt x="24426" y="90522"/>
                        <a:pt x="28125" y="90399"/>
                        <a:pt x="31359" y="90399"/>
                      </a:cubicBezTo>
                      <a:cubicBezTo>
                        <a:pt x="40403" y="90399"/>
                        <a:pt x="45804" y="91361"/>
                        <a:pt x="45804" y="95013"/>
                      </a:cubicBezTo>
                      <a:cubicBezTo>
                        <a:pt x="45804" y="96738"/>
                        <a:pt x="42006" y="96951"/>
                        <a:pt x="37039" y="96951"/>
                      </a:cubicBezTo>
                      <a:cubicBezTo>
                        <a:pt x="35412" y="96951"/>
                        <a:pt x="33659" y="96928"/>
                        <a:pt x="31874" y="96928"/>
                      </a:cubicBezTo>
                      <a:cubicBezTo>
                        <a:pt x="25793" y="96928"/>
                        <a:pt x="19329" y="97192"/>
                        <a:pt x="16129" y="99524"/>
                      </a:cubicBezTo>
                      <a:cubicBezTo>
                        <a:pt x="19224" y="99860"/>
                        <a:pt x="22504" y="100009"/>
                        <a:pt x="25934" y="100009"/>
                      </a:cubicBezTo>
                      <a:cubicBezTo>
                        <a:pt x="74398" y="100009"/>
                        <a:pt x="113839" y="60716"/>
                        <a:pt x="113839" y="12066"/>
                      </a:cubicBezTo>
                      <a:cubicBezTo>
                        <a:pt x="113839" y="9121"/>
                        <a:pt x="113690" y="6026"/>
                        <a:pt x="113355" y="3081"/>
                      </a:cubicBezTo>
                      <a:cubicBezTo>
                        <a:pt x="113057" y="1814"/>
                        <a:pt x="112907" y="1217"/>
                        <a:pt x="112907" y="1217"/>
                      </a:cubicBezTo>
                      <a:cubicBezTo>
                        <a:pt x="112907" y="1217"/>
                        <a:pt x="109864" y="0"/>
                        <a:pt x="10609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8"/>
                <p:cNvSpPr/>
                <p:nvPr/>
              </p:nvSpPr>
              <p:spPr>
                <a:xfrm>
                  <a:off x="5934621" y="313376"/>
                  <a:ext cx="928818" cy="885557"/>
                </a:xfrm>
                <a:custGeom>
                  <a:avLst/>
                  <a:gdLst/>
                  <a:ahLst/>
                  <a:cxnLst/>
                  <a:rect l="l" t="t" r="r" b="b"/>
                  <a:pathLst>
                    <a:path w="124590" h="118787" extrusionOk="0">
                      <a:moveTo>
                        <a:pt x="76126" y="1"/>
                      </a:moveTo>
                      <a:cubicBezTo>
                        <a:pt x="33105" y="5742"/>
                        <a:pt x="1" y="42574"/>
                        <a:pt x="1" y="87124"/>
                      </a:cubicBezTo>
                      <a:cubicBezTo>
                        <a:pt x="1" y="97860"/>
                        <a:pt x="1865" y="107963"/>
                        <a:pt x="5295" y="117283"/>
                      </a:cubicBezTo>
                      <a:cubicBezTo>
                        <a:pt x="7892" y="118144"/>
                        <a:pt x="10738" y="118786"/>
                        <a:pt x="13399" y="118786"/>
                      </a:cubicBezTo>
                      <a:cubicBezTo>
                        <a:pt x="17421" y="118786"/>
                        <a:pt x="21022" y="117319"/>
                        <a:pt x="22704" y="112921"/>
                      </a:cubicBezTo>
                      <a:cubicBezTo>
                        <a:pt x="27663" y="99873"/>
                        <a:pt x="22071" y="92417"/>
                        <a:pt x="28296" y="83731"/>
                      </a:cubicBezTo>
                      <a:cubicBezTo>
                        <a:pt x="34485" y="75008"/>
                        <a:pt x="15845" y="70050"/>
                        <a:pt x="16479" y="61363"/>
                      </a:cubicBezTo>
                      <a:cubicBezTo>
                        <a:pt x="16741" y="57746"/>
                        <a:pt x="18498" y="56270"/>
                        <a:pt x="20772" y="56270"/>
                      </a:cubicBezTo>
                      <a:cubicBezTo>
                        <a:pt x="23982" y="56270"/>
                        <a:pt x="28225" y="59212"/>
                        <a:pt x="30757" y="63227"/>
                      </a:cubicBezTo>
                      <a:cubicBezTo>
                        <a:pt x="31456" y="64321"/>
                        <a:pt x="32203" y="64760"/>
                        <a:pt x="32990" y="64760"/>
                      </a:cubicBezTo>
                      <a:cubicBezTo>
                        <a:pt x="36207" y="64760"/>
                        <a:pt x="40093" y="57424"/>
                        <a:pt x="44114" y="57424"/>
                      </a:cubicBezTo>
                      <a:cubicBezTo>
                        <a:pt x="45247" y="57424"/>
                        <a:pt x="46390" y="58006"/>
                        <a:pt x="47533" y="59499"/>
                      </a:cubicBezTo>
                      <a:cubicBezTo>
                        <a:pt x="50290" y="63065"/>
                        <a:pt x="53412" y="64204"/>
                        <a:pt x="56305" y="64204"/>
                      </a:cubicBezTo>
                      <a:cubicBezTo>
                        <a:pt x="59944" y="64204"/>
                        <a:pt x="63218" y="62402"/>
                        <a:pt x="64942" y="61363"/>
                      </a:cubicBezTo>
                      <a:cubicBezTo>
                        <a:pt x="65083" y="61278"/>
                        <a:pt x="65248" y="61237"/>
                        <a:pt x="65433" y="61237"/>
                      </a:cubicBezTo>
                      <a:cubicBezTo>
                        <a:pt x="69307" y="61237"/>
                        <a:pt x="82209" y="79219"/>
                        <a:pt x="79220" y="89323"/>
                      </a:cubicBezTo>
                      <a:cubicBezTo>
                        <a:pt x="78326" y="92372"/>
                        <a:pt x="79456" y="93761"/>
                        <a:pt x="81604" y="93761"/>
                      </a:cubicBezTo>
                      <a:cubicBezTo>
                        <a:pt x="86889" y="93761"/>
                        <a:pt x="98341" y="85350"/>
                        <a:pt x="100992" y="72547"/>
                      </a:cubicBezTo>
                      <a:cubicBezTo>
                        <a:pt x="104720" y="54504"/>
                        <a:pt x="95400" y="42090"/>
                        <a:pt x="104086" y="39592"/>
                      </a:cubicBezTo>
                      <a:cubicBezTo>
                        <a:pt x="112772" y="37131"/>
                        <a:pt x="124590" y="29042"/>
                        <a:pt x="114040" y="19722"/>
                      </a:cubicBezTo>
                      <a:cubicBezTo>
                        <a:pt x="103452" y="10402"/>
                        <a:pt x="89808" y="19088"/>
                        <a:pt x="85446" y="9768"/>
                      </a:cubicBezTo>
                      <a:cubicBezTo>
                        <a:pt x="83731" y="6525"/>
                        <a:pt x="80302" y="2946"/>
                        <a:pt x="761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8"/>
                <p:cNvSpPr/>
                <p:nvPr/>
              </p:nvSpPr>
              <p:spPr>
                <a:xfrm>
                  <a:off x="6169745" y="1466754"/>
                  <a:ext cx="155086" cy="96162"/>
                </a:xfrm>
                <a:custGeom>
                  <a:avLst/>
                  <a:gdLst/>
                  <a:ahLst/>
                  <a:cxnLst/>
                  <a:rect l="l" t="t" r="r" b="b"/>
                  <a:pathLst>
                    <a:path w="20803" h="12899" extrusionOk="0">
                      <a:moveTo>
                        <a:pt x="1" y="0"/>
                      </a:moveTo>
                      <a:cubicBezTo>
                        <a:pt x="6226" y="5294"/>
                        <a:pt x="13198" y="9618"/>
                        <a:pt x="20803" y="12899"/>
                      </a:cubicBezTo>
                      <a:cubicBezTo>
                        <a:pt x="20057" y="9954"/>
                        <a:pt x="18491" y="6971"/>
                        <a:pt x="15994" y="4660"/>
                      </a:cubicBezTo>
                      <a:cubicBezTo>
                        <a:pt x="11967" y="1230"/>
                        <a:pt x="5593" y="149"/>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8"/>
                <p:cNvSpPr/>
                <p:nvPr/>
              </p:nvSpPr>
              <p:spPr>
                <a:xfrm>
                  <a:off x="6864543" y="378130"/>
                  <a:ext cx="346300" cy="430951"/>
                </a:xfrm>
                <a:custGeom>
                  <a:avLst/>
                  <a:gdLst/>
                  <a:ahLst/>
                  <a:cxnLst/>
                  <a:rect l="l" t="t" r="r" b="b"/>
                  <a:pathLst>
                    <a:path w="46452" h="57807" extrusionOk="0">
                      <a:moveTo>
                        <a:pt x="2648" y="1"/>
                      </a:moveTo>
                      <a:lnTo>
                        <a:pt x="2648" y="1"/>
                      </a:lnTo>
                      <a:cubicBezTo>
                        <a:pt x="1082" y="2350"/>
                        <a:pt x="1" y="6227"/>
                        <a:pt x="4363" y="10253"/>
                      </a:cubicBezTo>
                      <a:cubicBezTo>
                        <a:pt x="11334" y="16926"/>
                        <a:pt x="15994" y="19424"/>
                        <a:pt x="16329" y="26432"/>
                      </a:cubicBezTo>
                      <a:cubicBezTo>
                        <a:pt x="16777" y="33404"/>
                        <a:pt x="4027" y="35901"/>
                        <a:pt x="5742" y="42425"/>
                      </a:cubicBezTo>
                      <a:cubicBezTo>
                        <a:pt x="7193" y="48609"/>
                        <a:pt x="10244" y="51463"/>
                        <a:pt x="15994" y="51463"/>
                      </a:cubicBezTo>
                      <a:cubicBezTo>
                        <a:pt x="16449" y="51463"/>
                        <a:pt x="16921" y="51445"/>
                        <a:pt x="17411" y="51410"/>
                      </a:cubicBezTo>
                      <a:cubicBezTo>
                        <a:pt x="19884" y="51297"/>
                        <a:pt x="22470" y="51001"/>
                        <a:pt x="24998" y="51001"/>
                      </a:cubicBezTo>
                      <a:cubicBezTo>
                        <a:pt x="29138" y="51001"/>
                        <a:pt x="33121" y="51793"/>
                        <a:pt x="36200" y="55473"/>
                      </a:cubicBezTo>
                      <a:cubicBezTo>
                        <a:pt x="37606" y="57049"/>
                        <a:pt x="39090" y="57806"/>
                        <a:pt x="40492" y="57806"/>
                      </a:cubicBezTo>
                      <a:cubicBezTo>
                        <a:pt x="43104" y="57806"/>
                        <a:pt x="45433" y="55180"/>
                        <a:pt x="46452" y="50329"/>
                      </a:cubicBezTo>
                      <a:cubicBezTo>
                        <a:pt x="38996" y="28445"/>
                        <a:pt x="23152" y="10253"/>
                        <a:pt x="26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28"/>
                <p:cNvSpPr/>
                <p:nvPr/>
              </p:nvSpPr>
              <p:spPr>
                <a:xfrm>
                  <a:off x="7194382" y="969065"/>
                  <a:ext cx="78993" cy="291207"/>
                </a:xfrm>
                <a:custGeom>
                  <a:avLst/>
                  <a:gdLst/>
                  <a:ahLst/>
                  <a:cxnLst/>
                  <a:rect l="l" t="t" r="r" b="b"/>
                  <a:pathLst>
                    <a:path w="10596" h="39062" extrusionOk="0">
                      <a:moveTo>
                        <a:pt x="9813" y="0"/>
                      </a:moveTo>
                      <a:cubicBezTo>
                        <a:pt x="9496" y="0"/>
                        <a:pt x="9179" y="196"/>
                        <a:pt x="9179" y="587"/>
                      </a:cubicBezTo>
                      <a:cubicBezTo>
                        <a:pt x="9365" y="7111"/>
                        <a:pt x="8582" y="13635"/>
                        <a:pt x="7166" y="20010"/>
                      </a:cubicBezTo>
                      <a:cubicBezTo>
                        <a:pt x="5935" y="26199"/>
                        <a:pt x="4072" y="32723"/>
                        <a:pt x="344" y="38165"/>
                      </a:cubicBezTo>
                      <a:cubicBezTo>
                        <a:pt x="1" y="38614"/>
                        <a:pt x="460" y="39062"/>
                        <a:pt x="916" y="39062"/>
                      </a:cubicBezTo>
                      <a:cubicBezTo>
                        <a:pt x="1105" y="39062"/>
                        <a:pt x="1294" y="38985"/>
                        <a:pt x="1425" y="38799"/>
                      </a:cubicBezTo>
                      <a:cubicBezTo>
                        <a:pt x="5302" y="33356"/>
                        <a:pt x="7017" y="26683"/>
                        <a:pt x="8433" y="20308"/>
                      </a:cubicBezTo>
                      <a:cubicBezTo>
                        <a:pt x="9813" y="13784"/>
                        <a:pt x="10595" y="7111"/>
                        <a:pt x="10446" y="587"/>
                      </a:cubicBezTo>
                      <a:cubicBezTo>
                        <a:pt x="10446" y="196"/>
                        <a:pt x="10129" y="0"/>
                        <a:pt x="98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8"/>
                <p:cNvSpPr/>
                <p:nvPr/>
              </p:nvSpPr>
              <p:spPr>
                <a:xfrm>
                  <a:off x="7282977" y="916761"/>
                  <a:ext cx="15969" cy="99137"/>
                </a:xfrm>
                <a:custGeom>
                  <a:avLst/>
                  <a:gdLst/>
                  <a:ahLst/>
                  <a:cxnLst/>
                  <a:rect l="l" t="t" r="r" b="b"/>
                  <a:pathLst>
                    <a:path w="2142" h="13298" extrusionOk="0">
                      <a:moveTo>
                        <a:pt x="810" y="0"/>
                      </a:moveTo>
                      <a:cubicBezTo>
                        <a:pt x="426" y="0"/>
                        <a:pt x="1" y="309"/>
                        <a:pt x="91" y="781"/>
                      </a:cubicBezTo>
                      <a:cubicBezTo>
                        <a:pt x="725" y="4807"/>
                        <a:pt x="874" y="8684"/>
                        <a:pt x="426" y="12711"/>
                      </a:cubicBezTo>
                      <a:cubicBezTo>
                        <a:pt x="352" y="13102"/>
                        <a:pt x="622" y="13298"/>
                        <a:pt x="930" y="13298"/>
                      </a:cubicBezTo>
                      <a:cubicBezTo>
                        <a:pt x="1237" y="13298"/>
                        <a:pt x="1582" y="13102"/>
                        <a:pt x="1657" y="12711"/>
                      </a:cubicBezTo>
                      <a:cubicBezTo>
                        <a:pt x="2141" y="8535"/>
                        <a:pt x="1955" y="4658"/>
                        <a:pt x="1358" y="446"/>
                      </a:cubicBezTo>
                      <a:cubicBezTo>
                        <a:pt x="1299" y="135"/>
                        <a:pt x="1063" y="0"/>
                        <a:pt x="8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28"/>
                <p:cNvSpPr/>
                <p:nvPr/>
              </p:nvSpPr>
              <p:spPr>
                <a:xfrm>
                  <a:off x="5898770" y="838006"/>
                  <a:ext cx="23901" cy="87566"/>
                </a:xfrm>
                <a:custGeom>
                  <a:avLst/>
                  <a:gdLst/>
                  <a:ahLst/>
                  <a:cxnLst/>
                  <a:rect l="l" t="t" r="r" b="b"/>
                  <a:pathLst>
                    <a:path w="3206" h="11746" extrusionOk="0">
                      <a:moveTo>
                        <a:pt x="2431" y="1"/>
                      </a:moveTo>
                      <a:cubicBezTo>
                        <a:pt x="2173" y="1"/>
                        <a:pt x="1926" y="140"/>
                        <a:pt x="1865" y="459"/>
                      </a:cubicBezTo>
                      <a:cubicBezTo>
                        <a:pt x="933" y="4038"/>
                        <a:pt x="299" y="7617"/>
                        <a:pt x="1" y="11159"/>
                      </a:cubicBezTo>
                      <a:cubicBezTo>
                        <a:pt x="1" y="11550"/>
                        <a:pt x="308" y="11746"/>
                        <a:pt x="616" y="11746"/>
                      </a:cubicBezTo>
                      <a:cubicBezTo>
                        <a:pt x="924" y="11746"/>
                        <a:pt x="1231" y="11550"/>
                        <a:pt x="1231" y="11159"/>
                      </a:cubicBezTo>
                      <a:cubicBezTo>
                        <a:pt x="1567" y="7617"/>
                        <a:pt x="2163" y="4187"/>
                        <a:pt x="3095" y="758"/>
                      </a:cubicBezTo>
                      <a:cubicBezTo>
                        <a:pt x="3205" y="294"/>
                        <a:pt x="2806" y="1"/>
                        <a:pt x="24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8"/>
                <p:cNvSpPr/>
                <p:nvPr/>
              </p:nvSpPr>
              <p:spPr>
                <a:xfrm>
                  <a:off x="5896549" y="944814"/>
                  <a:ext cx="9177" cy="54966"/>
                </a:xfrm>
                <a:custGeom>
                  <a:avLst/>
                  <a:gdLst/>
                  <a:ahLst/>
                  <a:cxnLst/>
                  <a:rect l="l" t="t" r="r" b="b"/>
                  <a:pathLst>
                    <a:path w="1231" h="7373" extrusionOk="0">
                      <a:moveTo>
                        <a:pt x="616" y="1"/>
                      </a:moveTo>
                      <a:cubicBezTo>
                        <a:pt x="308" y="1"/>
                        <a:pt x="1" y="187"/>
                        <a:pt x="1" y="560"/>
                      </a:cubicBezTo>
                      <a:lnTo>
                        <a:pt x="1" y="6785"/>
                      </a:lnTo>
                      <a:cubicBezTo>
                        <a:pt x="1" y="7177"/>
                        <a:pt x="308" y="7373"/>
                        <a:pt x="616" y="7373"/>
                      </a:cubicBezTo>
                      <a:cubicBezTo>
                        <a:pt x="923" y="7373"/>
                        <a:pt x="1231" y="7177"/>
                        <a:pt x="1231" y="6785"/>
                      </a:cubicBezTo>
                      <a:lnTo>
                        <a:pt x="1231" y="560"/>
                      </a:lnTo>
                      <a:cubicBezTo>
                        <a:pt x="1231" y="187"/>
                        <a:pt x="923" y="1"/>
                        <a:pt x="6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8"/>
                <p:cNvSpPr/>
                <p:nvPr/>
              </p:nvSpPr>
              <p:spPr>
                <a:xfrm>
                  <a:off x="6270081" y="1560880"/>
                  <a:ext cx="107777" cy="50769"/>
                </a:xfrm>
                <a:custGeom>
                  <a:avLst/>
                  <a:gdLst/>
                  <a:ahLst/>
                  <a:cxnLst/>
                  <a:rect l="l" t="t" r="r" b="b"/>
                  <a:pathLst>
                    <a:path w="14457" h="6810" extrusionOk="0">
                      <a:moveTo>
                        <a:pt x="824" y="1"/>
                      </a:moveTo>
                      <a:cubicBezTo>
                        <a:pt x="336" y="1"/>
                        <a:pt x="1" y="780"/>
                        <a:pt x="522" y="1056"/>
                      </a:cubicBezTo>
                      <a:cubicBezTo>
                        <a:pt x="4548" y="3516"/>
                        <a:pt x="8909" y="5716"/>
                        <a:pt x="13420" y="6797"/>
                      </a:cubicBezTo>
                      <a:cubicBezTo>
                        <a:pt x="13465" y="6805"/>
                        <a:pt x="13508" y="6809"/>
                        <a:pt x="13549" y="6809"/>
                      </a:cubicBezTo>
                      <a:cubicBezTo>
                        <a:pt x="14234" y="6809"/>
                        <a:pt x="14457" y="5705"/>
                        <a:pt x="13719" y="5529"/>
                      </a:cubicBezTo>
                      <a:cubicBezTo>
                        <a:pt x="9208" y="4448"/>
                        <a:pt x="5032" y="2435"/>
                        <a:pt x="1155" y="124"/>
                      </a:cubicBezTo>
                      <a:cubicBezTo>
                        <a:pt x="1042" y="37"/>
                        <a:pt x="929" y="1"/>
                        <a:pt x="8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46" name="Google Shape;446;p28"/>
            <p:cNvGrpSpPr/>
            <p:nvPr/>
          </p:nvGrpSpPr>
          <p:grpSpPr>
            <a:xfrm>
              <a:off x="2269761" y="1041116"/>
              <a:ext cx="2007544" cy="4105161"/>
              <a:chOff x="4317825" y="1507900"/>
              <a:chExt cx="1932375" cy="3951450"/>
            </a:xfrm>
          </p:grpSpPr>
          <p:sp>
            <p:nvSpPr>
              <p:cNvPr id="447" name="Google Shape;447;p28"/>
              <p:cNvSpPr/>
              <p:nvPr/>
            </p:nvSpPr>
            <p:spPr>
              <a:xfrm>
                <a:off x="5218200" y="3683000"/>
                <a:ext cx="580850" cy="580850"/>
              </a:xfrm>
              <a:custGeom>
                <a:avLst/>
                <a:gdLst/>
                <a:ahLst/>
                <a:cxnLst/>
                <a:rect l="l" t="t" r="r" b="b"/>
                <a:pathLst>
                  <a:path w="23234" h="23234" extrusionOk="0">
                    <a:moveTo>
                      <a:pt x="1" y="0"/>
                    </a:moveTo>
                    <a:lnTo>
                      <a:pt x="1" y="23233"/>
                    </a:lnTo>
                    <a:lnTo>
                      <a:pt x="23234" y="23233"/>
                    </a:lnTo>
                    <a:lnTo>
                      <a:pt x="2323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8"/>
              <p:cNvSpPr/>
              <p:nvPr/>
            </p:nvSpPr>
            <p:spPr>
              <a:xfrm>
                <a:off x="4738875" y="3662325"/>
                <a:ext cx="255050" cy="391000"/>
              </a:xfrm>
              <a:custGeom>
                <a:avLst/>
                <a:gdLst/>
                <a:ahLst/>
                <a:cxnLst/>
                <a:rect l="l" t="t" r="r" b="b"/>
                <a:pathLst>
                  <a:path w="10202" h="15640" extrusionOk="0">
                    <a:moveTo>
                      <a:pt x="10201" y="0"/>
                    </a:moveTo>
                    <a:lnTo>
                      <a:pt x="10201" y="0"/>
                    </a:lnTo>
                    <a:cubicBezTo>
                      <a:pt x="1" y="2356"/>
                      <a:pt x="1955" y="13384"/>
                      <a:pt x="9399" y="15639"/>
                    </a:cubicBezTo>
                    <a:lnTo>
                      <a:pt x="102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28"/>
              <p:cNvSpPr/>
              <p:nvPr/>
            </p:nvSpPr>
            <p:spPr>
              <a:xfrm>
                <a:off x="4899900" y="3683000"/>
                <a:ext cx="587750" cy="1776350"/>
              </a:xfrm>
              <a:custGeom>
                <a:avLst/>
                <a:gdLst/>
                <a:ahLst/>
                <a:cxnLst/>
                <a:rect l="l" t="t" r="r" b="b"/>
                <a:pathLst>
                  <a:path w="23510" h="71054" extrusionOk="0">
                    <a:moveTo>
                      <a:pt x="3434" y="0"/>
                    </a:moveTo>
                    <a:lnTo>
                      <a:pt x="1" y="71053"/>
                    </a:lnTo>
                    <a:lnTo>
                      <a:pt x="19775" y="71053"/>
                    </a:lnTo>
                    <a:lnTo>
                      <a:pt x="23510" y="1354"/>
                    </a:lnTo>
                    <a:lnTo>
                      <a:pt x="343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28"/>
              <p:cNvSpPr/>
              <p:nvPr/>
            </p:nvSpPr>
            <p:spPr>
              <a:xfrm>
                <a:off x="5328475" y="4253175"/>
                <a:ext cx="131600" cy="1206175"/>
              </a:xfrm>
              <a:custGeom>
                <a:avLst/>
                <a:gdLst/>
                <a:ahLst/>
                <a:cxnLst/>
                <a:rect l="l" t="t" r="r" b="b"/>
                <a:pathLst>
                  <a:path w="5264" h="48247" extrusionOk="0">
                    <a:moveTo>
                      <a:pt x="2657" y="0"/>
                    </a:moveTo>
                    <a:lnTo>
                      <a:pt x="1" y="48246"/>
                    </a:lnTo>
                    <a:lnTo>
                      <a:pt x="903" y="48246"/>
                    </a:lnTo>
                    <a:lnTo>
                      <a:pt x="3509" y="878"/>
                    </a:lnTo>
                    <a:lnTo>
                      <a:pt x="5264" y="878"/>
                    </a:lnTo>
                    <a:lnTo>
                      <a:pt x="526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8"/>
              <p:cNvSpPr/>
              <p:nvPr/>
            </p:nvSpPr>
            <p:spPr>
              <a:xfrm>
                <a:off x="6011450" y="3685500"/>
                <a:ext cx="226200" cy="387875"/>
              </a:xfrm>
              <a:custGeom>
                <a:avLst/>
                <a:gdLst/>
                <a:ahLst/>
                <a:cxnLst/>
                <a:rect l="l" t="t" r="r" b="b"/>
                <a:pathLst>
                  <a:path w="9048" h="15515" extrusionOk="0">
                    <a:moveTo>
                      <a:pt x="0" y="0"/>
                    </a:moveTo>
                    <a:lnTo>
                      <a:pt x="652" y="15514"/>
                    </a:lnTo>
                    <a:cubicBezTo>
                      <a:pt x="8948" y="14086"/>
                      <a:pt x="9048" y="2858"/>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8"/>
              <p:cNvSpPr/>
              <p:nvPr/>
            </p:nvSpPr>
            <p:spPr>
              <a:xfrm>
                <a:off x="5545275" y="3762575"/>
                <a:ext cx="704925" cy="1696775"/>
              </a:xfrm>
              <a:custGeom>
                <a:avLst/>
                <a:gdLst/>
                <a:ahLst/>
                <a:cxnLst/>
                <a:rect l="l" t="t" r="r" b="b"/>
                <a:pathLst>
                  <a:path w="28197" h="67871" extrusionOk="0">
                    <a:moveTo>
                      <a:pt x="19173" y="0"/>
                    </a:moveTo>
                    <a:lnTo>
                      <a:pt x="0" y="2331"/>
                    </a:lnTo>
                    <a:lnTo>
                      <a:pt x="1429" y="54712"/>
                    </a:lnTo>
                    <a:lnTo>
                      <a:pt x="5163" y="67870"/>
                    </a:lnTo>
                    <a:lnTo>
                      <a:pt x="28196" y="67870"/>
                    </a:lnTo>
                    <a:lnTo>
                      <a:pt x="21429" y="53559"/>
                    </a:lnTo>
                    <a:lnTo>
                      <a:pt x="1917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8"/>
              <p:cNvSpPr/>
              <p:nvPr/>
            </p:nvSpPr>
            <p:spPr>
              <a:xfrm>
                <a:off x="5724475" y="3963700"/>
                <a:ext cx="468075" cy="1495650"/>
              </a:xfrm>
              <a:custGeom>
                <a:avLst/>
                <a:gdLst/>
                <a:ahLst/>
                <a:cxnLst/>
                <a:rect l="l" t="t" r="r" b="b"/>
                <a:pathLst>
                  <a:path w="18723" h="59826" extrusionOk="0">
                    <a:moveTo>
                      <a:pt x="777" y="0"/>
                    </a:moveTo>
                    <a:lnTo>
                      <a:pt x="0" y="451"/>
                    </a:lnTo>
                    <a:cubicBezTo>
                      <a:pt x="1078" y="2331"/>
                      <a:pt x="2206" y="4286"/>
                      <a:pt x="3810" y="5865"/>
                    </a:cubicBezTo>
                    <a:cubicBezTo>
                      <a:pt x="4612" y="6667"/>
                      <a:pt x="5489" y="7319"/>
                      <a:pt x="6416" y="7770"/>
                    </a:cubicBezTo>
                    <a:cubicBezTo>
                      <a:pt x="6817" y="7995"/>
                      <a:pt x="7344" y="8096"/>
                      <a:pt x="7820" y="8196"/>
                    </a:cubicBezTo>
                    <a:cubicBezTo>
                      <a:pt x="8321" y="8271"/>
                      <a:pt x="8797" y="8371"/>
                      <a:pt x="9048" y="8547"/>
                    </a:cubicBezTo>
                    <a:cubicBezTo>
                      <a:pt x="9599" y="8923"/>
                      <a:pt x="9599" y="10201"/>
                      <a:pt x="9574" y="11203"/>
                    </a:cubicBezTo>
                    <a:cubicBezTo>
                      <a:pt x="9574" y="11554"/>
                      <a:pt x="9574" y="11880"/>
                      <a:pt x="9574" y="12181"/>
                    </a:cubicBezTo>
                    <a:lnTo>
                      <a:pt x="11128" y="46091"/>
                    </a:lnTo>
                    <a:lnTo>
                      <a:pt x="17895" y="59825"/>
                    </a:lnTo>
                    <a:lnTo>
                      <a:pt x="18722" y="59825"/>
                    </a:lnTo>
                    <a:lnTo>
                      <a:pt x="12031" y="45915"/>
                    </a:lnTo>
                    <a:lnTo>
                      <a:pt x="10477" y="12131"/>
                    </a:lnTo>
                    <a:cubicBezTo>
                      <a:pt x="10452" y="11855"/>
                      <a:pt x="10477" y="11554"/>
                      <a:pt x="10477" y="11228"/>
                    </a:cubicBezTo>
                    <a:cubicBezTo>
                      <a:pt x="10477" y="9925"/>
                      <a:pt x="10502" y="8447"/>
                      <a:pt x="9549" y="7795"/>
                    </a:cubicBezTo>
                    <a:cubicBezTo>
                      <a:pt x="9148" y="7544"/>
                      <a:pt x="8597" y="7419"/>
                      <a:pt x="7995" y="7294"/>
                    </a:cubicBezTo>
                    <a:cubicBezTo>
                      <a:pt x="7569" y="7218"/>
                      <a:pt x="7118" y="7118"/>
                      <a:pt x="6817" y="6993"/>
                    </a:cubicBezTo>
                    <a:cubicBezTo>
                      <a:pt x="5990" y="6567"/>
                      <a:pt x="5188" y="5965"/>
                      <a:pt x="4436" y="5213"/>
                    </a:cubicBezTo>
                    <a:cubicBezTo>
                      <a:pt x="2933" y="3735"/>
                      <a:pt x="1830" y="1830"/>
                      <a:pt x="7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8"/>
              <p:cNvSpPr/>
              <p:nvPr/>
            </p:nvSpPr>
            <p:spPr>
              <a:xfrm>
                <a:off x="4317825" y="2493075"/>
                <a:ext cx="719950" cy="656100"/>
              </a:xfrm>
              <a:custGeom>
                <a:avLst/>
                <a:gdLst/>
                <a:ahLst/>
                <a:cxnLst/>
                <a:rect l="l" t="t" r="r" b="b"/>
                <a:pathLst>
                  <a:path w="28798" h="26244" extrusionOk="0">
                    <a:moveTo>
                      <a:pt x="24911" y="1"/>
                    </a:moveTo>
                    <a:cubicBezTo>
                      <a:pt x="18990" y="1"/>
                      <a:pt x="7651" y="6747"/>
                      <a:pt x="0" y="9351"/>
                    </a:cubicBezTo>
                    <a:lnTo>
                      <a:pt x="3910" y="22760"/>
                    </a:lnTo>
                    <a:lnTo>
                      <a:pt x="28798" y="26244"/>
                    </a:lnTo>
                    <a:lnTo>
                      <a:pt x="28798" y="26244"/>
                    </a:lnTo>
                    <a:lnTo>
                      <a:pt x="26191" y="128"/>
                    </a:lnTo>
                    <a:cubicBezTo>
                      <a:pt x="25800" y="41"/>
                      <a:pt x="25372" y="1"/>
                      <a:pt x="2491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28"/>
              <p:cNvSpPr/>
              <p:nvPr/>
            </p:nvSpPr>
            <p:spPr>
              <a:xfrm>
                <a:off x="4914950" y="2496275"/>
                <a:ext cx="1143500" cy="1498825"/>
              </a:xfrm>
              <a:custGeom>
                <a:avLst/>
                <a:gdLst/>
                <a:ahLst/>
                <a:cxnLst/>
                <a:rect l="l" t="t" r="r" b="b"/>
                <a:pathLst>
                  <a:path w="45740" h="59953" extrusionOk="0">
                    <a:moveTo>
                      <a:pt x="2306" y="0"/>
                    </a:moveTo>
                    <a:lnTo>
                      <a:pt x="2306" y="0"/>
                    </a:lnTo>
                    <a:cubicBezTo>
                      <a:pt x="2832" y="39900"/>
                      <a:pt x="0" y="56793"/>
                      <a:pt x="0" y="56793"/>
                    </a:cubicBezTo>
                    <a:cubicBezTo>
                      <a:pt x="0" y="56793"/>
                      <a:pt x="12531" y="59952"/>
                      <a:pt x="30261" y="59952"/>
                    </a:cubicBezTo>
                    <a:cubicBezTo>
                      <a:pt x="35085" y="59952"/>
                      <a:pt x="40294" y="59718"/>
                      <a:pt x="45740" y="59123"/>
                    </a:cubicBezTo>
                    <a:cubicBezTo>
                      <a:pt x="42081" y="12757"/>
                      <a:pt x="38722" y="3735"/>
                      <a:pt x="38722" y="3735"/>
                    </a:cubicBezTo>
                    <a:lnTo>
                      <a:pt x="33083" y="3158"/>
                    </a:lnTo>
                    <a:lnTo>
                      <a:pt x="8772" y="652"/>
                    </a:lnTo>
                    <a:lnTo>
                      <a:pt x="230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8"/>
              <p:cNvSpPr/>
              <p:nvPr/>
            </p:nvSpPr>
            <p:spPr>
              <a:xfrm>
                <a:off x="5119200" y="3105925"/>
                <a:ext cx="22575" cy="45250"/>
              </a:xfrm>
              <a:custGeom>
                <a:avLst/>
                <a:gdLst/>
                <a:ahLst/>
                <a:cxnLst/>
                <a:rect l="l" t="t" r="r" b="b"/>
                <a:pathLst>
                  <a:path w="903" h="1810" extrusionOk="0">
                    <a:moveTo>
                      <a:pt x="452" y="0"/>
                    </a:moveTo>
                    <a:cubicBezTo>
                      <a:pt x="327" y="0"/>
                      <a:pt x="226" y="51"/>
                      <a:pt x="126" y="126"/>
                    </a:cubicBezTo>
                    <a:cubicBezTo>
                      <a:pt x="51" y="226"/>
                      <a:pt x="1" y="326"/>
                      <a:pt x="1" y="452"/>
                    </a:cubicBezTo>
                    <a:lnTo>
                      <a:pt x="1" y="1354"/>
                    </a:lnTo>
                    <a:cubicBezTo>
                      <a:pt x="1" y="1479"/>
                      <a:pt x="51" y="1604"/>
                      <a:pt x="126" y="1680"/>
                    </a:cubicBezTo>
                    <a:cubicBezTo>
                      <a:pt x="213" y="1745"/>
                      <a:pt x="318" y="1810"/>
                      <a:pt x="410" y="1810"/>
                    </a:cubicBezTo>
                    <a:cubicBezTo>
                      <a:pt x="425" y="1810"/>
                      <a:pt x="438" y="1808"/>
                      <a:pt x="452" y="1805"/>
                    </a:cubicBezTo>
                    <a:cubicBezTo>
                      <a:pt x="577" y="1805"/>
                      <a:pt x="702" y="1780"/>
                      <a:pt x="778" y="1680"/>
                    </a:cubicBezTo>
                    <a:cubicBezTo>
                      <a:pt x="853" y="1604"/>
                      <a:pt x="903" y="1479"/>
                      <a:pt x="903" y="1354"/>
                    </a:cubicBezTo>
                    <a:lnTo>
                      <a:pt x="903" y="452"/>
                    </a:lnTo>
                    <a:cubicBezTo>
                      <a:pt x="903" y="326"/>
                      <a:pt x="853" y="226"/>
                      <a:pt x="778" y="126"/>
                    </a:cubicBezTo>
                    <a:cubicBezTo>
                      <a:pt x="702" y="51"/>
                      <a:pt x="577" y="0"/>
                      <a:pt x="452"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28"/>
              <p:cNvSpPr/>
              <p:nvPr/>
            </p:nvSpPr>
            <p:spPr>
              <a:xfrm>
                <a:off x="5146150" y="3080850"/>
                <a:ext cx="22575" cy="43275"/>
              </a:xfrm>
              <a:custGeom>
                <a:avLst/>
                <a:gdLst/>
                <a:ahLst/>
                <a:cxnLst/>
                <a:rect l="l" t="t" r="r" b="b"/>
                <a:pathLst>
                  <a:path w="903" h="1731" extrusionOk="0">
                    <a:moveTo>
                      <a:pt x="452" y="1"/>
                    </a:moveTo>
                    <a:cubicBezTo>
                      <a:pt x="351" y="26"/>
                      <a:pt x="226" y="51"/>
                      <a:pt x="151" y="151"/>
                    </a:cubicBezTo>
                    <a:cubicBezTo>
                      <a:pt x="51" y="226"/>
                      <a:pt x="0" y="327"/>
                      <a:pt x="0" y="452"/>
                    </a:cubicBezTo>
                    <a:lnTo>
                      <a:pt x="0" y="1279"/>
                    </a:lnTo>
                    <a:cubicBezTo>
                      <a:pt x="0" y="1404"/>
                      <a:pt x="51" y="1530"/>
                      <a:pt x="151" y="1605"/>
                    </a:cubicBezTo>
                    <a:cubicBezTo>
                      <a:pt x="226" y="1680"/>
                      <a:pt x="351" y="1730"/>
                      <a:pt x="452" y="1730"/>
                    </a:cubicBezTo>
                    <a:cubicBezTo>
                      <a:pt x="577" y="1730"/>
                      <a:pt x="702" y="1705"/>
                      <a:pt x="777" y="1605"/>
                    </a:cubicBezTo>
                    <a:cubicBezTo>
                      <a:pt x="853" y="1530"/>
                      <a:pt x="903" y="1404"/>
                      <a:pt x="903" y="1279"/>
                    </a:cubicBezTo>
                    <a:lnTo>
                      <a:pt x="903" y="452"/>
                    </a:lnTo>
                    <a:cubicBezTo>
                      <a:pt x="903" y="352"/>
                      <a:pt x="853" y="226"/>
                      <a:pt x="777" y="151"/>
                    </a:cubicBezTo>
                    <a:cubicBezTo>
                      <a:pt x="702" y="51"/>
                      <a:pt x="577" y="1"/>
                      <a:pt x="452"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28"/>
              <p:cNvSpPr/>
              <p:nvPr/>
            </p:nvSpPr>
            <p:spPr>
              <a:xfrm>
                <a:off x="5742650" y="3151600"/>
                <a:ext cx="26950" cy="49650"/>
              </a:xfrm>
              <a:custGeom>
                <a:avLst/>
                <a:gdLst/>
                <a:ahLst/>
                <a:cxnLst/>
                <a:rect l="l" t="t" r="r" b="b"/>
                <a:pathLst>
                  <a:path w="1078" h="1986" extrusionOk="0">
                    <a:moveTo>
                      <a:pt x="474" y="1"/>
                    </a:moveTo>
                    <a:cubicBezTo>
                      <a:pt x="431" y="1"/>
                      <a:pt x="389" y="9"/>
                      <a:pt x="351" y="28"/>
                    </a:cubicBezTo>
                    <a:cubicBezTo>
                      <a:pt x="226" y="53"/>
                      <a:pt x="126" y="128"/>
                      <a:pt x="75" y="229"/>
                    </a:cubicBezTo>
                    <a:cubicBezTo>
                      <a:pt x="50" y="279"/>
                      <a:pt x="25" y="304"/>
                      <a:pt x="25" y="329"/>
                    </a:cubicBezTo>
                    <a:cubicBezTo>
                      <a:pt x="0" y="404"/>
                      <a:pt x="0" y="479"/>
                      <a:pt x="25" y="579"/>
                    </a:cubicBezTo>
                    <a:cubicBezTo>
                      <a:pt x="75" y="930"/>
                      <a:pt x="126" y="1281"/>
                      <a:pt x="176" y="1657"/>
                    </a:cubicBezTo>
                    <a:cubicBezTo>
                      <a:pt x="201" y="1757"/>
                      <a:pt x="301" y="1883"/>
                      <a:pt x="401" y="1933"/>
                    </a:cubicBezTo>
                    <a:cubicBezTo>
                      <a:pt x="463" y="1964"/>
                      <a:pt x="535" y="1985"/>
                      <a:pt x="604" y="1985"/>
                    </a:cubicBezTo>
                    <a:cubicBezTo>
                      <a:pt x="647" y="1985"/>
                      <a:pt x="689" y="1977"/>
                      <a:pt x="727" y="1958"/>
                    </a:cubicBezTo>
                    <a:cubicBezTo>
                      <a:pt x="852" y="1933"/>
                      <a:pt x="953" y="1858"/>
                      <a:pt x="1003" y="1757"/>
                    </a:cubicBezTo>
                    <a:cubicBezTo>
                      <a:pt x="1028" y="1707"/>
                      <a:pt x="1028" y="1682"/>
                      <a:pt x="1053" y="1657"/>
                    </a:cubicBezTo>
                    <a:cubicBezTo>
                      <a:pt x="1078" y="1582"/>
                      <a:pt x="1078" y="1507"/>
                      <a:pt x="1053" y="1432"/>
                    </a:cubicBezTo>
                    <a:cubicBezTo>
                      <a:pt x="1003" y="1056"/>
                      <a:pt x="953" y="705"/>
                      <a:pt x="877" y="329"/>
                    </a:cubicBezTo>
                    <a:cubicBezTo>
                      <a:pt x="877" y="229"/>
                      <a:pt x="777" y="103"/>
                      <a:pt x="677" y="53"/>
                    </a:cubicBezTo>
                    <a:cubicBezTo>
                      <a:pt x="615" y="22"/>
                      <a:pt x="543" y="1"/>
                      <a:pt x="474"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28"/>
              <p:cNvSpPr/>
              <p:nvPr/>
            </p:nvSpPr>
            <p:spPr>
              <a:xfrm>
                <a:off x="5711325" y="3157925"/>
                <a:ext cx="25075" cy="37000"/>
              </a:xfrm>
              <a:custGeom>
                <a:avLst/>
                <a:gdLst/>
                <a:ahLst/>
                <a:cxnLst/>
                <a:rect l="l" t="t" r="r" b="b"/>
                <a:pathLst>
                  <a:path w="1003" h="1480" extrusionOk="0">
                    <a:moveTo>
                      <a:pt x="526" y="1"/>
                    </a:moveTo>
                    <a:cubicBezTo>
                      <a:pt x="451" y="1"/>
                      <a:pt x="401" y="1"/>
                      <a:pt x="351" y="26"/>
                    </a:cubicBezTo>
                    <a:cubicBezTo>
                      <a:pt x="226" y="51"/>
                      <a:pt x="125" y="126"/>
                      <a:pt x="75" y="226"/>
                    </a:cubicBezTo>
                    <a:cubicBezTo>
                      <a:pt x="50" y="276"/>
                      <a:pt x="50" y="301"/>
                      <a:pt x="25" y="326"/>
                    </a:cubicBezTo>
                    <a:cubicBezTo>
                      <a:pt x="0" y="402"/>
                      <a:pt x="0" y="477"/>
                      <a:pt x="25" y="552"/>
                    </a:cubicBezTo>
                    <a:cubicBezTo>
                      <a:pt x="50" y="752"/>
                      <a:pt x="75" y="953"/>
                      <a:pt x="100" y="1154"/>
                    </a:cubicBezTo>
                    <a:cubicBezTo>
                      <a:pt x="125" y="1204"/>
                      <a:pt x="150" y="1254"/>
                      <a:pt x="201" y="1304"/>
                    </a:cubicBezTo>
                    <a:cubicBezTo>
                      <a:pt x="226" y="1354"/>
                      <a:pt x="276" y="1404"/>
                      <a:pt x="326" y="1429"/>
                    </a:cubicBezTo>
                    <a:cubicBezTo>
                      <a:pt x="376" y="1454"/>
                      <a:pt x="426" y="1479"/>
                      <a:pt x="476" y="1479"/>
                    </a:cubicBezTo>
                    <a:cubicBezTo>
                      <a:pt x="551" y="1479"/>
                      <a:pt x="602" y="1479"/>
                      <a:pt x="652" y="1454"/>
                    </a:cubicBezTo>
                    <a:cubicBezTo>
                      <a:pt x="777" y="1429"/>
                      <a:pt x="877" y="1354"/>
                      <a:pt x="927" y="1254"/>
                    </a:cubicBezTo>
                    <a:cubicBezTo>
                      <a:pt x="952" y="1229"/>
                      <a:pt x="952" y="1179"/>
                      <a:pt x="977" y="1154"/>
                    </a:cubicBezTo>
                    <a:cubicBezTo>
                      <a:pt x="1003" y="1078"/>
                      <a:pt x="1003" y="1003"/>
                      <a:pt x="977" y="928"/>
                    </a:cubicBezTo>
                    <a:cubicBezTo>
                      <a:pt x="952" y="727"/>
                      <a:pt x="927" y="527"/>
                      <a:pt x="902" y="326"/>
                    </a:cubicBezTo>
                    <a:cubicBezTo>
                      <a:pt x="877" y="276"/>
                      <a:pt x="852" y="226"/>
                      <a:pt x="802" y="176"/>
                    </a:cubicBezTo>
                    <a:cubicBezTo>
                      <a:pt x="777" y="126"/>
                      <a:pt x="727" y="101"/>
                      <a:pt x="677" y="51"/>
                    </a:cubicBezTo>
                    <a:cubicBezTo>
                      <a:pt x="627" y="26"/>
                      <a:pt x="576" y="1"/>
                      <a:pt x="526"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28"/>
              <p:cNvSpPr/>
              <p:nvPr/>
            </p:nvSpPr>
            <p:spPr>
              <a:xfrm>
                <a:off x="5775850" y="3378350"/>
                <a:ext cx="25100" cy="43400"/>
              </a:xfrm>
              <a:custGeom>
                <a:avLst/>
                <a:gdLst/>
                <a:ahLst/>
                <a:cxnLst/>
                <a:rect l="l" t="t" r="r" b="b"/>
                <a:pathLst>
                  <a:path w="1004" h="1736" extrusionOk="0">
                    <a:moveTo>
                      <a:pt x="502" y="1"/>
                    </a:moveTo>
                    <a:cubicBezTo>
                      <a:pt x="485" y="1"/>
                      <a:pt x="468" y="2"/>
                      <a:pt x="452" y="6"/>
                    </a:cubicBezTo>
                    <a:cubicBezTo>
                      <a:pt x="351" y="6"/>
                      <a:pt x="226" y="31"/>
                      <a:pt x="151" y="131"/>
                    </a:cubicBezTo>
                    <a:cubicBezTo>
                      <a:pt x="76" y="206"/>
                      <a:pt x="1" y="332"/>
                      <a:pt x="1" y="457"/>
                    </a:cubicBezTo>
                    <a:cubicBezTo>
                      <a:pt x="26" y="733"/>
                      <a:pt x="76" y="1008"/>
                      <a:pt x="101" y="1284"/>
                    </a:cubicBezTo>
                    <a:cubicBezTo>
                      <a:pt x="101" y="1334"/>
                      <a:pt x="101" y="1384"/>
                      <a:pt x="126" y="1434"/>
                    </a:cubicBezTo>
                    <a:cubicBezTo>
                      <a:pt x="151" y="1509"/>
                      <a:pt x="176" y="1560"/>
                      <a:pt x="226" y="1585"/>
                    </a:cubicBezTo>
                    <a:cubicBezTo>
                      <a:pt x="301" y="1660"/>
                      <a:pt x="427" y="1735"/>
                      <a:pt x="527" y="1735"/>
                    </a:cubicBezTo>
                    <a:cubicBezTo>
                      <a:pt x="652" y="1710"/>
                      <a:pt x="777" y="1685"/>
                      <a:pt x="853" y="1585"/>
                    </a:cubicBezTo>
                    <a:cubicBezTo>
                      <a:pt x="928" y="1509"/>
                      <a:pt x="1003" y="1384"/>
                      <a:pt x="978" y="1284"/>
                    </a:cubicBezTo>
                    <a:cubicBezTo>
                      <a:pt x="953" y="1008"/>
                      <a:pt x="928" y="733"/>
                      <a:pt x="903" y="457"/>
                    </a:cubicBezTo>
                    <a:cubicBezTo>
                      <a:pt x="903" y="382"/>
                      <a:pt x="903" y="332"/>
                      <a:pt x="878" y="281"/>
                    </a:cubicBezTo>
                    <a:cubicBezTo>
                      <a:pt x="853" y="231"/>
                      <a:pt x="828" y="181"/>
                      <a:pt x="777" y="131"/>
                    </a:cubicBezTo>
                    <a:cubicBezTo>
                      <a:pt x="712" y="66"/>
                      <a:pt x="610" y="1"/>
                      <a:pt x="502"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28"/>
              <p:cNvSpPr/>
              <p:nvPr/>
            </p:nvSpPr>
            <p:spPr>
              <a:xfrm>
                <a:off x="5328475" y="3326425"/>
                <a:ext cx="22575" cy="53375"/>
              </a:xfrm>
              <a:custGeom>
                <a:avLst/>
                <a:gdLst/>
                <a:ahLst/>
                <a:cxnLst/>
                <a:rect l="l" t="t" r="r" b="b"/>
                <a:pathLst>
                  <a:path w="903" h="2135" extrusionOk="0">
                    <a:moveTo>
                      <a:pt x="486" y="1"/>
                    </a:moveTo>
                    <a:cubicBezTo>
                      <a:pt x="475" y="1"/>
                      <a:pt x="463" y="1"/>
                      <a:pt x="452" y="3"/>
                    </a:cubicBezTo>
                    <a:cubicBezTo>
                      <a:pt x="201" y="3"/>
                      <a:pt x="1" y="203"/>
                      <a:pt x="1" y="454"/>
                    </a:cubicBezTo>
                    <a:lnTo>
                      <a:pt x="1" y="1682"/>
                    </a:lnTo>
                    <a:cubicBezTo>
                      <a:pt x="1" y="1920"/>
                      <a:pt x="181" y="2135"/>
                      <a:pt x="414" y="2135"/>
                    </a:cubicBezTo>
                    <a:cubicBezTo>
                      <a:pt x="426" y="2135"/>
                      <a:pt x="439" y="2134"/>
                      <a:pt x="452" y="2133"/>
                    </a:cubicBezTo>
                    <a:cubicBezTo>
                      <a:pt x="702" y="2133"/>
                      <a:pt x="903" y="1932"/>
                      <a:pt x="903" y="1682"/>
                    </a:cubicBezTo>
                    <a:lnTo>
                      <a:pt x="903" y="454"/>
                    </a:lnTo>
                    <a:cubicBezTo>
                      <a:pt x="903" y="216"/>
                      <a:pt x="700" y="1"/>
                      <a:pt x="486"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28"/>
              <p:cNvSpPr/>
              <p:nvPr/>
            </p:nvSpPr>
            <p:spPr>
              <a:xfrm>
                <a:off x="5353550" y="3324225"/>
                <a:ext cx="27575" cy="37100"/>
              </a:xfrm>
              <a:custGeom>
                <a:avLst/>
                <a:gdLst/>
                <a:ahLst/>
                <a:cxnLst/>
                <a:rect l="l" t="t" r="r" b="b"/>
                <a:pathLst>
                  <a:path w="1103" h="1484" extrusionOk="0">
                    <a:moveTo>
                      <a:pt x="634" y="0"/>
                    </a:moveTo>
                    <a:cubicBezTo>
                      <a:pt x="563" y="0"/>
                      <a:pt x="490" y="18"/>
                      <a:pt x="426" y="65"/>
                    </a:cubicBezTo>
                    <a:cubicBezTo>
                      <a:pt x="326" y="116"/>
                      <a:pt x="251" y="216"/>
                      <a:pt x="201" y="341"/>
                    </a:cubicBezTo>
                    <a:cubicBezTo>
                      <a:pt x="151" y="517"/>
                      <a:pt x="100" y="717"/>
                      <a:pt x="50" y="918"/>
                    </a:cubicBezTo>
                    <a:cubicBezTo>
                      <a:pt x="0" y="1018"/>
                      <a:pt x="25" y="1143"/>
                      <a:pt x="75" y="1243"/>
                    </a:cubicBezTo>
                    <a:cubicBezTo>
                      <a:pt x="100" y="1319"/>
                      <a:pt x="151" y="1344"/>
                      <a:pt x="201" y="1394"/>
                    </a:cubicBezTo>
                    <a:cubicBezTo>
                      <a:pt x="251" y="1419"/>
                      <a:pt x="301" y="1444"/>
                      <a:pt x="351" y="1469"/>
                    </a:cubicBezTo>
                    <a:cubicBezTo>
                      <a:pt x="397" y="1478"/>
                      <a:pt x="443" y="1484"/>
                      <a:pt x="487" y="1484"/>
                    </a:cubicBezTo>
                    <a:cubicBezTo>
                      <a:pt x="565" y="1484"/>
                      <a:pt x="638" y="1467"/>
                      <a:pt x="702" y="1419"/>
                    </a:cubicBezTo>
                    <a:cubicBezTo>
                      <a:pt x="802" y="1344"/>
                      <a:pt x="877" y="1268"/>
                      <a:pt x="902" y="1143"/>
                    </a:cubicBezTo>
                    <a:cubicBezTo>
                      <a:pt x="953" y="943"/>
                      <a:pt x="1028" y="767"/>
                      <a:pt x="1078" y="567"/>
                    </a:cubicBezTo>
                    <a:cubicBezTo>
                      <a:pt x="1103" y="466"/>
                      <a:pt x="1078" y="316"/>
                      <a:pt x="1028" y="216"/>
                    </a:cubicBezTo>
                    <a:cubicBezTo>
                      <a:pt x="1003" y="166"/>
                      <a:pt x="953" y="116"/>
                      <a:pt x="902" y="91"/>
                    </a:cubicBezTo>
                    <a:cubicBezTo>
                      <a:pt x="852" y="65"/>
                      <a:pt x="802" y="40"/>
                      <a:pt x="752" y="15"/>
                    </a:cubicBezTo>
                    <a:cubicBezTo>
                      <a:pt x="715" y="6"/>
                      <a:pt x="675" y="0"/>
                      <a:pt x="634"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8"/>
              <p:cNvSpPr/>
              <p:nvPr/>
            </p:nvSpPr>
            <p:spPr>
              <a:xfrm>
                <a:off x="5141750" y="3563075"/>
                <a:ext cx="29475" cy="45175"/>
              </a:xfrm>
              <a:custGeom>
                <a:avLst/>
                <a:gdLst/>
                <a:ahLst/>
                <a:cxnLst/>
                <a:rect l="l" t="t" r="r" b="b"/>
                <a:pathLst>
                  <a:path w="1179" h="1807" extrusionOk="0">
                    <a:moveTo>
                      <a:pt x="743" y="0"/>
                    </a:moveTo>
                    <a:cubicBezTo>
                      <a:pt x="662" y="0"/>
                      <a:pt x="576" y="24"/>
                      <a:pt x="502" y="60"/>
                    </a:cubicBezTo>
                    <a:cubicBezTo>
                      <a:pt x="402" y="136"/>
                      <a:pt x="327" y="211"/>
                      <a:pt x="277" y="336"/>
                    </a:cubicBezTo>
                    <a:cubicBezTo>
                      <a:pt x="201" y="637"/>
                      <a:pt x="126" y="938"/>
                      <a:pt x="26" y="1263"/>
                    </a:cubicBezTo>
                    <a:cubicBezTo>
                      <a:pt x="1" y="1364"/>
                      <a:pt x="26" y="1489"/>
                      <a:pt x="76" y="1589"/>
                    </a:cubicBezTo>
                    <a:cubicBezTo>
                      <a:pt x="126" y="1689"/>
                      <a:pt x="252" y="1790"/>
                      <a:pt x="352" y="1790"/>
                    </a:cubicBezTo>
                    <a:cubicBezTo>
                      <a:pt x="393" y="1800"/>
                      <a:pt x="439" y="1806"/>
                      <a:pt x="486" y="1806"/>
                    </a:cubicBezTo>
                    <a:cubicBezTo>
                      <a:pt x="552" y="1806"/>
                      <a:pt x="619" y="1794"/>
                      <a:pt x="678" y="1765"/>
                    </a:cubicBezTo>
                    <a:cubicBezTo>
                      <a:pt x="778" y="1689"/>
                      <a:pt x="878" y="1589"/>
                      <a:pt x="903" y="1489"/>
                    </a:cubicBezTo>
                    <a:cubicBezTo>
                      <a:pt x="978" y="1188"/>
                      <a:pt x="1054" y="862"/>
                      <a:pt x="1154" y="562"/>
                    </a:cubicBezTo>
                    <a:cubicBezTo>
                      <a:pt x="1179" y="461"/>
                      <a:pt x="1154" y="336"/>
                      <a:pt x="1104" y="236"/>
                    </a:cubicBezTo>
                    <a:cubicBezTo>
                      <a:pt x="1054" y="136"/>
                      <a:pt x="928" y="35"/>
                      <a:pt x="828" y="10"/>
                    </a:cubicBezTo>
                    <a:cubicBezTo>
                      <a:pt x="801" y="4"/>
                      <a:pt x="773" y="0"/>
                      <a:pt x="743"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8"/>
              <p:cNvSpPr/>
              <p:nvPr/>
            </p:nvSpPr>
            <p:spPr>
              <a:xfrm>
                <a:off x="5171200" y="3577725"/>
                <a:ext cx="24475" cy="41375"/>
              </a:xfrm>
              <a:custGeom>
                <a:avLst/>
                <a:gdLst/>
                <a:ahLst/>
                <a:cxnLst/>
                <a:rect l="l" t="t" r="r" b="b"/>
                <a:pathLst>
                  <a:path w="979" h="1655" extrusionOk="0">
                    <a:moveTo>
                      <a:pt x="527" y="1"/>
                    </a:moveTo>
                    <a:cubicBezTo>
                      <a:pt x="427" y="1"/>
                      <a:pt x="302" y="51"/>
                      <a:pt x="226" y="126"/>
                    </a:cubicBezTo>
                    <a:cubicBezTo>
                      <a:pt x="201" y="176"/>
                      <a:pt x="176" y="201"/>
                      <a:pt x="151" y="226"/>
                    </a:cubicBezTo>
                    <a:cubicBezTo>
                      <a:pt x="101" y="301"/>
                      <a:pt x="76" y="377"/>
                      <a:pt x="76" y="452"/>
                    </a:cubicBezTo>
                    <a:lnTo>
                      <a:pt x="1" y="1204"/>
                    </a:lnTo>
                    <a:cubicBezTo>
                      <a:pt x="1" y="1254"/>
                      <a:pt x="26" y="1304"/>
                      <a:pt x="51" y="1354"/>
                    </a:cubicBezTo>
                    <a:cubicBezTo>
                      <a:pt x="51" y="1429"/>
                      <a:pt x="101" y="1479"/>
                      <a:pt x="126" y="1504"/>
                    </a:cubicBezTo>
                    <a:cubicBezTo>
                      <a:pt x="201" y="1605"/>
                      <a:pt x="352" y="1655"/>
                      <a:pt x="452" y="1655"/>
                    </a:cubicBezTo>
                    <a:cubicBezTo>
                      <a:pt x="577" y="1630"/>
                      <a:pt x="678" y="1605"/>
                      <a:pt x="778" y="1504"/>
                    </a:cubicBezTo>
                    <a:lnTo>
                      <a:pt x="853" y="1429"/>
                    </a:lnTo>
                    <a:cubicBezTo>
                      <a:pt x="878" y="1354"/>
                      <a:pt x="903" y="1279"/>
                      <a:pt x="903" y="1204"/>
                    </a:cubicBezTo>
                    <a:lnTo>
                      <a:pt x="978" y="452"/>
                    </a:lnTo>
                    <a:cubicBezTo>
                      <a:pt x="978" y="402"/>
                      <a:pt x="978" y="327"/>
                      <a:pt x="953" y="276"/>
                    </a:cubicBezTo>
                    <a:cubicBezTo>
                      <a:pt x="928" y="226"/>
                      <a:pt x="903" y="176"/>
                      <a:pt x="853" y="126"/>
                    </a:cubicBezTo>
                    <a:cubicBezTo>
                      <a:pt x="778" y="51"/>
                      <a:pt x="653" y="1"/>
                      <a:pt x="527"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28"/>
              <p:cNvSpPr/>
              <p:nvPr/>
            </p:nvSpPr>
            <p:spPr>
              <a:xfrm>
                <a:off x="5381100" y="3120325"/>
                <a:ext cx="24475" cy="28850"/>
              </a:xfrm>
              <a:custGeom>
                <a:avLst/>
                <a:gdLst/>
                <a:ahLst/>
                <a:cxnLst/>
                <a:rect l="l" t="t" r="r" b="b"/>
                <a:pathLst>
                  <a:path w="979" h="1154" extrusionOk="0">
                    <a:moveTo>
                      <a:pt x="527" y="1"/>
                    </a:moveTo>
                    <a:cubicBezTo>
                      <a:pt x="452" y="1"/>
                      <a:pt x="377" y="26"/>
                      <a:pt x="302" y="76"/>
                    </a:cubicBezTo>
                    <a:cubicBezTo>
                      <a:pt x="277" y="101"/>
                      <a:pt x="252" y="126"/>
                      <a:pt x="227" y="151"/>
                    </a:cubicBezTo>
                    <a:cubicBezTo>
                      <a:pt x="151" y="201"/>
                      <a:pt x="126" y="277"/>
                      <a:pt x="101" y="352"/>
                    </a:cubicBezTo>
                    <a:cubicBezTo>
                      <a:pt x="76" y="427"/>
                      <a:pt x="51" y="502"/>
                      <a:pt x="26" y="602"/>
                    </a:cubicBezTo>
                    <a:cubicBezTo>
                      <a:pt x="1" y="652"/>
                      <a:pt x="1" y="703"/>
                      <a:pt x="1" y="753"/>
                    </a:cubicBezTo>
                    <a:cubicBezTo>
                      <a:pt x="26" y="828"/>
                      <a:pt x="26" y="878"/>
                      <a:pt x="51" y="928"/>
                    </a:cubicBezTo>
                    <a:cubicBezTo>
                      <a:pt x="101" y="978"/>
                      <a:pt x="126" y="1028"/>
                      <a:pt x="176" y="1053"/>
                    </a:cubicBezTo>
                    <a:cubicBezTo>
                      <a:pt x="227" y="1104"/>
                      <a:pt x="277" y="1129"/>
                      <a:pt x="327" y="1129"/>
                    </a:cubicBezTo>
                    <a:lnTo>
                      <a:pt x="452" y="1154"/>
                    </a:lnTo>
                    <a:cubicBezTo>
                      <a:pt x="527" y="1154"/>
                      <a:pt x="602" y="1129"/>
                      <a:pt x="678" y="1104"/>
                    </a:cubicBezTo>
                    <a:cubicBezTo>
                      <a:pt x="703" y="1079"/>
                      <a:pt x="728" y="1053"/>
                      <a:pt x="778" y="1028"/>
                    </a:cubicBezTo>
                    <a:cubicBezTo>
                      <a:pt x="828" y="978"/>
                      <a:pt x="853" y="903"/>
                      <a:pt x="878" y="828"/>
                    </a:cubicBezTo>
                    <a:cubicBezTo>
                      <a:pt x="903" y="728"/>
                      <a:pt x="928" y="652"/>
                      <a:pt x="978" y="577"/>
                    </a:cubicBezTo>
                    <a:cubicBezTo>
                      <a:pt x="978" y="502"/>
                      <a:pt x="978" y="452"/>
                      <a:pt x="978" y="402"/>
                    </a:cubicBezTo>
                    <a:cubicBezTo>
                      <a:pt x="978" y="352"/>
                      <a:pt x="953" y="277"/>
                      <a:pt x="928" y="226"/>
                    </a:cubicBezTo>
                    <a:cubicBezTo>
                      <a:pt x="903" y="176"/>
                      <a:pt x="853" y="126"/>
                      <a:pt x="803" y="101"/>
                    </a:cubicBezTo>
                    <a:cubicBezTo>
                      <a:pt x="753" y="76"/>
                      <a:pt x="703" y="26"/>
                      <a:pt x="653" y="26"/>
                    </a:cubicBezTo>
                    <a:lnTo>
                      <a:pt x="527" y="1"/>
                    </a:ln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28"/>
              <p:cNvSpPr/>
              <p:nvPr/>
            </p:nvSpPr>
            <p:spPr>
              <a:xfrm>
                <a:off x="5242025" y="2825225"/>
                <a:ext cx="24450" cy="47650"/>
              </a:xfrm>
              <a:custGeom>
                <a:avLst/>
                <a:gdLst/>
                <a:ahLst/>
                <a:cxnLst/>
                <a:rect l="l" t="t" r="r" b="b"/>
                <a:pathLst>
                  <a:path w="978" h="1906" extrusionOk="0">
                    <a:moveTo>
                      <a:pt x="526" y="0"/>
                    </a:moveTo>
                    <a:cubicBezTo>
                      <a:pt x="401" y="25"/>
                      <a:pt x="301" y="50"/>
                      <a:pt x="201" y="151"/>
                    </a:cubicBezTo>
                    <a:cubicBezTo>
                      <a:pt x="125" y="226"/>
                      <a:pt x="100" y="326"/>
                      <a:pt x="75" y="451"/>
                    </a:cubicBezTo>
                    <a:cubicBezTo>
                      <a:pt x="50" y="802"/>
                      <a:pt x="25" y="1128"/>
                      <a:pt x="0" y="1454"/>
                    </a:cubicBezTo>
                    <a:cubicBezTo>
                      <a:pt x="0" y="1554"/>
                      <a:pt x="50" y="1705"/>
                      <a:pt x="125" y="1780"/>
                    </a:cubicBezTo>
                    <a:cubicBezTo>
                      <a:pt x="201" y="1855"/>
                      <a:pt x="326" y="1905"/>
                      <a:pt x="451" y="1905"/>
                    </a:cubicBezTo>
                    <a:cubicBezTo>
                      <a:pt x="551" y="1905"/>
                      <a:pt x="677" y="1855"/>
                      <a:pt x="752" y="1780"/>
                    </a:cubicBezTo>
                    <a:cubicBezTo>
                      <a:pt x="852" y="1679"/>
                      <a:pt x="877" y="1579"/>
                      <a:pt x="902" y="1454"/>
                    </a:cubicBezTo>
                    <a:cubicBezTo>
                      <a:pt x="927" y="1128"/>
                      <a:pt x="952" y="802"/>
                      <a:pt x="977" y="451"/>
                    </a:cubicBezTo>
                    <a:cubicBezTo>
                      <a:pt x="977" y="351"/>
                      <a:pt x="927" y="226"/>
                      <a:pt x="852" y="151"/>
                    </a:cubicBezTo>
                    <a:cubicBezTo>
                      <a:pt x="777" y="75"/>
                      <a:pt x="652" y="0"/>
                      <a:pt x="526"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28"/>
              <p:cNvSpPr/>
              <p:nvPr/>
            </p:nvSpPr>
            <p:spPr>
              <a:xfrm>
                <a:off x="5273350" y="2821450"/>
                <a:ext cx="21950" cy="40875"/>
              </a:xfrm>
              <a:custGeom>
                <a:avLst/>
                <a:gdLst/>
                <a:ahLst/>
                <a:cxnLst/>
                <a:rect l="l" t="t" r="r" b="b"/>
                <a:pathLst>
                  <a:path w="878" h="1635" extrusionOk="0">
                    <a:moveTo>
                      <a:pt x="451" y="1"/>
                    </a:moveTo>
                    <a:cubicBezTo>
                      <a:pt x="326" y="1"/>
                      <a:pt x="201" y="26"/>
                      <a:pt x="125" y="126"/>
                    </a:cubicBezTo>
                    <a:cubicBezTo>
                      <a:pt x="50" y="201"/>
                      <a:pt x="0" y="327"/>
                      <a:pt x="0" y="452"/>
                    </a:cubicBezTo>
                    <a:lnTo>
                      <a:pt x="0" y="1179"/>
                    </a:lnTo>
                    <a:cubicBezTo>
                      <a:pt x="0" y="1304"/>
                      <a:pt x="50" y="1429"/>
                      <a:pt x="125" y="1505"/>
                    </a:cubicBezTo>
                    <a:cubicBezTo>
                      <a:pt x="191" y="1570"/>
                      <a:pt x="293" y="1635"/>
                      <a:pt x="401" y="1635"/>
                    </a:cubicBezTo>
                    <a:cubicBezTo>
                      <a:pt x="418" y="1635"/>
                      <a:pt x="434" y="1633"/>
                      <a:pt x="451" y="1630"/>
                    </a:cubicBezTo>
                    <a:cubicBezTo>
                      <a:pt x="552" y="1630"/>
                      <a:pt x="677" y="1605"/>
                      <a:pt x="752" y="1505"/>
                    </a:cubicBezTo>
                    <a:cubicBezTo>
                      <a:pt x="827" y="1429"/>
                      <a:pt x="877" y="1304"/>
                      <a:pt x="877" y="1179"/>
                    </a:cubicBezTo>
                    <a:lnTo>
                      <a:pt x="877" y="452"/>
                    </a:lnTo>
                    <a:cubicBezTo>
                      <a:pt x="877" y="327"/>
                      <a:pt x="827" y="201"/>
                      <a:pt x="752" y="126"/>
                    </a:cubicBezTo>
                    <a:cubicBezTo>
                      <a:pt x="677" y="51"/>
                      <a:pt x="552" y="1"/>
                      <a:pt x="451"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8"/>
              <p:cNvSpPr/>
              <p:nvPr/>
            </p:nvSpPr>
            <p:spPr>
              <a:xfrm>
                <a:off x="5044650" y="2665650"/>
                <a:ext cx="26325" cy="45175"/>
              </a:xfrm>
              <a:custGeom>
                <a:avLst/>
                <a:gdLst/>
                <a:ahLst/>
                <a:cxnLst/>
                <a:rect l="l" t="t" r="r" b="b"/>
                <a:pathLst>
                  <a:path w="1053" h="1807" extrusionOk="0">
                    <a:moveTo>
                      <a:pt x="573" y="1"/>
                    </a:moveTo>
                    <a:cubicBezTo>
                      <a:pt x="502" y="1"/>
                      <a:pt x="435" y="13"/>
                      <a:pt x="376" y="42"/>
                    </a:cubicBezTo>
                    <a:cubicBezTo>
                      <a:pt x="301" y="118"/>
                      <a:pt x="201" y="218"/>
                      <a:pt x="176" y="318"/>
                    </a:cubicBezTo>
                    <a:cubicBezTo>
                      <a:pt x="126" y="619"/>
                      <a:pt x="75" y="945"/>
                      <a:pt x="0" y="1245"/>
                    </a:cubicBezTo>
                    <a:cubicBezTo>
                      <a:pt x="0" y="1346"/>
                      <a:pt x="0" y="1471"/>
                      <a:pt x="50" y="1571"/>
                    </a:cubicBezTo>
                    <a:cubicBezTo>
                      <a:pt x="100" y="1671"/>
                      <a:pt x="226" y="1772"/>
                      <a:pt x="326" y="1797"/>
                    </a:cubicBezTo>
                    <a:cubicBezTo>
                      <a:pt x="360" y="1803"/>
                      <a:pt x="393" y="1807"/>
                      <a:pt x="426" y="1807"/>
                    </a:cubicBezTo>
                    <a:cubicBezTo>
                      <a:pt x="515" y="1807"/>
                      <a:pt x="597" y="1783"/>
                      <a:pt x="652" y="1747"/>
                    </a:cubicBezTo>
                    <a:cubicBezTo>
                      <a:pt x="752" y="1671"/>
                      <a:pt x="852" y="1596"/>
                      <a:pt x="877" y="1471"/>
                    </a:cubicBezTo>
                    <a:cubicBezTo>
                      <a:pt x="928" y="1170"/>
                      <a:pt x="978" y="869"/>
                      <a:pt x="1053" y="544"/>
                    </a:cubicBezTo>
                    <a:cubicBezTo>
                      <a:pt x="1053" y="443"/>
                      <a:pt x="1053" y="318"/>
                      <a:pt x="1003" y="218"/>
                    </a:cubicBezTo>
                    <a:cubicBezTo>
                      <a:pt x="953" y="118"/>
                      <a:pt x="827" y="42"/>
                      <a:pt x="727" y="17"/>
                    </a:cubicBezTo>
                    <a:cubicBezTo>
                      <a:pt x="675" y="7"/>
                      <a:pt x="623" y="1"/>
                      <a:pt x="573"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8"/>
              <p:cNvSpPr/>
              <p:nvPr/>
            </p:nvSpPr>
            <p:spPr>
              <a:xfrm>
                <a:off x="5071575" y="2661050"/>
                <a:ext cx="22600" cy="39500"/>
              </a:xfrm>
              <a:custGeom>
                <a:avLst/>
                <a:gdLst/>
                <a:ahLst/>
                <a:cxnLst/>
                <a:rect l="l" t="t" r="r" b="b"/>
                <a:pathLst>
                  <a:path w="904" h="1580" extrusionOk="0">
                    <a:moveTo>
                      <a:pt x="452" y="1"/>
                    </a:moveTo>
                    <a:cubicBezTo>
                      <a:pt x="327" y="26"/>
                      <a:pt x="201" y="51"/>
                      <a:pt x="126" y="151"/>
                    </a:cubicBezTo>
                    <a:cubicBezTo>
                      <a:pt x="51" y="226"/>
                      <a:pt x="1" y="327"/>
                      <a:pt x="1" y="452"/>
                    </a:cubicBezTo>
                    <a:lnTo>
                      <a:pt x="1" y="1129"/>
                    </a:lnTo>
                    <a:cubicBezTo>
                      <a:pt x="1" y="1229"/>
                      <a:pt x="51" y="1354"/>
                      <a:pt x="126" y="1429"/>
                    </a:cubicBezTo>
                    <a:cubicBezTo>
                      <a:pt x="201" y="1505"/>
                      <a:pt x="327" y="1580"/>
                      <a:pt x="452" y="1580"/>
                    </a:cubicBezTo>
                    <a:cubicBezTo>
                      <a:pt x="552" y="1555"/>
                      <a:pt x="678" y="1530"/>
                      <a:pt x="753" y="1429"/>
                    </a:cubicBezTo>
                    <a:cubicBezTo>
                      <a:pt x="853" y="1354"/>
                      <a:pt x="903" y="1254"/>
                      <a:pt x="903" y="1129"/>
                    </a:cubicBezTo>
                    <a:lnTo>
                      <a:pt x="903" y="452"/>
                    </a:lnTo>
                    <a:cubicBezTo>
                      <a:pt x="903" y="352"/>
                      <a:pt x="853" y="226"/>
                      <a:pt x="753" y="151"/>
                    </a:cubicBezTo>
                    <a:cubicBezTo>
                      <a:pt x="678" y="51"/>
                      <a:pt x="552" y="1"/>
                      <a:pt x="452"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8"/>
              <p:cNvSpPr/>
              <p:nvPr/>
            </p:nvSpPr>
            <p:spPr>
              <a:xfrm>
                <a:off x="5489500" y="2682250"/>
                <a:ext cx="24475" cy="38975"/>
              </a:xfrm>
              <a:custGeom>
                <a:avLst/>
                <a:gdLst/>
                <a:ahLst/>
                <a:cxnLst/>
                <a:rect l="l" t="t" r="r" b="b"/>
                <a:pathLst>
                  <a:path w="979" h="1559" extrusionOk="0">
                    <a:moveTo>
                      <a:pt x="477" y="0"/>
                    </a:moveTo>
                    <a:cubicBezTo>
                      <a:pt x="460" y="0"/>
                      <a:pt x="444" y="2"/>
                      <a:pt x="427" y="5"/>
                    </a:cubicBezTo>
                    <a:cubicBezTo>
                      <a:pt x="327" y="5"/>
                      <a:pt x="201" y="30"/>
                      <a:pt x="126" y="130"/>
                    </a:cubicBezTo>
                    <a:cubicBezTo>
                      <a:pt x="101" y="155"/>
                      <a:pt x="76" y="180"/>
                      <a:pt x="51" y="231"/>
                    </a:cubicBezTo>
                    <a:cubicBezTo>
                      <a:pt x="1" y="281"/>
                      <a:pt x="1" y="356"/>
                      <a:pt x="1" y="431"/>
                    </a:cubicBezTo>
                    <a:cubicBezTo>
                      <a:pt x="26" y="657"/>
                      <a:pt x="51" y="882"/>
                      <a:pt x="76" y="1108"/>
                    </a:cubicBezTo>
                    <a:cubicBezTo>
                      <a:pt x="76" y="1158"/>
                      <a:pt x="76" y="1233"/>
                      <a:pt x="101" y="1283"/>
                    </a:cubicBezTo>
                    <a:cubicBezTo>
                      <a:pt x="126" y="1333"/>
                      <a:pt x="151" y="1383"/>
                      <a:pt x="201" y="1434"/>
                    </a:cubicBezTo>
                    <a:cubicBezTo>
                      <a:pt x="277" y="1509"/>
                      <a:pt x="402" y="1559"/>
                      <a:pt x="527" y="1559"/>
                    </a:cubicBezTo>
                    <a:cubicBezTo>
                      <a:pt x="627" y="1559"/>
                      <a:pt x="753" y="1509"/>
                      <a:pt x="828" y="1434"/>
                    </a:cubicBezTo>
                    <a:cubicBezTo>
                      <a:pt x="853" y="1383"/>
                      <a:pt x="878" y="1358"/>
                      <a:pt x="903" y="1333"/>
                    </a:cubicBezTo>
                    <a:cubicBezTo>
                      <a:pt x="953" y="1258"/>
                      <a:pt x="978" y="1183"/>
                      <a:pt x="978" y="1108"/>
                    </a:cubicBezTo>
                    <a:lnTo>
                      <a:pt x="878" y="431"/>
                    </a:lnTo>
                    <a:cubicBezTo>
                      <a:pt x="878" y="381"/>
                      <a:pt x="878" y="331"/>
                      <a:pt x="853" y="281"/>
                    </a:cubicBezTo>
                    <a:cubicBezTo>
                      <a:pt x="828" y="205"/>
                      <a:pt x="803" y="155"/>
                      <a:pt x="753" y="130"/>
                    </a:cubicBezTo>
                    <a:cubicBezTo>
                      <a:pt x="688" y="65"/>
                      <a:pt x="585" y="0"/>
                      <a:pt x="477"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28"/>
              <p:cNvSpPr/>
              <p:nvPr/>
            </p:nvSpPr>
            <p:spPr>
              <a:xfrm>
                <a:off x="5455675" y="2690500"/>
                <a:ext cx="25075" cy="30725"/>
              </a:xfrm>
              <a:custGeom>
                <a:avLst/>
                <a:gdLst/>
                <a:ahLst/>
                <a:cxnLst/>
                <a:rect l="l" t="t" r="r" b="b"/>
                <a:pathLst>
                  <a:path w="1003" h="1229" extrusionOk="0">
                    <a:moveTo>
                      <a:pt x="351" y="1"/>
                    </a:moveTo>
                    <a:cubicBezTo>
                      <a:pt x="301" y="26"/>
                      <a:pt x="276" y="51"/>
                      <a:pt x="251" y="51"/>
                    </a:cubicBezTo>
                    <a:cubicBezTo>
                      <a:pt x="176" y="101"/>
                      <a:pt x="101" y="151"/>
                      <a:pt x="76" y="226"/>
                    </a:cubicBezTo>
                    <a:cubicBezTo>
                      <a:pt x="51" y="251"/>
                      <a:pt x="51" y="302"/>
                      <a:pt x="25" y="327"/>
                    </a:cubicBezTo>
                    <a:cubicBezTo>
                      <a:pt x="0" y="402"/>
                      <a:pt x="0" y="477"/>
                      <a:pt x="25" y="552"/>
                    </a:cubicBezTo>
                    <a:cubicBezTo>
                      <a:pt x="51" y="677"/>
                      <a:pt x="76" y="778"/>
                      <a:pt x="101" y="878"/>
                    </a:cubicBezTo>
                    <a:cubicBezTo>
                      <a:pt x="126" y="953"/>
                      <a:pt x="151" y="1003"/>
                      <a:pt x="201" y="1053"/>
                    </a:cubicBezTo>
                    <a:cubicBezTo>
                      <a:pt x="226" y="1104"/>
                      <a:pt x="276" y="1129"/>
                      <a:pt x="326" y="1154"/>
                    </a:cubicBezTo>
                    <a:cubicBezTo>
                      <a:pt x="376" y="1204"/>
                      <a:pt x="426" y="1204"/>
                      <a:pt x="477" y="1229"/>
                    </a:cubicBezTo>
                    <a:cubicBezTo>
                      <a:pt x="552" y="1229"/>
                      <a:pt x="602" y="1229"/>
                      <a:pt x="652" y="1204"/>
                    </a:cubicBezTo>
                    <a:cubicBezTo>
                      <a:pt x="702" y="1204"/>
                      <a:pt x="727" y="1179"/>
                      <a:pt x="777" y="1154"/>
                    </a:cubicBezTo>
                    <a:cubicBezTo>
                      <a:pt x="828" y="1129"/>
                      <a:pt x="903" y="1078"/>
                      <a:pt x="928" y="1003"/>
                    </a:cubicBezTo>
                    <a:cubicBezTo>
                      <a:pt x="953" y="953"/>
                      <a:pt x="953" y="928"/>
                      <a:pt x="978" y="878"/>
                    </a:cubicBezTo>
                    <a:cubicBezTo>
                      <a:pt x="1003" y="803"/>
                      <a:pt x="1003" y="728"/>
                      <a:pt x="978" y="652"/>
                    </a:cubicBezTo>
                    <a:cubicBezTo>
                      <a:pt x="953" y="552"/>
                      <a:pt x="928" y="452"/>
                      <a:pt x="903" y="327"/>
                    </a:cubicBezTo>
                    <a:cubicBezTo>
                      <a:pt x="878" y="276"/>
                      <a:pt x="853" y="226"/>
                      <a:pt x="802" y="176"/>
                    </a:cubicBezTo>
                    <a:cubicBezTo>
                      <a:pt x="777" y="126"/>
                      <a:pt x="727" y="76"/>
                      <a:pt x="677" y="51"/>
                    </a:cubicBezTo>
                    <a:cubicBezTo>
                      <a:pt x="627" y="26"/>
                      <a:pt x="577" y="1"/>
                      <a:pt x="527"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28"/>
              <p:cNvSpPr/>
              <p:nvPr/>
            </p:nvSpPr>
            <p:spPr>
              <a:xfrm>
                <a:off x="5491400" y="2763200"/>
                <a:ext cx="22575" cy="36975"/>
              </a:xfrm>
              <a:custGeom>
                <a:avLst/>
                <a:gdLst/>
                <a:ahLst/>
                <a:cxnLst/>
                <a:rect l="l" t="t" r="r" b="b"/>
                <a:pathLst>
                  <a:path w="903" h="1479" extrusionOk="0">
                    <a:moveTo>
                      <a:pt x="451" y="0"/>
                    </a:moveTo>
                    <a:cubicBezTo>
                      <a:pt x="326" y="0"/>
                      <a:pt x="201" y="50"/>
                      <a:pt x="125" y="125"/>
                    </a:cubicBezTo>
                    <a:cubicBezTo>
                      <a:pt x="50" y="226"/>
                      <a:pt x="0" y="326"/>
                      <a:pt x="0" y="451"/>
                    </a:cubicBezTo>
                    <a:lnTo>
                      <a:pt x="0" y="1028"/>
                    </a:lnTo>
                    <a:cubicBezTo>
                      <a:pt x="0" y="1153"/>
                      <a:pt x="50" y="1253"/>
                      <a:pt x="125" y="1353"/>
                    </a:cubicBezTo>
                    <a:cubicBezTo>
                      <a:pt x="175" y="1379"/>
                      <a:pt x="226" y="1429"/>
                      <a:pt x="276" y="1429"/>
                    </a:cubicBezTo>
                    <a:cubicBezTo>
                      <a:pt x="326" y="1454"/>
                      <a:pt x="376" y="1479"/>
                      <a:pt x="451" y="1479"/>
                    </a:cubicBezTo>
                    <a:cubicBezTo>
                      <a:pt x="551" y="1479"/>
                      <a:pt x="677" y="1429"/>
                      <a:pt x="752" y="1353"/>
                    </a:cubicBezTo>
                    <a:cubicBezTo>
                      <a:pt x="852" y="1253"/>
                      <a:pt x="902" y="1153"/>
                      <a:pt x="902" y="1028"/>
                    </a:cubicBezTo>
                    <a:lnTo>
                      <a:pt x="902" y="451"/>
                    </a:lnTo>
                    <a:cubicBezTo>
                      <a:pt x="902" y="326"/>
                      <a:pt x="852" y="201"/>
                      <a:pt x="752" y="125"/>
                    </a:cubicBezTo>
                    <a:cubicBezTo>
                      <a:pt x="727" y="75"/>
                      <a:pt x="677" y="50"/>
                      <a:pt x="602" y="25"/>
                    </a:cubicBezTo>
                    <a:cubicBezTo>
                      <a:pt x="551" y="0"/>
                      <a:pt x="501" y="0"/>
                      <a:pt x="451"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28"/>
              <p:cNvSpPr/>
              <p:nvPr/>
            </p:nvSpPr>
            <p:spPr>
              <a:xfrm>
                <a:off x="5455675" y="2763200"/>
                <a:ext cx="27600" cy="34950"/>
              </a:xfrm>
              <a:custGeom>
                <a:avLst/>
                <a:gdLst/>
                <a:ahLst/>
                <a:cxnLst/>
                <a:rect l="l" t="t" r="r" b="b"/>
                <a:pathLst>
                  <a:path w="1104" h="1398" extrusionOk="0">
                    <a:moveTo>
                      <a:pt x="351" y="0"/>
                    </a:moveTo>
                    <a:cubicBezTo>
                      <a:pt x="226" y="50"/>
                      <a:pt x="126" y="125"/>
                      <a:pt x="76" y="226"/>
                    </a:cubicBezTo>
                    <a:cubicBezTo>
                      <a:pt x="25" y="326"/>
                      <a:pt x="0" y="451"/>
                      <a:pt x="25" y="551"/>
                    </a:cubicBezTo>
                    <a:cubicBezTo>
                      <a:pt x="76" y="727"/>
                      <a:pt x="151" y="902"/>
                      <a:pt x="201" y="1053"/>
                    </a:cubicBezTo>
                    <a:cubicBezTo>
                      <a:pt x="201" y="1128"/>
                      <a:pt x="226" y="1178"/>
                      <a:pt x="276" y="1203"/>
                    </a:cubicBezTo>
                    <a:cubicBezTo>
                      <a:pt x="301" y="1253"/>
                      <a:pt x="351" y="1303"/>
                      <a:pt x="401" y="1328"/>
                    </a:cubicBezTo>
                    <a:cubicBezTo>
                      <a:pt x="452" y="1353"/>
                      <a:pt x="502" y="1379"/>
                      <a:pt x="577" y="1379"/>
                    </a:cubicBezTo>
                    <a:cubicBezTo>
                      <a:pt x="602" y="1391"/>
                      <a:pt x="627" y="1397"/>
                      <a:pt x="655" y="1397"/>
                    </a:cubicBezTo>
                    <a:cubicBezTo>
                      <a:pt x="683" y="1397"/>
                      <a:pt x="715" y="1391"/>
                      <a:pt x="752" y="1379"/>
                    </a:cubicBezTo>
                    <a:cubicBezTo>
                      <a:pt x="853" y="1353"/>
                      <a:pt x="953" y="1278"/>
                      <a:pt x="1028" y="1153"/>
                    </a:cubicBezTo>
                    <a:cubicBezTo>
                      <a:pt x="1078" y="1053"/>
                      <a:pt x="1103" y="952"/>
                      <a:pt x="1053" y="827"/>
                    </a:cubicBezTo>
                    <a:cubicBezTo>
                      <a:pt x="1003" y="652"/>
                      <a:pt x="953" y="501"/>
                      <a:pt x="903" y="326"/>
                    </a:cubicBezTo>
                    <a:cubicBezTo>
                      <a:pt x="878" y="276"/>
                      <a:pt x="853" y="226"/>
                      <a:pt x="802" y="175"/>
                    </a:cubicBezTo>
                    <a:cubicBezTo>
                      <a:pt x="777" y="125"/>
                      <a:pt x="727" y="75"/>
                      <a:pt x="677" y="50"/>
                    </a:cubicBezTo>
                    <a:cubicBezTo>
                      <a:pt x="627" y="25"/>
                      <a:pt x="577" y="0"/>
                      <a:pt x="527"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28"/>
              <p:cNvSpPr/>
              <p:nvPr/>
            </p:nvSpPr>
            <p:spPr>
              <a:xfrm>
                <a:off x="5711325" y="3236825"/>
                <a:ext cx="26950" cy="41050"/>
              </a:xfrm>
              <a:custGeom>
                <a:avLst/>
                <a:gdLst/>
                <a:ahLst/>
                <a:cxnLst/>
                <a:rect l="l" t="t" r="r" b="b"/>
                <a:pathLst>
                  <a:path w="1078" h="1642" extrusionOk="0">
                    <a:moveTo>
                      <a:pt x="474" y="0"/>
                    </a:moveTo>
                    <a:cubicBezTo>
                      <a:pt x="431" y="0"/>
                      <a:pt x="389" y="8"/>
                      <a:pt x="351" y="28"/>
                    </a:cubicBezTo>
                    <a:cubicBezTo>
                      <a:pt x="226" y="53"/>
                      <a:pt x="125" y="128"/>
                      <a:pt x="75" y="228"/>
                    </a:cubicBezTo>
                    <a:cubicBezTo>
                      <a:pt x="25" y="328"/>
                      <a:pt x="0" y="454"/>
                      <a:pt x="25" y="579"/>
                    </a:cubicBezTo>
                    <a:lnTo>
                      <a:pt x="201" y="1306"/>
                    </a:lnTo>
                    <a:cubicBezTo>
                      <a:pt x="226" y="1431"/>
                      <a:pt x="301" y="1531"/>
                      <a:pt x="401" y="1581"/>
                    </a:cubicBezTo>
                    <a:cubicBezTo>
                      <a:pt x="474" y="1618"/>
                      <a:pt x="561" y="1641"/>
                      <a:pt x="652" y="1641"/>
                    </a:cubicBezTo>
                    <a:cubicBezTo>
                      <a:pt x="685" y="1641"/>
                      <a:pt x="718" y="1638"/>
                      <a:pt x="752" y="1632"/>
                    </a:cubicBezTo>
                    <a:cubicBezTo>
                      <a:pt x="852" y="1607"/>
                      <a:pt x="952" y="1531"/>
                      <a:pt x="1028" y="1431"/>
                    </a:cubicBezTo>
                    <a:cubicBezTo>
                      <a:pt x="1078" y="1306"/>
                      <a:pt x="1078" y="1206"/>
                      <a:pt x="1053" y="1080"/>
                    </a:cubicBezTo>
                    <a:cubicBezTo>
                      <a:pt x="1003" y="830"/>
                      <a:pt x="952" y="579"/>
                      <a:pt x="902" y="328"/>
                    </a:cubicBezTo>
                    <a:cubicBezTo>
                      <a:pt x="877" y="228"/>
                      <a:pt x="777" y="128"/>
                      <a:pt x="677" y="53"/>
                    </a:cubicBezTo>
                    <a:cubicBezTo>
                      <a:pt x="615" y="22"/>
                      <a:pt x="543" y="0"/>
                      <a:pt x="474"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28"/>
              <p:cNvSpPr/>
              <p:nvPr/>
            </p:nvSpPr>
            <p:spPr>
              <a:xfrm>
                <a:off x="5669950" y="3238750"/>
                <a:ext cx="25100" cy="41375"/>
              </a:xfrm>
              <a:custGeom>
                <a:avLst/>
                <a:gdLst/>
                <a:ahLst/>
                <a:cxnLst/>
                <a:rect l="l" t="t" r="r" b="b"/>
                <a:pathLst>
                  <a:path w="1004" h="1655" extrusionOk="0">
                    <a:moveTo>
                      <a:pt x="452" y="1"/>
                    </a:moveTo>
                    <a:cubicBezTo>
                      <a:pt x="327" y="26"/>
                      <a:pt x="226" y="51"/>
                      <a:pt x="126" y="151"/>
                    </a:cubicBezTo>
                    <a:cubicBezTo>
                      <a:pt x="51" y="226"/>
                      <a:pt x="1" y="352"/>
                      <a:pt x="1" y="452"/>
                    </a:cubicBezTo>
                    <a:cubicBezTo>
                      <a:pt x="26" y="702"/>
                      <a:pt x="51" y="953"/>
                      <a:pt x="76" y="1204"/>
                    </a:cubicBezTo>
                    <a:cubicBezTo>
                      <a:pt x="76" y="1279"/>
                      <a:pt x="101" y="1329"/>
                      <a:pt x="126" y="1379"/>
                    </a:cubicBezTo>
                    <a:cubicBezTo>
                      <a:pt x="151" y="1429"/>
                      <a:pt x="176" y="1479"/>
                      <a:pt x="226" y="1530"/>
                    </a:cubicBezTo>
                    <a:cubicBezTo>
                      <a:pt x="302" y="1605"/>
                      <a:pt x="427" y="1655"/>
                      <a:pt x="527" y="1655"/>
                    </a:cubicBezTo>
                    <a:cubicBezTo>
                      <a:pt x="653" y="1655"/>
                      <a:pt x="778" y="1605"/>
                      <a:pt x="853" y="1530"/>
                    </a:cubicBezTo>
                    <a:cubicBezTo>
                      <a:pt x="928" y="1454"/>
                      <a:pt x="1003" y="1329"/>
                      <a:pt x="978" y="1204"/>
                    </a:cubicBezTo>
                    <a:cubicBezTo>
                      <a:pt x="953" y="953"/>
                      <a:pt x="928" y="702"/>
                      <a:pt x="903" y="452"/>
                    </a:cubicBezTo>
                    <a:cubicBezTo>
                      <a:pt x="903" y="402"/>
                      <a:pt x="903" y="352"/>
                      <a:pt x="853" y="301"/>
                    </a:cubicBezTo>
                    <a:cubicBezTo>
                      <a:pt x="853" y="226"/>
                      <a:pt x="803" y="176"/>
                      <a:pt x="778" y="151"/>
                    </a:cubicBezTo>
                    <a:cubicBezTo>
                      <a:pt x="703" y="76"/>
                      <a:pt x="552" y="1"/>
                      <a:pt x="452"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28"/>
              <p:cNvSpPr/>
              <p:nvPr/>
            </p:nvSpPr>
            <p:spPr>
              <a:xfrm>
                <a:off x="5575975" y="3054075"/>
                <a:ext cx="25075" cy="36825"/>
              </a:xfrm>
              <a:custGeom>
                <a:avLst/>
                <a:gdLst/>
                <a:ahLst/>
                <a:cxnLst/>
                <a:rect l="l" t="t" r="r" b="b"/>
                <a:pathLst>
                  <a:path w="1003" h="1473" extrusionOk="0">
                    <a:moveTo>
                      <a:pt x="430" y="0"/>
                    </a:moveTo>
                    <a:cubicBezTo>
                      <a:pt x="401" y="0"/>
                      <a:pt x="376" y="7"/>
                      <a:pt x="351" y="19"/>
                    </a:cubicBezTo>
                    <a:cubicBezTo>
                      <a:pt x="226" y="44"/>
                      <a:pt x="126" y="120"/>
                      <a:pt x="76" y="220"/>
                    </a:cubicBezTo>
                    <a:lnTo>
                      <a:pt x="26" y="345"/>
                    </a:lnTo>
                    <a:cubicBezTo>
                      <a:pt x="0" y="420"/>
                      <a:pt x="0" y="495"/>
                      <a:pt x="26" y="571"/>
                    </a:cubicBezTo>
                    <a:cubicBezTo>
                      <a:pt x="51" y="746"/>
                      <a:pt x="76" y="947"/>
                      <a:pt x="101" y="1147"/>
                    </a:cubicBezTo>
                    <a:cubicBezTo>
                      <a:pt x="126" y="1197"/>
                      <a:pt x="151" y="1247"/>
                      <a:pt x="176" y="1297"/>
                    </a:cubicBezTo>
                    <a:cubicBezTo>
                      <a:pt x="226" y="1348"/>
                      <a:pt x="276" y="1398"/>
                      <a:pt x="326" y="1423"/>
                    </a:cubicBezTo>
                    <a:cubicBezTo>
                      <a:pt x="376" y="1448"/>
                      <a:pt x="427" y="1473"/>
                      <a:pt x="477" y="1473"/>
                    </a:cubicBezTo>
                    <a:lnTo>
                      <a:pt x="652" y="1473"/>
                    </a:lnTo>
                    <a:cubicBezTo>
                      <a:pt x="777" y="1423"/>
                      <a:pt x="878" y="1373"/>
                      <a:pt x="928" y="1247"/>
                    </a:cubicBezTo>
                    <a:cubicBezTo>
                      <a:pt x="953" y="1222"/>
                      <a:pt x="953" y="1172"/>
                      <a:pt x="978" y="1147"/>
                    </a:cubicBezTo>
                    <a:cubicBezTo>
                      <a:pt x="1003" y="1072"/>
                      <a:pt x="1003" y="997"/>
                      <a:pt x="978" y="922"/>
                    </a:cubicBezTo>
                    <a:cubicBezTo>
                      <a:pt x="953" y="721"/>
                      <a:pt x="928" y="521"/>
                      <a:pt x="903" y="345"/>
                    </a:cubicBezTo>
                    <a:cubicBezTo>
                      <a:pt x="878" y="270"/>
                      <a:pt x="853" y="220"/>
                      <a:pt x="828" y="170"/>
                    </a:cubicBezTo>
                    <a:cubicBezTo>
                      <a:pt x="777" y="120"/>
                      <a:pt x="727" y="94"/>
                      <a:pt x="677" y="69"/>
                    </a:cubicBezTo>
                    <a:cubicBezTo>
                      <a:pt x="627" y="19"/>
                      <a:pt x="577" y="19"/>
                      <a:pt x="527" y="19"/>
                    </a:cubicBezTo>
                    <a:cubicBezTo>
                      <a:pt x="489" y="7"/>
                      <a:pt x="458" y="0"/>
                      <a:pt x="430"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28"/>
              <p:cNvSpPr/>
              <p:nvPr/>
            </p:nvSpPr>
            <p:spPr>
              <a:xfrm>
                <a:off x="5534625" y="3033175"/>
                <a:ext cx="26975" cy="45450"/>
              </a:xfrm>
              <a:custGeom>
                <a:avLst/>
                <a:gdLst/>
                <a:ahLst/>
                <a:cxnLst/>
                <a:rect l="l" t="t" r="r" b="b"/>
                <a:pathLst>
                  <a:path w="1079" h="1818" extrusionOk="0">
                    <a:moveTo>
                      <a:pt x="481" y="1"/>
                    </a:moveTo>
                    <a:cubicBezTo>
                      <a:pt x="435" y="1"/>
                      <a:pt x="390" y="9"/>
                      <a:pt x="351" y="28"/>
                    </a:cubicBezTo>
                    <a:cubicBezTo>
                      <a:pt x="226" y="53"/>
                      <a:pt x="126" y="128"/>
                      <a:pt x="76" y="229"/>
                    </a:cubicBezTo>
                    <a:cubicBezTo>
                      <a:pt x="25" y="329"/>
                      <a:pt x="0" y="454"/>
                      <a:pt x="25" y="554"/>
                    </a:cubicBezTo>
                    <a:lnTo>
                      <a:pt x="201" y="1482"/>
                    </a:lnTo>
                    <a:cubicBezTo>
                      <a:pt x="226" y="1582"/>
                      <a:pt x="326" y="1707"/>
                      <a:pt x="401" y="1758"/>
                    </a:cubicBezTo>
                    <a:cubicBezTo>
                      <a:pt x="475" y="1794"/>
                      <a:pt x="562" y="1817"/>
                      <a:pt x="652" y="1817"/>
                    </a:cubicBezTo>
                    <a:cubicBezTo>
                      <a:pt x="685" y="1817"/>
                      <a:pt x="719" y="1814"/>
                      <a:pt x="752" y="1808"/>
                    </a:cubicBezTo>
                    <a:cubicBezTo>
                      <a:pt x="852" y="1758"/>
                      <a:pt x="953" y="1707"/>
                      <a:pt x="1028" y="1582"/>
                    </a:cubicBezTo>
                    <a:cubicBezTo>
                      <a:pt x="1078" y="1482"/>
                      <a:pt x="1078" y="1382"/>
                      <a:pt x="1053" y="1256"/>
                    </a:cubicBezTo>
                    <a:cubicBezTo>
                      <a:pt x="1003" y="956"/>
                      <a:pt x="953" y="655"/>
                      <a:pt x="903" y="329"/>
                    </a:cubicBezTo>
                    <a:cubicBezTo>
                      <a:pt x="878" y="229"/>
                      <a:pt x="777" y="103"/>
                      <a:pt x="677" y="53"/>
                    </a:cubicBezTo>
                    <a:cubicBezTo>
                      <a:pt x="631" y="22"/>
                      <a:pt x="555" y="1"/>
                      <a:pt x="481"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28"/>
              <p:cNvSpPr/>
              <p:nvPr/>
            </p:nvSpPr>
            <p:spPr>
              <a:xfrm>
                <a:off x="4882350" y="3804175"/>
                <a:ext cx="43275" cy="53450"/>
              </a:xfrm>
              <a:custGeom>
                <a:avLst/>
                <a:gdLst/>
                <a:ahLst/>
                <a:cxnLst/>
                <a:rect l="l" t="t" r="r" b="b"/>
                <a:pathLst>
                  <a:path w="1731" h="2138" extrusionOk="0">
                    <a:moveTo>
                      <a:pt x="610" y="0"/>
                    </a:moveTo>
                    <a:cubicBezTo>
                      <a:pt x="539" y="0"/>
                      <a:pt x="466" y="18"/>
                      <a:pt x="402" y="66"/>
                    </a:cubicBezTo>
                    <a:cubicBezTo>
                      <a:pt x="302" y="116"/>
                      <a:pt x="201" y="216"/>
                      <a:pt x="176" y="341"/>
                    </a:cubicBezTo>
                    <a:cubicBezTo>
                      <a:pt x="126" y="642"/>
                      <a:pt x="76" y="943"/>
                      <a:pt x="26" y="1243"/>
                    </a:cubicBezTo>
                    <a:cubicBezTo>
                      <a:pt x="1" y="1369"/>
                      <a:pt x="1" y="1494"/>
                      <a:pt x="51" y="1594"/>
                    </a:cubicBezTo>
                    <a:cubicBezTo>
                      <a:pt x="126" y="1695"/>
                      <a:pt x="227" y="1770"/>
                      <a:pt x="327" y="1795"/>
                    </a:cubicBezTo>
                    <a:cubicBezTo>
                      <a:pt x="373" y="1804"/>
                      <a:pt x="419" y="1810"/>
                      <a:pt x="463" y="1810"/>
                    </a:cubicBezTo>
                    <a:cubicBezTo>
                      <a:pt x="540" y="1810"/>
                      <a:pt x="614" y="1792"/>
                      <a:pt x="678" y="1745"/>
                    </a:cubicBezTo>
                    <a:cubicBezTo>
                      <a:pt x="703" y="1745"/>
                      <a:pt x="728" y="1720"/>
                      <a:pt x="753" y="1695"/>
                    </a:cubicBezTo>
                    <a:cubicBezTo>
                      <a:pt x="753" y="1720"/>
                      <a:pt x="753" y="1745"/>
                      <a:pt x="753" y="1745"/>
                    </a:cubicBezTo>
                    <a:cubicBezTo>
                      <a:pt x="753" y="1820"/>
                      <a:pt x="778" y="1870"/>
                      <a:pt x="803" y="1920"/>
                    </a:cubicBezTo>
                    <a:cubicBezTo>
                      <a:pt x="828" y="1970"/>
                      <a:pt x="878" y="2020"/>
                      <a:pt x="928" y="2046"/>
                    </a:cubicBezTo>
                    <a:cubicBezTo>
                      <a:pt x="978" y="2096"/>
                      <a:pt x="1029" y="2121"/>
                      <a:pt x="1079" y="2121"/>
                    </a:cubicBezTo>
                    <a:cubicBezTo>
                      <a:pt x="1131" y="2131"/>
                      <a:pt x="1182" y="2137"/>
                      <a:pt x="1233" y="2137"/>
                    </a:cubicBezTo>
                    <a:cubicBezTo>
                      <a:pt x="1304" y="2137"/>
                      <a:pt x="1371" y="2125"/>
                      <a:pt x="1430" y="2096"/>
                    </a:cubicBezTo>
                    <a:cubicBezTo>
                      <a:pt x="1455" y="2071"/>
                      <a:pt x="1480" y="2046"/>
                      <a:pt x="1505" y="2020"/>
                    </a:cubicBezTo>
                    <a:cubicBezTo>
                      <a:pt x="1580" y="1970"/>
                      <a:pt x="1605" y="1895"/>
                      <a:pt x="1630" y="1820"/>
                    </a:cubicBezTo>
                    <a:cubicBezTo>
                      <a:pt x="1655" y="1644"/>
                      <a:pt x="1680" y="1469"/>
                      <a:pt x="1705" y="1319"/>
                    </a:cubicBezTo>
                    <a:cubicBezTo>
                      <a:pt x="1730" y="1269"/>
                      <a:pt x="1730" y="1193"/>
                      <a:pt x="1730" y="1143"/>
                    </a:cubicBezTo>
                    <a:cubicBezTo>
                      <a:pt x="1730" y="1093"/>
                      <a:pt x="1705" y="1043"/>
                      <a:pt x="1680" y="968"/>
                    </a:cubicBezTo>
                    <a:cubicBezTo>
                      <a:pt x="1655" y="918"/>
                      <a:pt x="1605" y="893"/>
                      <a:pt x="1555" y="842"/>
                    </a:cubicBezTo>
                    <a:cubicBezTo>
                      <a:pt x="1505" y="817"/>
                      <a:pt x="1455" y="792"/>
                      <a:pt x="1404" y="767"/>
                    </a:cubicBezTo>
                    <a:cubicBezTo>
                      <a:pt x="1359" y="758"/>
                      <a:pt x="1313" y="752"/>
                      <a:pt x="1268" y="752"/>
                    </a:cubicBezTo>
                    <a:cubicBezTo>
                      <a:pt x="1191" y="752"/>
                      <a:pt x="1117" y="770"/>
                      <a:pt x="1054" y="817"/>
                    </a:cubicBezTo>
                    <a:lnTo>
                      <a:pt x="1003" y="868"/>
                    </a:lnTo>
                    <a:cubicBezTo>
                      <a:pt x="1003" y="767"/>
                      <a:pt x="1029" y="667"/>
                      <a:pt x="1054" y="567"/>
                    </a:cubicBezTo>
                    <a:cubicBezTo>
                      <a:pt x="1079" y="441"/>
                      <a:pt x="1079" y="341"/>
                      <a:pt x="1003" y="241"/>
                    </a:cubicBezTo>
                    <a:cubicBezTo>
                      <a:pt x="953" y="141"/>
                      <a:pt x="853" y="40"/>
                      <a:pt x="728" y="15"/>
                    </a:cubicBezTo>
                    <a:cubicBezTo>
                      <a:pt x="691" y="6"/>
                      <a:pt x="651" y="0"/>
                      <a:pt x="610"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28"/>
              <p:cNvSpPr/>
              <p:nvPr/>
            </p:nvSpPr>
            <p:spPr>
              <a:xfrm>
                <a:off x="5418700" y="3694275"/>
                <a:ext cx="24475" cy="28225"/>
              </a:xfrm>
              <a:custGeom>
                <a:avLst/>
                <a:gdLst/>
                <a:ahLst/>
                <a:cxnLst/>
                <a:rect l="l" t="t" r="r" b="b"/>
                <a:pathLst>
                  <a:path w="979" h="1129" extrusionOk="0">
                    <a:moveTo>
                      <a:pt x="527" y="0"/>
                    </a:moveTo>
                    <a:cubicBezTo>
                      <a:pt x="452" y="0"/>
                      <a:pt x="377" y="25"/>
                      <a:pt x="301" y="50"/>
                    </a:cubicBezTo>
                    <a:cubicBezTo>
                      <a:pt x="276" y="76"/>
                      <a:pt x="251" y="101"/>
                      <a:pt x="201" y="126"/>
                    </a:cubicBezTo>
                    <a:cubicBezTo>
                      <a:pt x="151" y="176"/>
                      <a:pt x="126" y="251"/>
                      <a:pt x="101" y="326"/>
                    </a:cubicBezTo>
                    <a:cubicBezTo>
                      <a:pt x="76" y="401"/>
                      <a:pt x="51" y="502"/>
                      <a:pt x="1" y="577"/>
                    </a:cubicBezTo>
                    <a:cubicBezTo>
                      <a:pt x="1" y="627"/>
                      <a:pt x="1" y="702"/>
                      <a:pt x="1" y="752"/>
                    </a:cubicBezTo>
                    <a:cubicBezTo>
                      <a:pt x="1" y="802"/>
                      <a:pt x="26" y="853"/>
                      <a:pt x="51" y="903"/>
                    </a:cubicBezTo>
                    <a:cubicBezTo>
                      <a:pt x="76" y="978"/>
                      <a:pt x="126" y="1003"/>
                      <a:pt x="176" y="1053"/>
                    </a:cubicBezTo>
                    <a:cubicBezTo>
                      <a:pt x="226" y="1078"/>
                      <a:pt x="276" y="1103"/>
                      <a:pt x="327" y="1128"/>
                    </a:cubicBezTo>
                    <a:lnTo>
                      <a:pt x="452" y="1128"/>
                    </a:lnTo>
                    <a:cubicBezTo>
                      <a:pt x="527" y="1128"/>
                      <a:pt x="602" y="1128"/>
                      <a:pt x="677" y="1078"/>
                    </a:cubicBezTo>
                    <a:cubicBezTo>
                      <a:pt x="702" y="1053"/>
                      <a:pt x="728" y="1028"/>
                      <a:pt x="753" y="1003"/>
                    </a:cubicBezTo>
                    <a:cubicBezTo>
                      <a:pt x="828" y="953"/>
                      <a:pt x="853" y="878"/>
                      <a:pt x="878" y="802"/>
                    </a:cubicBezTo>
                    <a:lnTo>
                      <a:pt x="953" y="552"/>
                    </a:lnTo>
                    <a:cubicBezTo>
                      <a:pt x="978" y="502"/>
                      <a:pt x="978" y="451"/>
                      <a:pt x="978" y="376"/>
                    </a:cubicBezTo>
                    <a:cubicBezTo>
                      <a:pt x="953" y="326"/>
                      <a:pt x="953" y="276"/>
                      <a:pt x="928" y="226"/>
                    </a:cubicBezTo>
                    <a:cubicBezTo>
                      <a:pt x="878" y="176"/>
                      <a:pt x="853" y="126"/>
                      <a:pt x="803" y="101"/>
                    </a:cubicBezTo>
                    <a:cubicBezTo>
                      <a:pt x="753" y="50"/>
                      <a:pt x="702" y="25"/>
                      <a:pt x="652"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28"/>
              <p:cNvSpPr/>
              <p:nvPr/>
            </p:nvSpPr>
            <p:spPr>
              <a:xfrm>
                <a:off x="5447525" y="3688000"/>
                <a:ext cx="22575" cy="24475"/>
              </a:xfrm>
              <a:custGeom>
                <a:avLst/>
                <a:gdLst/>
                <a:ahLst/>
                <a:cxnLst/>
                <a:rect l="l" t="t" r="r" b="b"/>
                <a:pathLst>
                  <a:path w="903" h="979" extrusionOk="0">
                    <a:moveTo>
                      <a:pt x="351" y="1"/>
                    </a:moveTo>
                    <a:cubicBezTo>
                      <a:pt x="251" y="26"/>
                      <a:pt x="201" y="76"/>
                      <a:pt x="126" y="126"/>
                    </a:cubicBezTo>
                    <a:lnTo>
                      <a:pt x="76" y="226"/>
                    </a:lnTo>
                    <a:cubicBezTo>
                      <a:pt x="26" y="301"/>
                      <a:pt x="1" y="377"/>
                      <a:pt x="1" y="452"/>
                    </a:cubicBezTo>
                    <a:lnTo>
                      <a:pt x="1" y="527"/>
                    </a:lnTo>
                    <a:cubicBezTo>
                      <a:pt x="1" y="577"/>
                      <a:pt x="26" y="652"/>
                      <a:pt x="51" y="702"/>
                    </a:cubicBezTo>
                    <a:cubicBezTo>
                      <a:pt x="51" y="753"/>
                      <a:pt x="101" y="803"/>
                      <a:pt x="126" y="853"/>
                    </a:cubicBezTo>
                    <a:cubicBezTo>
                      <a:pt x="176" y="878"/>
                      <a:pt x="226" y="928"/>
                      <a:pt x="276" y="928"/>
                    </a:cubicBezTo>
                    <a:cubicBezTo>
                      <a:pt x="351" y="953"/>
                      <a:pt x="402" y="978"/>
                      <a:pt x="452" y="978"/>
                    </a:cubicBezTo>
                    <a:cubicBezTo>
                      <a:pt x="502" y="978"/>
                      <a:pt x="527" y="953"/>
                      <a:pt x="577" y="953"/>
                    </a:cubicBezTo>
                    <a:cubicBezTo>
                      <a:pt x="652" y="928"/>
                      <a:pt x="702" y="903"/>
                      <a:pt x="778" y="853"/>
                    </a:cubicBezTo>
                    <a:cubicBezTo>
                      <a:pt x="803" y="803"/>
                      <a:pt x="828" y="778"/>
                      <a:pt x="853" y="753"/>
                    </a:cubicBezTo>
                    <a:cubicBezTo>
                      <a:pt x="878" y="677"/>
                      <a:pt x="903" y="602"/>
                      <a:pt x="903" y="527"/>
                    </a:cubicBezTo>
                    <a:lnTo>
                      <a:pt x="903" y="452"/>
                    </a:lnTo>
                    <a:cubicBezTo>
                      <a:pt x="903" y="377"/>
                      <a:pt x="903" y="327"/>
                      <a:pt x="878" y="276"/>
                    </a:cubicBezTo>
                    <a:cubicBezTo>
                      <a:pt x="853" y="226"/>
                      <a:pt x="828" y="176"/>
                      <a:pt x="778" y="126"/>
                    </a:cubicBezTo>
                    <a:cubicBezTo>
                      <a:pt x="727" y="76"/>
                      <a:pt x="677" y="51"/>
                      <a:pt x="627" y="26"/>
                    </a:cubicBezTo>
                    <a:cubicBezTo>
                      <a:pt x="577" y="1"/>
                      <a:pt x="527" y="1"/>
                      <a:pt x="452"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28"/>
              <p:cNvSpPr/>
              <p:nvPr/>
            </p:nvSpPr>
            <p:spPr>
              <a:xfrm>
                <a:off x="4998900" y="3399150"/>
                <a:ext cx="22575" cy="30725"/>
              </a:xfrm>
              <a:custGeom>
                <a:avLst/>
                <a:gdLst/>
                <a:ahLst/>
                <a:cxnLst/>
                <a:rect l="l" t="t" r="r" b="b"/>
                <a:pathLst>
                  <a:path w="903" h="1229" extrusionOk="0">
                    <a:moveTo>
                      <a:pt x="326" y="1"/>
                    </a:moveTo>
                    <a:cubicBezTo>
                      <a:pt x="251" y="26"/>
                      <a:pt x="176" y="76"/>
                      <a:pt x="126" y="126"/>
                    </a:cubicBezTo>
                    <a:lnTo>
                      <a:pt x="51" y="226"/>
                    </a:lnTo>
                    <a:cubicBezTo>
                      <a:pt x="26" y="302"/>
                      <a:pt x="1" y="377"/>
                      <a:pt x="1" y="452"/>
                    </a:cubicBezTo>
                    <a:lnTo>
                      <a:pt x="1" y="778"/>
                    </a:lnTo>
                    <a:cubicBezTo>
                      <a:pt x="1" y="828"/>
                      <a:pt x="1" y="903"/>
                      <a:pt x="26" y="953"/>
                    </a:cubicBezTo>
                    <a:cubicBezTo>
                      <a:pt x="51" y="1003"/>
                      <a:pt x="76" y="1053"/>
                      <a:pt x="126" y="1104"/>
                    </a:cubicBezTo>
                    <a:cubicBezTo>
                      <a:pt x="176" y="1129"/>
                      <a:pt x="226" y="1179"/>
                      <a:pt x="276" y="1179"/>
                    </a:cubicBezTo>
                    <a:cubicBezTo>
                      <a:pt x="326" y="1204"/>
                      <a:pt x="377" y="1229"/>
                      <a:pt x="452" y="1229"/>
                    </a:cubicBezTo>
                    <a:cubicBezTo>
                      <a:pt x="477" y="1229"/>
                      <a:pt x="527" y="1204"/>
                      <a:pt x="552" y="1204"/>
                    </a:cubicBezTo>
                    <a:cubicBezTo>
                      <a:pt x="627" y="1179"/>
                      <a:pt x="702" y="1154"/>
                      <a:pt x="753" y="1104"/>
                    </a:cubicBezTo>
                    <a:cubicBezTo>
                      <a:pt x="778" y="1053"/>
                      <a:pt x="803" y="1028"/>
                      <a:pt x="828" y="1003"/>
                    </a:cubicBezTo>
                    <a:cubicBezTo>
                      <a:pt x="878" y="928"/>
                      <a:pt x="903" y="853"/>
                      <a:pt x="903" y="778"/>
                    </a:cubicBezTo>
                    <a:lnTo>
                      <a:pt x="903" y="452"/>
                    </a:lnTo>
                    <a:cubicBezTo>
                      <a:pt x="903" y="377"/>
                      <a:pt x="878" y="327"/>
                      <a:pt x="853" y="276"/>
                    </a:cubicBezTo>
                    <a:cubicBezTo>
                      <a:pt x="828" y="226"/>
                      <a:pt x="803" y="176"/>
                      <a:pt x="753" y="126"/>
                    </a:cubicBezTo>
                    <a:cubicBezTo>
                      <a:pt x="727" y="76"/>
                      <a:pt x="677" y="51"/>
                      <a:pt x="602" y="26"/>
                    </a:cubicBezTo>
                    <a:cubicBezTo>
                      <a:pt x="552" y="1"/>
                      <a:pt x="502" y="1"/>
                      <a:pt x="452"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28"/>
              <p:cNvSpPr/>
              <p:nvPr/>
            </p:nvSpPr>
            <p:spPr>
              <a:xfrm>
                <a:off x="5032100" y="3396650"/>
                <a:ext cx="22600" cy="31350"/>
              </a:xfrm>
              <a:custGeom>
                <a:avLst/>
                <a:gdLst/>
                <a:ahLst/>
                <a:cxnLst/>
                <a:rect l="l" t="t" r="r" b="b"/>
                <a:pathLst>
                  <a:path w="904" h="1254" extrusionOk="0">
                    <a:moveTo>
                      <a:pt x="452" y="1"/>
                    </a:moveTo>
                    <a:cubicBezTo>
                      <a:pt x="402" y="26"/>
                      <a:pt x="377" y="26"/>
                      <a:pt x="327" y="26"/>
                    </a:cubicBezTo>
                    <a:cubicBezTo>
                      <a:pt x="252" y="51"/>
                      <a:pt x="176" y="76"/>
                      <a:pt x="126" y="151"/>
                    </a:cubicBezTo>
                    <a:cubicBezTo>
                      <a:pt x="101" y="176"/>
                      <a:pt x="76" y="201"/>
                      <a:pt x="51" y="251"/>
                    </a:cubicBezTo>
                    <a:cubicBezTo>
                      <a:pt x="26" y="301"/>
                      <a:pt x="1" y="376"/>
                      <a:pt x="1" y="452"/>
                    </a:cubicBezTo>
                    <a:lnTo>
                      <a:pt x="1" y="803"/>
                    </a:lnTo>
                    <a:cubicBezTo>
                      <a:pt x="1" y="853"/>
                      <a:pt x="1" y="903"/>
                      <a:pt x="26" y="953"/>
                    </a:cubicBezTo>
                    <a:cubicBezTo>
                      <a:pt x="51" y="1028"/>
                      <a:pt x="76" y="1078"/>
                      <a:pt x="126" y="1103"/>
                    </a:cubicBezTo>
                    <a:cubicBezTo>
                      <a:pt x="176" y="1153"/>
                      <a:pt x="227" y="1178"/>
                      <a:pt x="277" y="1204"/>
                    </a:cubicBezTo>
                    <a:cubicBezTo>
                      <a:pt x="327" y="1229"/>
                      <a:pt x="377" y="1254"/>
                      <a:pt x="452" y="1254"/>
                    </a:cubicBezTo>
                    <a:lnTo>
                      <a:pt x="552" y="1229"/>
                    </a:lnTo>
                    <a:cubicBezTo>
                      <a:pt x="628" y="1204"/>
                      <a:pt x="703" y="1178"/>
                      <a:pt x="753" y="1103"/>
                    </a:cubicBezTo>
                    <a:cubicBezTo>
                      <a:pt x="778" y="1078"/>
                      <a:pt x="803" y="1053"/>
                      <a:pt x="828" y="1003"/>
                    </a:cubicBezTo>
                    <a:cubicBezTo>
                      <a:pt x="878" y="953"/>
                      <a:pt x="903" y="878"/>
                      <a:pt x="903" y="803"/>
                    </a:cubicBezTo>
                    <a:lnTo>
                      <a:pt x="903" y="452"/>
                    </a:lnTo>
                    <a:cubicBezTo>
                      <a:pt x="903" y="402"/>
                      <a:pt x="878" y="351"/>
                      <a:pt x="853" y="301"/>
                    </a:cubicBezTo>
                    <a:cubicBezTo>
                      <a:pt x="828" y="226"/>
                      <a:pt x="803" y="176"/>
                      <a:pt x="753" y="151"/>
                    </a:cubicBezTo>
                    <a:cubicBezTo>
                      <a:pt x="728" y="101"/>
                      <a:pt x="678" y="76"/>
                      <a:pt x="602" y="51"/>
                    </a:cubicBezTo>
                    <a:cubicBezTo>
                      <a:pt x="552" y="26"/>
                      <a:pt x="502" y="1"/>
                      <a:pt x="452"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28"/>
              <p:cNvSpPr/>
              <p:nvPr/>
            </p:nvSpPr>
            <p:spPr>
              <a:xfrm>
                <a:off x="6054675" y="2860925"/>
                <a:ext cx="24450" cy="36850"/>
              </a:xfrm>
              <a:custGeom>
                <a:avLst/>
                <a:gdLst/>
                <a:ahLst/>
                <a:cxnLst/>
                <a:rect l="l" t="t" r="r" b="b"/>
                <a:pathLst>
                  <a:path w="978" h="1474" extrusionOk="0">
                    <a:moveTo>
                      <a:pt x="326" y="1"/>
                    </a:moveTo>
                    <a:cubicBezTo>
                      <a:pt x="226" y="51"/>
                      <a:pt x="101" y="126"/>
                      <a:pt x="51" y="226"/>
                    </a:cubicBezTo>
                    <a:cubicBezTo>
                      <a:pt x="51" y="251"/>
                      <a:pt x="26" y="302"/>
                      <a:pt x="0" y="327"/>
                    </a:cubicBezTo>
                    <a:cubicBezTo>
                      <a:pt x="0" y="402"/>
                      <a:pt x="0" y="477"/>
                      <a:pt x="0" y="552"/>
                    </a:cubicBezTo>
                    <a:cubicBezTo>
                      <a:pt x="26" y="753"/>
                      <a:pt x="76" y="953"/>
                      <a:pt x="101" y="1129"/>
                    </a:cubicBezTo>
                    <a:cubicBezTo>
                      <a:pt x="101" y="1204"/>
                      <a:pt x="126" y="1254"/>
                      <a:pt x="176" y="1304"/>
                    </a:cubicBezTo>
                    <a:cubicBezTo>
                      <a:pt x="201" y="1354"/>
                      <a:pt x="251" y="1379"/>
                      <a:pt x="301" y="1404"/>
                    </a:cubicBezTo>
                    <a:cubicBezTo>
                      <a:pt x="351" y="1454"/>
                      <a:pt x="401" y="1454"/>
                      <a:pt x="477" y="1454"/>
                    </a:cubicBezTo>
                    <a:cubicBezTo>
                      <a:pt x="502" y="1467"/>
                      <a:pt x="527" y="1473"/>
                      <a:pt x="552" y="1473"/>
                    </a:cubicBezTo>
                    <a:cubicBezTo>
                      <a:pt x="577" y="1473"/>
                      <a:pt x="602" y="1467"/>
                      <a:pt x="627" y="1454"/>
                    </a:cubicBezTo>
                    <a:cubicBezTo>
                      <a:pt x="752" y="1429"/>
                      <a:pt x="853" y="1354"/>
                      <a:pt x="903" y="1254"/>
                    </a:cubicBezTo>
                    <a:lnTo>
                      <a:pt x="953" y="1129"/>
                    </a:lnTo>
                    <a:cubicBezTo>
                      <a:pt x="978" y="1053"/>
                      <a:pt x="978" y="978"/>
                      <a:pt x="953" y="903"/>
                    </a:cubicBezTo>
                    <a:cubicBezTo>
                      <a:pt x="928" y="728"/>
                      <a:pt x="903" y="527"/>
                      <a:pt x="878" y="327"/>
                    </a:cubicBezTo>
                    <a:cubicBezTo>
                      <a:pt x="853" y="277"/>
                      <a:pt x="828" y="226"/>
                      <a:pt x="802" y="176"/>
                    </a:cubicBezTo>
                    <a:cubicBezTo>
                      <a:pt x="752" y="126"/>
                      <a:pt x="727" y="76"/>
                      <a:pt x="652" y="51"/>
                    </a:cubicBezTo>
                    <a:cubicBezTo>
                      <a:pt x="602" y="26"/>
                      <a:pt x="552" y="1"/>
                      <a:pt x="502" y="1"/>
                    </a:cubicBezTo>
                    <a:close/>
                  </a:path>
                </a:pathLst>
              </a:custGeom>
              <a:solidFill>
                <a:srgbClr val="8629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28"/>
              <p:cNvSpPr/>
              <p:nvPr/>
            </p:nvSpPr>
            <p:spPr>
              <a:xfrm>
                <a:off x="6018950" y="2894150"/>
                <a:ext cx="25100" cy="28675"/>
              </a:xfrm>
              <a:custGeom>
                <a:avLst/>
                <a:gdLst/>
                <a:ahLst/>
                <a:cxnLst/>
                <a:rect l="l" t="t" r="r" b="b"/>
                <a:pathLst>
                  <a:path w="1004" h="1147" extrusionOk="0">
                    <a:moveTo>
                      <a:pt x="352" y="0"/>
                    </a:moveTo>
                    <a:cubicBezTo>
                      <a:pt x="302" y="25"/>
                      <a:pt x="277" y="50"/>
                      <a:pt x="226" y="50"/>
                    </a:cubicBezTo>
                    <a:cubicBezTo>
                      <a:pt x="176" y="100"/>
                      <a:pt x="101" y="151"/>
                      <a:pt x="76" y="226"/>
                    </a:cubicBezTo>
                    <a:cubicBezTo>
                      <a:pt x="51" y="251"/>
                      <a:pt x="51" y="301"/>
                      <a:pt x="26" y="326"/>
                    </a:cubicBezTo>
                    <a:cubicBezTo>
                      <a:pt x="1" y="401"/>
                      <a:pt x="1" y="476"/>
                      <a:pt x="26" y="552"/>
                    </a:cubicBezTo>
                    <a:cubicBezTo>
                      <a:pt x="51" y="652"/>
                      <a:pt x="76" y="727"/>
                      <a:pt x="101" y="802"/>
                    </a:cubicBezTo>
                    <a:cubicBezTo>
                      <a:pt x="126" y="877"/>
                      <a:pt x="151" y="928"/>
                      <a:pt x="176" y="953"/>
                    </a:cubicBezTo>
                    <a:cubicBezTo>
                      <a:pt x="226" y="1003"/>
                      <a:pt x="277" y="1053"/>
                      <a:pt x="327" y="1078"/>
                    </a:cubicBezTo>
                    <a:cubicBezTo>
                      <a:pt x="377" y="1103"/>
                      <a:pt x="427" y="1128"/>
                      <a:pt x="477" y="1128"/>
                    </a:cubicBezTo>
                    <a:cubicBezTo>
                      <a:pt x="515" y="1141"/>
                      <a:pt x="546" y="1147"/>
                      <a:pt x="574" y="1147"/>
                    </a:cubicBezTo>
                    <a:cubicBezTo>
                      <a:pt x="602" y="1147"/>
                      <a:pt x="627" y="1141"/>
                      <a:pt x="653" y="1128"/>
                    </a:cubicBezTo>
                    <a:cubicBezTo>
                      <a:pt x="703" y="1103"/>
                      <a:pt x="728" y="1103"/>
                      <a:pt x="753" y="1078"/>
                    </a:cubicBezTo>
                    <a:cubicBezTo>
                      <a:pt x="828" y="1053"/>
                      <a:pt x="878" y="978"/>
                      <a:pt x="928" y="902"/>
                    </a:cubicBezTo>
                    <a:cubicBezTo>
                      <a:pt x="953" y="877"/>
                      <a:pt x="953" y="852"/>
                      <a:pt x="978" y="802"/>
                    </a:cubicBezTo>
                    <a:cubicBezTo>
                      <a:pt x="1003" y="727"/>
                      <a:pt x="1003" y="652"/>
                      <a:pt x="978" y="577"/>
                    </a:cubicBezTo>
                    <a:cubicBezTo>
                      <a:pt x="953" y="501"/>
                      <a:pt x="928" y="401"/>
                      <a:pt x="903" y="326"/>
                    </a:cubicBezTo>
                    <a:cubicBezTo>
                      <a:pt x="878" y="276"/>
                      <a:pt x="853" y="226"/>
                      <a:pt x="803" y="176"/>
                    </a:cubicBezTo>
                    <a:cubicBezTo>
                      <a:pt x="778" y="125"/>
                      <a:pt x="728" y="75"/>
                      <a:pt x="678" y="50"/>
                    </a:cubicBezTo>
                    <a:cubicBezTo>
                      <a:pt x="627" y="25"/>
                      <a:pt x="577" y="0"/>
                      <a:pt x="502" y="0"/>
                    </a:cubicBezTo>
                    <a:close/>
                  </a:path>
                </a:pathLst>
              </a:custGeom>
              <a:solidFill>
                <a:srgbClr val="8629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28"/>
              <p:cNvSpPr/>
              <p:nvPr/>
            </p:nvSpPr>
            <p:spPr>
              <a:xfrm>
                <a:off x="5242025" y="2482475"/>
                <a:ext cx="41375" cy="39000"/>
              </a:xfrm>
              <a:custGeom>
                <a:avLst/>
                <a:gdLst/>
                <a:ahLst/>
                <a:cxnLst/>
                <a:rect l="l" t="t" r="r" b="b"/>
                <a:pathLst>
                  <a:path w="1655" h="1560" extrusionOk="0">
                    <a:moveTo>
                      <a:pt x="451" y="1"/>
                    </a:moveTo>
                    <a:cubicBezTo>
                      <a:pt x="326" y="1"/>
                      <a:pt x="201" y="51"/>
                      <a:pt x="125" y="126"/>
                    </a:cubicBezTo>
                    <a:cubicBezTo>
                      <a:pt x="50" y="226"/>
                      <a:pt x="0" y="327"/>
                      <a:pt x="0" y="452"/>
                    </a:cubicBezTo>
                    <a:lnTo>
                      <a:pt x="0" y="1129"/>
                    </a:lnTo>
                    <a:cubicBezTo>
                      <a:pt x="0" y="1229"/>
                      <a:pt x="50" y="1354"/>
                      <a:pt x="125" y="1430"/>
                    </a:cubicBezTo>
                    <a:cubicBezTo>
                      <a:pt x="190" y="1495"/>
                      <a:pt x="293" y="1560"/>
                      <a:pt x="401" y="1560"/>
                    </a:cubicBezTo>
                    <a:cubicBezTo>
                      <a:pt x="418" y="1560"/>
                      <a:pt x="434" y="1558"/>
                      <a:pt x="451" y="1555"/>
                    </a:cubicBezTo>
                    <a:cubicBezTo>
                      <a:pt x="551" y="1555"/>
                      <a:pt x="677" y="1530"/>
                      <a:pt x="752" y="1430"/>
                    </a:cubicBezTo>
                    <a:cubicBezTo>
                      <a:pt x="852" y="1354"/>
                      <a:pt x="902" y="1229"/>
                      <a:pt x="902" y="1129"/>
                    </a:cubicBezTo>
                    <a:lnTo>
                      <a:pt x="902" y="1028"/>
                    </a:lnTo>
                    <a:cubicBezTo>
                      <a:pt x="927" y="1054"/>
                      <a:pt x="977" y="1104"/>
                      <a:pt x="1028" y="1104"/>
                    </a:cubicBezTo>
                    <a:cubicBezTo>
                      <a:pt x="1078" y="1129"/>
                      <a:pt x="1128" y="1154"/>
                      <a:pt x="1203" y="1154"/>
                    </a:cubicBezTo>
                    <a:cubicBezTo>
                      <a:pt x="1228" y="1154"/>
                      <a:pt x="1278" y="1129"/>
                      <a:pt x="1303" y="1129"/>
                    </a:cubicBezTo>
                    <a:cubicBezTo>
                      <a:pt x="1378" y="1104"/>
                      <a:pt x="1454" y="1079"/>
                      <a:pt x="1504" y="1028"/>
                    </a:cubicBezTo>
                    <a:cubicBezTo>
                      <a:pt x="1529" y="978"/>
                      <a:pt x="1554" y="953"/>
                      <a:pt x="1579" y="928"/>
                    </a:cubicBezTo>
                    <a:cubicBezTo>
                      <a:pt x="1629" y="853"/>
                      <a:pt x="1629" y="778"/>
                      <a:pt x="1629" y="703"/>
                    </a:cubicBezTo>
                    <a:lnTo>
                      <a:pt x="1629" y="452"/>
                    </a:lnTo>
                    <a:cubicBezTo>
                      <a:pt x="1654" y="402"/>
                      <a:pt x="1629" y="327"/>
                      <a:pt x="1604" y="277"/>
                    </a:cubicBezTo>
                    <a:cubicBezTo>
                      <a:pt x="1579" y="226"/>
                      <a:pt x="1554" y="176"/>
                      <a:pt x="1504" y="126"/>
                    </a:cubicBezTo>
                    <a:cubicBezTo>
                      <a:pt x="1479" y="101"/>
                      <a:pt x="1429" y="51"/>
                      <a:pt x="1353" y="51"/>
                    </a:cubicBezTo>
                    <a:cubicBezTo>
                      <a:pt x="1303" y="26"/>
                      <a:pt x="1253" y="1"/>
                      <a:pt x="1203" y="1"/>
                    </a:cubicBezTo>
                    <a:cubicBezTo>
                      <a:pt x="1153" y="1"/>
                      <a:pt x="1128" y="26"/>
                      <a:pt x="1078" y="26"/>
                    </a:cubicBezTo>
                    <a:cubicBezTo>
                      <a:pt x="1003" y="51"/>
                      <a:pt x="927" y="76"/>
                      <a:pt x="877" y="126"/>
                    </a:cubicBezTo>
                    <a:cubicBezTo>
                      <a:pt x="852" y="151"/>
                      <a:pt x="827" y="176"/>
                      <a:pt x="827" y="226"/>
                    </a:cubicBezTo>
                    <a:cubicBezTo>
                      <a:pt x="802" y="176"/>
                      <a:pt x="777" y="151"/>
                      <a:pt x="752" y="126"/>
                    </a:cubicBezTo>
                    <a:cubicBezTo>
                      <a:pt x="677" y="51"/>
                      <a:pt x="551" y="1"/>
                      <a:pt x="451" y="1"/>
                    </a:cubicBezTo>
                    <a:close/>
                  </a:path>
                </a:pathLst>
              </a:custGeom>
              <a:solidFill>
                <a:srgbClr val="8629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28"/>
              <p:cNvSpPr/>
              <p:nvPr/>
            </p:nvSpPr>
            <p:spPr>
              <a:xfrm>
                <a:off x="5569700" y="2405800"/>
                <a:ext cx="27600" cy="41050"/>
              </a:xfrm>
              <a:custGeom>
                <a:avLst/>
                <a:gdLst/>
                <a:ahLst/>
                <a:cxnLst/>
                <a:rect l="l" t="t" r="r" b="b"/>
                <a:pathLst>
                  <a:path w="1104" h="1642" extrusionOk="0">
                    <a:moveTo>
                      <a:pt x="441" y="0"/>
                    </a:moveTo>
                    <a:cubicBezTo>
                      <a:pt x="409" y="0"/>
                      <a:pt x="379" y="4"/>
                      <a:pt x="352" y="10"/>
                    </a:cubicBezTo>
                    <a:cubicBezTo>
                      <a:pt x="251" y="35"/>
                      <a:pt x="126" y="111"/>
                      <a:pt x="76" y="211"/>
                    </a:cubicBezTo>
                    <a:cubicBezTo>
                      <a:pt x="26" y="336"/>
                      <a:pt x="1" y="436"/>
                      <a:pt x="51" y="562"/>
                    </a:cubicBezTo>
                    <a:cubicBezTo>
                      <a:pt x="101" y="812"/>
                      <a:pt x="151" y="1063"/>
                      <a:pt x="201" y="1314"/>
                    </a:cubicBezTo>
                    <a:cubicBezTo>
                      <a:pt x="226" y="1414"/>
                      <a:pt x="327" y="1514"/>
                      <a:pt x="427" y="1589"/>
                    </a:cubicBezTo>
                    <a:cubicBezTo>
                      <a:pt x="473" y="1620"/>
                      <a:pt x="549" y="1642"/>
                      <a:pt x="623" y="1642"/>
                    </a:cubicBezTo>
                    <a:cubicBezTo>
                      <a:pt x="669" y="1642"/>
                      <a:pt x="714" y="1633"/>
                      <a:pt x="753" y="1614"/>
                    </a:cubicBezTo>
                    <a:cubicBezTo>
                      <a:pt x="853" y="1589"/>
                      <a:pt x="978" y="1514"/>
                      <a:pt x="1028" y="1414"/>
                    </a:cubicBezTo>
                    <a:cubicBezTo>
                      <a:pt x="1079" y="1314"/>
                      <a:pt x="1104" y="1188"/>
                      <a:pt x="1079" y="1088"/>
                    </a:cubicBezTo>
                    <a:cubicBezTo>
                      <a:pt x="1028" y="837"/>
                      <a:pt x="953" y="587"/>
                      <a:pt x="903" y="336"/>
                    </a:cubicBezTo>
                    <a:cubicBezTo>
                      <a:pt x="878" y="211"/>
                      <a:pt x="803" y="111"/>
                      <a:pt x="703" y="60"/>
                    </a:cubicBezTo>
                    <a:cubicBezTo>
                      <a:pt x="629" y="24"/>
                      <a:pt x="529" y="0"/>
                      <a:pt x="441" y="0"/>
                    </a:cubicBezTo>
                    <a:close/>
                  </a:path>
                </a:pathLst>
              </a:custGeom>
              <a:solidFill>
                <a:srgbClr val="8629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28"/>
              <p:cNvSpPr/>
              <p:nvPr/>
            </p:nvSpPr>
            <p:spPr>
              <a:xfrm>
                <a:off x="5534625" y="2432725"/>
                <a:ext cx="22575" cy="34750"/>
              </a:xfrm>
              <a:custGeom>
                <a:avLst/>
                <a:gdLst/>
                <a:ahLst/>
                <a:cxnLst/>
                <a:rect l="l" t="t" r="r" b="b"/>
                <a:pathLst>
                  <a:path w="903" h="1390" extrusionOk="0">
                    <a:moveTo>
                      <a:pt x="512" y="1"/>
                    </a:moveTo>
                    <a:cubicBezTo>
                      <a:pt x="493" y="1"/>
                      <a:pt x="473" y="4"/>
                      <a:pt x="451" y="11"/>
                    </a:cubicBezTo>
                    <a:cubicBezTo>
                      <a:pt x="351" y="11"/>
                      <a:pt x="226" y="36"/>
                      <a:pt x="151" y="136"/>
                    </a:cubicBezTo>
                    <a:cubicBezTo>
                      <a:pt x="76" y="211"/>
                      <a:pt x="25" y="337"/>
                      <a:pt x="25" y="437"/>
                    </a:cubicBezTo>
                    <a:lnTo>
                      <a:pt x="25" y="938"/>
                    </a:lnTo>
                    <a:cubicBezTo>
                      <a:pt x="0" y="1013"/>
                      <a:pt x="25" y="1064"/>
                      <a:pt x="50" y="1114"/>
                    </a:cubicBezTo>
                    <a:cubicBezTo>
                      <a:pt x="76" y="1164"/>
                      <a:pt x="101" y="1214"/>
                      <a:pt x="151" y="1264"/>
                    </a:cubicBezTo>
                    <a:cubicBezTo>
                      <a:pt x="176" y="1314"/>
                      <a:pt x="226" y="1339"/>
                      <a:pt x="301" y="1364"/>
                    </a:cubicBezTo>
                    <a:cubicBezTo>
                      <a:pt x="351" y="1389"/>
                      <a:pt x="401" y="1389"/>
                      <a:pt x="451" y="1389"/>
                    </a:cubicBezTo>
                    <a:cubicBezTo>
                      <a:pt x="577" y="1389"/>
                      <a:pt x="702" y="1339"/>
                      <a:pt x="777" y="1264"/>
                    </a:cubicBezTo>
                    <a:cubicBezTo>
                      <a:pt x="852" y="1164"/>
                      <a:pt x="903" y="1064"/>
                      <a:pt x="903" y="938"/>
                    </a:cubicBezTo>
                    <a:lnTo>
                      <a:pt x="903" y="437"/>
                    </a:lnTo>
                    <a:cubicBezTo>
                      <a:pt x="903" y="387"/>
                      <a:pt x="903" y="337"/>
                      <a:pt x="878" y="287"/>
                    </a:cubicBezTo>
                    <a:cubicBezTo>
                      <a:pt x="852" y="211"/>
                      <a:pt x="827" y="161"/>
                      <a:pt x="777" y="136"/>
                    </a:cubicBezTo>
                    <a:cubicBezTo>
                      <a:pt x="727" y="86"/>
                      <a:pt x="677" y="61"/>
                      <a:pt x="627" y="36"/>
                    </a:cubicBezTo>
                    <a:cubicBezTo>
                      <a:pt x="591" y="18"/>
                      <a:pt x="556" y="1"/>
                      <a:pt x="512" y="1"/>
                    </a:cubicBezTo>
                    <a:close/>
                  </a:path>
                </a:pathLst>
              </a:custGeom>
              <a:solidFill>
                <a:srgbClr val="8629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28"/>
              <p:cNvSpPr/>
              <p:nvPr/>
            </p:nvSpPr>
            <p:spPr>
              <a:xfrm>
                <a:off x="5420575" y="2696775"/>
                <a:ext cx="24475" cy="30575"/>
              </a:xfrm>
              <a:custGeom>
                <a:avLst/>
                <a:gdLst/>
                <a:ahLst/>
                <a:cxnLst/>
                <a:rect l="l" t="t" r="r" b="b"/>
                <a:pathLst>
                  <a:path w="979" h="1223" extrusionOk="0">
                    <a:moveTo>
                      <a:pt x="327" y="0"/>
                    </a:moveTo>
                    <a:cubicBezTo>
                      <a:pt x="302" y="25"/>
                      <a:pt x="277" y="25"/>
                      <a:pt x="226" y="51"/>
                    </a:cubicBezTo>
                    <a:cubicBezTo>
                      <a:pt x="151" y="101"/>
                      <a:pt x="101" y="151"/>
                      <a:pt x="51" y="226"/>
                    </a:cubicBezTo>
                    <a:cubicBezTo>
                      <a:pt x="51" y="251"/>
                      <a:pt x="26" y="301"/>
                      <a:pt x="26" y="326"/>
                    </a:cubicBezTo>
                    <a:cubicBezTo>
                      <a:pt x="1" y="401"/>
                      <a:pt x="1" y="477"/>
                      <a:pt x="26" y="552"/>
                    </a:cubicBezTo>
                    <a:cubicBezTo>
                      <a:pt x="51" y="677"/>
                      <a:pt x="76" y="777"/>
                      <a:pt x="101" y="878"/>
                    </a:cubicBezTo>
                    <a:cubicBezTo>
                      <a:pt x="126" y="953"/>
                      <a:pt x="151" y="1003"/>
                      <a:pt x="176" y="1053"/>
                    </a:cubicBezTo>
                    <a:cubicBezTo>
                      <a:pt x="226" y="1103"/>
                      <a:pt x="252" y="1128"/>
                      <a:pt x="327" y="1153"/>
                    </a:cubicBezTo>
                    <a:cubicBezTo>
                      <a:pt x="377" y="1203"/>
                      <a:pt x="427" y="1203"/>
                      <a:pt x="477" y="1203"/>
                    </a:cubicBezTo>
                    <a:cubicBezTo>
                      <a:pt x="502" y="1216"/>
                      <a:pt x="533" y="1222"/>
                      <a:pt x="565" y="1222"/>
                    </a:cubicBezTo>
                    <a:cubicBezTo>
                      <a:pt x="596" y="1222"/>
                      <a:pt x="627" y="1216"/>
                      <a:pt x="653" y="1203"/>
                    </a:cubicBezTo>
                    <a:cubicBezTo>
                      <a:pt x="678" y="1203"/>
                      <a:pt x="728" y="1178"/>
                      <a:pt x="753" y="1153"/>
                    </a:cubicBezTo>
                    <a:cubicBezTo>
                      <a:pt x="828" y="1128"/>
                      <a:pt x="878" y="1078"/>
                      <a:pt x="928" y="1003"/>
                    </a:cubicBezTo>
                    <a:cubicBezTo>
                      <a:pt x="928" y="953"/>
                      <a:pt x="953" y="928"/>
                      <a:pt x="978" y="878"/>
                    </a:cubicBezTo>
                    <a:cubicBezTo>
                      <a:pt x="978" y="802"/>
                      <a:pt x="978" y="727"/>
                      <a:pt x="978" y="652"/>
                    </a:cubicBezTo>
                    <a:cubicBezTo>
                      <a:pt x="953" y="552"/>
                      <a:pt x="903" y="426"/>
                      <a:pt x="878" y="326"/>
                    </a:cubicBezTo>
                    <a:cubicBezTo>
                      <a:pt x="878" y="276"/>
                      <a:pt x="853" y="226"/>
                      <a:pt x="803" y="176"/>
                    </a:cubicBezTo>
                    <a:cubicBezTo>
                      <a:pt x="778" y="126"/>
                      <a:pt x="728" y="76"/>
                      <a:pt x="678" y="51"/>
                    </a:cubicBezTo>
                    <a:cubicBezTo>
                      <a:pt x="627" y="25"/>
                      <a:pt x="577" y="0"/>
                      <a:pt x="502"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28"/>
              <p:cNvSpPr/>
              <p:nvPr/>
            </p:nvSpPr>
            <p:spPr>
              <a:xfrm>
                <a:off x="5428725" y="2619650"/>
                <a:ext cx="26975" cy="43375"/>
              </a:xfrm>
              <a:custGeom>
                <a:avLst/>
                <a:gdLst/>
                <a:ahLst/>
                <a:cxnLst/>
                <a:rect l="l" t="t" r="r" b="b"/>
                <a:pathLst>
                  <a:path w="1079" h="1735" extrusionOk="0">
                    <a:moveTo>
                      <a:pt x="475" y="0"/>
                    </a:moveTo>
                    <a:cubicBezTo>
                      <a:pt x="432" y="0"/>
                      <a:pt x="390" y="9"/>
                      <a:pt x="352" y="28"/>
                    </a:cubicBezTo>
                    <a:cubicBezTo>
                      <a:pt x="226" y="53"/>
                      <a:pt x="126" y="128"/>
                      <a:pt x="76" y="228"/>
                    </a:cubicBezTo>
                    <a:cubicBezTo>
                      <a:pt x="26" y="328"/>
                      <a:pt x="1" y="454"/>
                      <a:pt x="26" y="554"/>
                    </a:cubicBezTo>
                    <a:cubicBezTo>
                      <a:pt x="76" y="830"/>
                      <a:pt x="126" y="1131"/>
                      <a:pt x="201" y="1406"/>
                    </a:cubicBezTo>
                    <a:cubicBezTo>
                      <a:pt x="226" y="1506"/>
                      <a:pt x="301" y="1607"/>
                      <a:pt x="402" y="1682"/>
                    </a:cubicBezTo>
                    <a:cubicBezTo>
                      <a:pt x="464" y="1713"/>
                      <a:pt x="535" y="1734"/>
                      <a:pt x="604" y="1734"/>
                    </a:cubicBezTo>
                    <a:cubicBezTo>
                      <a:pt x="647" y="1734"/>
                      <a:pt x="689" y="1726"/>
                      <a:pt x="728" y="1707"/>
                    </a:cubicBezTo>
                    <a:cubicBezTo>
                      <a:pt x="853" y="1682"/>
                      <a:pt x="953" y="1607"/>
                      <a:pt x="1003" y="1506"/>
                    </a:cubicBezTo>
                    <a:cubicBezTo>
                      <a:pt x="1078" y="1406"/>
                      <a:pt x="1078" y="1281"/>
                      <a:pt x="1053" y="1181"/>
                    </a:cubicBezTo>
                    <a:cubicBezTo>
                      <a:pt x="1003" y="880"/>
                      <a:pt x="953" y="604"/>
                      <a:pt x="903" y="328"/>
                    </a:cubicBezTo>
                    <a:cubicBezTo>
                      <a:pt x="878" y="228"/>
                      <a:pt x="778" y="128"/>
                      <a:pt x="677" y="53"/>
                    </a:cubicBezTo>
                    <a:cubicBezTo>
                      <a:pt x="615" y="22"/>
                      <a:pt x="544" y="0"/>
                      <a:pt x="475" y="0"/>
                    </a:cubicBezTo>
                    <a:close/>
                  </a:path>
                </a:pathLst>
              </a:custGeom>
              <a:solidFill>
                <a:srgbClr val="8629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8"/>
              <p:cNvSpPr/>
              <p:nvPr/>
            </p:nvSpPr>
            <p:spPr>
              <a:xfrm>
                <a:off x="4853550" y="2559550"/>
                <a:ext cx="28200" cy="28850"/>
              </a:xfrm>
              <a:custGeom>
                <a:avLst/>
                <a:gdLst/>
                <a:ahLst/>
                <a:cxnLst/>
                <a:rect l="l" t="t" r="r" b="b"/>
                <a:pathLst>
                  <a:path w="1128" h="1154" extrusionOk="0">
                    <a:moveTo>
                      <a:pt x="577" y="1"/>
                    </a:moveTo>
                    <a:cubicBezTo>
                      <a:pt x="501" y="26"/>
                      <a:pt x="426" y="76"/>
                      <a:pt x="376" y="126"/>
                    </a:cubicBezTo>
                    <a:lnTo>
                      <a:pt x="125" y="377"/>
                    </a:lnTo>
                    <a:cubicBezTo>
                      <a:pt x="75" y="427"/>
                      <a:pt x="50" y="477"/>
                      <a:pt x="25" y="527"/>
                    </a:cubicBezTo>
                    <a:cubicBezTo>
                      <a:pt x="0" y="577"/>
                      <a:pt x="0" y="627"/>
                      <a:pt x="0" y="702"/>
                    </a:cubicBezTo>
                    <a:cubicBezTo>
                      <a:pt x="0" y="753"/>
                      <a:pt x="0" y="803"/>
                      <a:pt x="25" y="853"/>
                    </a:cubicBezTo>
                    <a:cubicBezTo>
                      <a:pt x="50" y="928"/>
                      <a:pt x="75" y="978"/>
                      <a:pt x="125" y="1003"/>
                    </a:cubicBezTo>
                    <a:lnTo>
                      <a:pt x="226" y="1078"/>
                    </a:lnTo>
                    <a:cubicBezTo>
                      <a:pt x="276" y="1128"/>
                      <a:pt x="351" y="1154"/>
                      <a:pt x="451" y="1154"/>
                    </a:cubicBezTo>
                    <a:cubicBezTo>
                      <a:pt x="476" y="1128"/>
                      <a:pt x="526" y="1128"/>
                      <a:pt x="551" y="1128"/>
                    </a:cubicBezTo>
                    <a:cubicBezTo>
                      <a:pt x="627" y="1103"/>
                      <a:pt x="702" y="1078"/>
                      <a:pt x="752" y="1003"/>
                    </a:cubicBezTo>
                    <a:lnTo>
                      <a:pt x="1003" y="753"/>
                    </a:lnTo>
                    <a:cubicBezTo>
                      <a:pt x="1053" y="727"/>
                      <a:pt x="1078" y="677"/>
                      <a:pt x="1103" y="602"/>
                    </a:cubicBezTo>
                    <a:cubicBezTo>
                      <a:pt x="1128" y="552"/>
                      <a:pt x="1128" y="502"/>
                      <a:pt x="1128" y="452"/>
                    </a:cubicBezTo>
                    <a:cubicBezTo>
                      <a:pt x="1128" y="377"/>
                      <a:pt x="1128" y="326"/>
                      <a:pt x="1103" y="276"/>
                    </a:cubicBezTo>
                    <a:cubicBezTo>
                      <a:pt x="1078" y="226"/>
                      <a:pt x="1053" y="176"/>
                      <a:pt x="1003" y="126"/>
                    </a:cubicBezTo>
                    <a:lnTo>
                      <a:pt x="902" y="51"/>
                    </a:lnTo>
                    <a:cubicBezTo>
                      <a:pt x="852" y="26"/>
                      <a:pt x="777" y="1"/>
                      <a:pt x="677"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28"/>
              <p:cNvSpPr/>
              <p:nvPr/>
            </p:nvSpPr>
            <p:spPr>
              <a:xfrm>
                <a:off x="4869825" y="2590875"/>
                <a:ext cx="26975" cy="26350"/>
              </a:xfrm>
              <a:custGeom>
                <a:avLst/>
                <a:gdLst/>
                <a:ahLst/>
                <a:cxnLst/>
                <a:rect l="l" t="t" r="r" b="b"/>
                <a:pathLst>
                  <a:path w="1079" h="1054" extrusionOk="0">
                    <a:moveTo>
                      <a:pt x="502" y="1"/>
                    </a:moveTo>
                    <a:cubicBezTo>
                      <a:pt x="427" y="26"/>
                      <a:pt x="352" y="76"/>
                      <a:pt x="301" y="126"/>
                    </a:cubicBezTo>
                    <a:lnTo>
                      <a:pt x="126" y="276"/>
                    </a:lnTo>
                    <a:cubicBezTo>
                      <a:pt x="101" y="327"/>
                      <a:pt x="51" y="377"/>
                      <a:pt x="51" y="427"/>
                    </a:cubicBezTo>
                    <a:cubicBezTo>
                      <a:pt x="26" y="477"/>
                      <a:pt x="1" y="552"/>
                      <a:pt x="1" y="602"/>
                    </a:cubicBezTo>
                    <a:cubicBezTo>
                      <a:pt x="1" y="652"/>
                      <a:pt x="26" y="728"/>
                      <a:pt x="51" y="778"/>
                    </a:cubicBezTo>
                    <a:cubicBezTo>
                      <a:pt x="51" y="828"/>
                      <a:pt x="101" y="878"/>
                      <a:pt x="126" y="928"/>
                    </a:cubicBezTo>
                    <a:lnTo>
                      <a:pt x="226" y="1003"/>
                    </a:lnTo>
                    <a:cubicBezTo>
                      <a:pt x="301" y="1028"/>
                      <a:pt x="377" y="1053"/>
                      <a:pt x="452" y="1053"/>
                    </a:cubicBezTo>
                    <a:cubicBezTo>
                      <a:pt x="502" y="1053"/>
                      <a:pt x="527" y="1053"/>
                      <a:pt x="577" y="1028"/>
                    </a:cubicBezTo>
                    <a:cubicBezTo>
                      <a:pt x="652" y="1028"/>
                      <a:pt x="702" y="978"/>
                      <a:pt x="778" y="928"/>
                    </a:cubicBezTo>
                    <a:lnTo>
                      <a:pt x="928" y="753"/>
                    </a:lnTo>
                    <a:cubicBezTo>
                      <a:pt x="978" y="703"/>
                      <a:pt x="1003" y="652"/>
                      <a:pt x="1028" y="602"/>
                    </a:cubicBezTo>
                    <a:cubicBezTo>
                      <a:pt x="1053" y="552"/>
                      <a:pt x="1078" y="502"/>
                      <a:pt x="1078" y="427"/>
                    </a:cubicBezTo>
                    <a:cubicBezTo>
                      <a:pt x="1078" y="377"/>
                      <a:pt x="1053" y="327"/>
                      <a:pt x="1028" y="276"/>
                    </a:cubicBezTo>
                    <a:cubicBezTo>
                      <a:pt x="1003" y="201"/>
                      <a:pt x="978" y="151"/>
                      <a:pt x="928" y="126"/>
                    </a:cubicBezTo>
                    <a:cubicBezTo>
                      <a:pt x="903" y="101"/>
                      <a:pt x="878" y="76"/>
                      <a:pt x="853" y="51"/>
                    </a:cubicBezTo>
                    <a:cubicBezTo>
                      <a:pt x="778" y="1"/>
                      <a:pt x="702" y="1"/>
                      <a:pt x="627"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28"/>
              <p:cNvSpPr/>
              <p:nvPr/>
            </p:nvSpPr>
            <p:spPr>
              <a:xfrm>
                <a:off x="5521475" y="3486200"/>
                <a:ext cx="33225" cy="51700"/>
              </a:xfrm>
              <a:custGeom>
                <a:avLst/>
                <a:gdLst/>
                <a:ahLst/>
                <a:cxnLst/>
                <a:rect l="l" t="t" r="r" b="b"/>
                <a:pathLst>
                  <a:path w="1329" h="2068" extrusionOk="0">
                    <a:moveTo>
                      <a:pt x="506" y="0"/>
                    </a:moveTo>
                    <a:cubicBezTo>
                      <a:pt x="460" y="0"/>
                      <a:pt x="414" y="8"/>
                      <a:pt x="376" y="28"/>
                    </a:cubicBezTo>
                    <a:cubicBezTo>
                      <a:pt x="150" y="103"/>
                      <a:pt x="0" y="328"/>
                      <a:pt x="50" y="579"/>
                    </a:cubicBezTo>
                    <a:cubicBezTo>
                      <a:pt x="175" y="955"/>
                      <a:pt x="276" y="1331"/>
                      <a:pt x="401" y="1732"/>
                    </a:cubicBezTo>
                    <a:cubicBezTo>
                      <a:pt x="426" y="1832"/>
                      <a:pt x="501" y="1957"/>
                      <a:pt x="602" y="2008"/>
                    </a:cubicBezTo>
                    <a:cubicBezTo>
                      <a:pt x="675" y="2044"/>
                      <a:pt x="762" y="2068"/>
                      <a:pt x="842" y="2068"/>
                    </a:cubicBezTo>
                    <a:cubicBezTo>
                      <a:pt x="872" y="2068"/>
                      <a:pt x="900" y="2064"/>
                      <a:pt x="927" y="2058"/>
                    </a:cubicBezTo>
                    <a:cubicBezTo>
                      <a:pt x="1153" y="1982"/>
                      <a:pt x="1328" y="1732"/>
                      <a:pt x="1253" y="1506"/>
                    </a:cubicBezTo>
                    <a:lnTo>
                      <a:pt x="927" y="328"/>
                    </a:lnTo>
                    <a:cubicBezTo>
                      <a:pt x="902" y="228"/>
                      <a:pt x="802" y="128"/>
                      <a:pt x="702" y="53"/>
                    </a:cubicBezTo>
                    <a:cubicBezTo>
                      <a:pt x="655" y="22"/>
                      <a:pt x="580" y="0"/>
                      <a:pt x="506"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28"/>
              <p:cNvSpPr/>
              <p:nvPr/>
            </p:nvSpPr>
            <p:spPr>
              <a:xfrm>
                <a:off x="5553425" y="3498775"/>
                <a:ext cx="25075" cy="28700"/>
              </a:xfrm>
              <a:custGeom>
                <a:avLst/>
                <a:gdLst/>
                <a:ahLst/>
                <a:cxnLst/>
                <a:rect l="l" t="t" r="r" b="b"/>
                <a:pathLst>
                  <a:path w="1003" h="1148" extrusionOk="0">
                    <a:moveTo>
                      <a:pt x="527" y="1"/>
                    </a:moveTo>
                    <a:cubicBezTo>
                      <a:pt x="451" y="1"/>
                      <a:pt x="401" y="1"/>
                      <a:pt x="351" y="26"/>
                    </a:cubicBezTo>
                    <a:cubicBezTo>
                      <a:pt x="301" y="26"/>
                      <a:pt x="276" y="51"/>
                      <a:pt x="226" y="51"/>
                    </a:cubicBezTo>
                    <a:cubicBezTo>
                      <a:pt x="176" y="101"/>
                      <a:pt x="100" y="151"/>
                      <a:pt x="75" y="226"/>
                    </a:cubicBezTo>
                    <a:cubicBezTo>
                      <a:pt x="50" y="251"/>
                      <a:pt x="50" y="302"/>
                      <a:pt x="25" y="327"/>
                    </a:cubicBezTo>
                    <a:cubicBezTo>
                      <a:pt x="0" y="402"/>
                      <a:pt x="0" y="477"/>
                      <a:pt x="25" y="552"/>
                    </a:cubicBezTo>
                    <a:cubicBezTo>
                      <a:pt x="50" y="652"/>
                      <a:pt x="75" y="728"/>
                      <a:pt x="100" y="803"/>
                    </a:cubicBezTo>
                    <a:cubicBezTo>
                      <a:pt x="126" y="878"/>
                      <a:pt x="151" y="928"/>
                      <a:pt x="201" y="978"/>
                    </a:cubicBezTo>
                    <a:cubicBezTo>
                      <a:pt x="226" y="1028"/>
                      <a:pt x="276" y="1053"/>
                      <a:pt x="326" y="1078"/>
                    </a:cubicBezTo>
                    <a:cubicBezTo>
                      <a:pt x="376" y="1129"/>
                      <a:pt x="426" y="1129"/>
                      <a:pt x="476" y="1129"/>
                    </a:cubicBezTo>
                    <a:cubicBezTo>
                      <a:pt x="514" y="1141"/>
                      <a:pt x="545" y="1147"/>
                      <a:pt x="574" y="1147"/>
                    </a:cubicBezTo>
                    <a:cubicBezTo>
                      <a:pt x="602" y="1147"/>
                      <a:pt x="627" y="1141"/>
                      <a:pt x="652" y="1129"/>
                    </a:cubicBezTo>
                    <a:cubicBezTo>
                      <a:pt x="702" y="1129"/>
                      <a:pt x="727" y="1104"/>
                      <a:pt x="752" y="1078"/>
                    </a:cubicBezTo>
                    <a:cubicBezTo>
                      <a:pt x="827" y="1053"/>
                      <a:pt x="902" y="1003"/>
                      <a:pt x="928" y="928"/>
                    </a:cubicBezTo>
                    <a:cubicBezTo>
                      <a:pt x="953" y="878"/>
                      <a:pt x="953" y="853"/>
                      <a:pt x="978" y="803"/>
                    </a:cubicBezTo>
                    <a:cubicBezTo>
                      <a:pt x="1003" y="728"/>
                      <a:pt x="1003" y="652"/>
                      <a:pt x="978" y="577"/>
                    </a:cubicBezTo>
                    <a:cubicBezTo>
                      <a:pt x="953" y="502"/>
                      <a:pt x="928" y="427"/>
                      <a:pt x="902" y="327"/>
                    </a:cubicBezTo>
                    <a:cubicBezTo>
                      <a:pt x="877" y="276"/>
                      <a:pt x="852" y="226"/>
                      <a:pt x="802" y="176"/>
                    </a:cubicBezTo>
                    <a:cubicBezTo>
                      <a:pt x="777" y="126"/>
                      <a:pt x="727" y="101"/>
                      <a:pt x="677" y="51"/>
                    </a:cubicBezTo>
                    <a:cubicBezTo>
                      <a:pt x="627" y="26"/>
                      <a:pt x="577" y="1"/>
                      <a:pt x="527"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28"/>
              <p:cNvSpPr/>
              <p:nvPr/>
            </p:nvSpPr>
            <p:spPr>
              <a:xfrm>
                <a:off x="5584750" y="3488125"/>
                <a:ext cx="22575" cy="24725"/>
              </a:xfrm>
              <a:custGeom>
                <a:avLst/>
                <a:gdLst/>
                <a:ahLst/>
                <a:cxnLst/>
                <a:rect l="l" t="t" r="r" b="b"/>
                <a:pathLst>
                  <a:path w="903" h="989" extrusionOk="0">
                    <a:moveTo>
                      <a:pt x="451" y="1"/>
                    </a:moveTo>
                    <a:cubicBezTo>
                      <a:pt x="426" y="26"/>
                      <a:pt x="376" y="26"/>
                      <a:pt x="351" y="26"/>
                    </a:cubicBezTo>
                    <a:cubicBezTo>
                      <a:pt x="251" y="51"/>
                      <a:pt x="201" y="76"/>
                      <a:pt x="126" y="151"/>
                    </a:cubicBezTo>
                    <a:cubicBezTo>
                      <a:pt x="101" y="176"/>
                      <a:pt x="76" y="201"/>
                      <a:pt x="50" y="226"/>
                    </a:cubicBezTo>
                    <a:cubicBezTo>
                      <a:pt x="25" y="301"/>
                      <a:pt x="0" y="377"/>
                      <a:pt x="0" y="452"/>
                    </a:cubicBezTo>
                    <a:lnTo>
                      <a:pt x="0" y="552"/>
                    </a:lnTo>
                    <a:cubicBezTo>
                      <a:pt x="0" y="602"/>
                      <a:pt x="25" y="652"/>
                      <a:pt x="50" y="702"/>
                    </a:cubicBezTo>
                    <a:cubicBezTo>
                      <a:pt x="50" y="778"/>
                      <a:pt x="101" y="828"/>
                      <a:pt x="126" y="853"/>
                    </a:cubicBezTo>
                    <a:cubicBezTo>
                      <a:pt x="176" y="903"/>
                      <a:pt x="226" y="928"/>
                      <a:pt x="276" y="953"/>
                    </a:cubicBezTo>
                    <a:cubicBezTo>
                      <a:pt x="311" y="971"/>
                      <a:pt x="359" y="989"/>
                      <a:pt x="402" y="989"/>
                    </a:cubicBezTo>
                    <a:cubicBezTo>
                      <a:pt x="420" y="989"/>
                      <a:pt x="437" y="985"/>
                      <a:pt x="451" y="978"/>
                    </a:cubicBezTo>
                    <a:lnTo>
                      <a:pt x="577" y="978"/>
                    </a:lnTo>
                    <a:cubicBezTo>
                      <a:pt x="652" y="953"/>
                      <a:pt x="702" y="928"/>
                      <a:pt x="777" y="853"/>
                    </a:cubicBezTo>
                    <a:cubicBezTo>
                      <a:pt x="802" y="828"/>
                      <a:pt x="827" y="803"/>
                      <a:pt x="852" y="753"/>
                    </a:cubicBezTo>
                    <a:cubicBezTo>
                      <a:pt x="878" y="702"/>
                      <a:pt x="903" y="627"/>
                      <a:pt x="903" y="552"/>
                    </a:cubicBezTo>
                    <a:lnTo>
                      <a:pt x="903" y="452"/>
                    </a:lnTo>
                    <a:cubicBezTo>
                      <a:pt x="903" y="402"/>
                      <a:pt x="903" y="352"/>
                      <a:pt x="852" y="301"/>
                    </a:cubicBezTo>
                    <a:cubicBezTo>
                      <a:pt x="852" y="226"/>
                      <a:pt x="802" y="176"/>
                      <a:pt x="777" y="151"/>
                    </a:cubicBezTo>
                    <a:cubicBezTo>
                      <a:pt x="727" y="101"/>
                      <a:pt x="677" y="76"/>
                      <a:pt x="627" y="51"/>
                    </a:cubicBezTo>
                    <a:cubicBezTo>
                      <a:pt x="577" y="26"/>
                      <a:pt x="502" y="1"/>
                      <a:pt x="451"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28"/>
              <p:cNvSpPr/>
              <p:nvPr/>
            </p:nvSpPr>
            <p:spPr>
              <a:xfrm>
                <a:off x="5285250" y="3584000"/>
                <a:ext cx="22575" cy="30725"/>
              </a:xfrm>
              <a:custGeom>
                <a:avLst/>
                <a:gdLst/>
                <a:ahLst/>
                <a:cxnLst/>
                <a:rect l="l" t="t" r="r" b="b"/>
                <a:pathLst>
                  <a:path w="903" h="1229" extrusionOk="0">
                    <a:moveTo>
                      <a:pt x="451" y="0"/>
                    </a:moveTo>
                    <a:lnTo>
                      <a:pt x="351" y="25"/>
                    </a:lnTo>
                    <a:cubicBezTo>
                      <a:pt x="276" y="25"/>
                      <a:pt x="201" y="76"/>
                      <a:pt x="151" y="126"/>
                    </a:cubicBezTo>
                    <a:lnTo>
                      <a:pt x="76" y="226"/>
                    </a:lnTo>
                    <a:cubicBezTo>
                      <a:pt x="25" y="301"/>
                      <a:pt x="25" y="376"/>
                      <a:pt x="25" y="451"/>
                    </a:cubicBezTo>
                    <a:lnTo>
                      <a:pt x="25" y="777"/>
                    </a:lnTo>
                    <a:cubicBezTo>
                      <a:pt x="0" y="852"/>
                      <a:pt x="25" y="903"/>
                      <a:pt x="50" y="953"/>
                    </a:cubicBezTo>
                    <a:cubicBezTo>
                      <a:pt x="76" y="1003"/>
                      <a:pt x="101" y="1053"/>
                      <a:pt x="151" y="1103"/>
                    </a:cubicBezTo>
                    <a:cubicBezTo>
                      <a:pt x="176" y="1153"/>
                      <a:pt x="226" y="1178"/>
                      <a:pt x="301" y="1203"/>
                    </a:cubicBezTo>
                    <a:cubicBezTo>
                      <a:pt x="351" y="1228"/>
                      <a:pt x="401" y="1228"/>
                      <a:pt x="451" y="1228"/>
                    </a:cubicBezTo>
                    <a:cubicBezTo>
                      <a:pt x="502" y="1228"/>
                      <a:pt x="527" y="1228"/>
                      <a:pt x="577" y="1203"/>
                    </a:cubicBezTo>
                    <a:cubicBezTo>
                      <a:pt x="652" y="1203"/>
                      <a:pt x="727" y="1153"/>
                      <a:pt x="777" y="1103"/>
                    </a:cubicBezTo>
                    <a:cubicBezTo>
                      <a:pt x="802" y="1078"/>
                      <a:pt x="827" y="1028"/>
                      <a:pt x="852" y="1003"/>
                    </a:cubicBezTo>
                    <a:cubicBezTo>
                      <a:pt x="903" y="928"/>
                      <a:pt x="903" y="852"/>
                      <a:pt x="903" y="777"/>
                    </a:cubicBezTo>
                    <a:lnTo>
                      <a:pt x="903" y="451"/>
                    </a:lnTo>
                    <a:cubicBezTo>
                      <a:pt x="903" y="376"/>
                      <a:pt x="903" y="326"/>
                      <a:pt x="878" y="276"/>
                    </a:cubicBezTo>
                    <a:cubicBezTo>
                      <a:pt x="852" y="226"/>
                      <a:pt x="827" y="176"/>
                      <a:pt x="777" y="126"/>
                    </a:cubicBezTo>
                    <a:cubicBezTo>
                      <a:pt x="727" y="76"/>
                      <a:pt x="677" y="50"/>
                      <a:pt x="627" y="25"/>
                    </a:cubicBezTo>
                    <a:cubicBezTo>
                      <a:pt x="577" y="0"/>
                      <a:pt x="527" y="0"/>
                      <a:pt x="451"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28"/>
              <p:cNvSpPr/>
              <p:nvPr/>
            </p:nvSpPr>
            <p:spPr>
              <a:xfrm>
                <a:off x="5875475" y="3689875"/>
                <a:ext cx="22575" cy="28850"/>
              </a:xfrm>
              <a:custGeom>
                <a:avLst/>
                <a:gdLst/>
                <a:ahLst/>
                <a:cxnLst/>
                <a:rect l="l" t="t" r="r" b="b"/>
                <a:pathLst>
                  <a:path w="903" h="1154" extrusionOk="0">
                    <a:moveTo>
                      <a:pt x="452" y="1"/>
                    </a:moveTo>
                    <a:lnTo>
                      <a:pt x="351" y="26"/>
                    </a:lnTo>
                    <a:cubicBezTo>
                      <a:pt x="276" y="51"/>
                      <a:pt x="201" y="76"/>
                      <a:pt x="151" y="126"/>
                    </a:cubicBezTo>
                    <a:cubicBezTo>
                      <a:pt x="126" y="176"/>
                      <a:pt x="101" y="201"/>
                      <a:pt x="76" y="226"/>
                    </a:cubicBezTo>
                    <a:cubicBezTo>
                      <a:pt x="26" y="302"/>
                      <a:pt x="26" y="377"/>
                      <a:pt x="26" y="452"/>
                    </a:cubicBezTo>
                    <a:lnTo>
                      <a:pt x="26" y="703"/>
                    </a:lnTo>
                    <a:cubicBezTo>
                      <a:pt x="1" y="753"/>
                      <a:pt x="26" y="828"/>
                      <a:pt x="51" y="878"/>
                    </a:cubicBezTo>
                    <a:cubicBezTo>
                      <a:pt x="76" y="928"/>
                      <a:pt x="101" y="978"/>
                      <a:pt x="151" y="1029"/>
                    </a:cubicBezTo>
                    <a:cubicBezTo>
                      <a:pt x="176" y="1054"/>
                      <a:pt x="226" y="1104"/>
                      <a:pt x="301" y="1104"/>
                    </a:cubicBezTo>
                    <a:cubicBezTo>
                      <a:pt x="351" y="1129"/>
                      <a:pt x="402" y="1154"/>
                      <a:pt x="452" y="1154"/>
                    </a:cubicBezTo>
                    <a:cubicBezTo>
                      <a:pt x="502" y="1154"/>
                      <a:pt x="527" y="1129"/>
                      <a:pt x="577" y="1129"/>
                    </a:cubicBezTo>
                    <a:cubicBezTo>
                      <a:pt x="652" y="1104"/>
                      <a:pt x="727" y="1079"/>
                      <a:pt x="777" y="1029"/>
                    </a:cubicBezTo>
                    <a:cubicBezTo>
                      <a:pt x="803" y="978"/>
                      <a:pt x="828" y="953"/>
                      <a:pt x="853" y="928"/>
                    </a:cubicBezTo>
                    <a:cubicBezTo>
                      <a:pt x="878" y="853"/>
                      <a:pt x="903" y="778"/>
                      <a:pt x="903" y="703"/>
                    </a:cubicBezTo>
                    <a:lnTo>
                      <a:pt x="903" y="452"/>
                    </a:lnTo>
                    <a:cubicBezTo>
                      <a:pt x="903" y="402"/>
                      <a:pt x="903" y="327"/>
                      <a:pt x="878" y="277"/>
                    </a:cubicBezTo>
                    <a:cubicBezTo>
                      <a:pt x="853" y="226"/>
                      <a:pt x="828" y="176"/>
                      <a:pt x="777" y="126"/>
                    </a:cubicBezTo>
                    <a:cubicBezTo>
                      <a:pt x="727" y="101"/>
                      <a:pt x="677" y="51"/>
                      <a:pt x="627" y="51"/>
                    </a:cubicBezTo>
                    <a:cubicBezTo>
                      <a:pt x="577" y="26"/>
                      <a:pt x="527" y="1"/>
                      <a:pt x="452"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8"/>
              <p:cNvSpPr/>
              <p:nvPr/>
            </p:nvSpPr>
            <p:spPr>
              <a:xfrm>
                <a:off x="5832875" y="3700525"/>
                <a:ext cx="28850" cy="21975"/>
              </a:xfrm>
              <a:custGeom>
                <a:avLst/>
                <a:gdLst/>
                <a:ahLst/>
                <a:cxnLst/>
                <a:rect l="l" t="t" r="r" b="b"/>
                <a:pathLst>
                  <a:path w="1154" h="879" extrusionOk="0">
                    <a:moveTo>
                      <a:pt x="577" y="1"/>
                    </a:moveTo>
                    <a:cubicBezTo>
                      <a:pt x="0" y="1"/>
                      <a:pt x="0" y="878"/>
                      <a:pt x="577" y="878"/>
                    </a:cubicBezTo>
                    <a:cubicBezTo>
                      <a:pt x="1153" y="878"/>
                      <a:pt x="1153" y="1"/>
                      <a:pt x="577"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28"/>
              <p:cNvSpPr/>
              <p:nvPr/>
            </p:nvSpPr>
            <p:spPr>
              <a:xfrm>
                <a:off x="5717575" y="3664825"/>
                <a:ext cx="22575" cy="30725"/>
              </a:xfrm>
              <a:custGeom>
                <a:avLst/>
                <a:gdLst/>
                <a:ahLst/>
                <a:cxnLst/>
                <a:rect l="l" t="t" r="r" b="b"/>
                <a:pathLst>
                  <a:path w="903" h="1229" extrusionOk="0">
                    <a:moveTo>
                      <a:pt x="452" y="0"/>
                    </a:moveTo>
                    <a:cubicBezTo>
                      <a:pt x="427" y="25"/>
                      <a:pt x="377" y="25"/>
                      <a:pt x="352" y="25"/>
                    </a:cubicBezTo>
                    <a:cubicBezTo>
                      <a:pt x="276" y="51"/>
                      <a:pt x="201" y="76"/>
                      <a:pt x="151" y="151"/>
                    </a:cubicBezTo>
                    <a:cubicBezTo>
                      <a:pt x="126" y="176"/>
                      <a:pt x="101" y="201"/>
                      <a:pt x="76" y="226"/>
                    </a:cubicBezTo>
                    <a:cubicBezTo>
                      <a:pt x="26" y="301"/>
                      <a:pt x="1" y="376"/>
                      <a:pt x="1" y="452"/>
                    </a:cubicBezTo>
                    <a:lnTo>
                      <a:pt x="1" y="777"/>
                    </a:lnTo>
                    <a:cubicBezTo>
                      <a:pt x="1" y="853"/>
                      <a:pt x="26" y="903"/>
                      <a:pt x="51" y="953"/>
                    </a:cubicBezTo>
                    <a:cubicBezTo>
                      <a:pt x="76" y="1003"/>
                      <a:pt x="101" y="1053"/>
                      <a:pt x="151" y="1103"/>
                    </a:cubicBezTo>
                    <a:cubicBezTo>
                      <a:pt x="176" y="1153"/>
                      <a:pt x="226" y="1178"/>
                      <a:pt x="301" y="1203"/>
                    </a:cubicBezTo>
                    <a:cubicBezTo>
                      <a:pt x="352" y="1228"/>
                      <a:pt x="402" y="1228"/>
                      <a:pt x="452" y="1228"/>
                    </a:cubicBezTo>
                    <a:lnTo>
                      <a:pt x="577" y="1228"/>
                    </a:lnTo>
                    <a:cubicBezTo>
                      <a:pt x="652" y="1203"/>
                      <a:pt x="727" y="1153"/>
                      <a:pt x="778" y="1103"/>
                    </a:cubicBezTo>
                    <a:cubicBezTo>
                      <a:pt x="803" y="1078"/>
                      <a:pt x="828" y="1053"/>
                      <a:pt x="853" y="1003"/>
                    </a:cubicBezTo>
                    <a:cubicBezTo>
                      <a:pt x="878" y="953"/>
                      <a:pt x="903" y="878"/>
                      <a:pt x="903" y="777"/>
                    </a:cubicBezTo>
                    <a:lnTo>
                      <a:pt x="903" y="452"/>
                    </a:lnTo>
                    <a:cubicBezTo>
                      <a:pt x="903" y="401"/>
                      <a:pt x="903" y="351"/>
                      <a:pt x="878" y="301"/>
                    </a:cubicBezTo>
                    <a:cubicBezTo>
                      <a:pt x="853" y="226"/>
                      <a:pt x="828" y="176"/>
                      <a:pt x="778" y="151"/>
                    </a:cubicBezTo>
                    <a:cubicBezTo>
                      <a:pt x="727" y="101"/>
                      <a:pt x="677" y="76"/>
                      <a:pt x="627" y="51"/>
                    </a:cubicBezTo>
                    <a:cubicBezTo>
                      <a:pt x="577" y="25"/>
                      <a:pt x="527" y="0"/>
                      <a:pt x="452"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28"/>
              <p:cNvSpPr/>
              <p:nvPr/>
            </p:nvSpPr>
            <p:spPr>
              <a:xfrm>
                <a:off x="6055300" y="3822900"/>
                <a:ext cx="35125" cy="59850"/>
              </a:xfrm>
              <a:custGeom>
                <a:avLst/>
                <a:gdLst/>
                <a:ahLst/>
                <a:cxnLst/>
                <a:rect l="l" t="t" r="r" b="b"/>
                <a:pathLst>
                  <a:path w="1405" h="2394" extrusionOk="0">
                    <a:moveTo>
                      <a:pt x="496" y="1"/>
                    </a:moveTo>
                    <a:cubicBezTo>
                      <a:pt x="457" y="1"/>
                      <a:pt x="417" y="6"/>
                      <a:pt x="376" y="18"/>
                    </a:cubicBezTo>
                    <a:cubicBezTo>
                      <a:pt x="151" y="93"/>
                      <a:pt x="1" y="319"/>
                      <a:pt x="76" y="570"/>
                    </a:cubicBezTo>
                    <a:lnTo>
                      <a:pt x="477" y="2073"/>
                    </a:lnTo>
                    <a:cubicBezTo>
                      <a:pt x="539" y="2259"/>
                      <a:pt x="719" y="2394"/>
                      <a:pt x="907" y="2394"/>
                    </a:cubicBezTo>
                    <a:cubicBezTo>
                      <a:pt x="947" y="2394"/>
                      <a:pt x="988" y="2388"/>
                      <a:pt x="1028" y="2374"/>
                    </a:cubicBezTo>
                    <a:cubicBezTo>
                      <a:pt x="1254" y="2299"/>
                      <a:pt x="1404" y="2073"/>
                      <a:pt x="1354" y="1823"/>
                    </a:cubicBezTo>
                    <a:lnTo>
                      <a:pt x="928" y="344"/>
                    </a:lnTo>
                    <a:cubicBezTo>
                      <a:pt x="886" y="155"/>
                      <a:pt x="702" y="1"/>
                      <a:pt x="496"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8"/>
              <p:cNvSpPr/>
              <p:nvPr/>
            </p:nvSpPr>
            <p:spPr>
              <a:xfrm>
                <a:off x="6013325" y="3814325"/>
                <a:ext cx="30725" cy="41250"/>
              </a:xfrm>
              <a:custGeom>
                <a:avLst/>
                <a:gdLst/>
                <a:ahLst/>
                <a:cxnLst/>
                <a:rect l="l" t="t" r="r" b="b"/>
                <a:pathLst>
                  <a:path w="1229" h="1650" extrusionOk="0">
                    <a:moveTo>
                      <a:pt x="477" y="1"/>
                    </a:moveTo>
                    <a:cubicBezTo>
                      <a:pt x="386" y="1"/>
                      <a:pt x="299" y="24"/>
                      <a:pt x="226" y="61"/>
                    </a:cubicBezTo>
                    <a:cubicBezTo>
                      <a:pt x="126" y="136"/>
                      <a:pt x="50" y="211"/>
                      <a:pt x="25" y="336"/>
                    </a:cubicBezTo>
                    <a:cubicBezTo>
                      <a:pt x="25" y="386"/>
                      <a:pt x="0" y="411"/>
                      <a:pt x="0" y="462"/>
                    </a:cubicBezTo>
                    <a:cubicBezTo>
                      <a:pt x="0" y="537"/>
                      <a:pt x="25" y="612"/>
                      <a:pt x="50" y="687"/>
                    </a:cubicBezTo>
                    <a:lnTo>
                      <a:pt x="401" y="1414"/>
                    </a:lnTo>
                    <a:cubicBezTo>
                      <a:pt x="426" y="1489"/>
                      <a:pt x="477" y="1514"/>
                      <a:pt x="527" y="1564"/>
                    </a:cubicBezTo>
                    <a:cubicBezTo>
                      <a:pt x="552" y="1589"/>
                      <a:pt x="602" y="1614"/>
                      <a:pt x="677" y="1640"/>
                    </a:cubicBezTo>
                    <a:cubicBezTo>
                      <a:pt x="704" y="1646"/>
                      <a:pt x="733" y="1649"/>
                      <a:pt x="762" y="1649"/>
                    </a:cubicBezTo>
                    <a:cubicBezTo>
                      <a:pt x="843" y="1649"/>
                      <a:pt x="929" y="1626"/>
                      <a:pt x="1003" y="1589"/>
                    </a:cubicBezTo>
                    <a:cubicBezTo>
                      <a:pt x="1103" y="1539"/>
                      <a:pt x="1203" y="1439"/>
                      <a:pt x="1228" y="1314"/>
                    </a:cubicBezTo>
                    <a:lnTo>
                      <a:pt x="1228" y="1213"/>
                    </a:lnTo>
                    <a:cubicBezTo>
                      <a:pt x="1228" y="1113"/>
                      <a:pt x="1203" y="1038"/>
                      <a:pt x="1178" y="988"/>
                    </a:cubicBezTo>
                    <a:cubicBezTo>
                      <a:pt x="1053" y="737"/>
                      <a:pt x="953" y="487"/>
                      <a:pt x="852" y="236"/>
                    </a:cubicBezTo>
                    <a:cubicBezTo>
                      <a:pt x="802" y="186"/>
                      <a:pt x="777" y="136"/>
                      <a:pt x="727" y="111"/>
                    </a:cubicBezTo>
                    <a:cubicBezTo>
                      <a:pt x="677" y="61"/>
                      <a:pt x="627" y="35"/>
                      <a:pt x="577" y="10"/>
                    </a:cubicBezTo>
                    <a:cubicBezTo>
                      <a:pt x="543" y="4"/>
                      <a:pt x="510" y="1"/>
                      <a:pt x="477"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28"/>
              <p:cNvSpPr/>
              <p:nvPr/>
            </p:nvSpPr>
            <p:spPr>
              <a:xfrm>
                <a:off x="5564700" y="3885125"/>
                <a:ext cx="48275" cy="53325"/>
              </a:xfrm>
              <a:custGeom>
                <a:avLst/>
                <a:gdLst/>
                <a:ahLst/>
                <a:cxnLst/>
                <a:rect l="l" t="t" r="r" b="b"/>
                <a:pathLst>
                  <a:path w="1931" h="2133" extrusionOk="0">
                    <a:moveTo>
                      <a:pt x="652" y="1"/>
                    </a:moveTo>
                    <a:cubicBezTo>
                      <a:pt x="562" y="1"/>
                      <a:pt x="475" y="24"/>
                      <a:pt x="401" y="61"/>
                    </a:cubicBezTo>
                    <a:cubicBezTo>
                      <a:pt x="301" y="111"/>
                      <a:pt x="201" y="211"/>
                      <a:pt x="201" y="336"/>
                    </a:cubicBezTo>
                    <a:lnTo>
                      <a:pt x="0" y="1589"/>
                    </a:lnTo>
                    <a:cubicBezTo>
                      <a:pt x="0" y="1690"/>
                      <a:pt x="0" y="1815"/>
                      <a:pt x="50" y="1915"/>
                    </a:cubicBezTo>
                    <a:cubicBezTo>
                      <a:pt x="101" y="2016"/>
                      <a:pt x="226" y="2091"/>
                      <a:pt x="326" y="2116"/>
                    </a:cubicBezTo>
                    <a:cubicBezTo>
                      <a:pt x="378" y="2126"/>
                      <a:pt x="426" y="2132"/>
                      <a:pt x="471" y="2132"/>
                    </a:cubicBezTo>
                    <a:cubicBezTo>
                      <a:pt x="535" y="2132"/>
                      <a:pt x="593" y="2120"/>
                      <a:pt x="652" y="2091"/>
                    </a:cubicBezTo>
                    <a:cubicBezTo>
                      <a:pt x="752" y="2016"/>
                      <a:pt x="852" y="1915"/>
                      <a:pt x="878" y="1815"/>
                    </a:cubicBezTo>
                    <a:cubicBezTo>
                      <a:pt x="928" y="1439"/>
                      <a:pt x="978" y="1063"/>
                      <a:pt x="1028" y="712"/>
                    </a:cubicBezTo>
                    <a:lnTo>
                      <a:pt x="1028" y="712"/>
                    </a:lnTo>
                    <a:cubicBezTo>
                      <a:pt x="1003" y="938"/>
                      <a:pt x="978" y="1138"/>
                      <a:pt x="953" y="1364"/>
                    </a:cubicBezTo>
                    <a:cubicBezTo>
                      <a:pt x="953" y="1439"/>
                      <a:pt x="978" y="1489"/>
                      <a:pt x="1003" y="1539"/>
                    </a:cubicBezTo>
                    <a:cubicBezTo>
                      <a:pt x="1028" y="1589"/>
                      <a:pt x="1053" y="1640"/>
                      <a:pt x="1103" y="1690"/>
                    </a:cubicBezTo>
                    <a:cubicBezTo>
                      <a:pt x="1178" y="1765"/>
                      <a:pt x="1304" y="1815"/>
                      <a:pt x="1404" y="1815"/>
                    </a:cubicBezTo>
                    <a:cubicBezTo>
                      <a:pt x="1529" y="1815"/>
                      <a:pt x="1654" y="1765"/>
                      <a:pt x="1730" y="1690"/>
                    </a:cubicBezTo>
                    <a:cubicBezTo>
                      <a:pt x="1755" y="1665"/>
                      <a:pt x="1780" y="1615"/>
                      <a:pt x="1805" y="1589"/>
                    </a:cubicBezTo>
                    <a:cubicBezTo>
                      <a:pt x="1830" y="1514"/>
                      <a:pt x="1855" y="1439"/>
                      <a:pt x="1855" y="1364"/>
                    </a:cubicBezTo>
                    <a:lnTo>
                      <a:pt x="1930" y="712"/>
                    </a:lnTo>
                    <a:cubicBezTo>
                      <a:pt x="1930" y="637"/>
                      <a:pt x="1930" y="587"/>
                      <a:pt x="1905" y="537"/>
                    </a:cubicBezTo>
                    <a:cubicBezTo>
                      <a:pt x="1880" y="487"/>
                      <a:pt x="1855" y="437"/>
                      <a:pt x="1805" y="386"/>
                    </a:cubicBezTo>
                    <a:cubicBezTo>
                      <a:pt x="1730" y="311"/>
                      <a:pt x="1604" y="261"/>
                      <a:pt x="1479" y="261"/>
                    </a:cubicBezTo>
                    <a:cubicBezTo>
                      <a:pt x="1379" y="261"/>
                      <a:pt x="1253" y="311"/>
                      <a:pt x="1178" y="386"/>
                    </a:cubicBezTo>
                    <a:cubicBezTo>
                      <a:pt x="1153" y="412"/>
                      <a:pt x="1128" y="462"/>
                      <a:pt x="1103" y="487"/>
                    </a:cubicBezTo>
                    <a:cubicBezTo>
                      <a:pt x="1078" y="512"/>
                      <a:pt x="1078" y="537"/>
                      <a:pt x="1053" y="587"/>
                    </a:cubicBezTo>
                    <a:lnTo>
                      <a:pt x="1053" y="562"/>
                    </a:lnTo>
                    <a:cubicBezTo>
                      <a:pt x="1078" y="437"/>
                      <a:pt x="1078" y="336"/>
                      <a:pt x="1028" y="236"/>
                    </a:cubicBezTo>
                    <a:cubicBezTo>
                      <a:pt x="953" y="136"/>
                      <a:pt x="852" y="36"/>
                      <a:pt x="752" y="11"/>
                    </a:cubicBezTo>
                    <a:cubicBezTo>
                      <a:pt x="719" y="4"/>
                      <a:pt x="685" y="1"/>
                      <a:pt x="652"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28"/>
              <p:cNvSpPr/>
              <p:nvPr/>
            </p:nvSpPr>
            <p:spPr>
              <a:xfrm>
                <a:off x="5871100" y="3881375"/>
                <a:ext cx="27575" cy="41050"/>
              </a:xfrm>
              <a:custGeom>
                <a:avLst/>
                <a:gdLst/>
                <a:ahLst/>
                <a:cxnLst/>
                <a:rect l="l" t="t" r="r" b="b"/>
                <a:pathLst>
                  <a:path w="1103" h="1642" extrusionOk="0">
                    <a:moveTo>
                      <a:pt x="440" y="0"/>
                    </a:moveTo>
                    <a:cubicBezTo>
                      <a:pt x="408" y="0"/>
                      <a:pt x="378" y="3"/>
                      <a:pt x="351" y="10"/>
                    </a:cubicBezTo>
                    <a:cubicBezTo>
                      <a:pt x="251" y="35"/>
                      <a:pt x="125" y="110"/>
                      <a:pt x="75" y="211"/>
                    </a:cubicBezTo>
                    <a:cubicBezTo>
                      <a:pt x="25" y="336"/>
                      <a:pt x="0" y="436"/>
                      <a:pt x="25" y="562"/>
                    </a:cubicBezTo>
                    <a:cubicBezTo>
                      <a:pt x="100" y="812"/>
                      <a:pt x="150" y="1063"/>
                      <a:pt x="201" y="1313"/>
                    </a:cubicBezTo>
                    <a:cubicBezTo>
                      <a:pt x="226" y="1414"/>
                      <a:pt x="326" y="1514"/>
                      <a:pt x="426" y="1589"/>
                    </a:cubicBezTo>
                    <a:cubicBezTo>
                      <a:pt x="473" y="1620"/>
                      <a:pt x="548" y="1641"/>
                      <a:pt x="622" y="1641"/>
                    </a:cubicBezTo>
                    <a:cubicBezTo>
                      <a:pt x="668" y="1641"/>
                      <a:pt x="714" y="1633"/>
                      <a:pt x="752" y="1614"/>
                    </a:cubicBezTo>
                    <a:cubicBezTo>
                      <a:pt x="852" y="1589"/>
                      <a:pt x="978" y="1514"/>
                      <a:pt x="1028" y="1414"/>
                    </a:cubicBezTo>
                    <a:cubicBezTo>
                      <a:pt x="1078" y="1313"/>
                      <a:pt x="1103" y="1188"/>
                      <a:pt x="1078" y="1063"/>
                    </a:cubicBezTo>
                    <a:cubicBezTo>
                      <a:pt x="1003" y="837"/>
                      <a:pt x="952" y="587"/>
                      <a:pt x="902" y="336"/>
                    </a:cubicBezTo>
                    <a:cubicBezTo>
                      <a:pt x="877" y="211"/>
                      <a:pt x="777" y="110"/>
                      <a:pt x="702" y="60"/>
                    </a:cubicBezTo>
                    <a:cubicBezTo>
                      <a:pt x="628" y="24"/>
                      <a:pt x="528" y="0"/>
                      <a:pt x="440"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8"/>
              <p:cNvSpPr/>
              <p:nvPr/>
            </p:nvSpPr>
            <p:spPr>
              <a:xfrm>
                <a:off x="5208175" y="3762825"/>
                <a:ext cx="31975" cy="45250"/>
              </a:xfrm>
              <a:custGeom>
                <a:avLst/>
                <a:gdLst/>
                <a:ahLst/>
                <a:cxnLst/>
                <a:rect l="l" t="t" r="r" b="b"/>
                <a:pathLst>
                  <a:path w="1279" h="1810" extrusionOk="0">
                    <a:moveTo>
                      <a:pt x="785" y="0"/>
                    </a:moveTo>
                    <a:cubicBezTo>
                      <a:pt x="714" y="0"/>
                      <a:pt x="641" y="18"/>
                      <a:pt x="577" y="65"/>
                    </a:cubicBezTo>
                    <a:cubicBezTo>
                      <a:pt x="552" y="90"/>
                      <a:pt x="527" y="116"/>
                      <a:pt x="477" y="116"/>
                    </a:cubicBezTo>
                    <a:cubicBezTo>
                      <a:pt x="427" y="191"/>
                      <a:pt x="402" y="241"/>
                      <a:pt x="377" y="341"/>
                    </a:cubicBezTo>
                    <a:cubicBezTo>
                      <a:pt x="251" y="642"/>
                      <a:pt x="151" y="943"/>
                      <a:pt x="26" y="1243"/>
                    </a:cubicBezTo>
                    <a:cubicBezTo>
                      <a:pt x="1" y="1344"/>
                      <a:pt x="26" y="1494"/>
                      <a:pt x="76" y="1569"/>
                    </a:cubicBezTo>
                    <a:cubicBezTo>
                      <a:pt x="126" y="1669"/>
                      <a:pt x="251" y="1770"/>
                      <a:pt x="352" y="1795"/>
                    </a:cubicBezTo>
                    <a:cubicBezTo>
                      <a:pt x="397" y="1804"/>
                      <a:pt x="443" y="1810"/>
                      <a:pt x="488" y="1810"/>
                    </a:cubicBezTo>
                    <a:cubicBezTo>
                      <a:pt x="565" y="1810"/>
                      <a:pt x="639" y="1792"/>
                      <a:pt x="702" y="1745"/>
                    </a:cubicBezTo>
                    <a:lnTo>
                      <a:pt x="778" y="1669"/>
                    </a:lnTo>
                    <a:cubicBezTo>
                      <a:pt x="853" y="1619"/>
                      <a:pt x="878" y="1544"/>
                      <a:pt x="903" y="1469"/>
                    </a:cubicBezTo>
                    <a:cubicBezTo>
                      <a:pt x="1003" y="1168"/>
                      <a:pt x="1128" y="867"/>
                      <a:pt x="1229" y="567"/>
                    </a:cubicBezTo>
                    <a:cubicBezTo>
                      <a:pt x="1279" y="466"/>
                      <a:pt x="1254" y="316"/>
                      <a:pt x="1204" y="216"/>
                    </a:cubicBezTo>
                    <a:cubicBezTo>
                      <a:pt x="1128" y="116"/>
                      <a:pt x="1028" y="40"/>
                      <a:pt x="903" y="15"/>
                    </a:cubicBezTo>
                    <a:cubicBezTo>
                      <a:pt x="866" y="6"/>
                      <a:pt x="826" y="0"/>
                      <a:pt x="785"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8"/>
              <p:cNvSpPr/>
              <p:nvPr/>
            </p:nvSpPr>
            <p:spPr>
              <a:xfrm>
                <a:off x="5242025" y="3770975"/>
                <a:ext cx="26950" cy="43375"/>
              </a:xfrm>
              <a:custGeom>
                <a:avLst/>
                <a:gdLst/>
                <a:ahLst/>
                <a:cxnLst/>
                <a:rect l="l" t="t" r="r" b="b"/>
                <a:pathLst>
                  <a:path w="1078" h="1735" extrusionOk="0">
                    <a:moveTo>
                      <a:pt x="609" y="0"/>
                    </a:moveTo>
                    <a:cubicBezTo>
                      <a:pt x="538" y="0"/>
                      <a:pt x="465" y="18"/>
                      <a:pt x="401" y="65"/>
                    </a:cubicBezTo>
                    <a:cubicBezTo>
                      <a:pt x="301" y="115"/>
                      <a:pt x="201" y="216"/>
                      <a:pt x="175" y="341"/>
                    </a:cubicBezTo>
                    <a:cubicBezTo>
                      <a:pt x="125" y="617"/>
                      <a:pt x="75" y="892"/>
                      <a:pt x="0" y="1168"/>
                    </a:cubicBezTo>
                    <a:cubicBezTo>
                      <a:pt x="0" y="1293"/>
                      <a:pt x="0" y="1394"/>
                      <a:pt x="50" y="1494"/>
                    </a:cubicBezTo>
                    <a:cubicBezTo>
                      <a:pt x="100" y="1594"/>
                      <a:pt x="226" y="1694"/>
                      <a:pt x="326" y="1719"/>
                    </a:cubicBezTo>
                    <a:cubicBezTo>
                      <a:pt x="372" y="1729"/>
                      <a:pt x="418" y="1734"/>
                      <a:pt x="462" y="1734"/>
                    </a:cubicBezTo>
                    <a:cubicBezTo>
                      <a:pt x="540" y="1734"/>
                      <a:pt x="613" y="1717"/>
                      <a:pt x="677" y="1669"/>
                    </a:cubicBezTo>
                    <a:cubicBezTo>
                      <a:pt x="777" y="1619"/>
                      <a:pt x="852" y="1519"/>
                      <a:pt x="877" y="1394"/>
                    </a:cubicBezTo>
                    <a:cubicBezTo>
                      <a:pt x="927" y="1118"/>
                      <a:pt x="977" y="842"/>
                      <a:pt x="1053" y="566"/>
                    </a:cubicBezTo>
                    <a:cubicBezTo>
                      <a:pt x="1078" y="441"/>
                      <a:pt x="1053" y="341"/>
                      <a:pt x="1003" y="241"/>
                    </a:cubicBezTo>
                    <a:cubicBezTo>
                      <a:pt x="952" y="140"/>
                      <a:pt x="827" y="40"/>
                      <a:pt x="727" y="15"/>
                    </a:cubicBezTo>
                    <a:cubicBezTo>
                      <a:pt x="690" y="6"/>
                      <a:pt x="650" y="0"/>
                      <a:pt x="609"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8"/>
              <p:cNvSpPr/>
              <p:nvPr/>
            </p:nvSpPr>
            <p:spPr>
              <a:xfrm>
                <a:off x="5256425" y="3928975"/>
                <a:ext cx="22575" cy="28475"/>
              </a:xfrm>
              <a:custGeom>
                <a:avLst/>
                <a:gdLst/>
                <a:ahLst/>
                <a:cxnLst/>
                <a:rect l="l" t="t" r="r" b="b"/>
                <a:pathLst>
                  <a:path w="903" h="1139" extrusionOk="0">
                    <a:moveTo>
                      <a:pt x="501" y="1"/>
                    </a:moveTo>
                    <a:cubicBezTo>
                      <a:pt x="483" y="1"/>
                      <a:pt x="466" y="4"/>
                      <a:pt x="452" y="11"/>
                    </a:cubicBezTo>
                    <a:lnTo>
                      <a:pt x="326" y="11"/>
                    </a:lnTo>
                    <a:cubicBezTo>
                      <a:pt x="251" y="36"/>
                      <a:pt x="201" y="86"/>
                      <a:pt x="126" y="136"/>
                    </a:cubicBezTo>
                    <a:lnTo>
                      <a:pt x="51" y="236"/>
                    </a:lnTo>
                    <a:cubicBezTo>
                      <a:pt x="26" y="287"/>
                      <a:pt x="0" y="362"/>
                      <a:pt x="0" y="437"/>
                    </a:cubicBezTo>
                    <a:lnTo>
                      <a:pt x="0" y="688"/>
                    </a:lnTo>
                    <a:cubicBezTo>
                      <a:pt x="0" y="763"/>
                      <a:pt x="26" y="813"/>
                      <a:pt x="51" y="863"/>
                    </a:cubicBezTo>
                    <a:cubicBezTo>
                      <a:pt x="51" y="913"/>
                      <a:pt x="101" y="963"/>
                      <a:pt x="126" y="1013"/>
                    </a:cubicBezTo>
                    <a:cubicBezTo>
                      <a:pt x="176" y="1064"/>
                      <a:pt x="226" y="1089"/>
                      <a:pt x="276" y="1114"/>
                    </a:cubicBezTo>
                    <a:cubicBezTo>
                      <a:pt x="326" y="1139"/>
                      <a:pt x="401" y="1139"/>
                      <a:pt x="452" y="1139"/>
                    </a:cubicBezTo>
                    <a:lnTo>
                      <a:pt x="577" y="1139"/>
                    </a:lnTo>
                    <a:cubicBezTo>
                      <a:pt x="652" y="1114"/>
                      <a:pt x="702" y="1064"/>
                      <a:pt x="777" y="1013"/>
                    </a:cubicBezTo>
                    <a:cubicBezTo>
                      <a:pt x="802" y="988"/>
                      <a:pt x="828" y="963"/>
                      <a:pt x="853" y="913"/>
                    </a:cubicBezTo>
                    <a:cubicBezTo>
                      <a:pt x="878" y="838"/>
                      <a:pt x="903" y="788"/>
                      <a:pt x="903" y="688"/>
                    </a:cubicBezTo>
                    <a:lnTo>
                      <a:pt x="903" y="437"/>
                    </a:lnTo>
                    <a:cubicBezTo>
                      <a:pt x="903" y="387"/>
                      <a:pt x="878" y="337"/>
                      <a:pt x="853" y="287"/>
                    </a:cubicBezTo>
                    <a:cubicBezTo>
                      <a:pt x="853" y="211"/>
                      <a:pt x="802" y="161"/>
                      <a:pt x="777" y="136"/>
                    </a:cubicBezTo>
                    <a:cubicBezTo>
                      <a:pt x="727" y="86"/>
                      <a:pt x="677" y="61"/>
                      <a:pt x="627" y="36"/>
                    </a:cubicBezTo>
                    <a:cubicBezTo>
                      <a:pt x="592" y="18"/>
                      <a:pt x="544" y="1"/>
                      <a:pt x="501"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8"/>
              <p:cNvSpPr/>
              <p:nvPr/>
            </p:nvSpPr>
            <p:spPr>
              <a:xfrm>
                <a:off x="5023350" y="3810450"/>
                <a:ext cx="26950" cy="38975"/>
              </a:xfrm>
              <a:custGeom>
                <a:avLst/>
                <a:gdLst/>
                <a:ahLst/>
                <a:cxnLst/>
                <a:rect l="l" t="t" r="r" b="b"/>
                <a:pathLst>
                  <a:path w="1078" h="1559" extrusionOk="0">
                    <a:moveTo>
                      <a:pt x="609" y="0"/>
                    </a:moveTo>
                    <a:cubicBezTo>
                      <a:pt x="538" y="0"/>
                      <a:pt x="465" y="18"/>
                      <a:pt x="401" y="65"/>
                    </a:cubicBezTo>
                    <a:cubicBezTo>
                      <a:pt x="301" y="115"/>
                      <a:pt x="201" y="216"/>
                      <a:pt x="176" y="341"/>
                    </a:cubicBezTo>
                    <a:cubicBezTo>
                      <a:pt x="125" y="566"/>
                      <a:pt x="75" y="767"/>
                      <a:pt x="25" y="992"/>
                    </a:cubicBezTo>
                    <a:cubicBezTo>
                      <a:pt x="0" y="1118"/>
                      <a:pt x="0" y="1243"/>
                      <a:pt x="50" y="1343"/>
                    </a:cubicBezTo>
                    <a:cubicBezTo>
                      <a:pt x="100" y="1393"/>
                      <a:pt x="125" y="1444"/>
                      <a:pt x="176" y="1469"/>
                    </a:cubicBezTo>
                    <a:cubicBezTo>
                      <a:pt x="226" y="1494"/>
                      <a:pt x="276" y="1544"/>
                      <a:pt x="326" y="1544"/>
                    </a:cubicBezTo>
                    <a:cubicBezTo>
                      <a:pt x="372" y="1553"/>
                      <a:pt x="418" y="1559"/>
                      <a:pt x="462" y="1559"/>
                    </a:cubicBezTo>
                    <a:cubicBezTo>
                      <a:pt x="540" y="1559"/>
                      <a:pt x="613" y="1541"/>
                      <a:pt x="677" y="1494"/>
                    </a:cubicBezTo>
                    <a:cubicBezTo>
                      <a:pt x="777" y="1444"/>
                      <a:pt x="852" y="1343"/>
                      <a:pt x="877" y="1218"/>
                    </a:cubicBezTo>
                    <a:cubicBezTo>
                      <a:pt x="927" y="992"/>
                      <a:pt x="1003" y="792"/>
                      <a:pt x="1053" y="566"/>
                    </a:cubicBezTo>
                    <a:cubicBezTo>
                      <a:pt x="1078" y="441"/>
                      <a:pt x="1053" y="316"/>
                      <a:pt x="1003" y="216"/>
                    </a:cubicBezTo>
                    <a:cubicBezTo>
                      <a:pt x="978" y="165"/>
                      <a:pt x="927" y="115"/>
                      <a:pt x="877" y="90"/>
                    </a:cubicBezTo>
                    <a:cubicBezTo>
                      <a:pt x="852" y="65"/>
                      <a:pt x="777" y="15"/>
                      <a:pt x="727" y="15"/>
                    </a:cubicBezTo>
                    <a:cubicBezTo>
                      <a:pt x="690" y="6"/>
                      <a:pt x="650" y="0"/>
                      <a:pt x="609"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28"/>
              <p:cNvSpPr/>
              <p:nvPr/>
            </p:nvSpPr>
            <p:spPr>
              <a:xfrm>
                <a:off x="5048400" y="3827325"/>
                <a:ext cx="25100" cy="36550"/>
              </a:xfrm>
              <a:custGeom>
                <a:avLst/>
                <a:gdLst/>
                <a:ahLst/>
                <a:cxnLst/>
                <a:rect l="l" t="t" r="r" b="b"/>
                <a:pathLst>
                  <a:path w="1004" h="1462" extrusionOk="0">
                    <a:moveTo>
                      <a:pt x="518" y="0"/>
                    </a:moveTo>
                    <a:cubicBezTo>
                      <a:pt x="452" y="0"/>
                      <a:pt x="385" y="12"/>
                      <a:pt x="326" y="42"/>
                    </a:cubicBezTo>
                    <a:lnTo>
                      <a:pt x="226" y="117"/>
                    </a:lnTo>
                    <a:cubicBezTo>
                      <a:pt x="176" y="192"/>
                      <a:pt x="126" y="242"/>
                      <a:pt x="101" y="317"/>
                    </a:cubicBezTo>
                    <a:cubicBezTo>
                      <a:pt x="76" y="518"/>
                      <a:pt x="51" y="718"/>
                      <a:pt x="26" y="919"/>
                    </a:cubicBezTo>
                    <a:cubicBezTo>
                      <a:pt x="1" y="969"/>
                      <a:pt x="1" y="1019"/>
                      <a:pt x="26" y="1069"/>
                    </a:cubicBezTo>
                    <a:cubicBezTo>
                      <a:pt x="26" y="1145"/>
                      <a:pt x="51" y="1195"/>
                      <a:pt x="76" y="1245"/>
                    </a:cubicBezTo>
                    <a:cubicBezTo>
                      <a:pt x="101" y="1295"/>
                      <a:pt x="151" y="1345"/>
                      <a:pt x="201" y="1370"/>
                    </a:cubicBezTo>
                    <a:cubicBezTo>
                      <a:pt x="226" y="1420"/>
                      <a:pt x="276" y="1445"/>
                      <a:pt x="351" y="1445"/>
                    </a:cubicBezTo>
                    <a:cubicBezTo>
                      <a:pt x="393" y="1456"/>
                      <a:pt x="439" y="1462"/>
                      <a:pt x="485" y="1462"/>
                    </a:cubicBezTo>
                    <a:cubicBezTo>
                      <a:pt x="551" y="1462"/>
                      <a:pt x="619" y="1450"/>
                      <a:pt x="677" y="1420"/>
                    </a:cubicBezTo>
                    <a:cubicBezTo>
                      <a:pt x="702" y="1395"/>
                      <a:pt x="752" y="1370"/>
                      <a:pt x="778" y="1345"/>
                    </a:cubicBezTo>
                    <a:cubicBezTo>
                      <a:pt x="828" y="1270"/>
                      <a:pt x="878" y="1220"/>
                      <a:pt x="903" y="1145"/>
                    </a:cubicBezTo>
                    <a:cubicBezTo>
                      <a:pt x="928" y="944"/>
                      <a:pt x="953" y="744"/>
                      <a:pt x="978" y="543"/>
                    </a:cubicBezTo>
                    <a:cubicBezTo>
                      <a:pt x="1003" y="493"/>
                      <a:pt x="1003" y="443"/>
                      <a:pt x="978" y="393"/>
                    </a:cubicBezTo>
                    <a:cubicBezTo>
                      <a:pt x="978" y="317"/>
                      <a:pt x="953" y="267"/>
                      <a:pt x="928" y="217"/>
                    </a:cubicBezTo>
                    <a:cubicBezTo>
                      <a:pt x="903" y="167"/>
                      <a:pt x="853" y="117"/>
                      <a:pt x="803" y="92"/>
                    </a:cubicBezTo>
                    <a:cubicBezTo>
                      <a:pt x="778" y="42"/>
                      <a:pt x="727" y="17"/>
                      <a:pt x="652" y="17"/>
                    </a:cubicBezTo>
                    <a:cubicBezTo>
                      <a:pt x="611" y="6"/>
                      <a:pt x="565" y="0"/>
                      <a:pt x="518"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8"/>
              <p:cNvSpPr/>
              <p:nvPr/>
            </p:nvSpPr>
            <p:spPr>
              <a:xfrm>
                <a:off x="5970075" y="3361325"/>
                <a:ext cx="26350" cy="49375"/>
              </a:xfrm>
              <a:custGeom>
                <a:avLst/>
                <a:gdLst/>
                <a:ahLst/>
                <a:cxnLst/>
                <a:rect l="l" t="t" r="r" b="b"/>
                <a:pathLst>
                  <a:path w="1054" h="1975" extrusionOk="0">
                    <a:moveTo>
                      <a:pt x="416" y="0"/>
                    </a:moveTo>
                    <a:cubicBezTo>
                      <a:pt x="384" y="0"/>
                      <a:pt x="354" y="3"/>
                      <a:pt x="327" y="10"/>
                    </a:cubicBezTo>
                    <a:cubicBezTo>
                      <a:pt x="227" y="35"/>
                      <a:pt x="101" y="110"/>
                      <a:pt x="51" y="211"/>
                    </a:cubicBezTo>
                    <a:lnTo>
                      <a:pt x="1" y="336"/>
                    </a:lnTo>
                    <a:cubicBezTo>
                      <a:pt x="1" y="411"/>
                      <a:pt x="1" y="486"/>
                      <a:pt x="1" y="561"/>
                    </a:cubicBezTo>
                    <a:cubicBezTo>
                      <a:pt x="76" y="912"/>
                      <a:pt x="126" y="1263"/>
                      <a:pt x="176" y="1639"/>
                    </a:cubicBezTo>
                    <a:cubicBezTo>
                      <a:pt x="201" y="1739"/>
                      <a:pt x="302" y="1865"/>
                      <a:pt x="402" y="1915"/>
                    </a:cubicBezTo>
                    <a:cubicBezTo>
                      <a:pt x="457" y="1951"/>
                      <a:pt x="552" y="1975"/>
                      <a:pt x="639" y="1975"/>
                    </a:cubicBezTo>
                    <a:cubicBezTo>
                      <a:pt x="670" y="1975"/>
                      <a:pt x="701" y="1972"/>
                      <a:pt x="728" y="1965"/>
                    </a:cubicBezTo>
                    <a:cubicBezTo>
                      <a:pt x="828" y="1915"/>
                      <a:pt x="953" y="1840"/>
                      <a:pt x="1003" y="1739"/>
                    </a:cubicBezTo>
                    <a:cubicBezTo>
                      <a:pt x="1029" y="1714"/>
                      <a:pt x="1029" y="1664"/>
                      <a:pt x="1054" y="1639"/>
                    </a:cubicBezTo>
                    <a:cubicBezTo>
                      <a:pt x="1054" y="1564"/>
                      <a:pt x="1054" y="1489"/>
                      <a:pt x="1054" y="1414"/>
                    </a:cubicBezTo>
                    <a:lnTo>
                      <a:pt x="878" y="336"/>
                    </a:lnTo>
                    <a:cubicBezTo>
                      <a:pt x="853" y="211"/>
                      <a:pt x="753" y="110"/>
                      <a:pt x="678" y="60"/>
                    </a:cubicBezTo>
                    <a:cubicBezTo>
                      <a:pt x="604" y="23"/>
                      <a:pt x="504" y="0"/>
                      <a:pt x="416"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8"/>
              <p:cNvSpPr/>
              <p:nvPr/>
            </p:nvSpPr>
            <p:spPr>
              <a:xfrm>
                <a:off x="5140500" y="3689250"/>
                <a:ext cx="904800" cy="48900"/>
              </a:xfrm>
              <a:custGeom>
                <a:avLst/>
                <a:gdLst/>
                <a:ahLst/>
                <a:cxnLst/>
                <a:rect l="l" t="t" r="r" b="b"/>
                <a:pathLst>
                  <a:path w="36192" h="1956" extrusionOk="0">
                    <a:moveTo>
                      <a:pt x="36066" y="1"/>
                    </a:moveTo>
                    <a:cubicBezTo>
                      <a:pt x="35943" y="18"/>
                      <a:pt x="27100" y="1057"/>
                      <a:pt x="15680" y="1057"/>
                    </a:cubicBezTo>
                    <a:cubicBezTo>
                      <a:pt x="10798" y="1057"/>
                      <a:pt x="5445" y="867"/>
                      <a:pt x="101" y="327"/>
                    </a:cubicBezTo>
                    <a:lnTo>
                      <a:pt x="1" y="1204"/>
                    </a:lnTo>
                    <a:cubicBezTo>
                      <a:pt x="5389" y="1755"/>
                      <a:pt x="10778" y="1956"/>
                      <a:pt x="15690" y="1956"/>
                    </a:cubicBezTo>
                    <a:cubicBezTo>
                      <a:pt x="27169" y="1956"/>
                      <a:pt x="36066" y="903"/>
                      <a:pt x="36192" y="878"/>
                    </a:cubicBezTo>
                    <a:lnTo>
                      <a:pt x="36066" y="1"/>
                    </a:ln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8"/>
              <p:cNvSpPr/>
              <p:nvPr/>
            </p:nvSpPr>
            <p:spPr>
              <a:xfrm>
                <a:off x="5175600" y="3053925"/>
                <a:ext cx="565175" cy="550150"/>
              </a:xfrm>
              <a:custGeom>
                <a:avLst/>
                <a:gdLst/>
                <a:ahLst/>
                <a:cxnLst/>
                <a:rect l="l" t="t" r="r" b="b"/>
                <a:pathLst>
                  <a:path w="22607" h="22006" extrusionOk="0">
                    <a:moveTo>
                      <a:pt x="376" y="0"/>
                    </a:moveTo>
                    <a:lnTo>
                      <a:pt x="0" y="802"/>
                    </a:lnTo>
                    <a:cubicBezTo>
                      <a:pt x="9399" y="5013"/>
                      <a:pt x="17344" y="12732"/>
                      <a:pt x="21805" y="22005"/>
                    </a:cubicBezTo>
                    <a:lnTo>
                      <a:pt x="22607" y="21629"/>
                    </a:lnTo>
                    <a:cubicBezTo>
                      <a:pt x="18071" y="12156"/>
                      <a:pt x="9975" y="4261"/>
                      <a:pt x="376"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28"/>
              <p:cNvSpPr/>
              <p:nvPr/>
            </p:nvSpPr>
            <p:spPr>
              <a:xfrm>
                <a:off x="5899275" y="2901650"/>
                <a:ext cx="184250" cy="1073350"/>
              </a:xfrm>
              <a:custGeom>
                <a:avLst/>
                <a:gdLst/>
                <a:ahLst/>
                <a:cxnLst/>
                <a:rect l="l" t="t" r="r" b="b"/>
                <a:pathLst>
                  <a:path w="7370" h="42934" extrusionOk="0">
                    <a:moveTo>
                      <a:pt x="878" y="1"/>
                    </a:moveTo>
                    <a:lnTo>
                      <a:pt x="1" y="26"/>
                    </a:lnTo>
                    <a:lnTo>
                      <a:pt x="1429" y="32457"/>
                    </a:lnTo>
                    <a:lnTo>
                      <a:pt x="1429" y="32783"/>
                    </a:lnTo>
                    <a:lnTo>
                      <a:pt x="1755" y="32858"/>
                    </a:lnTo>
                    <a:cubicBezTo>
                      <a:pt x="1956" y="32908"/>
                      <a:pt x="6492" y="34162"/>
                      <a:pt x="5916" y="42883"/>
                    </a:cubicBezTo>
                    <a:lnTo>
                      <a:pt x="6818" y="42933"/>
                    </a:lnTo>
                    <a:cubicBezTo>
                      <a:pt x="7369" y="34688"/>
                      <a:pt x="3485" y="32558"/>
                      <a:pt x="2307" y="32106"/>
                    </a:cubicBezTo>
                    <a:lnTo>
                      <a:pt x="878" y="1"/>
                    </a:ln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8"/>
              <p:cNvSpPr/>
              <p:nvPr/>
            </p:nvSpPr>
            <p:spPr>
              <a:xfrm>
                <a:off x="4918075" y="1507900"/>
                <a:ext cx="799525" cy="656975"/>
              </a:xfrm>
              <a:custGeom>
                <a:avLst/>
                <a:gdLst/>
                <a:ahLst/>
                <a:cxnLst/>
                <a:rect l="l" t="t" r="r" b="b"/>
                <a:pathLst>
                  <a:path w="31981" h="26279" extrusionOk="0">
                    <a:moveTo>
                      <a:pt x="17123" y="0"/>
                    </a:moveTo>
                    <a:cubicBezTo>
                      <a:pt x="16600" y="0"/>
                      <a:pt x="16083" y="81"/>
                      <a:pt x="15590" y="262"/>
                    </a:cubicBezTo>
                    <a:cubicBezTo>
                      <a:pt x="14086" y="838"/>
                      <a:pt x="13108" y="2467"/>
                      <a:pt x="13509" y="4021"/>
                    </a:cubicBezTo>
                    <a:cubicBezTo>
                      <a:pt x="12005" y="2682"/>
                      <a:pt x="9976" y="1934"/>
                      <a:pt x="7955" y="1934"/>
                    </a:cubicBezTo>
                    <a:cubicBezTo>
                      <a:pt x="7215" y="1934"/>
                      <a:pt x="6477" y="2034"/>
                      <a:pt x="5765" y="2242"/>
                    </a:cubicBezTo>
                    <a:cubicBezTo>
                      <a:pt x="3133" y="3044"/>
                      <a:pt x="978" y="5375"/>
                      <a:pt x="477" y="8082"/>
                    </a:cubicBezTo>
                    <a:cubicBezTo>
                      <a:pt x="1" y="10813"/>
                      <a:pt x="1304" y="13796"/>
                      <a:pt x="3660" y="15224"/>
                    </a:cubicBezTo>
                    <a:cubicBezTo>
                      <a:pt x="4668" y="15836"/>
                      <a:pt x="5851" y="16140"/>
                      <a:pt x="7034" y="16140"/>
                    </a:cubicBezTo>
                    <a:cubicBezTo>
                      <a:pt x="8614" y="16140"/>
                      <a:pt x="10193" y="15598"/>
                      <a:pt x="11354" y="14523"/>
                    </a:cubicBezTo>
                    <a:lnTo>
                      <a:pt x="11354" y="14523"/>
                    </a:lnTo>
                    <a:cubicBezTo>
                      <a:pt x="10727" y="16904"/>
                      <a:pt x="10928" y="20337"/>
                      <a:pt x="12582" y="22142"/>
                    </a:cubicBezTo>
                    <a:cubicBezTo>
                      <a:pt x="14236" y="23971"/>
                      <a:pt x="16567" y="25049"/>
                      <a:pt x="18923" y="25701"/>
                    </a:cubicBezTo>
                    <a:cubicBezTo>
                      <a:pt x="20192" y="26050"/>
                      <a:pt x="21521" y="26278"/>
                      <a:pt x="22841" y="26278"/>
                    </a:cubicBezTo>
                    <a:cubicBezTo>
                      <a:pt x="23606" y="26278"/>
                      <a:pt x="24368" y="26201"/>
                      <a:pt x="25113" y="26026"/>
                    </a:cubicBezTo>
                    <a:cubicBezTo>
                      <a:pt x="28998" y="25124"/>
                      <a:pt x="31981" y="21290"/>
                      <a:pt x="31931" y="17305"/>
                    </a:cubicBezTo>
                    <a:cubicBezTo>
                      <a:pt x="31880" y="13320"/>
                      <a:pt x="28798" y="9886"/>
                      <a:pt x="24888" y="9084"/>
                    </a:cubicBezTo>
                    <a:cubicBezTo>
                      <a:pt x="25038" y="5751"/>
                      <a:pt x="23159" y="2442"/>
                      <a:pt x="20251" y="863"/>
                    </a:cubicBezTo>
                    <a:cubicBezTo>
                      <a:pt x="19291" y="341"/>
                      <a:pt x="18195" y="0"/>
                      <a:pt x="1712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28"/>
              <p:cNvSpPr/>
              <p:nvPr/>
            </p:nvSpPr>
            <p:spPr>
              <a:xfrm>
                <a:off x="4946275" y="1672950"/>
                <a:ext cx="761925" cy="696650"/>
              </a:xfrm>
              <a:custGeom>
                <a:avLst/>
                <a:gdLst/>
                <a:ahLst/>
                <a:cxnLst/>
                <a:rect l="l" t="t" r="r" b="b"/>
                <a:pathLst>
                  <a:path w="30477" h="27866" extrusionOk="0">
                    <a:moveTo>
                      <a:pt x="15068" y="0"/>
                    </a:moveTo>
                    <a:cubicBezTo>
                      <a:pt x="7985" y="0"/>
                      <a:pt x="1875" y="5114"/>
                      <a:pt x="978" y="12106"/>
                    </a:cubicBezTo>
                    <a:cubicBezTo>
                      <a:pt x="0" y="19725"/>
                      <a:pt x="5589" y="26743"/>
                      <a:pt x="13459" y="27745"/>
                    </a:cubicBezTo>
                    <a:cubicBezTo>
                      <a:pt x="14095" y="27826"/>
                      <a:pt x="14727" y="27866"/>
                      <a:pt x="15352" y="27866"/>
                    </a:cubicBezTo>
                    <a:cubicBezTo>
                      <a:pt x="22451" y="27866"/>
                      <a:pt x="28601" y="22768"/>
                      <a:pt x="29499" y="15765"/>
                    </a:cubicBezTo>
                    <a:cubicBezTo>
                      <a:pt x="30477" y="8121"/>
                      <a:pt x="24888" y="1129"/>
                      <a:pt x="16993" y="126"/>
                    </a:cubicBezTo>
                    <a:cubicBezTo>
                      <a:pt x="16345" y="42"/>
                      <a:pt x="15703" y="0"/>
                      <a:pt x="1506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28"/>
              <p:cNvSpPr/>
              <p:nvPr/>
            </p:nvSpPr>
            <p:spPr>
              <a:xfrm>
                <a:off x="5243900" y="2092750"/>
                <a:ext cx="434850" cy="540125"/>
              </a:xfrm>
              <a:custGeom>
                <a:avLst/>
                <a:gdLst/>
                <a:ahLst/>
                <a:cxnLst/>
                <a:rect l="l" t="t" r="r" b="b"/>
                <a:pathLst>
                  <a:path w="17394" h="21605" extrusionOk="0">
                    <a:moveTo>
                      <a:pt x="15840" y="1"/>
                    </a:moveTo>
                    <a:lnTo>
                      <a:pt x="0" y="6517"/>
                    </a:lnTo>
                    <a:lnTo>
                      <a:pt x="1554" y="19700"/>
                    </a:lnTo>
                    <a:lnTo>
                      <a:pt x="17394" y="21605"/>
                    </a:lnTo>
                    <a:lnTo>
                      <a:pt x="15840" y="1"/>
                    </a:lnTo>
                    <a:close/>
                  </a:path>
                </a:pathLst>
              </a:custGeom>
              <a:solidFill>
                <a:srgbClr val="E77D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28"/>
              <p:cNvSpPr/>
              <p:nvPr/>
            </p:nvSpPr>
            <p:spPr>
              <a:xfrm>
                <a:off x="5150075" y="2273850"/>
                <a:ext cx="647100" cy="444875"/>
              </a:xfrm>
              <a:custGeom>
                <a:avLst/>
                <a:gdLst/>
                <a:ahLst/>
                <a:cxnLst/>
                <a:rect l="l" t="t" r="r" b="b"/>
                <a:pathLst>
                  <a:path w="25884" h="17795" extrusionOk="0">
                    <a:moveTo>
                      <a:pt x="20094" y="0"/>
                    </a:moveTo>
                    <a:lnTo>
                      <a:pt x="20320" y="2907"/>
                    </a:lnTo>
                    <a:lnTo>
                      <a:pt x="2801" y="5263"/>
                    </a:lnTo>
                    <a:cubicBezTo>
                      <a:pt x="1" y="7032"/>
                      <a:pt x="884" y="10606"/>
                      <a:pt x="4058" y="10606"/>
                    </a:cubicBezTo>
                    <a:cubicBezTo>
                      <a:pt x="4123" y="10606"/>
                      <a:pt x="4188" y="10605"/>
                      <a:pt x="4254" y="10602"/>
                    </a:cubicBezTo>
                    <a:lnTo>
                      <a:pt x="5282" y="16617"/>
                    </a:lnTo>
                    <a:lnTo>
                      <a:pt x="23252" y="17795"/>
                    </a:lnTo>
                    <a:lnTo>
                      <a:pt x="21924" y="7368"/>
                    </a:lnTo>
                    <a:cubicBezTo>
                      <a:pt x="25157" y="6266"/>
                      <a:pt x="25884" y="576"/>
                      <a:pt x="200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28"/>
              <p:cNvSpPr/>
              <p:nvPr/>
            </p:nvSpPr>
            <p:spPr>
              <a:xfrm>
                <a:off x="5190625" y="2514450"/>
                <a:ext cx="102800" cy="126575"/>
              </a:xfrm>
              <a:custGeom>
                <a:avLst/>
                <a:gdLst/>
                <a:ahLst/>
                <a:cxnLst/>
                <a:rect l="l" t="t" r="r" b="b"/>
                <a:pathLst>
                  <a:path w="4112" h="5063" extrusionOk="0">
                    <a:moveTo>
                      <a:pt x="728" y="0"/>
                    </a:moveTo>
                    <a:lnTo>
                      <a:pt x="1" y="552"/>
                    </a:lnTo>
                    <a:cubicBezTo>
                      <a:pt x="26" y="602"/>
                      <a:pt x="678" y="1429"/>
                      <a:pt x="2282" y="1429"/>
                    </a:cubicBezTo>
                    <a:lnTo>
                      <a:pt x="3234" y="5063"/>
                    </a:lnTo>
                    <a:lnTo>
                      <a:pt x="4111" y="4837"/>
                    </a:lnTo>
                    <a:lnTo>
                      <a:pt x="2958" y="501"/>
                    </a:lnTo>
                    <a:lnTo>
                      <a:pt x="2607" y="526"/>
                    </a:lnTo>
                    <a:cubicBezTo>
                      <a:pt x="2503" y="534"/>
                      <a:pt x="2405" y="538"/>
                      <a:pt x="2310" y="538"/>
                    </a:cubicBezTo>
                    <a:cubicBezTo>
                      <a:pt x="1180" y="538"/>
                      <a:pt x="751" y="23"/>
                      <a:pt x="728" y="0"/>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28"/>
              <p:cNvSpPr/>
              <p:nvPr/>
            </p:nvSpPr>
            <p:spPr>
              <a:xfrm>
                <a:off x="5353550" y="2448025"/>
                <a:ext cx="349650" cy="97775"/>
              </a:xfrm>
              <a:custGeom>
                <a:avLst/>
                <a:gdLst/>
                <a:ahLst/>
                <a:cxnLst/>
                <a:rect l="l" t="t" r="r" b="b"/>
                <a:pathLst>
                  <a:path w="13986" h="3911" extrusionOk="0">
                    <a:moveTo>
                      <a:pt x="13609" y="0"/>
                    </a:moveTo>
                    <a:cubicBezTo>
                      <a:pt x="13534" y="26"/>
                      <a:pt x="8221" y="2482"/>
                      <a:pt x="0" y="3033"/>
                    </a:cubicBezTo>
                    <a:lnTo>
                      <a:pt x="50" y="3910"/>
                    </a:lnTo>
                    <a:cubicBezTo>
                      <a:pt x="8446" y="3384"/>
                      <a:pt x="13760" y="928"/>
                      <a:pt x="13985" y="802"/>
                    </a:cubicBezTo>
                    <a:lnTo>
                      <a:pt x="13609" y="0"/>
                    </a:ln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28"/>
              <p:cNvSpPr/>
              <p:nvPr/>
            </p:nvSpPr>
            <p:spPr>
              <a:xfrm>
                <a:off x="4830350" y="2085325"/>
                <a:ext cx="266500" cy="171175"/>
              </a:xfrm>
              <a:custGeom>
                <a:avLst/>
                <a:gdLst/>
                <a:ahLst/>
                <a:cxnLst/>
                <a:rect l="l" t="t" r="r" b="b"/>
                <a:pathLst>
                  <a:path w="10660" h="6847" extrusionOk="0">
                    <a:moveTo>
                      <a:pt x="4351" y="0"/>
                    </a:moveTo>
                    <a:cubicBezTo>
                      <a:pt x="4187" y="0"/>
                      <a:pt x="4031" y="7"/>
                      <a:pt x="3885" y="22"/>
                    </a:cubicBezTo>
                    <a:cubicBezTo>
                      <a:pt x="2908" y="97"/>
                      <a:pt x="1906" y="398"/>
                      <a:pt x="1229" y="1075"/>
                    </a:cubicBezTo>
                    <a:cubicBezTo>
                      <a:pt x="1" y="2278"/>
                      <a:pt x="226" y="4483"/>
                      <a:pt x="1454" y="5661"/>
                    </a:cubicBezTo>
                    <a:cubicBezTo>
                      <a:pt x="2261" y="6457"/>
                      <a:pt x="3512" y="6846"/>
                      <a:pt x="4795" y="6846"/>
                    </a:cubicBezTo>
                    <a:cubicBezTo>
                      <a:pt x="6662" y="6846"/>
                      <a:pt x="8596" y="6023"/>
                      <a:pt x="9324" y="4433"/>
                    </a:cubicBezTo>
                    <a:cubicBezTo>
                      <a:pt x="10659" y="1505"/>
                      <a:pt x="6696" y="0"/>
                      <a:pt x="4351" y="0"/>
                    </a:cubicBezTo>
                    <a:close/>
                  </a:path>
                </a:pathLst>
              </a:custGeom>
              <a:solidFill>
                <a:srgbClr val="E77D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28"/>
              <p:cNvSpPr/>
              <p:nvPr/>
            </p:nvSpPr>
            <p:spPr>
              <a:xfrm>
                <a:off x="4929350" y="1719175"/>
                <a:ext cx="708675" cy="706475"/>
              </a:xfrm>
              <a:custGeom>
                <a:avLst/>
                <a:gdLst/>
                <a:ahLst/>
                <a:cxnLst/>
                <a:rect l="l" t="t" r="r" b="b"/>
                <a:pathLst>
                  <a:path w="28347" h="28259" extrusionOk="0">
                    <a:moveTo>
                      <a:pt x="14139" y="1"/>
                    </a:moveTo>
                    <a:cubicBezTo>
                      <a:pt x="13567" y="1"/>
                      <a:pt x="12989" y="35"/>
                      <a:pt x="12407" y="107"/>
                    </a:cubicBezTo>
                    <a:cubicBezTo>
                      <a:pt x="5289" y="984"/>
                      <a:pt x="51" y="6999"/>
                      <a:pt x="1" y="13991"/>
                    </a:cubicBezTo>
                    <a:cubicBezTo>
                      <a:pt x="1" y="14593"/>
                      <a:pt x="26" y="15194"/>
                      <a:pt x="101" y="15821"/>
                    </a:cubicBezTo>
                    <a:lnTo>
                      <a:pt x="101" y="15846"/>
                    </a:lnTo>
                    <a:cubicBezTo>
                      <a:pt x="151" y="16197"/>
                      <a:pt x="201" y="16573"/>
                      <a:pt x="276" y="16924"/>
                    </a:cubicBezTo>
                    <a:cubicBezTo>
                      <a:pt x="953" y="20332"/>
                      <a:pt x="2833" y="23240"/>
                      <a:pt x="5414" y="25245"/>
                    </a:cubicBezTo>
                    <a:cubicBezTo>
                      <a:pt x="7843" y="27141"/>
                      <a:pt x="10869" y="28258"/>
                      <a:pt x="14108" y="28258"/>
                    </a:cubicBezTo>
                    <a:cubicBezTo>
                      <a:pt x="14680" y="28258"/>
                      <a:pt x="15258" y="28223"/>
                      <a:pt x="15840" y="28152"/>
                    </a:cubicBezTo>
                    <a:cubicBezTo>
                      <a:pt x="19700" y="27676"/>
                      <a:pt x="23033" y="25671"/>
                      <a:pt x="25239" y="22839"/>
                    </a:cubicBezTo>
                    <a:cubicBezTo>
                      <a:pt x="26517" y="21185"/>
                      <a:pt x="27444" y="19255"/>
                      <a:pt x="27921" y="17174"/>
                    </a:cubicBezTo>
                    <a:cubicBezTo>
                      <a:pt x="28246" y="15671"/>
                      <a:pt x="28347" y="14042"/>
                      <a:pt x="28146" y="12413"/>
                    </a:cubicBezTo>
                    <a:cubicBezTo>
                      <a:pt x="27670" y="8553"/>
                      <a:pt x="25665" y="5220"/>
                      <a:pt x="22833" y="3014"/>
                    </a:cubicBezTo>
                    <a:cubicBezTo>
                      <a:pt x="20404" y="1118"/>
                      <a:pt x="17378" y="1"/>
                      <a:pt x="14139" y="1"/>
                    </a:cubicBez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8"/>
              <p:cNvSpPr/>
              <p:nvPr/>
            </p:nvSpPr>
            <p:spPr>
              <a:xfrm>
                <a:off x="4929350" y="2038000"/>
                <a:ext cx="184250" cy="89050"/>
              </a:xfrm>
              <a:custGeom>
                <a:avLst/>
                <a:gdLst/>
                <a:ahLst/>
                <a:cxnLst/>
                <a:rect l="l" t="t" r="r" b="b"/>
                <a:pathLst>
                  <a:path w="7370" h="3562" extrusionOk="0">
                    <a:moveTo>
                      <a:pt x="4157" y="0"/>
                    </a:moveTo>
                    <a:cubicBezTo>
                      <a:pt x="3828" y="0"/>
                      <a:pt x="3485" y="20"/>
                      <a:pt x="3134" y="61"/>
                    </a:cubicBezTo>
                    <a:cubicBezTo>
                      <a:pt x="1805" y="236"/>
                      <a:pt x="627" y="687"/>
                      <a:pt x="1" y="1238"/>
                    </a:cubicBezTo>
                    <a:cubicBezTo>
                      <a:pt x="1" y="1840"/>
                      <a:pt x="26" y="2441"/>
                      <a:pt x="101" y="3068"/>
                    </a:cubicBezTo>
                    <a:cubicBezTo>
                      <a:pt x="639" y="3384"/>
                      <a:pt x="1493" y="3562"/>
                      <a:pt x="2480" y="3562"/>
                    </a:cubicBezTo>
                    <a:cubicBezTo>
                      <a:pt x="2826" y="3562"/>
                      <a:pt x="3189" y="3540"/>
                      <a:pt x="3560" y="3494"/>
                    </a:cubicBezTo>
                    <a:cubicBezTo>
                      <a:pt x="5715" y="3244"/>
                      <a:pt x="7369" y="2266"/>
                      <a:pt x="7244" y="1314"/>
                    </a:cubicBezTo>
                    <a:cubicBezTo>
                      <a:pt x="7160" y="516"/>
                      <a:pt x="5847" y="0"/>
                      <a:pt x="4157" y="0"/>
                    </a:cubicBezTo>
                    <a:close/>
                  </a:path>
                </a:pathLst>
              </a:custGeom>
              <a:solidFill>
                <a:srgbClr val="ED7C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28"/>
              <p:cNvSpPr/>
              <p:nvPr/>
            </p:nvSpPr>
            <p:spPr>
              <a:xfrm>
                <a:off x="5347275" y="1985100"/>
                <a:ext cx="201150" cy="89150"/>
              </a:xfrm>
              <a:custGeom>
                <a:avLst/>
                <a:gdLst/>
                <a:ahLst/>
                <a:cxnLst/>
                <a:rect l="l" t="t" r="r" b="b"/>
                <a:pathLst>
                  <a:path w="8046" h="3566" extrusionOk="0">
                    <a:moveTo>
                      <a:pt x="4903" y="0"/>
                    </a:moveTo>
                    <a:cubicBezTo>
                      <a:pt x="4553" y="0"/>
                      <a:pt x="4186" y="23"/>
                      <a:pt x="3810" y="71"/>
                    </a:cubicBezTo>
                    <a:cubicBezTo>
                      <a:pt x="1655" y="322"/>
                      <a:pt x="1" y="1299"/>
                      <a:pt x="126" y="2252"/>
                    </a:cubicBezTo>
                    <a:cubicBezTo>
                      <a:pt x="231" y="3049"/>
                      <a:pt x="1530" y="3565"/>
                      <a:pt x="3215" y="3565"/>
                    </a:cubicBezTo>
                    <a:cubicBezTo>
                      <a:pt x="3543" y="3565"/>
                      <a:pt x="3885" y="3546"/>
                      <a:pt x="4236" y="3505"/>
                    </a:cubicBezTo>
                    <a:cubicBezTo>
                      <a:pt x="6392" y="3229"/>
                      <a:pt x="8046" y="2252"/>
                      <a:pt x="7920" y="1299"/>
                    </a:cubicBezTo>
                    <a:cubicBezTo>
                      <a:pt x="7838" y="513"/>
                      <a:pt x="6559" y="0"/>
                      <a:pt x="4903" y="0"/>
                    </a:cubicBezTo>
                    <a:close/>
                  </a:path>
                </a:pathLst>
              </a:custGeom>
              <a:solidFill>
                <a:srgbClr val="ED7C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28"/>
              <p:cNvSpPr/>
              <p:nvPr/>
            </p:nvSpPr>
            <p:spPr>
              <a:xfrm>
                <a:off x="5302800" y="1936500"/>
                <a:ext cx="50775" cy="48000"/>
              </a:xfrm>
              <a:custGeom>
                <a:avLst/>
                <a:gdLst/>
                <a:ahLst/>
                <a:cxnLst/>
                <a:rect l="l" t="t" r="r" b="b"/>
                <a:pathLst>
                  <a:path w="2031" h="1920" extrusionOk="0">
                    <a:moveTo>
                      <a:pt x="1011" y="1"/>
                    </a:moveTo>
                    <a:cubicBezTo>
                      <a:pt x="967" y="1"/>
                      <a:pt x="922" y="4"/>
                      <a:pt x="877" y="10"/>
                    </a:cubicBezTo>
                    <a:cubicBezTo>
                      <a:pt x="376" y="60"/>
                      <a:pt x="0" y="537"/>
                      <a:pt x="50" y="1063"/>
                    </a:cubicBezTo>
                    <a:cubicBezTo>
                      <a:pt x="121" y="1558"/>
                      <a:pt x="546" y="1919"/>
                      <a:pt x="1034" y="1919"/>
                    </a:cubicBezTo>
                    <a:cubicBezTo>
                      <a:pt x="1065" y="1919"/>
                      <a:pt x="1096" y="1918"/>
                      <a:pt x="1128" y="1915"/>
                    </a:cubicBezTo>
                    <a:cubicBezTo>
                      <a:pt x="1654" y="1840"/>
                      <a:pt x="2030" y="1364"/>
                      <a:pt x="1955" y="837"/>
                    </a:cubicBezTo>
                    <a:cubicBezTo>
                      <a:pt x="1886" y="356"/>
                      <a:pt x="1482" y="1"/>
                      <a:pt x="1011"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8"/>
              <p:cNvSpPr/>
              <p:nvPr/>
            </p:nvSpPr>
            <p:spPr>
              <a:xfrm>
                <a:off x="5218200" y="2117825"/>
                <a:ext cx="104050" cy="49200"/>
              </a:xfrm>
              <a:custGeom>
                <a:avLst/>
                <a:gdLst/>
                <a:ahLst/>
                <a:cxnLst/>
                <a:rect l="l" t="t" r="r" b="b"/>
                <a:pathLst>
                  <a:path w="4162" h="1968" extrusionOk="0">
                    <a:moveTo>
                      <a:pt x="3309" y="0"/>
                    </a:moveTo>
                    <a:cubicBezTo>
                      <a:pt x="3058" y="477"/>
                      <a:pt x="2582" y="827"/>
                      <a:pt x="2056" y="953"/>
                    </a:cubicBezTo>
                    <a:cubicBezTo>
                      <a:pt x="1914" y="988"/>
                      <a:pt x="1767" y="1006"/>
                      <a:pt x="1618" y="1006"/>
                    </a:cubicBezTo>
                    <a:cubicBezTo>
                      <a:pt x="1239" y="1006"/>
                      <a:pt x="851" y="893"/>
                      <a:pt x="527" y="677"/>
                    </a:cubicBezTo>
                    <a:lnTo>
                      <a:pt x="1" y="1504"/>
                    </a:lnTo>
                    <a:cubicBezTo>
                      <a:pt x="460" y="1805"/>
                      <a:pt x="1031" y="1968"/>
                      <a:pt x="1601" y="1968"/>
                    </a:cubicBezTo>
                    <a:cubicBezTo>
                      <a:pt x="1839" y="1968"/>
                      <a:pt x="2077" y="1939"/>
                      <a:pt x="2306" y="1880"/>
                    </a:cubicBezTo>
                    <a:cubicBezTo>
                      <a:pt x="3058" y="1705"/>
                      <a:pt x="3760" y="1178"/>
                      <a:pt x="4161" y="477"/>
                    </a:cubicBezTo>
                    <a:lnTo>
                      <a:pt x="3309" y="0"/>
                    </a:lnTo>
                    <a:close/>
                  </a:path>
                </a:pathLst>
              </a:custGeom>
              <a:solidFill>
                <a:srgbClr val="B947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28"/>
              <p:cNvSpPr/>
              <p:nvPr/>
            </p:nvSpPr>
            <p:spPr>
              <a:xfrm>
                <a:off x="5605550" y="2022575"/>
                <a:ext cx="252400" cy="172950"/>
              </a:xfrm>
              <a:custGeom>
                <a:avLst/>
                <a:gdLst/>
                <a:ahLst/>
                <a:cxnLst/>
                <a:rect l="l" t="t" r="r" b="b"/>
                <a:pathLst>
                  <a:path w="10096" h="6918" extrusionOk="0">
                    <a:moveTo>
                      <a:pt x="5730" y="0"/>
                    </a:moveTo>
                    <a:cubicBezTo>
                      <a:pt x="3488" y="0"/>
                      <a:pt x="988" y="1372"/>
                      <a:pt x="547" y="3485"/>
                    </a:cubicBezTo>
                    <a:cubicBezTo>
                      <a:pt x="1" y="6007"/>
                      <a:pt x="2593" y="6917"/>
                      <a:pt x="4831" y="6917"/>
                    </a:cubicBezTo>
                    <a:cubicBezTo>
                      <a:pt x="5573" y="6917"/>
                      <a:pt x="6276" y="6817"/>
                      <a:pt x="6813" y="6642"/>
                    </a:cubicBezTo>
                    <a:cubicBezTo>
                      <a:pt x="7740" y="6317"/>
                      <a:pt x="8642" y="5840"/>
                      <a:pt x="9168" y="5013"/>
                    </a:cubicBezTo>
                    <a:cubicBezTo>
                      <a:pt x="10096" y="3585"/>
                      <a:pt x="9394" y="1480"/>
                      <a:pt x="7965" y="577"/>
                    </a:cubicBezTo>
                    <a:cubicBezTo>
                      <a:pt x="7329" y="182"/>
                      <a:pt x="6547" y="0"/>
                      <a:pt x="5730" y="0"/>
                    </a:cubicBez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28"/>
              <p:cNvSpPr/>
              <p:nvPr/>
            </p:nvSpPr>
            <p:spPr>
              <a:xfrm>
                <a:off x="5665500" y="2065100"/>
                <a:ext cx="113500" cy="93825"/>
              </a:xfrm>
              <a:custGeom>
                <a:avLst/>
                <a:gdLst/>
                <a:ahLst/>
                <a:cxnLst/>
                <a:rect l="l" t="t" r="r" b="b"/>
                <a:pathLst>
                  <a:path w="4540" h="3753" extrusionOk="0">
                    <a:moveTo>
                      <a:pt x="3611" y="1"/>
                    </a:moveTo>
                    <a:cubicBezTo>
                      <a:pt x="2892" y="1"/>
                      <a:pt x="2219" y="432"/>
                      <a:pt x="1683" y="931"/>
                    </a:cubicBezTo>
                    <a:cubicBezTo>
                      <a:pt x="956" y="1608"/>
                      <a:pt x="404" y="2435"/>
                      <a:pt x="79" y="3363"/>
                    </a:cubicBezTo>
                    <a:cubicBezTo>
                      <a:pt x="1" y="3597"/>
                      <a:pt x="195" y="3753"/>
                      <a:pt x="382" y="3753"/>
                    </a:cubicBezTo>
                    <a:cubicBezTo>
                      <a:pt x="496" y="3753"/>
                      <a:pt x="608" y="3695"/>
                      <a:pt x="655" y="3563"/>
                    </a:cubicBezTo>
                    <a:cubicBezTo>
                      <a:pt x="805" y="3137"/>
                      <a:pt x="1006" y="2761"/>
                      <a:pt x="1232" y="2385"/>
                    </a:cubicBezTo>
                    <a:cubicBezTo>
                      <a:pt x="1524" y="2200"/>
                      <a:pt x="1862" y="2109"/>
                      <a:pt x="2199" y="2109"/>
                    </a:cubicBezTo>
                    <a:cubicBezTo>
                      <a:pt x="2727" y="2109"/>
                      <a:pt x="3251" y="2332"/>
                      <a:pt x="3587" y="2761"/>
                    </a:cubicBezTo>
                    <a:cubicBezTo>
                      <a:pt x="3650" y="2836"/>
                      <a:pt x="3725" y="2868"/>
                      <a:pt x="3799" y="2868"/>
                    </a:cubicBezTo>
                    <a:cubicBezTo>
                      <a:pt x="4020" y="2868"/>
                      <a:pt x="4227" y="2586"/>
                      <a:pt x="4039" y="2360"/>
                    </a:cubicBezTo>
                    <a:cubicBezTo>
                      <a:pt x="3601" y="1813"/>
                      <a:pt x="2914" y="1514"/>
                      <a:pt x="2213" y="1514"/>
                    </a:cubicBezTo>
                    <a:cubicBezTo>
                      <a:pt x="2112" y="1514"/>
                      <a:pt x="2010" y="1520"/>
                      <a:pt x="1908" y="1533"/>
                    </a:cubicBezTo>
                    <a:cubicBezTo>
                      <a:pt x="1933" y="1508"/>
                      <a:pt x="1933" y="1508"/>
                      <a:pt x="1958" y="1508"/>
                    </a:cubicBezTo>
                    <a:cubicBezTo>
                      <a:pt x="2358" y="1088"/>
                      <a:pt x="2966" y="572"/>
                      <a:pt x="3590" y="572"/>
                    </a:cubicBezTo>
                    <a:cubicBezTo>
                      <a:pt x="3748" y="572"/>
                      <a:pt x="3907" y="605"/>
                      <a:pt x="4064" y="681"/>
                    </a:cubicBezTo>
                    <a:cubicBezTo>
                      <a:pt x="4111" y="709"/>
                      <a:pt x="4165" y="723"/>
                      <a:pt x="4219" y="723"/>
                    </a:cubicBezTo>
                    <a:cubicBezTo>
                      <a:pt x="4310" y="723"/>
                      <a:pt x="4402" y="684"/>
                      <a:pt x="4465" y="606"/>
                    </a:cubicBezTo>
                    <a:cubicBezTo>
                      <a:pt x="4540" y="480"/>
                      <a:pt x="4515" y="255"/>
                      <a:pt x="4389" y="180"/>
                    </a:cubicBezTo>
                    <a:cubicBezTo>
                      <a:pt x="4127" y="55"/>
                      <a:pt x="3866" y="1"/>
                      <a:pt x="3611" y="1"/>
                    </a:cubicBez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28"/>
              <p:cNvSpPr/>
              <p:nvPr/>
            </p:nvSpPr>
            <p:spPr>
              <a:xfrm>
                <a:off x="5075350" y="1964200"/>
                <a:ext cx="50775" cy="47875"/>
              </a:xfrm>
              <a:custGeom>
                <a:avLst/>
                <a:gdLst/>
                <a:ahLst/>
                <a:cxnLst/>
                <a:rect l="l" t="t" r="r" b="b"/>
                <a:pathLst>
                  <a:path w="2031" h="1915" extrusionOk="0">
                    <a:moveTo>
                      <a:pt x="1002" y="0"/>
                    </a:moveTo>
                    <a:cubicBezTo>
                      <a:pt x="969" y="0"/>
                      <a:pt x="936" y="2"/>
                      <a:pt x="903" y="5"/>
                    </a:cubicBezTo>
                    <a:cubicBezTo>
                      <a:pt x="376" y="80"/>
                      <a:pt x="0" y="556"/>
                      <a:pt x="50" y="1083"/>
                    </a:cubicBezTo>
                    <a:cubicBezTo>
                      <a:pt x="121" y="1576"/>
                      <a:pt x="543" y="1915"/>
                      <a:pt x="1028" y="1915"/>
                    </a:cubicBezTo>
                    <a:cubicBezTo>
                      <a:pt x="1061" y="1915"/>
                      <a:pt x="1095" y="1913"/>
                      <a:pt x="1128" y="1910"/>
                    </a:cubicBezTo>
                    <a:cubicBezTo>
                      <a:pt x="1654" y="1835"/>
                      <a:pt x="2030" y="1358"/>
                      <a:pt x="1955" y="832"/>
                    </a:cubicBezTo>
                    <a:cubicBezTo>
                      <a:pt x="1908" y="339"/>
                      <a:pt x="1488" y="0"/>
                      <a:pt x="1002"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28"/>
              <p:cNvSpPr/>
              <p:nvPr/>
            </p:nvSpPr>
            <p:spPr>
              <a:xfrm>
                <a:off x="5113200" y="1886625"/>
                <a:ext cx="94375" cy="209300"/>
              </a:xfrm>
              <a:custGeom>
                <a:avLst/>
                <a:gdLst/>
                <a:ahLst/>
                <a:cxnLst/>
                <a:rect l="l" t="t" r="r" b="b"/>
                <a:pathLst>
                  <a:path w="3775" h="8372" extrusionOk="0">
                    <a:moveTo>
                      <a:pt x="3775" y="0"/>
                    </a:moveTo>
                    <a:lnTo>
                      <a:pt x="3073" y="5414"/>
                    </a:lnTo>
                    <a:cubicBezTo>
                      <a:pt x="2503" y="4800"/>
                      <a:pt x="1961" y="4547"/>
                      <a:pt x="1532" y="4547"/>
                    </a:cubicBezTo>
                    <a:cubicBezTo>
                      <a:pt x="265" y="4547"/>
                      <a:pt x="0" y="6760"/>
                      <a:pt x="2998" y="8371"/>
                    </a:cubicBezTo>
                    <a:lnTo>
                      <a:pt x="3775" y="0"/>
                    </a:ln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28"/>
              <p:cNvSpPr/>
              <p:nvPr/>
            </p:nvSpPr>
            <p:spPr>
              <a:xfrm>
                <a:off x="5116075" y="1885375"/>
                <a:ext cx="102775" cy="220575"/>
              </a:xfrm>
              <a:custGeom>
                <a:avLst/>
                <a:gdLst/>
                <a:ahLst/>
                <a:cxnLst/>
                <a:rect l="l" t="t" r="r" b="b"/>
                <a:pathLst>
                  <a:path w="4111" h="8823" extrusionOk="0">
                    <a:moveTo>
                      <a:pt x="3233" y="0"/>
                    </a:moveTo>
                    <a:lnTo>
                      <a:pt x="2632" y="4587"/>
                    </a:lnTo>
                    <a:cubicBezTo>
                      <a:pt x="2226" y="4304"/>
                      <a:pt x="1807" y="4158"/>
                      <a:pt x="1420" y="4158"/>
                    </a:cubicBezTo>
                    <a:cubicBezTo>
                      <a:pt x="1258" y="4158"/>
                      <a:pt x="1101" y="4184"/>
                      <a:pt x="953" y="4236"/>
                    </a:cubicBezTo>
                    <a:cubicBezTo>
                      <a:pt x="452" y="4411"/>
                      <a:pt x="126" y="4862"/>
                      <a:pt x="76" y="5439"/>
                    </a:cubicBezTo>
                    <a:cubicBezTo>
                      <a:pt x="0" y="6366"/>
                      <a:pt x="652" y="7719"/>
                      <a:pt x="2682" y="8822"/>
                    </a:cubicBezTo>
                    <a:lnTo>
                      <a:pt x="3108" y="8020"/>
                    </a:lnTo>
                    <a:cubicBezTo>
                      <a:pt x="1454" y="7143"/>
                      <a:pt x="928" y="6115"/>
                      <a:pt x="978" y="5514"/>
                    </a:cubicBezTo>
                    <a:cubicBezTo>
                      <a:pt x="978" y="5389"/>
                      <a:pt x="1028" y="5138"/>
                      <a:pt x="1254" y="5063"/>
                    </a:cubicBezTo>
                    <a:cubicBezTo>
                      <a:pt x="1295" y="5050"/>
                      <a:pt x="1344" y="5043"/>
                      <a:pt x="1400" y="5043"/>
                    </a:cubicBezTo>
                    <a:cubicBezTo>
                      <a:pt x="1680" y="5043"/>
                      <a:pt x="2130" y="5221"/>
                      <a:pt x="2632" y="5765"/>
                    </a:cubicBezTo>
                    <a:lnTo>
                      <a:pt x="3284" y="6466"/>
                    </a:lnTo>
                    <a:lnTo>
                      <a:pt x="4111" y="125"/>
                    </a:lnTo>
                    <a:lnTo>
                      <a:pt x="3233" y="0"/>
                    </a:lnTo>
                    <a:close/>
                  </a:path>
                </a:pathLst>
              </a:custGeom>
              <a:solidFill>
                <a:srgbClr val="B947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8"/>
              <p:cNvSpPr/>
              <p:nvPr/>
            </p:nvSpPr>
            <p:spPr>
              <a:xfrm>
                <a:off x="5008925" y="1852800"/>
                <a:ext cx="97775" cy="59400"/>
              </a:xfrm>
              <a:custGeom>
                <a:avLst/>
                <a:gdLst/>
                <a:ahLst/>
                <a:cxnLst/>
                <a:rect l="l" t="t" r="r" b="b"/>
                <a:pathLst>
                  <a:path w="3911" h="2376" extrusionOk="0">
                    <a:moveTo>
                      <a:pt x="2823" y="1"/>
                    </a:moveTo>
                    <a:cubicBezTo>
                      <a:pt x="2725" y="1"/>
                      <a:pt x="2627" y="9"/>
                      <a:pt x="2532" y="25"/>
                    </a:cubicBezTo>
                    <a:cubicBezTo>
                      <a:pt x="2106" y="75"/>
                      <a:pt x="1680" y="225"/>
                      <a:pt x="1279" y="451"/>
                    </a:cubicBezTo>
                    <a:cubicBezTo>
                      <a:pt x="753" y="777"/>
                      <a:pt x="1" y="1905"/>
                      <a:pt x="903" y="2306"/>
                    </a:cubicBezTo>
                    <a:cubicBezTo>
                      <a:pt x="1019" y="2355"/>
                      <a:pt x="1154" y="2376"/>
                      <a:pt x="1300" y="2376"/>
                    </a:cubicBezTo>
                    <a:cubicBezTo>
                      <a:pt x="1977" y="2376"/>
                      <a:pt x="2897" y="1922"/>
                      <a:pt x="3309" y="1654"/>
                    </a:cubicBezTo>
                    <a:cubicBezTo>
                      <a:pt x="3610" y="1453"/>
                      <a:pt x="3885" y="1178"/>
                      <a:pt x="3910" y="827"/>
                    </a:cubicBezTo>
                    <a:cubicBezTo>
                      <a:pt x="3910" y="526"/>
                      <a:pt x="3710" y="250"/>
                      <a:pt x="3434" y="125"/>
                    </a:cubicBezTo>
                    <a:cubicBezTo>
                      <a:pt x="3246" y="39"/>
                      <a:pt x="3034" y="1"/>
                      <a:pt x="2823" y="1"/>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8"/>
              <p:cNvSpPr/>
              <p:nvPr/>
            </p:nvSpPr>
            <p:spPr>
              <a:xfrm>
                <a:off x="5294650" y="1810175"/>
                <a:ext cx="100900" cy="52650"/>
              </a:xfrm>
              <a:custGeom>
                <a:avLst/>
                <a:gdLst/>
                <a:ahLst/>
                <a:cxnLst/>
                <a:rect l="l" t="t" r="r" b="b"/>
                <a:pathLst>
                  <a:path w="4036" h="2106" extrusionOk="0">
                    <a:moveTo>
                      <a:pt x="1855" y="1"/>
                    </a:moveTo>
                    <a:cubicBezTo>
                      <a:pt x="1228" y="1"/>
                      <a:pt x="0" y="552"/>
                      <a:pt x="552" y="1379"/>
                    </a:cubicBezTo>
                    <a:cubicBezTo>
                      <a:pt x="953" y="1955"/>
                      <a:pt x="2331" y="2106"/>
                      <a:pt x="2933" y="2106"/>
                    </a:cubicBezTo>
                    <a:cubicBezTo>
                      <a:pt x="3284" y="2081"/>
                      <a:pt x="3685" y="2006"/>
                      <a:pt x="3860" y="1730"/>
                    </a:cubicBezTo>
                    <a:cubicBezTo>
                      <a:pt x="4035" y="1479"/>
                      <a:pt x="4010" y="1128"/>
                      <a:pt x="3835" y="853"/>
                    </a:cubicBezTo>
                    <a:cubicBezTo>
                      <a:pt x="3685" y="602"/>
                      <a:pt x="3409" y="427"/>
                      <a:pt x="3133" y="301"/>
                    </a:cubicBezTo>
                    <a:cubicBezTo>
                      <a:pt x="2732" y="126"/>
                      <a:pt x="2306" y="26"/>
                      <a:pt x="1855" y="1"/>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28"/>
              <p:cNvSpPr/>
              <p:nvPr/>
            </p:nvSpPr>
            <p:spPr>
              <a:xfrm>
                <a:off x="5028975" y="1674850"/>
                <a:ext cx="649825" cy="315175"/>
              </a:xfrm>
              <a:custGeom>
                <a:avLst/>
                <a:gdLst/>
                <a:ahLst/>
                <a:cxnLst/>
                <a:rect l="l" t="t" r="r" b="b"/>
                <a:pathLst>
                  <a:path w="25993" h="12607" extrusionOk="0">
                    <a:moveTo>
                      <a:pt x="12524" y="0"/>
                    </a:moveTo>
                    <a:cubicBezTo>
                      <a:pt x="7565" y="0"/>
                      <a:pt x="2457" y="2070"/>
                      <a:pt x="1" y="5965"/>
                    </a:cubicBezTo>
                    <a:cubicBezTo>
                      <a:pt x="3215" y="3092"/>
                      <a:pt x="7542" y="2471"/>
                      <a:pt x="10685" y="2471"/>
                    </a:cubicBezTo>
                    <a:cubicBezTo>
                      <a:pt x="13081" y="2471"/>
                      <a:pt x="14788" y="2832"/>
                      <a:pt x="14788" y="2832"/>
                    </a:cubicBezTo>
                    <a:cubicBezTo>
                      <a:pt x="14788" y="2832"/>
                      <a:pt x="15289" y="3659"/>
                      <a:pt x="15665" y="4361"/>
                    </a:cubicBezTo>
                    <a:lnTo>
                      <a:pt x="18021" y="4361"/>
                    </a:lnTo>
                    <a:lnTo>
                      <a:pt x="16216" y="5464"/>
                    </a:lnTo>
                    <a:cubicBezTo>
                      <a:pt x="17595" y="7719"/>
                      <a:pt x="20502" y="10175"/>
                      <a:pt x="24813" y="12607"/>
                    </a:cubicBezTo>
                    <a:cubicBezTo>
                      <a:pt x="25993" y="3984"/>
                      <a:pt x="19402" y="0"/>
                      <a:pt x="1252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8"/>
              <p:cNvSpPr/>
              <p:nvPr/>
            </p:nvSpPr>
            <p:spPr>
              <a:xfrm>
                <a:off x="5555925" y="1892250"/>
                <a:ext cx="87750" cy="226225"/>
              </a:xfrm>
              <a:custGeom>
                <a:avLst/>
                <a:gdLst/>
                <a:ahLst/>
                <a:cxnLst/>
                <a:rect l="l" t="t" r="r" b="b"/>
                <a:pathLst>
                  <a:path w="3510" h="9049" extrusionOk="0">
                    <a:moveTo>
                      <a:pt x="3509" y="1"/>
                    </a:moveTo>
                    <a:lnTo>
                      <a:pt x="1955" y="51"/>
                    </a:lnTo>
                    <a:lnTo>
                      <a:pt x="0" y="8347"/>
                    </a:lnTo>
                    <a:lnTo>
                      <a:pt x="3209" y="9048"/>
                    </a:lnTo>
                    <a:lnTo>
                      <a:pt x="350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28"/>
              <p:cNvSpPr/>
              <p:nvPr/>
            </p:nvSpPr>
            <p:spPr>
              <a:xfrm>
                <a:off x="5672475" y="2589625"/>
                <a:ext cx="577725" cy="663950"/>
              </a:xfrm>
              <a:custGeom>
                <a:avLst/>
                <a:gdLst/>
                <a:ahLst/>
                <a:cxnLst/>
                <a:rect l="l" t="t" r="r" b="b"/>
                <a:pathLst>
                  <a:path w="23109" h="26558" extrusionOk="0">
                    <a:moveTo>
                      <a:pt x="8421" y="1"/>
                    </a:moveTo>
                    <a:lnTo>
                      <a:pt x="0" y="5339"/>
                    </a:lnTo>
                    <a:cubicBezTo>
                      <a:pt x="0" y="5339"/>
                      <a:pt x="73" y="26558"/>
                      <a:pt x="7806" y="26558"/>
                    </a:cubicBezTo>
                    <a:cubicBezTo>
                      <a:pt x="7926" y="26558"/>
                      <a:pt x="8047" y="26552"/>
                      <a:pt x="8171" y="26542"/>
                    </a:cubicBezTo>
                    <a:cubicBezTo>
                      <a:pt x="21178" y="25515"/>
                      <a:pt x="23108" y="1680"/>
                      <a:pt x="84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28"/>
              <p:cNvSpPr/>
              <p:nvPr/>
            </p:nvSpPr>
            <p:spPr>
              <a:xfrm>
                <a:off x="5713825" y="3051400"/>
                <a:ext cx="278225" cy="206800"/>
              </a:xfrm>
              <a:custGeom>
                <a:avLst/>
                <a:gdLst/>
                <a:ahLst/>
                <a:cxnLst/>
                <a:rect l="l" t="t" r="r" b="b"/>
                <a:pathLst>
                  <a:path w="11129" h="8272" extrusionOk="0">
                    <a:moveTo>
                      <a:pt x="877" y="1"/>
                    </a:moveTo>
                    <a:lnTo>
                      <a:pt x="0" y="227"/>
                    </a:lnTo>
                    <a:cubicBezTo>
                      <a:pt x="1003" y="4211"/>
                      <a:pt x="2732" y="6843"/>
                      <a:pt x="5013" y="7821"/>
                    </a:cubicBezTo>
                    <a:cubicBezTo>
                      <a:pt x="5690" y="8121"/>
                      <a:pt x="6416" y="8272"/>
                      <a:pt x="7143" y="8272"/>
                    </a:cubicBezTo>
                    <a:cubicBezTo>
                      <a:pt x="8396" y="8272"/>
                      <a:pt x="9725" y="7871"/>
                      <a:pt x="11128" y="7069"/>
                    </a:cubicBezTo>
                    <a:lnTo>
                      <a:pt x="10702" y="6292"/>
                    </a:lnTo>
                    <a:cubicBezTo>
                      <a:pt x="9425" y="7010"/>
                      <a:pt x="8229" y="7373"/>
                      <a:pt x="7134" y="7373"/>
                    </a:cubicBezTo>
                    <a:cubicBezTo>
                      <a:pt x="6510" y="7373"/>
                      <a:pt x="5919" y="7255"/>
                      <a:pt x="5364" y="7019"/>
                    </a:cubicBezTo>
                    <a:cubicBezTo>
                      <a:pt x="3384" y="6141"/>
                      <a:pt x="1780" y="3660"/>
                      <a:pt x="877" y="1"/>
                    </a:cubicBezTo>
                    <a:close/>
                  </a:path>
                </a:pathLst>
              </a:custGeom>
              <a:solidFill>
                <a:srgbClr val="FE5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8"/>
              <p:cNvSpPr/>
              <p:nvPr/>
            </p:nvSpPr>
            <p:spPr>
              <a:xfrm>
                <a:off x="5640500" y="2637875"/>
                <a:ext cx="373475" cy="476050"/>
              </a:xfrm>
              <a:custGeom>
                <a:avLst/>
                <a:gdLst/>
                <a:ahLst/>
                <a:cxnLst/>
                <a:rect l="l" t="t" r="r" b="b"/>
                <a:pathLst>
                  <a:path w="14939" h="19042" extrusionOk="0">
                    <a:moveTo>
                      <a:pt x="1304" y="0"/>
                    </a:moveTo>
                    <a:lnTo>
                      <a:pt x="176" y="13585"/>
                    </a:lnTo>
                    <a:cubicBezTo>
                      <a:pt x="1" y="15740"/>
                      <a:pt x="1455" y="17670"/>
                      <a:pt x="3585" y="18121"/>
                    </a:cubicBezTo>
                    <a:lnTo>
                      <a:pt x="7695" y="18948"/>
                    </a:lnTo>
                    <a:cubicBezTo>
                      <a:pt x="7993" y="19011"/>
                      <a:pt x="8289" y="19042"/>
                      <a:pt x="8582" y="19042"/>
                    </a:cubicBezTo>
                    <a:cubicBezTo>
                      <a:pt x="10484" y="19042"/>
                      <a:pt x="12205" y="17752"/>
                      <a:pt x="12683" y="15840"/>
                    </a:cubicBezTo>
                    <a:lnTo>
                      <a:pt x="14938" y="4712"/>
                    </a:lnTo>
                    <a:lnTo>
                      <a:pt x="1304" y="0"/>
                    </a:ln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28"/>
              <p:cNvSpPr/>
              <p:nvPr/>
            </p:nvSpPr>
            <p:spPr>
              <a:xfrm>
                <a:off x="5656175" y="2357800"/>
                <a:ext cx="112800" cy="490625"/>
              </a:xfrm>
              <a:custGeom>
                <a:avLst/>
                <a:gdLst/>
                <a:ahLst/>
                <a:cxnLst/>
                <a:rect l="l" t="t" r="r" b="b"/>
                <a:pathLst>
                  <a:path w="4512" h="19625" extrusionOk="0">
                    <a:moveTo>
                      <a:pt x="2582" y="0"/>
                    </a:moveTo>
                    <a:cubicBezTo>
                      <a:pt x="1855" y="0"/>
                      <a:pt x="1279" y="552"/>
                      <a:pt x="1229" y="1254"/>
                    </a:cubicBezTo>
                    <a:lnTo>
                      <a:pt x="1" y="19625"/>
                    </a:lnTo>
                    <a:lnTo>
                      <a:pt x="1" y="19625"/>
                    </a:lnTo>
                    <a:lnTo>
                      <a:pt x="4512" y="19549"/>
                    </a:lnTo>
                    <a:lnTo>
                      <a:pt x="3910" y="1304"/>
                    </a:lnTo>
                    <a:cubicBezTo>
                      <a:pt x="3910" y="577"/>
                      <a:pt x="3309" y="0"/>
                      <a:pt x="2582" y="0"/>
                    </a:cubicBez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28"/>
              <p:cNvSpPr/>
              <p:nvPr/>
            </p:nvSpPr>
            <p:spPr>
              <a:xfrm>
                <a:off x="5723225" y="2370625"/>
                <a:ext cx="157925" cy="490950"/>
              </a:xfrm>
              <a:custGeom>
                <a:avLst/>
                <a:gdLst/>
                <a:ahLst/>
                <a:cxnLst/>
                <a:rect l="l" t="t" r="r" b="b"/>
                <a:pathLst>
                  <a:path w="6317" h="19638" extrusionOk="0">
                    <a:moveTo>
                      <a:pt x="4901" y="0"/>
                    </a:moveTo>
                    <a:cubicBezTo>
                      <a:pt x="4270" y="0"/>
                      <a:pt x="3698" y="452"/>
                      <a:pt x="3584" y="1091"/>
                    </a:cubicBezTo>
                    <a:lnTo>
                      <a:pt x="0" y="19137"/>
                    </a:lnTo>
                    <a:lnTo>
                      <a:pt x="4486" y="19638"/>
                    </a:lnTo>
                    <a:lnTo>
                      <a:pt x="6266" y="1492"/>
                    </a:lnTo>
                    <a:cubicBezTo>
                      <a:pt x="6316" y="766"/>
                      <a:pt x="5815" y="114"/>
                      <a:pt x="5088" y="14"/>
                    </a:cubicBezTo>
                    <a:cubicBezTo>
                      <a:pt x="5025" y="5"/>
                      <a:pt x="4963" y="0"/>
                      <a:pt x="4901" y="0"/>
                    </a:cubicBez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28"/>
              <p:cNvSpPr/>
              <p:nvPr/>
            </p:nvSpPr>
            <p:spPr>
              <a:xfrm>
                <a:off x="5799025" y="2412400"/>
                <a:ext cx="186750" cy="489275"/>
              </a:xfrm>
              <a:custGeom>
                <a:avLst/>
                <a:gdLst/>
                <a:ahLst/>
                <a:cxnLst/>
                <a:rect l="l" t="t" r="r" b="b"/>
                <a:pathLst>
                  <a:path w="7470" h="19571" extrusionOk="0">
                    <a:moveTo>
                      <a:pt x="6045" y="0"/>
                    </a:moveTo>
                    <a:cubicBezTo>
                      <a:pt x="5432" y="0"/>
                      <a:pt x="4867" y="402"/>
                      <a:pt x="4713" y="999"/>
                    </a:cubicBezTo>
                    <a:lnTo>
                      <a:pt x="1" y="18794"/>
                    </a:lnTo>
                    <a:lnTo>
                      <a:pt x="4462" y="19571"/>
                    </a:lnTo>
                    <a:lnTo>
                      <a:pt x="7344" y="1576"/>
                    </a:lnTo>
                    <a:cubicBezTo>
                      <a:pt x="7470" y="849"/>
                      <a:pt x="6993" y="172"/>
                      <a:pt x="6292" y="22"/>
                    </a:cubicBezTo>
                    <a:cubicBezTo>
                      <a:pt x="6209" y="7"/>
                      <a:pt x="6127" y="0"/>
                      <a:pt x="6045" y="0"/>
                    </a:cubicBez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28"/>
              <p:cNvSpPr/>
              <p:nvPr/>
            </p:nvSpPr>
            <p:spPr>
              <a:xfrm>
                <a:off x="5852925" y="2515250"/>
                <a:ext cx="216800" cy="486050"/>
              </a:xfrm>
              <a:custGeom>
                <a:avLst/>
                <a:gdLst/>
                <a:ahLst/>
                <a:cxnLst/>
                <a:rect l="l" t="t" r="r" b="b"/>
                <a:pathLst>
                  <a:path w="8672" h="19442" extrusionOk="0">
                    <a:moveTo>
                      <a:pt x="7207" y="0"/>
                    </a:moveTo>
                    <a:cubicBezTo>
                      <a:pt x="6641" y="0"/>
                      <a:pt x="6103" y="356"/>
                      <a:pt x="5915" y="921"/>
                    </a:cubicBezTo>
                    <a:lnTo>
                      <a:pt x="0" y="18339"/>
                    </a:lnTo>
                    <a:lnTo>
                      <a:pt x="4386" y="19442"/>
                    </a:lnTo>
                    <a:lnTo>
                      <a:pt x="8522" y="1672"/>
                    </a:lnTo>
                    <a:cubicBezTo>
                      <a:pt x="8672" y="946"/>
                      <a:pt x="8246" y="244"/>
                      <a:pt x="7544" y="43"/>
                    </a:cubicBezTo>
                    <a:cubicBezTo>
                      <a:pt x="7432" y="14"/>
                      <a:pt x="7319" y="0"/>
                      <a:pt x="7207" y="0"/>
                    </a:cubicBez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28"/>
              <p:cNvSpPr/>
              <p:nvPr/>
            </p:nvSpPr>
            <p:spPr>
              <a:xfrm>
                <a:off x="5552800" y="2595100"/>
                <a:ext cx="145375" cy="443175"/>
              </a:xfrm>
              <a:custGeom>
                <a:avLst/>
                <a:gdLst/>
                <a:ahLst/>
                <a:cxnLst/>
                <a:rect l="l" t="t" r="r" b="b"/>
                <a:pathLst>
                  <a:path w="5815" h="17727" extrusionOk="0">
                    <a:moveTo>
                      <a:pt x="1434" y="1"/>
                    </a:moveTo>
                    <a:cubicBezTo>
                      <a:pt x="1256" y="1"/>
                      <a:pt x="1075" y="36"/>
                      <a:pt x="902" y="107"/>
                    </a:cubicBezTo>
                    <a:cubicBezTo>
                      <a:pt x="301" y="383"/>
                      <a:pt x="0" y="1060"/>
                      <a:pt x="176" y="1686"/>
                    </a:cubicBezTo>
                    <a:cubicBezTo>
                      <a:pt x="752" y="3591"/>
                      <a:pt x="1078" y="5521"/>
                      <a:pt x="1479" y="9807"/>
                    </a:cubicBezTo>
                    <a:cubicBezTo>
                      <a:pt x="1629" y="11536"/>
                      <a:pt x="4211" y="17727"/>
                      <a:pt x="4211" y="17727"/>
                    </a:cubicBezTo>
                    <a:lnTo>
                      <a:pt x="5815" y="8879"/>
                    </a:lnTo>
                    <a:cubicBezTo>
                      <a:pt x="4963" y="4970"/>
                      <a:pt x="3409" y="2037"/>
                      <a:pt x="2532" y="609"/>
                    </a:cubicBezTo>
                    <a:cubicBezTo>
                      <a:pt x="2299" y="216"/>
                      <a:pt x="1876" y="1"/>
                      <a:pt x="1434" y="1"/>
                    </a:cubicBez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28"/>
              <p:cNvSpPr/>
              <p:nvPr/>
            </p:nvSpPr>
            <p:spPr>
              <a:xfrm>
                <a:off x="5654300" y="2703050"/>
                <a:ext cx="174825" cy="318925"/>
              </a:xfrm>
              <a:custGeom>
                <a:avLst/>
                <a:gdLst/>
                <a:ahLst/>
                <a:cxnLst/>
                <a:rect l="l" t="t" r="r" b="b"/>
                <a:pathLst>
                  <a:path w="6993" h="12757" extrusionOk="0">
                    <a:moveTo>
                      <a:pt x="827" y="0"/>
                    </a:moveTo>
                    <a:lnTo>
                      <a:pt x="0" y="351"/>
                    </a:lnTo>
                    <a:lnTo>
                      <a:pt x="2131" y="5213"/>
                    </a:lnTo>
                    <a:lnTo>
                      <a:pt x="2231" y="5288"/>
                    </a:lnTo>
                    <a:cubicBezTo>
                      <a:pt x="6040" y="8246"/>
                      <a:pt x="5589" y="12481"/>
                      <a:pt x="5564" y="12657"/>
                    </a:cubicBezTo>
                    <a:lnTo>
                      <a:pt x="6441" y="12757"/>
                    </a:lnTo>
                    <a:cubicBezTo>
                      <a:pt x="6467" y="12582"/>
                      <a:pt x="6993" y="7945"/>
                      <a:pt x="2857" y="4662"/>
                    </a:cubicBezTo>
                    <a:lnTo>
                      <a:pt x="827" y="0"/>
                    </a:lnTo>
                    <a:close/>
                  </a:path>
                </a:pathLst>
              </a:custGeom>
              <a:solidFill>
                <a:srgbClr val="B947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2" name="Google Shape;542;p28"/>
            <p:cNvGrpSpPr/>
            <p:nvPr/>
          </p:nvGrpSpPr>
          <p:grpSpPr>
            <a:xfrm>
              <a:off x="318925" y="1351690"/>
              <a:ext cx="1920051" cy="3792259"/>
              <a:chOff x="1414250" y="1817150"/>
              <a:chExt cx="1844075" cy="3642200"/>
            </a:xfrm>
          </p:grpSpPr>
          <p:sp>
            <p:nvSpPr>
              <p:cNvPr id="543" name="Google Shape;543;p28"/>
              <p:cNvSpPr/>
              <p:nvPr/>
            </p:nvSpPr>
            <p:spPr>
              <a:xfrm>
                <a:off x="2580975" y="2592425"/>
                <a:ext cx="677350" cy="508500"/>
              </a:xfrm>
              <a:custGeom>
                <a:avLst/>
                <a:gdLst/>
                <a:ahLst/>
                <a:cxnLst/>
                <a:rect l="l" t="t" r="r" b="b"/>
                <a:pathLst>
                  <a:path w="27094" h="20340" extrusionOk="0">
                    <a:moveTo>
                      <a:pt x="12556" y="0"/>
                    </a:moveTo>
                    <a:cubicBezTo>
                      <a:pt x="7862" y="0"/>
                      <a:pt x="3080" y="209"/>
                      <a:pt x="0" y="891"/>
                    </a:cubicBezTo>
                    <a:lnTo>
                      <a:pt x="1654" y="20340"/>
                    </a:lnTo>
                    <a:lnTo>
                      <a:pt x="26116" y="18811"/>
                    </a:lnTo>
                    <a:lnTo>
                      <a:pt x="27093" y="515"/>
                    </a:lnTo>
                    <a:cubicBezTo>
                      <a:pt x="27093" y="515"/>
                      <a:pt x="19933" y="0"/>
                      <a:pt x="125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28"/>
              <p:cNvSpPr/>
              <p:nvPr/>
            </p:nvSpPr>
            <p:spPr>
              <a:xfrm>
                <a:off x="1834100" y="4024475"/>
                <a:ext cx="653525" cy="479975"/>
              </a:xfrm>
              <a:custGeom>
                <a:avLst/>
                <a:gdLst/>
                <a:ahLst/>
                <a:cxnLst/>
                <a:rect l="l" t="t" r="r" b="b"/>
                <a:pathLst>
                  <a:path w="26141" h="19199" extrusionOk="0">
                    <a:moveTo>
                      <a:pt x="0" y="0"/>
                    </a:moveTo>
                    <a:lnTo>
                      <a:pt x="0" y="19199"/>
                    </a:lnTo>
                    <a:lnTo>
                      <a:pt x="26141" y="19199"/>
                    </a:lnTo>
                    <a:lnTo>
                      <a:pt x="26141" y="0"/>
                    </a:lnTo>
                    <a:close/>
                  </a:path>
                </a:pathLst>
              </a:custGeom>
              <a:solidFill>
                <a:srgbClr val="C5E2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28"/>
              <p:cNvSpPr/>
              <p:nvPr/>
            </p:nvSpPr>
            <p:spPr>
              <a:xfrm>
                <a:off x="1451900" y="4082125"/>
                <a:ext cx="716175" cy="1377225"/>
              </a:xfrm>
              <a:custGeom>
                <a:avLst/>
                <a:gdLst/>
                <a:ahLst/>
                <a:cxnLst/>
                <a:rect l="l" t="t" r="r" b="b"/>
                <a:pathLst>
                  <a:path w="28647" h="55089" extrusionOk="0">
                    <a:moveTo>
                      <a:pt x="8196" y="0"/>
                    </a:moveTo>
                    <a:lnTo>
                      <a:pt x="0" y="55088"/>
                    </a:lnTo>
                    <a:lnTo>
                      <a:pt x="22958" y="55088"/>
                    </a:lnTo>
                    <a:lnTo>
                      <a:pt x="28647" y="3459"/>
                    </a:lnTo>
                    <a:lnTo>
                      <a:pt x="8196" y="0"/>
                    </a:lnTo>
                    <a:close/>
                  </a:path>
                </a:pathLst>
              </a:custGeom>
              <a:solidFill>
                <a:srgbClr val="C5E2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28"/>
              <p:cNvSpPr/>
              <p:nvPr/>
            </p:nvSpPr>
            <p:spPr>
              <a:xfrm>
                <a:off x="2224450" y="4024475"/>
                <a:ext cx="616575" cy="1434875"/>
              </a:xfrm>
              <a:custGeom>
                <a:avLst/>
                <a:gdLst/>
                <a:ahLst/>
                <a:cxnLst/>
                <a:rect l="l" t="t" r="r" b="b"/>
                <a:pathLst>
                  <a:path w="24663" h="57395" extrusionOk="0">
                    <a:moveTo>
                      <a:pt x="20001" y="0"/>
                    </a:moveTo>
                    <a:lnTo>
                      <a:pt x="1" y="5765"/>
                    </a:lnTo>
                    <a:lnTo>
                      <a:pt x="3459" y="52883"/>
                    </a:lnTo>
                    <a:lnTo>
                      <a:pt x="3459" y="57394"/>
                    </a:lnTo>
                    <a:lnTo>
                      <a:pt x="24662" y="57394"/>
                    </a:lnTo>
                    <a:lnTo>
                      <a:pt x="24662" y="52607"/>
                    </a:lnTo>
                    <a:lnTo>
                      <a:pt x="20001" y="0"/>
                    </a:lnTo>
                    <a:close/>
                  </a:path>
                </a:pathLst>
              </a:custGeom>
              <a:solidFill>
                <a:srgbClr val="C5E2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28"/>
              <p:cNvSpPr/>
              <p:nvPr/>
            </p:nvSpPr>
            <p:spPr>
              <a:xfrm>
                <a:off x="1497000" y="4155425"/>
                <a:ext cx="232475" cy="1303925"/>
              </a:xfrm>
              <a:custGeom>
                <a:avLst/>
                <a:gdLst/>
                <a:ahLst/>
                <a:cxnLst/>
                <a:rect l="l" t="t" r="r" b="b"/>
                <a:pathLst>
                  <a:path w="9299" h="52157" extrusionOk="0">
                    <a:moveTo>
                      <a:pt x="8422" y="1"/>
                    </a:moveTo>
                    <a:lnTo>
                      <a:pt x="1" y="52156"/>
                    </a:lnTo>
                    <a:lnTo>
                      <a:pt x="878" y="52156"/>
                    </a:lnTo>
                    <a:lnTo>
                      <a:pt x="9299" y="126"/>
                    </a:lnTo>
                    <a:lnTo>
                      <a:pt x="84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28"/>
              <p:cNvSpPr/>
              <p:nvPr/>
            </p:nvSpPr>
            <p:spPr>
              <a:xfrm>
                <a:off x="2248900" y="4496900"/>
                <a:ext cx="149125" cy="962450"/>
              </a:xfrm>
              <a:custGeom>
                <a:avLst/>
                <a:gdLst/>
                <a:ahLst/>
                <a:cxnLst/>
                <a:rect l="l" t="t" r="r" b="b"/>
                <a:pathLst>
                  <a:path w="5965" h="38498" extrusionOk="0">
                    <a:moveTo>
                      <a:pt x="0" y="1"/>
                    </a:moveTo>
                    <a:lnTo>
                      <a:pt x="0" y="878"/>
                    </a:lnTo>
                    <a:lnTo>
                      <a:pt x="1679" y="878"/>
                    </a:lnTo>
                    <a:lnTo>
                      <a:pt x="5063" y="33435"/>
                    </a:lnTo>
                    <a:lnTo>
                      <a:pt x="4887" y="38497"/>
                    </a:lnTo>
                    <a:lnTo>
                      <a:pt x="5790" y="38497"/>
                    </a:lnTo>
                    <a:lnTo>
                      <a:pt x="5965" y="33435"/>
                    </a:lnTo>
                    <a:lnTo>
                      <a:pt x="5965" y="33410"/>
                    </a:lnTo>
                    <a:lnTo>
                      <a:pt x="248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28"/>
              <p:cNvSpPr/>
              <p:nvPr/>
            </p:nvSpPr>
            <p:spPr>
              <a:xfrm>
                <a:off x="1669950" y="4263825"/>
                <a:ext cx="228075" cy="205550"/>
              </a:xfrm>
              <a:custGeom>
                <a:avLst/>
                <a:gdLst/>
                <a:ahLst/>
                <a:cxnLst/>
                <a:rect l="l" t="t" r="r" b="b"/>
                <a:pathLst>
                  <a:path w="9123" h="8222" extrusionOk="0">
                    <a:moveTo>
                      <a:pt x="8246" y="0"/>
                    </a:moveTo>
                    <a:cubicBezTo>
                      <a:pt x="8246" y="51"/>
                      <a:pt x="7970" y="4612"/>
                      <a:pt x="0" y="7369"/>
                    </a:cubicBezTo>
                    <a:lnTo>
                      <a:pt x="301" y="8221"/>
                    </a:lnTo>
                    <a:cubicBezTo>
                      <a:pt x="8872" y="5239"/>
                      <a:pt x="9123" y="226"/>
                      <a:pt x="9123" y="26"/>
                    </a:cubicBezTo>
                    <a:lnTo>
                      <a:pt x="824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28"/>
              <p:cNvSpPr/>
              <p:nvPr/>
            </p:nvSpPr>
            <p:spPr>
              <a:xfrm>
                <a:off x="2569700" y="4176725"/>
                <a:ext cx="196125" cy="264450"/>
              </a:xfrm>
              <a:custGeom>
                <a:avLst/>
                <a:gdLst/>
                <a:ahLst/>
                <a:cxnLst/>
                <a:rect l="l" t="t" r="r" b="b"/>
                <a:pathLst>
                  <a:path w="7845" h="10578" extrusionOk="0">
                    <a:moveTo>
                      <a:pt x="877" y="1"/>
                    </a:moveTo>
                    <a:lnTo>
                      <a:pt x="0" y="226"/>
                    </a:lnTo>
                    <a:cubicBezTo>
                      <a:pt x="1755" y="7344"/>
                      <a:pt x="7193" y="10452"/>
                      <a:pt x="7419" y="10577"/>
                    </a:cubicBezTo>
                    <a:lnTo>
                      <a:pt x="7845" y="9800"/>
                    </a:lnTo>
                    <a:cubicBezTo>
                      <a:pt x="7795" y="9775"/>
                      <a:pt x="2532" y="6743"/>
                      <a:pt x="87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28"/>
              <p:cNvSpPr/>
              <p:nvPr/>
            </p:nvSpPr>
            <p:spPr>
              <a:xfrm>
                <a:off x="1600400" y="2614700"/>
                <a:ext cx="1208050" cy="1666200"/>
              </a:xfrm>
              <a:custGeom>
                <a:avLst/>
                <a:gdLst/>
                <a:ahLst/>
                <a:cxnLst/>
                <a:rect l="l" t="t" r="r" b="b"/>
                <a:pathLst>
                  <a:path w="48322" h="66648" extrusionOk="0">
                    <a:moveTo>
                      <a:pt x="39223" y="0"/>
                    </a:moveTo>
                    <a:lnTo>
                      <a:pt x="3459" y="12106"/>
                    </a:lnTo>
                    <a:cubicBezTo>
                      <a:pt x="3459" y="12106"/>
                      <a:pt x="5915" y="34737"/>
                      <a:pt x="0" y="66542"/>
                    </a:cubicBezTo>
                    <a:cubicBezTo>
                      <a:pt x="3602" y="66617"/>
                      <a:pt x="7385" y="66647"/>
                      <a:pt x="11176" y="66647"/>
                    </a:cubicBezTo>
                    <a:cubicBezTo>
                      <a:pt x="29015" y="66647"/>
                      <a:pt x="47018" y="65965"/>
                      <a:pt x="47018" y="65965"/>
                    </a:cubicBezTo>
                    <a:cubicBezTo>
                      <a:pt x="48321" y="28346"/>
                      <a:pt x="39223" y="0"/>
                      <a:pt x="392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28"/>
              <p:cNvSpPr/>
              <p:nvPr/>
            </p:nvSpPr>
            <p:spPr>
              <a:xfrm>
                <a:off x="2612925" y="2818325"/>
                <a:ext cx="87125" cy="263175"/>
              </a:xfrm>
              <a:custGeom>
                <a:avLst/>
                <a:gdLst/>
                <a:ahLst/>
                <a:cxnLst/>
                <a:rect l="l" t="t" r="r" b="b"/>
                <a:pathLst>
                  <a:path w="3485" h="10527" extrusionOk="0">
                    <a:moveTo>
                      <a:pt x="853" y="1"/>
                    </a:moveTo>
                    <a:lnTo>
                      <a:pt x="1" y="226"/>
                    </a:lnTo>
                    <a:lnTo>
                      <a:pt x="2607" y="10527"/>
                    </a:lnTo>
                    <a:lnTo>
                      <a:pt x="3484" y="10301"/>
                    </a:lnTo>
                    <a:lnTo>
                      <a:pt x="85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28"/>
              <p:cNvSpPr/>
              <p:nvPr/>
            </p:nvSpPr>
            <p:spPr>
              <a:xfrm>
                <a:off x="1715675" y="3341525"/>
                <a:ext cx="97150" cy="948650"/>
              </a:xfrm>
              <a:custGeom>
                <a:avLst/>
                <a:gdLst/>
                <a:ahLst/>
                <a:cxnLst/>
                <a:rect l="l" t="t" r="r" b="b"/>
                <a:pathLst>
                  <a:path w="3886" h="37946" extrusionOk="0">
                    <a:moveTo>
                      <a:pt x="3008" y="0"/>
                    </a:moveTo>
                    <a:cubicBezTo>
                      <a:pt x="2983" y="100"/>
                      <a:pt x="2206" y="9399"/>
                      <a:pt x="1479" y="18622"/>
                    </a:cubicBezTo>
                    <a:cubicBezTo>
                      <a:pt x="1" y="37469"/>
                      <a:pt x="126" y="37594"/>
                      <a:pt x="352" y="37820"/>
                    </a:cubicBezTo>
                    <a:lnTo>
                      <a:pt x="727" y="37945"/>
                    </a:lnTo>
                    <a:lnTo>
                      <a:pt x="602" y="37043"/>
                    </a:lnTo>
                    <a:cubicBezTo>
                      <a:pt x="618" y="37041"/>
                      <a:pt x="634" y="37041"/>
                      <a:pt x="649" y="37041"/>
                    </a:cubicBezTo>
                    <a:cubicBezTo>
                      <a:pt x="900" y="37041"/>
                      <a:pt x="1080" y="37227"/>
                      <a:pt x="1103" y="37369"/>
                    </a:cubicBezTo>
                    <a:cubicBezTo>
                      <a:pt x="953" y="36291"/>
                      <a:pt x="2682" y="14486"/>
                      <a:pt x="3885" y="75"/>
                    </a:cubicBezTo>
                    <a:lnTo>
                      <a:pt x="300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28"/>
              <p:cNvSpPr/>
              <p:nvPr/>
            </p:nvSpPr>
            <p:spPr>
              <a:xfrm>
                <a:off x="1966925" y="3461200"/>
                <a:ext cx="617200" cy="357775"/>
              </a:xfrm>
              <a:custGeom>
                <a:avLst/>
                <a:gdLst/>
                <a:ahLst/>
                <a:cxnLst/>
                <a:rect l="l" t="t" r="r" b="b"/>
                <a:pathLst>
                  <a:path w="24688" h="14311" extrusionOk="0">
                    <a:moveTo>
                      <a:pt x="24537" y="0"/>
                    </a:moveTo>
                    <a:cubicBezTo>
                      <a:pt x="15038" y="1604"/>
                      <a:pt x="6342" y="6491"/>
                      <a:pt x="1" y="13734"/>
                    </a:cubicBezTo>
                    <a:lnTo>
                      <a:pt x="677" y="14311"/>
                    </a:lnTo>
                    <a:cubicBezTo>
                      <a:pt x="6868" y="7218"/>
                      <a:pt x="15389" y="2456"/>
                      <a:pt x="24688" y="877"/>
                    </a:cubicBezTo>
                    <a:lnTo>
                      <a:pt x="2453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28"/>
              <p:cNvSpPr/>
              <p:nvPr/>
            </p:nvSpPr>
            <p:spPr>
              <a:xfrm>
                <a:off x="1905525" y="2672975"/>
                <a:ext cx="504425" cy="399775"/>
              </a:xfrm>
              <a:custGeom>
                <a:avLst/>
                <a:gdLst/>
                <a:ahLst/>
                <a:cxnLst/>
                <a:rect l="l" t="t" r="r" b="b"/>
                <a:pathLst>
                  <a:path w="20177" h="15991" extrusionOk="0">
                    <a:moveTo>
                      <a:pt x="20176" y="0"/>
                    </a:moveTo>
                    <a:lnTo>
                      <a:pt x="1" y="6817"/>
                    </a:lnTo>
                    <a:cubicBezTo>
                      <a:pt x="1" y="6817"/>
                      <a:pt x="5540" y="14311"/>
                      <a:pt x="13083" y="15990"/>
                    </a:cubicBezTo>
                    <a:cubicBezTo>
                      <a:pt x="19575" y="10953"/>
                      <a:pt x="20176" y="0"/>
                      <a:pt x="20176" y="0"/>
                    </a:cubicBezTo>
                    <a:close/>
                  </a:path>
                </a:pathLst>
              </a:custGeom>
              <a:solidFill>
                <a:srgbClr val="C24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28"/>
              <p:cNvSpPr/>
              <p:nvPr/>
            </p:nvSpPr>
            <p:spPr>
              <a:xfrm>
                <a:off x="1414250" y="2898050"/>
                <a:ext cx="646675" cy="504750"/>
              </a:xfrm>
              <a:custGeom>
                <a:avLst/>
                <a:gdLst/>
                <a:ahLst/>
                <a:cxnLst/>
                <a:rect l="l" t="t" r="r" b="b"/>
                <a:pathLst>
                  <a:path w="25867" h="20190" extrusionOk="0">
                    <a:moveTo>
                      <a:pt x="15080" y="0"/>
                    </a:moveTo>
                    <a:cubicBezTo>
                      <a:pt x="13855" y="0"/>
                      <a:pt x="12466" y="240"/>
                      <a:pt x="10905" y="772"/>
                    </a:cubicBezTo>
                    <a:cubicBezTo>
                      <a:pt x="1" y="4995"/>
                      <a:pt x="5247" y="20189"/>
                      <a:pt x="14015" y="20189"/>
                    </a:cubicBezTo>
                    <a:cubicBezTo>
                      <a:pt x="14457" y="20189"/>
                      <a:pt x="14908" y="20150"/>
                      <a:pt x="15366" y="20070"/>
                    </a:cubicBezTo>
                    <a:cubicBezTo>
                      <a:pt x="23941" y="18584"/>
                      <a:pt x="25867" y="0"/>
                      <a:pt x="150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28"/>
              <p:cNvSpPr/>
              <p:nvPr/>
            </p:nvSpPr>
            <p:spPr>
              <a:xfrm>
                <a:off x="2451900" y="2179175"/>
                <a:ext cx="280725" cy="180325"/>
              </a:xfrm>
              <a:custGeom>
                <a:avLst/>
                <a:gdLst/>
                <a:ahLst/>
                <a:cxnLst/>
                <a:rect l="l" t="t" r="r" b="b"/>
                <a:pathLst>
                  <a:path w="11229" h="7213" extrusionOk="0">
                    <a:moveTo>
                      <a:pt x="7100" y="0"/>
                    </a:moveTo>
                    <a:cubicBezTo>
                      <a:pt x="7039" y="0"/>
                      <a:pt x="6978" y="1"/>
                      <a:pt x="6918" y="3"/>
                    </a:cubicBezTo>
                    <a:cubicBezTo>
                      <a:pt x="4587" y="53"/>
                      <a:pt x="0" y="2208"/>
                      <a:pt x="1880" y="5241"/>
                    </a:cubicBezTo>
                    <a:cubicBezTo>
                      <a:pt x="2688" y="6574"/>
                      <a:pt x="4355" y="7212"/>
                      <a:pt x="6032" y="7212"/>
                    </a:cubicBezTo>
                    <a:cubicBezTo>
                      <a:pt x="7633" y="7212"/>
                      <a:pt x="9244" y="6630"/>
                      <a:pt x="10126" y="5516"/>
                    </a:cubicBezTo>
                    <a:cubicBezTo>
                      <a:pt x="11229" y="4138"/>
                      <a:pt x="11178" y="1857"/>
                      <a:pt x="9775" y="779"/>
                    </a:cubicBezTo>
                    <a:cubicBezTo>
                      <a:pt x="9045" y="191"/>
                      <a:pt x="8049" y="0"/>
                      <a:pt x="7100" y="0"/>
                    </a:cubicBezTo>
                    <a:close/>
                  </a:path>
                </a:pathLst>
              </a:custGeom>
              <a:solidFill>
                <a:srgbClr val="C24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28"/>
              <p:cNvSpPr/>
              <p:nvPr/>
            </p:nvSpPr>
            <p:spPr>
              <a:xfrm>
                <a:off x="1908025" y="2291375"/>
                <a:ext cx="426100" cy="560800"/>
              </a:xfrm>
              <a:custGeom>
                <a:avLst/>
                <a:gdLst/>
                <a:ahLst/>
                <a:cxnLst/>
                <a:rect l="l" t="t" r="r" b="b"/>
                <a:pathLst>
                  <a:path w="17044" h="22432" extrusionOk="0">
                    <a:moveTo>
                      <a:pt x="1" y="1"/>
                    </a:moveTo>
                    <a:lnTo>
                      <a:pt x="878" y="22432"/>
                    </a:lnTo>
                    <a:lnTo>
                      <a:pt x="17044" y="20126"/>
                    </a:lnTo>
                    <a:lnTo>
                      <a:pt x="17044" y="4888"/>
                    </a:lnTo>
                    <a:lnTo>
                      <a:pt x="1" y="1"/>
                    </a:lnTo>
                    <a:close/>
                  </a:path>
                </a:pathLst>
              </a:custGeom>
              <a:solidFill>
                <a:srgbClr val="C24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28"/>
              <p:cNvSpPr/>
              <p:nvPr/>
            </p:nvSpPr>
            <p:spPr>
              <a:xfrm>
                <a:off x="2323450" y="2696775"/>
                <a:ext cx="21950" cy="97775"/>
              </a:xfrm>
              <a:custGeom>
                <a:avLst/>
                <a:gdLst/>
                <a:ahLst/>
                <a:cxnLst/>
                <a:rect l="l" t="t" r="r" b="b"/>
                <a:pathLst>
                  <a:path w="878" h="3911" extrusionOk="0">
                    <a:moveTo>
                      <a:pt x="1" y="0"/>
                    </a:moveTo>
                    <a:lnTo>
                      <a:pt x="1" y="3910"/>
                    </a:lnTo>
                    <a:lnTo>
                      <a:pt x="878" y="3910"/>
                    </a:lnTo>
                    <a:lnTo>
                      <a:pt x="878" y="0"/>
                    </a:ln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28"/>
              <p:cNvSpPr/>
              <p:nvPr/>
            </p:nvSpPr>
            <p:spPr>
              <a:xfrm>
                <a:off x="1891750" y="1844650"/>
                <a:ext cx="731850" cy="731850"/>
              </a:xfrm>
              <a:custGeom>
                <a:avLst/>
                <a:gdLst/>
                <a:ahLst/>
                <a:cxnLst/>
                <a:rect l="l" t="t" r="r" b="b"/>
                <a:pathLst>
                  <a:path w="29274" h="29274" extrusionOk="0">
                    <a:moveTo>
                      <a:pt x="14637" y="0"/>
                    </a:moveTo>
                    <a:cubicBezTo>
                      <a:pt x="10602" y="0"/>
                      <a:pt x="6943" y="1629"/>
                      <a:pt x="4286" y="4286"/>
                    </a:cubicBezTo>
                    <a:cubicBezTo>
                      <a:pt x="1654" y="6917"/>
                      <a:pt x="0" y="10576"/>
                      <a:pt x="0" y="14637"/>
                    </a:cubicBezTo>
                    <a:cubicBezTo>
                      <a:pt x="0" y="16341"/>
                      <a:pt x="301" y="17970"/>
                      <a:pt x="852" y="19499"/>
                    </a:cubicBezTo>
                    <a:cubicBezTo>
                      <a:pt x="1579" y="21579"/>
                      <a:pt x="2757" y="23459"/>
                      <a:pt x="4286" y="24988"/>
                    </a:cubicBezTo>
                    <a:cubicBezTo>
                      <a:pt x="6943" y="27619"/>
                      <a:pt x="10602" y="29273"/>
                      <a:pt x="14637" y="29273"/>
                    </a:cubicBezTo>
                    <a:cubicBezTo>
                      <a:pt x="18672" y="29273"/>
                      <a:pt x="22331" y="27619"/>
                      <a:pt x="24988" y="24988"/>
                    </a:cubicBezTo>
                    <a:cubicBezTo>
                      <a:pt x="27394" y="22582"/>
                      <a:pt x="28948" y="19348"/>
                      <a:pt x="29223" y="15764"/>
                    </a:cubicBezTo>
                    <a:cubicBezTo>
                      <a:pt x="29274" y="15389"/>
                      <a:pt x="29274" y="15013"/>
                      <a:pt x="29274" y="14637"/>
                    </a:cubicBezTo>
                    <a:lnTo>
                      <a:pt x="29274" y="14612"/>
                    </a:lnTo>
                    <a:cubicBezTo>
                      <a:pt x="29274" y="13960"/>
                      <a:pt x="29223" y="13333"/>
                      <a:pt x="29148" y="12707"/>
                    </a:cubicBezTo>
                    <a:cubicBezTo>
                      <a:pt x="28221" y="5539"/>
                      <a:pt x="22081" y="0"/>
                      <a:pt x="14637" y="0"/>
                    </a:cubicBezTo>
                    <a:close/>
                  </a:path>
                </a:pathLst>
              </a:custGeom>
              <a:solidFill>
                <a:srgbClr val="CA62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8"/>
              <p:cNvSpPr/>
              <p:nvPr/>
            </p:nvSpPr>
            <p:spPr>
              <a:xfrm>
                <a:off x="2434350" y="2142250"/>
                <a:ext cx="189250" cy="89625"/>
              </a:xfrm>
              <a:custGeom>
                <a:avLst/>
                <a:gdLst/>
                <a:ahLst/>
                <a:cxnLst/>
                <a:rect l="l" t="t" r="r" b="b"/>
                <a:pathLst>
                  <a:path w="7570" h="3585" extrusionOk="0">
                    <a:moveTo>
                      <a:pt x="4061" y="1"/>
                    </a:moveTo>
                    <a:cubicBezTo>
                      <a:pt x="1805" y="1"/>
                      <a:pt x="1" y="803"/>
                      <a:pt x="1" y="1805"/>
                    </a:cubicBezTo>
                    <a:cubicBezTo>
                      <a:pt x="1" y="2783"/>
                      <a:pt x="1805" y="3585"/>
                      <a:pt x="4061" y="3585"/>
                    </a:cubicBezTo>
                    <a:cubicBezTo>
                      <a:pt x="5565" y="3585"/>
                      <a:pt x="6868" y="3234"/>
                      <a:pt x="7570" y="2708"/>
                    </a:cubicBezTo>
                    <a:cubicBezTo>
                      <a:pt x="7570" y="2056"/>
                      <a:pt x="7519" y="1429"/>
                      <a:pt x="7444" y="803"/>
                    </a:cubicBezTo>
                    <a:cubicBezTo>
                      <a:pt x="6717" y="327"/>
                      <a:pt x="5464" y="1"/>
                      <a:pt x="4061" y="1"/>
                    </a:cubicBezTo>
                    <a:close/>
                  </a:path>
                </a:pathLst>
              </a:custGeom>
              <a:solidFill>
                <a:srgbClr val="C84B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28"/>
              <p:cNvSpPr/>
              <p:nvPr/>
            </p:nvSpPr>
            <p:spPr>
              <a:xfrm>
                <a:off x="1913050" y="2192825"/>
                <a:ext cx="709300" cy="383675"/>
              </a:xfrm>
              <a:custGeom>
                <a:avLst/>
                <a:gdLst/>
                <a:ahLst/>
                <a:cxnLst/>
                <a:rect l="l" t="t" r="r" b="b"/>
                <a:pathLst>
                  <a:path w="28372" h="15347" extrusionOk="0">
                    <a:moveTo>
                      <a:pt x="22832" y="1"/>
                    </a:moveTo>
                    <a:cubicBezTo>
                      <a:pt x="21406" y="1"/>
                      <a:pt x="19686" y="276"/>
                      <a:pt x="17645" y="1035"/>
                    </a:cubicBezTo>
                    <a:cubicBezTo>
                      <a:pt x="17645" y="1035"/>
                      <a:pt x="16650" y="856"/>
                      <a:pt x="14717" y="856"/>
                    </a:cubicBezTo>
                    <a:cubicBezTo>
                      <a:pt x="12139" y="856"/>
                      <a:pt x="7892" y="1175"/>
                      <a:pt x="2106" y="2665"/>
                    </a:cubicBezTo>
                    <a:lnTo>
                      <a:pt x="25" y="3667"/>
                    </a:lnTo>
                    <a:lnTo>
                      <a:pt x="0" y="5572"/>
                    </a:lnTo>
                    <a:cubicBezTo>
                      <a:pt x="727" y="7652"/>
                      <a:pt x="1905" y="9532"/>
                      <a:pt x="3434" y="11061"/>
                    </a:cubicBezTo>
                    <a:cubicBezTo>
                      <a:pt x="6091" y="13692"/>
                      <a:pt x="9750" y="15346"/>
                      <a:pt x="13785" y="15346"/>
                    </a:cubicBezTo>
                    <a:cubicBezTo>
                      <a:pt x="17820" y="15346"/>
                      <a:pt x="21479" y="13692"/>
                      <a:pt x="24136" y="11061"/>
                    </a:cubicBezTo>
                    <a:cubicBezTo>
                      <a:pt x="26542" y="8655"/>
                      <a:pt x="28096" y="5421"/>
                      <a:pt x="28371" y="1837"/>
                    </a:cubicBezTo>
                    <a:cubicBezTo>
                      <a:pt x="27931" y="1538"/>
                      <a:pt x="26203" y="1"/>
                      <a:pt x="22832"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28"/>
              <p:cNvSpPr/>
              <p:nvPr/>
            </p:nvSpPr>
            <p:spPr>
              <a:xfrm>
                <a:off x="1980100" y="2142250"/>
                <a:ext cx="203650" cy="89625"/>
              </a:xfrm>
              <a:custGeom>
                <a:avLst/>
                <a:gdLst/>
                <a:ahLst/>
                <a:cxnLst/>
                <a:rect l="l" t="t" r="r" b="b"/>
                <a:pathLst>
                  <a:path w="8146" h="3585" extrusionOk="0">
                    <a:moveTo>
                      <a:pt x="4085" y="1"/>
                    </a:moveTo>
                    <a:cubicBezTo>
                      <a:pt x="1830" y="1"/>
                      <a:pt x="0" y="803"/>
                      <a:pt x="0" y="1805"/>
                    </a:cubicBezTo>
                    <a:cubicBezTo>
                      <a:pt x="0" y="2783"/>
                      <a:pt x="1830" y="3585"/>
                      <a:pt x="4085" y="3585"/>
                    </a:cubicBezTo>
                    <a:cubicBezTo>
                      <a:pt x="6341" y="3585"/>
                      <a:pt x="8146" y="2783"/>
                      <a:pt x="8146" y="1805"/>
                    </a:cubicBezTo>
                    <a:cubicBezTo>
                      <a:pt x="8146" y="803"/>
                      <a:pt x="6341" y="1"/>
                      <a:pt x="4085" y="1"/>
                    </a:cubicBezTo>
                    <a:close/>
                  </a:path>
                </a:pathLst>
              </a:custGeom>
              <a:solidFill>
                <a:srgbClr val="C84B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28"/>
              <p:cNvSpPr/>
              <p:nvPr/>
            </p:nvSpPr>
            <p:spPr>
              <a:xfrm>
                <a:off x="2171825" y="2075850"/>
                <a:ext cx="50150" cy="50150"/>
              </a:xfrm>
              <a:custGeom>
                <a:avLst/>
                <a:gdLst/>
                <a:ahLst/>
                <a:cxnLst/>
                <a:rect l="l" t="t" r="r" b="b"/>
                <a:pathLst>
                  <a:path w="2006" h="2006" extrusionOk="0">
                    <a:moveTo>
                      <a:pt x="1003" y="0"/>
                    </a:moveTo>
                    <a:cubicBezTo>
                      <a:pt x="451" y="0"/>
                      <a:pt x="0" y="451"/>
                      <a:pt x="0" y="1003"/>
                    </a:cubicBezTo>
                    <a:cubicBezTo>
                      <a:pt x="0" y="1554"/>
                      <a:pt x="451" y="2005"/>
                      <a:pt x="1003" y="2005"/>
                    </a:cubicBezTo>
                    <a:cubicBezTo>
                      <a:pt x="1554" y="2005"/>
                      <a:pt x="2005" y="1554"/>
                      <a:pt x="2005" y="1003"/>
                    </a:cubicBezTo>
                    <a:cubicBezTo>
                      <a:pt x="2005" y="451"/>
                      <a:pt x="1554" y="0"/>
                      <a:pt x="1003"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28"/>
              <p:cNvSpPr/>
              <p:nvPr/>
            </p:nvSpPr>
            <p:spPr>
              <a:xfrm>
                <a:off x="2224450" y="2259425"/>
                <a:ext cx="109675" cy="46100"/>
              </a:xfrm>
              <a:custGeom>
                <a:avLst/>
                <a:gdLst/>
                <a:ahLst/>
                <a:cxnLst/>
                <a:rect l="l" t="t" r="r" b="b"/>
                <a:pathLst>
                  <a:path w="4387" h="1844" extrusionOk="0">
                    <a:moveTo>
                      <a:pt x="803" y="1"/>
                    </a:moveTo>
                    <a:lnTo>
                      <a:pt x="1" y="602"/>
                    </a:lnTo>
                    <a:cubicBezTo>
                      <a:pt x="477" y="1254"/>
                      <a:pt x="1254" y="1730"/>
                      <a:pt x="2081" y="1830"/>
                    </a:cubicBezTo>
                    <a:cubicBezTo>
                      <a:pt x="2177" y="1839"/>
                      <a:pt x="2274" y="1843"/>
                      <a:pt x="2370" y="1843"/>
                    </a:cubicBezTo>
                    <a:cubicBezTo>
                      <a:pt x="3103" y="1843"/>
                      <a:pt x="3833" y="1593"/>
                      <a:pt x="4387" y="1128"/>
                    </a:cubicBezTo>
                    <a:lnTo>
                      <a:pt x="3760" y="351"/>
                    </a:lnTo>
                    <a:cubicBezTo>
                      <a:pt x="3382" y="663"/>
                      <a:pt x="2885" y="836"/>
                      <a:pt x="2393" y="836"/>
                    </a:cubicBezTo>
                    <a:cubicBezTo>
                      <a:pt x="2331" y="836"/>
                      <a:pt x="2268" y="833"/>
                      <a:pt x="2206" y="828"/>
                    </a:cubicBezTo>
                    <a:cubicBezTo>
                      <a:pt x="1655" y="752"/>
                      <a:pt x="1128" y="452"/>
                      <a:pt x="803" y="1"/>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28"/>
              <p:cNvSpPr/>
              <p:nvPr/>
            </p:nvSpPr>
            <p:spPr>
              <a:xfrm>
                <a:off x="1809675" y="1817150"/>
                <a:ext cx="631600" cy="474250"/>
              </a:xfrm>
              <a:custGeom>
                <a:avLst/>
                <a:gdLst/>
                <a:ahLst/>
                <a:cxnLst/>
                <a:rect l="l" t="t" r="r" b="b"/>
                <a:pathLst>
                  <a:path w="25264" h="18970" extrusionOk="0">
                    <a:moveTo>
                      <a:pt x="16739" y="0"/>
                    </a:moveTo>
                    <a:cubicBezTo>
                      <a:pt x="15880" y="0"/>
                      <a:pt x="14962" y="75"/>
                      <a:pt x="13985" y="248"/>
                    </a:cubicBezTo>
                    <a:cubicBezTo>
                      <a:pt x="6767" y="1501"/>
                      <a:pt x="0" y="5762"/>
                      <a:pt x="2030" y="17591"/>
                    </a:cubicBezTo>
                    <a:lnTo>
                      <a:pt x="3584" y="18970"/>
                    </a:lnTo>
                    <a:lnTo>
                      <a:pt x="6241" y="17692"/>
                    </a:lnTo>
                    <a:lnTo>
                      <a:pt x="5815" y="8995"/>
                    </a:lnTo>
                    <a:cubicBezTo>
                      <a:pt x="5815" y="8995"/>
                      <a:pt x="8296" y="8293"/>
                      <a:pt x="9298" y="5762"/>
                    </a:cubicBezTo>
                    <a:lnTo>
                      <a:pt x="7970" y="5010"/>
                    </a:lnTo>
                    <a:lnTo>
                      <a:pt x="7970" y="5010"/>
                    </a:lnTo>
                    <a:cubicBezTo>
                      <a:pt x="7970" y="5010"/>
                      <a:pt x="7978" y="5010"/>
                      <a:pt x="7993" y="5010"/>
                    </a:cubicBezTo>
                    <a:cubicBezTo>
                      <a:pt x="8290" y="5010"/>
                      <a:pt x="11435" y="4964"/>
                      <a:pt x="12557" y="3055"/>
                    </a:cubicBezTo>
                    <a:cubicBezTo>
                      <a:pt x="14490" y="3522"/>
                      <a:pt x="16572" y="3703"/>
                      <a:pt x="18572" y="3703"/>
                    </a:cubicBezTo>
                    <a:cubicBezTo>
                      <a:pt x="21082" y="3703"/>
                      <a:pt x="23464" y="3418"/>
                      <a:pt x="25263" y="3055"/>
                    </a:cubicBezTo>
                    <a:cubicBezTo>
                      <a:pt x="25263" y="3055"/>
                      <a:pt x="22227" y="0"/>
                      <a:pt x="16739"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28"/>
              <p:cNvSpPr/>
              <p:nvPr/>
            </p:nvSpPr>
            <p:spPr>
              <a:xfrm>
                <a:off x="1671200" y="2216650"/>
                <a:ext cx="269775" cy="177400"/>
              </a:xfrm>
              <a:custGeom>
                <a:avLst/>
                <a:gdLst/>
                <a:ahLst/>
                <a:cxnLst/>
                <a:rect l="l" t="t" r="r" b="b"/>
                <a:pathLst>
                  <a:path w="10791" h="7096" extrusionOk="0">
                    <a:moveTo>
                      <a:pt x="4744" y="0"/>
                    </a:moveTo>
                    <a:cubicBezTo>
                      <a:pt x="3639" y="0"/>
                      <a:pt x="2577" y="292"/>
                      <a:pt x="1805" y="910"/>
                    </a:cubicBezTo>
                    <a:cubicBezTo>
                      <a:pt x="426" y="2037"/>
                      <a:pt x="0" y="4268"/>
                      <a:pt x="1103" y="5646"/>
                    </a:cubicBezTo>
                    <a:cubicBezTo>
                      <a:pt x="1755" y="6423"/>
                      <a:pt x="2757" y="6799"/>
                      <a:pt x="3735" y="7000"/>
                    </a:cubicBezTo>
                    <a:cubicBezTo>
                      <a:pt x="4059" y="7063"/>
                      <a:pt x="4435" y="7096"/>
                      <a:pt x="4838" y="7096"/>
                    </a:cubicBezTo>
                    <a:cubicBezTo>
                      <a:pt x="7302" y="7096"/>
                      <a:pt x="10790" y="5876"/>
                      <a:pt x="9800" y="2990"/>
                    </a:cubicBezTo>
                    <a:cubicBezTo>
                      <a:pt x="9140" y="1078"/>
                      <a:pt x="6865" y="0"/>
                      <a:pt x="4744" y="0"/>
                    </a:cubicBezTo>
                    <a:close/>
                  </a:path>
                </a:pathLst>
              </a:custGeom>
              <a:solidFill>
                <a:srgbClr val="CA62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28"/>
              <p:cNvSpPr/>
              <p:nvPr/>
            </p:nvSpPr>
            <p:spPr>
              <a:xfrm>
                <a:off x="1747000" y="2261900"/>
                <a:ext cx="127000" cy="86975"/>
              </a:xfrm>
              <a:custGeom>
                <a:avLst/>
                <a:gdLst/>
                <a:ahLst/>
                <a:cxnLst/>
                <a:rect l="l" t="t" r="r" b="b"/>
                <a:pathLst>
                  <a:path w="5080" h="3479" extrusionOk="0">
                    <a:moveTo>
                      <a:pt x="1154" y="1"/>
                    </a:moveTo>
                    <a:cubicBezTo>
                      <a:pt x="814" y="1"/>
                      <a:pt x="476" y="89"/>
                      <a:pt x="151" y="303"/>
                    </a:cubicBezTo>
                    <a:cubicBezTo>
                      <a:pt x="1" y="403"/>
                      <a:pt x="1" y="628"/>
                      <a:pt x="101" y="729"/>
                    </a:cubicBezTo>
                    <a:cubicBezTo>
                      <a:pt x="170" y="811"/>
                      <a:pt x="254" y="849"/>
                      <a:pt x="341" y="849"/>
                    </a:cubicBezTo>
                    <a:cubicBezTo>
                      <a:pt x="412" y="849"/>
                      <a:pt x="485" y="824"/>
                      <a:pt x="552" y="779"/>
                    </a:cubicBezTo>
                    <a:cubicBezTo>
                      <a:pt x="741" y="655"/>
                      <a:pt x="944" y="604"/>
                      <a:pt x="1152" y="604"/>
                    </a:cubicBezTo>
                    <a:cubicBezTo>
                      <a:pt x="1747" y="604"/>
                      <a:pt x="2381" y="1021"/>
                      <a:pt x="2808" y="1355"/>
                    </a:cubicBezTo>
                    <a:cubicBezTo>
                      <a:pt x="2833" y="1355"/>
                      <a:pt x="2833" y="1380"/>
                      <a:pt x="2858" y="1380"/>
                    </a:cubicBezTo>
                    <a:cubicBezTo>
                      <a:pt x="2031" y="1380"/>
                      <a:pt x="1204" y="1806"/>
                      <a:pt x="778" y="2483"/>
                    </a:cubicBezTo>
                    <a:cubicBezTo>
                      <a:pt x="615" y="2736"/>
                      <a:pt x="843" y="2988"/>
                      <a:pt x="1058" y="2988"/>
                    </a:cubicBezTo>
                    <a:cubicBezTo>
                      <a:pt x="1141" y="2988"/>
                      <a:pt x="1223" y="2950"/>
                      <a:pt x="1279" y="2859"/>
                    </a:cubicBezTo>
                    <a:cubicBezTo>
                      <a:pt x="1626" y="2303"/>
                      <a:pt x="2239" y="2000"/>
                      <a:pt x="2858" y="2000"/>
                    </a:cubicBezTo>
                    <a:cubicBezTo>
                      <a:pt x="3131" y="2000"/>
                      <a:pt x="3406" y="2059"/>
                      <a:pt x="3660" y="2182"/>
                    </a:cubicBezTo>
                    <a:cubicBezTo>
                      <a:pt x="3961" y="2508"/>
                      <a:pt x="4211" y="2909"/>
                      <a:pt x="4412" y="3310"/>
                    </a:cubicBezTo>
                    <a:cubicBezTo>
                      <a:pt x="4471" y="3428"/>
                      <a:pt x="4572" y="3478"/>
                      <a:pt x="4675" y="3478"/>
                    </a:cubicBezTo>
                    <a:cubicBezTo>
                      <a:pt x="4876" y="3478"/>
                      <a:pt x="5080" y="3284"/>
                      <a:pt x="4963" y="3034"/>
                    </a:cubicBezTo>
                    <a:cubicBezTo>
                      <a:pt x="4512" y="2132"/>
                      <a:pt x="3835" y="1330"/>
                      <a:pt x="3033" y="729"/>
                    </a:cubicBezTo>
                    <a:cubicBezTo>
                      <a:pt x="2471" y="332"/>
                      <a:pt x="1812" y="1"/>
                      <a:pt x="1154" y="1"/>
                    </a:cubicBez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28"/>
              <p:cNvSpPr/>
              <p:nvPr/>
            </p:nvSpPr>
            <p:spPr>
              <a:xfrm>
                <a:off x="2409300" y="2075850"/>
                <a:ext cx="49525" cy="50150"/>
              </a:xfrm>
              <a:custGeom>
                <a:avLst/>
                <a:gdLst/>
                <a:ahLst/>
                <a:cxnLst/>
                <a:rect l="l" t="t" r="r" b="b"/>
                <a:pathLst>
                  <a:path w="1981" h="2006" extrusionOk="0">
                    <a:moveTo>
                      <a:pt x="1003" y="0"/>
                    </a:moveTo>
                    <a:cubicBezTo>
                      <a:pt x="451" y="0"/>
                      <a:pt x="0" y="451"/>
                      <a:pt x="0" y="1003"/>
                    </a:cubicBezTo>
                    <a:cubicBezTo>
                      <a:pt x="0" y="1554"/>
                      <a:pt x="451" y="2005"/>
                      <a:pt x="1003" y="2005"/>
                    </a:cubicBezTo>
                    <a:cubicBezTo>
                      <a:pt x="1554" y="2005"/>
                      <a:pt x="1980" y="1554"/>
                      <a:pt x="1980" y="1003"/>
                    </a:cubicBezTo>
                    <a:cubicBezTo>
                      <a:pt x="1980" y="451"/>
                      <a:pt x="1554" y="0"/>
                      <a:pt x="1003"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28"/>
              <p:cNvSpPr/>
              <p:nvPr/>
            </p:nvSpPr>
            <p:spPr>
              <a:xfrm>
                <a:off x="2310925" y="2010050"/>
                <a:ext cx="116625" cy="212425"/>
              </a:xfrm>
              <a:custGeom>
                <a:avLst/>
                <a:gdLst/>
                <a:ahLst/>
                <a:cxnLst/>
                <a:rect l="l" t="t" r="r" b="b"/>
                <a:pathLst>
                  <a:path w="4665" h="8497" extrusionOk="0">
                    <a:moveTo>
                      <a:pt x="0" y="1"/>
                    </a:moveTo>
                    <a:lnTo>
                      <a:pt x="1855" y="8497"/>
                    </a:lnTo>
                    <a:cubicBezTo>
                      <a:pt x="4664" y="6539"/>
                      <a:pt x="4236" y="4385"/>
                      <a:pt x="3025" y="4385"/>
                    </a:cubicBezTo>
                    <a:cubicBezTo>
                      <a:pt x="2562" y="4385"/>
                      <a:pt x="1984" y="4701"/>
                      <a:pt x="1429" y="5464"/>
                    </a:cubicBezTo>
                    <a:lnTo>
                      <a:pt x="0" y="1"/>
                    </a:lnTo>
                    <a:close/>
                  </a:path>
                </a:pathLst>
              </a:custGeom>
              <a:solidFill>
                <a:srgbClr val="CA62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28"/>
              <p:cNvSpPr/>
              <p:nvPr/>
            </p:nvSpPr>
            <p:spPr>
              <a:xfrm>
                <a:off x="2300275" y="2007550"/>
                <a:ext cx="124700" cy="224325"/>
              </a:xfrm>
              <a:custGeom>
                <a:avLst/>
                <a:gdLst/>
                <a:ahLst/>
                <a:cxnLst/>
                <a:rect l="l" t="t" r="r" b="b"/>
                <a:pathLst>
                  <a:path w="4988" h="8973" extrusionOk="0">
                    <a:moveTo>
                      <a:pt x="877" y="0"/>
                    </a:moveTo>
                    <a:lnTo>
                      <a:pt x="0" y="226"/>
                    </a:lnTo>
                    <a:lnTo>
                      <a:pt x="1654" y="6592"/>
                    </a:lnTo>
                    <a:lnTo>
                      <a:pt x="2206" y="5840"/>
                    </a:lnTo>
                    <a:cubicBezTo>
                      <a:pt x="2705" y="5159"/>
                      <a:pt x="3163" y="4930"/>
                      <a:pt x="3468" y="4930"/>
                    </a:cubicBezTo>
                    <a:cubicBezTo>
                      <a:pt x="3500" y="4930"/>
                      <a:pt x="3531" y="4933"/>
                      <a:pt x="3559" y="4938"/>
                    </a:cubicBezTo>
                    <a:cubicBezTo>
                      <a:pt x="3810" y="4988"/>
                      <a:pt x="3885" y="5238"/>
                      <a:pt x="3910" y="5364"/>
                    </a:cubicBezTo>
                    <a:cubicBezTo>
                      <a:pt x="4035" y="5990"/>
                      <a:pt x="3634" y="7118"/>
                      <a:pt x="2030" y="8246"/>
                    </a:cubicBezTo>
                    <a:lnTo>
                      <a:pt x="2532" y="8973"/>
                    </a:lnTo>
                    <a:cubicBezTo>
                      <a:pt x="4486" y="7594"/>
                      <a:pt x="4988" y="6116"/>
                      <a:pt x="4787" y="5188"/>
                    </a:cubicBezTo>
                    <a:cubicBezTo>
                      <a:pt x="4687" y="4612"/>
                      <a:pt x="4286" y="4186"/>
                      <a:pt x="3760" y="4060"/>
                    </a:cubicBezTo>
                    <a:cubicBezTo>
                      <a:pt x="3668" y="4044"/>
                      <a:pt x="3574" y="4035"/>
                      <a:pt x="3480" y="4035"/>
                    </a:cubicBezTo>
                    <a:cubicBezTo>
                      <a:pt x="3010" y="4035"/>
                      <a:pt x="2519" y="4244"/>
                      <a:pt x="2080" y="4662"/>
                    </a:cubicBezTo>
                    <a:lnTo>
                      <a:pt x="877" y="0"/>
                    </a:ln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28"/>
              <p:cNvSpPr/>
              <p:nvPr/>
            </p:nvSpPr>
            <p:spPr>
              <a:xfrm>
                <a:off x="2412425" y="1958675"/>
                <a:ext cx="104650" cy="56875"/>
              </a:xfrm>
              <a:custGeom>
                <a:avLst/>
                <a:gdLst/>
                <a:ahLst/>
                <a:cxnLst/>
                <a:rect l="l" t="t" r="r" b="b"/>
                <a:pathLst>
                  <a:path w="4186" h="2275" extrusionOk="0">
                    <a:moveTo>
                      <a:pt x="1354" y="0"/>
                    </a:moveTo>
                    <a:cubicBezTo>
                      <a:pt x="1028" y="0"/>
                      <a:pt x="727" y="51"/>
                      <a:pt x="452" y="226"/>
                    </a:cubicBezTo>
                    <a:cubicBezTo>
                      <a:pt x="201" y="376"/>
                      <a:pt x="0" y="702"/>
                      <a:pt x="51" y="1003"/>
                    </a:cubicBezTo>
                    <a:cubicBezTo>
                      <a:pt x="101" y="1354"/>
                      <a:pt x="427" y="1604"/>
                      <a:pt x="752" y="1780"/>
                    </a:cubicBezTo>
                    <a:cubicBezTo>
                      <a:pt x="1172" y="1981"/>
                      <a:pt x="2016" y="2274"/>
                      <a:pt x="2677" y="2274"/>
                    </a:cubicBezTo>
                    <a:cubicBezTo>
                      <a:pt x="2924" y="2274"/>
                      <a:pt x="3145" y="2233"/>
                      <a:pt x="3309" y="2131"/>
                    </a:cubicBezTo>
                    <a:cubicBezTo>
                      <a:pt x="4186" y="1630"/>
                      <a:pt x="3284" y="577"/>
                      <a:pt x="2682" y="301"/>
                    </a:cubicBezTo>
                    <a:cubicBezTo>
                      <a:pt x="2281" y="101"/>
                      <a:pt x="1805" y="0"/>
                      <a:pt x="1354"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28"/>
              <p:cNvSpPr/>
              <p:nvPr/>
            </p:nvSpPr>
            <p:spPr>
              <a:xfrm>
                <a:off x="2112925" y="1948300"/>
                <a:ext cx="99825" cy="57275"/>
              </a:xfrm>
              <a:custGeom>
                <a:avLst/>
                <a:gdLst/>
                <a:ahLst/>
                <a:cxnLst/>
                <a:rect l="l" t="t" r="r" b="b"/>
                <a:pathLst>
                  <a:path w="3993" h="2291" extrusionOk="0">
                    <a:moveTo>
                      <a:pt x="2278" y="0"/>
                    </a:moveTo>
                    <a:cubicBezTo>
                      <a:pt x="2207" y="0"/>
                      <a:pt x="2141" y="5"/>
                      <a:pt x="2081" y="14"/>
                    </a:cubicBezTo>
                    <a:cubicBezTo>
                      <a:pt x="1604" y="65"/>
                      <a:pt x="1178" y="215"/>
                      <a:pt x="777" y="466"/>
                    </a:cubicBezTo>
                    <a:cubicBezTo>
                      <a:pt x="502" y="641"/>
                      <a:pt x="251" y="841"/>
                      <a:pt x="126" y="1117"/>
                    </a:cubicBezTo>
                    <a:cubicBezTo>
                      <a:pt x="0" y="1418"/>
                      <a:pt x="0" y="1769"/>
                      <a:pt x="201" y="2019"/>
                    </a:cubicBezTo>
                    <a:cubicBezTo>
                      <a:pt x="387" y="2224"/>
                      <a:pt x="657" y="2291"/>
                      <a:pt x="937" y="2291"/>
                    </a:cubicBezTo>
                    <a:cubicBezTo>
                      <a:pt x="1034" y="2291"/>
                      <a:pt x="1132" y="2283"/>
                      <a:pt x="1229" y="2270"/>
                    </a:cubicBezTo>
                    <a:cubicBezTo>
                      <a:pt x="1855" y="2220"/>
                      <a:pt x="3259" y="1869"/>
                      <a:pt x="3584" y="1243"/>
                    </a:cubicBezTo>
                    <a:cubicBezTo>
                      <a:pt x="3992" y="427"/>
                      <a:pt x="2945" y="0"/>
                      <a:pt x="2278"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28"/>
              <p:cNvSpPr/>
              <p:nvPr/>
            </p:nvSpPr>
            <p:spPr>
              <a:xfrm>
                <a:off x="1580350" y="2733125"/>
                <a:ext cx="443000" cy="555275"/>
              </a:xfrm>
              <a:custGeom>
                <a:avLst/>
                <a:gdLst/>
                <a:ahLst/>
                <a:cxnLst/>
                <a:rect l="l" t="t" r="r" b="b"/>
                <a:pathLst>
                  <a:path w="17720" h="22211" extrusionOk="0">
                    <a:moveTo>
                      <a:pt x="15288" y="0"/>
                    </a:moveTo>
                    <a:lnTo>
                      <a:pt x="0" y="6216"/>
                    </a:lnTo>
                    <a:lnTo>
                      <a:pt x="3258" y="18772"/>
                    </a:lnTo>
                    <a:cubicBezTo>
                      <a:pt x="3889" y="20853"/>
                      <a:pt x="5823" y="22211"/>
                      <a:pt x="7910" y="22211"/>
                    </a:cubicBezTo>
                    <a:cubicBezTo>
                      <a:pt x="8311" y="22211"/>
                      <a:pt x="8718" y="22160"/>
                      <a:pt x="9123" y="22055"/>
                    </a:cubicBezTo>
                    <a:lnTo>
                      <a:pt x="13785" y="20827"/>
                    </a:lnTo>
                    <a:cubicBezTo>
                      <a:pt x="16191" y="20201"/>
                      <a:pt x="17719" y="17895"/>
                      <a:pt x="17394" y="15439"/>
                    </a:cubicBezTo>
                    <a:lnTo>
                      <a:pt x="15288" y="0"/>
                    </a:lnTo>
                    <a:close/>
                  </a:path>
                </a:pathLst>
              </a:custGeom>
              <a:solidFill>
                <a:srgbClr val="CA62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28"/>
              <p:cNvSpPr/>
              <p:nvPr/>
            </p:nvSpPr>
            <p:spPr>
              <a:xfrm>
                <a:off x="1854775" y="2416000"/>
                <a:ext cx="140375" cy="560875"/>
              </a:xfrm>
              <a:custGeom>
                <a:avLst/>
                <a:gdLst/>
                <a:ahLst/>
                <a:cxnLst/>
                <a:rect l="l" t="t" r="r" b="b"/>
                <a:pathLst>
                  <a:path w="5615" h="22435" extrusionOk="0">
                    <a:moveTo>
                      <a:pt x="1573" y="0"/>
                    </a:moveTo>
                    <a:cubicBezTo>
                      <a:pt x="1542" y="0"/>
                      <a:pt x="1511" y="1"/>
                      <a:pt x="1479" y="3"/>
                    </a:cubicBezTo>
                    <a:cubicBezTo>
                      <a:pt x="627" y="53"/>
                      <a:pt x="1" y="755"/>
                      <a:pt x="26" y="1582"/>
                    </a:cubicBezTo>
                    <a:lnTo>
                      <a:pt x="427" y="22434"/>
                    </a:lnTo>
                    <a:lnTo>
                      <a:pt x="5615" y="22259"/>
                    </a:lnTo>
                    <a:lnTo>
                      <a:pt x="3108" y="1382"/>
                    </a:lnTo>
                    <a:cubicBezTo>
                      <a:pt x="3012" y="587"/>
                      <a:pt x="2337" y="0"/>
                      <a:pt x="1573" y="0"/>
                    </a:cubicBezTo>
                    <a:close/>
                  </a:path>
                </a:pathLst>
              </a:custGeom>
              <a:solidFill>
                <a:srgbClr val="CA62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28"/>
              <p:cNvSpPr/>
              <p:nvPr/>
            </p:nvSpPr>
            <p:spPr>
              <a:xfrm>
                <a:off x="1710050" y="2438550"/>
                <a:ext cx="208025" cy="560250"/>
              </a:xfrm>
              <a:custGeom>
                <a:avLst/>
                <a:gdLst/>
                <a:ahLst/>
                <a:cxnLst/>
                <a:rect l="l" t="t" r="r" b="b"/>
                <a:pathLst>
                  <a:path w="8321" h="22410" extrusionOk="0">
                    <a:moveTo>
                      <a:pt x="1650" y="1"/>
                    </a:moveTo>
                    <a:cubicBezTo>
                      <a:pt x="1552" y="1"/>
                      <a:pt x="1453" y="10"/>
                      <a:pt x="1353" y="29"/>
                    </a:cubicBezTo>
                    <a:cubicBezTo>
                      <a:pt x="526" y="179"/>
                      <a:pt x="0" y="956"/>
                      <a:pt x="125" y="1783"/>
                    </a:cubicBezTo>
                    <a:lnTo>
                      <a:pt x="3208" y="22410"/>
                    </a:lnTo>
                    <a:lnTo>
                      <a:pt x="8321" y="21558"/>
                    </a:lnTo>
                    <a:lnTo>
                      <a:pt x="3158" y="1156"/>
                    </a:lnTo>
                    <a:cubicBezTo>
                      <a:pt x="2982" y="454"/>
                      <a:pt x="2345" y="1"/>
                      <a:pt x="1650" y="1"/>
                    </a:cubicBezTo>
                    <a:close/>
                  </a:path>
                </a:pathLst>
              </a:custGeom>
              <a:solidFill>
                <a:srgbClr val="CA62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28"/>
              <p:cNvSpPr/>
              <p:nvPr/>
            </p:nvSpPr>
            <p:spPr>
              <a:xfrm>
                <a:off x="1593500" y="2492575"/>
                <a:ext cx="240625" cy="556350"/>
              </a:xfrm>
              <a:custGeom>
                <a:avLst/>
                <a:gdLst/>
                <a:ahLst/>
                <a:cxnLst/>
                <a:rect l="l" t="t" r="r" b="b"/>
                <a:pathLst>
                  <a:path w="9625" h="22254" extrusionOk="0">
                    <a:moveTo>
                      <a:pt x="1678" y="1"/>
                    </a:moveTo>
                    <a:cubicBezTo>
                      <a:pt x="1554" y="1"/>
                      <a:pt x="1428" y="16"/>
                      <a:pt x="1304" y="48"/>
                    </a:cubicBezTo>
                    <a:cubicBezTo>
                      <a:pt x="502" y="249"/>
                      <a:pt x="0" y="1051"/>
                      <a:pt x="176" y="1878"/>
                    </a:cubicBezTo>
                    <a:lnTo>
                      <a:pt x="4562" y="22254"/>
                    </a:lnTo>
                    <a:lnTo>
                      <a:pt x="9624" y="21101"/>
                    </a:lnTo>
                    <a:lnTo>
                      <a:pt x="3158" y="1076"/>
                    </a:lnTo>
                    <a:cubicBezTo>
                      <a:pt x="2948" y="423"/>
                      <a:pt x="2331" y="1"/>
                      <a:pt x="1678" y="1"/>
                    </a:cubicBezTo>
                    <a:close/>
                  </a:path>
                </a:pathLst>
              </a:custGeom>
              <a:solidFill>
                <a:srgbClr val="CA62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28"/>
              <p:cNvSpPr/>
              <p:nvPr/>
            </p:nvSpPr>
            <p:spPr>
              <a:xfrm>
                <a:off x="1503900" y="2615025"/>
                <a:ext cx="273825" cy="550450"/>
              </a:xfrm>
              <a:custGeom>
                <a:avLst/>
                <a:gdLst/>
                <a:ahLst/>
                <a:cxnLst/>
                <a:rect l="l" t="t" r="r" b="b"/>
                <a:pathLst>
                  <a:path w="10953" h="22018" extrusionOk="0">
                    <a:moveTo>
                      <a:pt x="1718" y="0"/>
                    </a:moveTo>
                    <a:cubicBezTo>
                      <a:pt x="1549" y="0"/>
                      <a:pt x="1376" y="28"/>
                      <a:pt x="1203" y="87"/>
                    </a:cubicBezTo>
                    <a:cubicBezTo>
                      <a:pt x="426" y="338"/>
                      <a:pt x="0" y="1190"/>
                      <a:pt x="226" y="1967"/>
                    </a:cubicBezTo>
                    <a:lnTo>
                      <a:pt x="6015" y="22017"/>
                    </a:lnTo>
                    <a:lnTo>
                      <a:pt x="10953" y="20514"/>
                    </a:lnTo>
                    <a:lnTo>
                      <a:pt x="3133" y="965"/>
                    </a:lnTo>
                    <a:cubicBezTo>
                      <a:pt x="2897" y="374"/>
                      <a:pt x="2336" y="0"/>
                      <a:pt x="1718" y="0"/>
                    </a:cubicBezTo>
                    <a:close/>
                  </a:path>
                </a:pathLst>
              </a:custGeom>
              <a:solidFill>
                <a:srgbClr val="CA62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28"/>
              <p:cNvSpPr/>
              <p:nvPr/>
            </p:nvSpPr>
            <p:spPr>
              <a:xfrm>
                <a:off x="1945000" y="2679175"/>
                <a:ext cx="154175" cy="510100"/>
              </a:xfrm>
              <a:custGeom>
                <a:avLst/>
                <a:gdLst/>
                <a:ahLst/>
                <a:cxnLst/>
                <a:rect l="l" t="t" r="r" b="b"/>
                <a:pathLst>
                  <a:path w="6167" h="20404" extrusionOk="0">
                    <a:moveTo>
                      <a:pt x="4528" y="1"/>
                    </a:moveTo>
                    <a:cubicBezTo>
                      <a:pt x="3998" y="1"/>
                      <a:pt x="3496" y="292"/>
                      <a:pt x="3234" y="780"/>
                    </a:cubicBezTo>
                    <a:cubicBezTo>
                      <a:pt x="2331" y="2459"/>
                      <a:pt x="727" y="5892"/>
                      <a:pt x="1" y="10429"/>
                    </a:cubicBezTo>
                    <a:lnTo>
                      <a:pt x="2357" y="20404"/>
                    </a:lnTo>
                    <a:cubicBezTo>
                      <a:pt x="2357" y="20404"/>
                      <a:pt x="4938" y="13186"/>
                      <a:pt x="5013" y="11206"/>
                    </a:cubicBezTo>
                    <a:cubicBezTo>
                      <a:pt x="5214" y="6293"/>
                      <a:pt x="5464" y="4063"/>
                      <a:pt x="5991" y="1857"/>
                    </a:cubicBezTo>
                    <a:cubicBezTo>
                      <a:pt x="6166" y="1130"/>
                      <a:pt x="5765" y="354"/>
                      <a:pt x="5063" y="103"/>
                    </a:cubicBezTo>
                    <a:cubicBezTo>
                      <a:pt x="4887" y="34"/>
                      <a:pt x="4706" y="1"/>
                      <a:pt x="4528" y="1"/>
                    </a:cubicBezTo>
                    <a:close/>
                  </a:path>
                </a:pathLst>
              </a:custGeom>
              <a:solidFill>
                <a:srgbClr val="CA62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28"/>
              <p:cNvSpPr/>
              <p:nvPr/>
            </p:nvSpPr>
            <p:spPr>
              <a:xfrm>
                <a:off x="1802150" y="2808300"/>
                <a:ext cx="184850" cy="372200"/>
              </a:xfrm>
              <a:custGeom>
                <a:avLst/>
                <a:gdLst/>
                <a:ahLst/>
                <a:cxnLst/>
                <a:rect l="l" t="t" r="r" b="b"/>
                <a:pathLst>
                  <a:path w="7394" h="14888" extrusionOk="0">
                    <a:moveTo>
                      <a:pt x="6567" y="1"/>
                    </a:moveTo>
                    <a:lnTo>
                      <a:pt x="4512" y="5464"/>
                    </a:lnTo>
                    <a:cubicBezTo>
                      <a:pt x="0" y="9424"/>
                      <a:pt x="877" y="14662"/>
                      <a:pt x="903" y="14888"/>
                    </a:cubicBezTo>
                    <a:lnTo>
                      <a:pt x="1780" y="14737"/>
                    </a:lnTo>
                    <a:cubicBezTo>
                      <a:pt x="1780" y="14687"/>
                      <a:pt x="978" y="9700"/>
                      <a:pt x="5163" y="6066"/>
                    </a:cubicBezTo>
                    <a:lnTo>
                      <a:pt x="5263" y="5991"/>
                    </a:lnTo>
                    <a:lnTo>
                      <a:pt x="7394" y="301"/>
                    </a:lnTo>
                    <a:lnTo>
                      <a:pt x="6567" y="1"/>
                    </a:ln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1" name="Google Shape;581;p28"/>
            <p:cNvGrpSpPr/>
            <p:nvPr/>
          </p:nvGrpSpPr>
          <p:grpSpPr>
            <a:xfrm>
              <a:off x="1575563" y="1056315"/>
              <a:ext cx="1581140" cy="4088138"/>
              <a:chOff x="-1670475" y="1056315"/>
              <a:chExt cx="1581140" cy="4088138"/>
            </a:xfrm>
          </p:grpSpPr>
          <p:sp>
            <p:nvSpPr>
              <p:cNvPr id="582" name="Google Shape;582;p28"/>
              <p:cNvSpPr/>
              <p:nvPr/>
            </p:nvSpPr>
            <p:spPr>
              <a:xfrm>
                <a:off x="-1564203" y="2382508"/>
                <a:ext cx="449903" cy="1025641"/>
              </a:xfrm>
              <a:custGeom>
                <a:avLst/>
                <a:gdLst/>
                <a:ahLst/>
                <a:cxnLst/>
                <a:rect l="l" t="t" r="r" b="b"/>
                <a:pathLst>
                  <a:path w="17294" h="39425" extrusionOk="0">
                    <a:moveTo>
                      <a:pt x="8948" y="0"/>
                    </a:moveTo>
                    <a:cubicBezTo>
                      <a:pt x="6968" y="101"/>
                      <a:pt x="5439" y="928"/>
                      <a:pt x="4336" y="2206"/>
                    </a:cubicBezTo>
                    <a:cubicBezTo>
                      <a:pt x="752" y="6341"/>
                      <a:pt x="1153" y="15238"/>
                      <a:pt x="1855" y="20752"/>
                    </a:cubicBezTo>
                    <a:cubicBezTo>
                      <a:pt x="2181" y="23559"/>
                      <a:pt x="2607" y="25489"/>
                      <a:pt x="2607" y="25489"/>
                    </a:cubicBezTo>
                    <a:lnTo>
                      <a:pt x="1103" y="26542"/>
                    </a:lnTo>
                    <a:cubicBezTo>
                      <a:pt x="727" y="29249"/>
                      <a:pt x="377" y="32081"/>
                      <a:pt x="1" y="35063"/>
                    </a:cubicBezTo>
                    <a:cubicBezTo>
                      <a:pt x="1" y="35063"/>
                      <a:pt x="903" y="36767"/>
                      <a:pt x="2231" y="39424"/>
                    </a:cubicBezTo>
                    <a:cubicBezTo>
                      <a:pt x="13660" y="35589"/>
                      <a:pt x="17294" y="28171"/>
                      <a:pt x="17294" y="28171"/>
                    </a:cubicBezTo>
                    <a:cubicBezTo>
                      <a:pt x="16166" y="21730"/>
                      <a:pt x="11605" y="1880"/>
                      <a:pt x="11605" y="1880"/>
                    </a:cubicBezTo>
                    <a:lnTo>
                      <a:pt x="8948" y="0"/>
                    </a:ln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28"/>
              <p:cNvSpPr/>
              <p:nvPr/>
            </p:nvSpPr>
            <p:spPr>
              <a:xfrm>
                <a:off x="-1377728" y="3992316"/>
                <a:ext cx="110226" cy="82832"/>
              </a:xfrm>
              <a:custGeom>
                <a:avLst/>
                <a:gdLst/>
                <a:ahLst/>
                <a:cxnLst/>
                <a:rect l="l" t="t" r="r" b="b"/>
                <a:pathLst>
                  <a:path w="4237" h="3184" extrusionOk="0">
                    <a:moveTo>
                      <a:pt x="4236" y="0"/>
                    </a:moveTo>
                    <a:lnTo>
                      <a:pt x="1" y="401"/>
                    </a:lnTo>
                    <a:lnTo>
                      <a:pt x="326" y="3183"/>
                    </a:lnTo>
                    <a:lnTo>
                      <a:pt x="4236" y="0"/>
                    </a:lnTo>
                    <a:close/>
                  </a:path>
                </a:pathLst>
              </a:custGeom>
              <a:solidFill>
                <a:srgbClr val="F9D8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28"/>
              <p:cNvSpPr/>
              <p:nvPr/>
            </p:nvSpPr>
            <p:spPr>
              <a:xfrm>
                <a:off x="-689865" y="2361293"/>
                <a:ext cx="467906" cy="615801"/>
              </a:xfrm>
              <a:custGeom>
                <a:avLst/>
                <a:gdLst/>
                <a:ahLst/>
                <a:cxnLst/>
                <a:rect l="l" t="t" r="r" b="b"/>
                <a:pathLst>
                  <a:path w="17986" h="23671" extrusionOk="0">
                    <a:moveTo>
                      <a:pt x="5083" y="0"/>
                    </a:moveTo>
                    <a:cubicBezTo>
                      <a:pt x="4960" y="0"/>
                      <a:pt x="4837" y="4"/>
                      <a:pt x="4713" y="11"/>
                    </a:cubicBezTo>
                    <a:lnTo>
                      <a:pt x="1" y="11240"/>
                    </a:lnTo>
                    <a:lnTo>
                      <a:pt x="5916" y="23671"/>
                    </a:lnTo>
                    <a:cubicBezTo>
                      <a:pt x="17985" y="21074"/>
                      <a:pt x="14263" y="0"/>
                      <a:pt x="5083" y="0"/>
                    </a:cubicBez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28"/>
              <p:cNvSpPr/>
              <p:nvPr/>
            </p:nvSpPr>
            <p:spPr>
              <a:xfrm>
                <a:off x="-1448150" y="2363595"/>
                <a:ext cx="922622" cy="1099966"/>
              </a:xfrm>
              <a:custGeom>
                <a:avLst/>
                <a:gdLst/>
                <a:ahLst/>
                <a:cxnLst/>
                <a:rect l="l" t="t" r="r" b="b"/>
                <a:pathLst>
                  <a:path w="35465" h="42282" extrusionOk="0">
                    <a:moveTo>
                      <a:pt x="34988" y="0"/>
                    </a:moveTo>
                    <a:lnTo>
                      <a:pt x="5565" y="602"/>
                    </a:lnTo>
                    <a:cubicBezTo>
                      <a:pt x="2382" y="652"/>
                      <a:pt x="1" y="3509"/>
                      <a:pt x="477" y="6667"/>
                    </a:cubicBezTo>
                    <a:lnTo>
                      <a:pt x="1229" y="11404"/>
                    </a:lnTo>
                    <a:lnTo>
                      <a:pt x="6091" y="42281"/>
                    </a:lnTo>
                    <a:lnTo>
                      <a:pt x="25189" y="40677"/>
                    </a:lnTo>
                    <a:cubicBezTo>
                      <a:pt x="29625" y="30101"/>
                      <a:pt x="34337" y="20251"/>
                      <a:pt x="34913" y="12482"/>
                    </a:cubicBezTo>
                    <a:cubicBezTo>
                      <a:pt x="35465" y="4963"/>
                      <a:pt x="34988" y="0"/>
                      <a:pt x="3498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28"/>
              <p:cNvSpPr/>
              <p:nvPr/>
            </p:nvSpPr>
            <p:spPr>
              <a:xfrm>
                <a:off x="-1195155" y="1358193"/>
                <a:ext cx="340354" cy="313637"/>
              </a:xfrm>
              <a:custGeom>
                <a:avLst/>
                <a:gdLst/>
                <a:ahLst/>
                <a:cxnLst/>
                <a:rect l="l" t="t" r="r" b="b"/>
                <a:pathLst>
                  <a:path w="13083" h="12056" extrusionOk="0">
                    <a:moveTo>
                      <a:pt x="0" y="1"/>
                    </a:moveTo>
                    <a:cubicBezTo>
                      <a:pt x="0" y="6642"/>
                      <a:pt x="5865" y="12056"/>
                      <a:pt x="13083" y="12056"/>
                    </a:cubicBezTo>
                    <a:lnTo>
                      <a:pt x="13083" y="11154"/>
                    </a:lnTo>
                    <a:cubicBezTo>
                      <a:pt x="6366" y="11154"/>
                      <a:pt x="902" y="6141"/>
                      <a:pt x="902"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28"/>
              <p:cNvSpPr/>
              <p:nvPr/>
            </p:nvSpPr>
            <p:spPr>
              <a:xfrm>
                <a:off x="-1130611" y="1056315"/>
                <a:ext cx="603782" cy="603782"/>
              </a:xfrm>
              <a:custGeom>
                <a:avLst/>
                <a:gdLst/>
                <a:ahLst/>
                <a:cxnLst/>
                <a:rect l="l" t="t" r="r" b="b"/>
                <a:pathLst>
                  <a:path w="23209" h="23209" extrusionOk="0">
                    <a:moveTo>
                      <a:pt x="11604" y="1"/>
                    </a:moveTo>
                    <a:cubicBezTo>
                      <a:pt x="5213" y="1"/>
                      <a:pt x="0" y="5189"/>
                      <a:pt x="0" y="11605"/>
                    </a:cubicBezTo>
                    <a:cubicBezTo>
                      <a:pt x="0" y="17996"/>
                      <a:pt x="5213" y="23209"/>
                      <a:pt x="11604" y="23209"/>
                    </a:cubicBezTo>
                    <a:cubicBezTo>
                      <a:pt x="18020" y="23209"/>
                      <a:pt x="23208" y="17996"/>
                      <a:pt x="23208" y="11605"/>
                    </a:cubicBezTo>
                    <a:cubicBezTo>
                      <a:pt x="23208" y="5189"/>
                      <a:pt x="18020" y="1"/>
                      <a:pt x="11604"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28"/>
              <p:cNvSpPr/>
              <p:nvPr/>
            </p:nvSpPr>
            <p:spPr>
              <a:xfrm>
                <a:off x="-1267528" y="1559003"/>
                <a:ext cx="700272" cy="678783"/>
              </a:xfrm>
              <a:custGeom>
                <a:avLst/>
                <a:gdLst/>
                <a:ahLst/>
                <a:cxnLst/>
                <a:rect l="l" t="t" r="r" b="b"/>
                <a:pathLst>
                  <a:path w="26918" h="26092" extrusionOk="0">
                    <a:moveTo>
                      <a:pt x="13459" y="1"/>
                    </a:moveTo>
                    <a:cubicBezTo>
                      <a:pt x="6040" y="1"/>
                      <a:pt x="0" y="5841"/>
                      <a:pt x="0" y="13034"/>
                    </a:cubicBezTo>
                    <a:cubicBezTo>
                      <a:pt x="0" y="20252"/>
                      <a:pt x="6040" y="26091"/>
                      <a:pt x="13459" y="26091"/>
                    </a:cubicBezTo>
                    <a:cubicBezTo>
                      <a:pt x="20903" y="26091"/>
                      <a:pt x="26918" y="20252"/>
                      <a:pt x="26918" y="13034"/>
                    </a:cubicBezTo>
                    <a:cubicBezTo>
                      <a:pt x="26918" y="5841"/>
                      <a:pt x="20903" y="1"/>
                      <a:pt x="13459"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28"/>
              <p:cNvSpPr/>
              <p:nvPr/>
            </p:nvSpPr>
            <p:spPr>
              <a:xfrm>
                <a:off x="-704564" y="2007007"/>
                <a:ext cx="252059" cy="166782"/>
              </a:xfrm>
              <a:custGeom>
                <a:avLst/>
                <a:gdLst/>
                <a:ahLst/>
                <a:cxnLst/>
                <a:rect l="l" t="t" r="r" b="b"/>
                <a:pathLst>
                  <a:path w="9689" h="6411" extrusionOk="0">
                    <a:moveTo>
                      <a:pt x="5141" y="0"/>
                    </a:moveTo>
                    <a:cubicBezTo>
                      <a:pt x="2943" y="0"/>
                      <a:pt x="0" y="1022"/>
                      <a:pt x="791" y="3582"/>
                    </a:cubicBezTo>
                    <a:cubicBezTo>
                      <a:pt x="1334" y="5364"/>
                      <a:pt x="3474" y="6410"/>
                      <a:pt x="5446" y="6410"/>
                    </a:cubicBezTo>
                    <a:cubicBezTo>
                      <a:pt x="6386" y="6410"/>
                      <a:pt x="7288" y="6172"/>
                      <a:pt x="7959" y="5662"/>
                    </a:cubicBezTo>
                    <a:cubicBezTo>
                      <a:pt x="9212" y="4685"/>
                      <a:pt x="9689" y="2680"/>
                      <a:pt x="8711" y="1427"/>
                    </a:cubicBezTo>
                    <a:cubicBezTo>
                      <a:pt x="8160" y="700"/>
                      <a:pt x="7258" y="324"/>
                      <a:pt x="6355" y="123"/>
                    </a:cubicBezTo>
                    <a:cubicBezTo>
                      <a:pt x="6007" y="43"/>
                      <a:pt x="5590" y="0"/>
                      <a:pt x="5141" y="0"/>
                    </a:cubicBez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28"/>
              <p:cNvSpPr/>
              <p:nvPr/>
            </p:nvSpPr>
            <p:spPr>
              <a:xfrm>
                <a:off x="-1262325" y="1926101"/>
                <a:ext cx="425137" cy="526179"/>
              </a:xfrm>
              <a:custGeom>
                <a:avLst/>
                <a:gdLst/>
                <a:ahLst/>
                <a:cxnLst/>
                <a:rect l="l" t="t" r="r" b="b"/>
                <a:pathLst>
                  <a:path w="16342" h="20226" extrusionOk="0">
                    <a:moveTo>
                      <a:pt x="1" y="0"/>
                    </a:moveTo>
                    <a:lnTo>
                      <a:pt x="1730" y="20226"/>
                    </a:lnTo>
                    <a:lnTo>
                      <a:pt x="16342" y="19549"/>
                    </a:lnTo>
                    <a:lnTo>
                      <a:pt x="15590" y="3710"/>
                    </a:lnTo>
                    <a:lnTo>
                      <a:pt x="1" y="0"/>
                    </a:ln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28"/>
              <p:cNvSpPr/>
              <p:nvPr/>
            </p:nvSpPr>
            <p:spPr>
              <a:xfrm>
                <a:off x="-683336" y="2137342"/>
                <a:ext cx="151277" cy="133041"/>
              </a:xfrm>
              <a:custGeom>
                <a:avLst/>
                <a:gdLst/>
                <a:ahLst/>
                <a:cxnLst/>
                <a:rect l="l" t="t" r="r" b="b"/>
                <a:pathLst>
                  <a:path w="5815" h="5114" extrusionOk="0">
                    <a:moveTo>
                      <a:pt x="4136" y="1"/>
                    </a:moveTo>
                    <a:lnTo>
                      <a:pt x="3785" y="803"/>
                    </a:lnTo>
                    <a:cubicBezTo>
                      <a:pt x="4211" y="1003"/>
                      <a:pt x="4562" y="1354"/>
                      <a:pt x="4737" y="1805"/>
                    </a:cubicBezTo>
                    <a:cubicBezTo>
                      <a:pt x="4888" y="2256"/>
                      <a:pt x="4888" y="2732"/>
                      <a:pt x="4687" y="3159"/>
                    </a:cubicBezTo>
                    <a:cubicBezTo>
                      <a:pt x="4512" y="3610"/>
                      <a:pt x="4136" y="3936"/>
                      <a:pt x="3710" y="4111"/>
                    </a:cubicBezTo>
                    <a:cubicBezTo>
                      <a:pt x="3500" y="4192"/>
                      <a:pt x="3285" y="4231"/>
                      <a:pt x="3070" y="4231"/>
                    </a:cubicBezTo>
                    <a:cubicBezTo>
                      <a:pt x="2822" y="4231"/>
                      <a:pt x="2573" y="4180"/>
                      <a:pt x="2331" y="4086"/>
                    </a:cubicBezTo>
                    <a:cubicBezTo>
                      <a:pt x="1429" y="3685"/>
                      <a:pt x="1028" y="2607"/>
                      <a:pt x="1429" y="1730"/>
                    </a:cubicBezTo>
                    <a:cubicBezTo>
                      <a:pt x="1579" y="1354"/>
                      <a:pt x="1855" y="1053"/>
                      <a:pt x="2231" y="853"/>
                    </a:cubicBezTo>
                    <a:lnTo>
                      <a:pt x="1805" y="76"/>
                    </a:lnTo>
                    <a:cubicBezTo>
                      <a:pt x="1279" y="352"/>
                      <a:pt x="853" y="803"/>
                      <a:pt x="602" y="1354"/>
                    </a:cubicBezTo>
                    <a:cubicBezTo>
                      <a:pt x="0" y="2707"/>
                      <a:pt x="627" y="4286"/>
                      <a:pt x="1980" y="4888"/>
                    </a:cubicBezTo>
                    <a:cubicBezTo>
                      <a:pt x="2331" y="5038"/>
                      <a:pt x="2682" y="5113"/>
                      <a:pt x="3058" y="5113"/>
                    </a:cubicBezTo>
                    <a:cubicBezTo>
                      <a:pt x="3384" y="5113"/>
                      <a:pt x="3710" y="5063"/>
                      <a:pt x="4036" y="4938"/>
                    </a:cubicBezTo>
                    <a:cubicBezTo>
                      <a:pt x="4687" y="4687"/>
                      <a:pt x="5213" y="4186"/>
                      <a:pt x="5514" y="3535"/>
                    </a:cubicBezTo>
                    <a:cubicBezTo>
                      <a:pt x="5790" y="2883"/>
                      <a:pt x="5815" y="2156"/>
                      <a:pt x="5564" y="1479"/>
                    </a:cubicBezTo>
                    <a:cubicBezTo>
                      <a:pt x="5314" y="803"/>
                      <a:pt x="4812" y="276"/>
                      <a:pt x="413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28"/>
              <p:cNvSpPr/>
              <p:nvPr/>
            </p:nvSpPr>
            <p:spPr>
              <a:xfrm>
                <a:off x="-1226451" y="1608952"/>
                <a:ext cx="708102" cy="688435"/>
              </a:xfrm>
              <a:custGeom>
                <a:avLst/>
                <a:gdLst/>
                <a:ahLst/>
                <a:cxnLst/>
                <a:rect l="l" t="t" r="r" b="b"/>
                <a:pathLst>
                  <a:path w="27219" h="26463" extrusionOk="0">
                    <a:moveTo>
                      <a:pt x="13294" y="1"/>
                    </a:moveTo>
                    <a:cubicBezTo>
                      <a:pt x="10875" y="1"/>
                      <a:pt x="8552" y="669"/>
                      <a:pt x="6541" y="1865"/>
                    </a:cubicBezTo>
                    <a:cubicBezTo>
                      <a:pt x="3634" y="3595"/>
                      <a:pt x="1379" y="6427"/>
                      <a:pt x="476" y="9961"/>
                    </a:cubicBezTo>
                    <a:cubicBezTo>
                      <a:pt x="100" y="11464"/>
                      <a:pt x="0" y="12968"/>
                      <a:pt x="125" y="14422"/>
                    </a:cubicBezTo>
                    <a:cubicBezTo>
                      <a:pt x="301" y="16402"/>
                      <a:pt x="927" y="18307"/>
                      <a:pt x="1930" y="19986"/>
                    </a:cubicBezTo>
                    <a:cubicBezTo>
                      <a:pt x="3659" y="22893"/>
                      <a:pt x="6491" y="25149"/>
                      <a:pt x="10050" y="26051"/>
                    </a:cubicBezTo>
                    <a:cubicBezTo>
                      <a:pt x="11140" y="26329"/>
                      <a:pt x="12232" y="26462"/>
                      <a:pt x="13306" y="26462"/>
                    </a:cubicBezTo>
                    <a:cubicBezTo>
                      <a:pt x="15717" y="26462"/>
                      <a:pt x="18039" y="25794"/>
                      <a:pt x="20050" y="24597"/>
                    </a:cubicBezTo>
                    <a:cubicBezTo>
                      <a:pt x="22682" y="23018"/>
                      <a:pt x="24787" y="20562"/>
                      <a:pt x="25815" y="17480"/>
                    </a:cubicBezTo>
                    <a:cubicBezTo>
                      <a:pt x="25940" y="17154"/>
                      <a:pt x="26040" y="16828"/>
                      <a:pt x="26116" y="16477"/>
                    </a:cubicBezTo>
                    <a:cubicBezTo>
                      <a:pt x="26266" y="15901"/>
                      <a:pt x="26366" y="15349"/>
                      <a:pt x="26441" y="14773"/>
                    </a:cubicBezTo>
                    <a:cubicBezTo>
                      <a:pt x="27218" y="8282"/>
                      <a:pt x="23058" y="2066"/>
                      <a:pt x="16567" y="412"/>
                    </a:cubicBezTo>
                    <a:cubicBezTo>
                      <a:pt x="15469" y="134"/>
                      <a:pt x="14372" y="1"/>
                      <a:pt x="13294" y="1"/>
                    </a:cubicBez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8"/>
              <p:cNvSpPr/>
              <p:nvPr/>
            </p:nvSpPr>
            <p:spPr>
              <a:xfrm>
                <a:off x="-719861" y="1949124"/>
                <a:ext cx="181299" cy="94512"/>
              </a:xfrm>
              <a:custGeom>
                <a:avLst/>
                <a:gdLst/>
                <a:ahLst/>
                <a:cxnLst/>
                <a:rect l="l" t="t" r="r" b="b"/>
                <a:pathLst>
                  <a:path w="6969" h="3633" extrusionOk="0">
                    <a:moveTo>
                      <a:pt x="2345" y="1"/>
                    </a:moveTo>
                    <a:cubicBezTo>
                      <a:pt x="1207" y="1"/>
                      <a:pt x="353" y="330"/>
                      <a:pt x="201" y="920"/>
                    </a:cubicBezTo>
                    <a:cubicBezTo>
                      <a:pt x="1" y="1772"/>
                      <a:pt x="1404" y="2900"/>
                      <a:pt x="3384" y="3376"/>
                    </a:cubicBezTo>
                    <a:cubicBezTo>
                      <a:pt x="4036" y="3551"/>
                      <a:pt x="4669" y="3633"/>
                      <a:pt x="5230" y="3633"/>
                    </a:cubicBezTo>
                    <a:cubicBezTo>
                      <a:pt x="5790" y="3633"/>
                      <a:pt x="6279" y="3551"/>
                      <a:pt x="6643" y="3401"/>
                    </a:cubicBezTo>
                    <a:cubicBezTo>
                      <a:pt x="6793" y="2825"/>
                      <a:pt x="6893" y="2273"/>
                      <a:pt x="6968" y="1697"/>
                    </a:cubicBezTo>
                    <a:cubicBezTo>
                      <a:pt x="6417" y="1120"/>
                      <a:pt x="5414" y="569"/>
                      <a:pt x="4161" y="243"/>
                    </a:cubicBezTo>
                    <a:cubicBezTo>
                      <a:pt x="3521" y="79"/>
                      <a:pt x="2899" y="1"/>
                      <a:pt x="2345" y="1"/>
                    </a:cubicBezTo>
                    <a:close/>
                  </a:path>
                </a:pathLst>
              </a:custGeom>
              <a:solidFill>
                <a:srgbClr val="C84B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28"/>
              <p:cNvSpPr/>
              <p:nvPr/>
            </p:nvSpPr>
            <p:spPr>
              <a:xfrm>
                <a:off x="-1133863" y="1844127"/>
                <a:ext cx="196908" cy="94200"/>
              </a:xfrm>
              <a:custGeom>
                <a:avLst/>
                <a:gdLst/>
                <a:ahLst/>
                <a:cxnLst/>
                <a:rect l="l" t="t" r="r" b="b"/>
                <a:pathLst>
                  <a:path w="7569" h="3621" extrusionOk="0">
                    <a:moveTo>
                      <a:pt x="2360" y="1"/>
                    </a:moveTo>
                    <a:cubicBezTo>
                      <a:pt x="1227" y="1"/>
                      <a:pt x="377" y="324"/>
                      <a:pt x="226" y="896"/>
                    </a:cubicBezTo>
                    <a:cubicBezTo>
                      <a:pt x="0" y="1773"/>
                      <a:pt x="1429" y="2876"/>
                      <a:pt x="3383" y="3377"/>
                    </a:cubicBezTo>
                    <a:cubicBezTo>
                      <a:pt x="4036" y="3542"/>
                      <a:pt x="4666" y="3620"/>
                      <a:pt x="5227" y="3620"/>
                    </a:cubicBezTo>
                    <a:cubicBezTo>
                      <a:pt x="6367" y="3620"/>
                      <a:pt x="7217" y="3297"/>
                      <a:pt x="7368" y="2725"/>
                    </a:cubicBezTo>
                    <a:cubicBezTo>
                      <a:pt x="7569" y="1848"/>
                      <a:pt x="6165" y="745"/>
                      <a:pt x="4186" y="244"/>
                    </a:cubicBezTo>
                    <a:cubicBezTo>
                      <a:pt x="3541" y="79"/>
                      <a:pt x="2916" y="1"/>
                      <a:pt x="2360" y="1"/>
                    </a:cubicBezTo>
                    <a:close/>
                  </a:path>
                </a:pathLst>
              </a:custGeom>
              <a:solidFill>
                <a:srgbClr val="C84B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28"/>
              <p:cNvSpPr/>
              <p:nvPr/>
            </p:nvSpPr>
            <p:spPr>
              <a:xfrm>
                <a:off x="-936305" y="1815823"/>
                <a:ext cx="51510" cy="46541"/>
              </a:xfrm>
              <a:custGeom>
                <a:avLst/>
                <a:gdLst/>
                <a:ahLst/>
                <a:cxnLst/>
                <a:rect l="l" t="t" r="r" b="b"/>
                <a:pathLst>
                  <a:path w="1980" h="1789" extrusionOk="0">
                    <a:moveTo>
                      <a:pt x="984" y="0"/>
                    </a:moveTo>
                    <a:cubicBezTo>
                      <a:pt x="588" y="0"/>
                      <a:pt x="231" y="278"/>
                      <a:pt x="125" y="680"/>
                    </a:cubicBezTo>
                    <a:cubicBezTo>
                      <a:pt x="0" y="1157"/>
                      <a:pt x="276" y="1658"/>
                      <a:pt x="777" y="1758"/>
                    </a:cubicBezTo>
                    <a:cubicBezTo>
                      <a:pt x="855" y="1779"/>
                      <a:pt x="932" y="1788"/>
                      <a:pt x="1008" y="1788"/>
                    </a:cubicBezTo>
                    <a:cubicBezTo>
                      <a:pt x="1399" y="1788"/>
                      <a:pt x="1750" y="1530"/>
                      <a:pt x="1855" y="1132"/>
                    </a:cubicBezTo>
                    <a:cubicBezTo>
                      <a:pt x="1980" y="630"/>
                      <a:pt x="1679" y="154"/>
                      <a:pt x="1203" y="29"/>
                    </a:cubicBezTo>
                    <a:cubicBezTo>
                      <a:pt x="1130" y="9"/>
                      <a:pt x="1056" y="0"/>
                      <a:pt x="984"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28"/>
              <p:cNvSpPr/>
              <p:nvPr/>
            </p:nvSpPr>
            <p:spPr>
              <a:xfrm>
                <a:off x="-925873" y="1994546"/>
                <a:ext cx="97166" cy="53591"/>
              </a:xfrm>
              <a:custGeom>
                <a:avLst/>
                <a:gdLst/>
                <a:ahLst/>
                <a:cxnLst/>
                <a:rect l="l" t="t" r="r" b="b"/>
                <a:pathLst>
                  <a:path w="3735" h="2060" extrusionOk="0">
                    <a:moveTo>
                      <a:pt x="827" y="1"/>
                    </a:moveTo>
                    <a:lnTo>
                      <a:pt x="0" y="352"/>
                    </a:lnTo>
                    <a:cubicBezTo>
                      <a:pt x="276" y="1054"/>
                      <a:pt x="852" y="1605"/>
                      <a:pt x="1554" y="1881"/>
                    </a:cubicBezTo>
                    <a:cubicBezTo>
                      <a:pt x="1861" y="2001"/>
                      <a:pt x="2188" y="2060"/>
                      <a:pt x="2514" y="2060"/>
                    </a:cubicBezTo>
                    <a:cubicBezTo>
                      <a:pt x="2934" y="2060"/>
                      <a:pt x="3354" y="1964"/>
                      <a:pt x="3734" y="1780"/>
                    </a:cubicBezTo>
                    <a:lnTo>
                      <a:pt x="3333" y="978"/>
                    </a:lnTo>
                    <a:cubicBezTo>
                      <a:pt x="3099" y="1089"/>
                      <a:pt x="2827" y="1146"/>
                      <a:pt x="2550" y="1146"/>
                    </a:cubicBezTo>
                    <a:cubicBezTo>
                      <a:pt x="2324" y="1146"/>
                      <a:pt x="2094" y="1107"/>
                      <a:pt x="1880" y="1028"/>
                    </a:cubicBezTo>
                    <a:cubicBezTo>
                      <a:pt x="1404" y="853"/>
                      <a:pt x="1028" y="477"/>
                      <a:pt x="827" y="1"/>
                    </a:cubicBez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28"/>
              <p:cNvSpPr/>
              <p:nvPr/>
            </p:nvSpPr>
            <p:spPr>
              <a:xfrm>
                <a:off x="-1441621" y="1846157"/>
                <a:ext cx="235644" cy="172584"/>
              </a:xfrm>
              <a:custGeom>
                <a:avLst/>
                <a:gdLst/>
                <a:ahLst/>
                <a:cxnLst/>
                <a:rect l="l" t="t" r="r" b="b"/>
                <a:pathLst>
                  <a:path w="9058" h="6634" extrusionOk="0">
                    <a:moveTo>
                      <a:pt x="3871" y="1"/>
                    </a:moveTo>
                    <a:cubicBezTo>
                      <a:pt x="3324" y="1"/>
                      <a:pt x="2797" y="101"/>
                      <a:pt x="2331" y="316"/>
                    </a:cubicBezTo>
                    <a:cubicBezTo>
                      <a:pt x="903" y="968"/>
                      <a:pt x="0" y="2848"/>
                      <a:pt x="677" y="4276"/>
                    </a:cubicBezTo>
                    <a:cubicBezTo>
                      <a:pt x="1078" y="5103"/>
                      <a:pt x="1855" y="5680"/>
                      <a:pt x="2682" y="6081"/>
                    </a:cubicBezTo>
                    <a:cubicBezTo>
                      <a:pt x="3374" y="6409"/>
                      <a:pt x="4417" y="6634"/>
                      <a:pt x="5453" y="6634"/>
                    </a:cubicBezTo>
                    <a:cubicBezTo>
                      <a:pt x="7267" y="6634"/>
                      <a:pt x="9057" y="5943"/>
                      <a:pt x="8898" y="3900"/>
                    </a:cubicBezTo>
                    <a:cubicBezTo>
                      <a:pt x="8716" y="1683"/>
                      <a:pt x="6119" y="1"/>
                      <a:pt x="3871" y="1"/>
                    </a:cubicBez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28"/>
              <p:cNvSpPr/>
              <p:nvPr/>
            </p:nvSpPr>
            <p:spPr>
              <a:xfrm>
                <a:off x="-1361416" y="1887026"/>
                <a:ext cx="100236" cy="101120"/>
              </a:xfrm>
              <a:custGeom>
                <a:avLst/>
                <a:gdLst/>
                <a:ahLst/>
                <a:cxnLst/>
                <a:rect l="l" t="t" r="r" b="b"/>
                <a:pathLst>
                  <a:path w="3853" h="3887" extrusionOk="0">
                    <a:moveTo>
                      <a:pt x="751" y="1"/>
                    </a:moveTo>
                    <a:cubicBezTo>
                      <a:pt x="573" y="1"/>
                      <a:pt x="389" y="31"/>
                      <a:pt x="201" y="99"/>
                    </a:cubicBezTo>
                    <a:cubicBezTo>
                      <a:pt x="50" y="149"/>
                      <a:pt x="0" y="349"/>
                      <a:pt x="75" y="475"/>
                    </a:cubicBezTo>
                    <a:cubicBezTo>
                      <a:pt x="128" y="580"/>
                      <a:pt x="217" y="624"/>
                      <a:pt x="317" y="624"/>
                    </a:cubicBezTo>
                    <a:cubicBezTo>
                      <a:pt x="360" y="624"/>
                      <a:pt x="406" y="615"/>
                      <a:pt x="451" y="600"/>
                    </a:cubicBezTo>
                    <a:cubicBezTo>
                      <a:pt x="557" y="565"/>
                      <a:pt x="661" y="549"/>
                      <a:pt x="763" y="549"/>
                    </a:cubicBezTo>
                    <a:cubicBezTo>
                      <a:pt x="1394" y="549"/>
                      <a:pt x="1961" y="1150"/>
                      <a:pt x="2306" y="1603"/>
                    </a:cubicBezTo>
                    <a:cubicBezTo>
                      <a:pt x="2306" y="1613"/>
                      <a:pt x="2306" y="1619"/>
                      <a:pt x="2308" y="1623"/>
                    </a:cubicBezTo>
                    <a:lnTo>
                      <a:pt x="2308" y="1623"/>
                    </a:lnTo>
                    <a:cubicBezTo>
                      <a:pt x="2139" y="1590"/>
                      <a:pt x="1966" y="1572"/>
                      <a:pt x="1793" y="1572"/>
                    </a:cubicBezTo>
                    <a:cubicBezTo>
                      <a:pt x="1230" y="1572"/>
                      <a:pt x="668" y="1755"/>
                      <a:pt x="251" y="2154"/>
                    </a:cubicBezTo>
                    <a:cubicBezTo>
                      <a:pt x="54" y="2351"/>
                      <a:pt x="228" y="2656"/>
                      <a:pt x="446" y="2656"/>
                    </a:cubicBezTo>
                    <a:cubicBezTo>
                      <a:pt x="505" y="2656"/>
                      <a:pt x="568" y="2634"/>
                      <a:pt x="627" y="2580"/>
                    </a:cubicBezTo>
                    <a:cubicBezTo>
                      <a:pt x="941" y="2279"/>
                      <a:pt x="1358" y="2128"/>
                      <a:pt x="1778" y="2128"/>
                    </a:cubicBezTo>
                    <a:cubicBezTo>
                      <a:pt x="2161" y="2128"/>
                      <a:pt x="2546" y="2254"/>
                      <a:pt x="2857" y="2505"/>
                    </a:cubicBezTo>
                    <a:cubicBezTo>
                      <a:pt x="3033" y="2881"/>
                      <a:pt x="3158" y="3257"/>
                      <a:pt x="3258" y="3658"/>
                    </a:cubicBezTo>
                    <a:cubicBezTo>
                      <a:pt x="3290" y="3817"/>
                      <a:pt x="3408" y="3887"/>
                      <a:pt x="3527" y="3887"/>
                    </a:cubicBezTo>
                    <a:cubicBezTo>
                      <a:pt x="3689" y="3887"/>
                      <a:pt x="3853" y="3759"/>
                      <a:pt x="3810" y="3557"/>
                    </a:cubicBezTo>
                    <a:cubicBezTo>
                      <a:pt x="3609" y="2655"/>
                      <a:pt x="3208" y="1828"/>
                      <a:pt x="2632" y="1101"/>
                    </a:cubicBezTo>
                    <a:cubicBezTo>
                      <a:pt x="2146" y="535"/>
                      <a:pt x="1497" y="1"/>
                      <a:pt x="751" y="1"/>
                    </a:cubicBez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28"/>
              <p:cNvSpPr/>
              <p:nvPr/>
            </p:nvSpPr>
            <p:spPr>
              <a:xfrm>
                <a:off x="-720511" y="1870793"/>
                <a:ext cx="51536" cy="46931"/>
              </a:xfrm>
              <a:custGeom>
                <a:avLst/>
                <a:gdLst/>
                <a:ahLst/>
                <a:cxnLst/>
                <a:rect l="l" t="t" r="r" b="b"/>
                <a:pathLst>
                  <a:path w="1981" h="1804" extrusionOk="0">
                    <a:moveTo>
                      <a:pt x="1032" y="1"/>
                    </a:moveTo>
                    <a:cubicBezTo>
                      <a:pt x="622" y="1"/>
                      <a:pt x="234" y="262"/>
                      <a:pt x="126" y="673"/>
                    </a:cubicBezTo>
                    <a:cubicBezTo>
                      <a:pt x="1" y="1149"/>
                      <a:pt x="302" y="1650"/>
                      <a:pt x="778" y="1775"/>
                    </a:cubicBezTo>
                    <a:cubicBezTo>
                      <a:pt x="851" y="1795"/>
                      <a:pt x="925" y="1804"/>
                      <a:pt x="998" y="1804"/>
                    </a:cubicBezTo>
                    <a:cubicBezTo>
                      <a:pt x="1399" y="1804"/>
                      <a:pt x="1775" y="1527"/>
                      <a:pt x="1881" y="1124"/>
                    </a:cubicBezTo>
                    <a:cubicBezTo>
                      <a:pt x="1981" y="648"/>
                      <a:pt x="1705" y="146"/>
                      <a:pt x="1229" y="21"/>
                    </a:cubicBezTo>
                    <a:cubicBezTo>
                      <a:pt x="1163" y="7"/>
                      <a:pt x="1097" y="1"/>
                      <a:pt x="1032"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8"/>
              <p:cNvSpPr/>
              <p:nvPr/>
            </p:nvSpPr>
            <p:spPr>
              <a:xfrm>
                <a:off x="-792885" y="1782654"/>
                <a:ext cx="80985" cy="204764"/>
              </a:xfrm>
              <a:custGeom>
                <a:avLst/>
                <a:gdLst/>
                <a:ahLst/>
                <a:cxnLst/>
                <a:rect l="l" t="t" r="r" b="b"/>
                <a:pathLst>
                  <a:path w="3113" h="7871" extrusionOk="0">
                    <a:moveTo>
                      <a:pt x="277" y="0"/>
                    </a:moveTo>
                    <a:lnTo>
                      <a:pt x="1" y="7870"/>
                    </a:lnTo>
                    <a:cubicBezTo>
                      <a:pt x="3112" y="6684"/>
                      <a:pt x="3010" y="4487"/>
                      <a:pt x="1695" y="4487"/>
                    </a:cubicBezTo>
                    <a:cubicBezTo>
                      <a:pt x="1316" y="4487"/>
                      <a:pt x="835" y="4670"/>
                      <a:pt x="302" y="5113"/>
                    </a:cubicBezTo>
                    <a:lnTo>
                      <a:pt x="277" y="0"/>
                    </a:ln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8"/>
              <p:cNvSpPr/>
              <p:nvPr/>
            </p:nvSpPr>
            <p:spPr>
              <a:xfrm>
                <a:off x="-796787" y="1782654"/>
                <a:ext cx="82832" cy="215846"/>
              </a:xfrm>
              <a:custGeom>
                <a:avLst/>
                <a:gdLst/>
                <a:ahLst/>
                <a:cxnLst/>
                <a:rect l="l" t="t" r="r" b="b"/>
                <a:pathLst>
                  <a:path w="3184" h="8297" extrusionOk="0">
                    <a:moveTo>
                      <a:pt x="878" y="0"/>
                    </a:moveTo>
                    <a:lnTo>
                      <a:pt x="0" y="26"/>
                    </a:lnTo>
                    <a:lnTo>
                      <a:pt x="0" y="6066"/>
                    </a:lnTo>
                    <a:lnTo>
                      <a:pt x="727" y="5464"/>
                    </a:lnTo>
                    <a:cubicBezTo>
                      <a:pt x="1209" y="5075"/>
                      <a:pt x="1596" y="4946"/>
                      <a:pt x="1855" y="4946"/>
                    </a:cubicBezTo>
                    <a:cubicBezTo>
                      <a:pt x="1946" y="4946"/>
                      <a:pt x="2022" y="4962"/>
                      <a:pt x="2081" y="4988"/>
                    </a:cubicBezTo>
                    <a:cubicBezTo>
                      <a:pt x="2256" y="5088"/>
                      <a:pt x="2281" y="5289"/>
                      <a:pt x="2256" y="5389"/>
                    </a:cubicBezTo>
                    <a:cubicBezTo>
                      <a:pt x="2231" y="5965"/>
                      <a:pt x="1630" y="6818"/>
                      <a:pt x="0" y="7444"/>
                    </a:cubicBezTo>
                    <a:lnTo>
                      <a:pt x="326" y="8296"/>
                    </a:lnTo>
                    <a:cubicBezTo>
                      <a:pt x="2356" y="7519"/>
                      <a:pt x="3108" y="6316"/>
                      <a:pt x="3158" y="5439"/>
                    </a:cubicBezTo>
                    <a:cubicBezTo>
                      <a:pt x="3183" y="4888"/>
                      <a:pt x="2933" y="4412"/>
                      <a:pt x="2482" y="4186"/>
                    </a:cubicBezTo>
                    <a:cubicBezTo>
                      <a:pt x="2290" y="4090"/>
                      <a:pt x="2080" y="4044"/>
                      <a:pt x="1857" y="4044"/>
                    </a:cubicBezTo>
                    <a:cubicBezTo>
                      <a:pt x="1557" y="4044"/>
                      <a:pt x="1234" y="4128"/>
                      <a:pt x="903" y="4286"/>
                    </a:cubicBezTo>
                    <a:lnTo>
                      <a:pt x="878" y="0"/>
                    </a:ln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28"/>
              <p:cNvSpPr/>
              <p:nvPr/>
            </p:nvSpPr>
            <p:spPr>
              <a:xfrm>
                <a:off x="-686587" y="1765822"/>
                <a:ext cx="91287" cy="62566"/>
              </a:xfrm>
              <a:custGeom>
                <a:avLst/>
                <a:gdLst/>
                <a:ahLst/>
                <a:cxnLst/>
                <a:rect l="l" t="t" r="r" b="b"/>
                <a:pathLst>
                  <a:path w="3509" h="2405" extrusionOk="0">
                    <a:moveTo>
                      <a:pt x="898" y="1"/>
                    </a:moveTo>
                    <a:cubicBezTo>
                      <a:pt x="782" y="1"/>
                      <a:pt x="667" y="14"/>
                      <a:pt x="551" y="46"/>
                    </a:cubicBezTo>
                    <a:cubicBezTo>
                      <a:pt x="276" y="146"/>
                      <a:pt x="50" y="372"/>
                      <a:pt x="25" y="647"/>
                    </a:cubicBezTo>
                    <a:cubicBezTo>
                      <a:pt x="0" y="973"/>
                      <a:pt x="226" y="1274"/>
                      <a:pt x="476" y="1475"/>
                    </a:cubicBezTo>
                    <a:cubicBezTo>
                      <a:pt x="856" y="1810"/>
                      <a:pt x="1775" y="2404"/>
                      <a:pt x="2413" y="2404"/>
                    </a:cubicBezTo>
                    <a:cubicBezTo>
                      <a:pt x="2491" y="2404"/>
                      <a:pt x="2564" y="2396"/>
                      <a:pt x="2632" y="2377"/>
                    </a:cubicBezTo>
                    <a:cubicBezTo>
                      <a:pt x="3509" y="2126"/>
                      <a:pt x="2958" y="973"/>
                      <a:pt x="2506" y="622"/>
                    </a:cubicBezTo>
                    <a:cubicBezTo>
                      <a:pt x="2181" y="347"/>
                      <a:pt x="1805" y="171"/>
                      <a:pt x="1379" y="71"/>
                    </a:cubicBezTo>
                    <a:cubicBezTo>
                      <a:pt x="1218" y="27"/>
                      <a:pt x="1058" y="1"/>
                      <a:pt x="898"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8"/>
              <p:cNvSpPr/>
              <p:nvPr/>
            </p:nvSpPr>
            <p:spPr>
              <a:xfrm>
                <a:off x="-961748" y="1692174"/>
                <a:ext cx="100444" cy="48570"/>
              </a:xfrm>
              <a:custGeom>
                <a:avLst/>
                <a:gdLst/>
                <a:ahLst/>
                <a:cxnLst/>
                <a:rect l="l" t="t" r="r" b="b"/>
                <a:pathLst>
                  <a:path w="3861" h="1867" extrusionOk="0">
                    <a:moveTo>
                      <a:pt x="1876" y="1"/>
                    </a:moveTo>
                    <a:cubicBezTo>
                      <a:pt x="1562" y="1"/>
                      <a:pt x="1250" y="52"/>
                      <a:pt x="953" y="145"/>
                    </a:cubicBezTo>
                    <a:cubicBezTo>
                      <a:pt x="702" y="220"/>
                      <a:pt x="427" y="346"/>
                      <a:pt x="251" y="571"/>
                    </a:cubicBezTo>
                    <a:cubicBezTo>
                      <a:pt x="76" y="797"/>
                      <a:pt x="1" y="1123"/>
                      <a:pt x="126" y="1373"/>
                    </a:cubicBezTo>
                    <a:cubicBezTo>
                      <a:pt x="276" y="1674"/>
                      <a:pt x="627" y="1774"/>
                      <a:pt x="953" y="1824"/>
                    </a:cubicBezTo>
                    <a:cubicBezTo>
                      <a:pt x="1125" y="1848"/>
                      <a:pt x="1370" y="1866"/>
                      <a:pt x="1639" y="1866"/>
                    </a:cubicBezTo>
                    <a:cubicBezTo>
                      <a:pt x="2232" y="1866"/>
                      <a:pt x="2941" y="1776"/>
                      <a:pt x="3234" y="1448"/>
                    </a:cubicBezTo>
                    <a:cubicBezTo>
                      <a:pt x="3860" y="747"/>
                      <a:pt x="2783" y="95"/>
                      <a:pt x="2206" y="20"/>
                    </a:cubicBezTo>
                    <a:cubicBezTo>
                      <a:pt x="2096" y="7"/>
                      <a:pt x="1986" y="1"/>
                      <a:pt x="1876"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8"/>
              <p:cNvSpPr/>
              <p:nvPr/>
            </p:nvSpPr>
            <p:spPr>
              <a:xfrm>
                <a:off x="-1226789" y="1591392"/>
                <a:ext cx="621706" cy="315822"/>
              </a:xfrm>
              <a:custGeom>
                <a:avLst/>
                <a:gdLst/>
                <a:ahLst/>
                <a:cxnLst/>
                <a:rect l="l" t="t" r="r" b="b"/>
                <a:pathLst>
                  <a:path w="23898" h="12140" extrusionOk="0">
                    <a:moveTo>
                      <a:pt x="13080" y="1"/>
                    </a:moveTo>
                    <a:cubicBezTo>
                      <a:pt x="6661" y="1"/>
                      <a:pt x="0" y="3940"/>
                      <a:pt x="88" y="12139"/>
                    </a:cubicBezTo>
                    <a:cubicBezTo>
                      <a:pt x="7983" y="5698"/>
                      <a:pt x="10565" y="1212"/>
                      <a:pt x="10565" y="1212"/>
                    </a:cubicBezTo>
                    <a:cubicBezTo>
                      <a:pt x="10565" y="1212"/>
                      <a:pt x="10938" y="1182"/>
                      <a:pt x="11571" y="1182"/>
                    </a:cubicBezTo>
                    <a:cubicBezTo>
                      <a:pt x="13989" y="1182"/>
                      <a:pt x="20203" y="1623"/>
                      <a:pt x="23898" y="5874"/>
                    </a:cubicBezTo>
                    <a:cubicBezTo>
                      <a:pt x="22095" y="1997"/>
                      <a:pt x="17649" y="1"/>
                      <a:pt x="13080"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8"/>
              <p:cNvSpPr/>
              <p:nvPr/>
            </p:nvSpPr>
            <p:spPr>
              <a:xfrm>
                <a:off x="-1357514" y="1986091"/>
                <a:ext cx="139544" cy="139544"/>
              </a:xfrm>
              <a:custGeom>
                <a:avLst/>
                <a:gdLst/>
                <a:ahLst/>
                <a:cxnLst/>
                <a:rect l="l" t="t" r="r" b="b"/>
                <a:pathLst>
                  <a:path w="5364" h="5364" extrusionOk="0">
                    <a:moveTo>
                      <a:pt x="2682" y="0"/>
                    </a:moveTo>
                    <a:lnTo>
                      <a:pt x="2682" y="902"/>
                    </a:lnTo>
                    <a:cubicBezTo>
                      <a:pt x="3660" y="902"/>
                      <a:pt x="4462" y="1704"/>
                      <a:pt x="4462" y="2682"/>
                    </a:cubicBezTo>
                    <a:cubicBezTo>
                      <a:pt x="4462" y="3684"/>
                      <a:pt x="3660" y="4486"/>
                      <a:pt x="2682" y="4486"/>
                    </a:cubicBezTo>
                    <a:cubicBezTo>
                      <a:pt x="1680" y="4486"/>
                      <a:pt x="878" y="3684"/>
                      <a:pt x="878" y="2682"/>
                    </a:cubicBezTo>
                    <a:cubicBezTo>
                      <a:pt x="878" y="2281"/>
                      <a:pt x="1028" y="1905"/>
                      <a:pt x="1279" y="1579"/>
                    </a:cubicBezTo>
                    <a:lnTo>
                      <a:pt x="577" y="1028"/>
                    </a:lnTo>
                    <a:cubicBezTo>
                      <a:pt x="201" y="1504"/>
                      <a:pt x="0" y="2080"/>
                      <a:pt x="0" y="2682"/>
                    </a:cubicBezTo>
                    <a:cubicBezTo>
                      <a:pt x="0" y="4161"/>
                      <a:pt x="1203" y="5364"/>
                      <a:pt x="2682" y="5364"/>
                    </a:cubicBezTo>
                    <a:cubicBezTo>
                      <a:pt x="4161" y="5364"/>
                      <a:pt x="5364" y="4161"/>
                      <a:pt x="5364" y="2682"/>
                    </a:cubicBezTo>
                    <a:cubicBezTo>
                      <a:pt x="5364" y="1203"/>
                      <a:pt x="4161" y="0"/>
                      <a:pt x="26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8"/>
              <p:cNvSpPr/>
              <p:nvPr/>
            </p:nvSpPr>
            <p:spPr>
              <a:xfrm>
                <a:off x="-1452450" y="2361585"/>
                <a:ext cx="926966" cy="324719"/>
              </a:xfrm>
              <a:custGeom>
                <a:avLst/>
                <a:gdLst/>
                <a:ahLst/>
                <a:cxnLst/>
                <a:rect l="l" t="t" r="r" b="b"/>
                <a:pathLst>
                  <a:path w="35465" h="12482" extrusionOk="0">
                    <a:moveTo>
                      <a:pt x="34988" y="0"/>
                    </a:moveTo>
                    <a:lnTo>
                      <a:pt x="5565" y="602"/>
                    </a:lnTo>
                    <a:cubicBezTo>
                      <a:pt x="2382" y="652"/>
                      <a:pt x="1" y="3509"/>
                      <a:pt x="477" y="6667"/>
                    </a:cubicBezTo>
                    <a:lnTo>
                      <a:pt x="1229" y="11404"/>
                    </a:lnTo>
                    <a:cubicBezTo>
                      <a:pt x="6352" y="9534"/>
                      <a:pt x="11415" y="8877"/>
                      <a:pt x="16003" y="8877"/>
                    </a:cubicBezTo>
                    <a:cubicBezTo>
                      <a:pt x="25870" y="8877"/>
                      <a:pt x="33545" y="11917"/>
                      <a:pt x="34913" y="12482"/>
                    </a:cubicBezTo>
                    <a:cubicBezTo>
                      <a:pt x="35465" y="4963"/>
                      <a:pt x="34988" y="0"/>
                      <a:pt x="34988" y="0"/>
                    </a:cubicBez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28"/>
              <p:cNvSpPr/>
              <p:nvPr/>
            </p:nvSpPr>
            <p:spPr>
              <a:xfrm>
                <a:off x="-840466" y="2369474"/>
                <a:ext cx="25443" cy="105647"/>
              </a:xfrm>
              <a:custGeom>
                <a:avLst/>
                <a:gdLst/>
                <a:ahLst/>
                <a:cxnLst/>
                <a:rect l="l" t="t" r="r" b="b"/>
                <a:pathLst>
                  <a:path w="978" h="4061" extrusionOk="0">
                    <a:moveTo>
                      <a:pt x="0" y="0"/>
                    </a:moveTo>
                    <a:lnTo>
                      <a:pt x="50" y="4060"/>
                    </a:lnTo>
                    <a:lnTo>
                      <a:pt x="978" y="4035"/>
                    </a:lnTo>
                    <a:lnTo>
                      <a:pt x="953" y="0"/>
                    </a:ln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28"/>
              <p:cNvSpPr/>
              <p:nvPr/>
            </p:nvSpPr>
            <p:spPr>
              <a:xfrm>
                <a:off x="-1433790" y="2536387"/>
                <a:ext cx="46307" cy="119981"/>
              </a:xfrm>
              <a:custGeom>
                <a:avLst/>
                <a:gdLst/>
                <a:ahLst/>
                <a:cxnLst/>
                <a:rect l="l" t="t" r="r" b="b"/>
                <a:pathLst>
                  <a:path w="1780" h="4612" extrusionOk="0">
                    <a:moveTo>
                      <a:pt x="877" y="0"/>
                    </a:moveTo>
                    <a:lnTo>
                      <a:pt x="0" y="176"/>
                    </a:lnTo>
                    <a:lnTo>
                      <a:pt x="902" y="4612"/>
                    </a:lnTo>
                    <a:lnTo>
                      <a:pt x="1780" y="4436"/>
                    </a:lnTo>
                    <a:lnTo>
                      <a:pt x="877" y="0"/>
                    </a:ln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28"/>
              <p:cNvSpPr/>
              <p:nvPr/>
            </p:nvSpPr>
            <p:spPr>
              <a:xfrm>
                <a:off x="-1560171" y="2660270"/>
                <a:ext cx="335698" cy="485414"/>
              </a:xfrm>
              <a:custGeom>
                <a:avLst/>
                <a:gdLst/>
                <a:ahLst/>
                <a:cxnLst/>
                <a:rect l="l" t="t" r="r" b="b"/>
                <a:pathLst>
                  <a:path w="12904" h="18659" extrusionOk="0">
                    <a:moveTo>
                      <a:pt x="5610" y="0"/>
                    </a:moveTo>
                    <a:lnTo>
                      <a:pt x="5610" y="0"/>
                    </a:lnTo>
                    <a:cubicBezTo>
                      <a:pt x="1" y="11942"/>
                      <a:pt x="4474" y="18659"/>
                      <a:pt x="10798" y="18659"/>
                    </a:cubicBezTo>
                    <a:cubicBezTo>
                      <a:pt x="11481" y="18659"/>
                      <a:pt x="12187" y="18580"/>
                      <a:pt x="12903" y="18421"/>
                    </a:cubicBezTo>
                    <a:lnTo>
                      <a:pt x="561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28"/>
              <p:cNvSpPr/>
              <p:nvPr/>
            </p:nvSpPr>
            <p:spPr>
              <a:xfrm>
                <a:off x="-1427286" y="2948178"/>
                <a:ext cx="507943" cy="60277"/>
              </a:xfrm>
              <a:custGeom>
                <a:avLst/>
                <a:gdLst/>
                <a:ahLst/>
                <a:cxnLst/>
                <a:rect l="l" t="t" r="r" b="b"/>
                <a:pathLst>
                  <a:path w="19525" h="2317" extrusionOk="0">
                    <a:moveTo>
                      <a:pt x="10667" y="0"/>
                    </a:moveTo>
                    <a:cubicBezTo>
                      <a:pt x="7076" y="0"/>
                      <a:pt x="3482" y="480"/>
                      <a:pt x="1" y="1439"/>
                    </a:cubicBezTo>
                    <a:lnTo>
                      <a:pt x="251" y="2317"/>
                    </a:lnTo>
                    <a:cubicBezTo>
                      <a:pt x="3641" y="1370"/>
                      <a:pt x="7159" y="896"/>
                      <a:pt x="10677" y="896"/>
                    </a:cubicBezTo>
                    <a:cubicBezTo>
                      <a:pt x="13583" y="896"/>
                      <a:pt x="16490" y="1219"/>
                      <a:pt x="19324" y="1865"/>
                    </a:cubicBezTo>
                    <a:lnTo>
                      <a:pt x="19525" y="988"/>
                    </a:lnTo>
                    <a:cubicBezTo>
                      <a:pt x="16617" y="330"/>
                      <a:pt x="13643" y="0"/>
                      <a:pt x="10667"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28"/>
              <p:cNvSpPr/>
              <p:nvPr/>
            </p:nvSpPr>
            <p:spPr>
              <a:xfrm>
                <a:off x="-1437068" y="2638547"/>
                <a:ext cx="856128" cy="121490"/>
              </a:xfrm>
              <a:custGeom>
                <a:avLst/>
                <a:gdLst/>
                <a:ahLst/>
                <a:cxnLst/>
                <a:rect l="l" t="t" r="r" b="b"/>
                <a:pathLst>
                  <a:path w="32909" h="4670" extrusionOk="0">
                    <a:moveTo>
                      <a:pt x="14941" y="0"/>
                    </a:moveTo>
                    <a:cubicBezTo>
                      <a:pt x="10022" y="0"/>
                      <a:pt x="5007" y="811"/>
                      <a:pt x="1" y="2439"/>
                    </a:cubicBezTo>
                    <a:lnTo>
                      <a:pt x="277" y="3291"/>
                    </a:lnTo>
                    <a:cubicBezTo>
                      <a:pt x="5205" y="1693"/>
                      <a:pt x="10139" y="896"/>
                      <a:pt x="14973" y="896"/>
                    </a:cubicBezTo>
                    <a:cubicBezTo>
                      <a:pt x="21053" y="896"/>
                      <a:pt x="26975" y="2156"/>
                      <a:pt x="32532" y="4670"/>
                    </a:cubicBezTo>
                    <a:lnTo>
                      <a:pt x="32908" y="3868"/>
                    </a:lnTo>
                    <a:cubicBezTo>
                      <a:pt x="27215" y="1294"/>
                      <a:pt x="21155" y="0"/>
                      <a:pt x="14941"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2" name="Google Shape;612;p28"/>
              <p:cNvGrpSpPr/>
              <p:nvPr/>
            </p:nvGrpSpPr>
            <p:grpSpPr>
              <a:xfrm>
                <a:off x="-1070621" y="3668273"/>
                <a:ext cx="702224" cy="1476180"/>
                <a:chOff x="-1070621" y="3668273"/>
                <a:chExt cx="702224" cy="1476180"/>
              </a:xfrm>
            </p:grpSpPr>
            <p:sp>
              <p:nvSpPr>
                <p:cNvPr id="613" name="Google Shape;613;p28"/>
                <p:cNvSpPr/>
                <p:nvPr/>
              </p:nvSpPr>
              <p:spPr>
                <a:xfrm>
                  <a:off x="-1070621" y="3668273"/>
                  <a:ext cx="679408" cy="1313810"/>
                </a:xfrm>
                <a:custGeom>
                  <a:avLst/>
                  <a:gdLst/>
                  <a:ahLst/>
                  <a:cxnLst/>
                  <a:rect l="l" t="t" r="r" b="b"/>
                  <a:pathLst>
                    <a:path w="26116" h="50502" extrusionOk="0">
                      <a:moveTo>
                        <a:pt x="21955" y="0"/>
                      </a:moveTo>
                      <a:lnTo>
                        <a:pt x="3459" y="7569"/>
                      </a:lnTo>
                      <a:lnTo>
                        <a:pt x="0" y="8973"/>
                      </a:lnTo>
                      <a:cubicBezTo>
                        <a:pt x="0" y="8973"/>
                        <a:pt x="677" y="14436"/>
                        <a:pt x="1604" y="21604"/>
                      </a:cubicBezTo>
                      <a:cubicBezTo>
                        <a:pt x="1755" y="21579"/>
                        <a:pt x="1905" y="21579"/>
                        <a:pt x="2055" y="21579"/>
                      </a:cubicBezTo>
                      <a:cubicBezTo>
                        <a:pt x="2423" y="21579"/>
                        <a:pt x="2790" y="21568"/>
                        <a:pt x="3158" y="21568"/>
                      </a:cubicBezTo>
                      <a:cubicBezTo>
                        <a:pt x="3342" y="21568"/>
                        <a:pt x="3526" y="21571"/>
                        <a:pt x="3709" y="21579"/>
                      </a:cubicBezTo>
                      <a:lnTo>
                        <a:pt x="4010" y="40176"/>
                      </a:lnTo>
                      <a:lnTo>
                        <a:pt x="5063" y="47619"/>
                      </a:lnTo>
                      <a:cubicBezTo>
                        <a:pt x="5213" y="48672"/>
                        <a:pt x="5338" y="49649"/>
                        <a:pt x="5489" y="50502"/>
                      </a:cubicBezTo>
                      <a:lnTo>
                        <a:pt x="25063" y="50477"/>
                      </a:lnTo>
                      <a:cubicBezTo>
                        <a:pt x="25063" y="50477"/>
                        <a:pt x="25213" y="48948"/>
                        <a:pt x="25389" y="46391"/>
                      </a:cubicBezTo>
                      <a:cubicBezTo>
                        <a:pt x="25715" y="41855"/>
                        <a:pt x="26116" y="34085"/>
                        <a:pt x="25890" y="25740"/>
                      </a:cubicBezTo>
                      <a:cubicBezTo>
                        <a:pt x="25614" y="16767"/>
                        <a:pt x="24612" y="7093"/>
                        <a:pt x="21955" y="0"/>
                      </a:cubicBez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28"/>
                <p:cNvSpPr/>
                <p:nvPr/>
              </p:nvSpPr>
              <p:spPr>
                <a:xfrm>
                  <a:off x="-928500" y="4977625"/>
                  <a:ext cx="560103" cy="166828"/>
                </a:xfrm>
                <a:custGeom>
                  <a:avLst/>
                  <a:gdLst/>
                  <a:ahLst/>
                  <a:cxnLst/>
                  <a:rect l="l" t="t" r="r" b="b"/>
                  <a:pathLst>
                    <a:path w="21530" h="6267" extrusionOk="0">
                      <a:moveTo>
                        <a:pt x="19600" y="1"/>
                      </a:moveTo>
                      <a:lnTo>
                        <a:pt x="1" y="26"/>
                      </a:lnTo>
                      <a:lnTo>
                        <a:pt x="2006" y="6266"/>
                      </a:lnTo>
                      <a:lnTo>
                        <a:pt x="21530" y="6266"/>
                      </a:lnTo>
                      <a:lnTo>
                        <a:pt x="19600" y="1"/>
                      </a:ln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5" name="Google Shape;615;p28"/>
              <p:cNvGrpSpPr/>
              <p:nvPr/>
            </p:nvGrpSpPr>
            <p:grpSpPr>
              <a:xfrm>
                <a:off x="-1506814" y="3590670"/>
                <a:ext cx="578334" cy="1553776"/>
                <a:chOff x="-1506814" y="3590670"/>
                <a:chExt cx="578334" cy="1553776"/>
              </a:xfrm>
            </p:grpSpPr>
            <p:sp>
              <p:nvSpPr>
                <p:cNvPr id="616" name="Google Shape;616;p28"/>
                <p:cNvSpPr/>
                <p:nvPr/>
              </p:nvSpPr>
              <p:spPr>
                <a:xfrm>
                  <a:off x="-1506814" y="3590670"/>
                  <a:ext cx="545092" cy="1374450"/>
                </a:xfrm>
                <a:custGeom>
                  <a:avLst/>
                  <a:gdLst/>
                  <a:ahLst/>
                  <a:cxnLst/>
                  <a:rect l="l" t="t" r="r" b="b"/>
                  <a:pathLst>
                    <a:path w="20953" h="52833" extrusionOk="0">
                      <a:moveTo>
                        <a:pt x="2607" y="1"/>
                      </a:moveTo>
                      <a:cubicBezTo>
                        <a:pt x="476" y="5915"/>
                        <a:pt x="0" y="18472"/>
                        <a:pt x="426" y="30402"/>
                      </a:cubicBezTo>
                      <a:cubicBezTo>
                        <a:pt x="752" y="38973"/>
                        <a:pt x="1554" y="47244"/>
                        <a:pt x="2557" y="52482"/>
                      </a:cubicBezTo>
                      <a:cubicBezTo>
                        <a:pt x="2557" y="52607"/>
                        <a:pt x="2582" y="52733"/>
                        <a:pt x="2607" y="52833"/>
                      </a:cubicBezTo>
                      <a:lnTo>
                        <a:pt x="3885" y="52783"/>
                      </a:lnTo>
                      <a:lnTo>
                        <a:pt x="3910" y="52783"/>
                      </a:lnTo>
                      <a:lnTo>
                        <a:pt x="13359" y="52357"/>
                      </a:lnTo>
                      <a:lnTo>
                        <a:pt x="13384" y="52357"/>
                      </a:lnTo>
                      <a:lnTo>
                        <a:pt x="20953" y="52031"/>
                      </a:lnTo>
                      <a:lnTo>
                        <a:pt x="20928" y="50753"/>
                      </a:lnTo>
                      <a:lnTo>
                        <a:pt x="20777" y="43159"/>
                      </a:lnTo>
                      <a:cubicBezTo>
                        <a:pt x="19975" y="37194"/>
                        <a:pt x="19098" y="30352"/>
                        <a:pt x="18371" y="24587"/>
                      </a:cubicBezTo>
                      <a:cubicBezTo>
                        <a:pt x="18522" y="24562"/>
                        <a:pt x="18672" y="24562"/>
                        <a:pt x="18822" y="24562"/>
                      </a:cubicBezTo>
                      <a:cubicBezTo>
                        <a:pt x="19190" y="24562"/>
                        <a:pt x="19557" y="24551"/>
                        <a:pt x="19925" y="24551"/>
                      </a:cubicBezTo>
                      <a:cubicBezTo>
                        <a:pt x="20109" y="24551"/>
                        <a:pt x="20293" y="24554"/>
                        <a:pt x="20476" y="24562"/>
                      </a:cubicBezTo>
                      <a:lnTo>
                        <a:pt x="20226" y="10552"/>
                      </a:lnTo>
                      <a:lnTo>
                        <a:pt x="20226" y="10527"/>
                      </a:lnTo>
                      <a:lnTo>
                        <a:pt x="20050" y="502"/>
                      </a:lnTo>
                      <a:lnTo>
                        <a:pt x="2607" y="1"/>
                      </a:ln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28"/>
                <p:cNvSpPr/>
                <p:nvPr/>
              </p:nvSpPr>
              <p:spPr>
                <a:xfrm>
                  <a:off x="-1439025" y="4939675"/>
                  <a:ext cx="510544" cy="204771"/>
                </a:xfrm>
                <a:custGeom>
                  <a:avLst/>
                  <a:gdLst/>
                  <a:ahLst/>
                  <a:cxnLst/>
                  <a:rect l="l" t="t" r="r" b="b"/>
                  <a:pathLst>
                    <a:path w="19625" h="7696" extrusionOk="0">
                      <a:moveTo>
                        <a:pt x="18347" y="1"/>
                      </a:moveTo>
                      <a:lnTo>
                        <a:pt x="1" y="803"/>
                      </a:lnTo>
                      <a:lnTo>
                        <a:pt x="1053" y="7695"/>
                      </a:lnTo>
                      <a:lnTo>
                        <a:pt x="19625" y="7695"/>
                      </a:lnTo>
                      <a:lnTo>
                        <a:pt x="18347" y="1"/>
                      </a:ln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8" name="Google Shape;618;p28"/>
              <p:cNvSpPr/>
              <p:nvPr/>
            </p:nvSpPr>
            <p:spPr>
              <a:xfrm>
                <a:off x="-1499660" y="2979084"/>
                <a:ext cx="1162558" cy="1446174"/>
              </a:xfrm>
              <a:custGeom>
                <a:avLst/>
                <a:gdLst/>
                <a:ahLst/>
                <a:cxnLst/>
                <a:rect l="l" t="t" r="r" b="b"/>
                <a:pathLst>
                  <a:path w="44688" h="55590" extrusionOk="0">
                    <a:moveTo>
                      <a:pt x="24086" y="1"/>
                    </a:moveTo>
                    <a:cubicBezTo>
                      <a:pt x="24086" y="1"/>
                      <a:pt x="3033" y="5640"/>
                      <a:pt x="1" y="26768"/>
                    </a:cubicBezTo>
                    <a:cubicBezTo>
                      <a:pt x="2908" y="36843"/>
                      <a:pt x="12156" y="55590"/>
                      <a:pt x="12156" y="55590"/>
                    </a:cubicBezTo>
                    <a:cubicBezTo>
                      <a:pt x="22632" y="42131"/>
                      <a:pt x="44688" y="33008"/>
                      <a:pt x="44688" y="33008"/>
                    </a:cubicBezTo>
                    <a:cubicBezTo>
                      <a:pt x="36918" y="13660"/>
                      <a:pt x="24086" y="1"/>
                      <a:pt x="2408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28"/>
              <p:cNvSpPr/>
              <p:nvPr/>
            </p:nvSpPr>
            <p:spPr>
              <a:xfrm>
                <a:off x="-1670475" y="3127083"/>
                <a:ext cx="1581140" cy="1645085"/>
              </a:xfrm>
              <a:custGeom>
                <a:avLst/>
                <a:gdLst/>
                <a:ahLst/>
                <a:cxnLst/>
                <a:rect l="l" t="t" r="r" b="b"/>
                <a:pathLst>
                  <a:path w="60778" h="63236" extrusionOk="0">
                    <a:moveTo>
                      <a:pt x="36717" y="1"/>
                    </a:moveTo>
                    <a:lnTo>
                      <a:pt x="13710" y="5289"/>
                    </a:lnTo>
                    <a:cubicBezTo>
                      <a:pt x="0" y="15064"/>
                      <a:pt x="1579" y="58272"/>
                      <a:pt x="1579" y="58272"/>
                    </a:cubicBezTo>
                    <a:cubicBezTo>
                      <a:pt x="1579" y="58272"/>
                      <a:pt x="5843" y="63236"/>
                      <a:pt x="14095" y="63236"/>
                    </a:cubicBezTo>
                    <a:cubicBezTo>
                      <a:pt x="16084" y="63236"/>
                      <a:pt x="18304" y="62947"/>
                      <a:pt x="20752" y="62232"/>
                    </a:cubicBezTo>
                    <a:cubicBezTo>
                      <a:pt x="23439" y="61448"/>
                      <a:pt x="26085" y="61205"/>
                      <a:pt x="28737" y="61205"/>
                    </a:cubicBezTo>
                    <a:cubicBezTo>
                      <a:pt x="33056" y="61205"/>
                      <a:pt x="37390" y="61849"/>
                      <a:pt x="41940" y="61849"/>
                    </a:cubicBezTo>
                    <a:cubicBezTo>
                      <a:pt x="47731" y="61849"/>
                      <a:pt x="53872" y="60807"/>
                      <a:pt x="60778" y="56066"/>
                    </a:cubicBezTo>
                    <a:cubicBezTo>
                      <a:pt x="54712" y="47370"/>
                      <a:pt x="54863" y="17971"/>
                      <a:pt x="367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28"/>
              <p:cNvSpPr/>
              <p:nvPr/>
            </p:nvSpPr>
            <p:spPr>
              <a:xfrm>
                <a:off x="-1633976" y="4487173"/>
                <a:ext cx="1506164" cy="188479"/>
              </a:xfrm>
              <a:custGeom>
                <a:avLst/>
                <a:gdLst/>
                <a:ahLst/>
                <a:cxnLst/>
                <a:rect l="l" t="t" r="r" b="b"/>
                <a:pathLst>
                  <a:path w="57896" h="7245" extrusionOk="0">
                    <a:moveTo>
                      <a:pt x="57420" y="1"/>
                    </a:moveTo>
                    <a:cubicBezTo>
                      <a:pt x="50965" y="4085"/>
                      <a:pt x="45704" y="5050"/>
                      <a:pt x="40880" y="5050"/>
                    </a:cubicBezTo>
                    <a:cubicBezTo>
                      <a:pt x="38718" y="5050"/>
                      <a:pt x="36643" y="4857"/>
                      <a:pt x="34588" y="4663"/>
                    </a:cubicBezTo>
                    <a:cubicBezTo>
                      <a:pt x="32548" y="4464"/>
                      <a:pt x="30478" y="4265"/>
                      <a:pt x="28337" y="4265"/>
                    </a:cubicBezTo>
                    <a:cubicBezTo>
                      <a:pt x="26163" y="4265"/>
                      <a:pt x="23916" y="4470"/>
                      <a:pt x="21555" y="5089"/>
                    </a:cubicBezTo>
                    <a:cubicBezTo>
                      <a:pt x="18062" y="6005"/>
                      <a:pt x="15053" y="6342"/>
                      <a:pt x="12520" y="6342"/>
                    </a:cubicBezTo>
                    <a:cubicBezTo>
                      <a:pt x="9581" y="6342"/>
                      <a:pt x="7284" y="5889"/>
                      <a:pt x="5615" y="5364"/>
                    </a:cubicBezTo>
                    <a:cubicBezTo>
                      <a:pt x="2257" y="4337"/>
                      <a:pt x="627" y="2808"/>
                      <a:pt x="627" y="2783"/>
                    </a:cubicBezTo>
                    <a:lnTo>
                      <a:pt x="1" y="3435"/>
                    </a:lnTo>
                    <a:cubicBezTo>
                      <a:pt x="201" y="3635"/>
                      <a:pt x="4061" y="7244"/>
                      <a:pt x="12482" y="7244"/>
                    </a:cubicBezTo>
                    <a:cubicBezTo>
                      <a:pt x="15114" y="7244"/>
                      <a:pt x="18196" y="6893"/>
                      <a:pt x="21780" y="5966"/>
                    </a:cubicBezTo>
                    <a:cubicBezTo>
                      <a:pt x="24084" y="5355"/>
                      <a:pt x="26246" y="5151"/>
                      <a:pt x="28367" y="5151"/>
                    </a:cubicBezTo>
                    <a:cubicBezTo>
                      <a:pt x="30423" y="5151"/>
                      <a:pt x="32440" y="5342"/>
                      <a:pt x="34512" y="5540"/>
                    </a:cubicBezTo>
                    <a:cubicBezTo>
                      <a:pt x="36620" y="5743"/>
                      <a:pt x="38752" y="5946"/>
                      <a:pt x="40979" y="5946"/>
                    </a:cubicBezTo>
                    <a:cubicBezTo>
                      <a:pt x="45901" y="5946"/>
                      <a:pt x="51287" y="4954"/>
                      <a:pt x="57896" y="778"/>
                    </a:cubicBezTo>
                    <a:lnTo>
                      <a:pt x="57420" y="1"/>
                    </a:ln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8"/>
              <p:cNvSpPr/>
              <p:nvPr/>
            </p:nvSpPr>
            <p:spPr>
              <a:xfrm>
                <a:off x="-791584" y="2663522"/>
                <a:ext cx="564031" cy="2005600"/>
              </a:xfrm>
              <a:custGeom>
                <a:avLst/>
                <a:gdLst/>
                <a:ahLst/>
                <a:cxnLst/>
                <a:rect l="l" t="t" r="r" b="b"/>
                <a:pathLst>
                  <a:path w="21681" h="77094" extrusionOk="0">
                    <a:moveTo>
                      <a:pt x="3159" y="0"/>
                    </a:moveTo>
                    <a:cubicBezTo>
                      <a:pt x="1605" y="7118"/>
                      <a:pt x="552" y="14436"/>
                      <a:pt x="1" y="21730"/>
                    </a:cubicBezTo>
                    <a:lnTo>
                      <a:pt x="1" y="21855"/>
                    </a:lnTo>
                    <a:lnTo>
                      <a:pt x="76" y="21980"/>
                    </a:lnTo>
                    <a:cubicBezTo>
                      <a:pt x="11029" y="39775"/>
                      <a:pt x="18021" y="58321"/>
                      <a:pt x="20803" y="77093"/>
                    </a:cubicBezTo>
                    <a:lnTo>
                      <a:pt x="21680" y="76968"/>
                    </a:lnTo>
                    <a:cubicBezTo>
                      <a:pt x="18898" y="58121"/>
                      <a:pt x="11906" y="39499"/>
                      <a:pt x="928" y="21630"/>
                    </a:cubicBezTo>
                    <a:cubicBezTo>
                      <a:pt x="1455" y="14436"/>
                      <a:pt x="2482" y="7218"/>
                      <a:pt x="4036" y="176"/>
                    </a:cubicBezTo>
                    <a:lnTo>
                      <a:pt x="3159" y="0"/>
                    </a:ln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8"/>
              <p:cNvSpPr/>
              <p:nvPr/>
            </p:nvSpPr>
            <p:spPr>
              <a:xfrm>
                <a:off x="-1326218" y="3770616"/>
                <a:ext cx="517074" cy="519676"/>
              </a:xfrm>
              <a:custGeom>
                <a:avLst/>
                <a:gdLst/>
                <a:ahLst/>
                <a:cxnLst/>
                <a:rect l="l" t="t" r="r" b="b"/>
                <a:pathLst>
                  <a:path w="19876" h="19976" extrusionOk="0">
                    <a:moveTo>
                      <a:pt x="376" y="1"/>
                    </a:moveTo>
                    <a:lnTo>
                      <a:pt x="0" y="828"/>
                    </a:lnTo>
                    <a:cubicBezTo>
                      <a:pt x="8296" y="4688"/>
                      <a:pt x="15239" y="11680"/>
                      <a:pt x="19073" y="19976"/>
                    </a:cubicBezTo>
                    <a:lnTo>
                      <a:pt x="19875" y="19600"/>
                    </a:lnTo>
                    <a:cubicBezTo>
                      <a:pt x="15965" y="11104"/>
                      <a:pt x="8848" y="3961"/>
                      <a:pt x="376" y="1"/>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28"/>
              <p:cNvSpPr/>
              <p:nvPr/>
            </p:nvSpPr>
            <p:spPr>
              <a:xfrm>
                <a:off x="-1315786" y="3148624"/>
                <a:ext cx="640958" cy="140195"/>
              </a:xfrm>
              <a:custGeom>
                <a:avLst/>
                <a:gdLst/>
                <a:ahLst/>
                <a:cxnLst/>
                <a:rect l="l" t="t" r="r" b="b"/>
                <a:pathLst>
                  <a:path w="24638" h="5389" extrusionOk="0">
                    <a:moveTo>
                      <a:pt x="24161" y="0"/>
                    </a:moveTo>
                    <a:cubicBezTo>
                      <a:pt x="24076" y="64"/>
                      <a:pt x="17267" y="4496"/>
                      <a:pt x="6399" y="4496"/>
                    </a:cubicBezTo>
                    <a:cubicBezTo>
                      <a:pt x="4435" y="4496"/>
                      <a:pt x="2339" y="4351"/>
                      <a:pt x="126" y="4010"/>
                    </a:cubicBezTo>
                    <a:lnTo>
                      <a:pt x="0" y="4912"/>
                    </a:lnTo>
                    <a:cubicBezTo>
                      <a:pt x="2256" y="5238"/>
                      <a:pt x="4386" y="5389"/>
                      <a:pt x="6366" y="5389"/>
                    </a:cubicBezTo>
                    <a:cubicBezTo>
                      <a:pt x="17544" y="5389"/>
                      <a:pt x="24562" y="802"/>
                      <a:pt x="24637" y="752"/>
                    </a:cubicBezTo>
                    <a:lnTo>
                      <a:pt x="24161" y="0"/>
                    </a:ln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28"/>
              <p:cNvSpPr/>
              <p:nvPr/>
            </p:nvSpPr>
            <p:spPr>
              <a:xfrm>
                <a:off x="-1301452" y="3108769"/>
                <a:ext cx="161735" cy="183952"/>
              </a:xfrm>
              <a:custGeom>
                <a:avLst/>
                <a:gdLst/>
                <a:ahLst/>
                <a:cxnLst/>
                <a:rect l="l" t="t" r="r" b="b"/>
                <a:pathLst>
                  <a:path w="6217" h="7071" extrusionOk="0">
                    <a:moveTo>
                      <a:pt x="1354" y="905"/>
                    </a:moveTo>
                    <a:cubicBezTo>
                      <a:pt x="1881" y="956"/>
                      <a:pt x="3109" y="2008"/>
                      <a:pt x="4637" y="5542"/>
                    </a:cubicBezTo>
                    <a:cubicBezTo>
                      <a:pt x="3735" y="5091"/>
                      <a:pt x="2407" y="4214"/>
                      <a:pt x="1480" y="2760"/>
                    </a:cubicBezTo>
                    <a:cubicBezTo>
                      <a:pt x="1028" y="2008"/>
                      <a:pt x="978" y="1306"/>
                      <a:pt x="1154" y="1006"/>
                    </a:cubicBezTo>
                    <a:cubicBezTo>
                      <a:pt x="1204" y="931"/>
                      <a:pt x="1254" y="905"/>
                      <a:pt x="1329" y="905"/>
                    </a:cubicBezTo>
                    <a:close/>
                    <a:moveTo>
                      <a:pt x="1350" y="1"/>
                    </a:moveTo>
                    <a:cubicBezTo>
                      <a:pt x="957" y="1"/>
                      <a:pt x="613" y="177"/>
                      <a:pt x="402" y="530"/>
                    </a:cubicBezTo>
                    <a:cubicBezTo>
                      <a:pt x="1" y="1181"/>
                      <a:pt x="126" y="2259"/>
                      <a:pt x="728" y="3236"/>
                    </a:cubicBezTo>
                    <a:cubicBezTo>
                      <a:pt x="2382" y="5893"/>
                      <a:pt x="5214" y="6770"/>
                      <a:pt x="5339" y="6795"/>
                    </a:cubicBezTo>
                    <a:lnTo>
                      <a:pt x="6216" y="7071"/>
                    </a:lnTo>
                    <a:lnTo>
                      <a:pt x="5866" y="6219"/>
                    </a:lnTo>
                    <a:cubicBezTo>
                      <a:pt x="4362" y="2334"/>
                      <a:pt x="2783" y="129"/>
                      <a:pt x="1429" y="3"/>
                    </a:cubicBezTo>
                    <a:cubicBezTo>
                      <a:pt x="1403" y="2"/>
                      <a:pt x="1376" y="1"/>
                      <a:pt x="1350" y="1"/>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28"/>
              <p:cNvSpPr/>
              <p:nvPr/>
            </p:nvSpPr>
            <p:spPr>
              <a:xfrm>
                <a:off x="-1176268" y="3128514"/>
                <a:ext cx="175419" cy="166834"/>
              </a:xfrm>
              <a:custGeom>
                <a:avLst/>
                <a:gdLst/>
                <a:ahLst/>
                <a:cxnLst/>
                <a:rect l="l" t="t" r="r" b="b"/>
                <a:pathLst>
                  <a:path w="6743" h="6413" extrusionOk="0">
                    <a:moveTo>
                      <a:pt x="5364" y="898"/>
                    </a:moveTo>
                    <a:cubicBezTo>
                      <a:pt x="5515" y="898"/>
                      <a:pt x="5640" y="923"/>
                      <a:pt x="5715" y="974"/>
                    </a:cubicBezTo>
                    <a:cubicBezTo>
                      <a:pt x="5816" y="1024"/>
                      <a:pt x="5841" y="1074"/>
                      <a:pt x="5841" y="1174"/>
                    </a:cubicBezTo>
                    <a:cubicBezTo>
                      <a:pt x="5816" y="1700"/>
                      <a:pt x="4863" y="3004"/>
                      <a:pt x="1430" y="4733"/>
                    </a:cubicBezTo>
                    <a:cubicBezTo>
                      <a:pt x="1831" y="3806"/>
                      <a:pt x="2607" y="2402"/>
                      <a:pt x="4011" y="1400"/>
                    </a:cubicBezTo>
                    <a:cubicBezTo>
                      <a:pt x="4487" y="1049"/>
                      <a:pt x="4988" y="898"/>
                      <a:pt x="5364" y="898"/>
                    </a:cubicBezTo>
                    <a:close/>
                    <a:moveTo>
                      <a:pt x="5366" y="1"/>
                    </a:moveTo>
                    <a:cubicBezTo>
                      <a:pt x="4777" y="1"/>
                      <a:pt x="4091" y="235"/>
                      <a:pt x="3485" y="673"/>
                    </a:cubicBezTo>
                    <a:cubicBezTo>
                      <a:pt x="928" y="2527"/>
                      <a:pt x="252" y="5385"/>
                      <a:pt x="201" y="5510"/>
                    </a:cubicBezTo>
                    <a:lnTo>
                      <a:pt x="1" y="6412"/>
                    </a:lnTo>
                    <a:lnTo>
                      <a:pt x="1" y="6412"/>
                    </a:lnTo>
                    <a:lnTo>
                      <a:pt x="828" y="6011"/>
                    </a:lnTo>
                    <a:cubicBezTo>
                      <a:pt x="4612" y="4257"/>
                      <a:pt x="6693" y="2527"/>
                      <a:pt x="6743" y="1174"/>
                    </a:cubicBezTo>
                    <a:cubicBezTo>
                      <a:pt x="6743" y="748"/>
                      <a:pt x="6517" y="372"/>
                      <a:pt x="6141" y="172"/>
                    </a:cubicBezTo>
                    <a:cubicBezTo>
                      <a:pt x="5919" y="56"/>
                      <a:pt x="5654" y="1"/>
                      <a:pt x="5366" y="1"/>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8"/>
              <p:cNvSpPr/>
              <p:nvPr/>
            </p:nvSpPr>
            <p:spPr>
              <a:xfrm>
                <a:off x="-1292321" y="3250316"/>
                <a:ext cx="198234" cy="409502"/>
              </a:xfrm>
              <a:custGeom>
                <a:avLst/>
                <a:gdLst/>
                <a:ahLst/>
                <a:cxnLst/>
                <a:rect l="l" t="t" r="r" b="b"/>
                <a:pathLst>
                  <a:path w="7620" h="15741" extrusionOk="0">
                    <a:moveTo>
                      <a:pt x="5089" y="1"/>
                    </a:moveTo>
                    <a:lnTo>
                      <a:pt x="4562" y="678"/>
                    </a:lnTo>
                    <a:cubicBezTo>
                      <a:pt x="2231" y="3735"/>
                      <a:pt x="652" y="7369"/>
                      <a:pt x="1" y="11179"/>
                    </a:cubicBezTo>
                    <a:lnTo>
                      <a:pt x="878" y="11329"/>
                    </a:lnTo>
                    <a:cubicBezTo>
                      <a:pt x="1454" y="7946"/>
                      <a:pt x="2783" y="4713"/>
                      <a:pt x="4763" y="1906"/>
                    </a:cubicBezTo>
                    <a:cubicBezTo>
                      <a:pt x="6241" y="6542"/>
                      <a:pt x="6693" y="11154"/>
                      <a:pt x="6091" y="15615"/>
                    </a:cubicBezTo>
                    <a:lnTo>
                      <a:pt x="6993" y="15740"/>
                    </a:lnTo>
                    <a:cubicBezTo>
                      <a:pt x="7620" y="10853"/>
                      <a:pt x="7068" y="5840"/>
                      <a:pt x="5339" y="803"/>
                    </a:cubicBezTo>
                    <a:lnTo>
                      <a:pt x="5089" y="1"/>
                    </a:ln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8"/>
              <p:cNvSpPr/>
              <p:nvPr/>
            </p:nvSpPr>
            <p:spPr>
              <a:xfrm>
                <a:off x="-788956" y="2470517"/>
                <a:ext cx="451855" cy="532215"/>
              </a:xfrm>
              <a:custGeom>
                <a:avLst/>
                <a:gdLst/>
                <a:ahLst/>
                <a:cxnLst/>
                <a:rect l="l" t="t" r="r" b="b"/>
                <a:pathLst>
                  <a:path w="17369" h="20458" extrusionOk="0">
                    <a:moveTo>
                      <a:pt x="5514" y="1"/>
                    </a:moveTo>
                    <a:lnTo>
                      <a:pt x="777" y="12783"/>
                    </a:lnTo>
                    <a:cubicBezTo>
                      <a:pt x="0" y="14788"/>
                      <a:pt x="877" y="17069"/>
                      <a:pt x="2807" y="18046"/>
                    </a:cubicBezTo>
                    <a:lnTo>
                      <a:pt x="6542" y="19976"/>
                    </a:lnTo>
                    <a:cubicBezTo>
                      <a:pt x="7171" y="20302"/>
                      <a:pt x="7844" y="20457"/>
                      <a:pt x="8507" y="20457"/>
                    </a:cubicBezTo>
                    <a:cubicBezTo>
                      <a:pt x="9982" y="20457"/>
                      <a:pt x="11410" y="19688"/>
                      <a:pt x="12206" y="18322"/>
                    </a:cubicBezTo>
                    <a:lnTo>
                      <a:pt x="17369" y="8246"/>
                    </a:lnTo>
                    <a:lnTo>
                      <a:pt x="5514" y="1"/>
                    </a:ln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28"/>
              <p:cNvSpPr/>
              <p:nvPr/>
            </p:nvSpPr>
            <p:spPr>
              <a:xfrm>
                <a:off x="-721812" y="2201808"/>
                <a:ext cx="232158" cy="504769"/>
              </a:xfrm>
              <a:custGeom>
                <a:avLst/>
                <a:gdLst/>
                <a:ahLst/>
                <a:cxnLst/>
                <a:rect l="l" t="t" r="r" b="b"/>
                <a:pathLst>
                  <a:path w="8924" h="19403" extrusionOk="0">
                    <a:moveTo>
                      <a:pt x="7438" y="0"/>
                    </a:moveTo>
                    <a:cubicBezTo>
                      <a:pt x="6871" y="0"/>
                      <a:pt x="6351" y="352"/>
                      <a:pt x="6166" y="906"/>
                    </a:cubicBezTo>
                    <a:lnTo>
                      <a:pt x="1" y="18250"/>
                    </a:lnTo>
                    <a:lnTo>
                      <a:pt x="4387" y="19402"/>
                    </a:lnTo>
                    <a:lnTo>
                      <a:pt x="8748" y="1683"/>
                    </a:lnTo>
                    <a:cubicBezTo>
                      <a:pt x="8923" y="981"/>
                      <a:pt x="8497" y="254"/>
                      <a:pt x="7820" y="54"/>
                    </a:cubicBezTo>
                    <a:cubicBezTo>
                      <a:pt x="7693" y="18"/>
                      <a:pt x="7564" y="0"/>
                      <a:pt x="7438" y="0"/>
                    </a:cubicBez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28"/>
              <p:cNvSpPr/>
              <p:nvPr/>
            </p:nvSpPr>
            <p:spPr>
              <a:xfrm>
                <a:off x="-654641" y="2250248"/>
                <a:ext cx="288194" cy="490227"/>
              </a:xfrm>
              <a:custGeom>
                <a:avLst/>
                <a:gdLst/>
                <a:ahLst/>
                <a:cxnLst/>
                <a:rect l="l" t="t" r="r" b="b"/>
                <a:pathLst>
                  <a:path w="11078" h="18844" extrusionOk="0">
                    <a:moveTo>
                      <a:pt x="9528" y="0"/>
                    </a:moveTo>
                    <a:cubicBezTo>
                      <a:pt x="9044" y="0"/>
                      <a:pt x="8583" y="275"/>
                      <a:pt x="8346" y="748"/>
                    </a:cubicBezTo>
                    <a:lnTo>
                      <a:pt x="0" y="17139"/>
                    </a:lnTo>
                    <a:lnTo>
                      <a:pt x="4211" y="18844"/>
                    </a:lnTo>
                    <a:lnTo>
                      <a:pt x="10802" y="1851"/>
                    </a:lnTo>
                    <a:cubicBezTo>
                      <a:pt x="11078" y="1174"/>
                      <a:pt x="10752" y="398"/>
                      <a:pt x="10075" y="122"/>
                    </a:cubicBezTo>
                    <a:cubicBezTo>
                      <a:pt x="9897" y="39"/>
                      <a:pt x="9711" y="0"/>
                      <a:pt x="9528" y="0"/>
                    </a:cubicBez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8"/>
              <p:cNvSpPr/>
              <p:nvPr/>
            </p:nvSpPr>
            <p:spPr>
              <a:xfrm>
                <a:off x="-588147" y="2321269"/>
                <a:ext cx="313637" cy="480497"/>
              </a:xfrm>
              <a:custGeom>
                <a:avLst/>
                <a:gdLst/>
                <a:ahLst/>
                <a:cxnLst/>
                <a:rect l="l" t="t" r="r" b="b"/>
                <a:pathLst>
                  <a:path w="12056" h="18470" extrusionOk="0">
                    <a:moveTo>
                      <a:pt x="10530" y="0"/>
                    </a:moveTo>
                    <a:cubicBezTo>
                      <a:pt x="10061" y="0"/>
                      <a:pt x="9609" y="242"/>
                      <a:pt x="9349" y="675"/>
                    </a:cubicBezTo>
                    <a:lnTo>
                      <a:pt x="1" y="16515"/>
                    </a:lnTo>
                    <a:lnTo>
                      <a:pt x="4086" y="18470"/>
                    </a:lnTo>
                    <a:lnTo>
                      <a:pt x="11755" y="1928"/>
                    </a:lnTo>
                    <a:cubicBezTo>
                      <a:pt x="12056" y="1277"/>
                      <a:pt x="11780" y="475"/>
                      <a:pt x="11154" y="149"/>
                    </a:cubicBezTo>
                    <a:cubicBezTo>
                      <a:pt x="10953" y="48"/>
                      <a:pt x="10740" y="0"/>
                      <a:pt x="10530" y="0"/>
                    </a:cubicBez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8"/>
              <p:cNvSpPr/>
              <p:nvPr/>
            </p:nvSpPr>
            <p:spPr>
              <a:xfrm>
                <a:off x="-560102" y="2447779"/>
                <a:ext cx="340380" cy="468088"/>
              </a:xfrm>
              <a:custGeom>
                <a:avLst/>
                <a:gdLst/>
                <a:ahLst/>
                <a:cxnLst/>
                <a:rect l="l" t="t" r="r" b="b"/>
                <a:pathLst>
                  <a:path w="13084" h="17993" extrusionOk="0">
                    <a:moveTo>
                      <a:pt x="11541" y="1"/>
                    </a:moveTo>
                    <a:cubicBezTo>
                      <a:pt x="11110" y="1"/>
                      <a:pt x="10685" y="211"/>
                      <a:pt x="10426" y="599"/>
                    </a:cubicBezTo>
                    <a:lnTo>
                      <a:pt x="0" y="15762"/>
                    </a:lnTo>
                    <a:lnTo>
                      <a:pt x="3935" y="17993"/>
                    </a:lnTo>
                    <a:lnTo>
                      <a:pt x="12732" y="2003"/>
                    </a:lnTo>
                    <a:cubicBezTo>
                      <a:pt x="13083" y="1376"/>
                      <a:pt x="12857" y="574"/>
                      <a:pt x="12231" y="198"/>
                    </a:cubicBezTo>
                    <a:cubicBezTo>
                      <a:pt x="12017" y="64"/>
                      <a:pt x="11778" y="1"/>
                      <a:pt x="11541" y="1"/>
                    </a:cubicBez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8"/>
              <p:cNvSpPr/>
              <p:nvPr/>
            </p:nvSpPr>
            <p:spPr>
              <a:xfrm>
                <a:off x="-794185" y="2402487"/>
                <a:ext cx="129789" cy="464472"/>
              </a:xfrm>
              <a:custGeom>
                <a:avLst/>
                <a:gdLst/>
                <a:ahLst/>
                <a:cxnLst/>
                <a:rect l="l" t="t" r="r" b="b"/>
                <a:pathLst>
                  <a:path w="4989" h="17854" extrusionOk="0">
                    <a:moveTo>
                      <a:pt x="2563" y="0"/>
                    </a:moveTo>
                    <a:cubicBezTo>
                      <a:pt x="2512" y="0"/>
                      <a:pt x="2459" y="3"/>
                      <a:pt x="2407" y="9"/>
                    </a:cubicBezTo>
                    <a:cubicBezTo>
                      <a:pt x="1755" y="109"/>
                      <a:pt x="1279" y="686"/>
                      <a:pt x="1279" y="1338"/>
                    </a:cubicBezTo>
                    <a:cubicBezTo>
                      <a:pt x="1304" y="3317"/>
                      <a:pt x="1103" y="5272"/>
                      <a:pt x="327" y="9508"/>
                    </a:cubicBezTo>
                    <a:cubicBezTo>
                      <a:pt x="1" y="11212"/>
                      <a:pt x="828" y="17854"/>
                      <a:pt x="828" y="17854"/>
                    </a:cubicBezTo>
                    <a:lnTo>
                      <a:pt x="4763" y="9809"/>
                    </a:lnTo>
                    <a:cubicBezTo>
                      <a:pt x="4988" y="5799"/>
                      <a:pt x="4286" y="2541"/>
                      <a:pt x="3835" y="962"/>
                    </a:cubicBezTo>
                    <a:cubicBezTo>
                      <a:pt x="3674" y="386"/>
                      <a:pt x="3153" y="0"/>
                      <a:pt x="2563" y="0"/>
                    </a:cubicBez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8"/>
              <p:cNvSpPr/>
              <p:nvPr/>
            </p:nvSpPr>
            <p:spPr>
              <a:xfrm>
                <a:off x="-685287" y="2535736"/>
                <a:ext cx="121932" cy="359918"/>
              </a:xfrm>
              <a:custGeom>
                <a:avLst/>
                <a:gdLst/>
                <a:ahLst/>
                <a:cxnLst/>
                <a:rect l="l" t="t" r="r" b="b"/>
                <a:pathLst>
                  <a:path w="4687" h="13835" extrusionOk="0">
                    <a:moveTo>
                      <a:pt x="902" y="0"/>
                    </a:moveTo>
                    <a:lnTo>
                      <a:pt x="0" y="125"/>
                    </a:lnTo>
                    <a:lnTo>
                      <a:pt x="752" y="5414"/>
                    </a:lnTo>
                    <a:lnTo>
                      <a:pt x="827" y="5489"/>
                    </a:lnTo>
                    <a:cubicBezTo>
                      <a:pt x="3684" y="9374"/>
                      <a:pt x="2105" y="13333"/>
                      <a:pt x="2030" y="13484"/>
                    </a:cubicBezTo>
                    <a:lnTo>
                      <a:pt x="2857" y="13835"/>
                    </a:lnTo>
                    <a:cubicBezTo>
                      <a:pt x="2933" y="13659"/>
                      <a:pt x="4687" y="9323"/>
                      <a:pt x="1604" y="5063"/>
                    </a:cubicBezTo>
                    <a:lnTo>
                      <a:pt x="902" y="0"/>
                    </a:ln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4" name="Google Shape;634;p28"/>
          <p:cNvGrpSpPr/>
          <p:nvPr/>
        </p:nvGrpSpPr>
        <p:grpSpPr>
          <a:xfrm rot="-994227">
            <a:off x="603182" y="2383621"/>
            <a:ext cx="233618" cy="337407"/>
            <a:chOff x="5596673" y="2308649"/>
            <a:chExt cx="219310" cy="316743"/>
          </a:xfrm>
        </p:grpSpPr>
        <p:sp>
          <p:nvSpPr>
            <p:cNvPr id="635" name="Google Shape;635;p28"/>
            <p:cNvSpPr/>
            <p:nvPr/>
          </p:nvSpPr>
          <p:spPr>
            <a:xfrm>
              <a:off x="5652250" y="2331931"/>
              <a:ext cx="163733" cy="293462"/>
            </a:xfrm>
            <a:custGeom>
              <a:avLst/>
              <a:gdLst/>
              <a:ahLst/>
              <a:cxnLst/>
              <a:rect l="l" t="t" r="r" b="b"/>
              <a:pathLst>
                <a:path w="5188" h="8710" extrusionOk="0">
                  <a:moveTo>
                    <a:pt x="1110" y="0"/>
                  </a:moveTo>
                  <a:cubicBezTo>
                    <a:pt x="1110" y="0"/>
                    <a:pt x="425" y="979"/>
                    <a:pt x="131" y="1501"/>
                  </a:cubicBezTo>
                  <a:cubicBezTo>
                    <a:pt x="1" y="1794"/>
                    <a:pt x="294" y="2740"/>
                    <a:pt x="816" y="3947"/>
                  </a:cubicBezTo>
                  <a:cubicBezTo>
                    <a:pt x="816" y="3947"/>
                    <a:pt x="947" y="4078"/>
                    <a:pt x="947" y="4241"/>
                  </a:cubicBezTo>
                  <a:cubicBezTo>
                    <a:pt x="947" y="4241"/>
                    <a:pt x="947" y="4371"/>
                    <a:pt x="1110" y="4371"/>
                  </a:cubicBezTo>
                  <a:cubicBezTo>
                    <a:pt x="1240" y="4632"/>
                    <a:pt x="1240" y="4763"/>
                    <a:pt x="1371" y="5056"/>
                  </a:cubicBezTo>
                  <a:cubicBezTo>
                    <a:pt x="1501" y="5317"/>
                    <a:pt x="1762" y="5578"/>
                    <a:pt x="1925" y="5872"/>
                  </a:cubicBezTo>
                  <a:cubicBezTo>
                    <a:pt x="2056" y="6002"/>
                    <a:pt x="2186" y="6263"/>
                    <a:pt x="2317" y="6524"/>
                  </a:cubicBezTo>
                  <a:cubicBezTo>
                    <a:pt x="2741" y="7209"/>
                    <a:pt x="3263" y="7894"/>
                    <a:pt x="3948" y="8710"/>
                  </a:cubicBezTo>
                  <a:lnTo>
                    <a:pt x="4209" y="7633"/>
                  </a:lnTo>
                  <a:lnTo>
                    <a:pt x="5187" y="7340"/>
                  </a:lnTo>
                  <a:cubicBezTo>
                    <a:pt x="5187" y="7340"/>
                    <a:pt x="3948" y="5578"/>
                    <a:pt x="3132" y="4502"/>
                  </a:cubicBezTo>
                  <a:lnTo>
                    <a:pt x="3132" y="4371"/>
                  </a:lnTo>
                  <a:lnTo>
                    <a:pt x="3002" y="4241"/>
                  </a:lnTo>
                  <a:cubicBezTo>
                    <a:pt x="2871" y="4078"/>
                    <a:pt x="2741" y="3817"/>
                    <a:pt x="2578" y="3686"/>
                  </a:cubicBezTo>
                  <a:cubicBezTo>
                    <a:pt x="2578" y="3556"/>
                    <a:pt x="2578" y="3556"/>
                    <a:pt x="2447" y="3425"/>
                  </a:cubicBezTo>
                  <a:cubicBezTo>
                    <a:pt x="2447" y="3262"/>
                    <a:pt x="2317" y="3132"/>
                    <a:pt x="2317" y="3001"/>
                  </a:cubicBezTo>
                  <a:cubicBezTo>
                    <a:pt x="2186" y="2871"/>
                    <a:pt x="2186" y="2871"/>
                    <a:pt x="2186" y="2740"/>
                  </a:cubicBezTo>
                  <a:lnTo>
                    <a:pt x="2056" y="2610"/>
                  </a:lnTo>
                  <a:cubicBezTo>
                    <a:pt x="1632" y="1925"/>
                    <a:pt x="1371" y="1109"/>
                    <a:pt x="1240" y="555"/>
                  </a:cubicBezTo>
                  <a:cubicBezTo>
                    <a:pt x="1240" y="294"/>
                    <a:pt x="1110" y="163"/>
                    <a:pt x="1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8"/>
            <p:cNvSpPr/>
            <p:nvPr/>
          </p:nvSpPr>
          <p:spPr>
            <a:xfrm>
              <a:off x="5695487" y="2447327"/>
              <a:ext cx="55640" cy="104447"/>
            </a:xfrm>
            <a:custGeom>
              <a:avLst/>
              <a:gdLst/>
              <a:ahLst/>
              <a:cxnLst/>
              <a:rect l="l" t="t" r="r" b="b"/>
              <a:pathLst>
                <a:path w="1763" h="3100" extrusionOk="0">
                  <a:moveTo>
                    <a:pt x="1077" y="0"/>
                  </a:moveTo>
                  <a:lnTo>
                    <a:pt x="1" y="1631"/>
                  </a:lnTo>
                  <a:cubicBezTo>
                    <a:pt x="131" y="1892"/>
                    <a:pt x="392" y="2153"/>
                    <a:pt x="555" y="2447"/>
                  </a:cubicBezTo>
                  <a:cubicBezTo>
                    <a:pt x="686" y="2577"/>
                    <a:pt x="816" y="2838"/>
                    <a:pt x="947" y="3099"/>
                  </a:cubicBezTo>
                  <a:cubicBezTo>
                    <a:pt x="1208" y="2708"/>
                    <a:pt x="1632" y="2023"/>
                    <a:pt x="1762" y="946"/>
                  </a:cubicBezTo>
                  <a:cubicBezTo>
                    <a:pt x="1632" y="816"/>
                    <a:pt x="1371" y="392"/>
                    <a:pt x="1208" y="261"/>
                  </a:cubicBezTo>
                  <a:cubicBezTo>
                    <a:pt x="1208" y="131"/>
                    <a:pt x="1208" y="131"/>
                    <a:pt x="10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8"/>
            <p:cNvSpPr/>
            <p:nvPr/>
          </p:nvSpPr>
          <p:spPr>
            <a:xfrm>
              <a:off x="5596673" y="2341802"/>
              <a:ext cx="193557" cy="270416"/>
            </a:xfrm>
            <a:custGeom>
              <a:avLst/>
              <a:gdLst/>
              <a:ahLst/>
              <a:cxnLst/>
              <a:rect l="l" t="t" r="r" b="b"/>
              <a:pathLst>
                <a:path w="6133" h="8026" extrusionOk="0">
                  <a:moveTo>
                    <a:pt x="5448" y="1"/>
                  </a:moveTo>
                  <a:cubicBezTo>
                    <a:pt x="5317" y="131"/>
                    <a:pt x="5317" y="262"/>
                    <a:pt x="5154" y="523"/>
                  </a:cubicBezTo>
                  <a:cubicBezTo>
                    <a:pt x="4893" y="1077"/>
                    <a:pt x="4502" y="1762"/>
                    <a:pt x="3947" y="2447"/>
                  </a:cubicBezTo>
                  <a:cubicBezTo>
                    <a:pt x="3523" y="2969"/>
                    <a:pt x="3132" y="3393"/>
                    <a:pt x="2708" y="3948"/>
                  </a:cubicBezTo>
                  <a:cubicBezTo>
                    <a:pt x="1762" y="4894"/>
                    <a:pt x="0" y="6394"/>
                    <a:pt x="0" y="6394"/>
                  </a:cubicBezTo>
                  <a:lnTo>
                    <a:pt x="816" y="6916"/>
                  </a:lnTo>
                  <a:lnTo>
                    <a:pt x="1077" y="8025"/>
                  </a:lnTo>
                  <a:cubicBezTo>
                    <a:pt x="2055" y="7210"/>
                    <a:pt x="3001" y="6394"/>
                    <a:pt x="3686" y="5579"/>
                  </a:cubicBezTo>
                  <a:cubicBezTo>
                    <a:pt x="4078" y="5024"/>
                    <a:pt x="4502" y="4470"/>
                    <a:pt x="4893" y="4078"/>
                  </a:cubicBezTo>
                  <a:cubicBezTo>
                    <a:pt x="5709" y="2839"/>
                    <a:pt x="6133" y="1893"/>
                    <a:pt x="6133" y="1632"/>
                  </a:cubicBezTo>
                  <a:cubicBezTo>
                    <a:pt x="5839" y="523"/>
                    <a:pt x="5448" y="1"/>
                    <a:pt x="54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28"/>
            <p:cNvSpPr/>
            <p:nvPr/>
          </p:nvSpPr>
          <p:spPr>
            <a:xfrm>
              <a:off x="5656384" y="2350596"/>
              <a:ext cx="43269" cy="31907"/>
            </a:xfrm>
            <a:custGeom>
              <a:avLst/>
              <a:gdLst/>
              <a:ahLst/>
              <a:cxnLst/>
              <a:rect l="l" t="t" r="r" b="b"/>
              <a:pathLst>
                <a:path w="1371" h="947" extrusionOk="0">
                  <a:moveTo>
                    <a:pt x="1109" y="1"/>
                  </a:moveTo>
                  <a:cubicBezTo>
                    <a:pt x="816" y="1"/>
                    <a:pt x="685" y="131"/>
                    <a:pt x="424" y="262"/>
                  </a:cubicBezTo>
                  <a:cubicBezTo>
                    <a:pt x="294" y="555"/>
                    <a:pt x="163" y="816"/>
                    <a:pt x="0" y="947"/>
                  </a:cubicBezTo>
                  <a:cubicBezTo>
                    <a:pt x="294" y="816"/>
                    <a:pt x="685" y="686"/>
                    <a:pt x="1370" y="686"/>
                  </a:cubicBezTo>
                  <a:cubicBezTo>
                    <a:pt x="1240" y="425"/>
                    <a:pt x="1109" y="262"/>
                    <a:pt x="110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28"/>
            <p:cNvSpPr/>
            <p:nvPr/>
          </p:nvSpPr>
          <p:spPr>
            <a:xfrm>
              <a:off x="5751096" y="2355010"/>
              <a:ext cx="39134" cy="41779"/>
            </a:xfrm>
            <a:custGeom>
              <a:avLst/>
              <a:gdLst/>
              <a:ahLst/>
              <a:cxnLst/>
              <a:rect l="l" t="t" r="r" b="b"/>
              <a:pathLst>
                <a:path w="1240" h="1240" extrusionOk="0">
                  <a:moveTo>
                    <a:pt x="424" y="0"/>
                  </a:moveTo>
                  <a:lnTo>
                    <a:pt x="261" y="131"/>
                  </a:lnTo>
                  <a:cubicBezTo>
                    <a:pt x="261" y="294"/>
                    <a:pt x="131" y="555"/>
                    <a:pt x="0" y="685"/>
                  </a:cubicBezTo>
                  <a:cubicBezTo>
                    <a:pt x="555" y="816"/>
                    <a:pt x="1077" y="946"/>
                    <a:pt x="1240" y="1240"/>
                  </a:cubicBezTo>
                  <a:cubicBezTo>
                    <a:pt x="1077" y="816"/>
                    <a:pt x="946" y="424"/>
                    <a:pt x="816" y="294"/>
                  </a:cubicBezTo>
                  <a:cubicBezTo>
                    <a:pt x="685" y="131"/>
                    <a:pt x="555" y="0"/>
                    <a:pt x="4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8"/>
            <p:cNvSpPr/>
            <p:nvPr/>
          </p:nvSpPr>
          <p:spPr>
            <a:xfrm>
              <a:off x="5656384" y="2308649"/>
              <a:ext cx="133846" cy="88140"/>
            </a:xfrm>
            <a:custGeom>
              <a:avLst/>
              <a:gdLst/>
              <a:ahLst/>
              <a:cxnLst/>
              <a:rect l="l" t="t" r="r" b="b"/>
              <a:pathLst>
                <a:path w="4241" h="2616" extrusionOk="0">
                  <a:moveTo>
                    <a:pt x="1920" y="1"/>
                  </a:moveTo>
                  <a:cubicBezTo>
                    <a:pt x="1200" y="1"/>
                    <a:pt x="695" y="469"/>
                    <a:pt x="0" y="2192"/>
                  </a:cubicBezTo>
                  <a:cubicBezTo>
                    <a:pt x="298" y="1668"/>
                    <a:pt x="1056" y="1420"/>
                    <a:pt x="1854" y="1420"/>
                  </a:cubicBezTo>
                  <a:cubicBezTo>
                    <a:pt x="2894" y="1420"/>
                    <a:pt x="4001" y="1841"/>
                    <a:pt x="4241" y="2616"/>
                  </a:cubicBezTo>
                  <a:cubicBezTo>
                    <a:pt x="3686" y="430"/>
                    <a:pt x="3262" y="39"/>
                    <a:pt x="2316" y="39"/>
                  </a:cubicBezTo>
                  <a:cubicBezTo>
                    <a:pt x="2176" y="15"/>
                    <a:pt x="2045" y="1"/>
                    <a:pt x="19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1" name="Google Shape;641;p28"/>
          <p:cNvGrpSpPr/>
          <p:nvPr/>
        </p:nvGrpSpPr>
        <p:grpSpPr>
          <a:xfrm rot="1337928">
            <a:off x="2536399" y="2562824"/>
            <a:ext cx="233623" cy="337415"/>
            <a:chOff x="5596673" y="2308649"/>
            <a:chExt cx="219310" cy="316743"/>
          </a:xfrm>
        </p:grpSpPr>
        <p:sp>
          <p:nvSpPr>
            <p:cNvPr id="642" name="Google Shape;642;p28"/>
            <p:cNvSpPr/>
            <p:nvPr/>
          </p:nvSpPr>
          <p:spPr>
            <a:xfrm>
              <a:off x="5652250" y="2331931"/>
              <a:ext cx="163733" cy="293462"/>
            </a:xfrm>
            <a:custGeom>
              <a:avLst/>
              <a:gdLst/>
              <a:ahLst/>
              <a:cxnLst/>
              <a:rect l="l" t="t" r="r" b="b"/>
              <a:pathLst>
                <a:path w="5188" h="8710" extrusionOk="0">
                  <a:moveTo>
                    <a:pt x="1110" y="0"/>
                  </a:moveTo>
                  <a:cubicBezTo>
                    <a:pt x="1110" y="0"/>
                    <a:pt x="425" y="979"/>
                    <a:pt x="131" y="1501"/>
                  </a:cubicBezTo>
                  <a:cubicBezTo>
                    <a:pt x="1" y="1794"/>
                    <a:pt x="294" y="2740"/>
                    <a:pt x="816" y="3947"/>
                  </a:cubicBezTo>
                  <a:cubicBezTo>
                    <a:pt x="816" y="3947"/>
                    <a:pt x="947" y="4078"/>
                    <a:pt x="947" y="4241"/>
                  </a:cubicBezTo>
                  <a:cubicBezTo>
                    <a:pt x="947" y="4241"/>
                    <a:pt x="947" y="4371"/>
                    <a:pt x="1110" y="4371"/>
                  </a:cubicBezTo>
                  <a:cubicBezTo>
                    <a:pt x="1240" y="4632"/>
                    <a:pt x="1240" y="4763"/>
                    <a:pt x="1371" y="5056"/>
                  </a:cubicBezTo>
                  <a:cubicBezTo>
                    <a:pt x="1501" y="5317"/>
                    <a:pt x="1762" y="5578"/>
                    <a:pt x="1925" y="5872"/>
                  </a:cubicBezTo>
                  <a:cubicBezTo>
                    <a:pt x="2056" y="6002"/>
                    <a:pt x="2186" y="6263"/>
                    <a:pt x="2317" y="6524"/>
                  </a:cubicBezTo>
                  <a:cubicBezTo>
                    <a:pt x="2741" y="7209"/>
                    <a:pt x="3263" y="7894"/>
                    <a:pt x="3948" y="8710"/>
                  </a:cubicBezTo>
                  <a:lnTo>
                    <a:pt x="4209" y="7633"/>
                  </a:lnTo>
                  <a:lnTo>
                    <a:pt x="5187" y="7340"/>
                  </a:lnTo>
                  <a:cubicBezTo>
                    <a:pt x="5187" y="7340"/>
                    <a:pt x="3948" y="5578"/>
                    <a:pt x="3132" y="4502"/>
                  </a:cubicBezTo>
                  <a:lnTo>
                    <a:pt x="3132" y="4371"/>
                  </a:lnTo>
                  <a:lnTo>
                    <a:pt x="3002" y="4241"/>
                  </a:lnTo>
                  <a:cubicBezTo>
                    <a:pt x="2871" y="4078"/>
                    <a:pt x="2741" y="3817"/>
                    <a:pt x="2578" y="3686"/>
                  </a:cubicBezTo>
                  <a:cubicBezTo>
                    <a:pt x="2578" y="3556"/>
                    <a:pt x="2578" y="3556"/>
                    <a:pt x="2447" y="3425"/>
                  </a:cubicBezTo>
                  <a:cubicBezTo>
                    <a:pt x="2447" y="3262"/>
                    <a:pt x="2317" y="3132"/>
                    <a:pt x="2317" y="3001"/>
                  </a:cubicBezTo>
                  <a:cubicBezTo>
                    <a:pt x="2186" y="2871"/>
                    <a:pt x="2186" y="2871"/>
                    <a:pt x="2186" y="2740"/>
                  </a:cubicBezTo>
                  <a:lnTo>
                    <a:pt x="2056" y="2610"/>
                  </a:lnTo>
                  <a:cubicBezTo>
                    <a:pt x="1632" y="1925"/>
                    <a:pt x="1371" y="1109"/>
                    <a:pt x="1240" y="555"/>
                  </a:cubicBezTo>
                  <a:cubicBezTo>
                    <a:pt x="1240" y="294"/>
                    <a:pt x="1110" y="163"/>
                    <a:pt x="1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8"/>
            <p:cNvSpPr/>
            <p:nvPr/>
          </p:nvSpPr>
          <p:spPr>
            <a:xfrm>
              <a:off x="5695487" y="2447327"/>
              <a:ext cx="55640" cy="104447"/>
            </a:xfrm>
            <a:custGeom>
              <a:avLst/>
              <a:gdLst/>
              <a:ahLst/>
              <a:cxnLst/>
              <a:rect l="l" t="t" r="r" b="b"/>
              <a:pathLst>
                <a:path w="1763" h="3100" extrusionOk="0">
                  <a:moveTo>
                    <a:pt x="1077" y="0"/>
                  </a:moveTo>
                  <a:lnTo>
                    <a:pt x="1" y="1631"/>
                  </a:lnTo>
                  <a:cubicBezTo>
                    <a:pt x="131" y="1892"/>
                    <a:pt x="392" y="2153"/>
                    <a:pt x="555" y="2447"/>
                  </a:cubicBezTo>
                  <a:cubicBezTo>
                    <a:pt x="686" y="2577"/>
                    <a:pt x="816" y="2838"/>
                    <a:pt x="947" y="3099"/>
                  </a:cubicBezTo>
                  <a:cubicBezTo>
                    <a:pt x="1208" y="2708"/>
                    <a:pt x="1632" y="2023"/>
                    <a:pt x="1762" y="946"/>
                  </a:cubicBezTo>
                  <a:cubicBezTo>
                    <a:pt x="1632" y="816"/>
                    <a:pt x="1371" y="392"/>
                    <a:pt x="1208" y="261"/>
                  </a:cubicBezTo>
                  <a:cubicBezTo>
                    <a:pt x="1208" y="131"/>
                    <a:pt x="1208" y="131"/>
                    <a:pt x="10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8"/>
            <p:cNvSpPr/>
            <p:nvPr/>
          </p:nvSpPr>
          <p:spPr>
            <a:xfrm>
              <a:off x="5596673" y="2341802"/>
              <a:ext cx="193557" cy="270416"/>
            </a:xfrm>
            <a:custGeom>
              <a:avLst/>
              <a:gdLst/>
              <a:ahLst/>
              <a:cxnLst/>
              <a:rect l="l" t="t" r="r" b="b"/>
              <a:pathLst>
                <a:path w="6133" h="8026" extrusionOk="0">
                  <a:moveTo>
                    <a:pt x="5448" y="1"/>
                  </a:moveTo>
                  <a:cubicBezTo>
                    <a:pt x="5317" y="131"/>
                    <a:pt x="5317" y="262"/>
                    <a:pt x="5154" y="523"/>
                  </a:cubicBezTo>
                  <a:cubicBezTo>
                    <a:pt x="4893" y="1077"/>
                    <a:pt x="4502" y="1762"/>
                    <a:pt x="3947" y="2447"/>
                  </a:cubicBezTo>
                  <a:cubicBezTo>
                    <a:pt x="3523" y="2969"/>
                    <a:pt x="3132" y="3393"/>
                    <a:pt x="2708" y="3948"/>
                  </a:cubicBezTo>
                  <a:cubicBezTo>
                    <a:pt x="1762" y="4894"/>
                    <a:pt x="0" y="6394"/>
                    <a:pt x="0" y="6394"/>
                  </a:cubicBezTo>
                  <a:lnTo>
                    <a:pt x="816" y="6916"/>
                  </a:lnTo>
                  <a:lnTo>
                    <a:pt x="1077" y="8025"/>
                  </a:lnTo>
                  <a:cubicBezTo>
                    <a:pt x="2055" y="7210"/>
                    <a:pt x="3001" y="6394"/>
                    <a:pt x="3686" y="5579"/>
                  </a:cubicBezTo>
                  <a:cubicBezTo>
                    <a:pt x="4078" y="5024"/>
                    <a:pt x="4502" y="4470"/>
                    <a:pt x="4893" y="4078"/>
                  </a:cubicBezTo>
                  <a:cubicBezTo>
                    <a:pt x="5709" y="2839"/>
                    <a:pt x="6133" y="1893"/>
                    <a:pt x="6133" y="1632"/>
                  </a:cubicBezTo>
                  <a:cubicBezTo>
                    <a:pt x="5839" y="523"/>
                    <a:pt x="5448" y="1"/>
                    <a:pt x="54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8"/>
            <p:cNvSpPr/>
            <p:nvPr/>
          </p:nvSpPr>
          <p:spPr>
            <a:xfrm>
              <a:off x="5656384" y="2350596"/>
              <a:ext cx="43269" cy="31907"/>
            </a:xfrm>
            <a:custGeom>
              <a:avLst/>
              <a:gdLst/>
              <a:ahLst/>
              <a:cxnLst/>
              <a:rect l="l" t="t" r="r" b="b"/>
              <a:pathLst>
                <a:path w="1371" h="947" extrusionOk="0">
                  <a:moveTo>
                    <a:pt x="1109" y="1"/>
                  </a:moveTo>
                  <a:cubicBezTo>
                    <a:pt x="816" y="1"/>
                    <a:pt x="685" y="131"/>
                    <a:pt x="424" y="262"/>
                  </a:cubicBezTo>
                  <a:cubicBezTo>
                    <a:pt x="294" y="555"/>
                    <a:pt x="163" y="816"/>
                    <a:pt x="0" y="947"/>
                  </a:cubicBezTo>
                  <a:cubicBezTo>
                    <a:pt x="294" y="816"/>
                    <a:pt x="685" y="686"/>
                    <a:pt x="1370" y="686"/>
                  </a:cubicBezTo>
                  <a:cubicBezTo>
                    <a:pt x="1240" y="425"/>
                    <a:pt x="1109" y="262"/>
                    <a:pt x="110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28"/>
            <p:cNvSpPr/>
            <p:nvPr/>
          </p:nvSpPr>
          <p:spPr>
            <a:xfrm>
              <a:off x="5751096" y="2355010"/>
              <a:ext cx="39134" cy="41779"/>
            </a:xfrm>
            <a:custGeom>
              <a:avLst/>
              <a:gdLst/>
              <a:ahLst/>
              <a:cxnLst/>
              <a:rect l="l" t="t" r="r" b="b"/>
              <a:pathLst>
                <a:path w="1240" h="1240" extrusionOk="0">
                  <a:moveTo>
                    <a:pt x="424" y="0"/>
                  </a:moveTo>
                  <a:lnTo>
                    <a:pt x="261" y="131"/>
                  </a:lnTo>
                  <a:cubicBezTo>
                    <a:pt x="261" y="294"/>
                    <a:pt x="131" y="555"/>
                    <a:pt x="0" y="685"/>
                  </a:cubicBezTo>
                  <a:cubicBezTo>
                    <a:pt x="555" y="816"/>
                    <a:pt x="1077" y="946"/>
                    <a:pt x="1240" y="1240"/>
                  </a:cubicBezTo>
                  <a:cubicBezTo>
                    <a:pt x="1077" y="816"/>
                    <a:pt x="946" y="424"/>
                    <a:pt x="816" y="294"/>
                  </a:cubicBezTo>
                  <a:cubicBezTo>
                    <a:pt x="685" y="131"/>
                    <a:pt x="555" y="0"/>
                    <a:pt x="4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8"/>
            <p:cNvSpPr/>
            <p:nvPr/>
          </p:nvSpPr>
          <p:spPr>
            <a:xfrm>
              <a:off x="5656384" y="2308649"/>
              <a:ext cx="133846" cy="88140"/>
            </a:xfrm>
            <a:custGeom>
              <a:avLst/>
              <a:gdLst/>
              <a:ahLst/>
              <a:cxnLst/>
              <a:rect l="l" t="t" r="r" b="b"/>
              <a:pathLst>
                <a:path w="4241" h="2616" extrusionOk="0">
                  <a:moveTo>
                    <a:pt x="1920" y="1"/>
                  </a:moveTo>
                  <a:cubicBezTo>
                    <a:pt x="1200" y="1"/>
                    <a:pt x="695" y="469"/>
                    <a:pt x="0" y="2192"/>
                  </a:cubicBezTo>
                  <a:cubicBezTo>
                    <a:pt x="298" y="1668"/>
                    <a:pt x="1056" y="1420"/>
                    <a:pt x="1854" y="1420"/>
                  </a:cubicBezTo>
                  <a:cubicBezTo>
                    <a:pt x="2894" y="1420"/>
                    <a:pt x="4001" y="1841"/>
                    <a:pt x="4241" y="2616"/>
                  </a:cubicBezTo>
                  <a:cubicBezTo>
                    <a:pt x="3686" y="430"/>
                    <a:pt x="3262" y="39"/>
                    <a:pt x="2316" y="39"/>
                  </a:cubicBezTo>
                  <a:cubicBezTo>
                    <a:pt x="2176" y="15"/>
                    <a:pt x="2045" y="1"/>
                    <a:pt x="19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8" name="Google Shape;648;p28"/>
          <p:cNvGrpSpPr/>
          <p:nvPr/>
        </p:nvGrpSpPr>
        <p:grpSpPr>
          <a:xfrm rot="273303">
            <a:off x="3682624" y="2271863"/>
            <a:ext cx="233624" cy="337415"/>
            <a:chOff x="5596673" y="2308649"/>
            <a:chExt cx="219310" cy="316743"/>
          </a:xfrm>
        </p:grpSpPr>
        <p:sp>
          <p:nvSpPr>
            <p:cNvPr id="649" name="Google Shape;649;p28"/>
            <p:cNvSpPr/>
            <p:nvPr/>
          </p:nvSpPr>
          <p:spPr>
            <a:xfrm>
              <a:off x="5652250" y="2331931"/>
              <a:ext cx="163733" cy="293462"/>
            </a:xfrm>
            <a:custGeom>
              <a:avLst/>
              <a:gdLst/>
              <a:ahLst/>
              <a:cxnLst/>
              <a:rect l="l" t="t" r="r" b="b"/>
              <a:pathLst>
                <a:path w="5188" h="8710" extrusionOk="0">
                  <a:moveTo>
                    <a:pt x="1110" y="0"/>
                  </a:moveTo>
                  <a:cubicBezTo>
                    <a:pt x="1110" y="0"/>
                    <a:pt x="425" y="979"/>
                    <a:pt x="131" y="1501"/>
                  </a:cubicBezTo>
                  <a:cubicBezTo>
                    <a:pt x="1" y="1794"/>
                    <a:pt x="294" y="2740"/>
                    <a:pt x="816" y="3947"/>
                  </a:cubicBezTo>
                  <a:cubicBezTo>
                    <a:pt x="816" y="3947"/>
                    <a:pt x="947" y="4078"/>
                    <a:pt x="947" y="4241"/>
                  </a:cubicBezTo>
                  <a:cubicBezTo>
                    <a:pt x="947" y="4241"/>
                    <a:pt x="947" y="4371"/>
                    <a:pt x="1110" y="4371"/>
                  </a:cubicBezTo>
                  <a:cubicBezTo>
                    <a:pt x="1240" y="4632"/>
                    <a:pt x="1240" y="4763"/>
                    <a:pt x="1371" y="5056"/>
                  </a:cubicBezTo>
                  <a:cubicBezTo>
                    <a:pt x="1501" y="5317"/>
                    <a:pt x="1762" y="5578"/>
                    <a:pt x="1925" y="5872"/>
                  </a:cubicBezTo>
                  <a:cubicBezTo>
                    <a:pt x="2056" y="6002"/>
                    <a:pt x="2186" y="6263"/>
                    <a:pt x="2317" y="6524"/>
                  </a:cubicBezTo>
                  <a:cubicBezTo>
                    <a:pt x="2741" y="7209"/>
                    <a:pt x="3263" y="7894"/>
                    <a:pt x="3948" y="8710"/>
                  </a:cubicBezTo>
                  <a:lnTo>
                    <a:pt x="4209" y="7633"/>
                  </a:lnTo>
                  <a:lnTo>
                    <a:pt x="5187" y="7340"/>
                  </a:lnTo>
                  <a:cubicBezTo>
                    <a:pt x="5187" y="7340"/>
                    <a:pt x="3948" y="5578"/>
                    <a:pt x="3132" y="4502"/>
                  </a:cubicBezTo>
                  <a:lnTo>
                    <a:pt x="3132" y="4371"/>
                  </a:lnTo>
                  <a:lnTo>
                    <a:pt x="3002" y="4241"/>
                  </a:lnTo>
                  <a:cubicBezTo>
                    <a:pt x="2871" y="4078"/>
                    <a:pt x="2741" y="3817"/>
                    <a:pt x="2578" y="3686"/>
                  </a:cubicBezTo>
                  <a:cubicBezTo>
                    <a:pt x="2578" y="3556"/>
                    <a:pt x="2578" y="3556"/>
                    <a:pt x="2447" y="3425"/>
                  </a:cubicBezTo>
                  <a:cubicBezTo>
                    <a:pt x="2447" y="3262"/>
                    <a:pt x="2317" y="3132"/>
                    <a:pt x="2317" y="3001"/>
                  </a:cubicBezTo>
                  <a:cubicBezTo>
                    <a:pt x="2186" y="2871"/>
                    <a:pt x="2186" y="2871"/>
                    <a:pt x="2186" y="2740"/>
                  </a:cubicBezTo>
                  <a:lnTo>
                    <a:pt x="2056" y="2610"/>
                  </a:lnTo>
                  <a:cubicBezTo>
                    <a:pt x="1632" y="1925"/>
                    <a:pt x="1371" y="1109"/>
                    <a:pt x="1240" y="555"/>
                  </a:cubicBezTo>
                  <a:cubicBezTo>
                    <a:pt x="1240" y="294"/>
                    <a:pt x="1110" y="163"/>
                    <a:pt x="1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28"/>
            <p:cNvSpPr/>
            <p:nvPr/>
          </p:nvSpPr>
          <p:spPr>
            <a:xfrm>
              <a:off x="5695487" y="2447327"/>
              <a:ext cx="55640" cy="104447"/>
            </a:xfrm>
            <a:custGeom>
              <a:avLst/>
              <a:gdLst/>
              <a:ahLst/>
              <a:cxnLst/>
              <a:rect l="l" t="t" r="r" b="b"/>
              <a:pathLst>
                <a:path w="1763" h="3100" extrusionOk="0">
                  <a:moveTo>
                    <a:pt x="1077" y="0"/>
                  </a:moveTo>
                  <a:lnTo>
                    <a:pt x="1" y="1631"/>
                  </a:lnTo>
                  <a:cubicBezTo>
                    <a:pt x="131" y="1892"/>
                    <a:pt x="392" y="2153"/>
                    <a:pt x="555" y="2447"/>
                  </a:cubicBezTo>
                  <a:cubicBezTo>
                    <a:pt x="686" y="2577"/>
                    <a:pt x="816" y="2838"/>
                    <a:pt x="947" y="3099"/>
                  </a:cubicBezTo>
                  <a:cubicBezTo>
                    <a:pt x="1208" y="2708"/>
                    <a:pt x="1632" y="2023"/>
                    <a:pt x="1762" y="946"/>
                  </a:cubicBezTo>
                  <a:cubicBezTo>
                    <a:pt x="1632" y="816"/>
                    <a:pt x="1371" y="392"/>
                    <a:pt x="1208" y="261"/>
                  </a:cubicBezTo>
                  <a:cubicBezTo>
                    <a:pt x="1208" y="131"/>
                    <a:pt x="1208" y="131"/>
                    <a:pt x="10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8"/>
            <p:cNvSpPr/>
            <p:nvPr/>
          </p:nvSpPr>
          <p:spPr>
            <a:xfrm>
              <a:off x="5596673" y="2341802"/>
              <a:ext cx="193557" cy="270416"/>
            </a:xfrm>
            <a:custGeom>
              <a:avLst/>
              <a:gdLst/>
              <a:ahLst/>
              <a:cxnLst/>
              <a:rect l="l" t="t" r="r" b="b"/>
              <a:pathLst>
                <a:path w="6133" h="8026" extrusionOk="0">
                  <a:moveTo>
                    <a:pt x="5448" y="1"/>
                  </a:moveTo>
                  <a:cubicBezTo>
                    <a:pt x="5317" y="131"/>
                    <a:pt x="5317" y="262"/>
                    <a:pt x="5154" y="523"/>
                  </a:cubicBezTo>
                  <a:cubicBezTo>
                    <a:pt x="4893" y="1077"/>
                    <a:pt x="4502" y="1762"/>
                    <a:pt x="3947" y="2447"/>
                  </a:cubicBezTo>
                  <a:cubicBezTo>
                    <a:pt x="3523" y="2969"/>
                    <a:pt x="3132" y="3393"/>
                    <a:pt x="2708" y="3948"/>
                  </a:cubicBezTo>
                  <a:cubicBezTo>
                    <a:pt x="1762" y="4894"/>
                    <a:pt x="0" y="6394"/>
                    <a:pt x="0" y="6394"/>
                  </a:cubicBezTo>
                  <a:lnTo>
                    <a:pt x="816" y="6916"/>
                  </a:lnTo>
                  <a:lnTo>
                    <a:pt x="1077" y="8025"/>
                  </a:lnTo>
                  <a:cubicBezTo>
                    <a:pt x="2055" y="7210"/>
                    <a:pt x="3001" y="6394"/>
                    <a:pt x="3686" y="5579"/>
                  </a:cubicBezTo>
                  <a:cubicBezTo>
                    <a:pt x="4078" y="5024"/>
                    <a:pt x="4502" y="4470"/>
                    <a:pt x="4893" y="4078"/>
                  </a:cubicBezTo>
                  <a:cubicBezTo>
                    <a:pt x="5709" y="2839"/>
                    <a:pt x="6133" y="1893"/>
                    <a:pt x="6133" y="1632"/>
                  </a:cubicBezTo>
                  <a:cubicBezTo>
                    <a:pt x="5839" y="523"/>
                    <a:pt x="5448" y="1"/>
                    <a:pt x="54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8"/>
            <p:cNvSpPr/>
            <p:nvPr/>
          </p:nvSpPr>
          <p:spPr>
            <a:xfrm>
              <a:off x="5656384" y="2350596"/>
              <a:ext cx="43269" cy="31907"/>
            </a:xfrm>
            <a:custGeom>
              <a:avLst/>
              <a:gdLst/>
              <a:ahLst/>
              <a:cxnLst/>
              <a:rect l="l" t="t" r="r" b="b"/>
              <a:pathLst>
                <a:path w="1371" h="947" extrusionOk="0">
                  <a:moveTo>
                    <a:pt x="1109" y="1"/>
                  </a:moveTo>
                  <a:cubicBezTo>
                    <a:pt x="816" y="1"/>
                    <a:pt x="685" y="131"/>
                    <a:pt x="424" y="262"/>
                  </a:cubicBezTo>
                  <a:cubicBezTo>
                    <a:pt x="294" y="555"/>
                    <a:pt x="163" y="816"/>
                    <a:pt x="0" y="947"/>
                  </a:cubicBezTo>
                  <a:cubicBezTo>
                    <a:pt x="294" y="816"/>
                    <a:pt x="685" y="686"/>
                    <a:pt x="1370" y="686"/>
                  </a:cubicBezTo>
                  <a:cubicBezTo>
                    <a:pt x="1240" y="425"/>
                    <a:pt x="1109" y="262"/>
                    <a:pt x="110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8"/>
            <p:cNvSpPr/>
            <p:nvPr/>
          </p:nvSpPr>
          <p:spPr>
            <a:xfrm>
              <a:off x="5751096" y="2355010"/>
              <a:ext cx="39134" cy="41779"/>
            </a:xfrm>
            <a:custGeom>
              <a:avLst/>
              <a:gdLst/>
              <a:ahLst/>
              <a:cxnLst/>
              <a:rect l="l" t="t" r="r" b="b"/>
              <a:pathLst>
                <a:path w="1240" h="1240" extrusionOk="0">
                  <a:moveTo>
                    <a:pt x="424" y="0"/>
                  </a:moveTo>
                  <a:lnTo>
                    <a:pt x="261" y="131"/>
                  </a:lnTo>
                  <a:cubicBezTo>
                    <a:pt x="261" y="294"/>
                    <a:pt x="131" y="555"/>
                    <a:pt x="0" y="685"/>
                  </a:cubicBezTo>
                  <a:cubicBezTo>
                    <a:pt x="555" y="816"/>
                    <a:pt x="1077" y="946"/>
                    <a:pt x="1240" y="1240"/>
                  </a:cubicBezTo>
                  <a:cubicBezTo>
                    <a:pt x="1077" y="816"/>
                    <a:pt x="946" y="424"/>
                    <a:pt x="816" y="294"/>
                  </a:cubicBezTo>
                  <a:cubicBezTo>
                    <a:pt x="685" y="131"/>
                    <a:pt x="555" y="0"/>
                    <a:pt x="4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28"/>
            <p:cNvSpPr/>
            <p:nvPr/>
          </p:nvSpPr>
          <p:spPr>
            <a:xfrm>
              <a:off x="5656384" y="2308649"/>
              <a:ext cx="133846" cy="88140"/>
            </a:xfrm>
            <a:custGeom>
              <a:avLst/>
              <a:gdLst/>
              <a:ahLst/>
              <a:cxnLst/>
              <a:rect l="l" t="t" r="r" b="b"/>
              <a:pathLst>
                <a:path w="4241" h="2616" extrusionOk="0">
                  <a:moveTo>
                    <a:pt x="1920" y="1"/>
                  </a:moveTo>
                  <a:cubicBezTo>
                    <a:pt x="1200" y="1"/>
                    <a:pt x="695" y="469"/>
                    <a:pt x="0" y="2192"/>
                  </a:cubicBezTo>
                  <a:cubicBezTo>
                    <a:pt x="298" y="1668"/>
                    <a:pt x="1056" y="1420"/>
                    <a:pt x="1854" y="1420"/>
                  </a:cubicBezTo>
                  <a:cubicBezTo>
                    <a:pt x="2894" y="1420"/>
                    <a:pt x="4001" y="1841"/>
                    <a:pt x="4241" y="2616"/>
                  </a:cubicBezTo>
                  <a:cubicBezTo>
                    <a:pt x="3686" y="430"/>
                    <a:pt x="3262" y="39"/>
                    <a:pt x="2316" y="39"/>
                  </a:cubicBezTo>
                  <a:cubicBezTo>
                    <a:pt x="2176" y="15"/>
                    <a:pt x="2045" y="1"/>
                    <a:pt x="19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3"/>
        <p:cNvGrpSpPr/>
        <p:nvPr/>
      </p:nvGrpSpPr>
      <p:grpSpPr>
        <a:xfrm>
          <a:off x="0" y="0"/>
          <a:ext cx="0" cy="0"/>
          <a:chOff x="0" y="0"/>
          <a:chExt cx="0" cy="0"/>
        </a:xfrm>
      </p:grpSpPr>
      <p:sp>
        <p:nvSpPr>
          <p:cNvPr id="694" name="Google Shape;694;p31"/>
          <p:cNvSpPr txBox="1">
            <a:spLocks noGrp="1"/>
          </p:cNvSpPr>
          <p:nvPr>
            <p:ph type="title"/>
          </p:nvPr>
        </p:nvSpPr>
        <p:spPr>
          <a:xfrm>
            <a:off x="1808020" y="437401"/>
            <a:ext cx="4449600" cy="7605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INTRODUCTION</a:t>
            </a:r>
            <a:endParaRPr dirty="0"/>
          </a:p>
        </p:txBody>
      </p:sp>
      <p:sp>
        <p:nvSpPr>
          <p:cNvPr id="695" name="Google Shape;695;p31"/>
          <p:cNvSpPr txBox="1">
            <a:spLocks noGrp="1"/>
          </p:cNvSpPr>
          <p:nvPr>
            <p:ph type="subTitle" idx="1"/>
          </p:nvPr>
        </p:nvSpPr>
        <p:spPr>
          <a:xfrm>
            <a:off x="349571" y="1197901"/>
            <a:ext cx="6883755" cy="3350950"/>
          </a:xfrm>
          <a:prstGeom prst="rect">
            <a:avLst/>
          </a:prstGeom>
        </p:spPr>
        <p:txBody>
          <a:bodyPr spcFirstLastPara="1" wrap="square" lIns="0" tIns="0" rIns="0" bIns="0" anchor="ctr" anchorCtr="0">
            <a:noAutofit/>
          </a:bodyPr>
          <a:lstStyle/>
          <a:p>
            <a:pPr marL="0" lvl="0" indent="0" algn="just"/>
            <a:r>
              <a:rPr lang="en-US" dirty="0"/>
              <a:t>According to Blood (2016), HIV (Human Immunodeficiency Virus) indicates a viral infection that attacks the immune system of the human body. Ignoring treating HIV with adequate medical care leads to the development of AIDS (Acquired Immunodeficiency Syndrome).</a:t>
            </a:r>
          </a:p>
          <a:p>
            <a:pPr marL="0" lvl="0" indent="0" algn="just"/>
            <a:endParaRPr lang="en-US" dirty="0"/>
          </a:p>
          <a:p>
            <a:pPr marL="0" lvl="0" indent="0"/>
            <a:r>
              <a:rPr lang="en-US" b="1" dirty="0"/>
              <a:t>Aim: </a:t>
            </a:r>
          </a:p>
          <a:p>
            <a:pPr marL="0" lvl="0" indent="0" algn="ctr"/>
            <a:r>
              <a:rPr lang="en-US" b="1" i="1" dirty="0"/>
              <a:t>“To understand what types of support can be provided to people living with HIV, whether the person is newly diagnosed or has been living with HIV for a long”</a:t>
            </a:r>
          </a:p>
        </p:txBody>
      </p:sp>
      <p:grpSp>
        <p:nvGrpSpPr>
          <p:cNvPr id="696" name="Google Shape;696;p31"/>
          <p:cNvGrpSpPr/>
          <p:nvPr/>
        </p:nvGrpSpPr>
        <p:grpSpPr>
          <a:xfrm flipH="1">
            <a:off x="7094211" y="1851949"/>
            <a:ext cx="2049789" cy="2494186"/>
            <a:chOff x="232974" y="1596150"/>
            <a:chExt cx="3942254" cy="3560213"/>
          </a:xfrm>
        </p:grpSpPr>
        <p:sp>
          <p:nvSpPr>
            <p:cNvPr id="697" name="Google Shape;697;p31"/>
            <p:cNvSpPr/>
            <p:nvPr/>
          </p:nvSpPr>
          <p:spPr>
            <a:xfrm rot="443270">
              <a:off x="419043" y="1812708"/>
              <a:ext cx="3570115" cy="3123685"/>
            </a:xfrm>
            <a:custGeom>
              <a:avLst/>
              <a:gdLst/>
              <a:ahLst/>
              <a:cxnLst/>
              <a:rect l="l" t="t" r="r" b="b"/>
              <a:pathLst>
                <a:path w="3273" h="2864" extrusionOk="0">
                  <a:moveTo>
                    <a:pt x="1574" y="0"/>
                  </a:moveTo>
                  <a:cubicBezTo>
                    <a:pt x="1" y="0"/>
                    <a:pt x="252" y="1699"/>
                    <a:pt x="1291" y="2612"/>
                  </a:cubicBezTo>
                  <a:cubicBezTo>
                    <a:pt x="1574" y="2864"/>
                    <a:pt x="1826" y="2864"/>
                    <a:pt x="2077" y="2864"/>
                  </a:cubicBezTo>
                  <a:cubicBezTo>
                    <a:pt x="2738" y="2864"/>
                    <a:pt x="3273" y="2203"/>
                    <a:pt x="3021" y="1416"/>
                  </a:cubicBezTo>
                  <a:cubicBezTo>
                    <a:pt x="2738" y="630"/>
                    <a:pt x="2360" y="0"/>
                    <a:pt x="1574" y="0"/>
                  </a:cubicBezTo>
                  <a:close/>
                </a:path>
              </a:pathLst>
            </a:custGeom>
            <a:solidFill>
              <a:srgbClr val="E7D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98" name="Google Shape;698;p31"/>
            <p:cNvGrpSpPr/>
            <p:nvPr/>
          </p:nvGrpSpPr>
          <p:grpSpPr>
            <a:xfrm>
              <a:off x="697660" y="2111615"/>
              <a:ext cx="2740373" cy="3044749"/>
              <a:chOff x="697660" y="2111615"/>
              <a:chExt cx="2740373" cy="3044749"/>
            </a:xfrm>
          </p:grpSpPr>
          <p:sp>
            <p:nvSpPr>
              <p:cNvPr id="699" name="Google Shape;699;p31"/>
              <p:cNvSpPr/>
              <p:nvPr/>
            </p:nvSpPr>
            <p:spPr>
              <a:xfrm>
                <a:off x="1001182" y="2111615"/>
                <a:ext cx="1730962" cy="1972041"/>
              </a:xfrm>
              <a:custGeom>
                <a:avLst/>
                <a:gdLst/>
                <a:ahLst/>
                <a:cxnLst/>
                <a:rect l="l" t="t" r="r" b="b"/>
                <a:pathLst>
                  <a:path w="75039" h="85490" extrusionOk="0">
                    <a:moveTo>
                      <a:pt x="46203" y="0"/>
                    </a:moveTo>
                    <a:cubicBezTo>
                      <a:pt x="45672" y="0"/>
                      <a:pt x="45125" y="20"/>
                      <a:pt x="44562" y="62"/>
                    </a:cubicBezTo>
                    <a:cubicBezTo>
                      <a:pt x="33058" y="889"/>
                      <a:pt x="28121" y="6528"/>
                      <a:pt x="26116" y="12243"/>
                    </a:cubicBezTo>
                    <a:cubicBezTo>
                      <a:pt x="25990" y="12568"/>
                      <a:pt x="25765" y="12869"/>
                      <a:pt x="25439" y="13019"/>
                    </a:cubicBezTo>
                    <a:cubicBezTo>
                      <a:pt x="22807" y="14348"/>
                      <a:pt x="21128" y="17029"/>
                      <a:pt x="21028" y="19962"/>
                    </a:cubicBezTo>
                    <a:cubicBezTo>
                      <a:pt x="21003" y="20639"/>
                      <a:pt x="20577" y="21240"/>
                      <a:pt x="19925" y="21466"/>
                    </a:cubicBezTo>
                    <a:cubicBezTo>
                      <a:pt x="12356" y="24298"/>
                      <a:pt x="8045" y="32493"/>
                      <a:pt x="10201" y="40438"/>
                    </a:cubicBezTo>
                    <a:lnTo>
                      <a:pt x="10226" y="40438"/>
                    </a:lnTo>
                    <a:cubicBezTo>
                      <a:pt x="10351" y="40990"/>
                      <a:pt x="10201" y="41566"/>
                      <a:pt x="9750" y="41917"/>
                    </a:cubicBezTo>
                    <a:cubicBezTo>
                      <a:pt x="3584" y="47030"/>
                      <a:pt x="0" y="55075"/>
                      <a:pt x="1003" y="63747"/>
                    </a:cubicBezTo>
                    <a:cubicBezTo>
                      <a:pt x="2425" y="76106"/>
                      <a:pt x="13061" y="85490"/>
                      <a:pt x="25421" y="85490"/>
                    </a:cubicBezTo>
                    <a:cubicBezTo>
                      <a:pt x="25694" y="85490"/>
                      <a:pt x="25967" y="85485"/>
                      <a:pt x="26241" y="85476"/>
                    </a:cubicBezTo>
                    <a:cubicBezTo>
                      <a:pt x="35615" y="85150"/>
                      <a:pt x="43509" y="79712"/>
                      <a:pt x="47419" y="71967"/>
                    </a:cubicBezTo>
                    <a:cubicBezTo>
                      <a:pt x="49775" y="67331"/>
                      <a:pt x="54487" y="64373"/>
                      <a:pt x="59700" y="64298"/>
                    </a:cubicBezTo>
                    <a:cubicBezTo>
                      <a:pt x="59775" y="64298"/>
                      <a:pt x="59850" y="64298"/>
                      <a:pt x="59925" y="64273"/>
                    </a:cubicBezTo>
                    <a:cubicBezTo>
                      <a:pt x="68597" y="64022"/>
                      <a:pt x="75038" y="57055"/>
                      <a:pt x="74612" y="48383"/>
                    </a:cubicBezTo>
                    <a:cubicBezTo>
                      <a:pt x="74337" y="43270"/>
                      <a:pt x="71580" y="38909"/>
                      <a:pt x="67595" y="36353"/>
                    </a:cubicBezTo>
                    <a:cubicBezTo>
                      <a:pt x="66843" y="35877"/>
                      <a:pt x="66617" y="34899"/>
                      <a:pt x="67068" y="34097"/>
                    </a:cubicBezTo>
                    <a:cubicBezTo>
                      <a:pt x="68321" y="31917"/>
                      <a:pt x="68998" y="29310"/>
                      <a:pt x="68823" y="26578"/>
                    </a:cubicBezTo>
                    <a:cubicBezTo>
                      <a:pt x="68472" y="21616"/>
                      <a:pt x="65489" y="17506"/>
                      <a:pt x="61379" y="15651"/>
                    </a:cubicBezTo>
                    <a:cubicBezTo>
                      <a:pt x="62707" y="15275"/>
                      <a:pt x="63534" y="14974"/>
                      <a:pt x="63534" y="14974"/>
                    </a:cubicBezTo>
                    <a:cubicBezTo>
                      <a:pt x="63534" y="14974"/>
                      <a:pt x="60712" y="0"/>
                      <a:pt x="46203"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31"/>
              <p:cNvSpPr/>
              <p:nvPr/>
            </p:nvSpPr>
            <p:spPr>
              <a:xfrm>
                <a:off x="2799755" y="4693260"/>
                <a:ext cx="23" cy="23"/>
              </a:xfrm>
              <a:custGeom>
                <a:avLst/>
                <a:gdLst/>
                <a:ahLst/>
                <a:cxnLst/>
                <a:rect l="l" t="t" r="r" b="b"/>
                <a:pathLst>
                  <a:path w="1" h="1" extrusionOk="0">
                    <a:moveTo>
                      <a:pt x="1" y="0"/>
                    </a:moveTo>
                    <a:lnTo>
                      <a:pt x="1" y="0"/>
                    </a:lnTo>
                    <a:lnTo>
                      <a:pt x="1" y="0"/>
                    </a:lnTo>
                    <a:close/>
                  </a:path>
                </a:pathLst>
              </a:custGeom>
              <a:solidFill>
                <a:srgbClr val="EF92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31"/>
              <p:cNvSpPr/>
              <p:nvPr/>
            </p:nvSpPr>
            <p:spPr>
              <a:xfrm>
                <a:off x="2499716" y="3042342"/>
                <a:ext cx="938317" cy="1712347"/>
              </a:xfrm>
              <a:custGeom>
                <a:avLst/>
                <a:gdLst/>
                <a:ahLst/>
                <a:cxnLst/>
                <a:rect l="l" t="t" r="r" b="b"/>
                <a:pathLst>
                  <a:path w="40677" h="74232" extrusionOk="0">
                    <a:moveTo>
                      <a:pt x="33197" y="0"/>
                    </a:moveTo>
                    <a:cubicBezTo>
                      <a:pt x="32427" y="0"/>
                      <a:pt x="31728" y="537"/>
                      <a:pt x="31554" y="1318"/>
                    </a:cubicBezTo>
                    <a:lnTo>
                      <a:pt x="31354" y="2120"/>
                    </a:lnTo>
                    <a:cubicBezTo>
                      <a:pt x="31554" y="1218"/>
                      <a:pt x="30978" y="316"/>
                      <a:pt x="30075" y="115"/>
                    </a:cubicBezTo>
                    <a:cubicBezTo>
                      <a:pt x="29954" y="88"/>
                      <a:pt x="29833" y="75"/>
                      <a:pt x="29714" y="75"/>
                    </a:cubicBezTo>
                    <a:cubicBezTo>
                      <a:pt x="28943" y="75"/>
                      <a:pt x="28244" y="612"/>
                      <a:pt x="28070" y="1393"/>
                    </a:cubicBezTo>
                    <a:lnTo>
                      <a:pt x="25464" y="13123"/>
                    </a:lnTo>
                    <a:cubicBezTo>
                      <a:pt x="25088" y="12797"/>
                      <a:pt x="24837" y="12321"/>
                      <a:pt x="24762" y="11820"/>
                    </a:cubicBezTo>
                    <a:cubicBezTo>
                      <a:pt x="24612" y="10591"/>
                      <a:pt x="24186" y="9012"/>
                      <a:pt x="23083" y="8837"/>
                    </a:cubicBezTo>
                    <a:cubicBezTo>
                      <a:pt x="22992" y="8824"/>
                      <a:pt x="22902" y="8818"/>
                      <a:pt x="22814" y="8818"/>
                    </a:cubicBezTo>
                    <a:cubicBezTo>
                      <a:pt x="20689" y="8818"/>
                      <a:pt x="19366" y="12557"/>
                      <a:pt x="19775" y="18837"/>
                    </a:cubicBezTo>
                    <a:cubicBezTo>
                      <a:pt x="20201" y="25454"/>
                      <a:pt x="21604" y="25679"/>
                      <a:pt x="21604" y="25679"/>
                    </a:cubicBezTo>
                    <a:lnTo>
                      <a:pt x="16166" y="43674"/>
                    </a:lnTo>
                    <a:lnTo>
                      <a:pt x="16090" y="43975"/>
                    </a:lnTo>
                    <a:lnTo>
                      <a:pt x="11379" y="33850"/>
                    </a:lnTo>
                    <a:lnTo>
                      <a:pt x="0" y="41293"/>
                    </a:lnTo>
                    <a:lnTo>
                      <a:pt x="10627" y="67309"/>
                    </a:lnTo>
                    <a:cubicBezTo>
                      <a:pt x="10852" y="68136"/>
                      <a:pt x="11178" y="68913"/>
                      <a:pt x="11579" y="69639"/>
                    </a:cubicBezTo>
                    <a:lnTo>
                      <a:pt x="11604" y="69664"/>
                    </a:lnTo>
                    <a:cubicBezTo>
                      <a:pt x="11980" y="70341"/>
                      <a:pt x="12456" y="70993"/>
                      <a:pt x="13008" y="71569"/>
                    </a:cubicBezTo>
                    <a:cubicBezTo>
                      <a:pt x="13308" y="71920"/>
                      <a:pt x="13634" y="72221"/>
                      <a:pt x="14010" y="72522"/>
                    </a:cubicBezTo>
                    <a:cubicBezTo>
                      <a:pt x="15499" y="73720"/>
                      <a:pt x="17116" y="74231"/>
                      <a:pt x="18731" y="74231"/>
                    </a:cubicBezTo>
                    <a:cubicBezTo>
                      <a:pt x="21573" y="74231"/>
                      <a:pt x="24407" y="72647"/>
                      <a:pt x="26516" y="70441"/>
                    </a:cubicBezTo>
                    <a:cubicBezTo>
                      <a:pt x="30577" y="66256"/>
                      <a:pt x="31078" y="61218"/>
                      <a:pt x="31654" y="55679"/>
                    </a:cubicBezTo>
                    <a:cubicBezTo>
                      <a:pt x="32131" y="51118"/>
                      <a:pt x="33684" y="36181"/>
                      <a:pt x="33985" y="33273"/>
                    </a:cubicBezTo>
                    <a:lnTo>
                      <a:pt x="34512" y="28812"/>
                    </a:lnTo>
                    <a:cubicBezTo>
                      <a:pt x="34512" y="28812"/>
                      <a:pt x="38872" y="24727"/>
                      <a:pt x="38196" y="16331"/>
                    </a:cubicBezTo>
                    <a:lnTo>
                      <a:pt x="40502" y="5980"/>
                    </a:lnTo>
                    <a:cubicBezTo>
                      <a:pt x="40677" y="5203"/>
                      <a:pt x="40201" y="4451"/>
                      <a:pt x="39424" y="4276"/>
                    </a:cubicBezTo>
                    <a:lnTo>
                      <a:pt x="39273" y="4251"/>
                    </a:lnTo>
                    <a:cubicBezTo>
                      <a:pt x="39168" y="4226"/>
                      <a:pt x="39063" y="4214"/>
                      <a:pt x="38958" y="4214"/>
                    </a:cubicBezTo>
                    <a:cubicBezTo>
                      <a:pt x="38327" y="4214"/>
                      <a:pt x="37741" y="4644"/>
                      <a:pt x="37578" y="5293"/>
                    </a:cubicBezTo>
                    <a:lnTo>
                      <a:pt x="37578" y="5293"/>
                    </a:lnTo>
                    <a:lnTo>
                      <a:pt x="37845" y="4175"/>
                    </a:lnTo>
                    <a:cubicBezTo>
                      <a:pt x="38045" y="3248"/>
                      <a:pt x="37469" y="2346"/>
                      <a:pt x="36567" y="2145"/>
                    </a:cubicBezTo>
                    <a:cubicBezTo>
                      <a:pt x="36442" y="2118"/>
                      <a:pt x="36318" y="2105"/>
                      <a:pt x="36196" y="2105"/>
                    </a:cubicBezTo>
                    <a:cubicBezTo>
                      <a:pt x="35410" y="2105"/>
                      <a:pt x="34710" y="2642"/>
                      <a:pt x="34537" y="3423"/>
                    </a:cubicBezTo>
                    <a:lnTo>
                      <a:pt x="34837" y="2045"/>
                    </a:lnTo>
                    <a:cubicBezTo>
                      <a:pt x="35038" y="1143"/>
                      <a:pt x="34461" y="241"/>
                      <a:pt x="33559" y="40"/>
                    </a:cubicBezTo>
                    <a:cubicBezTo>
                      <a:pt x="33438" y="13"/>
                      <a:pt x="33317" y="0"/>
                      <a:pt x="33197" y="0"/>
                    </a:cubicBezTo>
                    <a:close/>
                  </a:path>
                </a:pathLst>
              </a:custGeom>
              <a:solidFill>
                <a:srgbClr val="E77D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1"/>
              <p:cNvSpPr/>
              <p:nvPr/>
            </p:nvSpPr>
            <p:spPr>
              <a:xfrm>
                <a:off x="3183068" y="3084763"/>
                <a:ext cx="45697" cy="168946"/>
              </a:xfrm>
              <a:custGeom>
                <a:avLst/>
                <a:gdLst/>
                <a:ahLst/>
                <a:cxnLst/>
                <a:rect l="l" t="t" r="r" b="b"/>
                <a:pathLst>
                  <a:path w="1981" h="7324" extrusionOk="0">
                    <a:moveTo>
                      <a:pt x="1758" y="1"/>
                    </a:moveTo>
                    <a:cubicBezTo>
                      <a:pt x="1655" y="1"/>
                      <a:pt x="1576" y="72"/>
                      <a:pt x="1554" y="181"/>
                    </a:cubicBezTo>
                    <a:lnTo>
                      <a:pt x="25" y="7073"/>
                    </a:lnTo>
                    <a:cubicBezTo>
                      <a:pt x="0" y="7173"/>
                      <a:pt x="50" y="7299"/>
                      <a:pt x="176" y="7324"/>
                    </a:cubicBezTo>
                    <a:lnTo>
                      <a:pt x="226" y="7324"/>
                    </a:lnTo>
                    <a:cubicBezTo>
                      <a:pt x="326" y="7324"/>
                      <a:pt x="401" y="7274"/>
                      <a:pt x="426" y="7173"/>
                    </a:cubicBezTo>
                    <a:lnTo>
                      <a:pt x="1955" y="256"/>
                    </a:lnTo>
                    <a:cubicBezTo>
                      <a:pt x="1980" y="156"/>
                      <a:pt x="1905" y="31"/>
                      <a:pt x="1805" y="6"/>
                    </a:cubicBezTo>
                    <a:cubicBezTo>
                      <a:pt x="1789" y="2"/>
                      <a:pt x="1773" y="1"/>
                      <a:pt x="1758" y="1"/>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31"/>
              <p:cNvSpPr/>
              <p:nvPr/>
            </p:nvSpPr>
            <p:spPr>
              <a:xfrm>
                <a:off x="3257069" y="3111360"/>
                <a:ext cx="45697" cy="168946"/>
              </a:xfrm>
              <a:custGeom>
                <a:avLst/>
                <a:gdLst/>
                <a:ahLst/>
                <a:cxnLst/>
                <a:rect l="l" t="t" r="r" b="b"/>
                <a:pathLst>
                  <a:path w="1981" h="7324" extrusionOk="0">
                    <a:moveTo>
                      <a:pt x="1757" y="1"/>
                    </a:moveTo>
                    <a:cubicBezTo>
                      <a:pt x="1654" y="1"/>
                      <a:pt x="1576" y="69"/>
                      <a:pt x="1554" y="156"/>
                    </a:cubicBezTo>
                    <a:lnTo>
                      <a:pt x="25" y="7073"/>
                    </a:lnTo>
                    <a:cubicBezTo>
                      <a:pt x="0" y="7173"/>
                      <a:pt x="75" y="7299"/>
                      <a:pt x="176" y="7324"/>
                    </a:cubicBezTo>
                    <a:lnTo>
                      <a:pt x="226" y="7324"/>
                    </a:lnTo>
                    <a:cubicBezTo>
                      <a:pt x="326" y="7324"/>
                      <a:pt x="401" y="7249"/>
                      <a:pt x="426" y="7148"/>
                    </a:cubicBezTo>
                    <a:lnTo>
                      <a:pt x="1955" y="256"/>
                    </a:lnTo>
                    <a:cubicBezTo>
                      <a:pt x="1980" y="131"/>
                      <a:pt x="1905" y="30"/>
                      <a:pt x="1805" y="5"/>
                    </a:cubicBezTo>
                    <a:cubicBezTo>
                      <a:pt x="1788" y="2"/>
                      <a:pt x="1772" y="1"/>
                      <a:pt x="1757" y="1"/>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31"/>
              <p:cNvSpPr/>
              <p:nvPr/>
            </p:nvSpPr>
            <p:spPr>
              <a:xfrm>
                <a:off x="3327586" y="3152997"/>
                <a:ext cx="45697" cy="168946"/>
              </a:xfrm>
              <a:custGeom>
                <a:avLst/>
                <a:gdLst/>
                <a:ahLst/>
                <a:cxnLst/>
                <a:rect l="l" t="t" r="r" b="b"/>
                <a:pathLst>
                  <a:path w="1981" h="7324" extrusionOk="0">
                    <a:moveTo>
                      <a:pt x="1765" y="0"/>
                    </a:moveTo>
                    <a:cubicBezTo>
                      <a:pt x="1674" y="0"/>
                      <a:pt x="1577" y="68"/>
                      <a:pt x="1555" y="155"/>
                    </a:cubicBezTo>
                    <a:lnTo>
                      <a:pt x="26" y="7048"/>
                    </a:lnTo>
                    <a:cubicBezTo>
                      <a:pt x="1" y="7173"/>
                      <a:pt x="76" y="7273"/>
                      <a:pt x="176" y="7298"/>
                    </a:cubicBezTo>
                    <a:cubicBezTo>
                      <a:pt x="201" y="7323"/>
                      <a:pt x="201" y="7323"/>
                      <a:pt x="227" y="7323"/>
                    </a:cubicBezTo>
                    <a:cubicBezTo>
                      <a:pt x="327" y="7323"/>
                      <a:pt x="402" y="7248"/>
                      <a:pt x="427" y="7148"/>
                    </a:cubicBezTo>
                    <a:lnTo>
                      <a:pt x="1956" y="256"/>
                    </a:lnTo>
                    <a:cubicBezTo>
                      <a:pt x="1981" y="130"/>
                      <a:pt x="1931" y="30"/>
                      <a:pt x="1805" y="5"/>
                    </a:cubicBezTo>
                    <a:cubicBezTo>
                      <a:pt x="1792" y="2"/>
                      <a:pt x="1779" y="0"/>
                      <a:pt x="1765" y="0"/>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31"/>
              <p:cNvSpPr/>
              <p:nvPr/>
            </p:nvSpPr>
            <p:spPr>
              <a:xfrm>
                <a:off x="3076104" y="3337652"/>
                <a:ext cx="104081" cy="162926"/>
              </a:xfrm>
              <a:custGeom>
                <a:avLst/>
                <a:gdLst/>
                <a:ahLst/>
                <a:cxnLst/>
                <a:rect l="l" t="t" r="r" b="b"/>
                <a:pathLst>
                  <a:path w="4512" h="7063" extrusionOk="0">
                    <a:moveTo>
                      <a:pt x="228" y="0"/>
                    </a:moveTo>
                    <a:cubicBezTo>
                      <a:pt x="141" y="0"/>
                      <a:pt x="69" y="47"/>
                      <a:pt x="51" y="120"/>
                    </a:cubicBezTo>
                    <a:cubicBezTo>
                      <a:pt x="1" y="221"/>
                      <a:pt x="26" y="346"/>
                      <a:pt x="151" y="396"/>
                    </a:cubicBezTo>
                    <a:cubicBezTo>
                      <a:pt x="301" y="471"/>
                      <a:pt x="4011" y="2276"/>
                      <a:pt x="2532" y="6787"/>
                    </a:cubicBezTo>
                    <a:cubicBezTo>
                      <a:pt x="2507" y="6887"/>
                      <a:pt x="2557" y="7013"/>
                      <a:pt x="2682" y="7038"/>
                    </a:cubicBezTo>
                    <a:cubicBezTo>
                      <a:pt x="2707" y="7038"/>
                      <a:pt x="2732" y="7063"/>
                      <a:pt x="2732" y="7063"/>
                    </a:cubicBezTo>
                    <a:cubicBezTo>
                      <a:pt x="2833" y="7063"/>
                      <a:pt x="2908" y="6987"/>
                      <a:pt x="2933" y="6912"/>
                    </a:cubicBezTo>
                    <a:cubicBezTo>
                      <a:pt x="4512" y="2050"/>
                      <a:pt x="352" y="45"/>
                      <a:pt x="326" y="20"/>
                    </a:cubicBezTo>
                    <a:cubicBezTo>
                      <a:pt x="293" y="7"/>
                      <a:pt x="259" y="0"/>
                      <a:pt x="228" y="0"/>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31"/>
              <p:cNvSpPr/>
              <p:nvPr/>
            </p:nvSpPr>
            <p:spPr>
              <a:xfrm>
                <a:off x="2403156" y="3610979"/>
                <a:ext cx="2330" cy="10427"/>
              </a:xfrm>
              <a:custGeom>
                <a:avLst/>
                <a:gdLst/>
                <a:ahLst/>
                <a:cxnLst/>
                <a:rect l="l" t="t" r="r" b="b"/>
                <a:pathLst>
                  <a:path w="101" h="452" extrusionOk="0">
                    <a:moveTo>
                      <a:pt x="101" y="452"/>
                    </a:moveTo>
                    <a:cubicBezTo>
                      <a:pt x="76" y="301"/>
                      <a:pt x="51" y="151"/>
                      <a:pt x="1" y="1"/>
                    </a:cubicBezTo>
                    <a:cubicBezTo>
                      <a:pt x="51" y="151"/>
                      <a:pt x="76" y="301"/>
                      <a:pt x="101" y="452"/>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31"/>
              <p:cNvSpPr/>
              <p:nvPr/>
            </p:nvSpPr>
            <p:spPr>
              <a:xfrm>
                <a:off x="2398542" y="3591902"/>
                <a:ext cx="2907" cy="10427"/>
              </a:xfrm>
              <a:custGeom>
                <a:avLst/>
                <a:gdLst/>
                <a:ahLst/>
                <a:cxnLst/>
                <a:rect l="l" t="t" r="r" b="b"/>
                <a:pathLst>
                  <a:path w="126" h="452" extrusionOk="0">
                    <a:moveTo>
                      <a:pt x="125" y="452"/>
                    </a:moveTo>
                    <a:cubicBezTo>
                      <a:pt x="75" y="301"/>
                      <a:pt x="50" y="151"/>
                      <a:pt x="0" y="1"/>
                    </a:cubicBezTo>
                    <a:cubicBezTo>
                      <a:pt x="50" y="151"/>
                      <a:pt x="75" y="301"/>
                      <a:pt x="125" y="452"/>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31"/>
              <p:cNvSpPr/>
              <p:nvPr/>
            </p:nvSpPr>
            <p:spPr>
              <a:xfrm>
                <a:off x="2394483" y="3572825"/>
                <a:ext cx="2330" cy="11003"/>
              </a:xfrm>
              <a:custGeom>
                <a:avLst/>
                <a:gdLst/>
                <a:ahLst/>
                <a:cxnLst/>
                <a:rect l="l" t="t" r="r" b="b"/>
                <a:pathLst>
                  <a:path w="101" h="477" extrusionOk="0">
                    <a:moveTo>
                      <a:pt x="101" y="477"/>
                    </a:moveTo>
                    <a:cubicBezTo>
                      <a:pt x="76" y="301"/>
                      <a:pt x="26" y="151"/>
                      <a:pt x="1" y="1"/>
                    </a:cubicBezTo>
                    <a:cubicBezTo>
                      <a:pt x="26" y="151"/>
                      <a:pt x="76" y="301"/>
                      <a:pt x="101" y="47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31"/>
              <p:cNvSpPr/>
              <p:nvPr/>
            </p:nvSpPr>
            <p:spPr>
              <a:xfrm>
                <a:off x="2390446" y="3555479"/>
                <a:ext cx="2330" cy="9850"/>
              </a:xfrm>
              <a:custGeom>
                <a:avLst/>
                <a:gdLst/>
                <a:ahLst/>
                <a:cxnLst/>
                <a:rect l="l" t="t" r="r" b="b"/>
                <a:pathLst>
                  <a:path w="101" h="427" extrusionOk="0">
                    <a:moveTo>
                      <a:pt x="100" y="427"/>
                    </a:moveTo>
                    <a:cubicBezTo>
                      <a:pt x="75" y="301"/>
                      <a:pt x="50" y="151"/>
                      <a:pt x="0" y="1"/>
                    </a:cubicBezTo>
                    <a:cubicBezTo>
                      <a:pt x="50" y="151"/>
                      <a:pt x="75" y="301"/>
                      <a:pt x="100" y="42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31"/>
              <p:cNvSpPr/>
              <p:nvPr/>
            </p:nvSpPr>
            <p:spPr>
              <a:xfrm>
                <a:off x="2407792" y="3630633"/>
                <a:ext cx="2330" cy="10427"/>
              </a:xfrm>
              <a:custGeom>
                <a:avLst/>
                <a:gdLst/>
                <a:ahLst/>
                <a:cxnLst/>
                <a:rect l="l" t="t" r="r" b="b"/>
                <a:pathLst>
                  <a:path w="101" h="452" extrusionOk="0">
                    <a:moveTo>
                      <a:pt x="100" y="452"/>
                    </a:moveTo>
                    <a:cubicBezTo>
                      <a:pt x="75" y="302"/>
                      <a:pt x="50" y="151"/>
                      <a:pt x="0" y="1"/>
                    </a:cubicBezTo>
                    <a:cubicBezTo>
                      <a:pt x="50" y="151"/>
                      <a:pt x="75" y="302"/>
                      <a:pt x="100" y="452"/>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31"/>
              <p:cNvSpPr/>
              <p:nvPr/>
            </p:nvSpPr>
            <p:spPr>
              <a:xfrm>
                <a:off x="2386963" y="3538709"/>
                <a:ext cx="1753" cy="9273"/>
              </a:xfrm>
              <a:custGeom>
                <a:avLst/>
                <a:gdLst/>
                <a:ahLst/>
                <a:cxnLst/>
                <a:rect l="l" t="t" r="r" b="b"/>
                <a:pathLst>
                  <a:path w="76" h="402" extrusionOk="0">
                    <a:moveTo>
                      <a:pt x="76" y="402"/>
                    </a:moveTo>
                    <a:cubicBezTo>
                      <a:pt x="51" y="251"/>
                      <a:pt x="26" y="126"/>
                      <a:pt x="1" y="1"/>
                    </a:cubicBezTo>
                    <a:cubicBezTo>
                      <a:pt x="26" y="126"/>
                      <a:pt x="51" y="251"/>
                      <a:pt x="76" y="402"/>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31"/>
              <p:cNvSpPr/>
              <p:nvPr/>
            </p:nvSpPr>
            <p:spPr>
              <a:xfrm>
                <a:off x="2427446" y="3712153"/>
                <a:ext cx="2907" cy="11580"/>
              </a:xfrm>
              <a:custGeom>
                <a:avLst/>
                <a:gdLst/>
                <a:ahLst/>
                <a:cxnLst/>
                <a:rect l="l" t="t" r="r" b="b"/>
                <a:pathLst>
                  <a:path w="126" h="502" extrusionOk="0">
                    <a:moveTo>
                      <a:pt x="126" y="502"/>
                    </a:moveTo>
                    <a:cubicBezTo>
                      <a:pt x="75" y="326"/>
                      <a:pt x="50" y="176"/>
                      <a:pt x="0" y="1"/>
                    </a:cubicBezTo>
                    <a:cubicBezTo>
                      <a:pt x="50" y="176"/>
                      <a:pt x="75" y="326"/>
                      <a:pt x="126" y="502"/>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31"/>
              <p:cNvSpPr/>
              <p:nvPr/>
            </p:nvSpPr>
            <p:spPr>
              <a:xfrm>
                <a:off x="2432636" y="3733537"/>
                <a:ext cx="2930" cy="12180"/>
              </a:xfrm>
              <a:custGeom>
                <a:avLst/>
                <a:gdLst/>
                <a:ahLst/>
                <a:cxnLst/>
                <a:rect l="l" t="t" r="r" b="b"/>
                <a:pathLst>
                  <a:path w="127" h="528" extrusionOk="0">
                    <a:moveTo>
                      <a:pt x="126" y="527"/>
                    </a:moveTo>
                    <a:cubicBezTo>
                      <a:pt x="101" y="352"/>
                      <a:pt x="51" y="176"/>
                      <a:pt x="1" y="1"/>
                    </a:cubicBezTo>
                    <a:cubicBezTo>
                      <a:pt x="51" y="176"/>
                      <a:pt x="101" y="352"/>
                      <a:pt x="126" y="52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31"/>
              <p:cNvSpPr/>
              <p:nvPr/>
            </p:nvSpPr>
            <p:spPr>
              <a:xfrm>
                <a:off x="2422809" y="3691923"/>
                <a:ext cx="2330" cy="10427"/>
              </a:xfrm>
              <a:custGeom>
                <a:avLst/>
                <a:gdLst/>
                <a:ahLst/>
                <a:cxnLst/>
                <a:rect l="l" t="t" r="r" b="b"/>
                <a:pathLst>
                  <a:path w="101" h="452" extrusionOk="0">
                    <a:moveTo>
                      <a:pt x="101" y="452"/>
                    </a:moveTo>
                    <a:cubicBezTo>
                      <a:pt x="76" y="301"/>
                      <a:pt x="26" y="151"/>
                      <a:pt x="1" y="0"/>
                    </a:cubicBezTo>
                    <a:cubicBezTo>
                      <a:pt x="26" y="151"/>
                      <a:pt x="76" y="301"/>
                      <a:pt x="101" y="452"/>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31"/>
              <p:cNvSpPr/>
              <p:nvPr/>
            </p:nvSpPr>
            <p:spPr>
              <a:xfrm>
                <a:off x="2417619" y="3671116"/>
                <a:ext cx="2330" cy="10427"/>
              </a:xfrm>
              <a:custGeom>
                <a:avLst/>
                <a:gdLst/>
                <a:ahLst/>
                <a:cxnLst/>
                <a:rect l="l" t="t" r="r" b="b"/>
                <a:pathLst>
                  <a:path w="101" h="452" extrusionOk="0">
                    <a:moveTo>
                      <a:pt x="100" y="451"/>
                    </a:moveTo>
                    <a:cubicBezTo>
                      <a:pt x="75" y="301"/>
                      <a:pt x="25" y="151"/>
                      <a:pt x="0" y="0"/>
                    </a:cubicBezTo>
                    <a:cubicBezTo>
                      <a:pt x="25" y="151"/>
                      <a:pt x="75" y="301"/>
                      <a:pt x="100" y="451"/>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1"/>
              <p:cNvSpPr/>
              <p:nvPr/>
            </p:nvSpPr>
            <p:spPr>
              <a:xfrm>
                <a:off x="2412406" y="3649709"/>
                <a:ext cx="2907" cy="11603"/>
              </a:xfrm>
              <a:custGeom>
                <a:avLst/>
                <a:gdLst/>
                <a:ahLst/>
                <a:cxnLst/>
                <a:rect l="l" t="t" r="r" b="b"/>
                <a:pathLst>
                  <a:path w="126" h="503" extrusionOk="0">
                    <a:moveTo>
                      <a:pt x="126" y="502"/>
                    </a:moveTo>
                    <a:cubicBezTo>
                      <a:pt x="76" y="327"/>
                      <a:pt x="51" y="176"/>
                      <a:pt x="1" y="1"/>
                    </a:cubicBezTo>
                    <a:cubicBezTo>
                      <a:pt x="51" y="176"/>
                      <a:pt x="76" y="327"/>
                      <a:pt x="126" y="502"/>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31"/>
              <p:cNvSpPr/>
              <p:nvPr/>
            </p:nvSpPr>
            <p:spPr>
              <a:xfrm>
                <a:off x="2377136" y="3491882"/>
                <a:ext cx="1176" cy="7543"/>
              </a:xfrm>
              <a:custGeom>
                <a:avLst/>
                <a:gdLst/>
                <a:ahLst/>
                <a:cxnLst/>
                <a:rect l="l" t="t" r="r" b="b"/>
                <a:pathLst>
                  <a:path w="51" h="327" extrusionOk="0">
                    <a:moveTo>
                      <a:pt x="51" y="327"/>
                    </a:moveTo>
                    <a:cubicBezTo>
                      <a:pt x="51" y="201"/>
                      <a:pt x="26" y="101"/>
                      <a:pt x="1" y="1"/>
                    </a:cubicBezTo>
                    <a:cubicBezTo>
                      <a:pt x="26" y="101"/>
                      <a:pt x="51" y="201"/>
                      <a:pt x="51" y="32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31"/>
              <p:cNvSpPr/>
              <p:nvPr/>
            </p:nvSpPr>
            <p:spPr>
              <a:xfrm>
                <a:off x="2364426" y="3417304"/>
                <a:ext cx="600" cy="5813"/>
              </a:xfrm>
              <a:custGeom>
                <a:avLst/>
                <a:gdLst/>
                <a:ahLst/>
                <a:cxnLst/>
                <a:rect l="l" t="t" r="r" b="b"/>
                <a:pathLst>
                  <a:path w="26" h="252" extrusionOk="0">
                    <a:moveTo>
                      <a:pt x="25" y="251"/>
                    </a:moveTo>
                    <a:cubicBezTo>
                      <a:pt x="25" y="151"/>
                      <a:pt x="0" y="76"/>
                      <a:pt x="0" y="1"/>
                    </a:cubicBezTo>
                    <a:cubicBezTo>
                      <a:pt x="0" y="76"/>
                      <a:pt x="25" y="151"/>
                      <a:pt x="25" y="251"/>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31"/>
              <p:cNvSpPr/>
              <p:nvPr/>
            </p:nvSpPr>
            <p:spPr>
              <a:xfrm>
                <a:off x="2365579" y="3427708"/>
                <a:ext cx="1176" cy="5813"/>
              </a:xfrm>
              <a:custGeom>
                <a:avLst/>
                <a:gdLst/>
                <a:ahLst/>
                <a:cxnLst/>
                <a:rect l="l" t="t" r="r" b="b"/>
                <a:pathLst>
                  <a:path w="51" h="252" extrusionOk="0">
                    <a:moveTo>
                      <a:pt x="51" y="251"/>
                    </a:moveTo>
                    <a:cubicBezTo>
                      <a:pt x="26" y="176"/>
                      <a:pt x="26" y="101"/>
                      <a:pt x="0" y="1"/>
                    </a:cubicBezTo>
                    <a:cubicBezTo>
                      <a:pt x="26" y="101"/>
                      <a:pt x="26" y="176"/>
                      <a:pt x="51" y="251"/>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31"/>
              <p:cNvSpPr/>
              <p:nvPr/>
            </p:nvSpPr>
            <p:spPr>
              <a:xfrm>
                <a:off x="2362696" y="3405171"/>
                <a:ext cx="1176" cy="8696"/>
              </a:xfrm>
              <a:custGeom>
                <a:avLst/>
                <a:gdLst/>
                <a:ahLst/>
                <a:cxnLst/>
                <a:rect l="l" t="t" r="r" b="b"/>
                <a:pathLst>
                  <a:path w="51" h="377" extrusionOk="0">
                    <a:moveTo>
                      <a:pt x="50" y="376"/>
                    </a:moveTo>
                    <a:cubicBezTo>
                      <a:pt x="25" y="226"/>
                      <a:pt x="25" y="101"/>
                      <a:pt x="0" y="0"/>
                    </a:cubicBezTo>
                    <a:cubicBezTo>
                      <a:pt x="25" y="101"/>
                      <a:pt x="25" y="226"/>
                      <a:pt x="50" y="376"/>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31"/>
              <p:cNvSpPr/>
              <p:nvPr/>
            </p:nvSpPr>
            <p:spPr>
              <a:xfrm>
                <a:off x="2367309" y="3438688"/>
                <a:ext cx="1176" cy="6390"/>
              </a:xfrm>
              <a:custGeom>
                <a:avLst/>
                <a:gdLst/>
                <a:ahLst/>
                <a:cxnLst/>
                <a:rect l="l" t="t" r="r" b="b"/>
                <a:pathLst>
                  <a:path w="51" h="277" extrusionOk="0">
                    <a:moveTo>
                      <a:pt x="51" y="277"/>
                    </a:moveTo>
                    <a:cubicBezTo>
                      <a:pt x="26" y="176"/>
                      <a:pt x="26" y="101"/>
                      <a:pt x="1" y="1"/>
                    </a:cubicBezTo>
                    <a:cubicBezTo>
                      <a:pt x="26" y="101"/>
                      <a:pt x="26" y="176"/>
                      <a:pt x="51" y="27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1"/>
              <p:cNvSpPr/>
              <p:nvPr/>
            </p:nvSpPr>
            <p:spPr>
              <a:xfrm>
                <a:off x="2371369" y="3463555"/>
                <a:ext cx="1753" cy="6966"/>
              </a:xfrm>
              <a:custGeom>
                <a:avLst/>
                <a:gdLst/>
                <a:ahLst/>
                <a:cxnLst/>
                <a:rect l="l" t="t" r="r" b="b"/>
                <a:pathLst>
                  <a:path w="76" h="302" extrusionOk="0">
                    <a:moveTo>
                      <a:pt x="75" y="301"/>
                    </a:moveTo>
                    <a:cubicBezTo>
                      <a:pt x="50" y="201"/>
                      <a:pt x="25" y="101"/>
                      <a:pt x="0" y="1"/>
                    </a:cubicBezTo>
                    <a:cubicBezTo>
                      <a:pt x="25" y="101"/>
                      <a:pt x="50" y="201"/>
                      <a:pt x="75" y="301"/>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31"/>
              <p:cNvSpPr/>
              <p:nvPr/>
            </p:nvSpPr>
            <p:spPr>
              <a:xfrm>
                <a:off x="2438426" y="3754943"/>
                <a:ext cx="2907" cy="12157"/>
              </a:xfrm>
              <a:custGeom>
                <a:avLst/>
                <a:gdLst/>
                <a:ahLst/>
                <a:cxnLst/>
                <a:rect l="l" t="t" r="r" b="b"/>
                <a:pathLst>
                  <a:path w="126" h="527" extrusionOk="0">
                    <a:moveTo>
                      <a:pt x="126" y="527"/>
                    </a:moveTo>
                    <a:cubicBezTo>
                      <a:pt x="76" y="351"/>
                      <a:pt x="25" y="176"/>
                      <a:pt x="0" y="0"/>
                    </a:cubicBezTo>
                    <a:cubicBezTo>
                      <a:pt x="25" y="176"/>
                      <a:pt x="76" y="351"/>
                      <a:pt x="126" y="52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31"/>
              <p:cNvSpPr/>
              <p:nvPr/>
            </p:nvSpPr>
            <p:spPr>
              <a:xfrm>
                <a:off x="2380042" y="3506345"/>
                <a:ext cx="1753" cy="8696"/>
              </a:xfrm>
              <a:custGeom>
                <a:avLst/>
                <a:gdLst/>
                <a:ahLst/>
                <a:cxnLst/>
                <a:rect l="l" t="t" r="r" b="b"/>
                <a:pathLst>
                  <a:path w="76" h="377" extrusionOk="0">
                    <a:moveTo>
                      <a:pt x="75" y="376"/>
                    </a:moveTo>
                    <a:cubicBezTo>
                      <a:pt x="50" y="251"/>
                      <a:pt x="25" y="126"/>
                      <a:pt x="0" y="0"/>
                    </a:cubicBezTo>
                    <a:cubicBezTo>
                      <a:pt x="25" y="126"/>
                      <a:pt x="50" y="251"/>
                      <a:pt x="75" y="376"/>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31"/>
              <p:cNvSpPr/>
              <p:nvPr/>
            </p:nvSpPr>
            <p:spPr>
              <a:xfrm>
                <a:off x="2383502" y="3521962"/>
                <a:ext cx="1753" cy="9273"/>
              </a:xfrm>
              <a:custGeom>
                <a:avLst/>
                <a:gdLst/>
                <a:ahLst/>
                <a:cxnLst/>
                <a:rect l="l" t="t" r="r" b="b"/>
                <a:pathLst>
                  <a:path w="76" h="402" extrusionOk="0">
                    <a:moveTo>
                      <a:pt x="76" y="401"/>
                    </a:moveTo>
                    <a:cubicBezTo>
                      <a:pt x="51" y="251"/>
                      <a:pt x="25" y="125"/>
                      <a:pt x="0" y="0"/>
                    </a:cubicBezTo>
                    <a:cubicBezTo>
                      <a:pt x="25" y="125"/>
                      <a:pt x="51" y="251"/>
                      <a:pt x="76" y="401"/>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31"/>
              <p:cNvSpPr/>
              <p:nvPr/>
            </p:nvSpPr>
            <p:spPr>
              <a:xfrm>
                <a:off x="2369616" y="3450844"/>
                <a:ext cx="1200" cy="6367"/>
              </a:xfrm>
              <a:custGeom>
                <a:avLst/>
                <a:gdLst/>
                <a:ahLst/>
                <a:cxnLst/>
                <a:rect l="l" t="t" r="r" b="b"/>
                <a:pathLst>
                  <a:path w="52" h="276" extrusionOk="0">
                    <a:moveTo>
                      <a:pt x="51" y="276"/>
                    </a:moveTo>
                    <a:cubicBezTo>
                      <a:pt x="26" y="201"/>
                      <a:pt x="1" y="101"/>
                      <a:pt x="1" y="0"/>
                    </a:cubicBezTo>
                    <a:cubicBezTo>
                      <a:pt x="1" y="101"/>
                      <a:pt x="26" y="201"/>
                      <a:pt x="51" y="276"/>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31"/>
              <p:cNvSpPr/>
              <p:nvPr/>
            </p:nvSpPr>
            <p:spPr>
              <a:xfrm>
                <a:off x="2374252" y="3476865"/>
                <a:ext cx="1176" cy="7520"/>
              </a:xfrm>
              <a:custGeom>
                <a:avLst/>
                <a:gdLst/>
                <a:ahLst/>
                <a:cxnLst/>
                <a:rect l="l" t="t" r="r" b="b"/>
                <a:pathLst>
                  <a:path w="51" h="326" extrusionOk="0">
                    <a:moveTo>
                      <a:pt x="51" y="326"/>
                    </a:moveTo>
                    <a:cubicBezTo>
                      <a:pt x="25" y="226"/>
                      <a:pt x="25" y="100"/>
                      <a:pt x="0" y="0"/>
                    </a:cubicBezTo>
                    <a:cubicBezTo>
                      <a:pt x="25" y="100"/>
                      <a:pt x="25" y="226"/>
                      <a:pt x="51" y="326"/>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31"/>
              <p:cNvSpPr/>
              <p:nvPr/>
            </p:nvSpPr>
            <p:spPr>
              <a:xfrm>
                <a:off x="2460386" y="3843961"/>
                <a:ext cx="3506" cy="12180"/>
              </a:xfrm>
              <a:custGeom>
                <a:avLst/>
                <a:gdLst/>
                <a:ahLst/>
                <a:cxnLst/>
                <a:rect l="l" t="t" r="r" b="b"/>
                <a:pathLst>
                  <a:path w="152" h="528" extrusionOk="0">
                    <a:moveTo>
                      <a:pt x="151" y="527"/>
                    </a:moveTo>
                    <a:cubicBezTo>
                      <a:pt x="101" y="352"/>
                      <a:pt x="51" y="176"/>
                      <a:pt x="1" y="1"/>
                    </a:cubicBezTo>
                    <a:cubicBezTo>
                      <a:pt x="51" y="176"/>
                      <a:pt x="101" y="352"/>
                      <a:pt x="151" y="52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31"/>
              <p:cNvSpPr/>
              <p:nvPr/>
            </p:nvSpPr>
            <p:spPr>
              <a:xfrm>
                <a:off x="2454620" y="3820847"/>
                <a:ext cx="3483" cy="13310"/>
              </a:xfrm>
              <a:custGeom>
                <a:avLst/>
                <a:gdLst/>
                <a:ahLst/>
                <a:cxnLst/>
                <a:rect l="l" t="t" r="r" b="b"/>
                <a:pathLst>
                  <a:path w="151" h="577" extrusionOk="0">
                    <a:moveTo>
                      <a:pt x="151" y="577"/>
                    </a:moveTo>
                    <a:cubicBezTo>
                      <a:pt x="100" y="376"/>
                      <a:pt x="50" y="201"/>
                      <a:pt x="0" y="0"/>
                    </a:cubicBezTo>
                    <a:cubicBezTo>
                      <a:pt x="50" y="201"/>
                      <a:pt x="100" y="376"/>
                      <a:pt x="151" y="57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31"/>
              <p:cNvSpPr/>
              <p:nvPr/>
            </p:nvSpPr>
            <p:spPr>
              <a:xfrm>
                <a:off x="2484100" y="3934155"/>
                <a:ext cx="3483" cy="13333"/>
              </a:xfrm>
              <a:custGeom>
                <a:avLst/>
                <a:gdLst/>
                <a:ahLst/>
                <a:cxnLst/>
                <a:rect l="l" t="t" r="r" b="b"/>
                <a:pathLst>
                  <a:path w="151" h="578" extrusionOk="0">
                    <a:moveTo>
                      <a:pt x="151" y="577"/>
                    </a:moveTo>
                    <a:cubicBezTo>
                      <a:pt x="101" y="377"/>
                      <a:pt x="50" y="201"/>
                      <a:pt x="0" y="1"/>
                    </a:cubicBezTo>
                    <a:cubicBezTo>
                      <a:pt x="50" y="201"/>
                      <a:pt x="101" y="377"/>
                      <a:pt x="151" y="57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31"/>
              <p:cNvSpPr/>
              <p:nvPr/>
            </p:nvSpPr>
            <p:spPr>
              <a:xfrm>
                <a:off x="2449406" y="3799464"/>
                <a:ext cx="2907" cy="12157"/>
              </a:xfrm>
              <a:custGeom>
                <a:avLst/>
                <a:gdLst/>
                <a:ahLst/>
                <a:cxnLst/>
                <a:rect l="l" t="t" r="r" b="b"/>
                <a:pathLst>
                  <a:path w="126" h="527" extrusionOk="0">
                    <a:moveTo>
                      <a:pt x="126" y="526"/>
                    </a:moveTo>
                    <a:cubicBezTo>
                      <a:pt x="76" y="351"/>
                      <a:pt x="51" y="176"/>
                      <a:pt x="1" y="0"/>
                    </a:cubicBezTo>
                    <a:cubicBezTo>
                      <a:pt x="51" y="176"/>
                      <a:pt x="76" y="351"/>
                      <a:pt x="126" y="526"/>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31"/>
              <p:cNvSpPr/>
              <p:nvPr/>
            </p:nvSpPr>
            <p:spPr>
              <a:xfrm>
                <a:off x="2478310" y="3911618"/>
                <a:ext cx="3506" cy="12733"/>
              </a:xfrm>
              <a:custGeom>
                <a:avLst/>
                <a:gdLst/>
                <a:ahLst/>
                <a:cxnLst/>
                <a:rect l="l" t="t" r="r" b="b"/>
                <a:pathLst>
                  <a:path w="152" h="552" extrusionOk="0">
                    <a:moveTo>
                      <a:pt x="151" y="552"/>
                    </a:moveTo>
                    <a:cubicBezTo>
                      <a:pt x="101" y="376"/>
                      <a:pt x="51" y="176"/>
                      <a:pt x="1" y="0"/>
                    </a:cubicBezTo>
                    <a:cubicBezTo>
                      <a:pt x="51" y="176"/>
                      <a:pt x="101" y="376"/>
                      <a:pt x="151" y="552"/>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31"/>
              <p:cNvSpPr/>
              <p:nvPr/>
            </p:nvSpPr>
            <p:spPr>
              <a:xfrm>
                <a:off x="2472543" y="3889634"/>
                <a:ext cx="2907" cy="12180"/>
              </a:xfrm>
              <a:custGeom>
                <a:avLst/>
                <a:gdLst/>
                <a:ahLst/>
                <a:cxnLst/>
                <a:rect l="l" t="t" r="r" b="b"/>
                <a:pathLst>
                  <a:path w="126" h="528" extrusionOk="0">
                    <a:moveTo>
                      <a:pt x="125" y="527"/>
                    </a:moveTo>
                    <a:cubicBezTo>
                      <a:pt x="100" y="352"/>
                      <a:pt x="50" y="176"/>
                      <a:pt x="0" y="1"/>
                    </a:cubicBezTo>
                    <a:cubicBezTo>
                      <a:pt x="50" y="176"/>
                      <a:pt x="100" y="352"/>
                      <a:pt x="125" y="52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31"/>
              <p:cNvSpPr/>
              <p:nvPr/>
            </p:nvSpPr>
            <p:spPr>
              <a:xfrm>
                <a:off x="2466753" y="3868251"/>
                <a:ext cx="2907" cy="10427"/>
              </a:xfrm>
              <a:custGeom>
                <a:avLst/>
                <a:gdLst/>
                <a:ahLst/>
                <a:cxnLst/>
                <a:rect l="l" t="t" r="r" b="b"/>
                <a:pathLst>
                  <a:path w="126" h="452" extrusionOk="0">
                    <a:moveTo>
                      <a:pt x="126" y="452"/>
                    </a:moveTo>
                    <a:cubicBezTo>
                      <a:pt x="76" y="301"/>
                      <a:pt x="51" y="151"/>
                      <a:pt x="0" y="1"/>
                    </a:cubicBezTo>
                    <a:cubicBezTo>
                      <a:pt x="51" y="151"/>
                      <a:pt x="76" y="301"/>
                      <a:pt x="126" y="452"/>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31"/>
              <p:cNvSpPr/>
              <p:nvPr/>
            </p:nvSpPr>
            <p:spPr>
              <a:xfrm>
                <a:off x="2496233" y="3980982"/>
                <a:ext cx="2907" cy="10427"/>
              </a:xfrm>
              <a:custGeom>
                <a:avLst/>
                <a:gdLst/>
                <a:ahLst/>
                <a:cxnLst/>
                <a:rect l="l" t="t" r="r" b="b"/>
                <a:pathLst>
                  <a:path w="126" h="452" extrusionOk="0">
                    <a:moveTo>
                      <a:pt x="126" y="452"/>
                    </a:moveTo>
                    <a:cubicBezTo>
                      <a:pt x="76" y="302"/>
                      <a:pt x="51" y="151"/>
                      <a:pt x="1" y="1"/>
                    </a:cubicBezTo>
                    <a:cubicBezTo>
                      <a:pt x="51" y="151"/>
                      <a:pt x="76" y="302"/>
                      <a:pt x="126" y="452"/>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31"/>
              <p:cNvSpPr/>
              <p:nvPr/>
            </p:nvSpPr>
            <p:spPr>
              <a:xfrm>
                <a:off x="2489867" y="3956715"/>
                <a:ext cx="3506" cy="13310"/>
              </a:xfrm>
              <a:custGeom>
                <a:avLst/>
                <a:gdLst/>
                <a:ahLst/>
                <a:cxnLst/>
                <a:rect l="l" t="t" r="r" b="b"/>
                <a:pathLst>
                  <a:path w="152" h="577" extrusionOk="0">
                    <a:moveTo>
                      <a:pt x="151" y="577"/>
                    </a:moveTo>
                    <a:cubicBezTo>
                      <a:pt x="101" y="376"/>
                      <a:pt x="51" y="176"/>
                      <a:pt x="1" y="0"/>
                    </a:cubicBezTo>
                    <a:cubicBezTo>
                      <a:pt x="51" y="176"/>
                      <a:pt x="101" y="376"/>
                      <a:pt x="151" y="57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31"/>
              <p:cNvSpPr/>
              <p:nvPr/>
            </p:nvSpPr>
            <p:spPr>
              <a:xfrm>
                <a:off x="2443616" y="3778057"/>
                <a:ext cx="2930" cy="11026"/>
              </a:xfrm>
              <a:custGeom>
                <a:avLst/>
                <a:gdLst/>
                <a:ahLst/>
                <a:cxnLst/>
                <a:rect l="l" t="t" r="r" b="b"/>
                <a:pathLst>
                  <a:path w="127" h="478" extrusionOk="0">
                    <a:moveTo>
                      <a:pt x="126" y="477"/>
                    </a:moveTo>
                    <a:cubicBezTo>
                      <a:pt x="101" y="327"/>
                      <a:pt x="51" y="151"/>
                      <a:pt x="1" y="1"/>
                    </a:cubicBezTo>
                    <a:cubicBezTo>
                      <a:pt x="51" y="151"/>
                      <a:pt x="101" y="327"/>
                      <a:pt x="126" y="477"/>
                    </a:cubicBezTo>
                    <a:close/>
                  </a:path>
                </a:pathLst>
              </a:custGeom>
              <a:solidFill>
                <a:srgbClr val="F9D9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31"/>
              <p:cNvSpPr/>
              <p:nvPr/>
            </p:nvSpPr>
            <p:spPr>
              <a:xfrm>
                <a:off x="2362696" y="3405171"/>
                <a:ext cx="399506" cy="605360"/>
              </a:xfrm>
              <a:custGeom>
                <a:avLst/>
                <a:gdLst/>
                <a:ahLst/>
                <a:cxnLst/>
                <a:rect l="l" t="t" r="r" b="b"/>
                <a:pathLst>
                  <a:path w="17319" h="26243" extrusionOk="0">
                    <a:moveTo>
                      <a:pt x="0" y="0"/>
                    </a:moveTo>
                    <a:cubicBezTo>
                      <a:pt x="25" y="101"/>
                      <a:pt x="25" y="226"/>
                      <a:pt x="50" y="376"/>
                    </a:cubicBezTo>
                    <a:cubicBezTo>
                      <a:pt x="50" y="426"/>
                      <a:pt x="50" y="477"/>
                      <a:pt x="75" y="527"/>
                    </a:cubicBezTo>
                    <a:cubicBezTo>
                      <a:pt x="75" y="602"/>
                      <a:pt x="100" y="677"/>
                      <a:pt x="100" y="777"/>
                    </a:cubicBezTo>
                    <a:cubicBezTo>
                      <a:pt x="100" y="852"/>
                      <a:pt x="125" y="928"/>
                      <a:pt x="125" y="978"/>
                    </a:cubicBezTo>
                    <a:cubicBezTo>
                      <a:pt x="151" y="1078"/>
                      <a:pt x="151" y="1153"/>
                      <a:pt x="176" y="1228"/>
                    </a:cubicBezTo>
                    <a:cubicBezTo>
                      <a:pt x="176" y="1304"/>
                      <a:pt x="201" y="1379"/>
                      <a:pt x="201" y="1454"/>
                    </a:cubicBezTo>
                    <a:cubicBezTo>
                      <a:pt x="226" y="1554"/>
                      <a:pt x="226" y="1629"/>
                      <a:pt x="251" y="1730"/>
                    </a:cubicBezTo>
                    <a:cubicBezTo>
                      <a:pt x="251" y="1805"/>
                      <a:pt x="276" y="1905"/>
                      <a:pt x="301" y="1980"/>
                    </a:cubicBezTo>
                    <a:cubicBezTo>
                      <a:pt x="301" y="2081"/>
                      <a:pt x="326" y="2181"/>
                      <a:pt x="351" y="2256"/>
                    </a:cubicBezTo>
                    <a:cubicBezTo>
                      <a:pt x="351" y="2356"/>
                      <a:pt x="376" y="2431"/>
                      <a:pt x="376" y="2532"/>
                    </a:cubicBezTo>
                    <a:cubicBezTo>
                      <a:pt x="401" y="2632"/>
                      <a:pt x="426" y="2732"/>
                      <a:pt x="451" y="2832"/>
                    </a:cubicBezTo>
                    <a:cubicBezTo>
                      <a:pt x="451" y="2933"/>
                      <a:pt x="476" y="3008"/>
                      <a:pt x="501" y="3108"/>
                    </a:cubicBezTo>
                    <a:cubicBezTo>
                      <a:pt x="526" y="3208"/>
                      <a:pt x="526" y="3334"/>
                      <a:pt x="552" y="3434"/>
                    </a:cubicBezTo>
                    <a:cubicBezTo>
                      <a:pt x="577" y="3534"/>
                      <a:pt x="602" y="3634"/>
                      <a:pt x="627" y="3760"/>
                    </a:cubicBezTo>
                    <a:cubicBezTo>
                      <a:pt x="652" y="3860"/>
                      <a:pt x="677" y="3960"/>
                      <a:pt x="677" y="4086"/>
                    </a:cubicBezTo>
                    <a:cubicBezTo>
                      <a:pt x="702" y="4186"/>
                      <a:pt x="727" y="4286"/>
                      <a:pt x="752" y="4386"/>
                    </a:cubicBezTo>
                    <a:cubicBezTo>
                      <a:pt x="777" y="4512"/>
                      <a:pt x="802" y="4637"/>
                      <a:pt x="827" y="4762"/>
                    </a:cubicBezTo>
                    <a:cubicBezTo>
                      <a:pt x="852" y="4863"/>
                      <a:pt x="877" y="4963"/>
                      <a:pt x="902" y="5063"/>
                    </a:cubicBezTo>
                    <a:cubicBezTo>
                      <a:pt x="927" y="5188"/>
                      <a:pt x="953" y="5314"/>
                      <a:pt x="978" y="5464"/>
                    </a:cubicBezTo>
                    <a:cubicBezTo>
                      <a:pt x="1003" y="5564"/>
                      <a:pt x="1028" y="5665"/>
                      <a:pt x="1053" y="5790"/>
                    </a:cubicBezTo>
                    <a:cubicBezTo>
                      <a:pt x="1078" y="5915"/>
                      <a:pt x="1103" y="6040"/>
                      <a:pt x="1128" y="6191"/>
                    </a:cubicBezTo>
                    <a:cubicBezTo>
                      <a:pt x="1153" y="6291"/>
                      <a:pt x="1178" y="6416"/>
                      <a:pt x="1203" y="6517"/>
                    </a:cubicBezTo>
                    <a:cubicBezTo>
                      <a:pt x="1253" y="6667"/>
                      <a:pt x="1278" y="6817"/>
                      <a:pt x="1303" y="6943"/>
                    </a:cubicBezTo>
                    <a:cubicBezTo>
                      <a:pt x="1328" y="7068"/>
                      <a:pt x="1354" y="7168"/>
                      <a:pt x="1379" y="7269"/>
                    </a:cubicBezTo>
                    <a:cubicBezTo>
                      <a:pt x="1404" y="7419"/>
                      <a:pt x="1454" y="7569"/>
                      <a:pt x="1479" y="7745"/>
                    </a:cubicBezTo>
                    <a:cubicBezTo>
                      <a:pt x="1504" y="7845"/>
                      <a:pt x="1529" y="7970"/>
                      <a:pt x="1554" y="8071"/>
                    </a:cubicBezTo>
                    <a:cubicBezTo>
                      <a:pt x="1604" y="8246"/>
                      <a:pt x="1629" y="8396"/>
                      <a:pt x="1679" y="8547"/>
                    </a:cubicBezTo>
                    <a:cubicBezTo>
                      <a:pt x="1704" y="8672"/>
                      <a:pt x="1729" y="8797"/>
                      <a:pt x="1755" y="8923"/>
                    </a:cubicBezTo>
                    <a:cubicBezTo>
                      <a:pt x="1805" y="9073"/>
                      <a:pt x="1830" y="9223"/>
                      <a:pt x="1855" y="9374"/>
                    </a:cubicBezTo>
                    <a:cubicBezTo>
                      <a:pt x="1905" y="9499"/>
                      <a:pt x="1930" y="9650"/>
                      <a:pt x="1955" y="9775"/>
                    </a:cubicBezTo>
                    <a:cubicBezTo>
                      <a:pt x="2005" y="9925"/>
                      <a:pt x="2030" y="10076"/>
                      <a:pt x="2055" y="10226"/>
                    </a:cubicBezTo>
                    <a:cubicBezTo>
                      <a:pt x="2105" y="10351"/>
                      <a:pt x="2130" y="10477"/>
                      <a:pt x="2156" y="10602"/>
                    </a:cubicBezTo>
                    <a:cubicBezTo>
                      <a:pt x="2206" y="10777"/>
                      <a:pt x="2231" y="10928"/>
                      <a:pt x="2281" y="11103"/>
                    </a:cubicBezTo>
                    <a:cubicBezTo>
                      <a:pt x="2306" y="11228"/>
                      <a:pt x="2331" y="11379"/>
                      <a:pt x="2381" y="11529"/>
                    </a:cubicBezTo>
                    <a:cubicBezTo>
                      <a:pt x="2406" y="11680"/>
                      <a:pt x="2456" y="11830"/>
                      <a:pt x="2481" y="11980"/>
                    </a:cubicBezTo>
                    <a:cubicBezTo>
                      <a:pt x="2532" y="12131"/>
                      <a:pt x="2557" y="12281"/>
                      <a:pt x="2607" y="12431"/>
                    </a:cubicBezTo>
                    <a:cubicBezTo>
                      <a:pt x="2632" y="12582"/>
                      <a:pt x="2682" y="12732"/>
                      <a:pt x="2707" y="12883"/>
                    </a:cubicBezTo>
                    <a:cubicBezTo>
                      <a:pt x="2732" y="13033"/>
                      <a:pt x="2782" y="13158"/>
                      <a:pt x="2807" y="13309"/>
                    </a:cubicBezTo>
                    <a:cubicBezTo>
                      <a:pt x="2857" y="13484"/>
                      <a:pt x="2882" y="13634"/>
                      <a:pt x="2933" y="13810"/>
                    </a:cubicBezTo>
                    <a:cubicBezTo>
                      <a:pt x="2983" y="13960"/>
                      <a:pt x="3008" y="14086"/>
                      <a:pt x="3033" y="14236"/>
                    </a:cubicBezTo>
                    <a:cubicBezTo>
                      <a:pt x="3083" y="14411"/>
                      <a:pt x="3133" y="14587"/>
                      <a:pt x="3158" y="14762"/>
                    </a:cubicBezTo>
                    <a:cubicBezTo>
                      <a:pt x="3208" y="14888"/>
                      <a:pt x="3233" y="15038"/>
                      <a:pt x="3283" y="15163"/>
                    </a:cubicBezTo>
                    <a:cubicBezTo>
                      <a:pt x="3308" y="15339"/>
                      <a:pt x="3359" y="15514"/>
                      <a:pt x="3409" y="15690"/>
                    </a:cubicBezTo>
                    <a:cubicBezTo>
                      <a:pt x="3434" y="15840"/>
                      <a:pt x="3484" y="15990"/>
                      <a:pt x="3509" y="16166"/>
                    </a:cubicBezTo>
                    <a:cubicBezTo>
                      <a:pt x="3559" y="16316"/>
                      <a:pt x="3609" y="16492"/>
                      <a:pt x="3634" y="16642"/>
                    </a:cubicBezTo>
                    <a:cubicBezTo>
                      <a:pt x="3684" y="16792"/>
                      <a:pt x="3709" y="16943"/>
                      <a:pt x="3760" y="17093"/>
                    </a:cubicBezTo>
                    <a:cubicBezTo>
                      <a:pt x="3810" y="17269"/>
                      <a:pt x="3835" y="17444"/>
                      <a:pt x="3885" y="17619"/>
                    </a:cubicBezTo>
                    <a:cubicBezTo>
                      <a:pt x="3935" y="17745"/>
                      <a:pt x="3960" y="17895"/>
                      <a:pt x="3985" y="18020"/>
                    </a:cubicBezTo>
                    <a:cubicBezTo>
                      <a:pt x="4035" y="18221"/>
                      <a:pt x="4085" y="18396"/>
                      <a:pt x="4136" y="18597"/>
                    </a:cubicBezTo>
                    <a:cubicBezTo>
                      <a:pt x="4186" y="18747"/>
                      <a:pt x="4211" y="18873"/>
                      <a:pt x="4236" y="19023"/>
                    </a:cubicBezTo>
                    <a:cubicBezTo>
                      <a:pt x="4286" y="19198"/>
                      <a:pt x="4336" y="19374"/>
                      <a:pt x="4386" y="19549"/>
                    </a:cubicBezTo>
                    <a:cubicBezTo>
                      <a:pt x="4436" y="19725"/>
                      <a:pt x="4461" y="19900"/>
                      <a:pt x="4511" y="20076"/>
                    </a:cubicBezTo>
                    <a:cubicBezTo>
                      <a:pt x="4562" y="20226"/>
                      <a:pt x="4587" y="20376"/>
                      <a:pt x="4637" y="20527"/>
                    </a:cubicBezTo>
                    <a:cubicBezTo>
                      <a:pt x="4687" y="20677"/>
                      <a:pt x="4712" y="20853"/>
                      <a:pt x="4762" y="21003"/>
                    </a:cubicBezTo>
                    <a:cubicBezTo>
                      <a:pt x="4812" y="21178"/>
                      <a:pt x="4862" y="21354"/>
                      <a:pt x="4887" y="21529"/>
                    </a:cubicBezTo>
                    <a:cubicBezTo>
                      <a:pt x="4938" y="21680"/>
                      <a:pt x="4963" y="21805"/>
                      <a:pt x="5013" y="21955"/>
                    </a:cubicBezTo>
                    <a:cubicBezTo>
                      <a:pt x="5063" y="22131"/>
                      <a:pt x="5113" y="22331"/>
                      <a:pt x="5163" y="22507"/>
                    </a:cubicBezTo>
                    <a:lnTo>
                      <a:pt x="5263" y="22933"/>
                    </a:lnTo>
                    <a:cubicBezTo>
                      <a:pt x="5313" y="23133"/>
                      <a:pt x="5364" y="23309"/>
                      <a:pt x="5414" y="23509"/>
                    </a:cubicBezTo>
                    <a:cubicBezTo>
                      <a:pt x="5439" y="23635"/>
                      <a:pt x="5489" y="23760"/>
                      <a:pt x="5514" y="23910"/>
                    </a:cubicBezTo>
                    <a:cubicBezTo>
                      <a:pt x="5564" y="24086"/>
                      <a:pt x="5614" y="24286"/>
                      <a:pt x="5664" y="24487"/>
                    </a:cubicBezTo>
                    <a:cubicBezTo>
                      <a:pt x="5714" y="24637"/>
                      <a:pt x="5740" y="24787"/>
                      <a:pt x="5790" y="24963"/>
                    </a:cubicBezTo>
                    <a:cubicBezTo>
                      <a:pt x="5840" y="25113"/>
                      <a:pt x="5865" y="25264"/>
                      <a:pt x="5915" y="25414"/>
                    </a:cubicBezTo>
                    <a:cubicBezTo>
                      <a:pt x="5915" y="25464"/>
                      <a:pt x="5940" y="25514"/>
                      <a:pt x="5940" y="25564"/>
                    </a:cubicBezTo>
                    <a:cubicBezTo>
                      <a:pt x="6067" y="26038"/>
                      <a:pt x="6372" y="26242"/>
                      <a:pt x="6805" y="26242"/>
                    </a:cubicBezTo>
                    <a:cubicBezTo>
                      <a:pt x="9533" y="26242"/>
                      <a:pt x="17319" y="18121"/>
                      <a:pt x="17319" y="18121"/>
                    </a:cubicBezTo>
                    <a:cubicBezTo>
                      <a:pt x="7394" y="978"/>
                      <a:pt x="1" y="0"/>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31"/>
              <p:cNvSpPr/>
              <p:nvPr/>
            </p:nvSpPr>
            <p:spPr>
              <a:xfrm>
                <a:off x="931219" y="3357721"/>
                <a:ext cx="1767386" cy="1798642"/>
              </a:xfrm>
              <a:custGeom>
                <a:avLst/>
                <a:gdLst/>
                <a:ahLst/>
                <a:cxnLst/>
                <a:rect l="l" t="t" r="r" b="b"/>
                <a:pathLst>
                  <a:path w="76618" h="77973" extrusionOk="0">
                    <a:moveTo>
                      <a:pt x="51981" y="0"/>
                    </a:moveTo>
                    <a:cubicBezTo>
                      <a:pt x="51840" y="0"/>
                      <a:pt x="51698" y="1"/>
                      <a:pt x="51555" y="2"/>
                    </a:cubicBezTo>
                    <a:lnTo>
                      <a:pt x="27294" y="178"/>
                    </a:lnTo>
                    <a:cubicBezTo>
                      <a:pt x="23184" y="228"/>
                      <a:pt x="19575" y="2383"/>
                      <a:pt x="17269" y="5691"/>
                    </a:cubicBezTo>
                    <a:lnTo>
                      <a:pt x="17244" y="5716"/>
                    </a:lnTo>
                    <a:cubicBezTo>
                      <a:pt x="16893" y="6243"/>
                      <a:pt x="16542" y="6819"/>
                      <a:pt x="16241" y="7396"/>
                    </a:cubicBezTo>
                    <a:lnTo>
                      <a:pt x="1" y="34739"/>
                    </a:lnTo>
                    <a:lnTo>
                      <a:pt x="427" y="34890"/>
                    </a:lnTo>
                    <a:lnTo>
                      <a:pt x="14863" y="39977"/>
                    </a:lnTo>
                    <a:lnTo>
                      <a:pt x="15164" y="77973"/>
                    </a:lnTo>
                    <a:lnTo>
                      <a:pt x="69149" y="77973"/>
                    </a:lnTo>
                    <a:lnTo>
                      <a:pt x="70928" y="50454"/>
                    </a:lnTo>
                    <a:lnTo>
                      <a:pt x="73936" y="45692"/>
                    </a:lnTo>
                    <a:cubicBezTo>
                      <a:pt x="76141" y="42183"/>
                      <a:pt x="76618" y="37672"/>
                      <a:pt x="75164" y="33687"/>
                    </a:cubicBezTo>
                    <a:lnTo>
                      <a:pt x="68673" y="15967"/>
                    </a:lnTo>
                    <a:cubicBezTo>
                      <a:pt x="68574" y="3844"/>
                      <a:pt x="62857" y="0"/>
                      <a:pt x="5198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31"/>
              <p:cNvSpPr/>
              <p:nvPr/>
            </p:nvSpPr>
            <p:spPr>
              <a:xfrm>
                <a:off x="1387955" y="3976230"/>
                <a:ext cx="209891" cy="381721"/>
              </a:xfrm>
              <a:custGeom>
                <a:avLst/>
                <a:gdLst/>
                <a:ahLst/>
                <a:cxnLst/>
                <a:rect l="l" t="t" r="r" b="b"/>
                <a:pathLst>
                  <a:path w="9099" h="16548" extrusionOk="0">
                    <a:moveTo>
                      <a:pt x="8862" y="0"/>
                    </a:moveTo>
                    <a:cubicBezTo>
                      <a:pt x="8766" y="0"/>
                      <a:pt x="8693" y="52"/>
                      <a:pt x="8672" y="157"/>
                    </a:cubicBezTo>
                    <a:lnTo>
                      <a:pt x="4812" y="16097"/>
                    </a:lnTo>
                    <a:lnTo>
                      <a:pt x="276" y="15144"/>
                    </a:lnTo>
                    <a:cubicBezTo>
                      <a:pt x="263" y="15141"/>
                      <a:pt x="250" y="15139"/>
                      <a:pt x="236" y="15139"/>
                    </a:cubicBezTo>
                    <a:cubicBezTo>
                      <a:pt x="145" y="15139"/>
                      <a:pt x="47" y="15211"/>
                      <a:pt x="25" y="15320"/>
                    </a:cubicBezTo>
                    <a:cubicBezTo>
                      <a:pt x="0" y="15420"/>
                      <a:pt x="75" y="15545"/>
                      <a:pt x="201" y="15570"/>
                    </a:cubicBezTo>
                    <a:lnTo>
                      <a:pt x="4938" y="16548"/>
                    </a:lnTo>
                    <a:lnTo>
                      <a:pt x="4988" y="16548"/>
                    </a:lnTo>
                    <a:cubicBezTo>
                      <a:pt x="5063" y="16548"/>
                      <a:pt x="5163" y="16473"/>
                      <a:pt x="5188" y="16372"/>
                    </a:cubicBezTo>
                    <a:lnTo>
                      <a:pt x="9073" y="257"/>
                    </a:lnTo>
                    <a:cubicBezTo>
                      <a:pt x="9098" y="132"/>
                      <a:pt x="9023" y="31"/>
                      <a:pt x="8923" y="6"/>
                    </a:cubicBezTo>
                    <a:cubicBezTo>
                      <a:pt x="8902" y="2"/>
                      <a:pt x="8882" y="0"/>
                      <a:pt x="8862"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31"/>
              <p:cNvSpPr/>
              <p:nvPr/>
            </p:nvSpPr>
            <p:spPr>
              <a:xfrm>
                <a:off x="1814612" y="4153457"/>
                <a:ext cx="1173075" cy="886115"/>
              </a:xfrm>
              <a:custGeom>
                <a:avLst/>
                <a:gdLst/>
                <a:ahLst/>
                <a:cxnLst/>
                <a:rect l="l" t="t" r="r" b="b"/>
                <a:pathLst>
                  <a:path w="50854" h="38414" extrusionOk="0">
                    <a:moveTo>
                      <a:pt x="43512" y="1"/>
                    </a:moveTo>
                    <a:cubicBezTo>
                      <a:pt x="43362" y="1"/>
                      <a:pt x="43211" y="15"/>
                      <a:pt x="43059" y="43"/>
                    </a:cubicBezTo>
                    <a:lnTo>
                      <a:pt x="2281" y="7361"/>
                    </a:lnTo>
                    <a:cubicBezTo>
                      <a:pt x="903" y="7587"/>
                      <a:pt x="1" y="8915"/>
                      <a:pt x="276" y="10293"/>
                    </a:cubicBezTo>
                    <a:lnTo>
                      <a:pt x="5289" y="36384"/>
                    </a:lnTo>
                    <a:cubicBezTo>
                      <a:pt x="5509" y="37573"/>
                      <a:pt x="6561" y="38413"/>
                      <a:pt x="7731" y="38413"/>
                    </a:cubicBezTo>
                    <a:cubicBezTo>
                      <a:pt x="7893" y="38413"/>
                      <a:pt x="8057" y="38397"/>
                      <a:pt x="8221" y="38364"/>
                    </a:cubicBezTo>
                    <a:lnTo>
                      <a:pt x="48597" y="30695"/>
                    </a:lnTo>
                    <a:cubicBezTo>
                      <a:pt x="49951" y="30419"/>
                      <a:pt x="50853" y="29141"/>
                      <a:pt x="50602" y="27787"/>
                    </a:cubicBezTo>
                    <a:lnTo>
                      <a:pt x="45966" y="2073"/>
                    </a:lnTo>
                    <a:cubicBezTo>
                      <a:pt x="45743" y="849"/>
                      <a:pt x="44692" y="1"/>
                      <a:pt x="435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31"/>
              <p:cNvSpPr/>
              <p:nvPr/>
            </p:nvSpPr>
            <p:spPr>
              <a:xfrm>
                <a:off x="1878209" y="4194656"/>
                <a:ext cx="1053954" cy="800396"/>
              </a:xfrm>
              <a:custGeom>
                <a:avLst/>
                <a:gdLst/>
                <a:ahLst/>
                <a:cxnLst/>
                <a:rect l="l" t="t" r="r" b="b"/>
                <a:pathLst>
                  <a:path w="45690" h="34698" extrusionOk="0">
                    <a:moveTo>
                      <a:pt x="38898" y="412"/>
                    </a:moveTo>
                    <a:cubicBezTo>
                      <a:pt x="39875" y="412"/>
                      <a:pt x="40728" y="1114"/>
                      <a:pt x="40903" y="2091"/>
                    </a:cubicBezTo>
                    <a:lnTo>
                      <a:pt x="45038" y="25024"/>
                    </a:lnTo>
                    <a:cubicBezTo>
                      <a:pt x="45239" y="26127"/>
                      <a:pt x="44512" y="27179"/>
                      <a:pt x="43434" y="27380"/>
                    </a:cubicBezTo>
                    <a:lnTo>
                      <a:pt x="7394" y="34247"/>
                    </a:lnTo>
                    <a:cubicBezTo>
                      <a:pt x="7258" y="34275"/>
                      <a:pt x="7123" y="34288"/>
                      <a:pt x="6990" y="34288"/>
                    </a:cubicBezTo>
                    <a:cubicBezTo>
                      <a:pt x="6039" y="34288"/>
                      <a:pt x="5189" y="33610"/>
                      <a:pt x="5013" y="32643"/>
                    </a:cubicBezTo>
                    <a:lnTo>
                      <a:pt x="527" y="9360"/>
                    </a:lnTo>
                    <a:cubicBezTo>
                      <a:pt x="427" y="8833"/>
                      <a:pt x="552" y="8282"/>
                      <a:pt x="853" y="7831"/>
                    </a:cubicBezTo>
                    <a:cubicBezTo>
                      <a:pt x="1153" y="7380"/>
                      <a:pt x="1630" y="7079"/>
                      <a:pt x="2181" y="6979"/>
                    </a:cubicBezTo>
                    <a:lnTo>
                      <a:pt x="38547" y="462"/>
                    </a:lnTo>
                    <a:cubicBezTo>
                      <a:pt x="38672" y="437"/>
                      <a:pt x="38798" y="412"/>
                      <a:pt x="38898" y="412"/>
                    </a:cubicBezTo>
                    <a:close/>
                    <a:moveTo>
                      <a:pt x="38890" y="1"/>
                    </a:moveTo>
                    <a:cubicBezTo>
                      <a:pt x="38752" y="1"/>
                      <a:pt x="38612" y="12"/>
                      <a:pt x="38472" y="36"/>
                    </a:cubicBezTo>
                    <a:lnTo>
                      <a:pt x="2106" y="6578"/>
                    </a:lnTo>
                    <a:cubicBezTo>
                      <a:pt x="1454" y="6678"/>
                      <a:pt x="878" y="7054"/>
                      <a:pt x="502" y="7580"/>
                    </a:cubicBezTo>
                    <a:cubicBezTo>
                      <a:pt x="126" y="8131"/>
                      <a:pt x="1" y="8783"/>
                      <a:pt x="126" y="9435"/>
                    </a:cubicBezTo>
                    <a:lnTo>
                      <a:pt x="4612" y="32718"/>
                    </a:lnTo>
                    <a:cubicBezTo>
                      <a:pt x="4838" y="33896"/>
                      <a:pt x="5865" y="34698"/>
                      <a:pt x="7018" y="34698"/>
                    </a:cubicBezTo>
                    <a:cubicBezTo>
                      <a:pt x="7168" y="34698"/>
                      <a:pt x="7319" y="34698"/>
                      <a:pt x="7469" y="34648"/>
                    </a:cubicBezTo>
                    <a:lnTo>
                      <a:pt x="43510" y="27806"/>
                    </a:lnTo>
                    <a:cubicBezTo>
                      <a:pt x="44813" y="27555"/>
                      <a:pt x="45690" y="26277"/>
                      <a:pt x="45464" y="24949"/>
                    </a:cubicBezTo>
                    <a:lnTo>
                      <a:pt x="41304" y="2016"/>
                    </a:lnTo>
                    <a:cubicBezTo>
                      <a:pt x="41102" y="828"/>
                      <a:pt x="40058" y="1"/>
                      <a:pt x="388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31"/>
              <p:cNvSpPr/>
              <p:nvPr/>
            </p:nvSpPr>
            <p:spPr>
              <a:xfrm>
                <a:off x="2329155" y="4521246"/>
                <a:ext cx="182718" cy="167978"/>
              </a:xfrm>
              <a:custGeom>
                <a:avLst/>
                <a:gdLst/>
                <a:ahLst/>
                <a:cxnLst/>
                <a:rect l="l" t="t" r="r" b="b"/>
                <a:pathLst>
                  <a:path w="7921" h="7282" extrusionOk="0">
                    <a:moveTo>
                      <a:pt x="3760" y="415"/>
                    </a:moveTo>
                    <a:cubicBezTo>
                      <a:pt x="4136" y="415"/>
                      <a:pt x="4512" y="490"/>
                      <a:pt x="4863" y="615"/>
                    </a:cubicBezTo>
                    <a:cubicBezTo>
                      <a:pt x="5690" y="916"/>
                      <a:pt x="6316" y="1517"/>
                      <a:pt x="6692" y="2294"/>
                    </a:cubicBezTo>
                    <a:cubicBezTo>
                      <a:pt x="7444" y="3898"/>
                      <a:pt x="6717" y="5828"/>
                      <a:pt x="5113" y="6580"/>
                    </a:cubicBezTo>
                    <a:cubicBezTo>
                      <a:pt x="4677" y="6785"/>
                      <a:pt x="4217" y="6882"/>
                      <a:pt x="3762" y="6882"/>
                    </a:cubicBezTo>
                    <a:cubicBezTo>
                      <a:pt x="2547" y="6882"/>
                      <a:pt x="1375" y="6187"/>
                      <a:pt x="828" y="5001"/>
                    </a:cubicBezTo>
                    <a:cubicBezTo>
                      <a:pt x="477" y="4224"/>
                      <a:pt x="427" y="3347"/>
                      <a:pt x="727" y="2545"/>
                    </a:cubicBezTo>
                    <a:cubicBezTo>
                      <a:pt x="1028" y="1718"/>
                      <a:pt x="1630" y="1091"/>
                      <a:pt x="2407" y="715"/>
                    </a:cubicBezTo>
                    <a:cubicBezTo>
                      <a:pt x="2833" y="515"/>
                      <a:pt x="3284" y="415"/>
                      <a:pt x="3760" y="415"/>
                    </a:cubicBezTo>
                    <a:close/>
                    <a:moveTo>
                      <a:pt x="3784" y="0"/>
                    </a:moveTo>
                    <a:cubicBezTo>
                      <a:pt x="3253" y="0"/>
                      <a:pt x="2723" y="115"/>
                      <a:pt x="2231" y="339"/>
                    </a:cubicBezTo>
                    <a:cubicBezTo>
                      <a:pt x="1354" y="740"/>
                      <a:pt x="677" y="1467"/>
                      <a:pt x="326" y="2395"/>
                    </a:cubicBezTo>
                    <a:cubicBezTo>
                      <a:pt x="1" y="3297"/>
                      <a:pt x="51" y="4299"/>
                      <a:pt x="452" y="5177"/>
                    </a:cubicBezTo>
                    <a:cubicBezTo>
                      <a:pt x="1053" y="6505"/>
                      <a:pt x="2381" y="7282"/>
                      <a:pt x="3760" y="7282"/>
                    </a:cubicBezTo>
                    <a:cubicBezTo>
                      <a:pt x="4286" y="7282"/>
                      <a:pt x="4788" y="7182"/>
                      <a:pt x="5289" y="6956"/>
                    </a:cubicBezTo>
                    <a:cubicBezTo>
                      <a:pt x="7118" y="6104"/>
                      <a:pt x="7920" y="3948"/>
                      <a:pt x="7068" y="2119"/>
                    </a:cubicBezTo>
                    <a:cubicBezTo>
                      <a:pt x="6667" y="1242"/>
                      <a:pt x="5940" y="565"/>
                      <a:pt x="5013" y="214"/>
                    </a:cubicBezTo>
                    <a:cubicBezTo>
                      <a:pt x="4616" y="71"/>
                      <a:pt x="4200" y="0"/>
                      <a:pt x="37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31"/>
              <p:cNvSpPr/>
              <p:nvPr/>
            </p:nvSpPr>
            <p:spPr>
              <a:xfrm>
                <a:off x="697660" y="4162523"/>
                <a:ext cx="1641922" cy="917210"/>
              </a:xfrm>
              <a:custGeom>
                <a:avLst/>
                <a:gdLst/>
                <a:ahLst/>
                <a:cxnLst/>
                <a:rect l="l" t="t" r="r" b="b"/>
                <a:pathLst>
                  <a:path w="71179" h="39762" extrusionOk="0">
                    <a:moveTo>
                      <a:pt x="10552" y="1"/>
                    </a:moveTo>
                    <a:lnTo>
                      <a:pt x="1805" y="18472"/>
                    </a:lnTo>
                    <a:cubicBezTo>
                      <a:pt x="1228" y="19725"/>
                      <a:pt x="852" y="20978"/>
                      <a:pt x="702" y="22256"/>
                    </a:cubicBezTo>
                    <a:cubicBezTo>
                      <a:pt x="0" y="25439"/>
                      <a:pt x="777" y="27971"/>
                      <a:pt x="2532" y="29951"/>
                    </a:cubicBezTo>
                    <a:cubicBezTo>
                      <a:pt x="3409" y="31204"/>
                      <a:pt x="4587" y="32231"/>
                      <a:pt x="6040" y="32933"/>
                    </a:cubicBezTo>
                    <a:cubicBezTo>
                      <a:pt x="6492" y="33134"/>
                      <a:pt x="6943" y="33284"/>
                      <a:pt x="7394" y="33409"/>
                    </a:cubicBezTo>
                    <a:cubicBezTo>
                      <a:pt x="15915" y="37444"/>
                      <a:pt x="29950" y="37845"/>
                      <a:pt x="36116" y="38823"/>
                    </a:cubicBezTo>
                    <a:cubicBezTo>
                      <a:pt x="39023" y="39274"/>
                      <a:pt x="41504" y="39550"/>
                      <a:pt x="43559" y="39700"/>
                    </a:cubicBezTo>
                    <a:cubicBezTo>
                      <a:pt x="44143" y="39741"/>
                      <a:pt x="44726" y="39762"/>
                      <a:pt x="45307" y="39762"/>
                    </a:cubicBezTo>
                    <a:cubicBezTo>
                      <a:pt x="50044" y="39762"/>
                      <a:pt x="54676" y="38405"/>
                      <a:pt x="58672" y="35815"/>
                    </a:cubicBezTo>
                    <a:cubicBezTo>
                      <a:pt x="62682" y="33209"/>
                      <a:pt x="66592" y="30126"/>
                      <a:pt x="67419" y="29174"/>
                    </a:cubicBezTo>
                    <a:cubicBezTo>
                      <a:pt x="67519" y="29073"/>
                      <a:pt x="67620" y="28923"/>
                      <a:pt x="67720" y="28798"/>
                    </a:cubicBezTo>
                    <a:lnTo>
                      <a:pt x="69850" y="27645"/>
                    </a:lnTo>
                    <a:cubicBezTo>
                      <a:pt x="70552" y="27269"/>
                      <a:pt x="70803" y="26392"/>
                      <a:pt x="70452" y="25715"/>
                    </a:cubicBezTo>
                    <a:lnTo>
                      <a:pt x="70427" y="25665"/>
                    </a:lnTo>
                    <a:cubicBezTo>
                      <a:pt x="70176" y="25214"/>
                      <a:pt x="69725" y="24963"/>
                      <a:pt x="69224" y="24938"/>
                    </a:cubicBezTo>
                    <a:cubicBezTo>
                      <a:pt x="69249" y="24863"/>
                      <a:pt x="69249" y="24838"/>
                      <a:pt x="69249" y="24838"/>
                    </a:cubicBezTo>
                    <a:cubicBezTo>
                      <a:pt x="69274" y="24788"/>
                      <a:pt x="69299" y="24763"/>
                      <a:pt x="69324" y="24738"/>
                    </a:cubicBezTo>
                    <a:lnTo>
                      <a:pt x="69926" y="24462"/>
                    </a:lnTo>
                    <a:cubicBezTo>
                      <a:pt x="70627" y="24111"/>
                      <a:pt x="71053" y="23359"/>
                      <a:pt x="70878" y="22582"/>
                    </a:cubicBezTo>
                    <a:cubicBezTo>
                      <a:pt x="70753" y="22056"/>
                      <a:pt x="70377" y="21655"/>
                      <a:pt x="69951" y="21454"/>
                    </a:cubicBezTo>
                    <a:cubicBezTo>
                      <a:pt x="70953" y="21028"/>
                      <a:pt x="71179" y="19725"/>
                      <a:pt x="70427" y="18948"/>
                    </a:cubicBezTo>
                    <a:lnTo>
                      <a:pt x="70377" y="18898"/>
                    </a:lnTo>
                    <a:cubicBezTo>
                      <a:pt x="70050" y="18571"/>
                      <a:pt x="69616" y="18404"/>
                      <a:pt x="69166" y="18404"/>
                    </a:cubicBezTo>
                    <a:cubicBezTo>
                      <a:pt x="68926" y="18404"/>
                      <a:pt x="68682" y="18451"/>
                      <a:pt x="68447" y="18547"/>
                    </a:cubicBezTo>
                    <a:lnTo>
                      <a:pt x="68271" y="18547"/>
                    </a:lnTo>
                    <a:cubicBezTo>
                      <a:pt x="68873" y="18046"/>
                      <a:pt x="69048" y="17144"/>
                      <a:pt x="68597" y="16417"/>
                    </a:cubicBezTo>
                    <a:cubicBezTo>
                      <a:pt x="68283" y="15946"/>
                      <a:pt x="67750" y="15693"/>
                      <a:pt x="67202" y="15693"/>
                    </a:cubicBezTo>
                    <a:cubicBezTo>
                      <a:pt x="66963" y="15693"/>
                      <a:pt x="66720" y="15741"/>
                      <a:pt x="66492" y="15840"/>
                    </a:cubicBezTo>
                    <a:lnTo>
                      <a:pt x="63534" y="17144"/>
                    </a:lnTo>
                    <a:lnTo>
                      <a:pt x="50702" y="20352"/>
                    </a:lnTo>
                    <a:lnTo>
                      <a:pt x="50051" y="17018"/>
                    </a:lnTo>
                    <a:lnTo>
                      <a:pt x="49549" y="17319"/>
                    </a:lnTo>
                    <a:cubicBezTo>
                      <a:pt x="47569" y="18497"/>
                      <a:pt x="45865" y="20076"/>
                      <a:pt x="44537" y="21931"/>
                    </a:cubicBezTo>
                    <a:lnTo>
                      <a:pt x="43409" y="23459"/>
                    </a:lnTo>
                    <a:cubicBezTo>
                      <a:pt x="43409" y="23459"/>
                      <a:pt x="31003" y="19600"/>
                      <a:pt x="23058" y="17144"/>
                    </a:cubicBezTo>
                    <a:lnTo>
                      <a:pt x="28196" y="6216"/>
                    </a:lnTo>
                    <a:lnTo>
                      <a:pt x="10552" y="1"/>
                    </a:ln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31"/>
              <p:cNvSpPr/>
              <p:nvPr/>
            </p:nvSpPr>
            <p:spPr>
              <a:xfrm>
                <a:off x="2119287" y="4582951"/>
                <a:ext cx="160181" cy="75062"/>
              </a:xfrm>
              <a:custGeom>
                <a:avLst/>
                <a:gdLst/>
                <a:ahLst/>
                <a:cxnLst/>
                <a:rect l="l" t="t" r="r" b="b"/>
                <a:pathLst>
                  <a:path w="6944" h="3254" extrusionOk="0">
                    <a:moveTo>
                      <a:pt x="6701" y="1"/>
                    </a:moveTo>
                    <a:cubicBezTo>
                      <a:pt x="6673" y="1"/>
                      <a:pt x="6644" y="7"/>
                      <a:pt x="6617" y="20"/>
                    </a:cubicBezTo>
                    <a:lnTo>
                      <a:pt x="151" y="2852"/>
                    </a:lnTo>
                    <a:cubicBezTo>
                      <a:pt x="51" y="2903"/>
                      <a:pt x="1" y="3028"/>
                      <a:pt x="26" y="3128"/>
                    </a:cubicBezTo>
                    <a:cubicBezTo>
                      <a:pt x="76" y="3228"/>
                      <a:pt x="151" y="3253"/>
                      <a:pt x="226" y="3253"/>
                    </a:cubicBezTo>
                    <a:lnTo>
                      <a:pt x="301" y="3253"/>
                    </a:lnTo>
                    <a:lnTo>
                      <a:pt x="6793" y="396"/>
                    </a:lnTo>
                    <a:cubicBezTo>
                      <a:pt x="6893" y="346"/>
                      <a:pt x="6943" y="246"/>
                      <a:pt x="6893" y="121"/>
                    </a:cubicBezTo>
                    <a:cubicBezTo>
                      <a:pt x="6856" y="47"/>
                      <a:pt x="6779" y="1"/>
                      <a:pt x="6701" y="1"/>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31"/>
              <p:cNvSpPr/>
              <p:nvPr/>
            </p:nvSpPr>
            <p:spPr>
              <a:xfrm>
                <a:off x="2140694" y="4655798"/>
                <a:ext cx="160158" cy="75062"/>
              </a:xfrm>
              <a:custGeom>
                <a:avLst/>
                <a:gdLst/>
                <a:ahLst/>
                <a:cxnLst/>
                <a:rect l="l" t="t" r="r" b="b"/>
                <a:pathLst>
                  <a:path w="6943" h="3254" extrusionOk="0">
                    <a:moveTo>
                      <a:pt x="6701" y="1"/>
                    </a:moveTo>
                    <a:cubicBezTo>
                      <a:pt x="6672" y="1"/>
                      <a:pt x="6643" y="7"/>
                      <a:pt x="6617" y="20"/>
                    </a:cubicBezTo>
                    <a:lnTo>
                      <a:pt x="150" y="2852"/>
                    </a:lnTo>
                    <a:cubicBezTo>
                      <a:pt x="50" y="2902"/>
                      <a:pt x="0" y="3028"/>
                      <a:pt x="25" y="3128"/>
                    </a:cubicBezTo>
                    <a:cubicBezTo>
                      <a:pt x="75" y="3203"/>
                      <a:pt x="150" y="3253"/>
                      <a:pt x="226" y="3253"/>
                    </a:cubicBezTo>
                    <a:lnTo>
                      <a:pt x="301" y="3253"/>
                    </a:lnTo>
                    <a:lnTo>
                      <a:pt x="6792" y="396"/>
                    </a:lnTo>
                    <a:cubicBezTo>
                      <a:pt x="6892" y="346"/>
                      <a:pt x="6942" y="246"/>
                      <a:pt x="6892" y="120"/>
                    </a:cubicBezTo>
                    <a:cubicBezTo>
                      <a:pt x="6856" y="47"/>
                      <a:pt x="6779" y="1"/>
                      <a:pt x="6701" y="1"/>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31"/>
              <p:cNvSpPr/>
              <p:nvPr/>
            </p:nvSpPr>
            <p:spPr>
              <a:xfrm>
                <a:off x="2139517" y="4731529"/>
                <a:ext cx="158451" cy="79698"/>
              </a:xfrm>
              <a:custGeom>
                <a:avLst/>
                <a:gdLst/>
                <a:ahLst/>
                <a:cxnLst/>
                <a:rect l="l" t="t" r="r" b="b"/>
                <a:pathLst>
                  <a:path w="6869" h="3455" extrusionOk="0">
                    <a:moveTo>
                      <a:pt x="6626" y="1"/>
                    </a:moveTo>
                    <a:cubicBezTo>
                      <a:pt x="6598" y="1"/>
                      <a:pt x="6569" y="7"/>
                      <a:pt x="6542" y="20"/>
                    </a:cubicBezTo>
                    <a:lnTo>
                      <a:pt x="151" y="3053"/>
                    </a:lnTo>
                    <a:cubicBezTo>
                      <a:pt x="51" y="3103"/>
                      <a:pt x="1" y="3228"/>
                      <a:pt x="51" y="3329"/>
                    </a:cubicBezTo>
                    <a:cubicBezTo>
                      <a:pt x="76" y="3404"/>
                      <a:pt x="151" y="3454"/>
                      <a:pt x="226" y="3454"/>
                    </a:cubicBezTo>
                    <a:cubicBezTo>
                      <a:pt x="277" y="3454"/>
                      <a:pt x="302" y="3454"/>
                      <a:pt x="327" y="3429"/>
                    </a:cubicBezTo>
                    <a:lnTo>
                      <a:pt x="6718" y="396"/>
                    </a:lnTo>
                    <a:cubicBezTo>
                      <a:pt x="6818" y="346"/>
                      <a:pt x="6868" y="221"/>
                      <a:pt x="6818" y="121"/>
                    </a:cubicBezTo>
                    <a:cubicBezTo>
                      <a:pt x="6781" y="47"/>
                      <a:pt x="6704" y="1"/>
                      <a:pt x="6626" y="1"/>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1"/>
              <p:cNvSpPr/>
              <p:nvPr/>
            </p:nvSpPr>
            <p:spPr>
              <a:xfrm>
                <a:off x="1549820" y="2463971"/>
                <a:ext cx="880533" cy="1120435"/>
              </a:xfrm>
              <a:custGeom>
                <a:avLst/>
                <a:gdLst/>
                <a:ahLst/>
                <a:cxnLst/>
                <a:rect l="l" t="t" r="r" b="b"/>
                <a:pathLst>
                  <a:path w="38172" h="48572" extrusionOk="0">
                    <a:moveTo>
                      <a:pt x="21154" y="0"/>
                    </a:moveTo>
                    <a:cubicBezTo>
                      <a:pt x="19149" y="1328"/>
                      <a:pt x="18021" y="4261"/>
                      <a:pt x="17394" y="7218"/>
                    </a:cubicBezTo>
                    <a:cubicBezTo>
                      <a:pt x="17319" y="7694"/>
                      <a:pt x="17169" y="8120"/>
                      <a:pt x="17019" y="8547"/>
                    </a:cubicBezTo>
                    <a:cubicBezTo>
                      <a:pt x="15846" y="11478"/>
                      <a:pt x="13012" y="13152"/>
                      <a:pt x="10077" y="13152"/>
                    </a:cubicBezTo>
                    <a:cubicBezTo>
                      <a:pt x="8746" y="13152"/>
                      <a:pt x="7394" y="12808"/>
                      <a:pt x="6166" y="12080"/>
                    </a:cubicBezTo>
                    <a:lnTo>
                      <a:pt x="6141" y="12080"/>
                    </a:lnTo>
                    <a:lnTo>
                      <a:pt x="5866" y="9524"/>
                    </a:lnTo>
                    <a:lnTo>
                      <a:pt x="5540" y="9549"/>
                    </a:lnTo>
                    <a:cubicBezTo>
                      <a:pt x="2357" y="9850"/>
                      <a:pt x="1" y="12732"/>
                      <a:pt x="302" y="15915"/>
                    </a:cubicBezTo>
                    <a:cubicBezTo>
                      <a:pt x="585" y="18914"/>
                      <a:pt x="3138" y="21179"/>
                      <a:pt x="6116" y="21179"/>
                    </a:cubicBezTo>
                    <a:cubicBezTo>
                      <a:pt x="6298" y="21179"/>
                      <a:pt x="6482" y="21170"/>
                      <a:pt x="6668" y="21153"/>
                    </a:cubicBezTo>
                    <a:lnTo>
                      <a:pt x="7044" y="21103"/>
                    </a:lnTo>
                    <a:cubicBezTo>
                      <a:pt x="7219" y="22431"/>
                      <a:pt x="7570" y="23710"/>
                      <a:pt x="8071" y="24887"/>
                    </a:cubicBezTo>
                    <a:cubicBezTo>
                      <a:pt x="8021" y="25263"/>
                      <a:pt x="7971" y="25664"/>
                      <a:pt x="7971" y="26065"/>
                    </a:cubicBezTo>
                    <a:lnTo>
                      <a:pt x="7971" y="40276"/>
                    </a:lnTo>
                    <a:cubicBezTo>
                      <a:pt x="7971" y="44837"/>
                      <a:pt x="11705" y="48572"/>
                      <a:pt x="16267" y="48572"/>
                    </a:cubicBezTo>
                    <a:cubicBezTo>
                      <a:pt x="20853" y="48572"/>
                      <a:pt x="24587" y="44837"/>
                      <a:pt x="24587" y="40276"/>
                    </a:cubicBezTo>
                    <a:lnTo>
                      <a:pt x="24587" y="33885"/>
                    </a:lnTo>
                    <a:cubicBezTo>
                      <a:pt x="29099" y="33083"/>
                      <a:pt x="32858" y="30301"/>
                      <a:pt x="35014" y="26542"/>
                    </a:cubicBezTo>
                    <a:cubicBezTo>
                      <a:pt x="37069" y="23710"/>
                      <a:pt x="38172" y="20126"/>
                      <a:pt x="37796" y="16341"/>
                    </a:cubicBezTo>
                    <a:lnTo>
                      <a:pt x="36467" y="2682"/>
                    </a:lnTo>
                    <a:cubicBezTo>
                      <a:pt x="36417" y="2030"/>
                      <a:pt x="36317" y="1404"/>
                      <a:pt x="36166" y="777"/>
                    </a:cubicBezTo>
                    <a:cubicBezTo>
                      <a:pt x="33675" y="1447"/>
                      <a:pt x="30260" y="2174"/>
                      <a:pt x="27246" y="2174"/>
                    </a:cubicBezTo>
                    <a:cubicBezTo>
                      <a:pt x="24620" y="2174"/>
                      <a:pt x="22297" y="1622"/>
                      <a:pt x="21154" y="0"/>
                    </a:cubicBezTo>
                    <a:close/>
                  </a:path>
                </a:pathLst>
              </a:custGeom>
              <a:solidFill>
                <a:srgbClr val="EF94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31"/>
              <p:cNvSpPr/>
              <p:nvPr/>
            </p:nvSpPr>
            <p:spPr>
              <a:xfrm rot="-552961" flipH="1">
                <a:off x="2254623" y="2800583"/>
                <a:ext cx="165559" cy="77999"/>
              </a:xfrm>
              <a:custGeom>
                <a:avLst/>
                <a:gdLst/>
                <a:ahLst/>
                <a:cxnLst/>
                <a:rect l="l" t="t" r="r" b="b"/>
                <a:pathLst>
                  <a:path w="4797" h="2260" extrusionOk="0">
                    <a:moveTo>
                      <a:pt x="2938" y="1"/>
                    </a:moveTo>
                    <a:cubicBezTo>
                      <a:pt x="2668" y="1"/>
                      <a:pt x="2383" y="29"/>
                      <a:pt x="2092" y="92"/>
                    </a:cubicBezTo>
                    <a:cubicBezTo>
                      <a:pt x="1190" y="92"/>
                      <a:pt x="433" y="381"/>
                      <a:pt x="0" y="850"/>
                    </a:cubicBezTo>
                    <a:cubicBezTo>
                      <a:pt x="0" y="1138"/>
                      <a:pt x="0" y="1607"/>
                      <a:pt x="144" y="2040"/>
                    </a:cubicBezTo>
                    <a:cubicBezTo>
                      <a:pt x="448" y="2141"/>
                      <a:pt x="910" y="2260"/>
                      <a:pt x="1520" y="2260"/>
                    </a:cubicBezTo>
                    <a:cubicBezTo>
                      <a:pt x="1780" y="2260"/>
                      <a:pt x="2067" y="2238"/>
                      <a:pt x="2380" y="2184"/>
                    </a:cubicBezTo>
                    <a:cubicBezTo>
                      <a:pt x="3751" y="2040"/>
                      <a:pt x="4797" y="1463"/>
                      <a:pt x="4797" y="850"/>
                    </a:cubicBezTo>
                    <a:cubicBezTo>
                      <a:pt x="4684" y="370"/>
                      <a:pt x="3909" y="1"/>
                      <a:pt x="2938" y="1"/>
                    </a:cubicBezTo>
                    <a:close/>
                  </a:path>
                </a:pathLst>
              </a:custGeom>
              <a:solidFill>
                <a:srgbClr val="ED7C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31"/>
              <p:cNvSpPr/>
              <p:nvPr/>
            </p:nvSpPr>
            <p:spPr>
              <a:xfrm>
                <a:off x="1640590" y="2754621"/>
                <a:ext cx="63620" cy="102489"/>
              </a:xfrm>
              <a:custGeom>
                <a:avLst/>
                <a:gdLst/>
                <a:ahLst/>
                <a:cxnLst/>
                <a:rect l="l" t="t" r="r" b="b"/>
                <a:pathLst>
                  <a:path w="2758" h="4443" extrusionOk="0">
                    <a:moveTo>
                      <a:pt x="236" y="0"/>
                    </a:moveTo>
                    <a:cubicBezTo>
                      <a:pt x="182" y="0"/>
                      <a:pt x="126" y="19"/>
                      <a:pt x="76" y="57"/>
                    </a:cubicBezTo>
                    <a:cubicBezTo>
                      <a:pt x="1" y="132"/>
                      <a:pt x="1" y="257"/>
                      <a:pt x="76" y="358"/>
                    </a:cubicBezTo>
                    <a:lnTo>
                      <a:pt x="2231" y="2764"/>
                    </a:lnTo>
                    <a:lnTo>
                      <a:pt x="226" y="4042"/>
                    </a:lnTo>
                    <a:cubicBezTo>
                      <a:pt x="126" y="4117"/>
                      <a:pt x="101" y="4242"/>
                      <a:pt x="176" y="4343"/>
                    </a:cubicBezTo>
                    <a:cubicBezTo>
                      <a:pt x="201" y="4393"/>
                      <a:pt x="276" y="4443"/>
                      <a:pt x="352" y="4443"/>
                    </a:cubicBezTo>
                    <a:cubicBezTo>
                      <a:pt x="377" y="4443"/>
                      <a:pt x="427" y="4418"/>
                      <a:pt x="452" y="4393"/>
                    </a:cubicBezTo>
                    <a:lnTo>
                      <a:pt x="2657" y="2989"/>
                    </a:lnTo>
                    <a:cubicBezTo>
                      <a:pt x="2708" y="2964"/>
                      <a:pt x="2733" y="2914"/>
                      <a:pt x="2733" y="2839"/>
                    </a:cubicBezTo>
                    <a:cubicBezTo>
                      <a:pt x="2758" y="2789"/>
                      <a:pt x="2733" y="2713"/>
                      <a:pt x="2682" y="2688"/>
                    </a:cubicBezTo>
                    <a:lnTo>
                      <a:pt x="377" y="57"/>
                    </a:lnTo>
                    <a:cubicBezTo>
                      <a:pt x="339" y="19"/>
                      <a:pt x="289" y="0"/>
                      <a:pt x="236" y="0"/>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1"/>
              <p:cNvSpPr/>
              <p:nvPr/>
            </p:nvSpPr>
            <p:spPr>
              <a:xfrm>
                <a:off x="2045287" y="2708463"/>
                <a:ext cx="34717" cy="46942"/>
              </a:xfrm>
              <a:custGeom>
                <a:avLst/>
                <a:gdLst/>
                <a:ahLst/>
                <a:cxnLst/>
                <a:rect l="l" t="t" r="r" b="b"/>
                <a:pathLst>
                  <a:path w="1505" h="2035" extrusionOk="0">
                    <a:moveTo>
                      <a:pt x="751" y="1"/>
                    </a:moveTo>
                    <a:cubicBezTo>
                      <a:pt x="735" y="1"/>
                      <a:pt x="719" y="2"/>
                      <a:pt x="702" y="3"/>
                    </a:cubicBezTo>
                    <a:lnTo>
                      <a:pt x="602" y="3"/>
                    </a:lnTo>
                    <a:cubicBezTo>
                      <a:pt x="251" y="53"/>
                      <a:pt x="1" y="354"/>
                      <a:pt x="51" y="704"/>
                    </a:cubicBezTo>
                    <a:lnTo>
                      <a:pt x="126" y="1456"/>
                    </a:lnTo>
                    <a:cubicBezTo>
                      <a:pt x="150" y="1791"/>
                      <a:pt x="425" y="2034"/>
                      <a:pt x="754" y="2034"/>
                    </a:cubicBezTo>
                    <a:cubicBezTo>
                      <a:pt x="770" y="2034"/>
                      <a:pt x="787" y="2034"/>
                      <a:pt x="803" y="2033"/>
                    </a:cubicBezTo>
                    <a:lnTo>
                      <a:pt x="903" y="2033"/>
                    </a:lnTo>
                    <a:cubicBezTo>
                      <a:pt x="1254" y="1983"/>
                      <a:pt x="1504" y="1682"/>
                      <a:pt x="1454" y="1331"/>
                    </a:cubicBezTo>
                    <a:lnTo>
                      <a:pt x="1379" y="579"/>
                    </a:lnTo>
                    <a:cubicBezTo>
                      <a:pt x="1355" y="244"/>
                      <a:pt x="1080" y="1"/>
                      <a:pt x="751"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31"/>
              <p:cNvSpPr/>
              <p:nvPr/>
            </p:nvSpPr>
            <p:spPr>
              <a:xfrm>
                <a:off x="2269018" y="2710101"/>
                <a:ext cx="34717" cy="47035"/>
              </a:xfrm>
              <a:custGeom>
                <a:avLst/>
                <a:gdLst/>
                <a:ahLst/>
                <a:cxnLst/>
                <a:rect l="l" t="t" r="r" b="b"/>
                <a:pathLst>
                  <a:path w="1505" h="2039" extrusionOk="0">
                    <a:moveTo>
                      <a:pt x="792" y="0"/>
                    </a:moveTo>
                    <a:cubicBezTo>
                      <a:pt x="763" y="0"/>
                      <a:pt x="733" y="3"/>
                      <a:pt x="703" y="7"/>
                    </a:cubicBezTo>
                    <a:lnTo>
                      <a:pt x="602" y="7"/>
                    </a:lnTo>
                    <a:cubicBezTo>
                      <a:pt x="252" y="57"/>
                      <a:pt x="1" y="358"/>
                      <a:pt x="51" y="709"/>
                    </a:cubicBezTo>
                    <a:lnTo>
                      <a:pt x="126" y="1460"/>
                    </a:lnTo>
                    <a:cubicBezTo>
                      <a:pt x="174" y="1795"/>
                      <a:pt x="450" y="2039"/>
                      <a:pt x="780" y="2039"/>
                    </a:cubicBezTo>
                    <a:cubicBezTo>
                      <a:pt x="796" y="2039"/>
                      <a:pt x="812" y="2038"/>
                      <a:pt x="828" y="2037"/>
                    </a:cubicBezTo>
                    <a:lnTo>
                      <a:pt x="903" y="2012"/>
                    </a:lnTo>
                    <a:cubicBezTo>
                      <a:pt x="1254" y="1987"/>
                      <a:pt x="1505" y="1661"/>
                      <a:pt x="1480" y="1335"/>
                    </a:cubicBezTo>
                    <a:lnTo>
                      <a:pt x="1379" y="558"/>
                    </a:lnTo>
                    <a:cubicBezTo>
                      <a:pt x="1357" y="237"/>
                      <a:pt x="1103" y="0"/>
                      <a:pt x="792"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31"/>
              <p:cNvSpPr/>
              <p:nvPr/>
            </p:nvSpPr>
            <p:spPr>
              <a:xfrm>
                <a:off x="2223368" y="2622813"/>
                <a:ext cx="246868" cy="239510"/>
              </a:xfrm>
              <a:custGeom>
                <a:avLst/>
                <a:gdLst/>
                <a:ahLst/>
                <a:cxnLst/>
                <a:rect l="l" t="t" r="r" b="b"/>
                <a:pathLst>
                  <a:path w="10702" h="10383" extrusionOk="0">
                    <a:moveTo>
                      <a:pt x="5338" y="833"/>
                    </a:moveTo>
                    <a:cubicBezTo>
                      <a:pt x="7419" y="833"/>
                      <a:pt x="9248" y="2312"/>
                      <a:pt x="9624" y="4417"/>
                    </a:cubicBezTo>
                    <a:cubicBezTo>
                      <a:pt x="9825" y="5570"/>
                      <a:pt x="9574" y="6723"/>
                      <a:pt x="8922" y="7676"/>
                    </a:cubicBezTo>
                    <a:cubicBezTo>
                      <a:pt x="8246" y="8628"/>
                      <a:pt x="7243" y="9280"/>
                      <a:pt x="6115" y="9480"/>
                    </a:cubicBezTo>
                    <a:cubicBezTo>
                      <a:pt x="5858" y="9525"/>
                      <a:pt x="5600" y="9547"/>
                      <a:pt x="5344" y="9547"/>
                    </a:cubicBezTo>
                    <a:cubicBezTo>
                      <a:pt x="4457" y="9547"/>
                      <a:pt x="3597" y="9279"/>
                      <a:pt x="2857" y="8753"/>
                    </a:cubicBezTo>
                    <a:cubicBezTo>
                      <a:pt x="1905" y="8102"/>
                      <a:pt x="1253" y="7099"/>
                      <a:pt x="1053" y="5946"/>
                    </a:cubicBezTo>
                    <a:cubicBezTo>
                      <a:pt x="852" y="4818"/>
                      <a:pt x="1103" y="3666"/>
                      <a:pt x="1779" y="2713"/>
                    </a:cubicBezTo>
                    <a:cubicBezTo>
                      <a:pt x="2431" y="1761"/>
                      <a:pt x="3434" y="1109"/>
                      <a:pt x="4587" y="909"/>
                    </a:cubicBezTo>
                    <a:cubicBezTo>
                      <a:pt x="4837" y="859"/>
                      <a:pt x="5088" y="833"/>
                      <a:pt x="5338" y="833"/>
                    </a:cubicBezTo>
                    <a:close/>
                    <a:moveTo>
                      <a:pt x="5347" y="1"/>
                    </a:moveTo>
                    <a:cubicBezTo>
                      <a:pt x="5046" y="1"/>
                      <a:pt x="4742" y="27"/>
                      <a:pt x="4436" y="82"/>
                    </a:cubicBezTo>
                    <a:cubicBezTo>
                      <a:pt x="3058" y="332"/>
                      <a:pt x="1880" y="1084"/>
                      <a:pt x="1078" y="2237"/>
                    </a:cubicBezTo>
                    <a:cubicBezTo>
                      <a:pt x="301" y="3365"/>
                      <a:pt x="0" y="4743"/>
                      <a:pt x="226" y="6097"/>
                    </a:cubicBezTo>
                    <a:cubicBezTo>
                      <a:pt x="476" y="7475"/>
                      <a:pt x="1253" y="8653"/>
                      <a:pt x="2381" y="9455"/>
                    </a:cubicBezTo>
                    <a:cubicBezTo>
                      <a:pt x="3258" y="10057"/>
                      <a:pt x="4286" y="10382"/>
                      <a:pt x="5338" y="10382"/>
                    </a:cubicBezTo>
                    <a:cubicBezTo>
                      <a:pt x="5639" y="10382"/>
                      <a:pt x="5940" y="10357"/>
                      <a:pt x="6266" y="10307"/>
                    </a:cubicBezTo>
                    <a:cubicBezTo>
                      <a:pt x="7619" y="10057"/>
                      <a:pt x="8822" y="9305"/>
                      <a:pt x="9599" y="8152"/>
                    </a:cubicBezTo>
                    <a:cubicBezTo>
                      <a:pt x="10401" y="7024"/>
                      <a:pt x="10702" y="5645"/>
                      <a:pt x="10451" y="4267"/>
                    </a:cubicBezTo>
                    <a:cubicBezTo>
                      <a:pt x="10005" y="1766"/>
                      <a:pt x="7806" y="1"/>
                      <a:pt x="534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31"/>
              <p:cNvSpPr/>
              <p:nvPr/>
            </p:nvSpPr>
            <p:spPr>
              <a:xfrm>
                <a:off x="2003096" y="2558732"/>
                <a:ext cx="112177" cy="51787"/>
              </a:xfrm>
              <a:custGeom>
                <a:avLst/>
                <a:gdLst/>
                <a:ahLst/>
                <a:cxnLst/>
                <a:rect l="l" t="t" r="r" b="b"/>
                <a:pathLst>
                  <a:path w="4863" h="2245" extrusionOk="0">
                    <a:moveTo>
                      <a:pt x="2987" y="0"/>
                    </a:moveTo>
                    <a:cubicBezTo>
                      <a:pt x="2720" y="0"/>
                      <a:pt x="2433" y="31"/>
                      <a:pt x="2130" y="103"/>
                    </a:cubicBezTo>
                    <a:cubicBezTo>
                      <a:pt x="1103" y="328"/>
                      <a:pt x="426" y="955"/>
                      <a:pt x="226" y="1406"/>
                    </a:cubicBezTo>
                    <a:cubicBezTo>
                      <a:pt x="0" y="1882"/>
                      <a:pt x="201" y="2183"/>
                      <a:pt x="501" y="2233"/>
                    </a:cubicBezTo>
                    <a:cubicBezTo>
                      <a:pt x="552" y="2241"/>
                      <a:pt x="604" y="2244"/>
                      <a:pt x="657" y="2244"/>
                    </a:cubicBezTo>
                    <a:cubicBezTo>
                      <a:pt x="937" y="2244"/>
                      <a:pt x="1233" y="2142"/>
                      <a:pt x="1529" y="2058"/>
                    </a:cubicBezTo>
                    <a:cubicBezTo>
                      <a:pt x="1880" y="1957"/>
                      <a:pt x="2231" y="1857"/>
                      <a:pt x="2557" y="1782"/>
                    </a:cubicBezTo>
                    <a:cubicBezTo>
                      <a:pt x="2882" y="1707"/>
                      <a:pt x="3233" y="1631"/>
                      <a:pt x="3609" y="1581"/>
                    </a:cubicBezTo>
                    <a:cubicBezTo>
                      <a:pt x="3960" y="1506"/>
                      <a:pt x="4336" y="1456"/>
                      <a:pt x="4587" y="1281"/>
                    </a:cubicBezTo>
                    <a:cubicBezTo>
                      <a:pt x="4837" y="1080"/>
                      <a:pt x="4862" y="729"/>
                      <a:pt x="4461" y="403"/>
                    </a:cubicBezTo>
                    <a:cubicBezTo>
                      <a:pt x="4175" y="189"/>
                      <a:pt x="3647" y="0"/>
                      <a:pt x="2987"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1"/>
              <p:cNvSpPr/>
              <p:nvPr/>
            </p:nvSpPr>
            <p:spPr>
              <a:xfrm>
                <a:off x="2269618" y="2540670"/>
                <a:ext cx="111601" cy="52502"/>
              </a:xfrm>
              <a:custGeom>
                <a:avLst/>
                <a:gdLst/>
                <a:ahLst/>
                <a:cxnLst/>
                <a:rect l="l" t="t" r="r" b="b"/>
                <a:pathLst>
                  <a:path w="4838" h="2276" extrusionOk="0">
                    <a:moveTo>
                      <a:pt x="1847" y="1"/>
                    </a:moveTo>
                    <a:cubicBezTo>
                      <a:pt x="1206" y="1"/>
                      <a:pt x="681" y="174"/>
                      <a:pt x="401" y="384"/>
                    </a:cubicBezTo>
                    <a:cubicBezTo>
                      <a:pt x="0" y="710"/>
                      <a:pt x="25" y="1061"/>
                      <a:pt x="251" y="1262"/>
                    </a:cubicBezTo>
                    <a:cubicBezTo>
                      <a:pt x="501" y="1437"/>
                      <a:pt x="877" y="1512"/>
                      <a:pt x="1253" y="1587"/>
                    </a:cubicBezTo>
                    <a:cubicBezTo>
                      <a:pt x="1604" y="1638"/>
                      <a:pt x="1980" y="1713"/>
                      <a:pt x="2281" y="1788"/>
                    </a:cubicBezTo>
                    <a:cubicBezTo>
                      <a:pt x="2607" y="1888"/>
                      <a:pt x="2957" y="1988"/>
                      <a:pt x="3308" y="2089"/>
                    </a:cubicBezTo>
                    <a:cubicBezTo>
                      <a:pt x="3604" y="2173"/>
                      <a:pt x="3900" y="2276"/>
                      <a:pt x="4181" y="2276"/>
                    </a:cubicBezTo>
                    <a:cubicBezTo>
                      <a:pt x="4233" y="2276"/>
                      <a:pt x="4285" y="2272"/>
                      <a:pt x="4336" y="2264"/>
                    </a:cubicBezTo>
                    <a:cubicBezTo>
                      <a:pt x="4637" y="2214"/>
                      <a:pt x="4837" y="1938"/>
                      <a:pt x="4637" y="1437"/>
                    </a:cubicBezTo>
                    <a:cubicBezTo>
                      <a:pt x="4436" y="986"/>
                      <a:pt x="3785" y="359"/>
                      <a:pt x="2732" y="109"/>
                    </a:cubicBezTo>
                    <a:cubicBezTo>
                      <a:pt x="2422" y="33"/>
                      <a:pt x="2124" y="1"/>
                      <a:pt x="1847"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31"/>
              <p:cNvSpPr/>
              <p:nvPr/>
            </p:nvSpPr>
            <p:spPr>
              <a:xfrm>
                <a:off x="2030846" y="2747055"/>
                <a:ext cx="64197" cy="20461"/>
              </a:xfrm>
              <a:custGeom>
                <a:avLst/>
                <a:gdLst/>
                <a:ahLst/>
                <a:cxnLst/>
                <a:rect l="l" t="t" r="r" b="b"/>
                <a:pathLst>
                  <a:path w="2783" h="887" extrusionOk="0">
                    <a:moveTo>
                      <a:pt x="1657" y="1"/>
                    </a:moveTo>
                    <a:cubicBezTo>
                      <a:pt x="860" y="1"/>
                      <a:pt x="161" y="475"/>
                      <a:pt x="125" y="510"/>
                    </a:cubicBezTo>
                    <a:cubicBezTo>
                      <a:pt x="25" y="560"/>
                      <a:pt x="0" y="686"/>
                      <a:pt x="75" y="786"/>
                    </a:cubicBezTo>
                    <a:cubicBezTo>
                      <a:pt x="125" y="861"/>
                      <a:pt x="176" y="886"/>
                      <a:pt x="251" y="886"/>
                    </a:cubicBezTo>
                    <a:cubicBezTo>
                      <a:pt x="301" y="886"/>
                      <a:pt x="326" y="861"/>
                      <a:pt x="376" y="836"/>
                    </a:cubicBezTo>
                    <a:cubicBezTo>
                      <a:pt x="376" y="836"/>
                      <a:pt x="985" y="421"/>
                      <a:pt x="1654" y="421"/>
                    </a:cubicBezTo>
                    <a:cubicBezTo>
                      <a:pt x="1915" y="421"/>
                      <a:pt x="2185" y="484"/>
                      <a:pt x="2431" y="661"/>
                    </a:cubicBezTo>
                    <a:cubicBezTo>
                      <a:pt x="2458" y="678"/>
                      <a:pt x="2494" y="687"/>
                      <a:pt x="2532" y="687"/>
                    </a:cubicBezTo>
                    <a:cubicBezTo>
                      <a:pt x="2600" y="687"/>
                      <a:pt x="2675" y="659"/>
                      <a:pt x="2707" y="610"/>
                    </a:cubicBezTo>
                    <a:cubicBezTo>
                      <a:pt x="2782" y="510"/>
                      <a:pt x="2757" y="385"/>
                      <a:pt x="2657" y="310"/>
                    </a:cubicBezTo>
                    <a:cubicBezTo>
                      <a:pt x="2334" y="82"/>
                      <a:pt x="1987" y="1"/>
                      <a:pt x="1657" y="1"/>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31"/>
              <p:cNvSpPr/>
              <p:nvPr/>
            </p:nvSpPr>
            <p:spPr>
              <a:xfrm>
                <a:off x="2260945" y="2751207"/>
                <a:ext cx="63597" cy="20346"/>
              </a:xfrm>
              <a:custGeom>
                <a:avLst/>
                <a:gdLst/>
                <a:ahLst/>
                <a:cxnLst/>
                <a:rect l="l" t="t" r="r" b="b"/>
                <a:pathLst>
                  <a:path w="2757" h="882" extrusionOk="0">
                    <a:moveTo>
                      <a:pt x="1661" y="1"/>
                    </a:moveTo>
                    <a:cubicBezTo>
                      <a:pt x="856" y="1"/>
                      <a:pt x="161" y="488"/>
                      <a:pt x="125" y="506"/>
                    </a:cubicBezTo>
                    <a:cubicBezTo>
                      <a:pt x="25" y="581"/>
                      <a:pt x="0" y="706"/>
                      <a:pt x="75" y="806"/>
                    </a:cubicBezTo>
                    <a:cubicBezTo>
                      <a:pt x="100" y="856"/>
                      <a:pt x="176" y="882"/>
                      <a:pt x="226" y="882"/>
                    </a:cubicBezTo>
                    <a:cubicBezTo>
                      <a:pt x="276" y="882"/>
                      <a:pt x="326" y="882"/>
                      <a:pt x="351" y="856"/>
                    </a:cubicBezTo>
                    <a:cubicBezTo>
                      <a:pt x="369" y="838"/>
                      <a:pt x="975" y="428"/>
                      <a:pt x="1641" y="428"/>
                    </a:cubicBezTo>
                    <a:cubicBezTo>
                      <a:pt x="1897" y="428"/>
                      <a:pt x="2162" y="489"/>
                      <a:pt x="2406" y="656"/>
                    </a:cubicBezTo>
                    <a:cubicBezTo>
                      <a:pt x="2446" y="686"/>
                      <a:pt x="2489" y="700"/>
                      <a:pt x="2532" y="700"/>
                    </a:cubicBezTo>
                    <a:cubicBezTo>
                      <a:pt x="2597" y="700"/>
                      <a:pt x="2661" y="667"/>
                      <a:pt x="2707" y="606"/>
                    </a:cubicBezTo>
                    <a:cubicBezTo>
                      <a:pt x="2757" y="506"/>
                      <a:pt x="2732" y="380"/>
                      <a:pt x="2657" y="305"/>
                    </a:cubicBezTo>
                    <a:cubicBezTo>
                      <a:pt x="2331" y="81"/>
                      <a:pt x="1987" y="1"/>
                      <a:pt x="1661" y="1"/>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31"/>
              <p:cNvSpPr/>
              <p:nvPr/>
            </p:nvSpPr>
            <p:spPr>
              <a:xfrm rot="1123404">
                <a:off x="1950408" y="3215921"/>
                <a:ext cx="170976" cy="42229"/>
              </a:xfrm>
              <a:custGeom>
                <a:avLst/>
                <a:gdLst/>
                <a:ahLst/>
                <a:cxnLst/>
                <a:rect l="l" t="t" r="r" b="b"/>
                <a:pathLst>
                  <a:path w="5555" h="1372" extrusionOk="0">
                    <a:moveTo>
                      <a:pt x="5266" y="1"/>
                    </a:moveTo>
                    <a:cubicBezTo>
                      <a:pt x="4220" y="470"/>
                      <a:pt x="3174" y="758"/>
                      <a:pt x="1948" y="758"/>
                    </a:cubicBezTo>
                    <a:cubicBezTo>
                      <a:pt x="1371" y="758"/>
                      <a:pt x="758" y="614"/>
                      <a:pt x="145" y="470"/>
                    </a:cubicBezTo>
                    <a:lnTo>
                      <a:pt x="0" y="1047"/>
                    </a:lnTo>
                    <a:cubicBezTo>
                      <a:pt x="758" y="1227"/>
                      <a:pt x="1371" y="1371"/>
                      <a:pt x="1948" y="1371"/>
                    </a:cubicBezTo>
                    <a:cubicBezTo>
                      <a:pt x="3319" y="1371"/>
                      <a:pt x="4509" y="1047"/>
                      <a:pt x="5555" y="470"/>
                    </a:cubicBezTo>
                    <a:lnTo>
                      <a:pt x="5266" y="1"/>
                    </a:lnTo>
                    <a:close/>
                  </a:path>
                </a:pathLst>
              </a:custGeom>
              <a:solidFill>
                <a:srgbClr val="B947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31"/>
              <p:cNvSpPr/>
              <p:nvPr/>
            </p:nvSpPr>
            <p:spPr>
              <a:xfrm rot="-2898936">
                <a:off x="988355" y="4452517"/>
                <a:ext cx="202112" cy="199318"/>
              </a:xfrm>
              <a:custGeom>
                <a:avLst/>
                <a:gdLst/>
                <a:ahLst/>
                <a:cxnLst/>
                <a:rect l="l" t="t" r="r" b="b"/>
                <a:pathLst>
                  <a:path w="13094" h="12913" extrusionOk="0">
                    <a:moveTo>
                      <a:pt x="289" y="0"/>
                    </a:moveTo>
                    <a:lnTo>
                      <a:pt x="1" y="433"/>
                    </a:lnTo>
                    <a:cubicBezTo>
                      <a:pt x="5411" y="2994"/>
                      <a:pt x="9919" y="7502"/>
                      <a:pt x="12480" y="12912"/>
                    </a:cubicBezTo>
                    <a:lnTo>
                      <a:pt x="13093" y="12768"/>
                    </a:lnTo>
                    <a:cubicBezTo>
                      <a:pt x="10533" y="7213"/>
                      <a:pt x="5880" y="2561"/>
                      <a:pt x="289" y="0"/>
                    </a:cubicBezTo>
                    <a:close/>
                  </a:path>
                </a:pathLst>
              </a:custGeom>
              <a:solidFill>
                <a:srgbClr val="B9472A"/>
              </a:solidFill>
              <a:ln w="9525" cap="flat" cmpd="sng">
                <a:solidFill>
                  <a:srgbClr val="B9472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31"/>
              <p:cNvSpPr/>
              <p:nvPr/>
            </p:nvSpPr>
            <p:spPr>
              <a:xfrm>
                <a:off x="2074652" y="2974098"/>
                <a:ext cx="74420" cy="40688"/>
              </a:xfrm>
              <a:custGeom>
                <a:avLst/>
                <a:gdLst/>
                <a:ahLst/>
                <a:cxnLst/>
                <a:rect l="l" t="t" r="r" b="b"/>
                <a:pathLst>
                  <a:path w="2418" h="1322" extrusionOk="0">
                    <a:moveTo>
                      <a:pt x="614" y="0"/>
                    </a:moveTo>
                    <a:lnTo>
                      <a:pt x="1" y="181"/>
                    </a:lnTo>
                    <a:cubicBezTo>
                      <a:pt x="145" y="613"/>
                      <a:pt x="614" y="1082"/>
                      <a:pt x="1047" y="1226"/>
                    </a:cubicBezTo>
                    <a:cubicBezTo>
                      <a:pt x="1241" y="1286"/>
                      <a:pt x="1429" y="1321"/>
                      <a:pt x="1616" y="1321"/>
                    </a:cubicBezTo>
                    <a:cubicBezTo>
                      <a:pt x="1880" y="1321"/>
                      <a:pt x="2142" y="1251"/>
                      <a:pt x="2417" y="1082"/>
                    </a:cubicBezTo>
                    <a:lnTo>
                      <a:pt x="2273" y="613"/>
                    </a:lnTo>
                    <a:cubicBezTo>
                      <a:pt x="2111" y="685"/>
                      <a:pt x="1921" y="722"/>
                      <a:pt x="1736" y="722"/>
                    </a:cubicBezTo>
                    <a:cubicBezTo>
                      <a:pt x="1552" y="722"/>
                      <a:pt x="1371" y="685"/>
                      <a:pt x="1227" y="613"/>
                    </a:cubicBezTo>
                    <a:cubicBezTo>
                      <a:pt x="902" y="469"/>
                      <a:pt x="758" y="325"/>
                      <a:pt x="614" y="0"/>
                    </a:cubicBezTo>
                    <a:close/>
                  </a:path>
                </a:pathLst>
              </a:custGeom>
              <a:solidFill>
                <a:srgbClr val="B947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1"/>
              <p:cNvSpPr/>
              <p:nvPr/>
            </p:nvSpPr>
            <p:spPr>
              <a:xfrm rot="232770">
                <a:off x="1889278" y="2793620"/>
                <a:ext cx="175526" cy="80624"/>
              </a:xfrm>
              <a:custGeom>
                <a:avLst/>
                <a:gdLst/>
                <a:ahLst/>
                <a:cxnLst/>
                <a:rect l="l" t="t" r="r" b="b"/>
                <a:pathLst>
                  <a:path w="5086" h="2336" extrusionOk="0">
                    <a:moveTo>
                      <a:pt x="2881" y="0"/>
                    </a:moveTo>
                    <a:cubicBezTo>
                      <a:pt x="2718" y="0"/>
                      <a:pt x="2551" y="8"/>
                      <a:pt x="2381" y="26"/>
                    </a:cubicBezTo>
                    <a:cubicBezTo>
                      <a:pt x="1046" y="207"/>
                      <a:pt x="0" y="928"/>
                      <a:pt x="0" y="1541"/>
                    </a:cubicBezTo>
                    <a:cubicBezTo>
                      <a:pt x="120" y="2050"/>
                      <a:pt x="960" y="2335"/>
                      <a:pt x="2025" y="2335"/>
                    </a:cubicBezTo>
                    <a:cubicBezTo>
                      <a:pt x="2244" y="2335"/>
                      <a:pt x="2472" y="2323"/>
                      <a:pt x="2705" y="2299"/>
                    </a:cubicBezTo>
                    <a:cubicBezTo>
                      <a:pt x="4040" y="2154"/>
                      <a:pt x="5086" y="1541"/>
                      <a:pt x="5086" y="928"/>
                    </a:cubicBezTo>
                    <a:cubicBezTo>
                      <a:pt x="4960" y="423"/>
                      <a:pt x="4030" y="0"/>
                      <a:pt x="2881" y="0"/>
                    </a:cubicBezTo>
                    <a:close/>
                  </a:path>
                </a:pathLst>
              </a:custGeom>
              <a:solidFill>
                <a:srgbClr val="ED7C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1"/>
              <p:cNvSpPr/>
              <p:nvPr/>
            </p:nvSpPr>
            <p:spPr>
              <a:xfrm>
                <a:off x="2183158" y="2665057"/>
                <a:ext cx="98313" cy="227627"/>
              </a:xfrm>
              <a:custGeom>
                <a:avLst/>
                <a:gdLst/>
                <a:ahLst/>
                <a:cxnLst/>
                <a:rect l="l" t="t" r="r" b="b"/>
                <a:pathLst>
                  <a:path w="6485" h="15015" extrusionOk="0">
                    <a:moveTo>
                      <a:pt x="797" y="0"/>
                    </a:moveTo>
                    <a:lnTo>
                      <a:pt x="1" y="152"/>
                    </a:lnTo>
                    <a:lnTo>
                      <a:pt x="1442" y="10426"/>
                    </a:lnTo>
                    <a:lnTo>
                      <a:pt x="2086" y="9782"/>
                    </a:lnTo>
                    <a:cubicBezTo>
                      <a:pt x="2916" y="8819"/>
                      <a:pt x="3862" y="8351"/>
                      <a:pt x="4492" y="8351"/>
                    </a:cubicBezTo>
                    <a:cubicBezTo>
                      <a:pt x="4581" y="8351"/>
                      <a:pt x="4665" y="8360"/>
                      <a:pt x="4740" y="8379"/>
                    </a:cubicBezTo>
                    <a:cubicBezTo>
                      <a:pt x="5233" y="8531"/>
                      <a:pt x="5536" y="8986"/>
                      <a:pt x="5536" y="9479"/>
                    </a:cubicBezTo>
                    <a:cubicBezTo>
                      <a:pt x="5688" y="10578"/>
                      <a:pt x="4740" y="12474"/>
                      <a:pt x="1745" y="14218"/>
                    </a:cubicBezTo>
                    <a:lnTo>
                      <a:pt x="2086" y="15014"/>
                    </a:lnTo>
                    <a:cubicBezTo>
                      <a:pt x="5385" y="13118"/>
                      <a:pt x="6484" y="10881"/>
                      <a:pt x="6332" y="9327"/>
                    </a:cubicBezTo>
                    <a:cubicBezTo>
                      <a:pt x="6332" y="8531"/>
                      <a:pt x="5877" y="7886"/>
                      <a:pt x="5081" y="7583"/>
                    </a:cubicBezTo>
                    <a:cubicBezTo>
                      <a:pt x="4846" y="7508"/>
                      <a:pt x="4602" y="7470"/>
                      <a:pt x="4353" y="7470"/>
                    </a:cubicBezTo>
                    <a:cubicBezTo>
                      <a:pt x="3597" y="7470"/>
                      <a:pt x="2799" y="7818"/>
                      <a:pt x="2086" y="8531"/>
                    </a:cubicBezTo>
                    <a:lnTo>
                      <a:pt x="797" y="0"/>
                    </a:lnTo>
                    <a:close/>
                  </a:path>
                </a:pathLst>
              </a:custGeom>
              <a:solidFill>
                <a:srgbClr val="B947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1"/>
              <p:cNvSpPr/>
              <p:nvPr/>
            </p:nvSpPr>
            <p:spPr>
              <a:xfrm rot="-497679">
                <a:off x="1952568" y="4097750"/>
                <a:ext cx="512867" cy="35270"/>
              </a:xfrm>
              <a:custGeom>
                <a:avLst/>
                <a:gdLst/>
                <a:ahLst/>
                <a:cxnLst/>
                <a:rect l="l" t="t" r="r" b="b"/>
                <a:pathLst>
                  <a:path w="16664" h="1146" extrusionOk="0">
                    <a:moveTo>
                      <a:pt x="8332" y="1"/>
                    </a:moveTo>
                    <a:cubicBezTo>
                      <a:pt x="5294" y="1"/>
                      <a:pt x="2255" y="190"/>
                      <a:pt x="1" y="569"/>
                    </a:cubicBezTo>
                    <a:lnTo>
                      <a:pt x="1" y="1146"/>
                    </a:lnTo>
                    <a:cubicBezTo>
                      <a:pt x="2255" y="767"/>
                      <a:pt x="5257" y="578"/>
                      <a:pt x="8260" y="578"/>
                    </a:cubicBezTo>
                    <a:cubicBezTo>
                      <a:pt x="11263" y="578"/>
                      <a:pt x="14265" y="767"/>
                      <a:pt x="16519" y="1146"/>
                    </a:cubicBezTo>
                    <a:lnTo>
                      <a:pt x="16664" y="569"/>
                    </a:lnTo>
                    <a:cubicBezTo>
                      <a:pt x="14409" y="190"/>
                      <a:pt x="11371" y="1"/>
                      <a:pt x="83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31"/>
              <p:cNvSpPr/>
              <p:nvPr/>
            </p:nvSpPr>
            <p:spPr>
              <a:xfrm>
                <a:off x="1944113" y="2618384"/>
                <a:ext cx="247468" cy="239302"/>
              </a:xfrm>
              <a:custGeom>
                <a:avLst/>
                <a:gdLst/>
                <a:ahLst/>
                <a:cxnLst/>
                <a:rect l="l" t="t" r="r" b="b"/>
                <a:pathLst>
                  <a:path w="10728" h="10374" extrusionOk="0">
                    <a:moveTo>
                      <a:pt x="5364" y="825"/>
                    </a:moveTo>
                    <a:cubicBezTo>
                      <a:pt x="6241" y="825"/>
                      <a:pt x="7119" y="1101"/>
                      <a:pt x="7845" y="1627"/>
                    </a:cubicBezTo>
                    <a:cubicBezTo>
                      <a:pt x="8798" y="2279"/>
                      <a:pt x="9449" y="3281"/>
                      <a:pt x="9650" y="4434"/>
                    </a:cubicBezTo>
                    <a:cubicBezTo>
                      <a:pt x="9850" y="5562"/>
                      <a:pt x="9600" y="6715"/>
                      <a:pt x="8948" y="7667"/>
                    </a:cubicBezTo>
                    <a:cubicBezTo>
                      <a:pt x="8271" y="8619"/>
                      <a:pt x="7269" y="9271"/>
                      <a:pt x="6141" y="9472"/>
                    </a:cubicBezTo>
                    <a:cubicBezTo>
                      <a:pt x="5882" y="9517"/>
                      <a:pt x="5622" y="9539"/>
                      <a:pt x="5365" y="9539"/>
                    </a:cubicBezTo>
                    <a:cubicBezTo>
                      <a:pt x="4479" y="9539"/>
                      <a:pt x="3621" y="9275"/>
                      <a:pt x="2883" y="8770"/>
                    </a:cubicBezTo>
                    <a:cubicBezTo>
                      <a:pt x="1931" y="8093"/>
                      <a:pt x="1279" y="7091"/>
                      <a:pt x="1078" y="5963"/>
                    </a:cubicBezTo>
                    <a:cubicBezTo>
                      <a:pt x="878" y="4810"/>
                      <a:pt x="1129" y="3657"/>
                      <a:pt x="1780" y="2705"/>
                    </a:cubicBezTo>
                    <a:cubicBezTo>
                      <a:pt x="2457" y="1752"/>
                      <a:pt x="3459" y="1101"/>
                      <a:pt x="4587" y="900"/>
                    </a:cubicBezTo>
                    <a:cubicBezTo>
                      <a:pt x="4863" y="850"/>
                      <a:pt x="5114" y="825"/>
                      <a:pt x="5364" y="825"/>
                    </a:cubicBezTo>
                    <a:close/>
                    <a:moveTo>
                      <a:pt x="5330" y="0"/>
                    </a:moveTo>
                    <a:cubicBezTo>
                      <a:pt x="5034" y="0"/>
                      <a:pt x="4735" y="24"/>
                      <a:pt x="4437" y="73"/>
                    </a:cubicBezTo>
                    <a:cubicBezTo>
                      <a:pt x="3083" y="324"/>
                      <a:pt x="1905" y="1101"/>
                      <a:pt x="1103" y="2228"/>
                    </a:cubicBezTo>
                    <a:cubicBezTo>
                      <a:pt x="301" y="3356"/>
                      <a:pt x="1" y="4735"/>
                      <a:pt x="251" y="6113"/>
                    </a:cubicBezTo>
                    <a:cubicBezTo>
                      <a:pt x="502" y="7467"/>
                      <a:pt x="1254" y="8670"/>
                      <a:pt x="2407" y="9447"/>
                    </a:cubicBezTo>
                    <a:cubicBezTo>
                      <a:pt x="3284" y="10073"/>
                      <a:pt x="4311" y="10374"/>
                      <a:pt x="5364" y="10374"/>
                    </a:cubicBezTo>
                    <a:cubicBezTo>
                      <a:pt x="5665" y="10374"/>
                      <a:pt x="5966" y="10349"/>
                      <a:pt x="6266" y="10299"/>
                    </a:cubicBezTo>
                    <a:cubicBezTo>
                      <a:pt x="7645" y="10048"/>
                      <a:pt x="8823" y="9296"/>
                      <a:pt x="9625" y="8143"/>
                    </a:cubicBezTo>
                    <a:cubicBezTo>
                      <a:pt x="10402" y="7015"/>
                      <a:pt x="10728" y="5637"/>
                      <a:pt x="10477" y="4284"/>
                    </a:cubicBezTo>
                    <a:cubicBezTo>
                      <a:pt x="10226" y="2905"/>
                      <a:pt x="9474" y="1727"/>
                      <a:pt x="8322" y="925"/>
                    </a:cubicBezTo>
                    <a:cubicBezTo>
                      <a:pt x="7438" y="316"/>
                      <a:pt x="6400" y="0"/>
                      <a:pt x="533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31"/>
              <p:cNvSpPr/>
              <p:nvPr/>
            </p:nvSpPr>
            <p:spPr>
              <a:xfrm>
                <a:off x="2178271" y="2729316"/>
                <a:ext cx="63020" cy="22583"/>
              </a:xfrm>
              <a:custGeom>
                <a:avLst/>
                <a:gdLst/>
                <a:ahLst/>
                <a:cxnLst/>
                <a:rect l="l" t="t" r="r" b="b"/>
                <a:pathLst>
                  <a:path w="2732" h="979" extrusionOk="0">
                    <a:moveTo>
                      <a:pt x="2256" y="1"/>
                    </a:moveTo>
                    <a:lnTo>
                      <a:pt x="401" y="151"/>
                    </a:lnTo>
                    <a:cubicBezTo>
                      <a:pt x="151" y="176"/>
                      <a:pt x="0" y="377"/>
                      <a:pt x="0" y="602"/>
                    </a:cubicBezTo>
                    <a:cubicBezTo>
                      <a:pt x="25" y="828"/>
                      <a:pt x="201" y="978"/>
                      <a:pt x="426" y="978"/>
                    </a:cubicBezTo>
                    <a:lnTo>
                      <a:pt x="451" y="978"/>
                    </a:lnTo>
                    <a:lnTo>
                      <a:pt x="2331" y="828"/>
                    </a:lnTo>
                    <a:cubicBezTo>
                      <a:pt x="2557" y="828"/>
                      <a:pt x="2732" y="627"/>
                      <a:pt x="2707" y="402"/>
                    </a:cubicBezTo>
                    <a:cubicBezTo>
                      <a:pt x="2682" y="151"/>
                      <a:pt x="2481" y="1"/>
                      <a:pt x="225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31"/>
              <p:cNvSpPr/>
              <p:nvPr/>
            </p:nvSpPr>
            <p:spPr>
              <a:xfrm>
                <a:off x="2214259" y="3683836"/>
                <a:ext cx="198730" cy="270380"/>
              </a:xfrm>
              <a:custGeom>
                <a:avLst/>
                <a:gdLst/>
                <a:ahLst/>
                <a:cxnLst/>
                <a:rect l="l" t="t" r="r" b="b"/>
                <a:pathLst>
                  <a:path w="6457" h="8785" extrusionOk="0">
                    <a:moveTo>
                      <a:pt x="3896" y="1102"/>
                    </a:moveTo>
                    <a:cubicBezTo>
                      <a:pt x="4365" y="1283"/>
                      <a:pt x="4797" y="1571"/>
                      <a:pt x="4653" y="2329"/>
                    </a:cubicBezTo>
                    <a:cubicBezTo>
                      <a:pt x="4653" y="2761"/>
                      <a:pt x="4184" y="3375"/>
                      <a:pt x="3607" y="4132"/>
                    </a:cubicBezTo>
                    <a:cubicBezTo>
                      <a:pt x="3138" y="3230"/>
                      <a:pt x="2850" y="2617"/>
                      <a:pt x="2994" y="2004"/>
                    </a:cubicBezTo>
                    <a:cubicBezTo>
                      <a:pt x="2994" y="1715"/>
                      <a:pt x="3138" y="1427"/>
                      <a:pt x="3283" y="1283"/>
                    </a:cubicBezTo>
                    <a:cubicBezTo>
                      <a:pt x="3463" y="1102"/>
                      <a:pt x="3607" y="1102"/>
                      <a:pt x="3896" y="1102"/>
                    </a:cubicBezTo>
                    <a:close/>
                    <a:moveTo>
                      <a:pt x="3606" y="0"/>
                    </a:moveTo>
                    <a:cubicBezTo>
                      <a:pt x="3219" y="0"/>
                      <a:pt x="2880" y="142"/>
                      <a:pt x="2561" y="381"/>
                    </a:cubicBezTo>
                    <a:cubicBezTo>
                      <a:pt x="2237" y="669"/>
                      <a:pt x="1948" y="1102"/>
                      <a:pt x="1804" y="1860"/>
                    </a:cubicBezTo>
                    <a:cubicBezTo>
                      <a:pt x="1660" y="2761"/>
                      <a:pt x="2092" y="3807"/>
                      <a:pt x="2706" y="4889"/>
                    </a:cubicBezTo>
                    <a:cubicBezTo>
                      <a:pt x="1804" y="5791"/>
                      <a:pt x="902" y="6512"/>
                      <a:pt x="1" y="7126"/>
                    </a:cubicBezTo>
                    <a:lnTo>
                      <a:pt x="758" y="8027"/>
                    </a:lnTo>
                    <a:cubicBezTo>
                      <a:pt x="902" y="7883"/>
                      <a:pt x="2092" y="6981"/>
                      <a:pt x="3283" y="5935"/>
                    </a:cubicBezTo>
                    <a:cubicBezTo>
                      <a:pt x="4184" y="7270"/>
                      <a:pt x="5411" y="8496"/>
                      <a:pt x="5555" y="8785"/>
                    </a:cubicBezTo>
                    <a:lnTo>
                      <a:pt x="6457" y="8027"/>
                    </a:lnTo>
                    <a:cubicBezTo>
                      <a:pt x="5699" y="7270"/>
                      <a:pt x="4797" y="6224"/>
                      <a:pt x="4184" y="5034"/>
                    </a:cubicBezTo>
                    <a:cubicBezTo>
                      <a:pt x="4942" y="4132"/>
                      <a:pt x="5699" y="3230"/>
                      <a:pt x="5843" y="2329"/>
                    </a:cubicBezTo>
                    <a:cubicBezTo>
                      <a:pt x="5988" y="1102"/>
                      <a:pt x="5086" y="56"/>
                      <a:pt x="4040" y="56"/>
                    </a:cubicBezTo>
                    <a:cubicBezTo>
                      <a:pt x="3888" y="18"/>
                      <a:pt x="3744" y="0"/>
                      <a:pt x="36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3"/>
        <p:cNvGrpSpPr/>
        <p:nvPr/>
      </p:nvGrpSpPr>
      <p:grpSpPr>
        <a:xfrm>
          <a:off x="0" y="0"/>
          <a:ext cx="0" cy="0"/>
          <a:chOff x="0" y="0"/>
          <a:chExt cx="0" cy="0"/>
        </a:xfrm>
      </p:grpSpPr>
      <p:sp>
        <p:nvSpPr>
          <p:cNvPr id="694" name="Google Shape;694;p31"/>
          <p:cNvSpPr txBox="1">
            <a:spLocks noGrp="1"/>
          </p:cNvSpPr>
          <p:nvPr>
            <p:ph type="title"/>
          </p:nvPr>
        </p:nvSpPr>
        <p:spPr>
          <a:xfrm>
            <a:off x="1808020" y="437401"/>
            <a:ext cx="4449600" cy="7605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BACKGROUND</a:t>
            </a:r>
            <a:endParaRPr dirty="0"/>
          </a:p>
        </p:txBody>
      </p:sp>
      <p:sp>
        <p:nvSpPr>
          <p:cNvPr id="695" name="Google Shape;695;p31"/>
          <p:cNvSpPr txBox="1">
            <a:spLocks noGrp="1"/>
          </p:cNvSpPr>
          <p:nvPr>
            <p:ph type="subTitle" idx="1"/>
          </p:nvPr>
        </p:nvSpPr>
        <p:spPr>
          <a:xfrm>
            <a:off x="651758" y="1066826"/>
            <a:ext cx="6307270" cy="3350950"/>
          </a:xfrm>
          <a:prstGeom prst="rect">
            <a:avLst/>
          </a:prstGeom>
        </p:spPr>
        <p:txBody>
          <a:bodyPr spcFirstLastPara="1" wrap="square" lIns="0" tIns="0" rIns="0" bIns="0" anchor="ctr" anchorCtr="0">
            <a:noAutofit/>
          </a:bodyPr>
          <a:lstStyle/>
          <a:p>
            <a:pPr marL="0" lvl="0" indent="0" algn="ctr"/>
            <a:r>
              <a:rPr lang="en-US" dirty="0"/>
              <a:t>According to Jolly et al. (2021), HIV (Human Immunodeficiency Virus) is a viral infection that assaults the immune system of the body and turns into AIDS if it is not given proper treatment. Patients living with HIV need more than just medical care to keep them well under critical circumstances. </a:t>
            </a:r>
          </a:p>
          <a:p>
            <a:pPr marL="0" lvl="0" indent="0" algn="ctr"/>
            <a:endParaRPr lang="en-US" dirty="0"/>
          </a:p>
          <a:p>
            <a:pPr marL="0" lvl="0" indent="0" algn="ctr"/>
            <a:r>
              <a:rPr lang="en-US" dirty="0" err="1"/>
              <a:t>Ziersch</a:t>
            </a:r>
            <a:r>
              <a:rPr lang="en-US" dirty="0"/>
              <a:t> et al. (2021) observed that HIV patients suffer a lot from isolation, stigma, immigration, inequalities, less social support, and more mental health problems. </a:t>
            </a:r>
          </a:p>
          <a:p>
            <a:pPr marL="0" lvl="0" indent="0" algn="ctr"/>
            <a:endParaRPr lang="en-US" dirty="0"/>
          </a:p>
          <a:p>
            <a:pPr marL="0" lvl="0" indent="0" algn="ctr"/>
            <a:r>
              <a:rPr lang="en-US" dirty="0"/>
              <a:t>Thus, the current study is aimed at exploring the existing support beyond medical and healthcare that could be offered to people living in critical conditions. </a:t>
            </a:r>
          </a:p>
        </p:txBody>
      </p:sp>
      <p:grpSp>
        <p:nvGrpSpPr>
          <p:cNvPr id="75" name="Google Shape;775;p32"/>
          <p:cNvGrpSpPr/>
          <p:nvPr/>
        </p:nvGrpSpPr>
        <p:grpSpPr>
          <a:xfrm>
            <a:off x="6570201" y="2222338"/>
            <a:ext cx="2573799" cy="3187539"/>
            <a:chOff x="-189414" y="1388275"/>
            <a:chExt cx="4649880" cy="4195223"/>
          </a:xfrm>
        </p:grpSpPr>
        <p:sp>
          <p:nvSpPr>
            <p:cNvPr id="76" name="Google Shape;776;p32"/>
            <p:cNvSpPr/>
            <p:nvPr/>
          </p:nvSpPr>
          <p:spPr>
            <a:xfrm rot="-443267" flipH="1">
              <a:off x="30054" y="1643703"/>
              <a:ext cx="4210945" cy="3684366"/>
            </a:xfrm>
            <a:custGeom>
              <a:avLst/>
              <a:gdLst/>
              <a:ahLst/>
              <a:cxnLst/>
              <a:rect l="l" t="t" r="r" b="b"/>
              <a:pathLst>
                <a:path w="3273" h="2864" extrusionOk="0">
                  <a:moveTo>
                    <a:pt x="1574" y="0"/>
                  </a:moveTo>
                  <a:cubicBezTo>
                    <a:pt x="1" y="0"/>
                    <a:pt x="252" y="1699"/>
                    <a:pt x="1291" y="2612"/>
                  </a:cubicBezTo>
                  <a:cubicBezTo>
                    <a:pt x="1574" y="2864"/>
                    <a:pt x="1826" y="2864"/>
                    <a:pt x="2077" y="2864"/>
                  </a:cubicBezTo>
                  <a:cubicBezTo>
                    <a:pt x="2738" y="2864"/>
                    <a:pt x="3273" y="2203"/>
                    <a:pt x="3021" y="1416"/>
                  </a:cubicBezTo>
                  <a:cubicBezTo>
                    <a:pt x="2738" y="630"/>
                    <a:pt x="2360" y="0"/>
                    <a:pt x="1574" y="0"/>
                  </a:cubicBezTo>
                  <a:close/>
                </a:path>
              </a:pathLst>
            </a:custGeom>
            <a:solidFill>
              <a:srgbClr val="E7D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 name="Google Shape;777;p32"/>
            <p:cNvGrpSpPr/>
            <p:nvPr/>
          </p:nvGrpSpPr>
          <p:grpSpPr>
            <a:xfrm>
              <a:off x="220251" y="1721076"/>
              <a:ext cx="3821300" cy="3417237"/>
              <a:chOff x="220251" y="1721076"/>
              <a:chExt cx="3821300" cy="3417237"/>
            </a:xfrm>
          </p:grpSpPr>
          <p:sp>
            <p:nvSpPr>
              <p:cNvPr id="78" name="Google Shape;778;p32"/>
              <p:cNvSpPr/>
              <p:nvPr/>
            </p:nvSpPr>
            <p:spPr>
              <a:xfrm flipH="1">
                <a:off x="2754087" y="1721076"/>
                <a:ext cx="809445" cy="1307833"/>
              </a:xfrm>
              <a:custGeom>
                <a:avLst/>
                <a:gdLst/>
                <a:ahLst/>
                <a:cxnLst/>
                <a:rect l="l" t="t" r="r" b="b"/>
                <a:pathLst>
                  <a:path w="3630" h="5864" extrusionOk="0">
                    <a:moveTo>
                      <a:pt x="1815" y="1"/>
                    </a:moveTo>
                    <a:cubicBezTo>
                      <a:pt x="1499" y="1810"/>
                      <a:pt x="1" y="2055"/>
                      <a:pt x="1" y="3875"/>
                    </a:cubicBezTo>
                    <a:cubicBezTo>
                      <a:pt x="1" y="5177"/>
                      <a:pt x="812" y="5864"/>
                      <a:pt x="1815" y="5864"/>
                    </a:cubicBezTo>
                    <a:cubicBezTo>
                      <a:pt x="2818" y="5864"/>
                      <a:pt x="3630" y="5177"/>
                      <a:pt x="3630" y="3875"/>
                    </a:cubicBezTo>
                    <a:cubicBezTo>
                      <a:pt x="3630" y="2055"/>
                      <a:pt x="2131" y="1810"/>
                      <a:pt x="18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9" name="Google Shape;779;p32"/>
              <p:cNvGrpSpPr/>
              <p:nvPr/>
            </p:nvGrpSpPr>
            <p:grpSpPr>
              <a:xfrm>
                <a:off x="3127955" y="3394578"/>
                <a:ext cx="913596" cy="1259943"/>
                <a:chOff x="2767479" y="2879753"/>
                <a:chExt cx="1402250" cy="1933846"/>
              </a:xfrm>
            </p:grpSpPr>
            <p:sp>
              <p:nvSpPr>
                <p:cNvPr id="145" name="Google Shape;780;p32"/>
                <p:cNvSpPr/>
                <p:nvPr/>
              </p:nvSpPr>
              <p:spPr>
                <a:xfrm flipH="1">
                  <a:off x="2767479" y="2879753"/>
                  <a:ext cx="1402250" cy="1933846"/>
                </a:xfrm>
                <a:custGeom>
                  <a:avLst/>
                  <a:gdLst/>
                  <a:ahLst/>
                  <a:cxnLst/>
                  <a:rect l="l" t="t" r="r" b="b"/>
                  <a:pathLst>
                    <a:path w="73397" h="101222" extrusionOk="0">
                      <a:moveTo>
                        <a:pt x="2843" y="0"/>
                      </a:moveTo>
                      <a:cubicBezTo>
                        <a:pt x="1249" y="0"/>
                        <a:pt x="0" y="1465"/>
                        <a:pt x="0" y="3058"/>
                      </a:cubicBezTo>
                      <a:lnTo>
                        <a:pt x="0" y="98379"/>
                      </a:lnTo>
                      <a:cubicBezTo>
                        <a:pt x="0" y="99972"/>
                        <a:pt x="1249" y="101222"/>
                        <a:pt x="2843" y="101222"/>
                      </a:cubicBezTo>
                      <a:lnTo>
                        <a:pt x="70338" y="101222"/>
                      </a:lnTo>
                      <a:cubicBezTo>
                        <a:pt x="71975" y="101222"/>
                        <a:pt x="73397" y="99972"/>
                        <a:pt x="73397" y="98379"/>
                      </a:cubicBezTo>
                      <a:lnTo>
                        <a:pt x="73397" y="3058"/>
                      </a:lnTo>
                      <a:cubicBezTo>
                        <a:pt x="73397" y="1465"/>
                        <a:pt x="71975" y="0"/>
                        <a:pt x="7033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 name="Google Shape;781;p32"/>
                <p:cNvGrpSpPr/>
                <p:nvPr/>
              </p:nvGrpSpPr>
              <p:grpSpPr>
                <a:xfrm flipH="1">
                  <a:off x="2922210" y="3088758"/>
                  <a:ext cx="1127388" cy="1533077"/>
                  <a:chOff x="3238606" y="2742716"/>
                  <a:chExt cx="1317658" cy="1791815"/>
                </a:xfrm>
              </p:grpSpPr>
              <p:grpSp>
                <p:nvGrpSpPr>
                  <p:cNvPr id="147" name="Google Shape;782;p32"/>
                  <p:cNvGrpSpPr/>
                  <p:nvPr/>
                </p:nvGrpSpPr>
                <p:grpSpPr>
                  <a:xfrm flipH="1">
                    <a:off x="3238606" y="2742716"/>
                    <a:ext cx="1317658" cy="1791815"/>
                    <a:chOff x="297058" y="3080807"/>
                    <a:chExt cx="1135814" cy="1544535"/>
                  </a:xfrm>
                </p:grpSpPr>
                <p:sp>
                  <p:nvSpPr>
                    <p:cNvPr id="168" name="Google Shape;783;p32"/>
                    <p:cNvSpPr/>
                    <p:nvPr/>
                  </p:nvSpPr>
                  <p:spPr>
                    <a:xfrm>
                      <a:off x="303698" y="3080807"/>
                      <a:ext cx="1122553" cy="203966"/>
                    </a:xfrm>
                    <a:custGeom>
                      <a:avLst/>
                      <a:gdLst/>
                      <a:ahLst/>
                      <a:cxnLst/>
                      <a:rect l="l" t="t" r="r" b="b"/>
                      <a:pathLst>
                        <a:path w="58322" h="10597" extrusionOk="0">
                          <a:moveTo>
                            <a:pt x="1077" y="1"/>
                          </a:moveTo>
                          <a:cubicBezTo>
                            <a:pt x="517" y="1"/>
                            <a:pt x="0" y="388"/>
                            <a:pt x="0" y="1077"/>
                          </a:cubicBezTo>
                          <a:lnTo>
                            <a:pt x="0" y="9520"/>
                          </a:lnTo>
                          <a:cubicBezTo>
                            <a:pt x="0" y="10080"/>
                            <a:pt x="517" y="10597"/>
                            <a:pt x="1077" y="10597"/>
                          </a:cubicBezTo>
                          <a:lnTo>
                            <a:pt x="57244" y="10597"/>
                          </a:lnTo>
                          <a:cubicBezTo>
                            <a:pt x="57804" y="10597"/>
                            <a:pt x="58321" y="10080"/>
                            <a:pt x="58321" y="9520"/>
                          </a:cubicBezTo>
                          <a:lnTo>
                            <a:pt x="58321" y="1077"/>
                          </a:lnTo>
                          <a:cubicBezTo>
                            <a:pt x="58321" y="388"/>
                            <a:pt x="57804" y="1"/>
                            <a:pt x="5724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784;p32"/>
                    <p:cNvSpPr/>
                    <p:nvPr/>
                  </p:nvSpPr>
                  <p:spPr>
                    <a:xfrm>
                      <a:off x="297058" y="3399160"/>
                      <a:ext cx="1135814" cy="220557"/>
                    </a:xfrm>
                    <a:custGeom>
                      <a:avLst/>
                      <a:gdLst/>
                      <a:ahLst/>
                      <a:cxnLst/>
                      <a:rect l="l" t="t" r="r" b="b"/>
                      <a:pathLst>
                        <a:path w="59011" h="11459" extrusionOk="0">
                          <a:moveTo>
                            <a:pt x="57589" y="690"/>
                          </a:moveTo>
                          <a:cubicBezTo>
                            <a:pt x="57934" y="690"/>
                            <a:pt x="58322" y="1077"/>
                            <a:pt x="58322" y="1422"/>
                          </a:cubicBezTo>
                          <a:lnTo>
                            <a:pt x="58322" y="10037"/>
                          </a:lnTo>
                          <a:cubicBezTo>
                            <a:pt x="58322" y="10381"/>
                            <a:pt x="57934" y="10769"/>
                            <a:pt x="57589" y="10769"/>
                          </a:cubicBezTo>
                          <a:lnTo>
                            <a:pt x="1422" y="10769"/>
                          </a:lnTo>
                          <a:cubicBezTo>
                            <a:pt x="1078" y="10769"/>
                            <a:pt x="690" y="10381"/>
                            <a:pt x="690" y="10037"/>
                          </a:cubicBezTo>
                          <a:lnTo>
                            <a:pt x="690" y="1422"/>
                          </a:lnTo>
                          <a:cubicBezTo>
                            <a:pt x="690" y="1077"/>
                            <a:pt x="1078" y="690"/>
                            <a:pt x="1422" y="690"/>
                          </a:cubicBezTo>
                          <a:close/>
                          <a:moveTo>
                            <a:pt x="1422" y="1"/>
                          </a:moveTo>
                          <a:cubicBezTo>
                            <a:pt x="690" y="1"/>
                            <a:pt x="1" y="690"/>
                            <a:pt x="1" y="1422"/>
                          </a:cubicBezTo>
                          <a:lnTo>
                            <a:pt x="1" y="10037"/>
                          </a:lnTo>
                          <a:cubicBezTo>
                            <a:pt x="1" y="10769"/>
                            <a:pt x="690" y="11458"/>
                            <a:pt x="1422" y="11458"/>
                          </a:cubicBezTo>
                          <a:lnTo>
                            <a:pt x="57589" y="11458"/>
                          </a:lnTo>
                          <a:cubicBezTo>
                            <a:pt x="58322" y="11458"/>
                            <a:pt x="59011" y="10769"/>
                            <a:pt x="59011" y="10037"/>
                          </a:cubicBezTo>
                          <a:lnTo>
                            <a:pt x="59011" y="1422"/>
                          </a:lnTo>
                          <a:cubicBezTo>
                            <a:pt x="59011" y="690"/>
                            <a:pt x="58322" y="1"/>
                            <a:pt x="5758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785;p32"/>
                    <p:cNvSpPr/>
                    <p:nvPr/>
                  </p:nvSpPr>
                  <p:spPr>
                    <a:xfrm>
                      <a:off x="375819" y="3461349"/>
                      <a:ext cx="97027" cy="96180"/>
                    </a:xfrm>
                    <a:custGeom>
                      <a:avLst/>
                      <a:gdLst/>
                      <a:ahLst/>
                      <a:cxnLst/>
                      <a:rect l="l" t="t" r="r" b="b"/>
                      <a:pathLst>
                        <a:path w="5041" h="4997" extrusionOk="0">
                          <a:moveTo>
                            <a:pt x="2542" y="0"/>
                          </a:moveTo>
                          <a:cubicBezTo>
                            <a:pt x="1293" y="0"/>
                            <a:pt x="1" y="1077"/>
                            <a:pt x="1" y="2498"/>
                          </a:cubicBezTo>
                          <a:cubicBezTo>
                            <a:pt x="1" y="3920"/>
                            <a:pt x="1293" y="4997"/>
                            <a:pt x="2542" y="4997"/>
                          </a:cubicBezTo>
                          <a:cubicBezTo>
                            <a:pt x="3963" y="4997"/>
                            <a:pt x="5040" y="3920"/>
                            <a:pt x="5040" y="2498"/>
                          </a:cubicBezTo>
                          <a:cubicBezTo>
                            <a:pt x="5040" y="1077"/>
                            <a:pt x="3963" y="0"/>
                            <a:pt x="254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786;p32"/>
                    <p:cNvSpPr/>
                    <p:nvPr/>
                  </p:nvSpPr>
                  <p:spPr>
                    <a:xfrm>
                      <a:off x="303698" y="3744037"/>
                      <a:ext cx="1122553" cy="203966"/>
                    </a:xfrm>
                    <a:custGeom>
                      <a:avLst/>
                      <a:gdLst/>
                      <a:ahLst/>
                      <a:cxnLst/>
                      <a:rect l="l" t="t" r="r" b="b"/>
                      <a:pathLst>
                        <a:path w="58322" h="10597" extrusionOk="0">
                          <a:moveTo>
                            <a:pt x="1077" y="1"/>
                          </a:moveTo>
                          <a:cubicBezTo>
                            <a:pt x="517" y="1"/>
                            <a:pt x="0" y="561"/>
                            <a:pt x="0" y="1078"/>
                          </a:cubicBezTo>
                          <a:lnTo>
                            <a:pt x="0" y="9520"/>
                          </a:lnTo>
                          <a:cubicBezTo>
                            <a:pt x="0" y="10080"/>
                            <a:pt x="517" y="10597"/>
                            <a:pt x="1077" y="10597"/>
                          </a:cubicBezTo>
                          <a:lnTo>
                            <a:pt x="57244" y="10597"/>
                          </a:lnTo>
                          <a:cubicBezTo>
                            <a:pt x="57804" y="10597"/>
                            <a:pt x="58321" y="10080"/>
                            <a:pt x="58321" y="9520"/>
                          </a:cubicBezTo>
                          <a:lnTo>
                            <a:pt x="58321" y="1078"/>
                          </a:lnTo>
                          <a:cubicBezTo>
                            <a:pt x="58321" y="561"/>
                            <a:pt x="57804" y="1"/>
                            <a:pt x="5724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787;p32"/>
                    <p:cNvSpPr/>
                    <p:nvPr/>
                  </p:nvSpPr>
                  <p:spPr>
                    <a:xfrm>
                      <a:off x="303698" y="4421376"/>
                      <a:ext cx="1122553" cy="203966"/>
                    </a:xfrm>
                    <a:custGeom>
                      <a:avLst/>
                      <a:gdLst/>
                      <a:ahLst/>
                      <a:cxnLst/>
                      <a:rect l="l" t="t" r="r" b="b"/>
                      <a:pathLst>
                        <a:path w="58322" h="10597" extrusionOk="0">
                          <a:moveTo>
                            <a:pt x="1077" y="1"/>
                          </a:moveTo>
                          <a:cubicBezTo>
                            <a:pt x="517" y="1"/>
                            <a:pt x="0" y="561"/>
                            <a:pt x="0" y="1077"/>
                          </a:cubicBezTo>
                          <a:lnTo>
                            <a:pt x="0" y="9520"/>
                          </a:lnTo>
                          <a:cubicBezTo>
                            <a:pt x="0" y="10252"/>
                            <a:pt x="517" y="10597"/>
                            <a:pt x="1077" y="10597"/>
                          </a:cubicBezTo>
                          <a:lnTo>
                            <a:pt x="57244" y="10597"/>
                          </a:lnTo>
                          <a:cubicBezTo>
                            <a:pt x="57804" y="10597"/>
                            <a:pt x="58321" y="10252"/>
                            <a:pt x="58321" y="9520"/>
                          </a:cubicBezTo>
                          <a:lnTo>
                            <a:pt x="58321" y="1077"/>
                          </a:lnTo>
                          <a:cubicBezTo>
                            <a:pt x="58321" y="561"/>
                            <a:pt x="57804" y="1"/>
                            <a:pt x="5724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788;p32"/>
                    <p:cNvSpPr/>
                    <p:nvPr/>
                  </p:nvSpPr>
                  <p:spPr>
                    <a:xfrm>
                      <a:off x="297058" y="4062391"/>
                      <a:ext cx="1135814" cy="220557"/>
                    </a:xfrm>
                    <a:custGeom>
                      <a:avLst/>
                      <a:gdLst/>
                      <a:ahLst/>
                      <a:cxnLst/>
                      <a:rect l="l" t="t" r="r" b="b"/>
                      <a:pathLst>
                        <a:path w="59011" h="11459" extrusionOk="0">
                          <a:moveTo>
                            <a:pt x="57589" y="690"/>
                          </a:moveTo>
                          <a:cubicBezTo>
                            <a:pt x="57934" y="690"/>
                            <a:pt x="58322" y="1078"/>
                            <a:pt x="58322" y="1422"/>
                          </a:cubicBezTo>
                          <a:lnTo>
                            <a:pt x="58322" y="10037"/>
                          </a:lnTo>
                          <a:cubicBezTo>
                            <a:pt x="58322" y="10382"/>
                            <a:pt x="57934" y="10769"/>
                            <a:pt x="57589" y="10769"/>
                          </a:cubicBezTo>
                          <a:lnTo>
                            <a:pt x="1422" y="10769"/>
                          </a:lnTo>
                          <a:cubicBezTo>
                            <a:pt x="1078" y="10769"/>
                            <a:pt x="690" y="10382"/>
                            <a:pt x="690" y="10037"/>
                          </a:cubicBezTo>
                          <a:lnTo>
                            <a:pt x="690" y="1422"/>
                          </a:lnTo>
                          <a:cubicBezTo>
                            <a:pt x="690" y="1078"/>
                            <a:pt x="1078" y="690"/>
                            <a:pt x="1422" y="690"/>
                          </a:cubicBezTo>
                          <a:close/>
                          <a:moveTo>
                            <a:pt x="1422" y="1"/>
                          </a:moveTo>
                          <a:cubicBezTo>
                            <a:pt x="690" y="1"/>
                            <a:pt x="1" y="690"/>
                            <a:pt x="1" y="1422"/>
                          </a:cubicBezTo>
                          <a:lnTo>
                            <a:pt x="1" y="10037"/>
                          </a:lnTo>
                          <a:cubicBezTo>
                            <a:pt x="1" y="10769"/>
                            <a:pt x="690" y="11458"/>
                            <a:pt x="1422" y="11458"/>
                          </a:cubicBezTo>
                          <a:lnTo>
                            <a:pt x="57589" y="11458"/>
                          </a:lnTo>
                          <a:cubicBezTo>
                            <a:pt x="58322" y="11458"/>
                            <a:pt x="59011" y="10769"/>
                            <a:pt x="59011" y="10037"/>
                          </a:cubicBezTo>
                          <a:lnTo>
                            <a:pt x="59011" y="1422"/>
                          </a:lnTo>
                          <a:cubicBezTo>
                            <a:pt x="59011" y="690"/>
                            <a:pt x="58322" y="1"/>
                            <a:pt x="5758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789;p32"/>
                    <p:cNvSpPr/>
                    <p:nvPr/>
                  </p:nvSpPr>
                  <p:spPr>
                    <a:xfrm>
                      <a:off x="375819" y="4124579"/>
                      <a:ext cx="97027" cy="96180"/>
                    </a:xfrm>
                    <a:custGeom>
                      <a:avLst/>
                      <a:gdLst/>
                      <a:ahLst/>
                      <a:cxnLst/>
                      <a:rect l="l" t="t" r="r" b="b"/>
                      <a:pathLst>
                        <a:path w="5041" h="4997" extrusionOk="0">
                          <a:moveTo>
                            <a:pt x="2542" y="0"/>
                          </a:moveTo>
                          <a:cubicBezTo>
                            <a:pt x="1293" y="0"/>
                            <a:pt x="1" y="1077"/>
                            <a:pt x="1" y="2499"/>
                          </a:cubicBezTo>
                          <a:cubicBezTo>
                            <a:pt x="1" y="3920"/>
                            <a:pt x="1293" y="4997"/>
                            <a:pt x="2542" y="4997"/>
                          </a:cubicBezTo>
                          <a:cubicBezTo>
                            <a:pt x="3963" y="4997"/>
                            <a:pt x="5040" y="3920"/>
                            <a:pt x="5040" y="2499"/>
                          </a:cubicBezTo>
                          <a:cubicBezTo>
                            <a:pt x="5040" y="1077"/>
                            <a:pt x="3963" y="0"/>
                            <a:pt x="254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790;p32"/>
                    <p:cNvSpPr/>
                    <p:nvPr/>
                  </p:nvSpPr>
                  <p:spPr>
                    <a:xfrm>
                      <a:off x="386597" y="3123305"/>
                      <a:ext cx="127688" cy="92657"/>
                    </a:xfrm>
                    <a:custGeom>
                      <a:avLst/>
                      <a:gdLst/>
                      <a:ahLst/>
                      <a:cxnLst/>
                      <a:rect l="l" t="t" r="r" b="b"/>
                      <a:pathLst>
                        <a:path w="6634" h="4814" extrusionOk="0">
                          <a:moveTo>
                            <a:pt x="6198" y="0"/>
                          </a:moveTo>
                          <a:cubicBezTo>
                            <a:pt x="6106" y="0"/>
                            <a:pt x="6009" y="54"/>
                            <a:pt x="5902" y="162"/>
                          </a:cubicBezTo>
                          <a:lnTo>
                            <a:pt x="2154" y="3909"/>
                          </a:lnTo>
                          <a:lnTo>
                            <a:pt x="733" y="2315"/>
                          </a:lnTo>
                          <a:lnTo>
                            <a:pt x="173" y="2315"/>
                          </a:lnTo>
                          <a:cubicBezTo>
                            <a:pt x="1" y="2488"/>
                            <a:pt x="1" y="2660"/>
                            <a:pt x="173" y="2832"/>
                          </a:cubicBezTo>
                          <a:lnTo>
                            <a:pt x="2154" y="4813"/>
                          </a:lnTo>
                          <a:lnTo>
                            <a:pt x="6462" y="678"/>
                          </a:lnTo>
                          <a:cubicBezTo>
                            <a:pt x="6634" y="506"/>
                            <a:pt x="6634" y="334"/>
                            <a:pt x="6462" y="162"/>
                          </a:cubicBezTo>
                          <a:cubicBezTo>
                            <a:pt x="6376" y="54"/>
                            <a:pt x="6289" y="0"/>
                            <a:pt x="6198" y="0"/>
                          </a:cubicBezTo>
                          <a:close/>
                        </a:path>
                      </a:pathLst>
                    </a:custGeom>
                    <a:solidFill>
                      <a:srgbClr val="3F5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791;p32"/>
                    <p:cNvSpPr/>
                    <p:nvPr/>
                  </p:nvSpPr>
                  <p:spPr>
                    <a:xfrm>
                      <a:off x="386597" y="4456195"/>
                      <a:ext cx="127688" cy="92869"/>
                    </a:xfrm>
                    <a:custGeom>
                      <a:avLst/>
                      <a:gdLst/>
                      <a:ahLst/>
                      <a:cxnLst/>
                      <a:rect l="l" t="t" r="r" b="b"/>
                      <a:pathLst>
                        <a:path w="6634" h="4825" extrusionOk="0">
                          <a:moveTo>
                            <a:pt x="5902" y="1"/>
                          </a:moveTo>
                          <a:lnTo>
                            <a:pt x="2154" y="3748"/>
                          </a:lnTo>
                          <a:lnTo>
                            <a:pt x="733" y="2327"/>
                          </a:lnTo>
                          <a:cubicBezTo>
                            <a:pt x="625" y="2240"/>
                            <a:pt x="528" y="2197"/>
                            <a:pt x="437" y="2197"/>
                          </a:cubicBezTo>
                          <a:cubicBezTo>
                            <a:pt x="345" y="2197"/>
                            <a:pt x="259" y="2240"/>
                            <a:pt x="173" y="2327"/>
                          </a:cubicBezTo>
                          <a:cubicBezTo>
                            <a:pt x="1" y="2499"/>
                            <a:pt x="1" y="2671"/>
                            <a:pt x="173" y="2843"/>
                          </a:cubicBezTo>
                          <a:lnTo>
                            <a:pt x="2154" y="4825"/>
                          </a:lnTo>
                          <a:lnTo>
                            <a:pt x="6462" y="518"/>
                          </a:lnTo>
                          <a:cubicBezTo>
                            <a:pt x="6634" y="518"/>
                            <a:pt x="6634" y="173"/>
                            <a:pt x="6462" y="1"/>
                          </a:cubicBezTo>
                          <a:close/>
                        </a:path>
                      </a:pathLst>
                    </a:custGeom>
                    <a:solidFill>
                      <a:srgbClr val="3F54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8" name="Google Shape;792;p32"/>
                  <p:cNvSpPr/>
                  <p:nvPr/>
                </p:nvSpPr>
                <p:spPr>
                  <a:xfrm flipH="1">
                    <a:off x="3378033" y="2823503"/>
                    <a:ext cx="401114" cy="15408"/>
                  </a:xfrm>
                  <a:custGeom>
                    <a:avLst/>
                    <a:gdLst/>
                    <a:ahLst/>
                    <a:cxnLst/>
                    <a:rect l="l" t="t" r="r" b="b"/>
                    <a:pathLst>
                      <a:path w="17963" h="690" extrusionOk="0">
                        <a:moveTo>
                          <a:pt x="345" y="1"/>
                        </a:moveTo>
                        <a:cubicBezTo>
                          <a:pt x="173" y="1"/>
                          <a:pt x="1" y="173"/>
                          <a:pt x="1" y="345"/>
                        </a:cubicBezTo>
                        <a:cubicBezTo>
                          <a:pt x="1" y="518"/>
                          <a:pt x="173" y="690"/>
                          <a:pt x="345" y="690"/>
                        </a:cubicBezTo>
                        <a:lnTo>
                          <a:pt x="17575" y="690"/>
                        </a:lnTo>
                        <a:cubicBezTo>
                          <a:pt x="17747" y="690"/>
                          <a:pt x="17962" y="518"/>
                          <a:pt x="17962" y="345"/>
                        </a:cubicBezTo>
                        <a:cubicBezTo>
                          <a:pt x="17962" y="173"/>
                          <a:pt x="17747" y="1"/>
                          <a:pt x="175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793;p32"/>
                  <p:cNvSpPr/>
                  <p:nvPr/>
                </p:nvSpPr>
                <p:spPr>
                  <a:xfrm flipH="1">
                    <a:off x="3819510" y="2823503"/>
                    <a:ext cx="176027" cy="15408"/>
                  </a:xfrm>
                  <a:custGeom>
                    <a:avLst/>
                    <a:gdLst/>
                    <a:ahLst/>
                    <a:cxnLst/>
                    <a:rect l="l" t="t" r="r" b="b"/>
                    <a:pathLst>
                      <a:path w="7883" h="690" extrusionOk="0">
                        <a:moveTo>
                          <a:pt x="345" y="1"/>
                        </a:moveTo>
                        <a:cubicBezTo>
                          <a:pt x="173" y="1"/>
                          <a:pt x="0" y="173"/>
                          <a:pt x="0" y="345"/>
                        </a:cubicBezTo>
                        <a:cubicBezTo>
                          <a:pt x="0" y="518"/>
                          <a:pt x="173" y="690"/>
                          <a:pt x="345" y="690"/>
                        </a:cubicBezTo>
                        <a:lnTo>
                          <a:pt x="7538" y="690"/>
                        </a:lnTo>
                        <a:cubicBezTo>
                          <a:pt x="7710" y="690"/>
                          <a:pt x="7883" y="518"/>
                          <a:pt x="7883" y="345"/>
                        </a:cubicBezTo>
                        <a:cubicBezTo>
                          <a:pt x="7883" y="173"/>
                          <a:pt x="7710" y="1"/>
                          <a:pt x="75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794;p32"/>
                  <p:cNvSpPr/>
                  <p:nvPr/>
                </p:nvSpPr>
                <p:spPr>
                  <a:xfrm flipH="1">
                    <a:off x="3819510" y="2899489"/>
                    <a:ext cx="176027" cy="16368"/>
                  </a:xfrm>
                  <a:custGeom>
                    <a:avLst/>
                    <a:gdLst/>
                    <a:ahLst/>
                    <a:cxnLst/>
                    <a:rect l="l" t="t" r="r" b="b"/>
                    <a:pathLst>
                      <a:path w="7883" h="733" extrusionOk="0">
                        <a:moveTo>
                          <a:pt x="345" y="0"/>
                        </a:moveTo>
                        <a:cubicBezTo>
                          <a:pt x="173" y="0"/>
                          <a:pt x="0" y="173"/>
                          <a:pt x="0" y="345"/>
                        </a:cubicBezTo>
                        <a:cubicBezTo>
                          <a:pt x="0" y="517"/>
                          <a:pt x="173" y="733"/>
                          <a:pt x="345" y="733"/>
                        </a:cubicBezTo>
                        <a:lnTo>
                          <a:pt x="7538" y="733"/>
                        </a:lnTo>
                        <a:cubicBezTo>
                          <a:pt x="7710" y="733"/>
                          <a:pt x="7883" y="517"/>
                          <a:pt x="7883" y="345"/>
                        </a:cubicBezTo>
                        <a:cubicBezTo>
                          <a:pt x="7883" y="173"/>
                          <a:pt x="7710" y="0"/>
                          <a:pt x="75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795;p32"/>
                  <p:cNvSpPr/>
                  <p:nvPr/>
                </p:nvSpPr>
                <p:spPr>
                  <a:xfrm flipH="1">
                    <a:off x="4348488" y="2810999"/>
                    <a:ext cx="111583" cy="108725"/>
                  </a:xfrm>
                  <a:custGeom>
                    <a:avLst/>
                    <a:gdLst/>
                    <a:ahLst/>
                    <a:cxnLst/>
                    <a:rect l="l" t="t" r="r" b="b"/>
                    <a:pathLst>
                      <a:path w="4997" h="4869" extrusionOk="0">
                        <a:moveTo>
                          <a:pt x="2498" y="1"/>
                        </a:moveTo>
                        <a:cubicBezTo>
                          <a:pt x="1077" y="1"/>
                          <a:pt x="0" y="1078"/>
                          <a:pt x="0" y="2542"/>
                        </a:cubicBezTo>
                        <a:cubicBezTo>
                          <a:pt x="0" y="3791"/>
                          <a:pt x="1077" y="4868"/>
                          <a:pt x="2498" y="4868"/>
                        </a:cubicBezTo>
                        <a:cubicBezTo>
                          <a:pt x="3920" y="4868"/>
                          <a:pt x="4997" y="3791"/>
                          <a:pt x="4997" y="2542"/>
                        </a:cubicBezTo>
                        <a:cubicBezTo>
                          <a:pt x="4997" y="1078"/>
                          <a:pt x="3920" y="1"/>
                          <a:pt x="24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796;p32"/>
                  <p:cNvSpPr/>
                  <p:nvPr/>
                </p:nvSpPr>
                <p:spPr>
                  <a:xfrm flipH="1">
                    <a:off x="3334760" y="3191865"/>
                    <a:ext cx="400131" cy="16368"/>
                  </a:xfrm>
                  <a:custGeom>
                    <a:avLst/>
                    <a:gdLst/>
                    <a:ahLst/>
                    <a:cxnLst/>
                    <a:rect l="l" t="t" r="r" b="b"/>
                    <a:pathLst>
                      <a:path w="17919" h="733" extrusionOk="0">
                        <a:moveTo>
                          <a:pt x="345" y="1"/>
                        </a:moveTo>
                        <a:cubicBezTo>
                          <a:pt x="172" y="1"/>
                          <a:pt x="0" y="173"/>
                          <a:pt x="0" y="345"/>
                        </a:cubicBezTo>
                        <a:cubicBezTo>
                          <a:pt x="0" y="561"/>
                          <a:pt x="172" y="733"/>
                          <a:pt x="345" y="733"/>
                        </a:cubicBezTo>
                        <a:lnTo>
                          <a:pt x="17574" y="733"/>
                        </a:lnTo>
                        <a:cubicBezTo>
                          <a:pt x="17746" y="733"/>
                          <a:pt x="17918" y="561"/>
                          <a:pt x="17918" y="345"/>
                        </a:cubicBezTo>
                        <a:cubicBezTo>
                          <a:pt x="17918" y="173"/>
                          <a:pt x="17746" y="1"/>
                          <a:pt x="175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797;p32"/>
                  <p:cNvSpPr/>
                  <p:nvPr/>
                </p:nvSpPr>
                <p:spPr>
                  <a:xfrm flipH="1">
                    <a:off x="3775254" y="3191865"/>
                    <a:ext cx="176050" cy="16368"/>
                  </a:xfrm>
                  <a:custGeom>
                    <a:avLst/>
                    <a:gdLst/>
                    <a:ahLst/>
                    <a:cxnLst/>
                    <a:rect l="l" t="t" r="r" b="b"/>
                    <a:pathLst>
                      <a:path w="7884" h="733" extrusionOk="0">
                        <a:moveTo>
                          <a:pt x="345" y="1"/>
                        </a:moveTo>
                        <a:cubicBezTo>
                          <a:pt x="173" y="1"/>
                          <a:pt x="1" y="173"/>
                          <a:pt x="1" y="345"/>
                        </a:cubicBezTo>
                        <a:cubicBezTo>
                          <a:pt x="1" y="561"/>
                          <a:pt x="173" y="733"/>
                          <a:pt x="345" y="733"/>
                        </a:cubicBezTo>
                        <a:lnTo>
                          <a:pt x="7538" y="733"/>
                        </a:lnTo>
                        <a:cubicBezTo>
                          <a:pt x="7711" y="733"/>
                          <a:pt x="7883" y="561"/>
                          <a:pt x="7883" y="345"/>
                        </a:cubicBezTo>
                        <a:cubicBezTo>
                          <a:pt x="7883" y="173"/>
                          <a:pt x="7711" y="1"/>
                          <a:pt x="75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798;p32"/>
                  <p:cNvSpPr/>
                  <p:nvPr/>
                </p:nvSpPr>
                <p:spPr>
                  <a:xfrm flipH="1">
                    <a:off x="3775254" y="3271691"/>
                    <a:ext cx="176050" cy="16368"/>
                  </a:xfrm>
                  <a:custGeom>
                    <a:avLst/>
                    <a:gdLst/>
                    <a:ahLst/>
                    <a:cxnLst/>
                    <a:rect l="l" t="t" r="r" b="b"/>
                    <a:pathLst>
                      <a:path w="7884" h="733" extrusionOk="0">
                        <a:moveTo>
                          <a:pt x="345" y="1"/>
                        </a:moveTo>
                        <a:cubicBezTo>
                          <a:pt x="173" y="1"/>
                          <a:pt x="1" y="216"/>
                          <a:pt x="1" y="388"/>
                        </a:cubicBezTo>
                        <a:cubicBezTo>
                          <a:pt x="1" y="561"/>
                          <a:pt x="173" y="733"/>
                          <a:pt x="345" y="733"/>
                        </a:cubicBezTo>
                        <a:lnTo>
                          <a:pt x="7538" y="733"/>
                        </a:lnTo>
                        <a:cubicBezTo>
                          <a:pt x="7711" y="733"/>
                          <a:pt x="7883" y="561"/>
                          <a:pt x="7883" y="388"/>
                        </a:cubicBezTo>
                        <a:cubicBezTo>
                          <a:pt x="7883" y="216"/>
                          <a:pt x="7711" y="1"/>
                          <a:pt x="75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799;p32"/>
                  <p:cNvSpPr/>
                  <p:nvPr/>
                </p:nvSpPr>
                <p:spPr>
                  <a:xfrm flipH="1">
                    <a:off x="3378033" y="3592939"/>
                    <a:ext cx="401114" cy="15408"/>
                  </a:xfrm>
                  <a:custGeom>
                    <a:avLst/>
                    <a:gdLst/>
                    <a:ahLst/>
                    <a:cxnLst/>
                    <a:rect l="l" t="t" r="r" b="b"/>
                    <a:pathLst>
                      <a:path w="17963" h="690" extrusionOk="0">
                        <a:moveTo>
                          <a:pt x="345" y="0"/>
                        </a:moveTo>
                        <a:cubicBezTo>
                          <a:pt x="173" y="0"/>
                          <a:pt x="1" y="172"/>
                          <a:pt x="1" y="345"/>
                        </a:cubicBezTo>
                        <a:cubicBezTo>
                          <a:pt x="1" y="517"/>
                          <a:pt x="173" y="689"/>
                          <a:pt x="345" y="689"/>
                        </a:cubicBezTo>
                        <a:lnTo>
                          <a:pt x="17575" y="689"/>
                        </a:lnTo>
                        <a:cubicBezTo>
                          <a:pt x="17747" y="689"/>
                          <a:pt x="17962" y="517"/>
                          <a:pt x="17962" y="345"/>
                        </a:cubicBezTo>
                        <a:cubicBezTo>
                          <a:pt x="17962" y="172"/>
                          <a:pt x="17747" y="0"/>
                          <a:pt x="175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800;p32"/>
                  <p:cNvSpPr/>
                  <p:nvPr/>
                </p:nvSpPr>
                <p:spPr>
                  <a:xfrm flipH="1">
                    <a:off x="3819510" y="3592939"/>
                    <a:ext cx="176027" cy="15408"/>
                  </a:xfrm>
                  <a:custGeom>
                    <a:avLst/>
                    <a:gdLst/>
                    <a:ahLst/>
                    <a:cxnLst/>
                    <a:rect l="l" t="t" r="r" b="b"/>
                    <a:pathLst>
                      <a:path w="7883" h="690" extrusionOk="0">
                        <a:moveTo>
                          <a:pt x="345" y="0"/>
                        </a:moveTo>
                        <a:cubicBezTo>
                          <a:pt x="173" y="0"/>
                          <a:pt x="0" y="172"/>
                          <a:pt x="0" y="345"/>
                        </a:cubicBezTo>
                        <a:cubicBezTo>
                          <a:pt x="0" y="517"/>
                          <a:pt x="173" y="689"/>
                          <a:pt x="345" y="689"/>
                        </a:cubicBezTo>
                        <a:lnTo>
                          <a:pt x="7538" y="689"/>
                        </a:lnTo>
                        <a:cubicBezTo>
                          <a:pt x="7710" y="689"/>
                          <a:pt x="7883" y="517"/>
                          <a:pt x="7883" y="345"/>
                        </a:cubicBezTo>
                        <a:cubicBezTo>
                          <a:pt x="7883" y="172"/>
                          <a:pt x="7710" y="0"/>
                          <a:pt x="75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801;p32"/>
                  <p:cNvSpPr/>
                  <p:nvPr/>
                </p:nvSpPr>
                <p:spPr>
                  <a:xfrm flipH="1">
                    <a:off x="3819510" y="3668902"/>
                    <a:ext cx="176027" cy="16390"/>
                  </a:xfrm>
                  <a:custGeom>
                    <a:avLst/>
                    <a:gdLst/>
                    <a:ahLst/>
                    <a:cxnLst/>
                    <a:rect l="l" t="t" r="r" b="b"/>
                    <a:pathLst>
                      <a:path w="7883" h="734" extrusionOk="0">
                        <a:moveTo>
                          <a:pt x="345" y="1"/>
                        </a:moveTo>
                        <a:cubicBezTo>
                          <a:pt x="173" y="1"/>
                          <a:pt x="0" y="173"/>
                          <a:pt x="0" y="345"/>
                        </a:cubicBezTo>
                        <a:cubicBezTo>
                          <a:pt x="0" y="733"/>
                          <a:pt x="173" y="733"/>
                          <a:pt x="345" y="733"/>
                        </a:cubicBezTo>
                        <a:lnTo>
                          <a:pt x="7538" y="733"/>
                        </a:lnTo>
                        <a:cubicBezTo>
                          <a:pt x="7710" y="733"/>
                          <a:pt x="7883" y="733"/>
                          <a:pt x="7883" y="345"/>
                        </a:cubicBezTo>
                        <a:cubicBezTo>
                          <a:pt x="7883" y="173"/>
                          <a:pt x="7710" y="1"/>
                          <a:pt x="75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802;p32"/>
                  <p:cNvSpPr/>
                  <p:nvPr/>
                </p:nvSpPr>
                <p:spPr>
                  <a:xfrm flipH="1">
                    <a:off x="4348488" y="3580434"/>
                    <a:ext cx="111583" cy="112543"/>
                  </a:xfrm>
                  <a:custGeom>
                    <a:avLst/>
                    <a:gdLst/>
                    <a:ahLst/>
                    <a:cxnLst/>
                    <a:rect l="l" t="t" r="r" b="b"/>
                    <a:pathLst>
                      <a:path w="4997" h="5040" extrusionOk="0">
                        <a:moveTo>
                          <a:pt x="2498" y="0"/>
                        </a:moveTo>
                        <a:cubicBezTo>
                          <a:pt x="1077" y="0"/>
                          <a:pt x="0" y="1077"/>
                          <a:pt x="0" y="2541"/>
                        </a:cubicBezTo>
                        <a:cubicBezTo>
                          <a:pt x="0" y="3791"/>
                          <a:pt x="1077" y="5040"/>
                          <a:pt x="2498" y="5040"/>
                        </a:cubicBezTo>
                        <a:cubicBezTo>
                          <a:pt x="3920" y="5040"/>
                          <a:pt x="4997" y="3791"/>
                          <a:pt x="4997" y="2541"/>
                        </a:cubicBezTo>
                        <a:cubicBezTo>
                          <a:pt x="4997" y="1077"/>
                          <a:pt x="3920" y="0"/>
                          <a:pt x="24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803;p32"/>
                  <p:cNvSpPr/>
                  <p:nvPr/>
                </p:nvSpPr>
                <p:spPr>
                  <a:xfrm flipH="1">
                    <a:off x="3378033" y="4377737"/>
                    <a:ext cx="401114" cy="16368"/>
                  </a:xfrm>
                  <a:custGeom>
                    <a:avLst/>
                    <a:gdLst/>
                    <a:ahLst/>
                    <a:cxnLst/>
                    <a:rect l="l" t="t" r="r" b="b"/>
                    <a:pathLst>
                      <a:path w="17963" h="733" extrusionOk="0">
                        <a:moveTo>
                          <a:pt x="345" y="1"/>
                        </a:moveTo>
                        <a:cubicBezTo>
                          <a:pt x="173" y="1"/>
                          <a:pt x="1" y="216"/>
                          <a:pt x="1" y="388"/>
                        </a:cubicBezTo>
                        <a:cubicBezTo>
                          <a:pt x="1" y="733"/>
                          <a:pt x="173" y="733"/>
                          <a:pt x="345" y="733"/>
                        </a:cubicBezTo>
                        <a:lnTo>
                          <a:pt x="17575" y="733"/>
                        </a:lnTo>
                        <a:cubicBezTo>
                          <a:pt x="17747" y="733"/>
                          <a:pt x="17962" y="733"/>
                          <a:pt x="17962" y="388"/>
                        </a:cubicBezTo>
                        <a:cubicBezTo>
                          <a:pt x="17962" y="216"/>
                          <a:pt x="17747" y="1"/>
                          <a:pt x="175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804;p32"/>
                  <p:cNvSpPr/>
                  <p:nvPr/>
                </p:nvSpPr>
                <p:spPr>
                  <a:xfrm flipH="1">
                    <a:off x="3819510" y="4377737"/>
                    <a:ext cx="176027" cy="16368"/>
                  </a:xfrm>
                  <a:custGeom>
                    <a:avLst/>
                    <a:gdLst/>
                    <a:ahLst/>
                    <a:cxnLst/>
                    <a:rect l="l" t="t" r="r" b="b"/>
                    <a:pathLst>
                      <a:path w="7883" h="733" extrusionOk="0">
                        <a:moveTo>
                          <a:pt x="345" y="1"/>
                        </a:moveTo>
                        <a:cubicBezTo>
                          <a:pt x="173" y="1"/>
                          <a:pt x="0" y="216"/>
                          <a:pt x="0" y="388"/>
                        </a:cubicBezTo>
                        <a:cubicBezTo>
                          <a:pt x="0" y="733"/>
                          <a:pt x="173" y="733"/>
                          <a:pt x="345" y="733"/>
                        </a:cubicBezTo>
                        <a:lnTo>
                          <a:pt x="7538" y="733"/>
                        </a:lnTo>
                        <a:cubicBezTo>
                          <a:pt x="7710" y="733"/>
                          <a:pt x="7883" y="733"/>
                          <a:pt x="7883" y="388"/>
                        </a:cubicBezTo>
                        <a:cubicBezTo>
                          <a:pt x="7883" y="216"/>
                          <a:pt x="7710" y="1"/>
                          <a:pt x="75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805;p32"/>
                  <p:cNvSpPr/>
                  <p:nvPr/>
                </p:nvSpPr>
                <p:spPr>
                  <a:xfrm flipH="1">
                    <a:off x="3819510" y="4458523"/>
                    <a:ext cx="176027" cy="15408"/>
                  </a:xfrm>
                  <a:custGeom>
                    <a:avLst/>
                    <a:gdLst/>
                    <a:ahLst/>
                    <a:cxnLst/>
                    <a:rect l="l" t="t" r="r" b="b"/>
                    <a:pathLst>
                      <a:path w="7883" h="690" extrusionOk="0">
                        <a:moveTo>
                          <a:pt x="345" y="1"/>
                        </a:moveTo>
                        <a:cubicBezTo>
                          <a:pt x="173" y="1"/>
                          <a:pt x="0" y="173"/>
                          <a:pt x="0" y="345"/>
                        </a:cubicBezTo>
                        <a:cubicBezTo>
                          <a:pt x="0" y="518"/>
                          <a:pt x="173" y="690"/>
                          <a:pt x="345" y="690"/>
                        </a:cubicBezTo>
                        <a:lnTo>
                          <a:pt x="7538" y="690"/>
                        </a:lnTo>
                        <a:cubicBezTo>
                          <a:pt x="7710" y="690"/>
                          <a:pt x="7883" y="518"/>
                          <a:pt x="7883" y="345"/>
                        </a:cubicBezTo>
                        <a:cubicBezTo>
                          <a:pt x="7883" y="173"/>
                          <a:pt x="7710" y="1"/>
                          <a:pt x="75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806;p32"/>
                  <p:cNvSpPr/>
                  <p:nvPr/>
                </p:nvSpPr>
                <p:spPr>
                  <a:xfrm flipH="1">
                    <a:off x="4348488" y="4366193"/>
                    <a:ext cx="111583" cy="112566"/>
                  </a:xfrm>
                  <a:custGeom>
                    <a:avLst/>
                    <a:gdLst/>
                    <a:ahLst/>
                    <a:cxnLst/>
                    <a:rect l="l" t="t" r="r" b="b"/>
                    <a:pathLst>
                      <a:path w="4997" h="5041" extrusionOk="0">
                        <a:moveTo>
                          <a:pt x="2498" y="1"/>
                        </a:moveTo>
                        <a:cubicBezTo>
                          <a:pt x="1077" y="1"/>
                          <a:pt x="0" y="1078"/>
                          <a:pt x="0" y="2499"/>
                        </a:cubicBezTo>
                        <a:cubicBezTo>
                          <a:pt x="0" y="3963"/>
                          <a:pt x="1077" y="5040"/>
                          <a:pt x="2498" y="5040"/>
                        </a:cubicBezTo>
                        <a:cubicBezTo>
                          <a:pt x="3920" y="5040"/>
                          <a:pt x="4997" y="3963"/>
                          <a:pt x="4997" y="2499"/>
                        </a:cubicBezTo>
                        <a:cubicBezTo>
                          <a:pt x="4997" y="1078"/>
                          <a:pt x="3920" y="1"/>
                          <a:pt x="24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807;p32"/>
                  <p:cNvSpPr/>
                  <p:nvPr/>
                </p:nvSpPr>
                <p:spPr>
                  <a:xfrm flipH="1">
                    <a:off x="3334760" y="3961301"/>
                    <a:ext cx="400131" cy="16368"/>
                  </a:xfrm>
                  <a:custGeom>
                    <a:avLst/>
                    <a:gdLst/>
                    <a:ahLst/>
                    <a:cxnLst/>
                    <a:rect l="l" t="t" r="r" b="b"/>
                    <a:pathLst>
                      <a:path w="17919" h="733" extrusionOk="0">
                        <a:moveTo>
                          <a:pt x="345" y="0"/>
                        </a:moveTo>
                        <a:cubicBezTo>
                          <a:pt x="172" y="0"/>
                          <a:pt x="0" y="172"/>
                          <a:pt x="0" y="345"/>
                        </a:cubicBezTo>
                        <a:cubicBezTo>
                          <a:pt x="0" y="560"/>
                          <a:pt x="172" y="732"/>
                          <a:pt x="345" y="732"/>
                        </a:cubicBezTo>
                        <a:lnTo>
                          <a:pt x="17574" y="732"/>
                        </a:lnTo>
                        <a:cubicBezTo>
                          <a:pt x="17746" y="732"/>
                          <a:pt x="17918" y="560"/>
                          <a:pt x="17918" y="345"/>
                        </a:cubicBezTo>
                        <a:cubicBezTo>
                          <a:pt x="17918" y="172"/>
                          <a:pt x="17746" y="0"/>
                          <a:pt x="175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808;p32"/>
                  <p:cNvSpPr/>
                  <p:nvPr/>
                </p:nvSpPr>
                <p:spPr>
                  <a:xfrm flipH="1">
                    <a:off x="3775254" y="3961301"/>
                    <a:ext cx="176050" cy="16368"/>
                  </a:xfrm>
                  <a:custGeom>
                    <a:avLst/>
                    <a:gdLst/>
                    <a:ahLst/>
                    <a:cxnLst/>
                    <a:rect l="l" t="t" r="r" b="b"/>
                    <a:pathLst>
                      <a:path w="7884" h="733" extrusionOk="0">
                        <a:moveTo>
                          <a:pt x="345" y="0"/>
                        </a:moveTo>
                        <a:cubicBezTo>
                          <a:pt x="173" y="0"/>
                          <a:pt x="1" y="172"/>
                          <a:pt x="1" y="345"/>
                        </a:cubicBezTo>
                        <a:cubicBezTo>
                          <a:pt x="1" y="560"/>
                          <a:pt x="173" y="732"/>
                          <a:pt x="345" y="732"/>
                        </a:cubicBezTo>
                        <a:lnTo>
                          <a:pt x="7538" y="732"/>
                        </a:lnTo>
                        <a:cubicBezTo>
                          <a:pt x="7711" y="732"/>
                          <a:pt x="7883" y="560"/>
                          <a:pt x="7883" y="345"/>
                        </a:cubicBezTo>
                        <a:cubicBezTo>
                          <a:pt x="7883" y="172"/>
                          <a:pt x="7711" y="0"/>
                          <a:pt x="75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809;p32"/>
                  <p:cNvSpPr/>
                  <p:nvPr/>
                </p:nvSpPr>
                <p:spPr>
                  <a:xfrm flipH="1">
                    <a:off x="3775254" y="4041127"/>
                    <a:ext cx="176050" cy="16368"/>
                  </a:xfrm>
                  <a:custGeom>
                    <a:avLst/>
                    <a:gdLst/>
                    <a:ahLst/>
                    <a:cxnLst/>
                    <a:rect l="l" t="t" r="r" b="b"/>
                    <a:pathLst>
                      <a:path w="7884" h="733" extrusionOk="0">
                        <a:moveTo>
                          <a:pt x="345" y="0"/>
                        </a:moveTo>
                        <a:cubicBezTo>
                          <a:pt x="173" y="0"/>
                          <a:pt x="1" y="215"/>
                          <a:pt x="1" y="388"/>
                        </a:cubicBezTo>
                        <a:cubicBezTo>
                          <a:pt x="1" y="560"/>
                          <a:pt x="173" y="732"/>
                          <a:pt x="345" y="732"/>
                        </a:cubicBezTo>
                        <a:lnTo>
                          <a:pt x="7538" y="732"/>
                        </a:lnTo>
                        <a:cubicBezTo>
                          <a:pt x="7711" y="732"/>
                          <a:pt x="7883" y="560"/>
                          <a:pt x="7883" y="388"/>
                        </a:cubicBezTo>
                        <a:cubicBezTo>
                          <a:pt x="7883" y="215"/>
                          <a:pt x="7711" y="0"/>
                          <a:pt x="75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810;p32"/>
                  <p:cNvSpPr/>
                  <p:nvPr/>
                </p:nvSpPr>
                <p:spPr>
                  <a:xfrm flipH="1">
                    <a:off x="4304252" y="3161095"/>
                    <a:ext cx="148137" cy="110623"/>
                  </a:xfrm>
                  <a:custGeom>
                    <a:avLst/>
                    <a:gdLst/>
                    <a:ahLst/>
                    <a:cxnLst/>
                    <a:rect l="l" t="t" r="r" b="b"/>
                    <a:pathLst>
                      <a:path w="6634" h="4954" extrusionOk="0">
                        <a:moveTo>
                          <a:pt x="6198" y="0"/>
                        </a:moveTo>
                        <a:cubicBezTo>
                          <a:pt x="6106" y="0"/>
                          <a:pt x="6009" y="43"/>
                          <a:pt x="5902" y="130"/>
                        </a:cubicBezTo>
                        <a:lnTo>
                          <a:pt x="2154" y="3877"/>
                        </a:lnTo>
                        <a:lnTo>
                          <a:pt x="733" y="2455"/>
                        </a:lnTo>
                        <a:cubicBezTo>
                          <a:pt x="625" y="2369"/>
                          <a:pt x="528" y="2326"/>
                          <a:pt x="437" y="2326"/>
                        </a:cubicBezTo>
                        <a:cubicBezTo>
                          <a:pt x="345" y="2326"/>
                          <a:pt x="259" y="2369"/>
                          <a:pt x="173" y="2455"/>
                        </a:cubicBezTo>
                        <a:cubicBezTo>
                          <a:pt x="1" y="2455"/>
                          <a:pt x="1" y="2800"/>
                          <a:pt x="173" y="2800"/>
                        </a:cubicBezTo>
                        <a:lnTo>
                          <a:pt x="2154" y="4954"/>
                        </a:lnTo>
                        <a:lnTo>
                          <a:pt x="6462" y="646"/>
                        </a:lnTo>
                        <a:cubicBezTo>
                          <a:pt x="6634" y="474"/>
                          <a:pt x="6634" y="302"/>
                          <a:pt x="6462" y="130"/>
                        </a:cubicBezTo>
                        <a:cubicBezTo>
                          <a:pt x="6376" y="43"/>
                          <a:pt x="6289" y="0"/>
                          <a:pt x="61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811;p32"/>
                  <p:cNvSpPr/>
                  <p:nvPr/>
                </p:nvSpPr>
                <p:spPr>
                  <a:xfrm flipH="1">
                    <a:off x="4304252" y="3918005"/>
                    <a:ext cx="148137" cy="107742"/>
                  </a:xfrm>
                  <a:custGeom>
                    <a:avLst/>
                    <a:gdLst/>
                    <a:ahLst/>
                    <a:cxnLst/>
                    <a:rect l="l" t="t" r="r" b="b"/>
                    <a:pathLst>
                      <a:path w="6634" h="4825" extrusionOk="0">
                        <a:moveTo>
                          <a:pt x="6198" y="1"/>
                        </a:moveTo>
                        <a:cubicBezTo>
                          <a:pt x="6106" y="1"/>
                          <a:pt x="6009" y="44"/>
                          <a:pt x="5902" y="130"/>
                        </a:cubicBezTo>
                        <a:lnTo>
                          <a:pt x="2154" y="3920"/>
                        </a:lnTo>
                        <a:lnTo>
                          <a:pt x="733" y="2284"/>
                        </a:lnTo>
                        <a:lnTo>
                          <a:pt x="173" y="2284"/>
                        </a:lnTo>
                        <a:cubicBezTo>
                          <a:pt x="1" y="2499"/>
                          <a:pt x="1" y="2671"/>
                          <a:pt x="173" y="2844"/>
                        </a:cubicBezTo>
                        <a:lnTo>
                          <a:pt x="2154" y="4825"/>
                        </a:lnTo>
                        <a:lnTo>
                          <a:pt x="6462" y="690"/>
                        </a:lnTo>
                        <a:cubicBezTo>
                          <a:pt x="6634" y="518"/>
                          <a:pt x="6634" y="345"/>
                          <a:pt x="6462" y="130"/>
                        </a:cubicBezTo>
                        <a:cubicBezTo>
                          <a:pt x="6376" y="44"/>
                          <a:pt x="6289" y="1"/>
                          <a:pt x="61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0" name="Google Shape;812;p32"/>
              <p:cNvGrpSpPr/>
              <p:nvPr/>
            </p:nvGrpSpPr>
            <p:grpSpPr>
              <a:xfrm>
                <a:off x="220251" y="2118404"/>
                <a:ext cx="2896183" cy="3019910"/>
                <a:chOff x="-4131124" y="2118404"/>
                <a:chExt cx="2896183" cy="3019910"/>
              </a:xfrm>
            </p:grpSpPr>
            <p:sp>
              <p:nvSpPr>
                <p:cNvPr id="81" name="Google Shape;813;p32"/>
                <p:cNvSpPr/>
                <p:nvPr/>
              </p:nvSpPr>
              <p:spPr>
                <a:xfrm flipH="1">
                  <a:off x="-1445678" y="2774436"/>
                  <a:ext cx="172763" cy="165094"/>
                </a:xfrm>
                <a:custGeom>
                  <a:avLst/>
                  <a:gdLst/>
                  <a:ahLst/>
                  <a:cxnLst/>
                  <a:rect l="l" t="t" r="r" b="b"/>
                  <a:pathLst>
                    <a:path w="5091" h="4865" extrusionOk="0">
                      <a:moveTo>
                        <a:pt x="1764" y="1"/>
                      </a:moveTo>
                      <a:cubicBezTo>
                        <a:pt x="1368" y="1"/>
                        <a:pt x="970" y="143"/>
                        <a:pt x="662" y="429"/>
                      </a:cubicBezTo>
                      <a:cubicBezTo>
                        <a:pt x="23" y="1023"/>
                        <a:pt x="0" y="2050"/>
                        <a:pt x="594" y="2689"/>
                      </a:cubicBezTo>
                      <a:lnTo>
                        <a:pt x="2169" y="4355"/>
                      </a:lnTo>
                      <a:cubicBezTo>
                        <a:pt x="2482" y="4692"/>
                        <a:pt x="2916" y="4864"/>
                        <a:pt x="3350" y="4864"/>
                      </a:cubicBezTo>
                      <a:cubicBezTo>
                        <a:pt x="3738" y="4864"/>
                        <a:pt x="4127" y="4727"/>
                        <a:pt x="4428" y="4446"/>
                      </a:cubicBezTo>
                      <a:cubicBezTo>
                        <a:pt x="5068" y="3830"/>
                        <a:pt x="5090" y="2826"/>
                        <a:pt x="4497" y="2187"/>
                      </a:cubicBezTo>
                      <a:lnTo>
                        <a:pt x="2922" y="498"/>
                      </a:lnTo>
                      <a:cubicBezTo>
                        <a:pt x="2614" y="166"/>
                        <a:pt x="2190" y="1"/>
                        <a:pt x="1764" y="1"/>
                      </a:cubicBezTo>
                      <a:close/>
                    </a:path>
                  </a:pathLst>
                </a:custGeom>
                <a:solidFill>
                  <a:srgbClr val="FDBF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14;p32"/>
                <p:cNvSpPr/>
                <p:nvPr/>
              </p:nvSpPr>
              <p:spPr>
                <a:xfrm flipH="1">
                  <a:off x="-1441029" y="2778033"/>
                  <a:ext cx="91421" cy="86874"/>
                </a:xfrm>
                <a:custGeom>
                  <a:avLst/>
                  <a:gdLst/>
                  <a:ahLst/>
                  <a:cxnLst/>
                  <a:rect l="l" t="t" r="r" b="b"/>
                  <a:pathLst>
                    <a:path w="2694" h="2560" extrusionOk="0">
                      <a:moveTo>
                        <a:pt x="204" y="0"/>
                      </a:moveTo>
                      <a:cubicBezTo>
                        <a:pt x="155" y="0"/>
                        <a:pt x="105" y="23"/>
                        <a:pt x="69" y="72"/>
                      </a:cubicBezTo>
                      <a:cubicBezTo>
                        <a:pt x="0" y="141"/>
                        <a:pt x="0" y="232"/>
                        <a:pt x="69" y="300"/>
                      </a:cubicBezTo>
                      <a:lnTo>
                        <a:pt x="2374" y="2514"/>
                      </a:lnTo>
                      <a:cubicBezTo>
                        <a:pt x="2397" y="2537"/>
                        <a:pt x="2442" y="2560"/>
                        <a:pt x="2488" y="2560"/>
                      </a:cubicBezTo>
                      <a:cubicBezTo>
                        <a:pt x="2534" y="2560"/>
                        <a:pt x="2579" y="2537"/>
                        <a:pt x="2625" y="2492"/>
                      </a:cubicBezTo>
                      <a:cubicBezTo>
                        <a:pt x="2693" y="2423"/>
                        <a:pt x="2693" y="2309"/>
                        <a:pt x="2625" y="2263"/>
                      </a:cubicBezTo>
                      <a:lnTo>
                        <a:pt x="320" y="49"/>
                      </a:lnTo>
                      <a:cubicBezTo>
                        <a:pt x="288" y="17"/>
                        <a:pt x="246" y="0"/>
                        <a:pt x="20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15;p32"/>
                <p:cNvSpPr/>
                <p:nvPr/>
              </p:nvSpPr>
              <p:spPr>
                <a:xfrm flipH="1">
                  <a:off x="-3968474" y="4294893"/>
                  <a:ext cx="200658" cy="215725"/>
                </a:xfrm>
                <a:custGeom>
                  <a:avLst/>
                  <a:gdLst/>
                  <a:ahLst/>
                  <a:cxnLst/>
                  <a:rect l="l" t="t" r="r" b="b"/>
                  <a:pathLst>
                    <a:path w="5913" h="6357" extrusionOk="0">
                      <a:moveTo>
                        <a:pt x="2883" y="0"/>
                      </a:moveTo>
                      <a:cubicBezTo>
                        <a:pt x="2172" y="0"/>
                        <a:pt x="1554" y="430"/>
                        <a:pt x="1416" y="1594"/>
                      </a:cubicBezTo>
                      <a:cubicBezTo>
                        <a:pt x="1210" y="3123"/>
                        <a:pt x="1" y="5086"/>
                        <a:pt x="1096" y="6022"/>
                      </a:cubicBezTo>
                      <a:cubicBezTo>
                        <a:pt x="1376" y="6256"/>
                        <a:pt x="1722" y="6356"/>
                        <a:pt x="2095" y="6356"/>
                      </a:cubicBezTo>
                      <a:cubicBezTo>
                        <a:pt x="3182" y="6356"/>
                        <a:pt x="4502" y="5502"/>
                        <a:pt x="5114" y="4584"/>
                      </a:cubicBezTo>
                      <a:cubicBezTo>
                        <a:pt x="5912" y="3352"/>
                        <a:pt x="5684" y="1617"/>
                        <a:pt x="4611" y="704"/>
                      </a:cubicBezTo>
                      <a:cubicBezTo>
                        <a:pt x="4117" y="292"/>
                        <a:pt x="3468" y="0"/>
                        <a:pt x="2883" y="0"/>
                      </a:cubicBezTo>
                      <a:close/>
                    </a:path>
                  </a:pathLst>
                </a:custGeom>
                <a:solidFill>
                  <a:srgbClr val="FFA6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16;p32"/>
                <p:cNvSpPr/>
                <p:nvPr/>
              </p:nvSpPr>
              <p:spPr>
                <a:xfrm flipH="1">
                  <a:off x="-3620674" y="2118404"/>
                  <a:ext cx="1552289" cy="1430835"/>
                </a:xfrm>
                <a:custGeom>
                  <a:avLst/>
                  <a:gdLst/>
                  <a:ahLst/>
                  <a:cxnLst/>
                  <a:rect l="l" t="t" r="r" b="b"/>
                  <a:pathLst>
                    <a:path w="45743" h="42164" extrusionOk="0">
                      <a:moveTo>
                        <a:pt x="16279" y="1"/>
                      </a:moveTo>
                      <a:cubicBezTo>
                        <a:pt x="10187" y="1"/>
                        <a:pt x="6732" y="3951"/>
                        <a:pt x="6050" y="9307"/>
                      </a:cubicBezTo>
                      <a:lnTo>
                        <a:pt x="5639" y="12731"/>
                      </a:lnTo>
                      <a:lnTo>
                        <a:pt x="8834" y="13119"/>
                      </a:lnTo>
                      <a:lnTo>
                        <a:pt x="8994" y="13142"/>
                      </a:lnTo>
                      <a:cubicBezTo>
                        <a:pt x="9040" y="13142"/>
                        <a:pt x="9131" y="13165"/>
                        <a:pt x="9245" y="13165"/>
                      </a:cubicBezTo>
                      <a:cubicBezTo>
                        <a:pt x="9108" y="13279"/>
                        <a:pt x="8948" y="13393"/>
                        <a:pt x="8812" y="13484"/>
                      </a:cubicBezTo>
                      <a:lnTo>
                        <a:pt x="3585" y="17958"/>
                      </a:lnTo>
                      <a:cubicBezTo>
                        <a:pt x="1" y="21633"/>
                        <a:pt x="845" y="26768"/>
                        <a:pt x="2238" y="28480"/>
                      </a:cubicBezTo>
                      <a:cubicBezTo>
                        <a:pt x="3425" y="29918"/>
                        <a:pt x="3653" y="31699"/>
                        <a:pt x="3379" y="33502"/>
                      </a:cubicBezTo>
                      <a:cubicBezTo>
                        <a:pt x="3105" y="35237"/>
                        <a:pt x="1850" y="38455"/>
                        <a:pt x="3927" y="39665"/>
                      </a:cubicBezTo>
                      <a:cubicBezTo>
                        <a:pt x="4315" y="39893"/>
                        <a:pt x="4794" y="39939"/>
                        <a:pt x="5274" y="39984"/>
                      </a:cubicBezTo>
                      <a:cubicBezTo>
                        <a:pt x="15956" y="40966"/>
                        <a:pt x="26684" y="41696"/>
                        <a:pt x="37412" y="42084"/>
                      </a:cubicBezTo>
                      <a:cubicBezTo>
                        <a:pt x="38400" y="42124"/>
                        <a:pt x="39388" y="42163"/>
                        <a:pt x="40377" y="42163"/>
                      </a:cubicBezTo>
                      <a:cubicBezTo>
                        <a:pt x="41100" y="42163"/>
                        <a:pt x="41824" y="42142"/>
                        <a:pt x="42547" y="42084"/>
                      </a:cubicBezTo>
                      <a:cubicBezTo>
                        <a:pt x="43666" y="41993"/>
                        <a:pt x="45012" y="41628"/>
                        <a:pt x="45423" y="40349"/>
                      </a:cubicBezTo>
                      <a:cubicBezTo>
                        <a:pt x="45743" y="39391"/>
                        <a:pt x="45355" y="38295"/>
                        <a:pt x="44898" y="37451"/>
                      </a:cubicBezTo>
                      <a:cubicBezTo>
                        <a:pt x="44419" y="36583"/>
                        <a:pt x="43826" y="35784"/>
                        <a:pt x="43597" y="34780"/>
                      </a:cubicBezTo>
                      <a:cubicBezTo>
                        <a:pt x="43232" y="33000"/>
                        <a:pt x="44191" y="31265"/>
                        <a:pt x="44693" y="29530"/>
                      </a:cubicBezTo>
                      <a:cubicBezTo>
                        <a:pt x="45400" y="27111"/>
                        <a:pt x="45149" y="24372"/>
                        <a:pt x="44168" y="22135"/>
                      </a:cubicBezTo>
                      <a:cubicBezTo>
                        <a:pt x="43072" y="19624"/>
                        <a:pt x="41315" y="17752"/>
                        <a:pt x="39306" y="16314"/>
                      </a:cubicBezTo>
                      <a:cubicBezTo>
                        <a:pt x="36270" y="14123"/>
                        <a:pt x="35266" y="8828"/>
                        <a:pt x="34536" y="7230"/>
                      </a:cubicBezTo>
                      <a:cubicBezTo>
                        <a:pt x="33600" y="5244"/>
                        <a:pt x="32436" y="3350"/>
                        <a:pt x="30792" y="2163"/>
                      </a:cubicBezTo>
                      <a:cubicBezTo>
                        <a:pt x="29371" y="1144"/>
                        <a:pt x="27692" y="718"/>
                        <a:pt x="26033" y="718"/>
                      </a:cubicBezTo>
                      <a:cubicBezTo>
                        <a:pt x="25907" y="718"/>
                        <a:pt x="25782" y="720"/>
                        <a:pt x="25657" y="725"/>
                      </a:cubicBezTo>
                      <a:cubicBezTo>
                        <a:pt x="25040" y="770"/>
                        <a:pt x="24401" y="862"/>
                        <a:pt x="23785" y="999"/>
                      </a:cubicBezTo>
                      <a:cubicBezTo>
                        <a:pt x="23283" y="702"/>
                        <a:pt x="22735" y="497"/>
                        <a:pt x="22096" y="428"/>
                      </a:cubicBezTo>
                      <a:lnTo>
                        <a:pt x="18261" y="131"/>
                      </a:lnTo>
                      <a:cubicBezTo>
                        <a:pt x="17572" y="43"/>
                        <a:pt x="16911" y="1"/>
                        <a:pt x="16279" y="1"/>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17;p32"/>
                <p:cNvSpPr/>
                <p:nvPr/>
              </p:nvSpPr>
              <p:spPr>
                <a:xfrm flipH="1">
                  <a:off x="-3194654" y="2477606"/>
                  <a:ext cx="885364" cy="1233911"/>
                </a:xfrm>
                <a:custGeom>
                  <a:avLst/>
                  <a:gdLst/>
                  <a:ahLst/>
                  <a:cxnLst/>
                  <a:rect l="l" t="t" r="r" b="b"/>
                  <a:pathLst>
                    <a:path w="26090" h="36361" extrusionOk="0">
                      <a:moveTo>
                        <a:pt x="14723" y="0"/>
                      </a:moveTo>
                      <a:cubicBezTo>
                        <a:pt x="12435" y="1818"/>
                        <a:pt x="9286" y="2914"/>
                        <a:pt x="5838" y="2914"/>
                      </a:cubicBezTo>
                      <a:cubicBezTo>
                        <a:pt x="5606" y="2914"/>
                        <a:pt x="5372" y="2909"/>
                        <a:pt x="5136" y="2899"/>
                      </a:cubicBezTo>
                      <a:cubicBezTo>
                        <a:pt x="4703" y="2876"/>
                        <a:pt x="2443" y="2625"/>
                        <a:pt x="1895" y="2557"/>
                      </a:cubicBezTo>
                      <a:lnTo>
                        <a:pt x="1735" y="2534"/>
                      </a:lnTo>
                      <a:cubicBezTo>
                        <a:pt x="1713" y="2694"/>
                        <a:pt x="1690" y="2854"/>
                        <a:pt x="1667" y="3013"/>
                      </a:cubicBezTo>
                      <a:lnTo>
                        <a:pt x="503" y="13262"/>
                      </a:lnTo>
                      <a:cubicBezTo>
                        <a:pt x="1" y="17713"/>
                        <a:pt x="3196" y="21730"/>
                        <a:pt x="7647" y="22255"/>
                      </a:cubicBezTo>
                      <a:lnTo>
                        <a:pt x="8309" y="22323"/>
                      </a:lnTo>
                      <a:lnTo>
                        <a:pt x="8309" y="27368"/>
                      </a:lnTo>
                      <a:lnTo>
                        <a:pt x="12783" y="36361"/>
                      </a:lnTo>
                      <a:lnTo>
                        <a:pt x="20863" y="27368"/>
                      </a:lnTo>
                      <a:lnTo>
                        <a:pt x="20863" y="14106"/>
                      </a:lnTo>
                      <a:lnTo>
                        <a:pt x="21799" y="14220"/>
                      </a:lnTo>
                      <a:cubicBezTo>
                        <a:pt x="21938" y="14236"/>
                        <a:pt x="22076" y="14244"/>
                        <a:pt x="22213" y="14244"/>
                      </a:cubicBezTo>
                      <a:cubicBezTo>
                        <a:pt x="24052" y="14244"/>
                        <a:pt x="25649" y="12849"/>
                        <a:pt x="25862" y="10979"/>
                      </a:cubicBezTo>
                      <a:cubicBezTo>
                        <a:pt x="26090" y="8971"/>
                        <a:pt x="24652" y="7145"/>
                        <a:pt x="22643" y="6916"/>
                      </a:cubicBezTo>
                      <a:lnTo>
                        <a:pt x="20863" y="6711"/>
                      </a:lnTo>
                      <a:lnTo>
                        <a:pt x="20863" y="6277"/>
                      </a:lnTo>
                      <a:lnTo>
                        <a:pt x="18786" y="6049"/>
                      </a:lnTo>
                      <a:cubicBezTo>
                        <a:pt x="16617" y="5798"/>
                        <a:pt x="15043" y="3287"/>
                        <a:pt x="14723" y="0"/>
                      </a:cubicBezTo>
                      <a:close/>
                    </a:path>
                  </a:pathLst>
                </a:custGeom>
                <a:solidFill>
                  <a:srgbClr val="FDBF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18;p32"/>
                <p:cNvSpPr/>
                <p:nvPr/>
              </p:nvSpPr>
              <p:spPr>
                <a:xfrm rot="-613128" flipH="1">
                  <a:off x="-2918123" y="2782627"/>
                  <a:ext cx="188567" cy="86609"/>
                </a:xfrm>
                <a:custGeom>
                  <a:avLst/>
                  <a:gdLst/>
                  <a:ahLst/>
                  <a:cxnLst/>
                  <a:rect l="l" t="t" r="r" b="b"/>
                  <a:pathLst>
                    <a:path w="5086" h="2336" extrusionOk="0">
                      <a:moveTo>
                        <a:pt x="2881" y="0"/>
                      </a:moveTo>
                      <a:cubicBezTo>
                        <a:pt x="2718" y="0"/>
                        <a:pt x="2551" y="8"/>
                        <a:pt x="2381" y="26"/>
                      </a:cubicBezTo>
                      <a:cubicBezTo>
                        <a:pt x="1046" y="207"/>
                        <a:pt x="0" y="928"/>
                        <a:pt x="0" y="1541"/>
                      </a:cubicBezTo>
                      <a:cubicBezTo>
                        <a:pt x="120" y="2050"/>
                        <a:pt x="960" y="2335"/>
                        <a:pt x="2025" y="2335"/>
                      </a:cubicBezTo>
                      <a:cubicBezTo>
                        <a:pt x="2244" y="2335"/>
                        <a:pt x="2472" y="2323"/>
                        <a:pt x="2705" y="2299"/>
                      </a:cubicBezTo>
                      <a:cubicBezTo>
                        <a:pt x="4040" y="2154"/>
                        <a:pt x="5086" y="1541"/>
                        <a:pt x="5086" y="928"/>
                      </a:cubicBezTo>
                      <a:cubicBezTo>
                        <a:pt x="4960" y="423"/>
                        <a:pt x="4030" y="0"/>
                        <a:pt x="2881" y="0"/>
                      </a:cubicBezTo>
                      <a:close/>
                    </a:path>
                  </a:pathLst>
                </a:custGeom>
                <a:solidFill>
                  <a:srgbClr val="FD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19;p32"/>
                <p:cNvSpPr/>
                <p:nvPr/>
              </p:nvSpPr>
              <p:spPr>
                <a:xfrm rot="-757889" flipH="1">
                  <a:off x="-2518816" y="2762466"/>
                  <a:ext cx="177848" cy="83789"/>
                </a:xfrm>
                <a:custGeom>
                  <a:avLst/>
                  <a:gdLst/>
                  <a:ahLst/>
                  <a:cxnLst/>
                  <a:rect l="l" t="t" r="r" b="b"/>
                  <a:pathLst>
                    <a:path w="4797" h="2260" extrusionOk="0">
                      <a:moveTo>
                        <a:pt x="2938" y="1"/>
                      </a:moveTo>
                      <a:cubicBezTo>
                        <a:pt x="2668" y="1"/>
                        <a:pt x="2383" y="29"/>
                        <a:pt x="2092" y="92"/>
                      </a:cubicBezTo>
                      <a:cubicBezTo>
                        <a:pt x="1190" y="92"/>
                        <a:pt x="433" y="381"/>
                        <a:pt x="0" y="850"/>
                      </a:cubicBezTo>
                      <a:cubicBezTo>
                        <a:pt x="0" y="1138"/>
                        <a:pt x="0" y="1607"/>
                        <a:pt x="144" y="2040"/>
                      </a:cubicBezTo>
                      <a:cubicBezTo>
                        <a:pt x="448" y="2141"/>
                        <a:pt x="910" y="2260"/>
                        <a:pt x="1520" y="2260"/>
                      </a:cubicBezTo>
                      <a:cubicBezTo>
                        <a:pt x="1780" y="2260"/>
                        <a:pt x="2067" y="2238"/>
                        <a:pt x="2380" y="2184"/>
                      </a:cubicBezTo>
                      <a:cubicBezTo>
                        <a:pt x="3751" y="2040"/>
                        <a:pt x="4797" y="1463"/>
                        <a:pt x="4797" y="850"/>
                      </a:cubicBezTo>
                      <a:cubicBezTo>
                        <a:pt x="4684" y="370"/>
                        <a:pt x="3909" y="1"/>
                        <a:pt x="2938" y="1"/>
                      </a:cubicBezTo>
                      <a:close/>
                    </a:path>
                  </a:pathLst>
                </a:custGeom>
                <a:solidFill>
                  <a:srgbClr val="FD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20;p32"/>
                <p:cNvSpPr/>
                <p:nvPr/>
              </p:nvSpPr>
              <p:spPr>
                <a:xfrm flipH="1">
                  <a:off x="-3113346" y="2776099"/>
                  <a:ext cx="68209" cy="98887"/>
                </a:xfrm>
                <a:custGeom>
                  <a:avLst/>
                  <a:gdLst/>
                  <a:ahLst/>
                  <a:cxnLst/>
                  <a:rect l="l" t="t" r="r" b="b"/>
                  <a:pathLst>
                    <a:path w="2010" h="2914" extrusionOk="0">
                      <a:moveTo>
                        <a:pt x="1792" y="0"/>
                      </a:moveTo>
                      <a:cubicBezTo>
                        <a:pt x="1737" y="0"/>
                        <a:pt x="1681" y="24"/>
                        <a:pt x="1644" y="61"/>
                      </a:cubicBezTo>
                      <a:lnTo>
                        <a:pt x="1" y="1841"/>
                      </a:lnTo>
                      <a:lnTo>
                        <a:pt x="1553" y="2891"/>
                      </a:lnTo>
                      <a:cubicBezTo>
                        <a:pt x="1598" y="2891"/>
                        <a:pt x="1621" y="2914"/>
                        <a:pt x="1667" y="2914"/>
                      </a:cubicBezTo>
                      <a:cubicBezTo>
                        <a:pt x="1735" y="2914"/>
                        <a:pt x="1781" y="2891"/>
                        <a:pt x="1827" y="2822"/>
                      </a:cubicBezTo>
                      <a:cubicBezTo>
                        <a:pt x="1895" y="2731"/>
                        <a:pt x="1872" y="2617"/>
                        <a:pt x="1781" y="2571"/>
                      </a:cubicBezTo>
                      <a:lnTo>
                        <a:pt x="594" y="1772"/>
                      </a:lnTo>
                      <a:lnTo>
                        <a:pt x="1941" y="312"/>
                      </a:lnTo>
                      <a:cubicBezTo>
                        <a:pt x="2009" y="243"/>
                        <a:pt x="1986" y="129"/>
                        <a:pt x="1918" y="61"/>
                      </a:cubicBezTo>
                      <a:cubicBezTo>
                        <a:pt x="1886" y="18"/>
                        <a:pt x="1840" y="0"/>
                        <a:pt x="179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21;p32"/>
                <p:cNvSpPr/>
                <p:nvPr/>
              </p:nvSpPr>
              <p:spPr>
                <a:xfrm flipH="1">
                  <a:off x="-2526202" y="2599637"/>
                  <a:ext cx="146430" cy="66648"/>
                </a:xfrm>
                <a:custGeom>
                  <a:avLst/>
                  <a:gdLst/>
                  <a:ahLst/>
                  <a:cxnLst/>
                  <a:rect l="l" t="t" r="r" b="b"/>
                  <a:pathLst>
                    <a:path w="4315" h="1964" extrusionOk="0">
                      <a:moveTo>
                        <a:pt x="1697" y="0"/>
                      </a:moveTo>
                      <a:cubicBezTo>
                        <a:pt x="1091" y="0"/>
                        <a:pt x="594" y="181"/>
                        <a:pt x="343" y="399"/>
                      </a:cubicBezTo>
                      <a:cubicBezTo>
                        <a:pt x="1" y="696"/>
                        <a:pt x="24" y="1015"/>
                        <a:pt x="252" y="1175"/>
                      </a:cubicBezTo>
                      <a:cubicBezTo>
                        <a:pt x="480" y="1335"/>
                        <a:pt x="800" y="1357"/>
                        <a:pt x="1119" y="1426"/>
                      </a:cubicBezTo>
                      <a:cubicBezTo>
                        <a:pt x="1439" y="1472"/>
                        <a:pt x="1781" y="1540"/>
                        <a:pt x="2055" y="1586"/>
                      </a:cubicBezTo>
                      <a:cubicBezTo>
                        <a:pt x="2329" y="1654"/>
                        <a:pt x="2648" y="1723"/>
                        <a:pt x="2968" y="1814"/>
                      </a:cubicBezTo>
                      <a:cubicBezTo>
                        <a:pt x="3229" y="1888"/>
                        <a:pt x="3490" y="1963"/>
                        <a:pt x="3726" y="1963"/>
                      </a:cubicBezTo>
                      <a:cubicBezTo>
                        <a:pt x="3779" y="1963"/>
                        <a:pt x="3831" y="1959"/>
                        <a:pt x="3881" y="1951"/>
                      </a:cubicBezTo>
                      <a:cubicBezTo>
                        <a:pt x="4132" y="1905"/>
                        <a:pt x="4315" y="1631"/>
                        <a:pt x="4109" y="1220"/>
                      </a:cubicBezTo>
                      <a:cubicBezTo>
                        <a:pt x="3927" y="810"/>
                        <a:pt x="3333" y="285"/>
                        <a:pt x="2397" y="79"/>
                      </a:cubicBezTo>
                      <a:cubicBezTo>
                        <a:pt x="2154" y="24"/>
                        <a:pt x="1918" y="0"/>
                        <a:pt x="1697"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822;p32"/>
                <p:cNvSpPr/>
                <p:nvPr/>
              </p:nvSpPr>
              <p:spPr>
                <a:xfrm flipH="1">
                  <a:off x="-2860835" y="2597940"/>
                  <a:ext cx="165806" cy="65562"/>
                </a:xfrm>
                <a:custGeom>
                  <a:avLst/>
                  <a:gdLst/>
                  <a:ahLst/>
                  <a:cxnLst/>
                  <a:rect l="l" t="t" r="r" b="b"/>
                  <a:pathLst>
                    <a:path w="4886" h="1932" extrusionOk="0">
                      <a:moveTo>
                        <a:pt x="2193" y="0"/>
                      </a:moveTo>
                      <a:cubicBezTo>
                        <a:pt x="1308" y="0"/>
                        <a:pt x="627" y="307"/>
                        <a:pt x="343" y="631"/>
                      </a:cubicBezTo>
                      <a:cubicBezTo>
                        <a:pt x="1" y="1019"/>
                        <a:pt x="92" y="1362"/>
                        <a:pt x="343" y="1499"/>
                      </a:cubicBezTo>
                      <a:cubicBezTo>
                        <a:pt x="617" y="1636"/>
                        <a:pt x="1005" y="1636"/>
                        <a:pt x="1347" y="1659"/>
                      </a:cubicBezTo>
                      <a:cubicBezTo>
                        <a:pt x="1713" y="1681"/>
                        <a:pt x="2078" y="1704"/>
                        <a:pt x="2397" y="1727"/>
                      </a:cubicBezTo>
                      <a:cubicBezTo>
                        <a:pt x="2717" y="1750"/>
                        <a:pt x="3082" y="1795"/>
                        <a:pt x="3447" y="1864"/>
                      </a:cubicBezTo>
                      <a:cubicBezTo>
                        <a:pt x="3667" y="1893"/>
                        <a:pt x="3895" y="1932"/>
                        <a:pt x="4109" y="1932"/>
                      </a:cubicBezTo>
                      <a:cubicBezTo>
                        <a:pt x="4229" y="1932"/>
                        <a:pt x="4345" y="1920"/>
                        <a:pt x="4452" y="1887"/>
                      </a:cubicBezTo>
                      <a:cubicBezTo>
                        <a:pt x="4748" y="1795"/>
                        <a:pt x="4885" y="1476"/>
                        <a:pt x="4589" y="1042"/>
                      </a:cubicBezTo>
                      <a:cubicBezTo>
                        <a:pt x="4337" y="609"/>
                        <a:pt x="3584" y="106"/>
                        <a:pt x="2534" y="15"/>
                      </a:cubicBezTo>
                      <a:cubicBezTo>
                        <a:pt x="2418" y="5"/>
                        <a:pt x="2304" y="0"/>
                        <a:pt x="2193"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823;p32"/>
                <p:cNvSpPr/>
                <p:nvPr/>
              </p:nvSpPr>
              <p:spPr>
                <a:xfrm flipH="1">
                  <a:off x="-3089320" y="2878820"/>
                  <a:ext cx="58131" cy="57384"/>
                </a:xfrm>
                <a:custGeom>
                  <a:avLst/>
                  <a:gdLst/>
                  <a:ahLst/>
                  <a:cxnLst/>
                  <a:rect l="l" t="t" r="r" b="b"/>
                  <a:pathLst>
                    <a:path w="1713" h="1691" extrusionOk="0">
                      <a:moveTo>
                        <a:pt x="868" y="1"/>
                      </a:moveTo>
                      <a:cubicBezTo>
                        <a:pt x="412" y="1"/>
                        <a:pt x="24" y="366"/>
                        <a:pt x="24" y="845"/>
                      </a:cubicBezTo>
                      <a:cubicBezTo>
                        <a:pt x="1" y="1302"/>
                        <a:pt x="389" y="1690"/>
                        <a:pt x="845" y="1690"/>
                      </a:cubicBezTo>
                      <a:cubicBezTo>
                        <a:pt x="859" y="1691"/>
                        <a:pt x="872" y="1691"/>
                        <a:pt x="885" y="1691"/>
                      </a:cubicBezTo>
                      <a:cubicBezTo>
                        <a:pt x="1345" y="1691"/>
                        <a:pt x="1691" y="1312"/>
                        <a:pt x="1713" y="868"/>
                      </a:cubicBezTo>
                      <a:cubicBezTo>
                        <a:pt x="1713" y="412"/>
                        <a:pt x="1348" y="24"/>
                        <a:pt x="8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824;p32"/>
                <p:cNvSpPr/>
                <p:nvPr/>
              </p:nvSpPr>
              <p:spPr>
                <a:xfrm flipH="1">
                  <a:off x="-2872441" y="2633877"/>
                  <a:ext cx="278097" cy="274432"/>
                </a:xfrm>
                <a:custGeom>
                  <a:avLst/>
                  <a:gdLst/>
                  <a:ahLst/>
                  <a:cxnLst/>
                  <a:rect l="l" t="t" r="r" b="b"/>
                  <a:pathLst>
                    <a:path w="8195" h="8087" extrusionOk="0">
                      <a:moveTo>
                        <a:pt x="4086" y="759"/>
                      </a:moveTo>
                      <a:cubicBezTo>
                        <a:pt x="4155" y="759"/>
                        <a:pt x="4223" y="759"/>
                        <a:pt x="4269" y="782"/>
                      </a:cubicBezTo>
                      <a:cubicBezTo>
                        <a:pt x="5159" y="828"/>
                        <a:pt x="5958" y="1216"/>
                        <a:pt x="6551" y="1855"/>
                      </a:cubicBezTo>
                      <a:cubicBezTo>
                        <a:pt x="7122" y="2517"/>
                        <a:pt x="7419" y="3361"/>
                        <a:pt x="7373" y="4229"/>
                      </a:cubicBezTo>
                      <a:cubicBezTo>
                        <a:pt x="7284" y="5976"/>
                        <a:pt x="5825" y="7337"/>
                        <a:pt x="4094" y="7337"/>
                      </a:cubicBezTo>
                      <a:cubicBezTo>
                        <a:pt x="4038" y="7337"/>
                        <a:pt x="3982" y="7336"/>
                        <a:pt x="3926" y="7333"/>
                      </a:cubicBezTo>
                      <a:cubicBezTo>
                        <a:pt x="3036" y="7287"/>
                        <a:pt x="2237" y="6899"/>
                        <a:pt x="1644" y="6237"/>
                      </a:cubicBezTo>
                      <a:cubicBezTo>
                        <a:pt x="1073" y="5598"/>
                        <a:pt x="776" y="4754"/>
                        <a:pt x="822" y="3864"/>
                      </a:cubicBezTo>
                      <a:cubicBezTo>
                        <a:pt x="868" y="2996"/>
                        <a:pt x="1256" y="2197"/>
                        <a:pt x="1895" y="1604"/>
                      </a:cubicBezTo>
                      <a:cubicBezTo>
                        <a:pt x="2511" y="1056"/>
                        <a:pt x="3287" y="759"/>
                        <a:pt x="4086" y="759"/>
                      </a:cubicBezTo>
                      <a:close/>
                      <a:moveTo>
                        <a:pt x="4105" y="1"/>
                      </a:moveTo>
                      <a:cubicBezTo>
                        <a:pt x="1981" y="1"/>
                        <a:pt x="179" y="1675"/>
                        <a:pt x="69" y="3841"/>
                      </a:cubicBezTo>
                      <a:cubicBezTo>
                        <a:pt x="0" y="4913"/>
                        <a:pt x="366" y="5941"/>
                        <a:pt x="1096" y="6762"/>
                      </a:cubicBezTo>
                      <a:cubicBezTo>
                        <a:pt x="1804" y="7561"/>
                        <a:pt x="2808" y="8041"/>
                        <a:pt x="3881" y="8086"/>
                      </a:cubicBezTo>
                      <a:lnTo>
                        <a:pt x="4109" y="8086"/>
                      </a:lnTo>
                      <a:cubicBezTo>
                        <a:pt x="6232" y="8086"/>
                        <a:pt x="8012" y="6420"/>
                        <a:pt x="8149" y="4274"/>
                      </a:cubicBezTo>
                      <a:cubicBezTo>
                        <a:pt x="8195" y="3202"/>
                        <a:pt x="7829" y="2152"/>
                        <a:pt x="7122" y="1353"/>
                      </a:cubicBezTo>
                      <a:cubicBezTo>
                        <a:pt x="6391" y="554"/>
                        <a:pt x="5387" y="75"/>
                        <a:pt x="4314" y="6"/>
                      </a:cubicBezTo>
                      <a:cubicBezTo>
                        <a:pt x="4244" y="2"/>
                        <a:pt x="4175" y="1"/>
                        <a:pt x="41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825;p32"/>
                <p:cNvSpPr/>
                <p:nvPr/>
              </p:nvSpPr>
              <p:spPr>
                <a:xfrm flipH="1">
                  <a:off x="-2532412" y="2623866"/>
                  <a:ext cx="256413" cy="249592"/>
                </a:xfrm>
                <a:custGeom>
                  <a:avLst/>
                  <a:gdLst/>
                  <a:ahLst/>
                  <a:cxnLst/>
                  <a:rect l="l" t="t" r="r" b="b"/>
                  <a:pathLst>
                    <a:path w="7556" h="7355" extrusionOk="0">
                      <a:moveTo>
                        <a:pt x="3747" y="775"/>
                      </a:moveTo>
                      <a:cubicBezTo>
                        <a:pt x="3807" y="775"/>
                        <a:pt x="3866" y="777"/>
                        <a:pt x="3926" y="780"/>
                      </a:cubicBezTo>
                      <a:cubicBezTo>
                        <a:pt x="5547" y="849"/>
                        <a:pt x="6779" y="2241"/>
                        <a:pt x="6688" y="3839"/>
                      </a:cubicBezTo>
                      <a:cubicBezTo>
                        <a:pt x="6600" y="5403"/>
                        <a:pt x="5300" y="6606"/>
                        <a:pt x="3773" y="6606"/>
                      </a:cubicBezTo>
                      <a:cubicBezTo>
                        <a:pt x="3718" y="6606"/>
                        <a:pt x="3662" y="6604"/>
                        <a:pt x="3607" y="6601"/>
                      </a:cubicBezTo>
                      <a:cubicBezTo>
                        <a:pt x="2009" y="6510"/>
                        <a:pt x="776" y="5140"/>
                        <a:pt x="867" y="3519"/>
                      </a:cubicBezTo>
                      <a:cubicBezTo>
                        <a:pt x="913" y="2743"/>
                        <a:pt x="1256" y="2036"/>
                        <a:pt x="1826" y="1511"/>
                      </a:cubicBezTo>
                      <a:cubicBezTo>
                        <a:pt x="2374" y="1026"/>
                        <a:pt x="3038" y="775"/>
                        <a:pt x="3747" y="775"/>
                      </a:cubicBezTo>
                      <a:close/>
                      <a:moveTo>
                        <a:pt x="3798" y="0"/>
                      </a:moveTo>
                      <a:cubicBezTo>
                        <a:pt x="2880" y="0"/>
                        <a:pt x="2011" y="339"/>
                        <a:pt x="1324" y="940"/>
                      </a:cubicBezTo>
                      <a:cubicBezTo>
                        <a:pt x="594" y="1602"/>
                        <a:pt x="160" y="2492"/>
                        <a:pt x="114" y="3474"/>
                      </a:cubicBezTo>
                      <a:cubicBezTo>
                        <a:pt x="0" y="5505"/>
                        <a:pt x="1552" y="7240"/>
                        <a:pt x="3584" y="7354"/>
                      </a:cubicBezTo>
                      <a:lnTo>
                        <a:pt x="3789" y="7354"/>
                      </a:lnTo>
                      <a:cubicBezTo>
                        <a:pt x="5706" y="7354"/>
                        <a:pt x="7350" y="5848"/>
                        <a:pt x="7441" y="3885"/>
                      </a:cubicBezTo>
                      <a:cubicBezTo>
                        <a:pt x="7555" y="1853"/>
                        <a:pt x="6003" y="118"/>
                        <a:pt x="3972" y="4"/>
                      </a:cubicBezTo>
                      <a:cubicBezTo>
                        <a:pt x="3914" y="2"/>
                        <a:pt x="3856" y="0"/>
                        <a:pt x="37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826;p32"/>
                <p:cNvSpPr/>
                <p:nvPr/>
              </p:nvSpPr>
              <p:spPr>
                <a:xfrm flipH="1">
                  <a:off x="-2600554" y="2663502"/>
                  <a:ext cx="116193" cy="224650"/>
                </a:xfrm>
                <a:custGeom>
                  <a:avLst/>
                  <a:gdLst/>
                  <a:ahLst/>
                  <a:cxnLst/>
                  <a:rect l="l" t="t" r="r" b="b"/>
                  <a:pathLst>
                    <a:path w="3424" h="6620" extrusionOk="0">
                      <a:moveTo>
                        <a:pt x="2420" y="0"/>
                      </a:moveTo>
                      <a:lnTo>
                        <a:pt x="2077" y="2922"/>
                      </a:lnTo>
                      <a:cubicBezTo>
                        <a:pt x="2013" y="3396"/>
                        <a:pt x="1562" y="3748"/>
                        <a:pt x="994" y="3748"/>
                      </a:cubicBezTo>
                      <a:cubicBezTo>
                        <a:pt x="960" y="3748"/>
                        <a:pt x="925" y="3746"/>
                        <a:pt x="890" y="3744"/>
                      </a:cubicBezTo>
                      <a:cubicBezTo>
                        <a:pt x="874" y="3743"/>
                        <a:pt x="858" y="3742"/>
                        <a:pt x="842" y="3742"/>
                      </a:cubicBezTo>
                      <a:cubicBezTo>
                        <a:pt x="451" y="3742"/>
                        <a:pt x="113" y="4008"/>
                        <a:pt x="91" y="4337"/>
                      </a:cubicBezTo>
                      <a:cubicBezTo>
                        <a:pt x="0" y="5478"/>
                        <a:pt x="1027" y="6460"/>
                        <a:pt x="2374" y="6551"/>
                      </a:cubicBezTo>
                      <a:lnTo>
                        <a:pt x="3424" y="6620"/>
                      </a:lnTo>
                      <a:lnTo>
                        <a:pt x="2420" y="0"/>
                      </a:lnTo>
                      <a:close/>
                    </a:path>
                  </a:pathLst>
                </a:custGeom>
                <a:solidFill>
                  <a:srgbClr val="FDBF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827;p32"/>
                <p:cNvSpPr/>
                <p:nvPr/>
              </p:nvSpPr>
              <p:spPr>
                <a:xfrm flipH="1">
                  <a:off x="-2607545" y="2657190"/>
                  <a:ext cx="127833" cy="237952"/>
                </a:xfrm>
                <a:custGeom>
                  <a:avLst/>
                  <a:gdLst/>
                  <a:ahLst/>
                  <a:cxnLst/>
                  <a:rect l="l" t="t" r="r" b="b"/>
                  <a:pathLst>
                    <a:path w="3767" h="7012" extrusionOk="0">
                      <a:moveTo>
                        <a:pt x="2551" y="0"/>
                      </a:moveTo>
                      <a:cubicBezTo>
                        <a:pt x="2470" y="0"/>
                        <a:pt x="2394" y="82"/>
                        <a:pt x="2374" y="164"/>
                      </a:cubicBezTo>
                      <a:lnTo>
                        <a:pt x="2032" y="3085"/>
                      </a:lnTo>
                      <a:cubicBezTo>
                        <a:pt x="1966" y="3480"/>
                        <a:pt x="1584" y="3748"/>
                        <a:pt x="1108" y="3748"/>
                      </a:cubicBezTo>
                      <a:cubicBezTo>
                        <a:pt x="1089" y="3748"/>
                        <a:pt x="1070" y="3748"/>
                        <a:pt x="1050" y="3747"/>
                      </a:cubicBezTo>
                      <a:cubicBezTo>
                        <a:pt x="1020" y="3745"/>
                        <a:pt x="991" y="3743"/>
                        <a:pt x="961" y="3743"/>
                      </a:cubicBezTo>
                      <a:cubicBezTo>
                        <a:pt x="475" y="3743"/>
                        <a:pt x="66" y="4093"/>
                        <a:pt x="23" y="4523"/>
                      </a:cubicBezTo>
                      <a:cubicBezTo>
                        <a:pt x="0" y="5117"/>
                        <a:pt x="228" y="5710"/>
                        <a:pt x="708" y="6167"/>
                      </a:cubicBezTo>
                      <a:cubicBezTo>
                        <a:pt x="1164" y="6623"/>
                        <a:pt x="1803" y="6897"/>
                        <a:pt x="2511" y="6943"/>
                      </a:cubicBezTo>
                      <a:lnTo>
                        <a:pt x="3561" y="7011"/>
                      </a:lnTo>
                      <a:cubicBezTo>
                        <a:pt x="3675" y="7011"/>
                        <a:pt x="3744" y="6920"/>
                        <a:pt x="3766" y="6829"/>
                      </a:cubicBezTo>
                      <a:cubicBezTo>
                        <a:pt x="3766" y="6714"/>
                        <a:pt x="3698" y="6623"/>
                        <a:pt x="3584" y="6623"/>
                      </a:cubicBezTo>
                      <a:lnTo>
                        <a:pt x="2534" y="6555"/>
                      </a:lnTo>
                      <a:cubicBezTo>
                        <a:pt x="1918" y="6509"/>
                        <a:pt x="1370" y="6281"/>
                        <a:pt x="959" y="5893"/>
                      </a:cubicBezTo>
                      <a:cubicBezTo>
                        <a:pt x="571" y="5505"/>
                        <a:pt x="365" y="5048"/>
                        <a:pt x="411" y="4546"/>
                      </a:cubicBezTo>
                      <a:cubicBezTo>
                        <a:pt x="433" y="4308"/>
                        <a:pt x="660" y="4111"/>
                        <a:pt x="976" y="4111"/>
                      </a:cubicBezTo>
                      <a:cubicBezTo>
                        <a:pt x="993" y="4111"/>
                        <a:pt x="1010" y="4111"/>
                        <a:pt x="1027" y="4112"/>
                      </a:cubicBezTo>
                      <a:cubicBezTo>
                        <a:pt x="1062" y="4115"/>
                        <a:pt x="1096" y="4116"/>
                        <a:pt x="1129" y="4116"/>
                      </a:cubicBezTo>
                      <a:cubicBezTo>
                        <a:pt x="1791" y="4116"/>
                        <a:pt x="2332" y="3696"/>
                        <a:pt x="2397" y="3131"/>
                      </a:cubicBezTo>
                      <a:lnTo>
                        <a:pt x="2762" y="209"/>
                      </a:lnTo>
                      <a:cubicBezTo>
                        <a:pt x="2762" y="118"/>
                        <a:pt x="2694" y="27"/>
                        <a:pt x="2579" y="4"/>
                      </a:cubicBezTo>
                      <a:cubicBezTo>
                        <a:pt x="2570" y="1"/>
                        <a:pt x="2560" y="0"/>
                        <a:pt x="255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828;p32"/>
                <p:cNvSpPr/>
                <p:nvPr/>
              </p:nvSpPr>
              <p:spPr>
                <a:xfrm flipH="1">
                  <a:off x="-2619931" y="2715660"/>
                  <a:ext cx="112359" cy="42385"/>
                </a:xfrm>
                <a:custGeom>
                  <a:avLst/>
                  <a:gdLst/>
                  <a:ahLst/>
                  <a:cxnLst/>
                  <a:rect l="l" t="t" r="r" b="b"/>
                  <a:pathLst>
                    <a:path w="3311" h="1249" extrusionOk="0">
                      <a:moveTo>
                        <a:pt x="1461" y="1"/>
                      </a:moveTo>
                      <a:cubicBezTo>
                        <a:pt x="987" y="1"/>
                        <a:pt x="483" y="128"/>
                        <a:pt x="1" y="472"/>
                      </a:cubicBezTo>
                      <a:lnTo>
                        <a:pt x="457" y="1088"/>
                      </a:lnTo>
                      <a:cubicBezTo>
                        <a:pt x="796" y="839"/>
                        <a:pt x="1143" y="752"/>
                        <a:pt x="1464" y="752"/>
                      </a:cubicBezTo>
                      <a:cubicBezTo>
                        <a:pt x="2202" y="752"/>
                        <a:pt x="2799" y="1216"/>
                        <a:pt x="2831" y="1248"/>
                      </a:cubicBezTo>
                      <a:lnTo>
                        <a:pt x="3311" y="632"/>
                      </a:lnTo>
                      <a:cubicBezTo>
                        <a:pt x="2941" y="347"/>
                        <a:pt x="2243" y="1"/>
                        <a:pt x="14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829;p32"/>
                <p:cNvSpPr/>
                <p:nvPr/>
              </p:nvSpPr>
              <p:spPr>
                <a:xfrm flipH="1">
                  <a:off x="-3106355" y="2678400"/>
                  <a:ext cx="260281" cy="84295"/>
                </a:xfrm>
                <a:custGeom>
                  <a:avLst/>
                  <a:gdLst/>
                  <a:ahLst/>
                  <a:cxnLst/>
                  <a:rect l="l" t="t" r="r" b="b"/>
                  <a:pathLst>
                    <a:path w="7670" h="2484" extrusionOk="0">
                      <a:moveTo>
                        <a:pt x="7253" y="0"/>
                      </a:moveTo>
                      <a:cubicBezTo>
                        <a:pt x="7218" y="0"/>
                        <a:pt x="7181" y="6"/>
                        <a:pt x="7145" y="18"/>
                      </a:cubicBezTo>
                      <a:lnTo>
                        <a:pt x="320" y="1730"/>
                      </a:lnTo>
                      <a:cubicBezTo>
                        <a:pt x="138" y="1775"/>
                        <a:pt x="1" y="1981"/>
                        <a:pt x="46" y="2186"/>
                      </a:cubicBezTo>
                      <a:cubicBezTo>
                        <a:pt x="92" y="2369"/>
                        <a:pt x="252" y="2483"/>
                        <a:pt x="434" y="2483"/>
                      </a:cubicBezTo>
                      <a:cubicBezTo>
                        <a:pt x="457" y="2483"/>
                        <a:pt x="480" y="2483"/>
                        <a:pt x="526" y="2460"/>
                      </a:cubicBezTo>
                      <a:lnTo>
                        <a:pt x="7327" y="748"/>
                      </a:lnTo>
                      <a:cubicBezTo>
                        <a:pt x="7533" y="703"/>
                        <a:pt x="7670" y="497"/>
                        <a:pt x="7601" y="292"/>
                      </a:cubicBezTo>
                      <a:cubicBezTo>
                        <a:pt x="7564" y="123"/>
                        <a:pt x="7418" y="0"/>
                        <a:pt x="72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830;p32"/>
                <p:cNvSpPr/>
                <p:nvPr/>
              </p:nvSpPr>
              <p:spPr>
                <a:xfrm flipH="1">
                  <a:off x="-4128036" y="2959958"/>
                  <a:ext cx="2691690" cy="2178356"/>
                </a:xfrm>
                <a:custGeom>
                  <a:avLst/>
                  <a:gdLst/>
                  <a:ahLst/>
                  <a:cxnLst/>
                  <a:rect l="l" t="t" r="r" b="b"/>
                  <a:pathLst>
                    <a:path w="79319" h="64192" extrusionOk="0">
                      <a:moveTo>
                        <a:pt x="20908" y="30204"/>
                      </a:moveTo>
                      <a:cubicBezTo>
                        <a:pt x="20977" y="30250"/>
                        <a:pt x="21023" y="30296"/>
                        <a:pt x="21091" y="30364"/>
                      </a:cubicBezTo>
                      <a:lnTo>
                        <a:pt x="20977" y="30684"/>
                      </a:lnTo>
                      <a:cubicBezTo>
                        <a:pt x="20954" y="30524"/>
                        <a:pt x="20931" y="30364"/>
                        <a:pt x="20908" y="30204"/>
                      </a:cubicBezTo>
                      <a:close/>
                      <a:moveTo>
                        <a:pt x="14883" y="0"/>
                      </a:moveTo>
                      <a:cubicBezTo>
                        <a:pt x="14701" y="0"/>
                        <a:pt x="14516" y="31"/>
                        <a:pt x="14335" y="98"/>
                      </a:cubicBezTo>
                      <a:lnTo>
                        <a:pt x="13559" y="395"/>
                      </a:lnTo>
                      <a:lnTo>
                        <a:pt x="2352" y="4526"/>
                      </a:lnTo>
                      <a:lnTo>
                        <a:pt x="1324" y="4891"/>
                      </a:lnTo>
                      <a:cubicBezTo>
                        <a:pt x="503" y="5211"/>
                        <a:pt x="1" y="6032"/>
                        <a:pt x="115" y="6900"/>
                      </a:cubicBezTo>
                      <a:lnTo>
                        <a:pt x="4543" y="40407"/>
                      </a:lnTo>
                      <a:cubicBezTo>
                        <a:pt x="4634" y="41001"/>
                        <a:pt x="4794" y="41594"/>
                        <a:pt x="5045" y="42188"/>
                      </a:cubicBezTo>
                      <a:cubicBezTo>
                        <a:pt x="6510" y="45666"/>
                        <a:pt x="9840" y="47550"/>
                        <a:pt x="13241" y="47550"/>
                      </a:cubicBezTo>
                      <a:cubicBezTo>
                        <a:pt x="15509" y="47550"/>
                        <a:pt x="17808" y="46712"/>
                        <a:pt x="19607" y="44949"/>
                      </a:cubicBezTo>
                      <a:lnTo>
                        <a:pt x="21114" y="43466"/>
                      </a:lnTo>
                      <a:lnTo>
                        <a:pt x="22552" y="45634"/>
                      </a:lnTo>
                      <a:lnTo>
                        <a:pt x="21045" y="64168"/>
                      </a:lnTo>
                      <a:lnTo>
                        <a:pt x="62998" y="64191"/>
                      </a:lnTo>
                      <a:lnTo>
                        <a:pt x="62405" y="55221"/>
                      </a:lnTo>
                      <a:cubicBezTo>
                        <a:pt x="66011" y="54901"/>
                        <a:pt x="68682" y="54673"/>
                        <a:pt x="68910" y="54650"/>
                      </a:cubicBezTo>
                      <a:cubicBezTo>
                        <a:pt x="70827" y="54445"/>
                        <a:pt x="72836" y="53692"/>
                        <a:pt x="74343" y="52345"/>
                      </a:cubicBezTo>
                      <a:cubicBezTo>
                        <a:pt x="78634" y="48579"/>
                        <a:pt x="79318" y="42233"/>
                        <a:pt x="75872" y="38216"/>
                      </a:cubicBezTo>
                      <a:lnTo>
                        <a:pt x="72631" y="33765"/>
                      </a:lnTo>
                      <a:lnTo>
                        <a:pt x="60876" y="16646"/>
                      </a:lnTo>
                      <a:cubicBezTo>
                        <a:pt x="60236" y="15414"/>
                        <a:pt x="59323" y="14364"/>
                        <a:pt x="58251" y="13542"/>
                      </a:cubicBezTo>
                      <a:cubicBezTo>
                        <a:pt x="56813" y="12469"/>
                        <a:pt x="55055" y="11830"/>
                        <a:pt x="53161" y="11830"/>
                      </a:cubicBezTo>
                      <a:lnTo>
                        <a:pt x="52179" y="11807"/>
                      </a:lnTo>
                      <a:lnTo>
                        <a:pt x="39534" y="39038"/>
                      </a:lnTo>
                      <a:lnTo>
                        <a:pt x="38324" y="39038"/>
                      </a:lnTo>
                      <a:lnTo>
                        <a:pt x="31362" y="12081"/>
                      </a:lnTo>
                      <a:cubicBezTo>
                        <a:pt x="29833" y="12401"/>
                        <a:pt x="28555" y="12948"/>
                        <a:pt x="27505" y="13724"/>
                      </a:cubicBezTo>
                      <a:cubicBezTo>
                        <a:pt x="25884" y="14546"/>
                        <a:pt x="23077" y="16555"/>
                        <a:pt x="19585" y="21462"/>
                      </a:cubicBezTo>
                      <a:cubicBezTo>
                        <a:pt x="18306" y="13108"/>
                        <a:pt x="17005" y="4640"/>
                        <a:pt x="16458" y="1330"/>
                      </a:cubicBezTo>
                      <a:cubicBezTo>
                        <a:pt x="16329" y="539"/>
                        <a:pt x="15636" y="0"/>
                        <a:pt x="148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831;p32"/>
                <p:cNvSpPr/>
                <p:nvPr/>
              </p:nvSpPr>
              <p:spPr>
                <a:xfrm flipH="1">
                  <a:off x="-4131124" y="2959958"/>
                  <a:ext cx="2691690" cy="2178356"/>
                </a:xfrm>
                <a:custGeom>
                  <a:avLst/>
                  <a:gdLst/>
                  <a:ahLst/>
                  <a:cxnLst/>
                  <a:rect l="l" t="t" r="r" b="b"/>
                  <a:pathLst>
                    <a:path w="79319" h="64192" extrusionOk="0">
                      <a:moveTo>
                        <a:pt x="20909" y="30204"/>
                      </a:moveTo>
                      <a:cubicBezTo>
                        <a:pt x="20977" y="30250"/>
                        <a:pt x="21046" y="30296"/>
                        <a:pt x="21114" y="30364"/>
                      </a:cubicBezTo>
                      <a:lnTo>
                        <a:pt x="20977" y="30684"/>
                      </a:lnTo>
                      <a:cubicBezTo>
                        <a:pt x="20954" y="30524"/>
                        <a:pt x="20932" y="30364"/>
                        <a:pt x="20909" y="30204"/>
                      </a:cubicBezTo>
                      <a:close/>
                      <a:moveTo>
                        <a:pt x="14895" y="0"/>
                      </a:moveTo>
                      <a:cubicBezTo>
                        <a:pt x="14716" y="0"/>
                        <a:pt x="14535" y="31"/>
                        <a:pt x="14358" y="98"/>
                      </a:cubicBezTo>
                      <a:lnTo>
                        <a:pt x="13559" y="395"/>
                      </a:lnTo>
                      <a:lnTo>
                        <a:pt x="2352" y="4526"/>
                      </a:lnTo>
                      <a:lnTo>
                        <a:pt x="1325" y="4891"/>
                      </a:lnTo>
                      <a:cubicBezTo>
                        <a:pt x="503" y="5211"/>
                        <a:pt x="1" y="6032"/>
                        <a:pt x="115" y="6900"/>
                      </a:cubicBezTo>
                      <a:lnTo>
                        <a:pt x="4566" y="40407"/>
                      </a:lnTo>
                      <a:cubicBezTo>
                        <a:pt x="4634" y="41001"/>
                        <a:pt x="4794" y="41594"/>
                        <a:pt x="5068" y="42188"/>
                      </a:cubicBezTo>
                      <a:cubicBezTo>
                        <a:pt x="6520" y="45666"/>
                        <a:pt x="9844" y="47550"/>
                        <a:pt x="13243" y="47550"/>
                      </a:cubicBezTo>
                      <a:cubicBezTo>
                        <a:pt x="15509" y="47550"/>
                        <a:pt x="17809" y="46712"/>
                        <a:pt x="19608" y="44949"/>
                      </a:cubicBezTo>
                      <a:lnTo>
                        <a:pt x="21137" y="43466"/>
                      </a:lnTo>
                      <a:lnTo>
                        <a:pt x="22552" y="45634"/>
                      </a:lnTo>
                      <a:lnTo>
                        <a:pt x="21046" y="64168"/>
                      </a:lnTo>
                      <a:lnTo>
                        <a:pt x="62999" y="64191"/>
                      </a:lnTo>
                      <a:lnTo>
                        <a:pt x="62405" y="55221"/>
                      </a:lnTo>
                      <a:cubicBezTo>
                        <a:pt x="66012" y="54901"/>
                        <a:pt x="68682" y="54673"/>
                        <a:pt x="68910" y="54650"/>
                      </a:cubicBezTo>
                      <a:cubicBezTo>
                        <a:pt x="70828" y="54445"/>
                        <a:pt x="72836" y="53692"/>
                        <a:pt x="74343" y="52345"/>
                      </a:cubicBezTo>
                      <a:cubicBezTo>
                        <a:pt x="78634" y="48579"/>
                        <a:pt x="79319" y="42233"/>
                        <a:pt x="75872" y="38216"/>
                      </a:cubicBezTo>
                      <a:lnTo>
                        <a:pt x="72631" y="33765"/>
                      </a:lnTo>
                      <a:lnTo>
                        <a:pt x="60899" y="16646"/>
                      </a:lnTo>
                      <a:cubicBezTo>
                        <a:pt x="60237" y="15414"/>
                        <a:pt x="59324" y="14364"/>
                        <a:pt x="58251" y="13542"/>
                      </a:cubicBezTo>
                      <a:cubicBezTo>
                        <a:pt x="56813" y="12469"/>
                        <a:pt x="55055" y="11830"/>
                        <a:pt x="53161" y="11830"/>
                      </a:cubicBezTo>
                      <a:lnTo>
                        <a:pt x="52179" y="11807"/>
                      </a:lnTo>
                      <a:lnTo>
                        <a:pt x="39534" y="39038"/>
                      </a:lnTo>
                      <a:lnTo>
                        <a:pt x="38347" y="39038"/>
                      </a:lnTo>
                      <a:lnTo>
                        <a:pt x="31363" y="12081"/>
                      </a:lnTo>
                      <a:cubicBezTo>
                        <a:pt x="29833" y="12401"/>
                        <a:pt x="28555" y="12948"/>
                        <a:pt x="27505" y="13724"/>
                      </a:cubicBezTo>
                      <a:cubicBezTo>
                        <a:pt x="25908" y="14546"/>
                        <a:pt x="23077" y="16555"/>
                        <a:pt x="19585" y="21462"/>
                      </a:cubicBezTo>
                      <a:cubicBezTo>
                        <a:pt x="18307" y="13108"/>
                        <a:pt x="17028" y="4640"/>
                        <a:pt x="16458" y="1330"/>
                      </a:cubicBezTo>
                      <a:cubicBezTo>
                        <a:pt x="16329" y="539"/>
                        <a:pt x="15637" y="0"/>
                        <a:pt x="148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832;p32"/>
                <p:cNvSpPr/>
                <p:nvPr/>
              </p:nvSpPr>
              <p:spPr>
                <a:xfrm flipH="1">
                  <a:off x="-1896471" y="2400234"/>
                  <a:ext cx="545335" cy="713314"/>
                </a:xfrm>
                <a:custGeom>
                  <a:avLst/>
                  <a:gdLst/>
                  <a:ahLst/>
                  <a:cxnLst/>
                  <a:rect l="l" t="t" r="r" b="b"/>
                  <a:pathLst>
                    <a:path w="16070" h="21020" extrusionOk="0">
                      <a:moveTo>
                        <a:pt x="2815" y="1"/>
                      </a:moveTo>
                      <a:cubicBezTo>
                        <a:pt x="2585" y="1"/>
                        <a:pt x="2355" y="118"/>
                        <a:pt x="2238" y="340"/>
                      </a:cubicBezTo>
                      <a:lnTo>
                        <a:pt x="1895" y="979"/>
                      </a:lnTo>
                      <a:cubicBezTo>
                        <a:pt x="1598" y="1527"/>
                        <a:pt x="1621" y="2235"/>
                        <a:pt x="1987" y="2760"/>
                      </a:cubicBezTo>
                      <a:lnTo>
                        <a:pt x="6346" y="8991"/>
                      </a:lnTo>
                      <a:cubicBezTo>
                        <a:pt x="5479" y="9288"/>
                        <a:pt x="4474" y="9288"/>
                        <a:pt x="3584" y="9447"/>
                      </a:cubicBezTo>
                      <a:cubicBezTo>
                        <a:pt x="2854" y="9562"/>
                        <a:pt x="2123" y="9836"/>
                        <a:pt x="1644" y="10383"/>
                      </a:cubicBezTo>
                      <a:cubicBezTo>
                        <a:pt x="1256" y="10840"/>
                        <a:pt x="1096" y="11410"/>
                        <a:pt x="982" y="11981"/>
                      </a:cubicBezTo>
                      <a:cubicBezTo>
                        <a:pt x="685" y="13556"/>
                        <a:pt x="229" y="14172"/>
                        <a:pt x="115" y="15747"/>
                      </a:cubicBezTo>
                      <a:cubicBezTo>
                        <a:pt x="1" y="17140"/>
                        <a:pt x="4840" y="20814"/>
                        <a:pt x="4840" y="20814"/>
                      </a:cubicBezTo>
                      <a:lnTo>
                        <a:pt x="4863" y="21020"/>
                      </a:lnTo>
                      <a:lnTo>
                        <a:pt x="16070" y="16889"/>
                      </a:lnTo>
                      <a:lnTo>
                        <a:pt x="16024" y="16729"/>
                      </a:lnTo>
                      <a:cubicBezTo>
                        <a:pt x="16024" y="16729"/>
                        <a:pt x="15590" y="14149"/>
                        <a:pt x="13764" y="11844"/>
                      </a:cubicBezTo>
                      <a:lnTo>
                        <a:pt x="13331" y="11479"/>
                      </a:lnTo>
                      <a:lnTo>
                        <a:pt x="13490" y="11525"/>
                      </a:lnTo>
                      <a:lnTo>
                        <a:pt x="3288" y="203"/>
                      </a:lnTo>
                      <a:cubicBezTo>
                        <a:pt x="3161" y="67"/>
                        <a:pt x="2988" y="1"/>
                        <a:pt x="2815" y="1"/>
                      </a:cubicBezTo>
                      <a:close/>
                    </a:path>
                  </a:pathLst>
                </a:custGeom>
                <a:solidFill>
                  <a:srgbClr val="FDBF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833;p32"/>
                <p:cNvSpPr/>
                <p:nvPr/>
              </p:nvSpPr>
              <p:spPr>
                <a:xfrm flipH="1">
                  <a:off x="-1708267" y="2682099"/>
                  <a:ext cx="385773" cy="267238"/>
                </a:xfrm>
                <a:custGeom>
                  <a:avLst/>
                  <a:gdLst/>
                  <a:ahLst/>
                  <a:cxnLst/>
                  <a:rect l="l" t="t" r="r" b="b"/>
                  <a:pathLst>
                    <a:path w="11368" h="7875" extrusionOk="0">
                      <a:moveTo>
                        <a:pt x="7259" y="0"/>
                      </a:moveTo>
                      <a:lnTo>
                        <a:pt x="0" y="5889"/>
                      </a:lnTo>
                      <a:cubicBezTo>
                        <a:pt x="0" y="5889"/>
                        <a:pt x="2295" y="7874"/>
                        <a:pt x="4783" y="7874"/>
                      </a:cubicBezTo>
                      <a:cubicBezTo>
                        <a:pt x="5933" y="7874"/>
                        <a:pt x="7124" y="7450"/>
                        <a:pt x="8149" y="6209"/>
                      </a:cubicBezTo>
                      <a:cubicBezTo>
                        <a:pt x="11367" y="2306"/>
                        <a:pt x="7259" y="0"/>
                        <a:pt x="7259" y="0"/>
                      </a:cubicBezTo>
                      <a:close/>
                    </a:path>
                  </a:pathLst>
                </a:custGeom>
                <a:solidFill>
                  <a:srgbClr val="FD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834;p32"/>
                <p:cNvSpPr/>
                <p:nvPr/>
              </p:nvSpPr>
              <p:spPr>
                <a:xfrm flipH="1">
                  <a:off x="-1540934" y="2691465"/>
                  <a:ext cx="200624" cy="191258"/>
                </a:xfrm>
                <a:custGeom>
                  <a:avLst/>
                  <a:gdLst/>
                  <a:ahLst/>
                  <a:cxnLst/>
                  <a:rect l="l" t="t" r="r" b="b"/>
                  <a:pathLst>
                    <a:path w="5912" h="5636" extrusionOk="0">
                      <a:moveTo>
                        <a:pt x="1806" y="1"/>
                      </a:moveTo>
                      <a:cubicBezTo>
                        <a:pt x="1440" y="1"/>
                        <a:pt x="1076" y="144"/>
                        <a:pt x="799" y="432"/>
                      </a:cubicBezTo>
                      <a:lnTo>
                        <a:pt x="548" y="683"/>
                      </a:lnTo>
                      <a:cubicBezTo>
                        <a:pt x="0" y="1231"/>
                        <a:pt x="0" y="2121"/>
                        <a:pt x="548" y="2669"/>
                      </a:cubicBezTo>
                      <a:lnTo>
                        <a:pt x="3104" y="5225"/>
                      </a:lnTo>
                      <a:cubicBezTo>
                        <a:pt x="3378" y="5499"/>
                        <a:pt x="3744" y="5636"/>
                        <a:pt x="4109" y="5636"/>
                      </a:cubicBezTo>
                      <a:cubicBezTo>
                        <a:pt x="4474" y="5636"/>
                        <a:pt x="4839" y="5499"/>
                        <a:pt x="5113" y="5225"/>
                      </a:cubicBezTo>
                      <a:lnTo>
                        <a:pt x="5364" y="4974"/>
                      </a:lnTo>
                      <a:cubicBezTo>
                        <a:pt x="5912" y="4426"/>
                        <a:pt x="5912" y="3513"/>
                        <a:pt x="5364" y="2965"/>
                      </a:cubicBezTo>
                      <a:lnTo>
                        <a:pt x="2808" y="409"/>
                      </a:lnTo>
                      <a:cubicBezTo>
                        <a:pt x="2525" y="138"/>
                        <a:pt x="2165" y="1"/>
                        <a:pt x="1806" y="1"/>
                      </a:cubicBezTo>
                      <a:close/>
                    </a:path>
                  </a:pathLst>
                </a:custGeom>
                <a:solidFill>
                  <a:srgbClr val="FDBF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835;p32"/>
                <p:cNvSpPr/>
                <p:nvPr/>
              </p:nvSpPr>
              <p:spPr>
                <a:xfrm flipH="1">
                  <a:off x="-1575038" y="2619353"/>
                  <a:ext cx="161157" cy="151859"/>
                </a:xfrm>
                <a:custGeom>
                  <a:avLst/>
                  <a:gdLst/>
                  <a:ahLst/>
                  <a:cxnLst/>
                  <a:rect l="l" t="t" r="r" b="b"/>
                  <a:pathLst>
                    <a:path w="4749" h="4475" extrusionOk="0">
                      <a:moveTo>
                        <a:pt x="1795" y="0"/>
                      </a:moveTo>
                      <a:cubicBezTo>
                        <a:pt x="1433" y="0"/>
                        <a:pt x="1073" y="137"/>
                        <a:pt x="799" y="411"/>
                      </a:cubicBezTo>
                      <a:lnTo>
                        <a:pt x="548" y="662"/>
                      </a:lnTo>
                      <a:cubicBezTo>
                        <a:pt x="1" y="1210"/>
                        <a:pt x="1" y="2123"/>
                        <a:pt x="548" y="2671"/>
                      </a:cubicBezTo>
                      <a:lnTo>
                        <a:pt x="1941" y="4063"/>
                      </a:lnTo>
                      <a:cubicBezTo>
                        <a:pt x="2215" y="4337"/>
                        <a:pt x="2574" y="4474"/>
                        <a:pt x="2936" y="4474"/>
                      </a:cubicBezTo>
                      <a:cubicBezTo>
                        <a:pt x="3299" y="4474"/>
                        <a:pt x="3664" y="4337"/>
                        <a:pt x="3949" y="4063"/>
                      </a:cubicBezTo>
                      <a:lnTo>
                        <a:pt x="4200" y="3812"/>
                      </a:lnTo>
                      <a:cubicBezTo>
                        <a:pt x="4748" y="3242"/>
                        <a:pt x="4748" y="2351"/>
                        <a:pt x="4178" y="1804"/>
                      </a:cubicBezTo>
                      <a:lnTo>
                        <a:pt x="2808" y="411"/>
                      </a:lnTo>
                      <a:cubicBezTo>
                        <a:pt x="2523" y="137"/>
                        <a:pt x="2158" y="0"/>
                        <a:pt x="1795" y="0"/>
                      </a:cubicBezTo>
                      <a:close/>
                    </a:path>
                  </a:pathLst>
                </a:custGeom>
                <a:solidFill>
                  <a:srgbClr val="FDBF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836;p32"/>
                <p:cNvSpPr/>
                <p:nvPr/>
              </p:nvSpPr>
              <p:spPr>
                <a:xfrm flipH="1">
                  <a:off x="-1810513" y="2716067"/>
                  <a:ext cx="285088" cy="226075"/>
                </a:xfrm>
                <a:custGeom>
                  <a:avLst/>
                  <a:gdLst/>
                  <a:ahLst/>
                  <a:cxnLst/>
                  <a:rect l="l" t="t" r="r" b="b"/>
                  <a:pathLst>
                    <a:path w="8401" h="6662" extrusionOk="0">
                      <a:moveTo>
                        <a:pt x="3370" y="1"/>
                      </a:moveTo>
                      <a:cubicBezTo>
                        <a:pt x="2756" y="1"/>
                        <a:pt x="2127" y="114"/>
                        <a:pt x="1507" y="392"/>
                      </a:cubicBezTo>
                      <a:cubicBezTo>
                        <a:pt x="1507" y="392"/>
                        <a:pt x="0" y="1305"/>
                        <a:pt x="1484" y="2377"/>
                      </a:cubicBezTo>
                      <a:cubicBezTo>
                        <a:pt x="2968" y="3450"/>
                        <a:pt x="5775" y="4888"/>
                        <a:pt x="6232" y="6029"/>
                      </a:cubicBezTo>
                      <a:cubicBezTo>
                        <a:pt x="6443" y="6523"/>
                        <a:pt x="6535" y="6661"/>
                        <a:pt x="6571" y="6661"/>
                      </a:cubicBezTo>
                      <a:cubicBezTo>
                        <a:pt x="6617" y="6661"/>
                        <a:pt x="6574" y="6440"/>
                        <a:pt x="6574" y="6440"/>
                      </a:cubicBezTo>
                      <a:lnTo>
                        <a:pt x="8400" y="2126"/>
                      </a:lnTo>
                      <a:cubicBezTo>
                        <a:pt x="8400" y="2126"/>
                        <a:pt x="6033" y="1"/>
                        <a:pt x="3370" y="1"/>
                      </a:cubicBezTo>
                      <a:close/>
                    </a:path>
                  </a:pathLst>
                </a:custGeom>
                <a:solidFill>
                  <a:srgbClr val="FDBF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837;p32"/>
                <p:cNvSpPr/>
                <p:nvPr/>
              </p:nvSpPr>
              <p:spPr>
                <a:xfrm flipH="1">
                  <a:off x="-1816689" y="2710095"/>
                  <a:ext cx="269580" cy="216811"/>
                </a:xfrm>
                <a:custGeom>
                  <a:avLst/>
                  <a:gdLst/>
                  <a:ahLst/>
                  <a:cxnLst/>
                  <a:rect l="l" t="t" r="r" b="b"/>
                  <a:pathLst>
                    <a:path w="7944" h="6389" extrusionOk="0">
                      <a:moveTo>
                        <a:pt x="2740" y="1"/>
                      </a:moveTo>
                      <a:cubicBezTo>
                        <a:pt x="2104" y="1"/>
                        <a:pt x="1449" y="118"/>
                        <a:pt x="799" y="408"/>
                      </a:cubicBezTo>
                      <a:cubicBezTo>
                        <a:pt x="754" y="453"/>
                        <a:pt x="46" y="864"/>
                        <a:pt x="23" y="1526"/>
                      </a:cubicBezTo>
                      <a:cubicBezTo>
                        <a:pt x="1" y="1937"/>
                        <a:pt x="252" y="2325"/>
                        <a:pt x="731" y="2690"/>
                      </a:cubicBezTo>
                      <a:cubicBezTo>
                        <a:pt x="1165" y="3010"/>
                        <a:pt x="1712" y="3352"/>
                        <a:pt x="2260" y="3695"/>
                      </a:cubicBezTo>
                      <a:cubicBezTo>
                        <a:pt x="3607" y="4562"/>
                        <a:pt x="5136" y="5521"/>
                        <a:pt x="5433" y="6274"/>
                      </a:cubicBezTo>
                      <a:cubicBezTo>
                        <a:pt x="5456" y="6342"/>
                        <a:pt x="5524" y="6365"/>
                        <a:pt x="5593" y="6388"/>
                      </a:cubicBezTo>
                      <a:cubicBezTo>
                        <a:pt x="5616" y="6388"/>
                        <a:pt x="5638" y="6365"/>
                        <a:pt x="5661" y="6365"/>
                      </a:cubicBezTo>
                      <a:cubicBezTo>
                        <a:pt x="5753" y="6320"/>
                        <a:pt x="5798" y="6228"/>
                        <a:pt x="5775" y="6137"/>
                      </a:cubicBezTo>
                      <a:cubicBezTo>
                        <a:pt x="5410" y="5270"/>
                        <a:pt x="3904" y="4334"/>
                        <a:pt x="2466" y="3398"/>
                      </a:cubicBezTo>
                      <a:cubicBezTo>
                        <a:pt x="1895" y="3056"/>
                        <a:pt x="1370" y="2713"/>
                        <a:pt x="936" y="2416"/>
                      </a:cubicBezTo>
                      <a:cubicBezTo>
                        <a:pt x="548" y="2120"/>
                        <a:pt x="343" y="1823"/>
                        <a:pt x="366" y="1549"/>
                      </a:cubicBezTo>
                      <a:cubicBezTo>
                        <a:pt x="389" y="1070"/>
                        <a:pt x="936" y="727"/>
                        <a:pt x="959" y="727"/>
                      </a:cubicBezTo>
                      <a:cubicBezTo>
                        <a:pt x="1543" y="465"/>
                        <a:pt x="2140" y="358"/>
                        <a:pt x="2723" y="358"/>
                      </a:cubicBezTo>
                      <a:cubicBezTo>
                        <a:pt x="5286" y="358"/>
                        <a:pt x="7610" y="2421"/>
                        <a:pt x="7647" y="2439"/>
                      </a:cubicBezTo>
                      <a:cubicBezTo>
                        <a:pt x="7681" y="2473"/>
                        <a:pt x="7727" y="2491"/>
                        <a:pt x="7770" y="2491"/>
                      </a:cubicBezTo>
                      <a:cubicBezTo>
                        <a:pt x="7812" y="2491"/>
                        <a:pt x="7852" y="2473"/>
                        <a:pt x="7875" y="2439"/>
                      </a:cubicBezTo>
                      <a:cubicBezTo>
                        <a:pt x="7944" y="2348"/>
                        <a:pt x="7944" y="2257"/>
                        <a:pt x="7875" y="2188"/>
                      </a:cubicBezTo>
                      <a:cubicBezTo>
                        <a:pt x="7746" y="2078"/>
                        <a:pt x="5413" y="1"/>
                        <a:pt x="27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838;p32"/>
                <p:cNvSpPr/>
                <p:nvPr/>
              </p:nvSpPr>
              <p:spPr>
                <a:xfrm flipH="1">
                  <a:off x="-1506082" y="2689632"/>
                  <a:ext cx="90640" cy="86975"/>
                </a:xfrm>
                <a:custGeom>
                  <a:avLst/>
                  <a:gdLst/>
                  <a:ahLst/>
                  <a:cxnLst/>
                  <a:rect l="l" t="t" r="r" b="b"/>
                  <a:pathLst>
                    <a:path w="2671" h="2563" extrusionOk="0">
                      <a:moveTo>
                        <a:pt x="183" y="1"/>
                      </a:moveTo>
                      <a:cubicBezTo>
                        <a:pt x="143" y="1"/>
                        <a:pt x="103" y="18"/>
                        <a:pt x="69" y="52"/>
                      </a:cubicBezTo>
                      <a:cubicBezTo>
                        <a:pt x="0" y="121"/>
                        <a:pt x="0" y="235"/>
                        <a:pt x="69" y="303"/>
                      </a:cubicBezTo>
                      <a:lnTo>
                        <a:pt x="2374" y="2494"/>
                      </a:lnTo>
                      <a:cubicBezTo>
                        <a:pt x="2397" y="2540"/>
                        <a:pt x="2443" y="2540"/>
                        <a:pt x="2465" y="2563"/>
                      </a:cubicBezTo>
                      <a:cubicBezTo>
                        <a:pt x="2534" y="2563"/>
                        <a:pt x="2579" y="2540"/>
                        <a:pt x="2602" y="2494"/>
                      </a:cubicBezTo>
                      <a:cubicBezTo>
                        <a:pt x="2671" y="2426"/>
                        <a:pt x="2671" y="2312"/>
                        <a:pt x="2602" y="2243"/>
                      </a:cubicBezTo>
                      <a:lnTo>
                        <a:pt x="297" y="52"/>
                      </a:lnTo>
                      <a:cubicBezTo>
                        <a:pt x="263" y="18"/>
                        <a:pt x="223" y="1"/>
                        <a:pt x="1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839;p32"/>
                <p:cNvSpPr/>
                <p:nvPr/>
              </p:nvSpPr>
              <p:spPr>
                <a:xfrm flipH="1">
                  <a:off x="-1590513" y="2623798"/>
                  <a:ext cx="91421" cy="86195"/>
                </a:xfrm>
                <a:custGeom>
                  <a:avLst/>
                  <a:gdLst/>
                  <a:ahLst/>
                  <a:cxnLst/>
                  <a:rect l="l" t="t" r="r" b="b"/>
                  <a:pathLst>
                    <a:path w="2694" h="2540" extrusionOk="0">
                      <a:moveTo>
                        <a:pt x="194" y="1"/>
                      </a:moveTo>
                      <a:cubicBezTo>
                        <a:pt x="149" y="1"/>
                        <a:pt x="103" y="18"/>
                        <a:pt x="69" y="52"/>
                      </a:cubicBezTo>
                      <a:cubicBezTo>
                        <a:pt x="0" y="120"/>
                        <a:pt x="0" y="235"/>
                        <a:pt x="69" y="303"/>
                      </a:cubicBezTo>
                      <a:lnTo>
                        <a:pt x="2374" y="2494"/>
                      </a:lnTo>
                      <a:cubicBezTo>
                        <a:pt x="2420" y="2517"/>
                        <a:pt x="2443" y="2540"/>
                        <a:pt x="2488" y="2540"/>
                      </a:cubicBezTo>
                      <a:cubicBezTo>
                        <a:pt x="2534" y="2540"/>
                        <a:pt x="2580" y="2517"/>
                        <a:pt x="2625" y="2494"/>
                      </a:cubicBezTo>
                      <a:cubicBezTo>
                        <a:pt x="2694" y="2426"/>
                        <a:pt x="2694" y="2312"/>
                        <a:pt x="2625" y="2243"/>
                      </a:cubicBezTo>
                      <a:lnTo>
                        <a:pt x="320" y="52"/>
                      </a:lnTo>
                      <a:cubicBezTo>
                        <a:pt x="286" y="18"/>
                        <a:pt x="240" y="1"/>
                        <a:pt x="19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840;p32"/>
                <p:cNvSpPr/>
                <p:nvPr/>
              </p:nvSpPr>
              <p:spPr>
                <a:xfrm flipH="1">
                  <a:off x="-3208601" y="3355980"/>
                  <a:ext cx="711854" cy="928733"/>
                </a:xfrm>
                <a:custGeom>
                  <a:avLst/>
                  <a:gdLst/>
                  <a:ahLst/>
                  <a:cxnLst/>
                  <a:rect l="l" t="t" r="r" b="b"/>
                  <a:pathLst>
                    <a:path w="20977" h="27368" extrusionOk="0">
                      <a:moveTo>
                        <a:pt x="0" y="0"/>
                      </a:moveTo>
                      <a:lnTo>
                        <a:pt x="114" y="411"/>
                      </a:lnTo>
                      <a:lnTo>
                        <a:pt x="7076" y="27368"/>
                      </a:lnTo>
                      <a:lnTo>
                        <a:pt x="8286" y="27368"/>
                      </a:lnTo>
                      <a:lnTo>
                        <a:pt x="20931" y="137"/>
                      </a:lnTo>
                      <a:lnTo>
                        <a:pt x="20977" y="23"/>
                      </a:lnTo>
                      <a:lnTo>
                        <a:pt x="15339" y="23"/>
                      </a:lnTo>
                      <a:lnTo>
                        <a:pt x="7259" y="10477"/>
                      </a:lnTo>
                      <a:lnTo>
                        <a:pt x="278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841;p32"/>
                <p:cNvSpPr/>
                <p:nvPr/>
              </p:nvSpPr>
              <p:spPr>
                <a:xfrm flipH="1">
                  <a:off x="-3084671" y="3401826"/>
                  <a:ext cx="536818" cy="454559"/>
                </a:xfrm>
                <a:custGeom>
                  <a:avLst/>
                  <a:gdLst/>
                  <a:ahLst/>
                  <a:cxnLst/>
                  <a:rect l="l" t="t" r="r" b="b"/>
                  <a:pathLst>
                    <a:path w="15819" h="13395" extrusionOk="0">
                      <a:moveTo>
                        <a:pt x="176" y="0"/>
                      </a:moveTo>
                      <a:cubicBezTo>
                        <a:pt x="155" y="0"/>
                        <a:pt x="134" y="6"/>
                        <a:pt x="115" y="19"/>
                      </a:cubicBezTo>
                      <a:cubicBezTo>
                        <a:pt x="46" y="42"/>
                        <a:pt x="1" y="133"/>
                        <a:pt x="46" y="201"/>
                      </a:cubicBezTo>
                      <a:lnTo>
                        <a:pt x="5798" y="13394"/>
                      </a:lnTo>
                      <a:lnTo>
                        <a:pt x="15773" y="407"/>
                      </a:lnTo>
                      <a:cubicBezTo>
                        <a:pt x="15819" y="361"/>
                        <a:pt x="15819" y="270"/>
                        <a:pt x="15750" y="201"/>
                      </a:cubicBezTo>
                      <a:cubicBezTo>
                        <a:pt x="15726" y="185"/>
                        <a:pt x="15699" y="178"/>
                        <a:pt x="15672" y="178"/>
                      </a:cubicBezTo>
                      <a:cubicBezTo>
                        <a:pt x="15623" y="178"/>
                        <a:pt x="15574" y="203"/>
                        <a:pt x="15545" y="247"/>
                      </a:cubicBezTo>
                      <a:lnTo>
                        <a:pt x="5867" y="12847"/>
                      </a:lnTo>
                      <a:lnTo>
                        <a:pt x="298" y="87"/>
                      </a:lnTo>
                      <a:cubicBezTo>
                        <a:pt x="281" y="38"/>
                        <a:pt x="229" y="0"/>
                        <a:pt x="1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842;p32"/>
                <p:cNvSpPr/>
                <p:nvPr/>
              </p:nvSpPr>
              <p:spPr>
                <a:xfrm flipH="1">
                  <a:off x="-2388324" y="3584464"/>
                  <a:ext cx="173544" cy="553073"/>
                </a:xfrm>
                <a:custGeom>
                  <a:avLst/>
                  <a:gdLst/>
                  <a:ahLst/>
                  <a:cxnLst/>
                  <a:rect l="l" t="t" r="r" b="b"/>
                  <a:pathLst>
                    <a:path w="5114" h="16298" extrusionOk="0">
                      <a:moveTo>
                        <a:pt x="4954" y="1"/>
                      </a:moveTo>
                      <a:cubicBezTo>
                        <a:pt x="2991" y="229"/>
                        <a:pt x="1873" y="3561"/>
                        <a:pt x="1485" y="4977"/>
                      </a:cubicBezTo>
                      <a:cubicBezTo>
                        <a:pt x="891" y="7168"/>
                        <a:pt x="389" y="9838"/>
                        <a:pt x="138" y="12349"/>
                      </a:cubicBezTo>
                      <a:cubicBezTo>
                        <a:pt x="1" y="13673"/>
                        <a:pt x="412" y="15088"/>
                        <a:pt x="1119" y="15819"/>
                      </a:cubicBezTo>
                      <a:cubicBezTo>
                        <a:pt x="1507" y="16207"/>
                        <a:pt x="1873" y="16298"/>
                        <a:pt x="2169" y="16298"/>
                      </a:cubicBezTo>
                      <a:lnTo>
                        <a:pt x="2261" y="16298"/>
                      </a:lnTo>
                      <a:lnTo>
                        <a:pt x="2169" y="15157"/>
                      </a:lnTo>
                      <a:cubicBezTo>
                        <a:pt x="2124" y="15157"/>
                        <a:pt x="2032" y="15134"/>
                        <a:pt x="1941" y="15020"/>
                      </a:cubicBezTo>
                      <a:cubicBezTo>
                        <a:pt x="1507" y="14609"/>
                        <a:pt x="1165" y="13536"/>
                        <a:pt x="1256" y="12463"/>
                      </a:cubicBezTo>
                      <a:cubicBezTo>
                        <a:pt x="1530" y="10021"/>
                        <a:pt x="2010" y="7396"/>
                        <a:pt x="2580" y="5273"/>
                      </a:cubicBezTo>
                      <a:cubicBezTo>
                        <a:pt x="3242" y="2877"/>
                        <a:pt x="4246" y="1210"/>
                        <a:pt x="5114" y="1142"/>
                      </a:cubicBezTo>
                      <a:lnTo>
                        <a:pt x="5114" y="1119"/>
                      </a:lnTo>
                      <a:lnTo>
                        <a:pt x="5023" y="1"/>
                      </a:lnTo>
                      <a:close/>
                    </a:path>
                  </a:pathLst>
                </a:custGeom>
                <a:solidFill>
                  <a:srgbClr val="9494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843;p32"/>
                <p:cNvSpPr/>
                <p:nvPr/>
              </p:nvSpPr>
              <p:spPr>
                <a:xfrm flipH="1">
                  <a:off x="-2320183" y="4087177"/>
                  <a:ext cx="54262" cy="62814"/>
                </a:xfrm>
                <a:custGeom>
                  <a:avLst/>
                  <a:gdLst/>
                  <a:ahLst/>
                  <a:cxnLst/>
                  <a:rect l="l" t="t" r="r" b="b"/>
                  <a:pathLst>
                    <a:path w="1599" h="1851" extrusionOk="0">
                      <a:moveTo>
                        <a:pt x="731" y="0"/>
                      </a:moveTo>
                      <a:cubicBezTo>
                        <a:pt x="343" y="0"/>
                        <a:pt x="23" y="274"/>
                        <a:pt x="23" y="639"/>
                      </a:cubicBezTo>
                      <a:lnTo>
                        <a:pt x="0" y="1187"/>
                      </a:lnTo>
                      <a:cubicBezTo>
                        <a:pt x="0" y="1530"/>
                        <a:pt x="297" y="1849"/>
                        <a:pt x="685" y="1849"/>
                      </a:cubicBezTo>
                      <a:lnTo>
                        <a:pt x="845" y="1849"/>
                      </a:lnTo>
                      <a:cubicBezTo>
                        <a:pt x="860" y="1850"/>
                        <a:pt x="875" y="1850"/>
                        <a:pt x="890" y="1850"/>
                      </a:cubicBezTo>
                      <a:cubicBezTo>
                        <a:pt x="1257" y="1850"/>
                        <a:pt x="1553" y="1584"/>
                        <a:pt x="1575" y="1233"/>
                      </a:cubicBezTo>
                      <a:lnTo>
                        <a:pt x="1598" y="685"/>
                      </a:lnTo>
                      <a:cubicBezTo>
                        <a:pt x="1598" y="320"/>
                        <a:pt x="1301" y="23"/>
                        <a:pt x="913" y="23"/>
                      </a:cubicBezTo>
                      <a:lnTo>
                        <a:pt x="731" y="0"/>
                      </a:lnTo>
                      <a:close/>
                    </a:path>
                  </a:pathLst>
                </a:custGeom>
                <a:solidFill>
                  <a:srgbClr val="3535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844;p32"/>
                <p:cNvSpPr/>
                <p:nvPr/>
              </p:nvSpPr>
              <p:spPr>
                <a:xfrm flipH="1">
                  <a:off x="-2320183" y="4089485"/>
                  <a:ext cx="27929" cy="59692"/>
                </a:xfrm>
                <a:custGeom>
                  <a:avLst/>
                  <a:gdLst/>
                  <a:ahLst/>
                  <a:cxnLst/>
                  <a:rect l="l" t="t" r="r" b="b"/>
                  <a:pathLst>
                    <a:path w="823" h="1759" extrusionOk="0">
                      <a:moveTo>
                        <a:pt x="434" y="1"/>
                      </a:moveTo>
                      <a:cubicBezTo>
                        <a:pt x="206" y="92"/>
                        <a:pt x="46" y="252"/>
                        <a:pt x="23" y="457"/>
                      </a:cubicBezTo>
                      <a:lnTo>
                        <a:pt x="0" y="1279"/>
                      </a:lnTo>
                      <a:cubicBezTo>
                        <a:pt x="0" y="1484"/>
                        <a:pt x="160" y="1667"/>
                        <a:pt x="388" y="1758"/>
                      </a:cubicBezTo>
                      <a:cubicBezTo>
                        <a:pt x="617" y="1667"/>
                        <a:pt x="777" y="1507"/>
                        <a:pt x="799" y="1302"/>
                      </a:cubicBezTo>
                      <a:lnTo>
                        <a:pt x="822" y="480"/>
                      </a:lnTo>
                      <a:cubicBezTo>
                        <a:pt x="822" y="275"/>
                        <a:pt x="662" y="92"/>
                        <a:pt x="434" y="1"/>
                      </a:cubicBezTo>
                      <a:close/>
                    </a:path>
                  </a:pathLst>
                </a:custGeom>
                <a:solidFill>
                  <a:srgbClr val="3D3D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845;p32"/>
                <p:cNvSpPr/>
                <p:nvPr/>
              </p:nvSpPr>
              <p:spPr>
                <a:xfrm flipH="1">
                  <a:off x="-2656343" y="3583616"/>
                  <a:ext cx="270360" cy="526807"/>
                </a:xfrm>
                <a:custGeom>
                  <a:avLst/>
                  <a:gdLst/>
                  <a:ahLst/>
                  <a:cxnLst/>
                  <a:rect l="l" t="t" r="r" b="b"/>
                  <a:pathLst>
                    <a:path w="7967" h="15524" extrusionOk="0">
                      <a:moveTo>
                        <a:pt x="133" y="1"/>
                      </a:moveTo>
                      <a:cubicBezTo>
                        <a:pt x="104" y="1"/>
                        <a:pt x="75" y="1"/>
                        <a:pt x="46" y="3"/>
                      </a:cubicBezTo>
                      <a:lnTo>
                        <a:pt x="0" y="26"/>
                      </a:lnTo>
                      <a:lnTo>
                        <a:pt x="92" y="1144"/>
                      </a:lnTo>
                      <a:cubicBezTo>
                        <a:pt x="112" y="1143"/>
                        <a:pt x="132" y="1142"/>
                        <a:pt x="152" y="1142"/>
                      </a:cubicBezTo>
                      <a:cubicBezTo>
                        <a:pt x="1043" y="1142"/>
                        <a:pt x="2378" y="2587"/>
                        <a:pt x="3538" y="4796"/>
                      </a:cubicBezTo>
                      <a:cubicBezTo>
                        <a:pt x="4588" y="6759"/>
                        <a:pt x="5661" y="9247"/>
                        <a:pt x="6460" y="11598"/>
                      </a:cubicBezTo>
                      <a:cubicBezTo>
                        <a:pt x="6802" y="12625"/>
                        <a:pt x="6688" y="13744"/>
                        <a:pt x="6369" y="14223"/>
                      </a:cubicBezTo>
                      <a:cubicBezTo>
                        <a:pt x="6323" y="14314"/>
                        <a:pt x="6254" y="14383"/>
                        <a:pt x="6186" y="14383"/>
                      </a:cubicBezTo>
                      <a:lnTo>
                        <a:pt x="6300" y="15524"/>
                      </a:lnTo>
                      <a:cubicBezTo>
                        <a:pt x="6597" y="15501"/>
                        <a:pt x="7008" y="15341"/>
                        <a:pt x="7327" y="14839"/>
                      </a:cubicBezTo>
                      <a:cubicBezTo>
                        <a:pt x="7875" y="13995"/>
                        <a:pt x="7966" y="12511"/>
                        <a:pt x="7533" y="11233"/>
                      </a:cubicBezTo>
                      <a:cubicBezTo>
                        <a:pt x="6711" y="8836"/>
                        <a:pt x="5638" y="6280"/>
                        <a:pt x="4565" y="4271"/>
                      </a:cubicBezTo>
                      <a:cubicBezTo>
                        <a:pt x="3868" y="2967"/>
                        <a:pt x="2063" y="1"/>
                        <a:pt x="1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846;p32"/>
                <p:cNvSpPr/>
                <p:nvPr/>
              </p:nvSpPr>
              <p:spPr>
                <a:xfrm flipH="1">
                  <a:off x="-2388324" y="3584464"/>
                  <a:ext cx="123184" cy="178973"/>
                </a:xfrm>
                <a:custGeom>
                  <a:avLst/>
                  <a:gdLst/>
                  <a:ahLst/>
                  <a:cxnLst/>
                  <a:rect l="l" t="t" r="r" b="b"/>
                  <a:pathLst>
                    <a:path w="3630" h="5274" extrusionOk="0">
                      <a:moveTo>
                        <a:pt x="3470" y="1"/>
                      </a:moveTo>
                      <a:cubicBezTo>
                        <a:pt x="1507" y="229"/>
                        <a:pt x="389" y="3561"/>
                        <a:pt x="1" y="4977"/>
                      </a:cubicBezTo>
                      <a:lnTo>
                        <a:pt x="1096" y="5273"/>
                      </a:lnTo>
                      <a:cubicBezTo>
                        <a:pt x="1758" y="2877"/>
                        <a:pt x="2762" y="1210"/>
                        <a:pt x="3630" y="1142"/>
                      </a:cubicBezTo>
                      <a:lnTo>
                        <a:pt x="3630" y="1119"/>
                      </a:lnTo>
                      <a:lnTo>
                        <a:pt x="3539" y="1"/>
                      </a:lnTo>
                      <a:close/>
                    </a:path>
                  </a:pathLst>
                </a:custGeom>
                <a:solidFill>
                  <a:srgbClr val="3535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847;p32"/>
                <p:cNvSpPr/>
                <p:nvPr/>
              </p:nvSpPr>
              <p:spPr>
                <a:xfrm flipH="1">
                  <a:off x="-2540930" y="3583616"/>
                  <a:ext cx="154947" cy="162786"/>
                </a:xfrm>
                <a:custGeom>
                  <a:avLst/>
                  <a:gdLst/>
                  <a:ahLst/>
                  <a:cxnLst/>
                  <a:rect l="l" t="t" r="r" b="b"/>
                  <a:pathLst>
                    <a:path w="4566" h="4797" extrusionOk="0">
                      <a:moveTo>
                        <a:pt x="133" y="1"/>
                      </a:moveTo>
                      <a:cubicBezTo>
                        <a:pt x="104" y="1"/>
                        <a:pt x="75" y="1"/>
                        <a:pt x="46" y="3"/>
                      </a:cubicBezTo>
                      <a:lnTo>
                        <a:pt x="0" y="26"/>
                      </a:lnTo>
                      <a:lnTo>
                        <a:pt x="92" y="1144"/>
                      </a:lnTo>
                      <a:cubicBezTo>
                        <a:pt x="112" y="1143"/>
                        <a:pt x="132" y="1142"/>
                        <a:pt x="152" y="1142"/>
                      </a:cubicBezTo>
                      <a:cubicBezTo>
                        <a:pt x="1043" y="1142"/>
                        <a:pt x="2378" y="2587"/>
                        <a:pt x="3538" y="4796"/>
                      </a:cubicBezTo>
                      <a:lnTo>
                        <a:pt x="4565" y="4271"/>
                      </a:lnTo>
                      <a:cubicBezTo>
                        <a:pt x="3868" y="2967"/>
                        <a:pt x="2063" y="1"/>
                        <a:pt x="1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848;p32"/>
                <p:cNvSpPr/>
                <p:nvPr/>
              </p:nvSpPr>
              <p:spPr>
                <a:xfrm flipH="1">
                  <a:off x="-2621492" y="4061590"/>
                  <a:ext cx="69770" cy="69024"/>
                </a:xfrm>
                <a:custGeom>
                  <a:avLst/>
                  <a:gdLst/>
                  <a:ahLst/>
                  <a:cxnLst/>
                  <a:rect l="l" t="t" r="r" b="b"/>
                  <a:pathLst>
                    <a:path w="2056" h="2034" extrusionOk="0">
                      <a:moveTo>
                        <a:pt x="1058" y="0"/>
                      </a:moveTo>
                      <a:cubicBezTo>
                        <a:pt x="995" y="0"/>
                        <a:pt x="931" y="8"/>
                        <a:pt x="868" y="24"/>
                      </a:cubicBezTo>
                      <a:lnTo>
                        <a:pt x="572" y="92"/>
                      </a:lnTo>
                      <a:cubicBezTo>
                        <a:pt x="206" y="206"/>
                        <a:pt x="1" y="549"/>
                        <a:pt x="115" y="891"/>
                      </a:cubicBezTo>
                      <a:lnTo>
                        <a:pt x="320" y="1576"/>
                      </a:lnTo>
                      <a:cubicBezTo>
                        <a:pt x="415" y="1859"/>
                        <a:pt x="697" y="2033"/>
                        <a:pt x="998" y="2033"/>
                      </a:cubicBezTo>
                      <a:cubicBezTo>
                        <a:pt x="1061" y="2033"/>
                        <a:pt x="1125" y="2025"/>
                        <a:pt x="1188" y="2010"/>
                      </a:cubicBezTo>
                      <a:lnTo>
                        <a:pt x="1485" y="1941"/>
                      </a:lnTo>
                      <a:cubicBezTo>
                        <a:pt x="1850" y="1850"/>
                        <a:pt x="2055" y="1485"/>
                        <a:pt x="1964" y="1142"/>
                      </a:cubicBezTo>
                      <a:lnTo>
                        <a:pt x="1736" y="458"/>
                      </a:lnTo>
                      <a:cubicBezTo>
                        <a:pt x="1641" y="174"/>
                        <a:pt x="1359" y="0"/>
                        <a:pt x="1058" y="0"/>
                      </a:cubicBezTo>
                      <a:close/>
                    </a:path>
                  </a:pathLst>
                </a:custGeom>
                <a:solidFill>
                  <a:srgbClr val="3535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849;p32"/>
                <p:cNvSpPr/>
                <p:nvPr/>
              </p:nvSpPr>
              <p:spPr>
                <a:xfrm flipH="1">
                  <a:off x="-2593597" y="4069361"/>
                  <a:ext cx="41876" cy="61219"/>
                </a:xfrm>
                <a:custGeom>
                  <a:avLst/>
                  <a:gdLst/>
                  <a:ahLst/>
                  <a:cxnLst/>
                  <a:rect l="l" t="t" r="r" b="b"/>
                  <a:pathLst>
                    <a:path w="1234" h="1804" extrusionOk="0">
                      <a:moveTo>
                        <a:pt x="343" y="0"/>
                      </a:moveTo>
                      <a:cubicBezTo>
                        <a:pt x="115" y="137"/>
                        <a:pt x="1" y="365"/>
                        <a:pt x="69" y="571"/>
                      </a:cubicBezTo>
                      <a:lnTo>
                        <a:pt x="343" y="1438"/>
                      </a:lnTo>
                      <a:cubicBezTo>
                        <a:pt x="412" y="1644"/>
                        <a:pt x="640" y="1781"/>
                        <a:pt x="914" y="1803"/>
                      </a:cubicBezTo>
                      <a:cubicBezTo>
                        <a:pt x="1119" y="1644"/>
                        <a:pt x="1234" y="1438"/>
                        <a:pt x="1165" y="1210"/>
                      </a:cubicBezTo>
                      <a:lnTo>
                        <a:pt x="891" y="365"/>
                      </a:lnTo>
                      <a:cubicBezTo>
                        <a:pt x="823" y="160"/>
                        <a:pt x="594" y="23"/>
                        <a:pt x="3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850;p32"/>
                <p:cNvSpPr/>
                <p:nvPr/>
              </p:nvSpPr>
              <p:spPr>
                <a:xfrm flipH="1">
                  <a:off x="-3282206" y="3529286"/>
                  <a:ext cx="224684" cy="547847"/>
                </a:xfrm>
                <a:custGeom>
                  <a:avLst/>
                  <a:gdLst/>
                  <a:ahLst/>
                  <a:cxnLst/>
                  <a:rect l="l" t="t" r="r" b="b"/>
                  <a:pathLst>
                    <a:path w="6621" h="16144" extrusionOk="0">
                      <a:moveTo>
                        <a:pt x="5977" y="1"/>
                      </a:moveTo>
                      <a:cubicBezTo>
                        <a:pt x="5736" y="1"/>
                        <a:pt x="5506" y="136"/>
                        <a:pt x="5433" y="371"/>
                      </a:cubicBezTo>
                      <a:lnTo>
                        <a:pt x="92" y="15367"/>
                      </a:lnTo>
                      <a:cubicBezTo>
                        <a:pt x="1" y="15664"/>
                        <a:pt x="161" y="15984"/>
                        <a:pt x="457" y="16098"/>
                      </a:cubicBezTo>
                      <a:cubicBezTo>
                        <a:pt x="503" y="16121"/>
                        <a:pt x="572" y="16144"/>
                        <a:pt x="640" y="16144"/>
                      </a:cubicBezTo>
                      <a:cubicBezTo>
                        <a:pt x="868" y="16144"/>
                        <a:pt x="1096" y="15984"/>
                        <a:pt x="1188" y="15755"/>
                      </a:cubicBezTo>
                      <a:lnTo>
                        <a:pt x="6506" y="759"/>
                      </a:lnTo>
                      <a:cubicBezTo>
                        <a:pt x="6620" y="463"/>
                        <a:pt x="6460" y="143"/>
                        <a:pt x="6164" y="29"/>
                      </a:cubicBezTo>
                      <a:cubicBezTo>
                        <a:pt x="6102" y="10"/>
                        <a:pt x="6039" y="1"/>
                        <a:pt x="5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851;p32"/>
                <p:cNvSpPr/>
                <p:nvPr/>
              </p:nvSpPr>
              <p:spPr>
                <a:xfrm flipH="1">
                  <a:off x="-3297681" y="3306401"/>
                  <a:ext cx="277317" cy="485678"/>
                </a:xfrm>
                <a:custGeom>
                  <a:avLst/>
                  <a:gdLst/>
                  <a:ahLst/>
                  <a:cxnLst/>
                  <a:rect l="l" t="t" r="r" b="b"/>
                  <a:pathLst>
                    <a:path w="8172" h="14312" extrusionOk="0">
                      <a:moveTo>
                        <a:pt x="1233" y="0"/>
                      </a:moveTo>
                      <a:lnTo>
                        <a:pt x="0" y="23"/>
                      </a:lnTo>
                      <a:lnTo>
                        <a:pt x="0" y="1164"/>
                      </a:lnTo>
                      <a:lnTo>
                        <a:pt x="2283" y="1164"/>
                      </a:lnTo>
                      <a:cubicBezTo>
                        <a:pt x="3698" y="1164"/>
                        <a:pt x="5022" y="1826"/>
                        <a:pt x="5889" y="2945"/>
                      </a:cubicBezTo>
                      <a:cubicBezTo>
                        <a:pt x="6711" y="4018"/>
                        <a:pt x="6985" y="5364"/>
                        <a:pt x="6620" y="6643"/>
                      </a:cubicBezTo>
                      <a:cubicBezTo>
                        <a:pt x="6597" y="6757"/>
                        <a:pt x="6551" y="6848"/>
                        <a:pt x="6528" y="6939"/>
                      </a:cubicBezTo>
                      <a:lnTo>
                        <a:pt x="4177" y="13536"/>
                      </a:lnTo>
                      <a:cubicBezTo>
                        <a:pt x="4086" y="13832"/>
                        <a:pt x="4223" y="14175"/>
                        <a:pt x="4520" y="14266"/>
                      </a:cubicBezTo>
                      <a:cubicBezTo>
                        <a:pt x="4588" y="14289"/>
                        <a:pt x="4657" y="14312"/>
                        <a:pt x="4725" y="14312"/>
                      </a:cubicBezTo>
                      <a:cubicBezTo>
                        <a:pt x="4953" y="14312"/>
                        <a:pt x="5182" y="14152"/>
                        <a:pt x="5250" y="13924"/>
                      </a:cubicBezTo>
                      <a:lnTo>
                        <a:pt x="7601" y="7327"/>
                      </a:lnTo>
                      <a:cubicBezTo>
                        <a:pt x="7647" y="7213"/>
                        <a:pt x="7692" y="7076"/>
                        <a:pt x="7715" y="6962"/>
                      </a:cubicBezTo>
                      <a:cubicBezTo>
                        <a:pt x="8172" y="5341"/>
                        <a:pt x="7829" y="3630"/>
                        <a:pt x="6802" y="2260"/>
                      </a:cubicBezTo>
                      <a:cubicBezTo>
                        <a:pt x="5729" y="845"/>
                        <a:pt x="4018" y="23"/>
                        <a:pt x="2260" y="23"/>
                      </a:cubicBezTo>
                      <a:lnTo>
                        <a:pt x="1347" y="23"/>
                      </a:lnTo>
                      <a:cubicBezTo>
                        <a:pt x="1301" y="23"/>
                        <a:pt x="1278" y="23"/>
                        <a:pt x="12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852;p32"/>
                <p:cNvSpPr/>
                <p:nvPr/>
              </p:nvSpPr>
              <p:spPr>
                <a:xfrm flipH="1">
                  <a:off x="-3193127" y="3947297"/>
                  <a:ext cx="223903" cy="184505"/>
                </a:xfrm>
                <a:custGeom>
                  <a:avLst/>
                  <a:gdLst/>
                  <a:ahLst/>
                  <a:cxnLst/>
                  <a:rect l="l" t="t" r="r" b="b"/>
                  <a:pathLst>
                    <a:path w="6598" h="5437" extrusionOk="0">
                      <a:moveTo>
                        <a:pt x="3512" y="0"/>
                      </a:moveTo>
                      <a:cubicBezTo>
                        <a:pt x="2192" y="0"/>
                        <a:pt x="929" y="826"/>
                        <a:pt x="503" y="2045"/>
                      </a:cubicBezTo>
                      <a:cubicBezTo>
                        <a:pt x="1" y="3506"/>
                        <a:pt x="822" y="4990"/>
                        <a:pt x="2375" y="5355"/>
                      </a:cubicBezTo>
                      <a:cubicBezTo>
                        <a:pt x="2610" y="5410"/>
                        <a:pt x="2848" y="5437"/>
                        <a:pt x="3085" y="5437"/>
                      </a:cubicBezTo>
                      <a:cubicBezTo>
                        <a:pt x="4406" y="5437"/>
                        <a:pt x="5669" y="4608"/>
                        <a:pt x="6095" y="3369"/>
                      </a:cubicBezTo>
                      <a:cubicBezTo>
                        <a:pt x="6597" y="1908"/>
                        <a:pt x="5776" y="447"/>
                        <a:pt x="4223" y="82"/>
                      </a:cubicBezTo>
                      <a:cubicBezTo>
                        <a:pt x="3988" y="27"/>
                        <a:pt x="3749" y="0"/>
                        <a:pt x="35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853;p32"/>
                <p:cNvSpPr/>
                <p:nvPr/>
              </p:nvSpPr>
              <p:spPr>
                <a:xfrm flipH="1">
                  <a:off x="-3137338" y="3993584"/>
                  <a:ext cx="112325" cy="91930"/>
                </a:xfrm>
                <a:custGeom>
                  <a:avLst/>
                  <a:gdLst/>
                  <a:ahLst/>
                  <a:cxnLst/>
                  <a:rect l="l" t="t" r="r" b="b"/>
                  <a:pathLst>
                    <a:path w="3310" h="2709" extrusionOk="0">
                      <a:moveTo>
                        <a:pt x="1761" y="0"/>
                      </a:moveTo>
                      <a:cubicBezTo>
                        <a:pt x="1100" y="0"/>
                        <a:pt x="464" y="406"/>
                        <a:pt x="251" y="1024"/>
                      </a:cubicBezTo>
                      <a:cubicBezTo>
                        <a:pt x="0" y="1754"/>
                        <a:pt x="434" y="2484"/>
                        <a:pt x="1187" y="2667"/>
                      </a:cubicBezTo>
                      <a:cubicBezTo>
                        <a:pt x="1307" y="2695"/>
                        <a:pt x="1428" y="2709"/>
                        <a:pt x="1549" y="2709"/>
                      </a:cubicBezTo>
                      <a:cubicBezTo>
                        <a:pt x="2210" y="2709"/>
                        <a:pt x="2846" y="2303"/>
                        <a:pt x="3059" y="1685"/>
                      </a:cubicBezTo>
                      <a:cubicBezTo>
                        <a:pt x="3310" y="955"/>
                        <a:pt x="2899" y="225"/>
                        <a:pt x="2123" y="42"/>
                      </a:cubicBezTo>
                      <a:cubicBezTo>
                        <a:pt x="2003" y="14"/>
                        <a:pt x="1882" y="0"/>
                        <a:pt x="176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854;p32"/>
                <p:cNvSpPr/>
                <p:nvPr/>
              </p:nvSpPr>
              <p:spPr>
                <a:xfrm flipH="1">
                  <a:off x="-2590509" y="3306401"/>
                  <a:ext cx="223903" cy="316817"/>
                </a:xfrm>
                <a:custGeom>
                  <a:avLst/>
                  <a:gdLst/>
                  <a:ahLst/>
                  <a:cxnLst/>
                  <a:rect l="l" t="t" r="r" b="b"/>
                  <a:pathLst>
                    <a:path w="6598" h="9336" extrusionOk="0">
                      <a:moveTo>
                        <a:pt x="6323" y="0"/>
                      </a:moveTo>
                      <a:cubicBezTo>
                        <a:pt x="6255" y="0"/>
                        <a:pt x="6186" y="23"/>
                        <a:pt x="6118" y="46"/>
                      </a:cubicBezTo>
                      <a:cubicBezTo>
                        <a:pt x="3402" y="411"/>
                        <a:pt x="1302" y="2374"/>
                        <a:pt x="754" y="5159"/>
                      </a:cubicBezTo>
                      <a:lnTo>
                        <a:pt x="46" y="8651"/>
                      </a:lnTo>
                      <a:cubicBezTo>
                        <a:pt x="1" y="8948"/>
                        <a:pt x="206" y="9245"/>
                        <a:pt x="503" y="9313"/>
                      </a:cubicBezTo>
                      <a:cubicBezTo>
                        <a:pt x="549" y="9313"/>
                        <a:pt x="571" y="9336"/>
                        <a:pt x="617" y="9336"/>
                      </a:cubicBezTo>
                      <a:cubicBezTo>
                        <a:pt x="891" y="9336"/>
                        <a:pt x="1119" y="9130"/>
                        <a:pt x="1188" y="8857"/>
                      </a:cubicBezTo>
                      <a:lnTo>
                        <a:pt x="1872" y="5387"/>
                      </a:lnTo>
                      <a:cubicBezTo>
                        <a:pt x="2352" y="2990"/>
                        <a:pt x="4201" y="1324"/>
                        <a:pt x="6597" y="1142"/>
                      </a:cubicBezTo>
                      <a:lnTo>
                        <a:pt x="655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855;p32"/>
                <p:cNvSpPr/>
                <p:nvPr/>
              </p:nvSpPr>
              <p:spPr>
                <a:xfrm flipH="1">
                  <a:off x="-1574258" y="3193092"/>
                  <a:ext cx="85245" cy="82360"/>
                </a:xfrm>
                <a:custGeom>
                  <a:avLst/>
                  <a:gdLst/>
                  <a:ahLst/>
                  <a:cxnLst/>
                  <a:rect l="l" t="t" r="r" b="b"/>
                  <a:pathLst>
                    <a:path w="2512" h="2427" extrusionOk="0">
                      <a:moveTo>
                        <a:pt x="1279" y="371"/>
                      </a:moveTo>
                      <a:cubicBezTo>
                        <a:pt x="1294" y="371"/>
                        <a:pt x="1309" y="371"/>
                        <a:pt x="1324" y="372"/>
                      </a:cubicBezTo>
                      <a:cubicBezTo>
                        <a:pt x="1781" y="418"/>
                        <a:pt x="2123" y="806"/>
                        <a:pt x="2078" y="1262"/>
                      </a:cubicBezTo>
                      <a:cubicBezTo>
                        <a:pt x="2056" y="1704"/>
                        <a:pt x="1670" y="2039"/>
                        <a:pt x="1231" y="2039"/>
                      </a:cubicBezTo>
                      <a:cubicBezTo>
                        <a:pt x="1216" y="2039"/>
                        <a:pt x="1202" y="2039"/>
                        <a:pt x="1188" y="2038"/>
                      </a:cubicBezTo>
                      <a:cubicBezTo>
                        <a:pt x="731" y="2016"/>
                        <a:pt x="389" y="1605"/>
                        <a:pt x="434" y="1148"/>
                      </a:cubicBezTo>
                      <a:cubicBezTo>
                        <a:pt x="456" y="706"/>
                        <a:pt x="821" y="371"/>
                        <a:pt x="1279" y="371"/>
                      </a:cubicBezTo>
                      <a:close/>
                      <a:moveTo>
                        <a:pt x="1227" y="1"/>
                      </a:moveTo>
                      <a:cubicBezTo>
                        <a:pt x="615" y="1"/>
                        <a:pt x="89" y="483"/>
                        <a:pt x="46" y="1125"/>
                      </a:cubicBezTo>
                      <a:cubicBezTo>
                        <a:pt x="1" y="1787"/>
                        <a:pt x="503" y="2358"/>
                        <a:pt x="1165" y="2426"/>
                      </a:cubicBezTo>
                      <a:lnTo>
                        <a:pt x="1256" y="2426"/>
                      </a:lnTo>
                      <a:cubicBezTo>
                        <a:pt x="1895" y="2426"/>
                        <a:pt x="2420" y="1924"/>
                        <a:pt x="2466" y="1285"/>
                      </a:cubicBezTo>
                      <a:cubicBezTo>
                        <a:pt x="2511" y="623"/>
                        <a:pt x="2009" y="53"/>
                        <a:pt x="1347" y="7"/>
                      </a:cubicBezTo>
                      <a:cubicBezTo>
                        <a:pt x="1307" y="3"/>
                        <a:pt x="1266" y="1"/>
                        <a:pt x="1227" y="1"/>
                      </a:cubicBezTo>
                      <a:close/>
                    </a:path>
                  </a:pathLst>
                </a:custGeom>
                <a:solidFill>
                  <a:srgbClr val="C5E2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856;p32"/>
                <p:cNvSpPr/>
                <p:nvPr/>
              </p:nvSpPr>
              <p:spPr>
                <a:xfrm flipH="1">
                  <a:off x="-1940620" y="3243655"/>
                  <a:ext cx="467081" cy="146430"/>
                </a:xfrm>
                <a:custGeom>
                  <a:avLst/>
                  <a:gdLst/>
                  <a:ahLst/>
                  <a:cxnLst/>
                  <a:rect l="l" t="t" r="r" b="b"/>
                  <a:pathLst>
                    <a:path w="13764" h="4315" extrusionOk="0">
                      <a:moveTo>
                        <a:pt x="13650" y="1"/>
                      </a:moveTo>
                      <a:lnTo>
                        <a:pt x="0" y="3949"/>
                      </a:lnTo>
                      <a:lnTo>
                        <a:pt x="91" y="4315"/>
                      </a:lnTo>
                      <a:lnTo>
                        <a:pt x="13764" y="366"/>
                      </a:lnTo>
                      <a:lnTo>
                        <a:pt x="13650" y="1"/>
                      </a:lnTo>
                      <a:close/>
                    </a:path>
                  </a:pathLst>
                </a:custGeom>
                <a:solidFill>
                  <a:srgbClr val="CEE5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857;p32"/>
                <p:cNvSpPr/>
                <p:nvPr/>
              </p:nvSpPr>
              <p:spPr>
                <a:xfrm flipH="1">
                  <a:off x="-2170665" y="3596850"/>
                  <a:ext cx="69736" cy="416009"/>
                </a:xfrm>
                <a:custGeom>
                  <a:avLst/>
                  <a:gdLst/>
                  <a:ahLst/>
                  <a:cxnLst/>
                  <a:rect l="l" t="t" r="r" b="b"/>
                  <a:pathLst>
                    <a:path w="2055" h="12259" extrusionOk="0">
                      <a:moveTo>
                        <a:pt x="2055" y="1"/>
                      </a:moveTo>
                      <a:lnTo>
                        <a:pt x="1" y="2694"/>
                      </a:lnTo>
                      <a:lnTo>
                        <a:pt x="1553" y="12258"/>
                      </a:lnTo>
                      <a:lnTo>
                        <a:pt x="2055" y="1"/>
                      </a:lnTo>
                      <a:close/>
                    </a:path>
                  </a:pathLst>
                </a:custGeom>
                <a:solidFill>
                  <a:srgbClr val="C5E2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858;p32"/>
                <p:cNvSpPr/>
                <p:nvPr/>
              </p:nvSpPr>
              <p:spPr>
                <a:xfrm flipH="1">
                  <a:off x="-2657124" y="4353805"/>
                  <a:ext cx="381124" cy="123014"/>
                </a:xfrm>
                <a:custGeom>
                  <a:avLst/>
                  <a:gdLst/>
                  <a:ahLst/>
                  <a:cxnLst/>
                  <a:rect l="l" t="t" r="r" b="b"/>
                  <a:pathLst>
                    <a:path w="11231" h="3625" extrusionOk="0">
                      <a:moveTo>
                        <a:pt x="6231" y="1"/>
                      </a:moveTo>
                      <a:cubicBezTo>
                        <a:pt x="2654" y="1"/>
                        <a:pt x="0" y="3624"/>
                        <a:pt x="0" y="3624"/>
                      </a:cubicBezTo>
                      <a:lnTo>
                        <a:pt x="11230" y="2597"/>
                      </a:lnTo>
                      <a:cubicBezTo>
                        <a:pt x="9485" y="673"/>
                        <a:pt x="7772" y="1"/>
                        <a:pt x="6231" y="1"/>
                      </a:cubicBezTo>
                      <a:close/>
                    </a:path>
                  </a:pathLst>
                </a:custGeom>
                <a:solidFill>
                  <a:srgbClr val="FD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859;p32"/>
                <p:cNvSpPr/>
                <p:nvPr/>
              </p:nvSpPr>
              <p:spPr>
                <a:xfrm flipH="1">
                  <a:off x="-2722177" y="4118465"/>
                  <a:ext cx="644494" cy="745111"/>
                </a:xfrm>
                <a:custGeom>
                  <a:avLst/>
                  <a:gdLst/>
                  <a:ahLst/>
                  <a:cxnLst/>
                  <a:rect l="l" t="t" r="r" b="b"/>
                  <a:pathLst>
                    <a:path w="18992" h="21957" extrusionOk="0">
                      <a:moveTo>
                        <a:pt x="2885" y="0"/>
                      </a:moveTo>
                      <a:cubicBezTo>
                        <a:pt x="2336" y="0"/>
                        <a:pt x="1784" y="175"/>
                        <a:pt x="1325" y="539"/>
                      </a:cubicBezTo>
                      <a:cubicBezTo>
                        <a:pt x="206" y="1406"/>
                        <a:pt x="1" y="3027"/>
                        <a:pt x="891" y="4145"/>
                      </a:cubicBezTo>
                      <a:lnTo>
                        <a:pt x="14084" y="20968"/>
                      </a:lnTo>
                      <a:cubicBezTo>
                        <a:pt x="14586" y="21615"/>
                        <a:pt x="15341" y="21957"/>
                        <a:pt x="16100" y="21957"/>
                      </a:cubicBezTo>
                      <a:cubicBezTo>
                        <a:pt x="16652" y="21957"/>
                        <a:pt x="17206" y="21776"/>
                        <a:pt x="17668" y="21401"/>
                      </a:cubicBezTo>
                      <a:cubicBezTo>
                        <a:pt x="18786" y="20534"/>
                        <a:pt x="18992" y="18936"/>
                        <a:pt x="18101" y="17818"/>
                      </a:cubicBezTo>
                      <a:lnTo>
                        <a:pt x="4908" y="973"/>
                      </a:lnTo>
                      <a:cubicBezTo>
                        <a:pt x="4405" y="336"/>
                        <a:pt x="3647" y="0"/>
                        <a:pt x="28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860;p32"/>
                <p:cNvSpPr/>
                <p:nvPr/>
              </p:nvSpPr>
              <p:spPr>
                <a:xfrm flipH="1">
                  <a:off x="-2367421" y="4104077"/>
                  <a:ext cx="315290" cy="286072"/>
                </a:xfrm>
                <a:custGeom>
                  <a:avLst/>
                  <a:gdLst/>
                  <a:ahLst/>
                  <a:cxnLst/>
                  <a:rect l="l" t="t" r="r" b="b"/>
                  <a:pathLst>
                    <a:path w="9291" h="8430" extrusionOk="0">
                      <a:moveTo>
                        <a:pt x="6205" y="0"/>
                      </a:moveTo>
                      <a:cubicBezTo>
                        <a:pt x="5962" y="0"/>
                        <a:pt x="5715" y="77"/>
                        <a:pt x="5502" y="233"/>
                      </a:cubicBezTo>
                      <a:lnTo>
                        <a:pt x="571" y="4113"/>
                      </a:lnTo>
                      <a:cubicBezTo>
                        <a:pt x="92" y="4478"/>
                        <a:pt x="1" y="5186"/>
                        <a:pt x="389" y="5665"/>
                      </a:cubicBezTo>
                      <a:lnTo>
                        <a:pt x="2215" y="7993"/>
                      </a:lnTo>
                      <a:cubicBezTo>
                        <a:pt x="2439" y="8284"/>
                        <a:pt x="2763" y="8429"/>
                        <a:pt x="3090" y="8429"/>
                      </a:cubicBezTo>
                      <a:cubicBezTo>
                        <a:pt x="3327" y="8429"/>
                        <a:pt x="3565" y="8352"/>
                        <a:pt x="3767" y="8199"/>
                      </a:cubicBezTo>
                      <a:lnTo>
                        <a:pt x="8720" y="4318"/>
                      </a:lnTo>
                      <a:cubicBezTo>
                        <a:pt x="9199" y="3930"/>
                        <a:pt x="9291" y="3246"/>
                        <a:pt x="8902" y="2766"/>
                      </a:cubicBezTo>
                      <a:lnTo>
                        <a:pt x="7076" y="415"/>
                      </a:lnTo>
                      <a:cubicBezTo>
                        <a:pt x="6854" y="140"/>
                        <a:pt x="6533" y="0"/>
                        <a:pt x="62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861;p32"/>
                <p:cNvSpPr/>
                <p:nvPr/>
              </p:nvSpPr>
              <p:spPr>
                <a:xfrm flipH="1">
                  <a:off x="-2467325" y="3249661"/>
                  <a:ext cx="1232383" cy="1092945"/>
                </a:xfrm>
                <a:custGeom>
                  <a:avLst/>
                  <a:gdLst/>
                  <a:ahLst/>
                  <a:cxnLst/>
                  <a:rect l="l" t="t" r="r" b="b"/>
                  <a:pathLst>
                    <a:path w="36316" h="32207" extrusionOk="0">
                      <a:moveTo>
                        <a:pt x="18154" y="4423"/>
                      </a:moveTo>
                      <a:cubicBezTo>
                        <a:pt x="21618" y="4423"/>
                        <a:pt x="25047" y="5962"/>
                        <a:pt x="27346" y="8908"/>
                      </a:cubicBezTo>
                      <a:cubicBezTo>
                        <a:pt x="31317" y="13975"/>
                        <a:pt x="30427" y="21325"/>
                        <a:pt x="25360" y="25297"/>
                      </a:cubicBezTo>
                      <a:cubicBezTo>
                        <a:pt x="23227" y="26968"/>
                        <a:pt x="20690" y="27779"/>
                        <a:pt x="18170" y="27779"/>
                      </a:cubicBezTo>
                      <a:cubicBezTo>
                        <a:pt x="14704" y="27779"/>
                        <a:pt x="11271" y="26245"/>
                        <a:pt x="8971" y="23311"/>
                      </a:cubicBezTo>
                      <a:cubicBezTo>
                        <a:pt x="4977" y="18244"/>
                        <a:pt x="5867" y="10894"/>
                        <a:pt x="10957" y="6922"/>
                      </a:cubicBezTo>
                      <a:cubicBezTo>
                        <a:pt x="13092" y="5239"/>
                        <a:pt x="15632" y="4423"/>
                        <a:pt x="18154" y="4423"/>
                      </a:cubicBezTo>
                      <a:close/>
                      <a:moveTo>
                        <a:pt x="18151" y="1"/>
                      </a:moveTo>
                      <a:cubicBezTo>
                        <a:pt x="14675" y="1"/>
                        <a:pt x="11171" y="1122"/>
                        <a:pt x="8218" y="3430"/>
                      </a:cubicBezTo>
                      <a:cubicBezTo>
                        <a:pt x="1211" y="8931"/>
                        <a:pt x="1" y="19042"/>
                        <a:pt x="5479" y="26050"/>
                      </a:cubicBezTo>
                      <a:cubicBezTo>
                        <a:pt x="8662" y="30091"/>
                        <a:pt x="13388" y="32207"/>
                        <a:pt x="18163" y="32207"/>
                      </a:cubicBezTo>
                      <a:cubicBezTo>
                        <a:pt x="21642" y="32207"/>
                        <a:pt x="25146" y="31084"/>
                        <a:pt x="28099" y="28766"/>
                      </a:cubicBezTo>
                      <a:cubicBezTo>
                        <a:pt x="35083" y="23288"/>
                        <a:pt x="36316" y="13176"/>
                        <a:pt x="30815" y="6169"/>
                      </a:cubicBezTo>
                      <a:cubicBezTo>
                        <a:pt x="27645" y="2114"/>
                        <a:pt x="22924" y="1"/>
                        <a:pt x="181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862;p32"/>
                <p:cNvSpPr/>
                <p:nvPr/>
              </p:nvSpPr>
              <p:spPr>
                <a:xfrm flipH="1">
                  <a:off x="-2121120" y="3484186"/>
                  <a:ext cx="223903" cy="198282"/>
                </a:xfrm>
                <a:custGeom>
                  <a:avLst/>
                  <a:gdLst/>
                  <a:ahLst/>
                  <a:cxnLst/>
                  <a:rect l="l" t="t" r="r" b="b"/>
                  <a:pathLst>
                    <a:path w="6598" h="5843" extrusionOk="0">
                      <a:moveTo>
                        <a:pt x="3297" y="1"/>
                      </a:moveTo>
                      <a:cubicBezTo>
                        <a:pt x="2668" y="1"/>
                        <a:pt x="2035" y="205"/>
                        <a:pt x="1507" y="627"/>
                      </a:cubicBezTo>
                      <a:cubicBezTo>
                        <a:pt x="229" y="1609"/>
                        <a:pt x="1" y="3458"/>
                        <a:pt x="1005" y="4713"/>
                      </a:cubicBezTo>
                      <a:cubicBezTo>
                        <a:pt x="1574" y="5454"/>
                        <a:pt x="2434" y="5842"/>
                        <a:pt x="3301" y="5842"/>
                      </a:cubicBezTo>
                      <a:cubicBezTo>
                        <a:pt x="3930" y="5842"/>
                        <a:pt x="4563" y="5638"/>
                        <a:pt x="5091" y="5215"/>
                      </a:cubicBezTo>
                      <a:cubicBezTo>
                        <a:pt x="6369" y="4234"/>
                        <a:pt x="6597" y="2385"/>
                        <a:pt x="5593" y="1130"/>
                      </a:cubicBezTo>
                      <a:cubicBezTo>
                        <a:pt x="5024" y="389"/>
                        <a:pt x="4164" y="1"/>
                        <a:pt x="3297" y="1"/>
                      </a:cubicBezTo>
                      <a:close/>
                    </a:path>
                  </a:pathLst>
                </a:custGeom>
                <a:solidFill>
                  <a:srgbClr val="E7DFD8">
                    <a:alpha val="236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863;p32"/>
                <p:cNvSpPr/>
                <p:nvPr/>
              </p:nvSpPr>
              <p:spPr>
                <a:xfrm flipH="1">
                  <a:off x="-2894906" y="4442816"/>
                  <a:ext cx="815662" cy="499964"/>
                </a:xfrm>
                <a:custGeom>
                  <a:avLst/>
                  <a:gdLst/>
                  <a:ahLst/>
                  <a:cxnLst/>
                  <a:rect l="l" t="t" r="r" b="b"/>
                  <a:pathLst>
                    <a:path w="24036" h="14733" extrusionOk="0">
                      <a:moveTo>
                        <a:pt x="17108" y="1"/>
                      </a:moveTo>
                      <a:cubicBezTo>
                        <a:pt x="16953" y="1"/>
                        <a:pt x="16797" y="7"/>
                        <a:pt x="16640" y="20"/>
                      </a:cubicBezTo>
                      <a:cubicBezTo>
                        <a:pt x="12783" y="339"/>
                        <a:pt x="8012" y="727"/>
                        <a:pt x="6186" y="864"/>
                      </a:cubicBezTo>
                      <a:cubicBezTo>
                        <a:pt x="4497" y="979"/>
                        <a:pt x="2831" y="1504"/>
                        <a:pt x="1621" y="1983"/>
                      </a:cubicBezTo>
                      <a:cubicBezTo>
                        <a:pt x="548" y="2394"/>
                        <a:pt x="1" y="3558"/>
                        <a:pt x="366" y="4653"/>
                      </a:cubicBezTo>
                      <a:cubicBezTo>
                        <a:pt x="619" y="5341"/>
                        <a:pt x="1304" y="5771"/>
                        <a:pt x="2009" y="5771"/>
                      </a:cubicBezTo>
                      <a:cubicBezTo>
                        <a:pt x="2143" y="5771"/>
                        <a:pt x="2278" y="5755"/>
                        <a:pt x="2411" y="5723"/>
                      </a:cubicBezTo>
                      <a:lnTo>
                        <a:pt x="2411" y="5723"/>
                      </a:lnTo>
                      <a:lnTo>
                        <a:pt x="2009" y="5863"/>
                      </a:lnTo>
                      <a:cubicBezTo>
                        <a:pt x="1050" y="6206"/>
                        <a:pt x="548" y="7255"/>
                        <a:pt x="868" y="8214"/>
                      </a:cubicBezTo>
                      <a:lnTo>
                        <a:pt x="982" y="8488"/>
                      </a:lnTo>
                      <a:cubicBezTo>
                        <a:pt x="1235" y="9247"/>
                        <a:pt x="1931" y="9705"/>
                        <a:pt x="2674" y="9705"/>
                      </a:cubicBezTo>
                      <a:cubicBezTo>
                        <a:pt x="2870" y="9705"/>
                        <a:pt x="3069" y="9673"/>
                        <a:pt x="3265" y="9606"/>
                      </a:cubicBezTo>
                      <a:lnTo>
                        <a:pt x="3961" y="9363"/>
                      </a:lnTo>
                      <a:lnTo>
                        <a:pt x="3961" y="9363"/>
                      </a:lnTo>
                      <a:cubicBezTo>
                        <a:pt x="3237" y="9667"/>
                        <a:pt x="2863" y="10501"/>
                        <a:pt x="3128" y="11250"/>
                      </a:cubicBezTo>
                      <a:lnTo>
                        <a:pt x="3196" y="11478"/>
                      </a:lnTo>
                      <a:cubicBezTo>
                        <a:pt x="3485" y="12326"/>
                        <a:pt x="4273" y="12846"/>
                        <a:pt x="5121" y="12846"/>
                      </a:cubicBezTo>
                      <a:cubicBezTo>
                        <a:pt x="5345" y="12846"/>
                        <a:pt x="5574" y="12810"/>
                        <a:pt x="5798" y="12734"/>
                      </a:cubicBezTo>
                      <a:lnTo>
                        <a:pt x="7327" y="12209"/>
                      </a:lnTo>
                      <a:lnTo>
                        <a:pt x="6734" y="12414"/>
                      </a:lnTo>
                      <a:cubicBezTo>
                        <a:pt x="6414" y="12528"/>
                        <a:pt x="6209" y="12870"/>
                        <a:pt x="6323" y="13213"/>
                      </a:cubicBezTo>
                      <a:cubicBezTo>
                        <a:pt x="6648" y="14151"/>
                        <a:pt x="7514" y="14732"/>
                        <a:pt x="8438" y="14732"/>
                      </a:cubicBezTo>
                      <a:cubicBezTo>
                        <a:pt x="8683" y="14732"/>
                        <a:pt x="8932" y="14691"/>
                        <a:pt x="9176" y="14605"/>
                      </a:cubicBezTo>
                      <a:lnTo>
                        <a:pt x="24036" y="13144"/>
                      </a:lnTo>
                      <a:lnTo>
                        <a:pt x="22712" y="5064"/>
                      </a:lnTo>
                      <a:cubicBezTo>
                        <a:pt x="22409" y="2163"/>
                        <a:pt x="19969" y="1"/>
                        <a:pt x="17108" y="1"/>
                      </a:cubicBezTo>
                      <a:close/>
                    </a:path>
                  </a:pathLst>
                </a:custGeom>
                <a:solidFill>
                  <a:srgbClr val="FDBF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864;p32"/>
                <p:cNvSpPr/>
                <p:nvPr/>
              </p:nvSpPr>
              <p:spPr>
                <a:xfrm flipH="1">
                  <a:off x="-2255096" y="4596949"/>
                  <a:ext cx="123184" cy="59861"/>
                </a:xfrm>
                <a:custGeom>
                  <a:avLst/>
                  <a:gdLst/>
                  <a:ahLst/>
                  <a:cxnLst/>
                  <a:rect l="l" t="t" r="r" b="b"/>
                  <a:pathLst>
                    <a:path w="3630" h="1764" extrusionOk="0">
                      <a:moveTo>
                        <a:pt x="3182" y="0"/>
                      </a:moveTo>
                      <a:cubicBezTo>
                        <a:pt x="3141" y="0"/>
                        <a:pt x="3100" y="7"/>
                        <a:pt x="3059" y="20"/>
                      </a:cubicBezTo>
                      <a:lnTo>
                        <a:pt x="320" y="1002"/>
                      </a:lnTo>
                      <a:cubicBezTo>
                        <a:pt x="115" y="1047"/>
                        <a:pt x="1" y="1298"/>
                        <a:pt x="92" y="1504"/>
                      </a:cubicBezTo>
                      <a:cubicBezTo>
                        <a:pt x="144" y="1660"/>
                        <a:pt x="289" y="1764"/>
                        <a:pt x="446" y="1764"/>
                      </a:cubicBezTo>
                      <a:cubicBezTo>
                        <a:pt x="495" y="1764"/>
                        <a:pt x="545" y="1754"/>
                        <a:pt x="594" y="1732"/>
                      </a:cubicBezTo>
                      <a:lnTo>
                        <a:pt x="3310" y="773"/>
                      </a:lnTo>
                      <a:lnTo>
                        <a:pt x="3333" y="773"/>
                      </a:lnTo>
                      <a:cubicBezTo>
                        <a:pt x="3539" y="705"/>
                        <a:pt x="3630" y="477"/>
                        <a:pt x="3561" y="271"/>
                      </a:cubicBezTo>
                      <a:cubicBezTo>
                        <a:pt x="3506" y="106"/>
                        <a:pt x="3348" y="0"/>
                        <a:pt x="318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865;p32"/>
                <p:cNvSpPr/>
                <p:nvPr/>
              </p:nvSpPr>
              <p:spPr>
                <a:xfrm flipH="1">
                  <a:off x="-2321710" y="4710597"/>
                  <a:ext cx="144869" cy="73707"/>
                </a:xfrm>
                <a:custGeom>
                  <a:avLst/>
                  <a:gdLst/>
                  <a:ahLst/>
                  <a:cxnLst/>
                  <a:rect l="l" t="t" r="r" b="b"/>
                  <a:pathLst>
                    <a:path w="4269" h="2172" extrusionOk="0">
                      <a:moveTo>
                        <a:pt x="3831" y="1"/>
                      </a:moveTo>
                      <a:cubicBezTo>
                        <a:pt x="3780" y="1"/>
                        <a:pt x="3727" y="9"/>
                        <a:pt x="3675" y="26"/>
                      </a:cubicBezTo>
                      <a:lnTo>
                        <a:pt x="297" y="1396"/>
                      </a:lnTo>
                      <a:cubicBezTo>
                        <a:pt x="92" y="1487"/>
                        <a:pt x="0" y="1715"/>
                        <a:pt x="69" y="1921"/>
                      </a:cubicBezTo>
                      <a:cubicBezTo>
                        <a:pt x="140" y="2081"/>
                        <a:pt x="294" y="2172"/>
                        <a:pt x="456" y="2172"/>
                      </a:cubicBezTo>
                      <a:cubicBezTo>
                        <a:pt x="502" y="2172"/>
                        <a:pt x="548" y="2164"/>
                        <a:pt x="594" y="2149"/>
                      </a:cubicBezTo>
                      <a:lnTo>
                        <a:pt x="3972" y="757"/>
                      </a:lnTo>
                      <a:cubicBezTo>
                        <a:pt x="4178" y="666"/>
                        <a:pt x="4269" y="437"/>
                        <a:pt x="4200" y="232"/>
                      </a:cubicBezTo>
                      <a:cubicBezTo>
                        <a:pt x="4132" y="78"/>
                        <a:pt x="3986" y="1"/>
                        <a:pt x="383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866;p32"/>
                <p:cNvSpPr/>
                <p:nvPr/>
              </p:nvSpPr>
              <p:spPr>
                <a:xfrm flipH="1">
                  <a:off x="-2394535" y="4821565"/>
                  <a:ext cx="117008" cy="57927"/>
                </a:xfrm>
                <a:custGeom>
                  <a:avLst/>
                  <a:gdLst/>
                  <a:ahLst/>
                  <a:cxnLst/>
                  <a:rect l="l" t="t" r="r" b="b"/>
                  <a:pathLst>
                    <a:path w="3448" h="1707" extrusionOk="0">
                      <a:moveTo>
                        <a:pt x="3000" y="1"/>
                      </a:moveTo>
                      <a:cubicBezTo>
                        <a:pt x="2959" y="1"/>
                        <a:pt x="2917" y="7"/>
                        <a:pt x="2877" y="20"/>
                      </a:cubicBezTo>
                      <a:lnTo>
                        <a:pt x="320" y="933"/>
                      </a:lnTo>
                      <a:cubicBezTo>
                        <a:pt x="92" y="979"/>
                        <a:pt x="1" y="1230"/>
                        <a:pt x="69" y="1436"/>
                      </a:cubicBezTo>
                      <a:cubicBezTo>
                        <a:pt x="124" y="1601"/>
                        <a:pt x="282" y="1707"/>
                        <a:pt x="449" y="1707"/>
                      </a:cubicBezTo>
                      <a:cubicBezTo>
                        <a:pt x="490" y="1707"/>
                        <a:pt x="531" y="1700"/>
                        <a:pt x="571" y="1687"/>
                      </a:cubicBezTo>
                      <a:lnTo>
                        <a:pt x="3128" y="774"/>
                      </a:lnTo>
                      <a:lnTo>
                        <a:pt x="3151" y="774"/>
                      </a:lnTo>
                      <a:cubicBezTo>
                        <a:pt x="3356" y="682"/>
                        <a:pt x="3447" y="477"/>
                        <a:pt x="3379" y="272"/>
                      </a:cubicBezTo>
                      <a:cubicBezTo>
                        <a:pt x="3324" y="107"/>
                        <a:pt x="3166" y="1"/>
                        <a:pt x="300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867;p32"/>
                <p:cNvSpPr/>
                <p:nvPr/>
              </p:nvSpPr>
              <p:spPr>
                <a:xfrm flipH="1">
                  <a:off x="-2686545" y="4448110"/>
                  <a:ext cx="436879" cy="24840"/>
                </a:xfrm>
                <a:custGeom>
                  <a:avLst/>
                  <a:gdLst/>
                  <a:ahLst/>
                  <a:cxnLst/>
                  <a:rect l="l" t="t" r="r" b="b"/>
                  <a:pathLst>
                    <a:path w="12874" h="732" extrusionOk="0">
                      <a:moveTo>
                        <a:pt x="0" y="731"/>
                      </a:moveTo>
                      <a:lnTo>
                        <a:pt x="12874" y="1"/>
                      </a:lnTo>
                    </a:path>
                  </a:pathLst>
                </a:custGeom>
                <a:solidFill>
                  <a:srgbClr val="FEA4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868;p32"/>
                <p:cNvSpPr/>
                <p:nvPr/>
              </p:nvSpPr>
              <p:spPr>
                <a:xfrm flipH="1">
                  <a:off x="-3362768" y="3995010"/>
                  <a:ext cx="548457" cy="553853"/>
                </a:xfrm>
                <a:custGeom>
                  <a:avLst/>
                  <a:gdLst/>
                  <a:ahLst/>
                  <a:cxnLst/>
                  <a:rect l="l" t="t" r="r" b="b"/>
                  <a:pathLst>
                    <a:path w="16162" h="16321" extrusionOk="0">
                      <a:moveTo>
                        <a:pt x="11619" y="0"/>
                      </a:moveTo>
                      <a:lnTo>
                        <a:pt x="14198" y="7441"/>
                      </a:lnTo>
                      <a:lnTo>
                        <a:pt x="1872" y="10705"/>
                      </a:lnTo>
                      <a:cubicBezTo>
                        <a:pt x="708" y="11002"/>
                        <a:pt x="1" y="12143"/>
                        <a:pt x="229" y="13307"/>
                      </a:cubicBezTo>
                      <a:lnTo>
                        <a:pt x="845" y="16320"/>
                      </a:lnTo>
                      <a:lnTo>
                        <a:pt x="845" y="13239"/>
                      </a:lnTo>
                      <a:cubicBezTo>
                        <a:pt x="845" y="12371"/>
                        <a:pt x="1439" y="11641"/>
                        <a:pt x="2283" y="11436"/>
                      </a:cubicBezTo>
                      <a:lnTo>
                        <a:pt x="16161" y="8377"/>
                      </a:lnTo>
                      <a:lnTo>
                        <a:pt x="11619" y="0"/>
                      </a:lnTo>
                      <a:close/>
                    </a:path>
                  </a:pathLst>
                </a:custGeom>
                <a:solidFill>
                  <a:srgbClr val="C5E2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869;p32"/>
                <p:cNvSpPr/>
                <p:nvPr/>
              </p:nvSpPr>
              <p:spPr>
                <a:xfrm flipH="1">
                  <a:off x="-3561050" y="4833849"/>
                  <a:ext cx="636756" cy="109271"/>
                </a:xfrm>
                <a:custGeom>
                  <a:avLst/>
                  <a:gdLst/>
                  <a:ahLst/>
                  <a:cxnLst/>
                  <a:rect l="l" t="t" r="r" b="b"/>
                  <a:pathLst>
                    <a:path w="18764" h="3220" extrusionOk="0">
                      <a:moveTo>
                        <a:pt x="18558" y="1"/>
                      </a:moveTo>
                      <a:lnTo>
                        <a:pt x="1" y="2557"/>
                      </a:lnTo>
                      <a:lnTo>
                        <a:pt x="18763" y="3219"/>
                      </a:lnTo>
                      <a:lnTo>
                        <a:pt x="18763" y="3219"/>
                      </a:lnTo>
                      <a:lnTo>
                        <a:pt x="18558" y="1"/>
                      </a:lnTo>
                      <a:close/>
                    </a:path>
                  </a:pathLst>
                </a:custGeom>
                <a:solidFill>
                  <a:srgbClr val="C5E2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870;p32"/>
                <p:cNvSpPr/>
                <p:nvPr/>
              </p:nvSpPr>
              <p:spPr>
                <a:xfrm flipH="1">
                  <a:off x="-3050600" y="4781080"/>
                  <a:ext cx="87552" cy="82258"/>
                </a:xfrm>
                <a:custGeom>
                  <a:avLst/>
                  <a:gdLst/>
                  <a:ahLst/>
                  <a:cxnLst/>
                  <a:rect l="l" t="t" r="r" b="b"/>
                  <a:pathLst>
                    <a:path w="2580" h="2424" extrusionOk="0">
                      <a:moveTo>
                        <a:pt x="1294" y="375"/>
                      </a:moveTo>
                      <a:cubicBezTo>
                        <a:pt x="1348" y="375"/>
                        <a:pt x="1404" y="380"/>
                        <a:pt x="1461" y="392"/>
                      </a:cubicBezTo>
                      <a:cubicBezTo>
                        <a:pt x="1689" y="437"/>
                        <a:pt x="1872" y="551"/>
                        <a:pt x="2009" y="734"/>
                      </a:cubicBezTo>
                      <a:cubicBezTo>
                        <a:pt x="2123" y="917"/>
                        <a:pt x="2169" y="1145"/>
                        <a:pt x="2146" y="1350"/>
                      </a:cubicBezTo>
                      <a:cubicBezTo>
                        <a:pt x="2063" y="1763"/>
                        <a:pt x="1701" y="2045"/>
                        <a:pt x="1312" y="2045"/>
                      </a:cubicBezTo>
                      <a:cubicBezTo>
                        <a:pt x="1271" y="2045"/>
                        <a:pt x="1229" y="2042"/>
                        <a:pt x="1187" y="2035"/>
                      </a:cubicBezTo>
                      <a:cubicBezTo>
                        <a:pt x="959" y="1989"/>
                        <a:pt x="776" y="1875"/>
                        <a:pt x="639" y="1693"/>
                      </a:cubicBezTo>
                      <a:cubicBezTo>
                        <a:pt x="502" y="1510"/>
                        <a:pt x="457" y="1282"/>
                        <a:pt x="502" y="1076"/>
                      </a:cubicBezTo>
                      <a:cubicBezTo>
                        <a:pt x="525" y="848"/>
                        <a:pt x="662" y="666"/>
                        <a:pt x="845" y="529"/>
                      </a:cubicBezTo>
                      <a:cubicBezTo>
                        <a:pt x="982" y="426"/>
                        <a:pt x="1131" y="375"/>
                        <a:pt x="1294" y="375"/>
                      </a:cubicBezTo>
                      <a:close/>
                      <a:moveTo>
                        <a:pt x="1285" y="0"/>
                      </a:moveTo>
                      <a:cubicBezTo>
                        <a:pt x="1050" y="0"/>
                        <a:pt x="820" y="73"/>
                        <a:pt x="616" y="209"/>
                      </a:cubicBezTo>
                      <a:cubicBezTo>
                        <a:pt x="365" y="415"/>
                        <a:pt x="183" y="688"/>
                        <a:pt x="114" y="1008"/>
                      </a:cubicBezTo>
                      <a:cubicBezTo>
                        <a:pt x="0" y="1670"/>
                        <a:pt x="457" y="2286"/>
                        <a:pt x="1119" y="2400"/>
                      </a:cubicBezTo>
                      <a:cubicBezTo>
                        <a:pt x="1187" y="2423"/>
                        <a:pt x="1256" y="2423"/>
                        <a:pt x="1324" y="2423"/>
                      </a:cubicBezTo>
                      <a:cubicBezTo>
                        <a:pt x="1895" y="2423"/>
                        <a:pt x="2420" y="2012"/>
                        <a:pt x="2511" y="1419"/>
                      </a:cubicBezTo>
                      <a:cubicBezTo>
                        <a:pt x="2579" y="1099"/>
                        <a:pt x="2488" y="780"/>
                        <a:pt x="2306" y="506"/>
                      </a:cubicBezTo>
                      <a:cubicBezTo>
                        <a:pt x="2123" y="255"/>
                        <a:pt x="1849" y="72"/>
                        <a:pt x="1529" y="27"/>
                      </a:cubicBezTo>
                      <a:cubicBezTo>
                        <a:pt x="1448" y="9"/>
                        <a:pt x="1366" y="0"/>
                        <a:pt x="1285" y="0"/>
                      </a:cubicBezTo>
                      <a:close/>
                    </a:path>
                  </a:pathLst>
                </a:custGeom>
                <a:solidFill>
                  <a:srgbClr val="C5E2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871;p32"/>
                <p:cNvSpPr/>
                <p:nvPr/>
              </p:nvSpPr>
              <p:spPr>
                <a:xfrm flipH="1">
                  <a:off x="-3157495" y="4417127"/>
                  <a:ext cx="99192" cy="477941"/>
                </a:xfrm>
                <a:custGeom>
                  <a:avLst/>
                  <a:gdLst/>
                  <a:ahLst/>
                  <a:cxnLst/>
                  <a:rect l="l" t="t" r="r" b="b"/>
                  <a:pathLst>
                    <a:path w="2923" h="14084" extrusionOk="0">
                      <a:moveTo>
                        <a:pt x="366" y="1"/>
                      </a:moveTo>
                      <a:lnTo>
                        <a:pt x="1" y="69"/>
                      </a:lnTo>
                      <a:lnTo>
                        <a:pt x="2557" y="14084"/>
                      </a:lnTo>
                      <a:lnTo>
                        <a:pt x="2922" y="14016"/>
                      </a:lnTo>
                      <a:lnTo>
                        <a:pt x="366" y="1"/>
                      </a:lnTo>
                      <a:close/>
                    </a:path>
                  </a:pathLst>
                </a:custGeom>
                <a:solidFill>
                  <a:srgbClr val="C5E2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872;p32"/>
                <p:cNvSpPr/>
                <p:nvPr/>
              </p:nvSpPr>
              <p:spPr>
                <a:xfrm rot="440038" flipH="1">
                  <a:off x="-2791521" y="3204501"/>
                  <a:ext cx="205942" cy="50865"/>
                </a:xfrm>
                <a:custGeom>
                  <a:avLst/>
                  <a:gdLst/>
                  <a:ahLst/>
                  <a:cxnLst/>
                  <a:rect l="l" t="t" r="r" b="b"/>
                  <a:pathLst>
                    <a:path w="5555" h="1372" extrusionOk="0">
                      <a:moveTo>
                        <a:pt x="5266" y="1"/>
                      </a:moveTo>
                      <a:cubicBezTo>
                        <a:pt x="4220" y="470"/>
                        <a:pt x="3174" y="758"/>
                        <a:pt x="1948" y="758"/>
                      </a:cubicBezTo>
                      <a:cubicBezTo>
                        <a:pt x="1371" y="758"/>
                        <a:pt x="758" y="614"/>
                        <a:pt x="145" y="470"/>
                      </a:cubicBezTo>
                      <a:lnTo>
                        <a:pt x="0" y="1047"/>
                      </a:lnTo>
                      <a:cubicBezTo>
                        <a:pt x="758" y="1227"/>
                        <a:pt x="1371" y="1371"/>
                        <a:pt x="1948" y="1371"/>
                      </a:cubicBezTo>
                      <a:cubicBezTo>
                        <a:pt x="3319" y="1371"/>
                        <a:pt x="4509" y="1047"/>
                        <a:pt x="5555" y="470"/>
                      </a:cubicBezTo>
                      <a:lnTo>
                        <a:pt x="526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873;p32"/>
                <p:cNvSpPr/>
                <p:nvPr/>
              </p:nvSpPr>
              <p:spPr>
                <a:xfrm>
                  <a:off x="-2722187" y="2722549"/>
                  <a:ext cx="52216" cy="52216"/>
                </a:xfrm>
                <a:custGeom>
                  <a:avLst/>
                  <a:gdLst/>
                  <a:ahLst/>
                  <a:cxnLst/>
                  <a:rect l="l" t="t" r="r" b="b"/>
                  <a:pathLst>
                    <a:path w="2006" h="2006" extrusionOk="0">
                      <a:moveTo>
                        <a:pt x="1003" y="0"/>
                      </a:moveTo>
                      <a:cubicBezTo>
                        <a:pt x="451" y="0"/>
                        <a:pt x="0" y="451"/>
                        <a:pt x="0" y="1003"/>
                      </a:cubicBezTo>
                      <a:cubicBezTo>
                        <a:pt x="0" y="1554"/>
                        <a:pt x="451" y="2005"/>
                        <a:pt x="1003" y="2005"/>
                      </a:cubicBezTo>
                      <a:cubicBezTo>
                        <a:pt x="1554" y="2005"/>
                        <a:pt x="2005" y="1554"/>
                        <a:pt x="2005" y="1003"/>
                      </a:cubicBezTo>
                      <a:cubicBezTo>
                        <a:pt x="2005" y="451"/>
                        <a:pt x="1554" y="0"/>
                        <a:pt x="1003"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874;p32"/>
                <p:cNvSpPr/>
                <p:nvPr/>
              </p:nvSpPr>
              <p:spPr>
                <a:xfrm>
                  <a:off x="-2467329" y="2694436"/>
                  <a:ext cx="51565" cy="52216"/>
                </a:xfrm>
                <a:custGeom>
                  <a:avLst/>
                  <a:gdLst/>
                  <a:ahLst/>
                  <a:cxnLst/>
                  <a:rect l="l" t="t" r="r" b="b"/>
                  <a:pathLst>
                    <a:path w="1981" h="2006" extrusionOk="0">
                      <a:moveTo>
                        <a:pt x="1003" y="0"/>
                      </a:moveTo>
                      <a:cubicBezTo>
                        <a:pt x="451" y="0"/>
                        <a:pt x="0" y="451"/>
                        <a:pt x="0" y="1003"/>
                      </a:cubicBezTo>
                      <a:cubicBezTo>
                        <a:pt x="0" y="1554"/>
                        <a:pt x="451" y="2005"/>
                        <a:pt x="1003" y="2005"/>
                      </a:cubicBezTo>
                      <a:cubicBezTo>
                        <a:pt x="1554" y="2005"/>
                        <a:pt x="1980" y="1554"/>
                        <a:pt x="1980" y="1003"/>
                      </a:cubicBezTo>
                      <a:cubicBezTo>
                        <a:pt x="1980" y="451"/>
                        <a:pt x="1554" y="0"/>
                        <a:pt x="1003"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875;p32"/>
                <p:cNvSpPr/>
                <p:nvPr/>
              </p:nvSpPr>
              <p:spPr>
                <a:xfrm>
                  <a:off x="-2669969" y="2949337"/>
                  <a:ext cx="114194" cy="47999"/>
                </a:xfrm>
                <a:custGeom>
                  <a:avLst/>
                  <a:gdLst/>
                  <a:ahLst/>
                  <a:cxnLst/>
                  <a:rect l="l" t="t" r="r" b="b"/>
                  <a:pathLst>
                    <a:path w="4387" h="1844" extrusionOk="0">
                      <a:moveTo>
                        <a:pt x="803" y="1"/>
                      </a:moveTo>
                      <a:lnTo>
                        <a:pt x="1" y="602"/>
                      </a:lnTo>
                      <a:cubicBezTo>
                        <a:pt x="477" y="1254"/>
                        <a:pt x="1254" y="1730"/>
                        <a:pt x="2081" y="1830"/>
                      </a:cubicBezTo>
                      <a:cubicBezTo>
                        <a:pt x="2177" y="1839"/>
                        <a:pt x="2274" y="1843"/>
                        <a:pt x="2370" y="1843"/>
                      </a:cubicBezTo>
                      <a:cubicBezTo>
                        <a:pt x="3103" y="1843"/>
                        <a:pt x="3833" y="1593"/>
                        <a:pt x="4387" y="1128"/>
                      </a:cubicBezTo>
                      <a:lnTo>
                        <a:pt x="3760" y="351"/>
                      </a:lnTo>
                      <a:cubicBezTo>
                        <a:pt x="3382" y="663"/>
                        <a:pt x="2885" y="836"/>
                        <a:pt x="2393" y="836"/>
                      </a:cubicBezTo>
                      <a:cubicBezTo>
                        <a:pt x="2331" y="836"/>
                        <a:pt x="2268" y="833"/>
                        <a:pt x="2206" y="828"/>
                      </a:cubicBezTo>
                      <a:cubicBezTo>
                        <a:pt x="1655" y="752"/>
                        <a:pt x="1128" y="452"/>
                        <a:pt x="8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876;p32"/>
                <p:cNvSpPr/>
                <p:nvPr/>
              </p:nvSpPr>
              <p:spPr>
                <a:xfrm flipH="1">
                  <a:off x="-2357818" y="3353895"/>
                  <a:ext cx="1005267" cy="893479"/>
                </a:xfrm>
                <a:custGeom>
                  <a:avLst/>
                  <a:gdLst/>
                  <a:ahLst/>
                  <a:cxnLst/>
                  <a:rect l="l" t="t" r="r" b="b"/>
                  <a:pathLst>
                    <a:path w="56168" h="49922" extrusionOk="0">
                      <a:moveTo>
                        <a:pt x="27438" y="2886"/>
                      </a:moveTo>
                      <a:cubicBezTo>
                        <a:pt x="33899" y="2886"/>
                        <a:pt x="40360" y="5772"/>
                        <a:pt x="44882" y="11329"/>
                      </a:cubicBezTo>
                      <a:cubicBezTo>
                        <a:pt x="47898" y="15464"/>
                        <a:pt x="49534" y="20115"/>
                        <a:pt x="49534" y="24983"/>
                      </a:cubicBezTo>
                      <a:cubicBezTo>
                        <a:pt x="49534" y="31444"/>
                        <a:pt x="46648" y="37905"/>
                        <a:pt x="41092" y="42384"/>
                      </a:cubicBezTo>
                      <a:cubicBezTo>
                        <a:pt x="36957" y="45442"/>
                        <a:pt x="32133" y="47036"/>
                        <a:pt x="27438" y="47036"/>
                      </a:cubicBezTo>
                      <a:cubicBezTo>
                        <a:pt x="20977" y="47036"/>
                        <a:pt x="14344" y="44150"/>
                        <a:pt x="10036" y="38594"/>
                      </a:cubicBezTo>
                      <a:cubicBezTo>
                        <a:pt x="6978" y="34459"/>
                        <a:pt x="5385" y="29807"/>
                        <a:pt x="5385" y="24983"/>
                      </a:cubicBezTo>
                      <a:cubicBezTo>
                        <a:pt x="5385" y="18522"/>
                        <a:pt x="8270" y="12061"/>
                        <a:pt x="13827" y="7538"/>
                      </a:cubicBezTo>
                      <a:cubicBezTo>
                        <a:pt x="17962" y="4523"/>
                        <a:pt x="22614" y="2886"/>
                        <a:pt x="27438" y="2886"/>
                      </a:cubicBezTo>
                      <a:close/>
                      <a:moveTo>
                        <a:pt x="27998" y="0"/>
                      </a:moveTo>
                      <a:cubicBezTo>
                        <a:pt x="22614" y="0"/>
                        <a:pt x="17230" y="1809"/>
                        <a:pt x="12578" y="5384"/>
                      </a:cubicBezTo>
                      <a:cubicBezTo>
                        <a:pt x="1809" y="13827"/>
                        <a:pt x="0" y="29462"/>
                        <a:pt x="8443" y="40403"/>
                      </a:cubicBezTo>
                      <a:cubicBezTo>
                        <a:pt x="13267" y="46691"/>
                        <a:pt x="20632" y="49922"/>
                        <a:pt x="27998" y="49922"/>
                      </a:cubicBezTo>
                      <a:cubicBezTo>
                        <a:pt x="33382" y="49922"/>
                        <a:pt x="38766" y="48113"/>
                        <a:pt x="43418" y="44538"/>
                      </a:cubicBezTo>
                      <a:cubicBezTo>
                        <a:pt x="54186" y="36096"/>
                        <a:pt x="56168" y="20460"/>
                        <a:pt x="47553" y="9519"/>
                      </a:cubicBezTo>
                      <a:cubicBezTo>
                        <a:pt x="42729" y="3231"/>
                        <a:pt x="35363" y="0"/>
                        <a:pt x="2799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extLst>
      <p:ext uri="{BB962C8B-B14F-4D97-AF65-F5344CB8AC3E}">
        <p14:creationId xmlns:p14="http://schemas.microsoft.com/office/powerpoint/2010/main" val="1324320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31"/>
        <p:cNvGrpSpPr/>
        <p:nvPr/>
      </p:nvGrpSpPr>
      <p:grpSpPr>
        <a:xfrm>
          <a:off x="0" y="0"/>
          <a:ext cx="0" cy="0"/>
          <a:chOff x="0" y="0"/>
          <a:chExt cx="0" cy="0"/>
        </a:xfrm>
      </p:grpSpPr>
      <p:sp>
        <p:nvSpPr>
          <p:cNvPr id="1232" name="Google Shape;1232;p37"/>
          <p:cNvSpPr txBox="1"/>
          <p:nvPr/>
        </p:nvSpPr>
        <p:spPr>
          <a:xfrm>
            <a:off x="720000" y="1914013"/>
            <a:ext cx="3085200" cy="311400"/>
          </a:xfrm>
          <a:prstGeom prst="rect">
            <a:avLst/>
          </a:prstGeom>
          <a:noFill/>
          <a:ln>
            <a:noFill/>
          </a:ln>
        </p:spPr>
        <p:txBody>
          <a:bodyPr spcFirstLastPara="1" wrap="square" lIns="0" tIns="0" rIns="0" bIns="0" anchor="ctr" anchorCtr="0">
            <a:noAutofit/>
          </a:bodyPr>
          <a:lstStyle/>
          <a:p>
            <a:pPr lvl="0" algn="r"/>
            <a:r>
              <a:rPr lang="en-GB" dirty="0" err="1">
                <a:solidFill>
                  <a:schemeClr val="dk2"/>
                </a:solidFill>
                <a:latin typeface="Montserrat"/>
                <a:ea typeface="Montserrat"/>
                <a:cs typeface="Montserrat"/>
                <a:sym typeface="Montserrat"/>
              </a:rPr>
              <a:t>Interpretivism</a:t>
            </a:r>
            <a:r>
              <a:rPr lang="en-GB" dirty="0">
                <a:solidFill>
                  <a:schemeClr val="dk2"/>
                </a:solidFill>
                <a:latin typeface="Montserrat"/>
                <a:ea typeface="Montserrat"/>
                <a:cs typeface="Montserrat"/>
                <a:sym typeface="Montserrat"/>
              </a:rPr>
              <a:t> </a:t>
            </a:r>
            <a:endParaRPr dirty="0">
              <a:solidFill>
                <a:schemeClr val="dk2"/>
              </a:solidFill>
              <a:latin typeface="Montserrat"/>
              <a:ea typeface="Montserrat"/>
              <a:cs typeface="Montserrat"/>
              <a:sym typeface="Montserrat"/>
            </a:endParaRPr>
          </a:p>
        </p:txBody>
      </p:sp>
      <p:sp>
        <p:nvSpPr>
          <p:cNvPr id="1233" name="Google Shape;1233;p37"/>
          <p:cNvSpPr txBox="1"/>
          <p:nvPr/>
        </p:nvSpPr>
        <p:spPr>
          <a:xfrm>
            <a:off x="720000" y="1614638"/>
            <a:ext cx="3085200" cy="375600"/>
          </a:xfrm>
          <a:prstGeom prst="rect">
            <a:avLst/>
          </a:prstGeom>
          <a:noFill/>
          <a:ln>
            <a:noFill/>
          </a:ln>
        </p:spPr>
        <p:txBody>
          <a:bodyPr spcFirstLastPara="1" wrap="square" lIns="0" tIns="0" rIns="0" bIns="0" anchor="ctr" anchorCtr="0">
            <a:noAutofit/>
          </a:bodyPr>
          <a:lstStyle/>
          <a:p>
            <a:pPr lvl="0" algn="r"/>
            <a:r>
              <a:rPr lang="en-GB" sz="1600" dirty="0">
                <a:solidFill>
                  <a:schemeClr val="dk2"/>
                </a:solidFill>
                <a:latin typeface="Poppins SemiBold"/>
                <a:ea typeface="Poppins SemiBold"/>
                <a:cs typeface="Poppins SemiBold"/>
                <a:sym typeface="Poppins SemiBold"/>
              </a:rPr>
              <a:t>Research Philosophy</a:t>
            </a:r>
            <a:endParaRPr sz="1600" dirty="0">
              <a:solidFill>
                <a:schemeClr val="dk2"/>
              </a:solidFill>
              <a:latin typeface="Poppins SemiBold"/>
              <a:ea typeface="Poppins SemiBold"/>
              <a:cs typeface="Poppins SemiBold"/>
              <a:sym typeface="Poppins SemiBold"/>
            </a:endParaRPr>
          </a:p>
        </p:txBody>
      </p:sp>
      <p:sp>
        <p:nvSpPr>
          <p:cNvPr id="1234" name="Google Shape;1234;p37"/>
          <p:cNvSpPr/>
          <p:nvPr/>
        </p:nvSpPr>
        <p:spPr>
          <a:xfrm>
            <a:off x="4041763" y="2467994"/>
            <a:ext cx="531300" cy="53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235" name="Google Shape;1235;p37"/>
          <p:cNvSpPr/>
          <p:nvPr/>
        </p:nvSpPr>
        <p:spPr>
          <a:xfrm>
            <a:off x="4040236" y="4066040"/>
            <a:ext cx="531300" cy="53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nvGrpSpPr>
          <p:cNvPr id="1236" name="Google Shape;1236;p37"/>
          <p:cNvGrpSpPr/>
          <p:nvPr/>
        </p:nvGrpSpPr>
        <p:grpSpPr>
          <a:xfrm>
            <a:off x="5482856" y="1777049"/>
            <a:ext cx="5482083" cy="3364418"/>
            <a:chOff x="488950" y="1207725"/>
            <a:chExt cx="6588250" cy="4260375"/>
          </a:xfrm>
        </p:grpSpPr>
        <p:sp>
          <p:nvSpPr>
            <p:cNvPr id="1237" name="Google Shape;1237;p37"/>
            <p:cNvSpPr/>
            <p:nvPr/>
          </p:nvSpPr>
          <p:spPr>
            <a:xfrm>
              <a:off x="777750" y="1207725"/>
              <a:ext cx="6299450" cy="4260375"/>
            </a:xfrm>
            <a:custGeom>
              <a:avLst/>
              <a:gdLst/>
              <a:ahLst/>
              <a:cxnLst/>
              <a:rect l="l" t="t" r="r" b="b"/>
              <a:pathLst>
                <a:path w="251978" h="170415" extrusionOk="0">
                  <a:moveTo>
                    <a:pt x="69208" y="0"/>
                  </a:moveTo>
                  <a:cubicBezTo>
                    <a:pt x="64881" y="0"/>
                    <a:pt x="60579" y="420"/>
                    <a:pt x="56352" y="1316"/>
                  </a:cubicBezTo>
                  <a:cubicBezTo>
                    <a:pt x="36587" y="5313"/>
                    <a:pt x="20292" y="20686"/>
                    <a:pt x="18272" y="41197"/>
                  </a:cubicBezTo>
                  <a:cubicBezTo>
                    <a:pt x="17569" y="50509"/>
                    <a:pt x="26353" y="66979"/>
                    <a:pt x="23586" y="75764"/>
                  </a:cubicBezTo>
                  <a:cubicBezTo>
                    <a:pt x="20643" y="84548"/>
                    <a:pt x="0" y="111999"/>
                    <a:pt x="352" y="132686"/>
                  </a:cubicBezTo>
                  <a:cubicBezTo>
                    <a:pt x="879" y="153549"/>
                    <a:pt x="5666" y="159961"/>
                    <a:pt x="12430" y="170415"/>
                  </a:cubicBezTo>
                  <a:lnTo>
                    <a:pt x="233663" y="170415"/>
                  </a:lnTo>
                  <a:cubicBezTo>
                    <a:pt x="237879" y="159786"/>
                    <a:pt x="241173" y="151353"/>
                    <a:pt x="236254" y="137254"/>
                  </a:cubicBezTo>
                  <a:cubicBezTo>
                    <a:pt x="232213" y="126098"/>
                    <a:pt x="243018" y="116786"/>
                    <a:pt x="247059" y="106333"/>
                  </a:cubicBezTo>
                  <a:cubicBezTo>
                    <a:pt x="250880" y="97197"/>
                    <a:pt x="251978" y="86041"/>
                    <a:pt x="251056" y="75983"/>
                  </a:cubicBezTo>
                  <a:cubicBezTo>
                    <a:pt x="249958" y="62060"/>
                    <a:pt x="243940" y="48313"/>
                    <a:pt x="233663" y="38430"/>
                  </a:cubicBezTo>
                  <a:cubicBezTo>
                    <a:pt x="221315" y="26491"/>
                    <a:pt x="203986" y="21520"/>
                    <a:pt x="187006" y="21520"/>
                  </a:cubicBezTo>
                  <a:cubicBezTo>
                    <a:pt x="182122" y="21520"/>
                    <a:pt x="177267" y="21931"/>
                    <a:pt x="172568" y="22706"/>
                  </a:cubicBezTo>
                  <a:cubicBezTo>
                    <a:pt x="164843" y="23956"/>
                    <a:pt x="157250" y="26185"/>
                    <a:pt x="149533" y="26185"/>
                  </a:cubicBezTo>
                  <a:cubicBezTo>
                    <a:pt x="148299" y="26185"/>
                    <a:pt x="147061" y="26128"/>
                    <a:pt x="145820" y="26000"/>
                  </a:cubicBezTo>
                  <a:cubicBezTo>
                    <a:pt x="132643" y="24727"/>
                    <a:pt x="120960" y="16469"/>
                    <a:pt x="108882" y="10452"/>
                  </a:cubicBezTo>
                  <a:cubicBezTo>
                    <a:pt x="96414" y="4069"/>
                    <a:pt x="82688" y="0"/>
                    <a:pt x="6920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37"/>
            <p:cNvSpPr/>
            <p:nvPr/>
          </p:nvSpPr>
          <p:spPr>
            <a:xfrm>
              <a:off x="488950" y="2983900"/>
              <a:ext cx="612750" cy="555475"/>
            </a:xfrm>
            <a:custGeom>
              <a:avLst/>
              <a:gdLst/>
              <a:ahLst/>
              <a:cxnLst/>
              <a:rect l="l" t="t" r="r" b="b"/>
              <a:pathLst>
                <a:path w="24510" h="22219" extrusionOk="0">
                  <a:moveTo>
                    <a:pt x="13306" y="1"/>
                  </a:moveTo>
                  <a:cubicBezTo>
                    <a:pt x="10788" y="1"/>
                    <a:pt x="8257" y="596"/>
                    <a:pt x="6414" y="1642"/>
                  </a:cubicBezTo>
                  <a:cubicBezTo>
                    <a:pt x="1846" y="4365"/>
                    <a:pt x="1" y="10778"/>
                    <a:pt x="2373" y="15917"/>
                  </a:cubicBezTo>
                  <a:cubicBezTo>
                    <a:pt x="3890" y="19175"/>
                    <a:pt x="6773" y="22219"/>
                    <a:pt x="9745" y="22219"/>
                  </a:cubicBezTo>
                  <a:cubicBezTo>
                    <a:pt x="11420" y="22219"/>
                    <a:pt x="13123" y="21253"/>
                    <a:pt x="14627" y="18815"/>
                  </a:cubicBezTo>
                  <a:cubicBezTo>
                    <a:pt x="17394" y="14072"/>
                    <a:pt x="24509" y="9680"/>
                    <a:pt x="22137" y="4365"/>
                  </a:cubicBezTo>
                  <a:cubicBezTo>
                    <a:pt x="20723" y="1300"/>
                    <a:pt x="17028" y="1"/>
                    <a:pt x="133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37"/>
            <p:cNvSpPr/>
            <p:nvPr/>
          </p:nvSpPr>
          <p:spPr>
            <a:xfrm>
              <a:off x="6789500" y="4284575"/>
              <a:ext cx="283325" cy="306125"/>
            </a:xfrm>
            <a:custGeom>
              <a:avLst/>
              <a:gdLst/>
              <a:ahLst/>
              <a:cxnLst/>
              <a:rect l="l" t="t" r="r" b="b"/>
              <a:pathLst>
                <a:path w="11333" h="12245" extrusionOk="0">
                  <a:moveTo>
                    <a:pt x="5487" y="1"/>
                  </a:moveTo>
                  <a:cubicBezTo>
                    <a:pt x="4112" y="1"/>
                    <a:pt x="2916" y="832"/>
                    <a:pt x="2724" y="3024"/>
                  </a:cubicBezTo>
                  <a:cubicBezTo>
                    <a:pt x="2372" y="5966"/>
                    <a:pt x="0" y="9788"/>
                    <a:pt x="1977" y="11632"/>
                  </a:cubicBezTo>
                  <a:cubicBezTo>
                    <a:pt x="2539" y="12059"/>
                    <a:pt x="3221" y="12245"/>
                    <a:pt x="3954" y="12245"/>
                  </a:cubicBezTo>
                  <a:cubicBezTo>
                    <a:pt x="6085" y="12245"/>
                    <a:pt x="8641" y="10674"/>
                    <a:pt x="9883" y="8909"/>
                  </a:cubicBezTo>
                  <a:cubicBezTo>
                    <a:pt x="11332" y="6494"/>
                    <a:pt x="10981" y="3199"/>
                    <a:pt x="8785" y="1399"/>
                  </a:cubicBezTo>
                  <a:cubicBezTo>
                    <a:pt x="7872" y="565"/>
                    <a:pt x="6619" y="1"/>
                    <a:pt x="54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37"/>
            <p:cNvSpPr/>
            <p:nvPr/>
          </p:nvSpPr>
          <p:spPr>
            <a:xfrm>
              <a:off x="6454600" y="1471450"/>
              <a:ext cx="581975" cy="419025"/>
            </a:xfrm>
            <a:custGeom>
              <a:avLst/>
              <a:gdLst/>
              <a:ahLst/>
              <a:cxnLst/>
              <a:rect l="l" t="t" r="r" b="b"/>
              <a:pathLst>
                <a:path w="23279" h="16761" extrusionOk="0">
                  <a:moveTo>
                    <a:pt x="5939" y="1"/>
                  </a:moveTo>
                  <a:cubicBezTo>
                    <a:pt x="5064" y="1"/>
                    <a:pt x="4248" y="240"/>
                    <a:pt x="3514" y="825"/>
                  </a:cubicBezTo>
                  <a:cubicBezTo>
                    <a:pt x="0" y="3724"/>
                    <a:pt x="2021" y="10884"/>
                    <a:pt x="5491" y="14178"/>
                  </a:cubicBezTo>
                  <a:cubicBezTo>
                    <a:pt x="7292" y="15883"/>
                    <a:pt x="9750" y="16761"/>
                    <a:pt x="12183" y="16761"/>
                  </a:cubicBezTo>
                  <a:cubicBezTo>
                    <a:pt x="14199" y="16761"/>
                    <a:pt x="16196" y="16158"/>
                    <a:pt x="17789" y="14924"/>
                  </a:cubicBezTo>
                  <a:cubicBezTo>
                    <a:pt x="21258" y="11982"/>
                    <a:pt x="23279" y="6491"/>
                    <a:pt x="16866" y="4471"/>
                  </a:cubicBezTo>
                  <a:cubicBezTo>
                    <a:pt x="13265" y="3328"/>
                    <a:pt x="9199" y="1"/>
                    <a:pt x="59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37"/>
            <p:cNvSpPr/>
            <p:nvPr/>
          </p:nvSpPr>
          <p:spPr>
            <a:xfrm>
              <a:off x="4272800" y="1294600"/>
              <a:ext cx="439225" cy="369700"/>
            </a:xfrm>
            <a:custGeom>
              <a:avLst/>
              <a:gdLst/>
              <a:ahLst/>
              <a:cxnLst/>
              <a:rect l="l" t="t" r="r" b="b"/>
              <a:pathLst>
                <a:path w="17569" h="14788" extrusionOk="0">
                  <a:moveTo>
                    <a:pt x="8313" y="1"/>
                  </a:moveTo>
                  <a:cubicBezTo>
                    <a:pt x="6099" y="1"/>
                    <a:pt x="3860" y="1254"/>
                    <a:pt x="2548" y="3507"/>
                  </a:cubicBezTo>
                  <a:cubicBezTo>
                    <a:pt x="527" y="6977"/>
                    <a:pt x="0" y="12643"/>
                    <a:pt x="5139" y="12994"/>
                  </a:cubicBezTo>
                  <a:cubicBezTo>
                    <a:pt x="7552" y="13256"/>
                    <a:pt x="10445" y="14787"/>
                    <a:pt x="12712" y="14787"/>
                  </a:cubicBezTo>
                  <a:cubicBezTo>
                    <a:pt x="13871" y="14787"/>
                    <a:pt x="14865" y="14387"/>
                    <a:pt x="15549" y="13214"/>
                  </a:cubicBezTo>
                  <a:cubicBezTo>
                    <a:pt x="17569" y="9700"/>
                    <a:pt x="14802" y="3507"/>
                    <a:pt x="11727" y="1136"/>
                  </a:cubicBezTo>
                  <a:cubicBezTo>
                    <a:pt x="10696" y="366"/>
                    <a:pt x="9508" y="1"/>
                    <a:pt x="831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2" name="Google Shape;1242;p37"/>
          <p:cNvGrpSpPr/>
          <p:nvPr/>
        </p:nvGrpSpPr>
        <p:grpSpPr>
          <a:xfrm>
            <a:off x="7120365" y="3645369"/>
            <a:ext cx="2032891" cy="1998878"/>
            <a:chOff x="8044250" y="3470527"/>
            <a:chExt cx="1701164" cy="1672981"/>
          </a:xfrm>
        </p:grpSpPr>
        <p:cxnSp>
          <p:nvCxnSpPr>
            <p:cNvPr id="1243" name="Google Shape;1243;p37"/>
            <p:cNvCxnSpPr/>
            <p:nvPr/>
          </p:nvCxnSpPr>
          <p:spPr>
            <a:xfrm>
              <a:off x="8296475" y="4632925"/>
              <a:ext cx="1332600" cy="470400"/>
            </a:xfrm>
            <a:prstGeom prst="straightConnector1">
              <a:avLst/>
            </a:prstGeom>
            <a:noFill/>
            <a:ln w="9525" cap="flat" cmpd="sng">
              <a:solidFill>
                <a:schemeClr val="accent1"/>
              </a:solidFill>
              <a:prstDash val="solid"/>
              <a:round/>
              <a:headEnd type="none" w="med" len="med"/>
              <a:tailEnd type="none" w="med" len="med"/>
            </a:ln>
          </p:spPr>
        </p:cxnSp>
        <p:sp>
          <p:nvSpPr>
            <p:cNvPr id="1244" name="Google Shape;1244;p37"/>
            <p:cNvSpPr/>
            <p:nvPr/>
          </p:nvSpPr>
          <p:spPr>
            <a:xfrm>
              <a:off x="8287263" y="4478580"/>
              <a:ext cx="1458152" cy="664928"/>
            </a:xfrm>
            <a:custGeom>
              <a:avLst/>
              <a:gdLst/>
              <a:ahLst/>
              <a:cxnLst/>
              <a:rect l="l" t="t" r="r" b="b"/>
              <a:pathLst>
                <a:path w="91163" h="41571" extrusionOk="0">
                  <a:moveTo>
                    <a:pt x="1" y="1"/>
                  </a:moveTo>
                  <a:lnTo>
                    <a:pt x="1" y="9664"/>
                  </a:lnTo>
                  <a:lnTo>
                    <a:pt x="91162" y="41570"/>
                  </a:lnTo>
                  <a:lnTo>
                    <a:pt x="91162" y="41570"/>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37"/>
            <p:cNvSpPr/>
            <p:nvPr/>
          </p:nvSpPr>
          <p:spPr>
            <a:xfrm>
              <a:off x="8287263" y="4633139"/>
              <a:ext cx="1458152" cy="510368"/>
            </a:xfrm>
            <a:custGeom>
              <a:avLst/>
              <a:gdLst/>
              <a:ahLst/>
              <a:cxnLst/>
              <a:rect l="l" t="t" r="r" b="b"/>
              <a:pathLst>
                <a:path w="91163" h="31908" extrusionOk="0">
                  <a:moveTo>
                    <a:pt x="1" y="1"/>
                  </a:moveTo>
                  <a:lnTo>
                    <a:pt x="65880" y="31907"/>
                  </a:lnTo>
                  <a:lnTo>
                    <a:pt x="91162" y="31907"/>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37"/>
            <p:cNvSpPr/>
            <p:nvPr/>
          </p:nvSpPr>
          <p:spPr>
            <a:xfrm>
              <a:off x="8044250" y="3470527"/>
              <a:ext cx="1701164" cy="108894"/>
            </a:xfrm>
            <a:custGeom>
              <a:avLst/>
              <a:gdLst/>
              <a:ahLst/>
              <a:cxnLst/>
              <a:rect l="l" t="t" r="r" b="b"/>
              <a:pathLst>
                <a:path w="106356" h="6808" extrusionOk="0">
                  <a:moveTo>
                    <a:pt x="0" y="1"/>
                  </a:moveTo>
                  <a:lnTo>
                    <a:pt x="0" y="6807"/>
                  </a:lnTo>
                  <a:lnTo>
                    <a:pt x="106355" y="6807"/>
                  </a:lnTo>
                  <a:lnTo>
                    <a:pt x="10635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37"/>
            <p:cNvSpPr/>
            <p:nvPr/>
          </p:nvSpPr>
          <p:spPr>
            <a:xfrm>
              <a:off x="8044250" y="3575518"/>
              <a:ext cx="1701164" cy="1567990"/>
            </a:xfrm>
            <a:custGeom>
              <a:avLst/>
              <a:gdLst/>
              <a:ahLst/>
              <a:cxnLst/>
              <a:rect l="l" t="t" r="r" b="b"/>
              <a:pathLst>
                <a:path w="106356" h="98030" extrusionOk="0">
                  <a:moveTo>
                    <a:pt x="0" y="0"/>
                  </a:moveTo>
                  <a:lnTo>
                    <a:pt x="0" y="49653"/>
                  </a:lnTo>
                  <a:lnTo>
                    <a:pt x="106355" y="98029"/>
                  </a:lnTo>
                  <a:lnTo>
                    <a:pt x="10635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8" name="Google Shape;1248;p37"/>
          <p:cNvSpPr txBox="1">
            <a:spLocks noGrp="1"/>
          </p:cNvSpPr>
          <p:nvPr>
            <p:ph type="title"/>
          </p:nvPr>
        </p:nvSpPr>
        <p:spPr>
          <a:xfrm>
            <a:off x="720000" y="429125"/>
            <a:ext cx="7704000" cy="572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METHOD</a:t>
            </a:r>
            <a:endParaRPr dirty="0"/>
          </a:p>
        </p:txBody>
      </p:sp>
      <p:grpSp>
        <p:nvGrpSpPr>
          <p:cNvPr id="1249" name="Google Shape;1249;p37"/>
          <p:cNvGrpSpPr/>
          <p:nvPr/>
        </p:nvGrpSpPr>
        <p:grpSpPr>
          <a:xfrm>
            <a:off x="5611847" y="1668531"/>
            <a:ext cx="2474116" cy="3482506"/>
            <a:chOff x="6720264" y="2011365"/>
            <a:chExt cx="2300433" cy="3090890"/>
          </a:xfrm>
        </p:grpSpPr>
        <p:sp>
          <p:nvSpPr>
            <p:cNvPr id="1250" name="Google Shape;1250;p37"/>
            <p:cNvSpPr/>
            <p:nvPr/>
          </p:nvSpPr>
          <p:spPr>
            <a:xfrm>
              <a:off x="8433073" y="3213421"/>
              <a:ext cx="587624" cy="566783"/>
            </a:xfrm>
            <a:custGeom>
              <a:avLst/>
              <a:gdLst/>
              <a:ahLst/>
              <a:cxnLst/>
              <a:rect l="l" t="t" r="r" b="b"/>
              <a:pathLst>
                <a:path w="36738" h="35435" extrusionOk="0">
                  <a:moveTo>
                    <a:pt x="1" y="1"/>
                  </a:moveTo>
                  <a:lnTo>
                    <a:pt x="2797" y="35432"/>
                  </a:lnTo>
                  <a:cubicBezTo>
                    <a:pt x="2965" y="35434"/>
                    <a:pt x="3132" y="35435"/>
                    <a:pt x="3299" y="35435"/>
                  </a:cubicBezTo>
                  <a:cubicBezTo>
                    <a:pt x="25989" y="35435"/>
                    <a:pt x="36738" y="19067"/>
                    <a:pt x="32454" y="244"/>
                  </a:cubicBezTo>
                  <a:lnTo>
                    <a:pt x="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37"/>
            <p:cNvSpPr/>
            <p:nvPr/>
          </p:nvSpPr>
          <p:spPr>
            <a:xfrm>
              <a:off x="7806085" y="2540736"/>
              <a:ext cx="671726" cy="975999"/>
            </a:xfrm>
            <a:custGeom>
              <a:avLst/>
              <a:gdLst/>
              <a:ahLst/>
              <a:cxnLst/>
              <a:rect l="l" t="t" r="r" b="b"/>
              <a:pathLst>
                <a:path w="41996" h="61019" extrusionOk="0">
                  <a:moveTo>
                    <a:pt x="21515" y="1"/>
                  </a:moveTo>
                  <a:cubicBezTo>
                    <a:pt x="21515" y="1"/>
                    <a:pt x="20968" y="487"/>
                    <a:pt x="20238" y="1520"/>
                  </a:cubicBezTo>
                  <a:cubicBezTo>
                    <a:pt x="19448" y="2797"/>
                    <a:pt x="18233" y="4802"/>
                    <a:pt x="17200" y="7598"/>
                  </a:cubicBezTo>
                  <a:cubicBezTo>
                    <a:pt x="16957" y="8388"/>
                    <a:pt x="16714" y="9360"/>
                    <a:pt x="16410" y="10393"/>
                  </a:cubicBezTo>
                  <a:cubicBezTo>
                    <a:pt x="15680" y="14161"/>
                    <a:pt x="15437" y="19023"/>
                    <a:pt x="16957" y="24797"/>
                  </a:cubicBezTo>
                  <a:lnTo>
                    <a:pt x="1" y="54455"/>
                  </a:lnTo>
                  <a:lnTo>
                    <a:pt x="20968" y="61018"/>
                  </a:lnTo>
                  <a:lnTo>
                    <a:pt x="33913" y="31421"/>
                  </a:lnTo>
                  <a:lnTo>
                    <a:pt x="36161" y="26620"/>
                  </a:lnTo>
                  <a:lnTo>
                    <a:pt x="39747" y="18476"/>
                  </a:lnTo>
                  <a:lnTo>
                    <a:pt x="41996" y="13432"/>
                  </a:lnTo>
                  <a:lnTo>
                    <a:pt x="40476" y="12399"/>
                  </a:lnTo>
                  <a:lnTo>
                    <a:pt x="26559" y="3283"/>
                  </a:lnTo>
                  <a:lnTo>
                    <a:pt x="21515" y="1"/>
                  </a:ln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37"/>
            <p:cNvSpPr/>
            <p:nvPr/>
          </p:nvSpPr>
          <p:spPr>
            <a:xfrm>
              <a:off x="8097706" y="2415351"/>
              <a:ext cx="105007" cy="996393"/>
            </a:xfrm>
            <a:custGeom>
              <a:avLst/>
              <a:gdLst/>
              <a:ahLst/>
              <a:cxnLst/>
              <a:rect l="l" t="t" r="r" b="b"/>
              <a:pathLst>
                <a:path w="6565" h="62294" extrusionOk="0">
                  <a:moveTo>
                    <a:pt x="5288" y="0"/>
                  </a:moveTo>
                  <a:lnTo>
                    <a:pt x="2006" y="486"/>
                  </a:lnTo>
                  <a:cubicBezTo>
                    <a:pt x="2493" y="486"/>
                    <a:pt x="487" y="61504"/>
                    <a:pt x="1" y="61504"/>
                  </a:cubicBezTo>
                  <a:lnTo>
                    <a:pt x="6564" y="62294"/>
                  </a:lnTo>
                  <a:lnTo>
                    <a:pt x="528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37"/>
            <p:cNvSpPr/>
            <p:nvPr/>
          </p:nvSpPr>
          <p:spPr>
            <a:xfrm>
              <a:off x="7558210" y="2913051"/>
              <a:ext cx="583258" cy="603683"/>
            </a:xfrm>
            <a:custGeom>
              <a:avLst/>
              <a:gdLst/>
              <a:ahLst/>
              <a:cxnLst/>
              <a:rect l="l" t="t" r="r" b="b"/>
              <a:pathLst>
                <a:path w="36465" h="37742" extrusionOk="0">
                  <a:moveTo>
                    <a:pt x="0" y="0"/>
                  </a:moveTo>
                  <a:lnTo>
                    <a:pt x="1033" y="8630"/>
                  </a:lnTo>
                  <a:lnTo>
                    <a:pt x="15498" y="31178"/>
                  </a:lnTo>
                  <a:lnTo>
                    <a:pt x="36465" y="37741"/>
                  </a:lnTo>
                  <a:cubicBezTo>
                    <a:pt x="34216" y="7901"/>
                    <a:pt x="1" y="1"/>
                    <a:pt x="0" y="0"/>
                  </a:cubicBez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37"/>
            <p:cNvSpPr/>
            <p:nvPr/>
          </p:nvSpPr>
          <p:spPr>
            <a:xfrm>
              <a:off x="7161598" y="4318692"/>
              <a:ext cx="360655" cy="592007"/>
            </a:xfrm>
            <a:custGeom>
              <a:avLst/>
              <a:gdLst/>
              <a:ahLst/>
              <a:cxnLst/>
              <a:rect l="l" t="t" r="r" b="b"/>
              <a:pathLst>
                <a:path w="22548" h="37012" extrusionOk="0">
                  <a:moveTo>
                    <a:pt x="7840" y="0"/>
                  </a:moveTo>
                  <a:lnTo>
                    <a:pt x="0" y="37012"/>
                  </a:lnTo>
                  <a:lnTo>
                    <a:pt x="14465" y="37012"/>
                  </a:lnTo>
                  <a:lnTo>
                    <a:pt x="22548" y="0"/>
                  </a:ln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37"/>
            <p:cNvSpPr/>
            <p:nvPr/>
          </p:nvSpPr>
          <p:spPr>
            <a:xfrm>
              <a:off x="6720264" y="4756123"/>
              <a:ext cx="789353" cy="346132"/>
            </a:xfrm>
            <a:custGeom>
              <a:avLst/>
              <a:gdLst/>
              <a:ahLst/>
              <a:cxnLst/>
              <a:rect l="l" t="t" r="r" b="b"/>
              <a:pathLst>
                <a:path w="49350" h="21640" extrusionOk="0">
                  <a:moveTo>
                    <a:pt x="29112" y="1"/>
                  </a:moveTo>
                  <a:cubicBezTo>
                    <a:pt x="22754" y="8495"/>
                    <a:pt x="16566" y="12903"/>
                    <a:pt x="9515" y="12903"/>
                  </a:cubicBezTo>
                  <a:cubicBezTo>
                    <a:pt x="8141" y="12903"/>
                    <a:pt x="6735" y="12736"/>
                    <a:pt x="5288" y="12399"/>
                  </a:cubicBezTo>
                  <a:cubicBezTo>
                    <a:pt x="5005" y="12342"/>
                    <a:pt x="4732" y="12312"/>
                    <a:pt x="4469" y="12312"/>
                  </a:cubicBezTo>
                  <a:cubicBezTo>
                    <a:pt x="3604" y="12312"/>
                    <a:pt x="2856" y="12639"/>
                    <a:pt x="2250" y="13432"/>
                  </a:cubicBezTo>
                  <a:lnTo>
                    <a:pt x="1" y="16471"/>
                  </a:lnTo>
                  <a:cubicBezTo>
                    <a:pt x="1" y="16471"/>
                    <a:pt x="7987" y="21640"/>
                    <a:pt x="19099" y="21640"/>
                  </a:cubicBezTo>
                  <a:cubicBezTo>
                    <a:pt x="23558" y="21640"/>
                    <a:pt x="28519" y="20808"/>
                    <a:pt x="33670" y="18476"/>
                  </a:cubicBezTo>
                  <a:lnTo>
                    <a:pt x="33670" y="21515"/>
                  </a:lnTo>
                  <a:lnTo>
                    <a:pt x="46311" y="21515"/>
                  </a:lnTo>
                  <a:lnTo>
                    <a:pt x="46311" y="17747"/>
                  </a:lnTo>
                  <a:cubicBezTo>
                    <a:pt x="46311" y="17747"/>
                    <a:pt x="49350" y="10150"/>
                    <a:pt x="44062" y="4559"/>
                  </a:cubicBezTo>
                  <a:lnTo>
                    <a:pt x="291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37"/>
            <p:cNvSpPr/>
            <p:nvPr/>
          </p:nvSpPr>
          <p:spPr>
            <a:xfrm>
              <a:off x="7631116" y="4318692"/>
              <a:ext cx="235254" cy="592007"/>
            </a:xfrm>
            <a:custGeom>
              <a:avLst/>
              <a:gdLst/>
              <a:ahLst/>
              <a:cxnLst/>
              <a:rect l="l" t="t" r="r" b="b"/>
              <a:pathLst>
                <a:path w="14708" h="37012" extrusionOk="0">
                  <a:moveTo>
                    <a:pt x="0" y="0"/>
                  </a:moveTo>
                  <a:lnTo>
                    <a:pt x="0" y="37012"/>
                  </a:lnTo>
                  <a:lnTo>
                    <a:pt x="14708" y="37012"/>
                  </a:lnTo>
                  <a:lnTo>
                    <a:pt x="14708" y="0"/>
                  </a:ln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37"/>
            <p:cNvSpPr/>
            <p:nvPr/>
          </p:nvSpPr>
          <p:spPr>
            <a:xfrm>
              <a:off x="7161598" y="4756123"/>
              <a:ext cx="785450" cy="346132"/>
            </a:xfrm>
            <a:custGeom>
              <a:avLst/>
              <a:gdLst/>
              <a:ahLst/>
              <a:cxnLst/>
              <a:rect l="l" t="t" r="r" b="b"/>
              <a:pathLst>
                <a:path w="49106" h="21640" extrusionOk="0">
                  <a:moveTo>
                    <a:pt x="28868" y="1"/>
                  </a:moveTo>
                  <a:cubicBezTo>
                    <a:pt x="22713" y="8495"/>
                    <a:pt x="16559" y="12903"/>
                    <a:pt x="9371" y="12903"/>
                  </a:cubicBezTo>
                  <a:cubicBezTo>
                    <a:pt x="7970" y="12903"/>
                    <a:pt x="6531" y="12736"/>
                    <a:pt x="5045" y="12399"/>
                  </a:cubicBezTo>
                  <a:cubicBezTo>
                    <a:pt x="4818" y="12342"/>
                    <a:pt x="4575" y="12312"/>
                    <a:pt x="4329" y="12312"/>
                  </a:cubicBezTo>
                  <a:cubicBezTo>
                    <a:pt x="3520" y="12312"/>
                    <a:pt x="2683" y="12639"/>
                    <a:pt x="2310" y="13432"/>
                  </a:cubicBezTo>
                  <a:lnTo>
                    <a:pt x="0" y="16471"/>
                  </a:lnTo>
                  <a:cubicBezTo>
                    <a:pt x="0" y="16471"/>
                    <a:pt x="7987" y="21640"/>
                    <a:pt x="19011" y="21640"/>
                  </a:cubicBezTo>
                  <a:cubicBezTo>
                    <a:pt x="23433" y="21640"/>
                    <a:pt x="28345" y="20808"/>
                    <a:pt x="33426" y="18476"/>
                  </a:cubicBezTo>
                  <a:lnTo>
                    <a:pt x="33426" y="21515"/>
                  </a:lnTo>
                  <a:lnTo>
                    <a:pt x="46067" y="21515"/>
                  </a:lnTo>
                  <a:lnTo>
                    <a:pt x="46067" y="17747"/>
                  </a:lnTo>
                  <a:cubicBezTo>
                    <a:pt x="46067" y="17747"/>
                    <a:pt x="49106" y="10150"/>
                    <a:pt x="44062" y="4559"/>
                  </a:cubicBezTo>
                  <a:lnTo>
                    <a:pt x="288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37"/>
            <p:cNvSpPr/>
            <p:nvPr/>
          </p:nvSpPr>
          <p:spPr>
            <a:xfrm>
              <a:off x="7441559" y="3342709"/>
              <a:ext cx="910851" cy="401490"/>
            </a:xfrm>
            <a:custGeom>
              <a:avLst/>
              <a:gdLst/>
              <a:ahLst/>
              <a:cxnLst/>
              <a:rect l="l" t="t" r="r" b="b"/>
              <a:pathLst>
                <a:path w="56946" h="25101" extrusionOk="0">
                  <a:moveTo>
                    <a:pt x="56946" y="1"/>
                  </a:moveTo>
                  <a:lnTo>
                    <a:pt x="12884" y="1277"/>
                  </a:lnTo>
                  <a:cubicBezTo>
                    <a:pt x="5531" y="1520"/>
                    <a:pt x="0" y="7354"/>
                    <a:pt x="0" y="14708"/>
                  </a:cubicBezTo>
                  <a:lnTo>
                    <a:pt x="0" y="25101"/>
                  </a:lnTo>
                  <a:lnTo>
                    <a:pt x="56946" y="25101"/>
                  </a:lnTo>
                  <a:lnTo>
                    <a:pt x="56946" y="1"/>
                  </a:lnTo>
                  <a:close/>
                </a:path>
              </a:pathLst>
            </a:custGeom>
            <a:solidFill>
              <a:srgbClr val="5F5C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37"/>
            <p:cNvSpPr/>
            <p:nvPr/>
          </p:nvSpPr>
          <p:spPr>
            <a:xfrm>
              <a:off x="7185895" y="3363135"/>
              <a:ext cx="668815" cy="1267604"/>
            </a:xfrm>
            <a:custGeom>
              <a:avLst/>
              <a:gdLst/>
              <a:ahLst/>
              <a:cxnLst/>
              <a:rect l="l" t="t" r="r" b="b"/>
              <a:pathLst>
                <a:path w="41814" h="79250" extrusionOk="0">
                  <a:moveTo>
                    <a:pt x="41813" y="0"/>
                  </a:moveTo>
                  <a:lnTo>
                    <a:pt x="26620" y="243"/>
                  </a:lnTo>
                  <a:cubicBezTo>
                    <a:pt x="20239" y="243"/>
                    <a:pt x="14951" y="4801"/>
                    <a:pt x="13675" y="10879"/>
                  </a:cubicBezTo>
                  <a:lnTo>
                    <a:pt x="1" y="79250"/>
                  </a:lnTo>
                  <a:lnTo>
                    <a:pt x="20542" y="79250"/>
                  </a:lnTo>
                  <a:lnTo>
                    <a:pt x="41266" y="4558"/>
                  </a:lnTo>
                  <a:lnTo>
                    <a:pt x="4181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37"/>
            <p:cNvSpPr/>
            <p:nvPr/>
          </p:nvSpPr>
          <p:spPr>
            <a:xfrm>
              <a:off x="7509602" y="3399091"/>
              <a:ext cx="401490" cy="1231647"/>
            </a:xfrm>
            <a:custGeom>
              <a:avLst/>
              <a:gdLst/>
              <a:ahLst/>
              <a:cxnLst/>
              <a:rect l="l" t="t" r="r" b="b"/>
              <a:pathLst>
                <a:path w="25101" h="77002" extrusionOk="0">
                  <a:moveTo>
                    <a:pt x="13675" y="1"/>
                  </a:moveTo>
                  <a:cubicBezTo>
                    <a:pt x="6078" y="1"/>
                    <a:pt x="1" y="6625"/>
                    <a:pt x="547" y="14222"/>
                  </a:cubicBezTo>
                  <a:lnTo>
                    <a:pt x="4315" y="77002"/>
                  </a:lnTo>
                  <a:lnTo>
                    <a:pt x="24857" y="77002"/>
                  </a:lnTo>
                  <a:lnTo>
                    <a:pt x="2510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37"/>
            <p:cNvSpPr/>
            <p:nvPr/>
          </p:nvSpPr>
          <p:spPr>
            <a:xfrm>
              <a:off x="7728317" y="3358992"/>
              <a:ext cx="842809" cy="424635"/>
            </a:xfrm>
            <a:custGeom>
              <a:avLst/>
              <a:gdLst/>
              <a:ahLst/>
              <a:cxnLst/>
              <a:rect l="l" t="t" r="r" b="b"/>
              <a:pathLst>
                <a:path w="52692" h="26548" extrusionOk="0">
                  <a:moveTo>
                    <a:pt x="52414" y="1"/>
                  </a:moveTo>
                  <a:cubicBezTo>
                    <a:pt x="48303" y="1"/>
                    <a:pt x="1" y="2508"/>
                    <a:pt x="1" y="2508"/>
                  </a:cubicBezTo>
                  <a:cubicBezTo>
                    <a:pt x="1" y="2508"/>
                    <a:pt x="5592" y="25845"/>
                    <a:pt x="5592" y="26331"/>
                  </a:cubicBezTo>
                  <a:cubicBezTo>
                    <a:pt x="5592" y="26493"/>
                    <a:pt x="8887" y="26547"/>
                    <a:pt x="13711" y="26547"/>
                  </a:cubicBezTo>
                  <a:cubicBezTo>
                    <a:pt x="23358" y="26547"/>
                    <a:pt x="39119" y="26331"/>
                    <a:pt x="46858" y="26331"/>
                  </a:cubicBezTo>
                  <a:cubicBezTo>
                    <a:pt x="46858" y="26331"/>
                    <a:pt x="52692" y="259"/>
                    <a:pt x="52692" y="16"/>
                  </a:cubicBezTo>
                  <a:cubicBezTo>
                    <a:pt x="52692" y="6"/>
                    <a:pt x="52596" y="1"/>
                    <a:pt x="5241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37"/>
            <p:cNvSpPr/>
            <p:nvPr/>
          </p:nvSpPr>
          <p:spPr>
            <a:xfrm>
              <a:off x="8028687" y="2411448"/>
              <a:ext cx="145842" cy="279017"/>
            </a:xfrm>
            <a:custGeom>
              <a:avLst/>
              <a:gdLst/>
              <a:ahLst/>
              <a:cxnLst/>
              <a:rect l="l" t="t" r="r" b="b"/>
              <a:pathLst>
                <a:path w="9118" h="17444" extrusionOk="0">
                  <a:moveTo>
                    <a:pt x="1" y="1"/>
                  </a:moveTo>
                  <a:lnTo>
                    <a:pt x="1763" y="17443"/>
                  </a:lnTo>
                  <a:lnTo>
                    <a:pt x="9117" y="15195"/>
                  </a:lnTo>
                  <a:lnTo>
                    <a:pt x="8874" y="10880"/>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37"/>
            <p:cNvSpPr/>
            <p:nvPr/>
          </p:nvSpPr>
          <p:spPr>
            <a:xfrm>
              <a:off x="7619439" y="2155800"/>
              <a:ext cx="667839" cy="474396"/>
            </a:xfrm>
            <a:custGeom>
              <a:avLst/>
              <a:gdLst/>
              <a:ahLst/>
              <a:cxnLst/>
              <a:rect l="l" t="t" r="r" b="b"/>
              <a:pathLst>
                <a:path w="41753" h="29659" extrusionOk="0">
                  <a:moveTo>
                    <a:pt x="1" y="0"/>
                  </a:moveTo>
                  <a:lnTo>
                    <a:pt x="14708" y="29658"/>
                  </a:lnTo>
                  <a:lnTo>
                    <a:pt x="25587" y="28382"/>
                  </a:lnTo>
                  <a:lnTo>
                    <a:pt x="27592" y="28139"/>
                  </a:lnTo>
                  <a:lnTo>
                    <a:pt x="33427" y="27349"/>
                  </a:lnTo>
                  <a:lnTo>
                    <a:pt x="34460" y="25100"/>
                  </a:lnTo>
                  <a:lnTo>
                    <a:pt x="36952" y="19509"/>
                  </a:lnTo>
                  <a:lnTo>
                    <a:pt x="41753" y="7111"/>
                  </a:lnTo>
                  <a:lnTo>
                    <a:pt x="1" y="0"/>
                  </a:ln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37"/>
            <p:cNvSpPr/>
            <p:nvPr/>
          </p:nvSpPr>
          <p:spPr>
            <a:xfrm>
              <a:off x="8024801" y="2451308"/>
              <a:ext cx="133190" cy="158462"/>
            </a:xfrm>
            <a:custGeom>
              <a:avLst/>
              <a:gdLst/>
              <a:ahLst/>
              <a:cxnLst/>
              <a:rect l="l" t="t" r="r" b="b"/>
              <a:pathLst>
                <a:path w="8327" h="9907" extrusionOk="0">
                  <a:moveTo>
                    <a:pt x="1" y="1"/>
                  </a:moveTo>
                  <a:lnTo>
                    <a:pt x="244" y="9907"/>
                  </a:lnTo>
                  <a:lnTo>
                    <a:pt x="2249" y="9664"/>
                  </a:lnTo>
                  <a:lnTo>
                    <a:pt x="8084" y="8874"/>
                  </a:lnTo>
                  <a:cubicBezTo>
                    <a:pt x="8084" y="8874"/>
                    <a:pt x="8327" y="7111"/>
                    <a:pt x="6808" y="4863"/>
                  </a:cubicBezTo>
                  <a:cubicBezTo>
                    <a:pt x="6078" y="3343"/>
                    <a:pt x="4012" y="1520"/>
                    <a:pt x="730" y="305"/>
                  </a:cubicBezTo>
                  <a:cubicBezTo>
                    <a:pt x="487" y="305"/>
                    <a:pt x="244" y="305"/>
                    <a:pt x="1" y="1"/>
                  </a:cubicBez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37"/>
            <p:cNvSpPr/>
            <p:nvPr/>
          </p:nvSpPr>
          <p:spPr>
            <a:xfrm>
              <a:off x="7477516" y="2112806"/>
              <a:ext cx="586121" cy="603619"/>
            </a:xfrm>
            <a:custGeom>
              <a:avLst/>
              <a:gdLst/>
              <a:ahLst/>
              <a:cxnLst/>
              <a:rect l="l" t="t" r="r" b="b"/>
              <a:pathLst>
                <a:path w="36644" h="37738" extrusionOk="0">
                  <a:moveTo>
                    <a:pt x="10387" y="0"/>
                  </a:moveTo>
                  <a:cubicBezTo>
                    <a:pt x="7077" y="0"/>
                    <a:pt x="3823" y="1959"/>
                    <a:pt x="2553" y="5241"/>
                  </a:cubicBezTo>
                  <a:lnTo>
                    <a:pt x="1520" y="7793"/>
                  </a:lnTo>
                  <a:cubicBezTo>
                    <a:pt x="1034" y="9009"/>
                    <a:pt x="791" y="10285"/>
                    <a:pt x="487" y="11318"/>
                  </a:cubicBezTo>
                  <a:cubicBezTo>
                    <a:pt x="487" y="11804"/>
                    <a:pt x="244" y="12351"/>
                    <a:pt x="244" y="12838"/>
                  </a:cubicBezTo>
                  <a:lnTo>
                    <a:pt x="244" y="13081"/>
                  </a:lnTo>
                  <a:lnTo>
                    <a:pt x="244" y="14114"/>
                  </a:lnTo>
                  <a:cubicBezTo>
                    <a:pt x="1" y="17882"/>
                    <a:pt x="1034" y="21468"/>
                    <a:pt x="2797" y="24506"/>
                  </a:cubicBezTo>
                  <a:cubicBezTo>
                    <a:pt x="4073" y="26512"/>
                    <a:pt x="5592" y="28517"/>
                    <a:pt x="7598" y="30037"/>
                  </a:cubicBezTo>
                  <a:cubicBezTo>
                    <a:pt x="8084" y="30280"/>
                    <a:pt x="8388" y="30584"/>
                    <a:pt x="8874" y="30827"/>
                  </a:cubicBezTo>
                  <a:cubicBezTo>
                    <a:pt x="8874" y="30827"/>
                    <a:pt x="9117" y="31070"/>
                    <a:pt x="9360" y="31070"/>
                  </a:cubicBezTo>
                  <a:cubicBezTo>
                    <a:pt x="10393" y="31799"/>
                    <a:pt x="11427" y="32346"/>
                    <a:pt x="12642" y="32832"/>
                  </a:cubicBezTo>
                  <a:cubicBezTo>
                    <a:pt x="17504" y="35385"/>
                    <a:pt x="23581" y="36904"/>
                    <a:pt x="28139" y="37634"/>
                  </a:cubicBezTo>
                  <a:cubicBezTo>
                    <a:pt x="28543" y="37704"/>
                    <a:pt x="28943" y="37737"/>
                    <a:pt x="29335" y="37737"/>
                  </a:cubicBezTo>
                  <a:cubicBezTo>
                    <a:pt x="33371" y="37737"/>
                    <a:pt x="36644" y="34169"/>
                    <a:pt x="35979" y="29794"/>
                  </a:cubicBezTo>
                  <a:lnTo>
                    <a:pt x="32941" y="11318"/>
                  </a:lnTo>
                  <a:lnTo>
                    <a:pt x="14161" y="926"/>
                  </a:lnTo>
                  <a:cubicBezTo>
                    <a:pt x="12970" y="296"/>
                    <a:pt x="11675" y="0"/>
                    <a:pt x="10387" y="0"/>
                  </a:cubicBez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37"/>
            <p:cNvSpPr/>
            <p:nvPr/>
          </p:nvSpPr>
          <p:spPr>
            <a:xfrm>
              <a:off x="7627229" y="2516439"/>
              <a:ext cx="194435" cy="235254"/>
            </a:xfrm>
            <a:custGeom>
              <a:avLst/>
              <a:gdLst/>
              <a:ahLst/>
              <a:cxnLst/>
              <a:rect l="l" t="t" r="r" b="b"/>
              <a:pathLst>
                <a:path w="12156" h="14708" extrusionOk="0">
                  <a:moveTo>
                    <a:pt x="1520" y="1"/>
                  </a:moveTo>
                  <a:lnTo>
                    <a:pt x="0" y="5835"/>
                  </a:lnTo>
                  <a:cubicBezTo>
                    <a:pt x="0" y="6078"/>
                    <a:pt x="243" y="6078"/>
                    <a:pt x="243" y="6078"/>
                  </a:cubicBezTo>
                  <a:cubicBezTo>
                    <a:pt x="1276" y="6868"/>
                    <a:pt x="1763" y="7597"/>
                    <a:pt x="2310" y="8084"/>
                  </a:cubicBezTo>
                  <a:cubicBezTo>
                    <a:pt x="3039" y="9603"/>
                    <a:pt x="3039" y="11122"/>
                    <a:pt x="2796" y="11912"/>
                  </a:cubicBezTo>
                  <a:cubicBezTo>
                    <a:pt x="2553" y="12945"/>
                    <a:pt x="3039" y="13918"/>
                    <a:pt x="4072" y="14465"/>
                  </a:cubicBezTo>
                  <a:cubicBezTo>
                    <a:pt x="4558" y="14465"/>
                    <a:pt x="4801" y="14708"/>
                    <a:pt x="5105" y="14708"/>
                  </a:cubicBezTo>
                  <a:cubicBezTo>
                    <a:pt x="6078" y="14708"/>
                    <a:pt x="7111" y="14161"/>
                    <a:pt x="7597" y="13432"/>
                  </a:cubicBezTo>
                  <a:lnTo>
                    <a:pt x="10879" y="9907"/>
                  </a:lnTo>
                  <a:cubicBezTo>
                    <a:pt x="12155" y="7597"/>
                    <a:pt x="11426" y="4802"/>
                    <a:pt x="9116" y="3829"/>
                  </a:cubicBezTo>
                  <a:lnTo>
                    <a:pt x="1520" y="1"/>
                  </a:ln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37"/>
            <p:cNvSpPr/>
            <p:nvPr/>
          </p:nvSpPr>
          <p:spPr>
            <a:xfrm>
              <a:off x="7627229" y="2564696"/>
              <a:ext cx="93331" cy="81047"/>
            </a:xfrm>
            <a:custGeom>
              <a:avLst/>
              <a:gdLst/>
              <a:ahLst/>
              <a:cxnLst/>
              <a:rect l="l" t="t" r="r" b="b"/>
              <a:pathLst>
                <a:path w="5835" h="5067" extrusionOk="0">
                  <a:moveTo>
                    <a:pt x="4321" y="0"/>
                  </a:moveTo>
                  <a:cubicBezTo>
                    <a:pt x="4037" y="0"/>
                    <a:pt x="3772" y="80"/>
                    <a:pt x="3586" y="265"/>
                  </a:cubicBezTo>
                  <a:lnTo>
                    <a:pt x="0" y="2818"/>
                  </a:lnTo>
                  <a:cubicBezTo>
                    <a:pt x="0" y="3061"/>
                    <a:pt x="243" y="3061"/>
                    <a:pt x="243" y="3061"/>
                  </a:cubicBezTo>
                  <a:cubicBezTo>
                    <a:pt x="1276" y="3851"/>
                    <a:pt x="1763" y="4580"/>
                    <a:pt x="2310" y="5067"/>
                  </a:cubicBezTo>
                  <a:lnTo>
                    <a:pt x="5348" y="2332"/>
                  </a:lnTo>
                  <a:cubicBezTo>
                    <a:pt x="5834" y="1785"/>
                    <a:pt x="5834" y="1055"/>
                    <a:pt x="5591" y="508"/>
                  </a:cubicBezTo>
                  <a:cubicBezTo>
                    <a:pt x="5291" y="208"/>
                    <a:pt x="4782" y="0"/>
                    <a:pt x="4321" y="0"/>
                  </a:cubicBez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37"/>
            <p:cNvSpPr/>
            <p:nvPr/>
          </p:nvSpPr>
          <p:spPr>
            <a:xfrm>
              <a:off x="7522238" y="2445981"/>
              <a:ext cx="186662" cy="159902"/>
            </a:xfrm>
            <a:custGeom>
              <a:avLst/>
              <a:gdLst/>
              <a:ahLst/>
              <a:cxnLst/>
              <a:rect l="l" t="t" r="r" b="b"/>
              <a:pathLst>
                <a:path w="11670" h="9997" extrusionOk="0">
                  <a:moveTo>
                    <a:pt x="6887" y="0"/>
                  </a:moveTo>
                  <a:cubicBezTo>
                    <a:pt x="6706" y="0"/>
                    <a:pt x="6516" y="31"/>
                    <a:pt x="6321" y="91"/>
                  </a:cubicBezTo>
                  <a:lnTo>
                    <a:pt x="1" y="3676"/>
                  </a:lnTo>
                  <a:cubicBezTo>
                    <a:pt x="1277" y="5682"/>
                    <a:pt x="2796" y="7687"/>
                    <a:pt x="4802" y="9207"/>
                  </a:cubicBezTo>
                  <a:cubicBezTo>
                    <a:pt x="5288" y="9450"/>
                    <a:pt x="5592" y="9754"/>
                    <a:pt x="6078" y="9997"/>
                  </a:cubicBezTo>
                  <a:lnTo>
                    <a:pt x="6321" y="9207"/>
                  </a:lnTo>
                  <a:lnTo>
                    <a:pt x="11122" y="5682"/>
                  </a:lnTo>
                  <a:cubicBezTo>
                    <a:pt x="11365" y="5682"/>
                    <a:pt x="11669" y="5196"/>
                    <a:pt x="11669" y="4892"/>
                  </a:cubicBezTo>
                  <a:cubicBezTo>
                    <a:pt x="11669" y="4102"/>
                    <a:pt x="10987" y="3592"/>
                    <a:pt x="10307" y="3592"/>
                  </a:cubicBezTo>
                  <a:cubicBezTo>
                    <a:pt x="10151" y="3592"/>
                    <a:pt x="9994" y="3619"/>
                    <a:pt x="9846" y="3676"/>
                  </a:cubicBezTo>
                  <a:lnTo>
                    <a:pt x="3769" y="5925"/>
                  </a:lnTo>
                  <a:lnTo>
                    <a:pt x="7840" y="2157"/>
                  </a:lnTo>
                  <a:cubicBezTo>
                    <a:pt x="8084" y="1853"/>
                    <a:pt x="8084" y="1367"/>
                    <a:pt x="8084" y="1124"/>
                  </a:cubicBezTo>
                  <a:lnTo>
                    <a:pt x="8084" y="881"/>
                  </a:lnTo>
                  <a:cubicBezTo>
                    <a:pt x="7900" y="285"/>
                    <a:pt x="7441" y="0"/>
                    <a:pt x="6887" y="0"/>
                  </a:cubicBez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37"/>
            <p:cNvSpPr/>
            <p:nvPr/>
          </p:nvSpPr>
          <p:spPr>
            <a:xfrm>
              <a:off x="7427307" y="2011365"/>
              <a:ext cx="616959" cy="430202"/>
            </a:xfrm>
            <a:custGeom>
              <a:avLst/>
              <a:gdLst/>
              <a:ahLst/>
              <a:cxnLst/>
              <a:rect l="l" t="t" r="r" b="b"/>
              <a:pathLst>
                <a:path w="38572" h="26896" extrusionOk="0">
                  <a:moveTo>
                    <a:pt x="20643" y="1"/>
                  </a:moveTo>
                  <a:cubicBezTo>
                    <a:pt x="14423" y="1"/>
                    <a:pt x="8310" y="3669"/>
                    <a:pt x="5936" y="10063"/>
                  </a:cubicBezTo>
                  <a:lnTo>
                    <a:pt x="1134" y="21975"/>
                  </a:lnTo>
                  <a:cubicBezTo>
                    <a:pt x="0" y="24460"/>
                    <a:pt x="1650" y="26896"/>
                    <a:pt x="3993" y="26896"/>
                  </a:cubicBezTo>
                  <a:cubicBezTo>
                    <a:pt x="4287" y="26896"/>
                    <a:pt x="4591" y="26858"/>
                    <a:pt x="4902" y="26776"/>
                  </a:cubicBezTo>
                  <a:cubicBezTo>
                    <a:pt x="11527" y="25014"/>
                    <a:pt x="21615" y="20942"/>
                    <a:pt x="27693" y="13345"/>
                  </a:cubicBezTo>
                  <a:lnTo>
                    <a:pt x="38571" y="13588"/>
                  </a:lnTo>
                  <a:cubicBezTo>
                    <a:pt x="38571" y="13588"/>
                    <a:pt x="36080" y="8787"/>
                    <a:pt x="30975" y="3986"/>
                  </a:cubicBezTo>
                  <a:cubicBezTo>
                    <a:pt x="27984" y="1265"/>
                    <a:pt x="24295" y="1"/>
                    <a:pt x="20643" y="1"/>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37"/>
            <p:cNvSpPr/>
            <p:nvPr/>
          </p:nvSpPr>
          <p:spPr>
            <a:xfrm>
              <a:off x="7927599" y="2228705"/>
              <a:ext cx="323723" cy="478282"/>
            </a:xfrm>
            <a:custGeom>
              <a:avLst/>
              <a:gdLst/>
              <a:ahLst/>
              <a:cxnLst/>
              <a:rect l="l" t="t" r="r" b="b"/>
              <a:pathLst>
                <a:path w="20239" h="29902" extrusionOk="0">
                  <a:moveTo>
                    <a:pt x="3039" y="0"/>
                  </a:moveTo>
                  <a:lnTo>
                    <a:pt x="0" y="5348"/>
                  </a:lnTo>
                  <a:lnTo>
                    <a:pt x="2735" y="6625"/>
                  </a:lnTo>
                  <a:cubicBezTo>
                    <a:pt x="4802" y="7840"/>
                    <a:pt x="6321" y="9907"/>
                    <a:pt x="6564" y="11912"/>
                  </a:cubicBezTo>
                  <a:lnTo>
                    <a:pt x="6807" y="14222"/>
                  </a:lnTo>
                  <a:lnTo>
                    <a:pt x="8326" y="23581"/>
                  </a:lnTo>
                  <a:lnTo>
                    <a:pt x="14161" y="22791"/>
                  </a:lnTo>
                  <a:lnTo>
                    <a:pt x="20238" y="29901"/>
                  </a:lnTo>
                  <a:lnTo>
                    <a:pt x="17686" y="14951"/>
                  </a:lnTo>
                  <a:lnTo>
                    <a:pt x="10089" y="547"/>
                  </a:lnTo>
                  <a:lnTo>
                    <a:pt x="7293" y="0"/>
                  </a:ln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37"/>
            <p:cNvSpPr/>
            <p:nvPr/>
          </p:nvSpPr>
          <p:spPr>
            <a:xfrm>
              <a:off x="7770576" y="2090908"/>
              <a:ext cx="246579" cy="247651"/>
            </a:xfrm>
            <a:custGeom>
              <a:avLst/>
              <a:gdLst/>
              <a:ahLst/>
              <a:cxnLst/>
              <a:rect l="l" t="t" r="r" b="b"/>
              <a:pathLst>
                <a:path w="15416" h="15483" extrusionOk="0">
                  <a:moveTo>
                    <a:pt x="6299" y="1"/>
                  </a:moveTo>
                  <a:cubicBezTo>
                    <a:pt x="2922" y="1"/>
                    <a:pt x="0" y="3918"/>
                    <a:pt x="2707" y="13173"/>
                  </a:cubicBezTo>
                  <a:lnTo>
                    <a:pt x="11033" y="15483"/>
                  </a:lnTo>
                  <a:cubicBezTo>
                    <a:pt x="15415" y="6078"/>
                    <a:pt x="10504" y="1"/>
                    <a:pt x="6299" y="1"/>
                  </a:cubicBez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37"/>
            <p:cNvSpPr/>
            <p:nvPr/>
          </p:nvSpPr>
          <p:spPr>
            <a:xfrm>
              <a:off x="8150201" y="2210535"/>
              <a:ext cx="817536" cy="1006789"/>
            </a:xfrm>
            <a:custGeom>
              <a:avLst/>
              <a:gdLst/>
              <a:ahLst/>
              <a:cxnLst/>
              <a:rect l="l" t="t" r="r" b="b"/>
              <a:pathLst>
                <a:path w="51112" h="62944" extrusionOk="0">
                  <a:moveTo>
                    <a:pt x="9875" y="1"/>
                  </a:moveTo>
                  <a:cubicBezTo>
                    <a:pt x="3950" y="1"/>
                    <a:pt x="1" y="1926"/>
                    <a:pt x="1" y="1926"/>
                  </a:cubicBezTo>
                  <a:lnTo>
                    <a:pt x="730" y="15054"/>
                  </a:lnTo>
                  <a:lnTo>
                    <a:pt x="244" y="23927"/>
                  </a:lnTo>
                  <a:cubicBezTo>
                    <a:pt x="244" y="23927"/>
                    <a:pt x="2796" y="36872"/>
                    <a:pt x="11365" y="44468"/>
                  </a:cubicBezTo>
                  <a:cubicBezTo>
                    <a:pt x="12642" y="45441"/>
                    <a:pt x="13918" y="46474"/>
                    <a:pt x="15680" y="47507"/>
                  </a:cubicBezTo>
                  <a:cubicBezTo>
                    <a:pt x="16957" y="47993"/>
                    <a:pt x="18233" y="48480"/>
                    <a:pt x="19752" y="49027"/>
                  </a:cubicBezTo>
                  <a:cubicBezTo>
                    <a:pt x="20238" y="49027"/>
                    <a:pt x="20725" y="49270"/>
                    <a:pt x="21272" y="49270"/>
                  </a:cubicBezTo>
                  <a:lnTo>
                    <a:pt x="31664" y="62944"/>
                  </a:lnTo>
                  <a:lnTo>
                    <a:pt x="50139" y="62944"/>
                  </a:lnTo>
                  <a:cubicBezTo>
                    <a:pt x="50139" y="62944"/>
                    <a:pt x="51112" y="49027"/>
                    <a:pt x="46067" y="33590"/>
                  </a:cubicBezTo>
                  <a:cubicBezTo>
                    <a:pt x="43819" y="26236"/>
                    <a:pt x="39990" y="18639"/>
                    <a:pt x="34156" y="12319"/>
                  </a:cubicBezTo>
                  <a:cubicBezTo>
                    <a:pt x="33913" y="12015"/>
                    <a:pt x="33913" y="11772"/>
                    <a:pt x="33670" y="11772"/>
                  </a:cubicBezTo>
                  <a:cubicBezTo>
                    <a:pt x="25092" y="2276"/>
                    <a:pt x="16316" y="1"/>
                    <a:pt x="987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37"/>
            <p:cNvSpPr/>
            <p:nvPr/>
          </p:nvSpPr>
          <p:spPr>
            <a:xfrm>
              <a:off x="8571110" y="2536849"/>
              <a:ext cx="259567" cy="680475"/>
            </a:xfrm>
            <a:custGeom>
              <a:avLst/>
              <a:gdLst/>
              <a:ahLst/>
              <a:cxnLst/>
              <a:rect l="l" t="t" r="r" b="b"/>
              <a:pathLst>
                <a:path w="16228" h="42543" extrusionOk="0">
                  <a:moveTo>
                    <a:pt x="487" y="1"/>
                  </a:moveTo>
                  <a:lnTo>
                    <a:pt x="1" y="244"/>
                  </a:lnTo>
                  <a:cubicBezTo>
                    <a:pt x="15681" y="20786"/>
                    <a:pt x="15438" y="42300"/>
                    <a:pt x="15438" y="42543"/>
                  </a:cubicBezTo>
                  <a:lnTo>
                    <a:pt x="15984" y="42543"/>
                  </a:lnTo>
                  <a:cubicBezTo>
                    <a:pt x="15984" y="42300"/>
                    <a:pt x="16228" y="20482"/>
                    <a:pt x="487" y="1"/>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37"/>
            <p:cNvSpPr/>
            <p:nvPr/>
          </p:nvSpPr>
          <p:spPr>
            <a:xfrm>
              <a:off x="8178401" y="2265638"/>
              <a:ext cx="170123" cy="20442"/>
            </a:xfrm>
            <a:custGeom>
              <a:avLst/>
              <a:gdLst/>
              <a:ahLst/>
              <a:cxnLst/>
              <a:rect l="l" t="t" r="r" b="b"/>
              <a:pathLst>
                <a:path w="10636" h="1278" extrusionOk="0">
                  <a:moveTo>
                    <a:pt x="10393" y="1"/>
                  </a:moveTo>
                  <a:lnTo>
                    <a:pt x="0" y="730"/>
                  </a:lnTo>
                  <a:lnTo>
                    <a:pt x="0" y="1277"/>
                  </a:lnTo>
                  <a:lnTo>
                    <a:pt x="10636" y="487"/>
                  </a:lnTo>
                  <a:lnTo>
                    <a:pt x="1039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37"/>
            <p:cNvSpPr/>
            <p:nvPr/>
          </p:nvSpPr>
          <p:spPr>
            <a:xfrm>
              <a:off x="8401003" y="2524213"/>
              <a:ext cx="279976" cy="693111"/>
            </a:xfrm>
            <a:custGeom>
              <a:avLst/>
              <a:gdLst/>
              <a:ahLst/>
              <a:cxnLst/>
              <a:rect l="l" t="t" r="r" b="b"/>
              <a:pathLst>
                <a:path w="17504" h="43333" extrusionOk="0">
                  <a:moveTo>
                    <a:pt x="6564" y="1"/>
                  </a:moveTo>
                  <a:lnTo>
                    <a:pt x="0" y="27896"/>
                  </a:lnTo>
                  <a:cubicBezTo>
                    <a:pt x="1277" y="28382"/>
                    <a:pt x="2553" y="28869"/>
                    <a:pt x="4072" y="29416"/>
                  </a:cubicBezTo>
                  <a:cubicBezTo>
                    <a:pt x="4558" y="29416"/>
                    <a:pt x="5045" y="29659"/>
                    <a:pt x="5592" y="29659"/>
                  </a:cubicBezTo>
                  <a:lnTo>
                    <a:pt x="5835" y="43333"/>
                  </a:lnTo>
                  <a:lnTo>
                    <a:pt x="17503" y="43333"/>
                  </a:lnTo>
                  <a:cubicBezTo>
                    <a:pt x="17199" y="33974"/>
                    <a:pt x="15680" y="14951"/>
                    <a:pt x="6564" y="1"/>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37"/>
            <p:cNvSpPr/>
            <p:nvPr/>
          </p:nvSpPr>
          <p:spPr>
            <a:xfrm>
              <a:off x="8019938" y="2217045"/>
              <a:ext cx="145842" cy="319820"/>
            </a:xfrm>
            <a:custGeom>
              <a:avLst/>
              <a:gdLst/>
              <a:ahLst/>
              <a:cxnLst/>
              <a:rect l="l" t="t" r="r" b="b"/>
              <a:pathLst>
                <a:path w="9118" h="19995" extrusionOk="0">
                  <a:moveTo>
                    <a:pt x="3587" y="0"/>
                  </a:moveTo>
                  <a:lnTo>
                    <a:pt x="1" y="18232"/>
                  </a:lnTo>
                  <a:lnTo>
                    <a:pt x="9117" y="19995"/>
                  </a:lnTo>
                  <a:lnTo>
                    <a:pt x="8145" y="1519"/>
                  </a:lnTo>
                  <a:lnTo>
                    <a:pt x="358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37"/>
            <p:cNvSpPr/>
            <p:nvPr/>
          </p:nvSpPr>
          <p:spPr>
            <a:xfrm>
              <a:off x="8109382" y="2524213"/>
              <a:ext cx="141940" cy="182775"/>
            </a:xfrm>
            <a:custGeom>
              <a:avLst/>
              <a:gdLst/>
              <a:ahLst/>
              <a:cxnLst/>
              <a:rect l="l" t="t" r="r" b="b"/>
              <a:pathLst>
                <a:path w="8874" h="11427" extrusionOk="0">
                  <a:moveTo>
                    <a:pt x="0" y="1"/>
                  </a:moveTo>
                  <a:lnTo>
                    <a:pt x="2796" y="4316"/>
                  </a:lnTo>
                  <a:lnTo>
                    <a:pt x="8873" y="11426"/>
                  </a:lnTo>
                  <a:lnTo>
                    <a:pt x="3829" y="2067"/>
                  </a:lnTo>
                  <a:lnTo>
                    <a:pt x="3525" y="791"/>
                  </a:lnTo>
                  <a:lnTo>
                    <a:pt x="1520" y="305"/>
                  </a:lnTo>
                  <a:lnTo>
                    <a:pt x="0" y="1"/>
                  </a:lnTo>
                  <a:close/>
                  <a:moveTo>
                    <a:pt x="8873" y="11426"/>
                  </a:moveTo>
                  <a:lnTo>
                    <a:pt x="8873" y="11426"/>
                  </a:lnTo>
                  <a:lnTo>
                    <a:pt x="8873" y="11426"/>
                  </a:ln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37"/>
            <p:cNvSpPr/>
            <p:nvPr/>
          </p:nvSpPr>
          <p:spPr>
            <a:xfrm>
              <a:off x="7696247" y="2220932"/>
              <a:ext cx="202209" cy="141940"/>
            </a:xfrm>
            <a:custGeom>
              <a:avLst/>
              <a:gdLst/>
              <a:ahLst/>
              <a:cxnLst/>
              <a:rect l="l" t="t" r="r" b="b"/>
              <a:pathLst>
                <a:path w="12642" h="8874" extrusionOk="0">
                  <a:moveTo>
                    <a:pt x="2006" y="0"/>
                  </a:moveTo>
                  <a:lnTo>
                    <a:pt x="0" y="1519"/>
                  </a:lnTo>
                  <a:lnTo>
                    <a:pt x="10879" y="8873"/>
                  </a:lnTo>
                  <a:lnTo>
                    <a:pt x="12641" y="5288"/>
                  </a:lnTo>
                  <a:lnTo>
                    <a:pt x="2006" y="0"/>
                  </a:ln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37"/>
            <p:cNvSpPr/>
            <p:nvPr/>
          </p:nvSpPr>
          <p:spPr>
            <a:xfrm>
              <a:off x="7627229" y="2436736"/>
              <a:ext cx="109854" cy="71946"/>
            </a:xfrm>
            <a:custGeom>
              <a:avLst/>
              <a:gdLst/>
              <a:ahLst/>
              <a:cxnLst/>
              <a:rect l="l" t="t" r="r" b="b"/>
              <a:pathLst>
                <a:path w="6868" h="4498" extrusionOk="0">
                  <a:moveTo>
                    <a:pt x="6321" y="0"/>
                  </a:moveTo>
                  <a:cubicBezTo>
                    <a:pt x="6154" y="0"/>
                    <a:pt x="5956" y="61"/>
                    <a:pt x="5834" y="182"/>
                  </a:cubicBezTo>
                  <a:cubicBezTo>
                    <a:pt x="5348" y="669"/>
                    <a:pt x="5105" y="912"/>
                    <a:pt x="4558" y="1216"/>
                  </a:cubicBezTo>
                  <a:cubicBezTo>
                    <a:pt x="4315" y="1459"/>
                    <a:pt x="3829" y="1702"/>
                    <a:pt x="3586" y="1945"/>
                  </a:cubicBezTo>
                  <a:cubicBezTo>
                    <a:pt x="3039" y="1945"/>
                    <a:pt x="2796" y="2188"/>
                    <a:pt x="2310" y="2431"/>
                  </a:cubicBezTo>
                  <a:cubicBezTo>
                    <a:pt x="1763" y="2431"/>
                    <a:pt x="1276" y="2735"/>
                    <a:pt x="790" y="2735"/>
                  </a:cubicBezTo>
                  <a:lnTo>
                    <a:pt x="243" y="2735"/>
                  </a:lnTo>
                  <a:cubicBezTo>
                    <a:pt x="0" y="2978"/>
                    <a:pt x="0" y="3221"/>
                    <a:pt x="243" y="3464"/>
                  </a:cubicBezTo>
                  <a:cubicBezTo>
                    <a:pt x="790" y="3950"/>
                    <a:pt x="1520" y="4497"/>
                    <a:pt x="2310" y="4497"/>
                  </a:cubicBezTo>
                  <a:cubicBezTo>
                    <a:pt x="3039" y="4497"/>
                    <a:pt x="3829" y="4497"/>
                    <a:pt x="4558" y="4254"/>
                  </a:cubicBezTo>
                  <a:cubicBezTo>
                    <a:pt x="5348" y="3707"/>
                    <a:pt x="5834" y="3221"/>
                    <a:pt x="6321" y="2735"/>
                  </a:cubicBezTo>
                  <a:cubicBezTo>
                    <a:pt x="6625" y="1945"/>
                    <a:pt x="6868" y="1216"/>
                    <a:pt x="6868" y="425"/>
                  </a:cubicBezTo>
                  <a:cubicBezTo>
                    <a:pt x="6868" y="425"/>
                    <a:pt x="6625" y="425"/>
                    <a:pt x="6625" y="182"/>
                  </a:cubicBezTo>
                  <a:cubicBezTo>
                    <a:pt x="6625" y="61"/>
                    <a:pt x="6488" y="0"/>
                    <a:pt x="6321" y="0"/>
                  </a:cubicBezTo>
                  <a:close/>
                </a:path>
              </a:pathLst>
            </a:custGeom>
            <a:solidFill>
              <a:srgbClr val="4616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37"/>
            <p:cNvSpPr/>
            <p:nvPr/>
          </p:nvSpPr>
          <p:spPr>
            <a:xfrm>
              <a:off x="7849831" y="2572822"/>
              <a:ext cx="69034" cy="81670"/>
            </a:xfrm>
            <a:custGeom>
              <a:avLst/>
              <a:gdLst/>
              <a:ahLst/>
              <a:cxnLst/>
              <a:rect l="l" t="t" r="r" b="b"/>
              <a:pathLst>
                <a:path w="4316" h="5106" extrusionOk="0">
                  <a:moveTo>
                    <a:pt x="4315" y="0"/>
                  </a:moveTo>
                  <a:cubicBezTo>
                    <a:pt x="4315" y="0"/>
                    <a:pt x="0" y="791"/>
                    <a:pt x="0" y="5106"/>
                  </a:cubicBezTo>
                  <a:lnTo>
                    <a:pt x="547" y="5106"/>
                  </a:lnTo>
                  <a:cubicBezTo>
                    <a:pt x="547" y="1034"/>
                    <a:pt x="4315" y="547"/>
                    <a:pt x="4315" y="547"/>
                  </a:cubicBezTo>
                  <a:lnTo>
                    <a:pt x="4315" y="0"/>
                  </a:ln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37"/>
            <p:cNvSpPr/>
            <p:nvPr/>
          </p:nvSpPr>
          <p:spPr>
            <a:xfrm>
              <a:off x="7708883" y="2508666"/>
              <a:ext cx="80695" cy="84582"/>
            </a:xfrm>
            <a:custGeom>
              <a:avLst/>
              <a:gdLst/>
              <a:ahLst/>
              <a:cxnLst/>
              <a:rect l="l" t="t" r="r" b="b"/>
              <a:pathLst>
                <a:path w="5045" h="5288" extrusionOk="0">
                  <a:moveTo>
                    <a:pt x="2006" y="0"/>
                  </a:moveTo>
                  <a:lnTo>
                    <a:pt x="1763" y="243"/>
                  </a:lnTo>
                  <a:cubicBezTo>
                    <a:pt x="4254" y="2249"/>
                    <a:pt x="4558" y="3768"/>
                    <a:pt x="4011" y="4558"/>
                  </a:cubicBezTo>
                  <a:cubicBezTo>
                    <a:pt x="3826" y="4744"/>
                    <a:pt x="3490" y="4859"/>
                    <a:pt x="3047" y="4859"/>
                  </a:cubicBezTo>
                  <a:cubicBezTo>
                    <a:pt x="2330" y="4859"/>
                    <a:pt x="1333" y="4558"/>
                    <a:pt x="243" y="3768"/>
                  </a:cubicBezTo>
                  <a:lnTo>
                    <a:pt x="0" y="4315"/>
                  </a:lnTo>
                  <a:cubicBezTo>
                    <a:pt x="973" y="5045"/>
                    <a:pt x="2006" y="5288"/>
                    <a:pt x="3039" y="5288"/>
                  </a:cubicBezTo>
                  <a:cubicBezTo>
                    <a:pt x="3525" y="5288"/>
                    <a:pt x="4254" y="5045"/>
                    <a:pt x="4558" y="4802"/>
                  </a:cubicBezTo>
                  <a:cubicBezTo>
                    <a:pt x="5044" y="3768"/>
                    <a:pt x="4801" y="2006"/>
                    <a:pt x="2006" y="0"/>
                  </a:cubicBez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37"/>
            <p:cNvSpPr/>
            <p:nvPr/>
          </p:nvSpPr>
          <p:spPr>
            <a:xfrm>
              <a:off x="7384201" y="2401003"/>
              <a:ext cx="113756" cy="281672"/>
            </a:xfrm>
            <a:custGeom>
              <a:avLst/>
              <a:gdLst/>
              <a:ahLst/>
              <a:cxnLst/>
              <a:rect l="l" t="t" r="r" b="b"/>
              <a:pathLst>
                <a:path w="7112" h="17610" extrusionOk="0">
                  <a:moveTo>
                    <a:pt x="5964" y="1"/>
                  </a:moveTo>
                  <a:cubicBezTo>
                    <a:pt x="5653" y="1"/>
                    <a:pt x="5349" y="137"/>
                    <a:pt x="5106" y="411"/>
                  </a:cubicBezTo>
                  <a:lnTo>
                    <a:pt x="244" y="5698"/>
                  </a:lnTo>
                  <a:lnTo>
                    <a:pt x="1" y="17610"/>
                  </a:lnTo>
                  <a:lnTo>
                    <a:pt x="4802" y="14085"/>
                  </a:lnTo>
                  <a:lnTo>
                    <a:pt x="4316" y="5941"/>
                  </a:lnTo>
                  <a:lnTo>
                    <a:pt x="6868" y="1626"/>
                  </a:lnTo>
                  <a:cubicBezTo>
                    <a:pt x="7111" y="1140"/>
                    <a:pt x="7111" y="654"/>
                    <a:pt x="6868" y="411"/>
                  </a:cubicBezTo>
                  <a:cubicBezTo>
                    <a:pt x="6595" y="137"/>
                    <a:pt x="6276" y="1"/>
                    <a:pt x="5964" y="1"/>
                  </a:cubicBez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37"/>
            <p:cNvSpPr/>
            <p:nvPr/>
          </p:nvSpPr>
          <p:spPr>
            <a:xfrm>
              <a:off x="7363791" y="2443422"/>
              <a:ext cx="324683" cy="607682"/>
            </a:xfrm>
            <a:custGeom>
              <a:avLst/>
              <a:gdLst/>
              <a:ahLst/>
              <a:cxnLst/>
              <a:rect l="l" t="t" r="r" b="b"/>
              <a:pathLst>
                <a:path w="20299" h="37992" extrusionOk="0">
                  <a:moveTo>
                    <a:pt x="14970" y="0"/>
                  </a:moveTo>
                  <a:cubicBezTo>
                    <a:pt x="14737" y="0"/>
                    <a:pt x="14476" y="81"/>
                    <a:pt x="14222" y="251"/>
                  </a:cubicBezTo>
                  <a:lnTo>
                    <a:pt x="6625" y="4566"/>
                  </a:lnTo>
                  <a:lnTo>
                    <a:pt x="547" y="13196"/>
                  </a:lnTo>
                  <a:cubicBezTo>
                    <a:pt x="0" y="13925"/>
                    <a:pt x="0" y="14958"/>
                    <a:pt x="547" y="15687"/>
                  </a:cubicBezTo>
                  <a:lnTo>
                    <a:pt x="13188" y="37991"/>
                  </a:lnTo>
                  <a:lnTo>
                    <a:pt x="16227" y="33433"/>
                  </a:lnTo>
                  <a:cubicBezTo>
                    <a:pt x="19023" y="29361"/>
                    <a:pt x="19023" y="24074"/>
                    <a:pt x="16470" y="20002"/>
                  </a:cubicBezTo>
                  <a:lnTo>
                    <a:pt x="15984" y="19273"/>
                  </a:lnTo>
                  <a:lnTo>
                    <a:pt x="17017" y="12952"/>
                  </a:lnTo>
                  <a:lnTo>
                    <a:pt x="19752" y="9610"/>
                  </a:lnTo>
                  <a:cubicBezTo>
                    <a:pt x="20299" y="9367"/>
                    <a:pt x="20299" y="8637"/>
                    <a:pt x="20056" y="8090"/>
                  </a:cubicBezTo>
                  <a:cubicBezTo>
                    <a:pt x="19755" y="7689"/>
                    <a:pt x="19325" y="7509"/>
                    <a:pt x="18908" y="7509"/>
                  </a:cubicBezTo>
                  <a:cubicBezTo>
                    <a:pt x="18567" y="7509"/>
                    <a:pt x="18235" y="7629"/>
                    <a:pt x="17990" y="7847"/>
                  </a:cubicBezTo>
                  <a:lnTo>
                    <a:pt x="13431" y="11433"/>
                  </a:lnTo>
                  <a:lnTo>
                    <a:pt x="13431" y="11433"/>
                  </a:lnTo>
                  <a:lnTo>
                    <a:pt x="14222" y="9124"/>
                  </a:lnTo>
                  <a:lnTo>
                    <a:pt x="19023" y="5842"/>
                  </a:lnTo>
                  <a:cubicBezTo>
                    <a:pt x="19266" y="5599"/>
                    <a:pt x="19509" y="5356"/>
                    <a:pt x="19509" y="5052"/>
                  </a:cubicBezTo>
                  <a:cubicBezTo>
                    <a:pt x="19509" y="4200"/>
                    <a:pt x="18763" y="3488"/>
                    <a:pt x="18046" y="3488"/>
                  </a:cubicBezTo>
                  <a:cubicBezTo>
                    <a:pt x="17945" y="3488"/>
                    <a:pt x="17844" y="3502"/>
                    <a:pt x="17746" y="3532"/>
                  </a:cubicBezTo>
                  <a:lnTo>
                    <a:pt x="11669" y="5842"/>
                  </a:lnTo>
                  <a:lnTo>
                    <a:pt x="15498" y="2013"/>
                  </a:lnTo>
                  <a:cubicBezTo>
                    <a:pt x="15984" y="1770"/>
                    <a:pt x="15984" y="1527"/>
                    <a:pt x="15984" y="1041"/>
                  </a:cubicBezTo>
                  <a:lnTo>
                    <a:pt x="15741" y="798"/>
                  </a:lnTo>
                  <a:cubicBezTo>
                    <a:pt x="15741" y="283"/>
                    <a:pt x="15406" y="0"/>
                    <a:pt x="14970" y="0"/>
                  </a:cubicBezTo>
                  <a:close/>
                </a:path>
              </a:pathLst>
            </a:custGeom>
            <a:solidFill>
              <a:srgbClr val="B555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37"/>
            <p:cNvSpPr/>
            <p:nvPr/>
          </p:nvSpPr>
          <p:spPr>
            <a:xfrm>
              <a:off x="7611666" y="3148290"/>
              <a:ext cx="923503" cy="319756"/>
            </a:xfrm>
            <a:custGeom>
              <a:avLst/>
              <a:gdLst/>
              <a:ahLst/>
              <a:cxnLst/>
              <a:rect l="l" t="t" r="r" b="b"/>
              <a:pathLst>
                <a:path w="57737" h="19991" extrusionOk="0">
                  <a:moveTo>
                    <a:pt x="57736" y="1"/>
                  </a:moveTo>
                  <a:lnTo>
                    <a:pt x="4802" y="5349"/>
                  </a:lnTo>
                  <a:lnTo>
                    <a:pt x="1" y="10150"/>
                  </a:lnTo>
                  <a:cubicBezTo>
                    <a:pt x="5672" y="12876"/>
                    <a:pt x="22475" y="19991"/>
                    <a:pt x="38423" y="19991"/>
                  </a:cubicBezTo>
                  <a:cubicBezTo>
                    <a:pt x="44520" y="19991"/>
                    <a:pt x="50493" y="18951"/>
                    <a:pt x="55670" y="16228"/>
                  </a:cubicBezTo>
                  <a:lnTo>
                    <a:pt x="57736" y="1"/>
                  </a:ln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37"/>
            <p:cNvSpPr/>
            <p:nvPr/>
          </p:nvSpPr>
          <p:spPr>
            <a:xfrm>
              <a:off x="8129792" y="2228705"/>
              <a:ext cx="254704" cy="753380"/>
            </a:xfrm>
            <a:custGeom>
              <a:avLst/>
              <a:gdLst/>
              <a:ahLst/>
              <a:cxnLst/>
              <a:rect l="l" t="t" r="r" b="b"/>
              <a:pathLst>
                <a:path w="15924" h="47101" extrusionOk="0">
                  <a:moveTo>
                    <a:pt x="3282" y="0"/>
                  </a:moveTo>
                  <a:lnTo>
                    <a:pt x="1277" y="790"/>
                  </a:lnTo>
                  <a:cubicBezTo>
                    <a:pt x="0" y="21028"/>
                    <a:pt x="8873" y="47100"/>
                    <a:pt x="8873" y="47100"/>
                  </a:cubicBezTo>
                  <a:lnTo>
                    <a:pt x="15923" y="46128"/>
                  </a:lnTo>
                  <a:cubicBezTo>
                    <a:pt x="15923" y="46128"/>
                    <a:pt x="2796" y="4802"/>
                    <a:pt x="3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37"/>
            <p:cNvSpPr/>
            <p:nvPr/>
          </p:nvSpPr>
          <p:spPr>
            <a:xfrm>
              <a:off x="8186174" y="2253002"/>
              <a:ext cx="514239" cy="1154855"/>
            </a:xfrm>
            <a:custGeom>
              <a:avLst/>
              <a:gdLst/>
              <a:ahLst/>
              <a:cxnLst/>
              <a:rect l="l" t="t" r="r" b="b"/>
              <a:pathLst>
                <a:path w="32150" h="72201" extrusionOk="0">
                  <a:moveTo>
                    <a:pt x="7354" y="1"/>
                  </a:moveTo>
                  <a:lnTo>
                    <a:pt x="0" y="57979"/>
                  </a:lnTo>
                  <a:lnTo>
                    <a:pt x="19752" y="72201"/>
                  </a:lnTo>
                  <a:lnTo>
                    <a:pt x="24310" y="36222"/>
                  </a:lnTo>
                  <a:cubicBezTo>
                    <a:pt x="32150" y="14465"/>
                    <a:pt x="19752" y="1034"/>
                    <a:pt x="73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37"/>
            <p:cNvSpPr/>
            <p:nvPr/>
          </p:nvSpPr>
          <p:spPr>
            <a:xfrm>
              <a:off x="8247419" y="2265638"/>
              <a:ext cx="104991" cy="834075"/>
            </a:xfrm>
            <a:custGeom>
              <a:avLst/>
              <a:gdLst/>
              <a:ahLst/>
              <a:cxnLst/>
              <a:rect l="l" t="t" r="r" b="b"/>
              <a:pathLst>
                <a:path w="6564" h="52146" extrusionOk="0">
                  <a:moveTo>
                    <a:pt x="6564" y="1"/>
                  </a:moveTo>
                  <a:lnTo>
                    <a:pt x="3282" y="244"/>
                  </a:lnTo>
                  <a:lnTo>
                    <a:pt x="3525" y="730"/>
                  </a:lnTo>
                  <a:lnTo>
                    <a:pt x="5834" y="487"/>
                  </a:lnTo>
                  <a:lnTo>
                    <a:pt x="0" y="52145"/>
                  </a:lnTo>
                  <a:lnTo>
                    <a:pt x="486" y="52145"/>
                  </a:lnTo>
                  <a:lnTo>
                    <a:pt x="6564" y="244"/>
                  </a:lnTo>
                  <a:lnTo>
                    <a:pt x="6564" y="1"/>
                  </a:ln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37"/>
            <p:cNvSpPr/>
            <p:nvPr/>
          </p:nvSpPr>
          <p:spPr>
            <a:xfrm>
              <a:off x="8202697" y="3079271"/>
              <a:ext cx="327610" cy="113756"/>
            </a:xfrm>
            <a:custGeom>
              <a:avLst/>
              <a:gdLst/>
              <a:ahLst/>
              <a:cxnLst/>
              <a:rect l="l" t="t" r="r" b="b"/>
              <a:pathLst>
                <a:path w="20482" h="7112" extrusionOk="0">
                  <a:moveTo>
                    <a:pt x="0" y="1"/>
                  </a:moveTo>
                  <a:lnTo>
                    <a:pt x="0" y="548"/>
                  </a:lnTo>
                  <a:lnTo>
                    <a:pt x="20238" y="7111"/>
                  </a:lnTo>
                  <a:lnTo>
                    <a:pt x="20481" y="6625"/>
                  </a:lnTo>
                  <a:lnTo>
                    <a:pt x="0" y="1"/>
                  </a:ln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37"/>
            <p:cNvSpPr/>
            <p:nvPr/>
          </p:nvSpPr>
          <p:spPr>
            <a:xfrm>
              <a:off x="7392950" y="3492422"/>
              <a:ext cx="101120" cy="300242"/>
            </a:xfrm>
            <a:custGeom>
              <a:avLst/>
              <a:gdLst/>
              <a:ahLst/>
              <a:cxnLst/>
              <a:rect l="l" t="t" r="r" b="b"/>
              <a:pathLst>
                <a:path w="6322" h="18771" extrusionOk="0">
                  <a:moveTo>
                    <a:pt x="2492" y="0"/>
                  </a:moveTo>
                  <a:lnTo>
                    <a:pt x="1" y="11669"/>
                  </a:lnTo>
                  <a:lnTo>
                    <a:pt x="3039" y="17989"/>
                  </a:lnTo>
                  <a:cubicBezTo>
                    <a:pt x="3193" y="18489"/>
                    <a:pt x="3639" y="18770"/>
                    <a:pt x="4085" y="18770"/>
                  </a:cubicBezTo>
                  <a:cubicBezTo>
                    <a:pt x="4343" y="18770"/>
                    <a:pt x="4601" y="18676"/>
                    <a:pt x="4802" y="18475"/>
                  </a:cubicBezTo>
                  <a:cubicBezTo>
                    <a:pt x="5045" y="18232"/>
                    <a:pt x="5288" y="17746"/>
                    <a:pt x="5045" y="17503"/>
                  </a:cubicBezTo>
                  <a:lnTo>
                    <a:pt x="3769" y="12155"/>
                  </a:lnTo>
                  <a:lnTo>
                    <a:pt x="6321" y="4801"/>
                  </a:lnTo>
                  <a:lnTo>
                    <a:pt x="2492" y="0"/>
                  </a:ln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37"/>
            <p:cNvSpPr/>
            <p:nvPr/>
          </p:nvSpPr>
          <p:spPr>
            <a:xfrm>
              <a:off x="7432810" y="3468110"/>
              <a:ext cx="198322" cy="309695"/>
            </a:xfrm>
            <a:custGeom>
              <a:avLst/>
              <a:gdLst/>
              <a:ahLst/>
              <a:cxnLst/>
              <a:rect l="l" t="t" r="r" b="b"/>
              <a:pathLst>
                <a:path w="12399" h="19362" extrusionOk="0">
                  <a:moveTo>
                    <a:pt x="7597" y="1"/>
                  </a:moveTo>
                  <a:lnTo>
                    <a:pt x="0" y="1763"/>
                  </a:lnTo>
                  <a:lnTo>
                    <a:pt x="4072" y="12946"/>
                  </a:lnTo>
                  <a:lnTo>
                    <a:pt x="10150" y="19023"/>
                  </a:lnTo>
                  <a:cubicBezTo>
                    <a:pt x="10477" y="19242"/>
                    <a:pt x="10818" y="19362"/>
                    <a:pt x="11137" y="19362"/>
                  </a:cubicBezTo>
                  <a:cubicBezTo>
                    <a:pt x="11528" y="19362"/>
                    <a:pt x="11888" y="19181"/>
                    <a:pt x="12155" y="18780"/>
                  </a:cubicBezTo>
                  <a:cubicBezTo>
                    <a:pt x="12398" y="18476"/>
                    <a:pt x="12398" y="17990"/>
                    <a:pt x="12155" y="17747"/>
                  </a:cubicBezTo>
                  <a:lnTo>
                    <a:pt x="7840" y="10636"/>
                  </a:lnTo>
                  <a:lnTo>
                    <a:pt x="7597" y="1"/>
                  </a:ln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37"/>
            <p:cNvSpPr/>
            <p:nvPr/>
          </p:nvSpPr>
          <p:spPr>
            <a:xfrm>
              <a:off x="7432810" y="3233847"/>
              <a:ext cx="356768" cy="295524"/>
            </a:xfrm>
            <a:custGeom>
              <a:avLst/>
              <a:gdLst/>
              <a:ahLst/>
              <a:cxnLst/>
              <a:rect l="l" t="t" r="r" b="b"/>
              <a:pathLst>
                <a:path w="22305" h="18476" extrusionOk="0">
                  <a:moveTo>
                    <a:pt x="15984" y="0"/>
                  </a:moveTo>
                  <a:lnTo>
                    <a:pt x="0" y="16409"/>
                  </a:lnTo>
                  <a:lnTo>
                    <a:pt x="11912" y="16713"/>
                  </a:lnTo>
                  <a:lnTo>
                    <a:pt x="16713" y="18475"/>
                  </a:lnTo>
                  <a:lnTo>
                    <a:pt x="22304" y="5287"/>
                  </a:lnTo>
                  <a:lnTo>
                    <a:pt x="15984" y="0"/>
                  </a:ln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37"/>
            <p:cNvSpPr/>
            <p:nvPr/>
          </p:nvSpPr>
          <p:spPr>
            <a:xfrm>
              <a:off x="7497941" y="3488519"/>
              <a:ext cx="202209" cy="250482"/>
            </a:xfrm>
            <a:custGeom>
              <a:avLst/>
              <a:gdLst/>
              <a:ahLst/>
              <a:cxnLst/>
              <a:rect l="l" t="t" r="r" b="b"/>
              <a:pathLst>
                <a:path w="12642" h="15660" extrusionOk="0">
                  <a:moveTo>
                    <a:pt x="7111" y="1"/>
                  </a:moveTo>
                  <a:lnTo>
                    <a:pt x="0" y="1034"/>
                  </a:lnTo>
                  <a:lnTo>
                    <a:pt x="4558" y="10880"/>
                  </a:lnTo>
                  <a:lnTo>
                    <a:pt x="10636" y="15438"/>
                  </a:lnTo>
                  <a:cubicBezTo>
                    <a:pt x="10842" y="15593"/>
                    <a:pt x="11074" y="15660"/>
                    <a:pt x="11304" y="15660"/>
                  </a:cubicBezTo>
                  <a:cubicBezTo>
                    <a:pt x="11887" y="15660"/>
                    <a:pt x="12467" y="15231"/>
                    <a:pt x="12641" y="14708"/>
                  </a:cubicBezTo>
                  <a:cubicBezTo>
                    <a:pt x="12641" y="14161"/>
                    <a:pt x="12641" y="13918"/>
                    <a:pt x="12398" y="13432"/>
                  </a:cubicBezTo>
                  <a:lnTo>
                    <a:pt x="8630" y="9117"/>
                  </a:lnTo>
                  <a:lnTo>
                    <a:pt x="7111" y="1"/>
                  </a:ln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37"/>
            <p:cNvSpPr/>
            <p:nvPr/>
          </p:nvSpPr>
          <p:spPr>
            <a:xfrm>
              <a:off x="7602916" y="3439927"/>
              <a:ext cx="121530" cy="239589"/>
            </a:xfrm>
            <a:custGeom>
              <a:avLst/>
              <a:gdLst/>
              <a:ahLst/>
              <a:cxnLst/>
              <a:rect l="l" t="t" r="r" b="b"/>
              <a:pathLst>
                <a:path w="7598" h="14979" extrusionOk="0">
                  <a:moveTo>
                    <a:pt x="1" y="0"/>
                  </a:moveTo>
                  <a:lnTo>
                    <a:pt x="1277" y="9603"/>
                  </a:lnTo>
                  <a:lnTo>
                    <a:pt x="5349" y="14464"/>
                  </a:lnTo>
                  <a:cubicBezTo>
                    <a:pt x="5571" y="14797"/>
                    <a:pt x="5958" y="14978"/>
                    <a:pt x="6359" y="14978"/>
                  </a:cubicBezTo>
                  <a:cubicBezTo>
                    <a:pt x="6836" y="14978"/>
                    <a:pt x="7333" y="14722"/>
                    <a:pt x="7598" y="14161"/>
                  </a:cubicBezTo>
                  <a:lnTo>
                    <a:pt x="7598" y="13188"/>
                  </a:lnTo>
                  <a:lnTo>
                    <a:pt x="5592" y="9116"/>
                  </a:lnTo>
                  <a:lnTo>
                    <a:pt x="6625" y="790"/>
                  </a:lnTo>
                  <a:lnTo>
                    <a:pt x="1" y="0"/>
                  </a:lnTo>
                  <a:close/>
                </a:path>
              </a:pathLst>
            </a:custGeom>
            <a:solidFill>
              <a:srgbClr val="C75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37"/>
            <p:cNvSpPr/>
            <p:nvPr/>
          </p:nvSpPr>
          <p:spPr>
            <a:xfrm>
              <a:off x="7761379" y="3217308"/>
              <a:ext cx="1065411" cy="1413430"/>
            </a:xfrm>
            <a:custGeom>
              <a:avLst/>
              <a:gdLst/>
              <a:ahLst/>
              <a:cxnLst/>
              <a:rect l="l" t="t" r="r" b="b"/>
              <a:pathLst>
                <a:path w="66609" h="88367" extrusionOk="0">
                  <a:moveTo>
                    <a:pt x="66062" y="1"/>
                  </a:moveTo>
                  <a:lnTo>
                    <a:pt x="66062" y="3040"/>
                  </a:lnTo>
                  <a:cubicBezTo>
                    <a:pt x="66062" y="13918"/>
                    <a:pt x="57188" y="22791"/>
                    <a:pt x="46310" y="22791"/>
                  </a:cubicBezTo>
                  <a:lnTo>
                    <a:pt x="0" y="22791"/>
                  </a:lnTo>
                  <a:lnTo>
                    <a:pt x="0" y="88367"/>
                  </a:lnTo>
                  <a:lnTo>
                    <a:pt x="486" y="88367"/>
                  </a:lnTo>
                  <a:lnTo>
                    <a:pt x="486" y="23277"/>
                  </a:lnTo>
                  <a:lnTo>
                    <a:pt x="46310" y="23277"/>
                  </a:lnTo>
                  <a:cubicBezTo>
                    <a:pt x="57492" y="23277"/>
                    <a:pt x="66608" y="14161"/>
                    <a:pt x="66608" y="3040"/>
                  </a:cubicBezTo>
                  <a:lnTo>
                    <a:pt x="66608" y="1"/>
                  </a:ln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37"/>
            <p:cNvSpPr/>
            <p:nvPr/>
          </p:nvSpPr>
          <p:spPr>
            <a:xfrm rot="-4266808">
              <a:off x="7794786" y="2453037"/>
              <a:ext cx="118863" cy="55886"/>
            </a:xfrm>
            <a:custGeom>
              <a:avLst/>
              <a:gdLst/>
              <a:ahLst/>
              <a:cxnLst/>
              <a:rect l="l" t="t" r="r" b="b"/>
              <a:pathLst>
                <a:path w="4979" h="2341" extrusionOk="0">
                  <a:moveTo>
                    <a:pt x="1569" y="1"/>
                  </a:moveTo>
                  <a:cubicBezTo>
                    <a:pt x="820" y="1"/>
                    <a:pt x="276" y="231"/>
                    <a:pt x="181" y="538"/>
                  </a:cubicBezTo>
                  <a:cubicBezTo>
                    <a:pt x="1" y="1115"/>
                    <a:pt x="1083" y="1873"/>
                    <a:pt x="2273" y="2197"/>
                  </a:cubicBezTo>
                  <a:cubicBezTo>
                    <a:pt x="2712" y="2292"/>
                    <a:pt x="3123" y="2340"/>
                    <a:pt x="3483" y="2340"/>
                  </a:cubicBezTo>
                  <a:cubicBezTo>
                    <a:pt x="4218" y="2340"/>
                    <a:pt x="4737" y="2140"/>
                    <a:pt x="4834" y="1728"/>
                  </a:cubicBezTo>
                  <a:cubicBezTo>
                    <a:pt x="4978" y="1295"/>
                    <a:pt x="4076" y="538"/>
                    <a:pt x="2886" y="213"/>
                  </a:cubicBezTo>
                  <a:cubicBezTo>
                    <a:pt x="2414" y="64"/>
                    <a:pt x="1963" y="1"/>
                    <a:pt x="1569" y="1"/>
                  </a:cubicBezTo>
                  <a:close/>
                </a:path>
              </a:pathLst>
            </a:custGeom>
            <a:solidFill>
              <a:srgbClr val="C84B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37"/>
            <p:cNvSpPr/>
            <p:nvPr/>
          </p:nvSpPr>
          <p:spPr>
            <a:xfrm rot="-2700000">
              <a:off x="7840136" y="2152795"/>
              <a:ext cx="113680" cy="95338"/>
            </a:xfrm>
            <a:custGeom>
              <a:avLst/>
              <a:gdLst/>
              <a:ahLst/>
              <a:cxnLst/>
              <a:rect l="l" t="t" r="r" b="b"/>
              <a:pathLst>
                <a:path w="2851" h="2391" extrusionOk="0">
                  <a:moveTo>
                    <a:pt x="2256" y="0"/>
                  </a:moveTo>
                  <a:cubicBezTo>
                    <a:pt x="1779" y="0"/>
                    <a:pt x="1385" y="237"/>
                    <a:pt x="1047" y="549"/>
                  </a:cubicBezTo>
                  <a:cubicBezTo>
                    <a:pt x="614" y="1018"/>
                    <a:pt x="289" y="1451"/>
                    <a:pt x="1" y="2209"/>
                  </a:cubicBezTo>
                  <a:cubicBezTo>
                    <a:pt x="1" y="2293"/>
                    <a:pt x="100" y="2390"/>
                    <a:pt x="212" y="2390"/>
                  </a:cubicBezTo>
                  <a:cubicBezTo>
                    <a:pt x="290" y="2390"/>
                    <a:pt x="374" y="2342"/>
                    <a:pt x="434" y="2209"/>
                  </a:cubicBezTo>
                  <a:cubicBezTo>
                    <a:pt x="434" y="2064"/>
                    <a:pt x="614" y="1776"/>
                    <a:pt x="758" y="1451"/>
                  </a:cubicBezTo>
                  <a:cubicBezTo>
                    <a:pt x="909" y="1351"/>
                    <a:pt x="1099" y="1303"/>
                    <a:pt x="1295" y="1303"/>
                  </a:cubicBezTo>
                  <a:cubicBezTo>
                    <a:pt x="1662" y="1303"/>
                    <a:pt x="2049" y="1470"/>
                    <a:pt x="2237" y="1776"/>
                  </a:cubicBezTo>
                  <a:cubicBezTo>
                    <a:pt x="2271" y="1803"/>
                    <a:pt x="2309" y="1815"/>
                    <a:pt x="2347" y="1815"/>
                  </a:cubicBezTo>
                  <a:cubicBezTo>
                    <a:pt x="2511" y="1815"/>
                    <a:pt x="2679" y="1597"/>
                    <a:pt x="2562" y="1451"/>
                  </a:cubicBezTo>
                  <a:cubicBezTo>
                    <a:pt x="2318" y="1126"/>
                    <a:pt x="1933" y="964"/>
                    <a:pt x="1557" y="964"/>
                  </a:cubicBezTo>
                  <a:cubicBezTo>
                    <a:pt x="1432" y="964"/>
                    <a:pt x="1308" y="982"/>
                    <a:pt x="1191" y="1018"/>
                  </a:cubicBezTo>
                  <a:lnTo>
                    <a:pt x="1191" y="874"/>
                  </a:lnTo>
                  <a:cubicBezTo>
                    <a:pt x="1441" y="624"/>
                    <a:pt x="1840" y="310"/>
                    <a:pt x="2224" y="310"/>
                  </a:cubicBezTo>
                  <a:cubicBezTo>
                    <a:pt x="2340" y="310"/>
                    <a:pt x="2453" y="339"/>
                    <a:pt x="2562" y="405"/>
                  </a:cubicBezTo>
                  <a:cubicBezTo>
                    <a:pt x="2706" y="405"/>
                    <a:pt x="2850" y="405"/>
                    <a:pt x="2850" y="261"/>
                  </a:cubicBezTo>
                  <a:lnTo>
                    <a:pt x="2850" y="117"/>
                  </a:lnTo>
                  <a:cubicBezTo>
                    <a:pt x="2639" y="36"/>
                    <a:pt x="2441" y="0"/>
                    <a:pt x="2256" y="0"/>
                  </a:cubicBezTo>
                  <a:close/>
                </a:path>
              </a:pathLst>
            </a:custGeom>
            <a:solidFill>
              <a:srgbClr val="7E35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7" name="Google Shape;1297;p37"/>
          <p:cNvGrpSpPr/>
          <p:nvPr/>
        </p:nvGrpSpPr>
        <p:grpSpPr>
          <a:xfrm>
            <a:off x="4211938" y="4183381"/>
            <a:ext cx="188096" cy="292546"/>
            <a:chOff x="690452" y="2180199"/>
            <a:chExt cx="225995" cy="351448"/>
          </a:xfrm>
        </p:grpSpPr>
        <p:sp>
          <p:nvSpPr>
            <p:cNvPr id="1298" name="Google Shape;1298;p37"/>
            <p:cNvSpPr/>
            <p:nvPr/>
          </p:nvSpPr>
          <p:spPr>
            <a:xfrm>
              <a:off x="737991" y="2232349"/>
              <a:ext cx="126251" cy="260684"/>
            </a:xfrm>
            <a:custGeom>
              <a:avLst/>
              <a:gdLst/>
              <a:ahLst/>
              <a:cxnLst/>
              <a:rect l="l" t="t" r="r" b="b"/>
              <a:pathLst>
                <a:path w="2191" h="4524" extrusionOk="0">
                  <a:moveTo>
                    <a:pt x="1246" y="0"/>
                  </a:moveTo>
                  <a:lnTo>
                    <a:pt x="1" y="4243"/>
                  </a:lnTo>
                  <a:lnTo>
                    <a:pt x="940" y="4524"/>
                  </a:lnTo>
                  <a:lnTo>
                    <a:pt x="2191" y="281"/>
                  </a:lnTo>
                  <a:lnTo>
                    <a:pt x="124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37"/>
            <p:cNvSpPr/>
            <p:nvPr/>
          </p:nvSpPr>
          <p:spPr>
            <a:xfrm>
              <a:off x="764900" y="2180199"/>
              <a:ext cx="97094" cy="82054"/>
            </a:xfrm>
            <a:custGeom>
              <a:avLst/>
              <a:gdLst/>
              <a:ahLst/>
              <a:cxnLst/>
              <a:rect l="l" t="t" r="r" b="b"/>
              <a:pathLst>
                <a:path w="1685" h="1424" extrusionOk="0">
                  <a:moveTo>
                    <a:pt x="882" y="1"/>
                  </a:moveTo>
                  <a:cubicBezTo>
                    <a:pt x="374" y="1"/>
                    <a:pt x="0" y="561"/>
                    <a:pt x="270" y="1055"/>
                  </a:cubicBezTo>
                  <a:cubicBezTo>
                    <a:pt x="408" y="1304"/>
                    <a:pt x="650" y="1423"/>
                    <a:pt x="891" y="1423"/>
                  </a:cubicBezTo>
                  <a:cubicBezTo>
                    <a:pt x="1185" y="1423"/>
                    <a:pt x="1477" y="1246"/>
                    <a:pt x="1574" y="912"/>
                  </a:cubicBezTo>
                  <a:cubicBezTo>
                    <a:pt x="1685" y="534"/>
                    <a:pt x="1470" y="143"/>
                    <a:pt x="1092" y="32"/>
                  </a:cubicBezTo>
                  <a:cubicBezTo>
                    <a:pt x="1020" y="11"/>
                    <a:pt x="950" y="1"/>
                    <a:pt x="8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37"/>
            <p:cNvSpPr/>
            <p:nvPr/>
          </p:nvSpPr>
          <p:spPr>
            <a:xfrm>
              <a:off x="819353" y="2196334"/>
              <a:ext cx="97094" cy="81824"/>
            </a:xfrm>
            <a:custGeom>
              <a:avLst/>
              <a:gdLst/>
              <a:ahLst/>
              <a:cxnLst/>
              <a:rect l="l" t="t" r="r" b="b"/>
              <a:pathLst>
                <a:path w="1685" h="1420" extrusionOk="0">
                  <a:moveTo>
                    <a:pt x="882" y="1"/>
                  </a:moveTo>
                  <a:cubicBezTo>
                    <a:pt x="374" y="1"/>
                    <a:pt x="0" y="560"/>
                    <a:pt x="271" y="1049"/>
                  </a:cubicBezTo>
                  <a:cubicBezTo>
                    <a:pt x="406" y="1300"/>
                    <a:pt x="650" y="1420"/>
                    <a:pt x="892" y="1420"/>
                  </a:cubicBezTo>
                  <a:cubicBezTo>
                    <a:pt x="1186" y="1420"/>
                    <a:pt x="1478" y="1244"/>
                    <a:pt x="1574" y="912"/>
                  </a:cubicBezTo>
                  <a:cubicBezTo>
                    <a:pt x="1685" y="534"/>
                    <a:pt x="1470" y="137"/>
                    <a:pt x="1092" y="32"/>
                  </a:cubicBezTo>
                  <a:cubicBezTo>
                    <a:pt x="1020" y="11"/>
                    <a:pt x="950" y="1"/>
                    <a:pt x="8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37"/>
            <p:cNvSpPr/>
            <p:nvPr/>
          </p:nvSpPr>
          <p:spPr>
            <a:xfrm>
              <a:off x="690452" y="2433804"/>
              <a:ext cx="96806" cy="81939"/>
            </a:xfrm>
            <a:custGeom>
              <a:avLst/>
              <a:gdLst/>
              <a:ahLst/>
              <a:cxnLst/>
              <a:rect l="l" t="t" r="r" b="b"/>
              <a:pathLst>
                <a:path w="1680" h="1422" extrusionOk="0">
                  <a:moveTo>
                    <a:pt x="890" y="1"/>
                  </a:moveTo>
                  <a:cubicBezTo>
                    <a:pt x="379" y="1"/>
                    <a:pt x="1" y="563"/>
                    <a:pt x="272" y="1054"/>
                  </a:cubicBezTo>
                  <a:cubicBezTo>
                    <a:pt x="407" y="1303"/>
                    <a:pt x="647" y="1421"/>
                    <a:pt x="887" y="1421"/>
                  </a:cubicBezTo>
                  <a:cubicBezTo>
                    <a:pt x="1181" y="1421"/>
                    <a:pt x="1475" y="1244"/>
                    <a:pt x="1576" y="910"/>
                  </a:cubicBezTo>
                  <a:cubicBezTo>
                    <a:pt x="1680" y="539"/>
                    <a:pt x="1465" y="141"/>
                    <a:pt x="1093" y="30"/>
                  </a:cubicBezTo>
                  <a:cubicBezTo>
                    <a:pt x="1024" y="10"/>
                    <a:pt x="956" y="1"/>
                    <a:pt x="89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37"/>
            <p:cNvSpPr/>
            <p:nvPr/>
          </p:nvSpPr>
          <p:spPr>
            <a:xfrm>
              <a:off x="744963" y="2449881"/>
              <a:ext cx="96748" cy="81766"/>
            </a:xfrm>
            <a:custGeom>
              <a:avLst/>
              <a:gdLst/>
              <a:ahLst/>
              <a:cxnLst/>
              <a:rect l="l" t="t" r="r" b="b"/>
              <a:pathLst>
                <a:path w="1679" h="1419" extrusionOk="0">
                  <a:moveTo>
                    <a:pt x="881" y="0"/>
                  </a:moveTo>
                  <a:cubicBezTo>
                    <a:pt x="369" y="0"/>
                    <a:pt x="0" y="560"/>
                    <a:pt x="265" y="1048"/>
                  </a:cubicBezTo>
                  <a:cubicBezTo>
                    <a:pt x="403" y="1299"/>
                    <a:pt x="647" y="1419"/>
                    <a:pt x="889" y="1419"/>
                  </a:cubicBezTo>
                  <a:cubicBezTo>
                    <a:pt x="1182" y="1419"/>
                    <a:pt x="1472" y="1243"/>
                    <a:pt x="1568" y="912"/>
                  </a:cubicBezTo>
                  <a:cubicBezTo>
                    <a:pt x="1679" y="534"/>
                    <a:pt x="1464" y="142"/>
                    <a:pt x="1092" y="32"/>
                  </a:cubicBezTo>
                  <a:cubicBezTo>
                    <a:pt x="1020" y="10"/>
                    <a:pt x="949" y="0"/>
                    <a:pt x="88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03" name="Google Shape;1303;p37"/>
          <p:cNvSpPr/>
          <p:nvPr/>
        </p:nvSpPr>
        <p:spPr>
          <a:xfrm>
            <a:off x="4040233" y="3267032"/>
            <a:ext cx="531300" cy="5313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304" name="Google Shape;1304;p37"/>
          <p:cNvSpPr/>
          <p:nvPr/>
        </p:nvSpPr>
        <p:spPr>
          <a:xfrm>
            <a:off x="4156242" y="2643164"/>
            <a:ext cx="299547" cy="181621"/>
          </a:xfrm>
          <a:custGeom>
            <a:avLst/>
            <a:gdLst/>
            <a:ahLst/>
            <a:cxnLst/>
            <a:rect l="l" t="t" r="r" b="b"/>
            <a:pathLst>
              <a:path w="6779" h="4110" extrusionOk="0">
                <a:moveTo>
                  <a:pt x="4991" y="0"/>
                </a:moveTo>
                <a:cubicBezTo>
                  <a:pt x="4793" y="0"/>
                  <a:pt x="4464" y="33"/>
                  <a:pt x="4328" y="75"/>
                </a:cubicBezTo>
                <a:lnTo>
                  <a:pt x="3702" y="88"/>
                </a:lnTo>
                <a:cubicBezTo>
                  <a:pt x="3455" y="88"/>
                  <a:pt x="3200" y="81"/>
                  <a:pt x="2953" y="75"/>
                </a:cubicBezTo>
                <a:cubicBezTo>
                  <a:pt x="2705" y="62"/>
                  <a:pt x="2470" y="55"/>
                  <a:pt x="2242" y="55"/>
                </a:cubicBezTo>
                <a:cubicBezTo>
                  <a:pt x="1525" y="55"/>
                  <a:pt x="815" y="127"/>
                  <a:pt x="476" y="661"/>
                </a:cubicBezTo>
                <a:cubicBezTo>
                  <a:pt x="0" y="1418"/>
                  <a:pt x="104" y="2193"/>
                  <a:pt x="189" y="2871"/>
                </a:cubicBezTo>
                <a:cubicBezTo>
                  <a:pt x="209" y="3021"/>
                  <a:pt x="228" y="3158"/>
                  <a:pt x="241" y="3295"/>
                </a:cubicBezTo>
                <a:cubicBezTo>
                  <a:pt x="287" y="3783"/>
                  <a:pt x="365" y="4109"/>
                  <a:pt x="587" y="4109"/>
                </a:cubicBezTo>
                <a:cubicBezTo>
                  <a:pt x="769" y="4109"/>
                  <a:pt x="1050" y="3933"/>
                  <a:pt x="1428" y="3588"/>
                </a:cubicBezTo>
                <a:cubicBezTo>
                  <a:pt x="1441" y="3581"/>
                  <a:pt x="1447" y="3575"/>
                  <a:pt x="1467" y="3568"/>
                </a:cubicBezTo>
                <a:cubicBezTo>
                  <a:pt x="1486" y="3562"/>
                  <a:pt x="3422" y="2975"/>
                  <a:pt x="4100" y="2454"/>
                </a:cubicBezTo>
                <a:cubicBezTo>
                  <a:pt x="4302" y="2389"/>
                  <a:pt x="4497" y="2317"/>
                  <a:pt x="4686" y="2239"/>
                </a:cubicBezTo>
                <a:cubicBezTo>
                  <a:pt x="5110" y="2161"/>
                  <a:pt x="5775" y="1945"/>
                  <a:pt x="6179" y="1385"/>
                </a:cubicBezTo>
                <a:lnTo>
                  <a:pt x="6296" y="1222"/>
                </a:lnTo>
                <a:cubicBezTo>
                  <a:pt x="6544" y="883"/>
                  <a:pt x="6778" y="544"/>
                  <a:pt x="6687" y="362"/>
                </a:cubicBezTo>
                <a:cubicBezTo>
                  <a:pt x="6583" y="153"/>
                  <a:pt x="6062" y="29"/>
                  <a:pt x="5143" y="16"/>
                </a:cubicBezTo>
                <a:cubicBezTo>
                  <a:pt x="5124" y="5"/>
                  <a:pt x="5068" y="0"/>
                  <a:pt x="49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05" name="Google Shape;1305;p37"/>
          <p:cNvGrpSpPr/>
          <p:nvPr/>
        </p:nvGrpSpPr>
        <p:grpSpPr>
          <a:xfrm>
            <a:off x="4159728" y="1773760"/>
            <a:ext cx="294426" cy="292547"/>
            <a:chOff x="-22845575" y="3504075"/>
            <a:chExt cx="296950" cy="295025"/>
          </a:xfrm>
        </p:grpSpPr>
        <p:sp>
          <p:nvSpPr>
            <p:cNvPr id="1306" name="Google Shape;1306;p37"/>
            <p:cNvSpPr/>
            <p:nvPr/>
          </p:nvSpPr>
          <p:spPr>
            <a:xfrm>
              <a:off x="-22688825" y="3504100"/>
              <a:ext cx="140200" cy="295000"/>
            </a:xfrm>
            <a:custGeom>
              <a:avLst/>
              <a:gdLst/>
              <a:ahLst/>
              <a:cxnLst/>
              <a:rect l="l" t="t" r="r" b="b"/>
              <a:pathLst>
                <a:path w="5608" h="11800" extrusionOk="0">
                  <a:moveTo>
                    <a:pt x="1465" y="2908"/>
                  </a:moveTo>
                  <a:cubicBezTo>
                    <a:pt x="1552" y="2908"/>
                    <a:pt x="1638" y="2931"/>
                    <a:pt x="1701" y="2979"/>
                  </a:cubicBezTo>
                  <a:cubicBezTo>
                    <a:pt x="1827" y="3105"/>
                    <a:pt x="1827" y="3357"/>
                    <a:pt x="1701" y="3451"/>
                  </a:cubicBezTo>
                  <a:cubicBezTo>
                    <a:pt x="1292" y="3861"/>
                    <a:pt x="1292" y="4522"/>
                    <a:pt x="1701" y="4932"/>
                  </a:cubicBezTo>
                  <a:cubicBezTo>
                    <a:pt x="1827" y="5026"/>
                    <a:pt x="1827" y="5279"/>
                    <a:pt x="1701" y="5373"/>
                  </a:cubicBezTo>
                  <a:cubicBezTo>
                    <a:pt x="1632" y="5477"/>
                    <a:pt x="1544" y="5524"/>
                    <a:pt x="1452" y="5524"/>
                  </a:cubicBezTo>
                  <a:cubicBezTo>
                    <a:pt x="1377" y="5524"/>
                    <a:pt x="1300" y="5493"/>
                    <a:pt x="1229" y="5436"/>
                  </a:cubicBezTo>
                  <a:cubicBezTo>
                    <a:pt x="567" y="4774"/>
                    <a:pt x="567" y="3672"/>
                    <a:pt x="1229" y="2979"/>
                  </a:cubicBezTo>
                  <a:cubicBezTo>
                    <a:pt x="1292" y="2931"/>
                    <a:pt x="1378" y="2908"/>
                    <a:pt x="1465" y="2908"/>
                  </a:cubicBezTo>
                  <a:close/>
                  <a:moveTo>
                    <a:pt x="2461" y="7313"/>
                  </a:moveTo>
                  <a:cubicBezTo>
                    <a:pt x="2532" y="7313"/>
                    <a:pt x="2605" y="7318"/>
                    <a:pt x="2678" y="7326"/>
                  </a:cubicBezTo>
                  <a:cubicBezTo>
                    <a:pt x="2867" y="7358"/>
                    <a:pt x="3025" y="7515"/>
                    <a:pt x="2993" y="7704"/>
                  </a:cubicBezTo>
                  <a:cubicBezTo>
                    <a:pt x="2962" y="7925"/>
                    <a:pt x="2804" y="8019"/>
                    <a:pt x="2615" y="8019"/>
                  </a:cubicBezTo>
                  <a:cubicBezTo>
                    <a:pt x="2579" y="8016"/>
                    <a:pt x="2543" y="8014"/>
                    <a:pt x="2507" y="8014"/>
                  </a:cubicBezTo>
                  <a:cubicBezTo>
                    <a:pt x="1947" y="8014"/>
                    <a:pt x="1418" y="8467"/>
                    <a:pt x="1418" y="9059"/>
                  </a:cubicBezTo>
                  <a:cubicBezTo>
                    <a:pt x="1418" y="9248"/>
                    <a:pt x="1260" y="9406"/>
                    <a:pt x="1071" y="9406"/>
                  </a:cubicBezTo>
                  <a:cubicBezTo>
                    <a:pt x="882" y="9406"/>
                    <a:pt x="725" y="9248"/>
                    <a:pt x="725" y="9059"/>
                  </a:cubicBezTo>
                  <a:cubicBezTo>
                    <a:pt x="725" y="8091"/>
                    <a:pt x="1490" y="7313"/>
                    <a:pt x="2461" y="7313"/>
                  </a:cubicBezTo>
                  <a:close/>
                  <a:moveTo>
                    <a:pt x="1060" y="0"/>
                  </a:moveTo>
                  <a:cubicBezTo>
                    <a:pt x="689" y="0"/>
                    <a:pt x="327" y="130"/>
                    <a:pt x="0" y="364"/>
                  </a:cubicBezTo>
                  <a:lnTo>
                    <a:pt x="0" y="5247"/>
                  </a:lnTo>
                  <a:cubicBezTo>
                    <a:pt x="0" y="5814"/>
                    <a:pt x="473" y="6255"/>
                    <a:pt x="1040" y="6255"/>
                  </a:cubicBezTo>
                  <a:cubicBezTo>
                    <a:pt x="1229" y="6255"/>
                    <a:pt x="1386" y="6413"/>
                    <a:pt x="1386" y="6602"/>
                  </a:cubicBezTo>
                  <a:cubicBezTo>
                    <a:pt x="1386" y="6822"/>
                    <a:pt x="1229" y="6948"/>
                    <a:pt x="1040" y="6948"/>
                  </a:cubicBezTo>
                  <a:cubicBezTo>
                    <a:pt x="630" y="6948"/>
                    <a:pt x="284" y="6854"/>
                    <a:pt x="0" y="6602"/>
                  </a:cubicBezTo>
                  <a:lnTo>
                    <a:pt x="0" y="11453"/>
                  </a:lnTo>
                  <a:cubicBezTo>
                    <a:pt x="284" y="11705"/>
                    <a:pt x="630" y="11800"/>
                    <a:pt x="1040" y="11800"/>
                  </a:cubicBezTo>
                  <a:cubicBezTo>
                    <a:pt x="1733" y="11800"/>
                    <a:pt x="2363" y="11359"/>
                    <a:pt x="2647" y="10760"/>
                  </a:cubicBezTo>
                  <a:cubicBezTo>
                    <a:pt x="3497" y="10634"/>
                    <a:pt x="4190" y="9910"/>
                    <a:pt x="4190" y="9028"/>
                  </a:cubicBezTo>
                  <a:cubicBezTo>
                    <a:pt x="4190" y="8902"/>
                    <a:pt x="4159" y="8776"/>
                    <a:pt x="4159" y="8618"/>
                  </a:cubicBezTo>
                  <a:cubicBezTo>
                    <a:pt x="4505" y="8555"/>
                    <a:pt x="4820" y="8397"/>
                    <a:pt x="5104" y="8145"/>
                  </a:cubicBezTo>
                  <a:cubicBezTo>
                    <a:pt x="5419" y="7830"/>
                    <a:pt x="5608" y="7389"/>
                    <a:pt x="5608" y="6917"/>
                  </a:cubicBezTo>
                  <a:cubicBezTo>
                    <a:pt x="5608" y="6539"/>
                    <a:pt x="5482" y="6192"/>
                    <a:pt x="5261" y="5909"/>
                  </a:cubicBezTo>
                  <a:cubicBezTo>
                    <a:pt x="5482" y="5594"/>
                    <a:pt x="5608" y="5247"/>
                    <a:pt x="5608" y="4869"/>
                  </a:cubicBezTo>
                  <a:cubicBezTo>
                    <a:pt x="5608" y="4396"/>
                    <a:pt x="5387" y="3987"/>
                    <a:pt x="5072" y="3672"/>
                  </a:cubicBezTo>
                  <a:cubicBezTo>
                    <a:pt x="4852" y="3420"/>
                    <a:pt x="4505" y="3262"/>
                    <a:pt x="4127" y="3199"/>
                  </a:cubicBezTo>
                  <a:cubicBezTo>
                    <a:pt x="4253" y="2632"/>
                    <a:pt x="4096" y="2002"/>
                    <a:pt x="3655" y="1561"/>
                  </a:cubicBezTo>
                  <a:cubicBezTo>
                    <a:pt x="3403" y="1309"/>
                    <a:pt x="3025" y="1120"/>
                    <a:pt x="2647" y="1088"/>
                  </a:cubicBezTo>
                  <a:cubicBezTo>
                    <a:pt x="2394" y="584"/>
                    <a:pt x="1985" y="143"/>
                    <a:pt x="1449" y="49"/>
                  </a:cubicBezTo>
                  <a:cubicBezTo>
                    <a:pt x="1319" y="16"/>
                    <a:pt x="1189" y="0"/>
                    <a:pt x="10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37"/>
            <p:cNvSpPr/>
            <p:nvPr/>
          </p:nvSpPr>
          <p:spPr>
            <a:xfrm>
              <a:off x="-22845575" y="3504075"/>
              <a:ext cx="139425" cy="294250"/>
            </a:xfrm>
            <a:custGeom>
              <a:avLst/>
              <a:gdLst/>
              <a:ahLst/>
              <a:cxnLst/>
              <a:rect l="l" t="t" r="r" b="b"/>
              <a:pathLst>
                <a:path w="5577" h="11770" extrusionOk="0">
                  <a:moveTo>
                    <a:pt x="4187" y="2948"/>
                  </a:moveTo>
                  <a:cubicBezTo>
                    <a:pt x="4277" y="2948"/>
                    <a:pt x="4364" y="2980"/>
                    <a:pt x="4411" y="3043"/>
                  </a:cubicBezTo>
                  <a:cubicBezTo>
                    <a:pt x="5104" y="3673"/>
                    <a:pt x="5104" y="4775"/>
                    <a:pt x="4411" y="5437"/>
                  </a:cubicBezTo>
                  <a:cubicBezTo>
                    <a:pt x="4364" y="5500"/>
                    <a:pt x="4277" y="5532"/>
                    <a:pt x="4187" y="5532"/>
                  </a:cubicBezTo>
                  <a:cubicBezTo>
                    <a:pt x="4096" y="5532"/>
                    <a:pt x="4002" y="5500"/>
                    <a:pt x="3939" y="5437"/>
                  </a:cubicBezTo>
                  <a:cubicBezTo>
                    <a:pt x="3844" y="5311"/>
                    <a:pt x="3844" y="5090"/>
                    <a:pt x="3939" y="4964"/>
                  </a:cubicBezTo>
                  <a:cubicBezTo>
                    <a:pt x="4348" y="4555"/>
                    <a:pt x="4348" y="3893"/>
                    <a:pt x="3939" y="3515"/>
                  </a:cubicBezTo>
                  <a:cubicBezTo>
                    <a:pt x="3844" y="3389"/>
                    <a:pt x="3844" y="3137"/>
                    <a:pt x="3939" y="3043"/>
                  </a:cubicBezTo>
                  <a:cubicBezTo>
                    <a:pt x="4002" y="2980"/>
                    <a:pt x="4096" y="2948"/>
                    <a:pt x="4187" y="2948"/>
                  </a:cubicBezTo>
                  <a:close/>
                  <a:moveTo>
                    <a:pt x="3148" y="7314"/>
                  </a:moveTo>
                  <a:cubicBezTo>
                    <a:pt x="4123" y="7314"/>
                    <a:pt x="4915" y="8092"/>
                    <a:pt x="4915" y="9060"/>
                  </a:cubicBezTo>
                  <a:cubicBezTo>
                    <a:pt x="4915" y="9249"/>
                    <a:pt x="4726" y="9407"/>
                    <a:pt x="4537" y="9407"/>
                  </a:cubicBezTo>
                  <a:cubicBezTo>
                    <a:pt x="4348" y="9407"/>
                    <a:pt x="4191" y="9249"/>
                    <a:pt x="4191" y="9060"/>
                  </a:cubicBezTo>
                  <a:cubicBezTo>
                    <a:pt x="4191" y="8468"/>
                    <a:pt x="3662" y="8015"/>
                    <a:pt x="3101" y="8015"/>
                  </a:cubicBezTo>
                  <a:cubicBezTo>
                    <a:pt x="3066" y="8015"/>
                    <a:pt x="3030" y="8017"/>
                    <a:pt x="2994" y="8020"/>
                  </a:cubicBezTo>
                  <a:cubicBezTo>
                    <a:pt x="2968" y="8029"/>
                    <a:pt x="2944" y="8033"/>
                    <a:pt x="2920" y="8033"/>
                  </a:cubicBezTo>
                  <a:cubicBezTo>
                    <a:pt x="2765" y="8033"/>
                    <a:pt x="2643" y="7869"/>
                    <a:pt x="2616" y="7705"/>
                  </a:cubicBezTo>
                  <a:cubicBezTo>
                    <a:pt x="2584" y="7516"/>
                    <a:pt x="2742" y="7359"/>
                    <a:pt x="2931" y="7327"/>
                  </a:cubicBezTo>
                  <a:cubicBezTo>
                    <a:pt x="3004" y="7319"/>
                    <a:pt x="3077" y="7314"/>
                    <a:pt x="3148" y="7314"/>
                  </a:cubicBezTo>
                  <a:close/>
                  <a:moveTo>
                    <a:pt x="4581" y="0"/>
                  </a:moveTo>
                  <a:cubicBezTo>
                    <a:pt x="4444" y="0"/>
                    <a:pt x="4303" y="16"/>
                    <a:pt x="4159" y="50"/>
                  </a:cubicBezTo>
                  <a:cubicBezTo>
                    <a:pt x="3592" y="144"/>
                    <a:pt x="3214" y="585"/>
                    <a:pt x="2962" y="1089"/>
                  </a:cubicBezTo>
                  <a:cubicBezTo>
                    <a:pt x="2584" y="1152"/>
                    <a:pt x="2206" y="1310"/>
                    <a:pt x="1954" y="1562"/>
                  </a:cubicBezTo>
                  <a:cubicBezTo>
                    <a:pt x="1513" y="2003"/>
                    <a:pt x="1355" y="2633"/>
                    <a:pt x="1481" y="3200"/>
                  </a:cubicBezTo>
                  <a:cubicBezTo>
                    <a:pt x="1135" y="3232"/>
                    <a:pt x="820" y="3389"/>
                    <a:pt x="536" y="3673"/>
                  </a:cubicBezTo>
                  <a:cubicBezTo>
                    <a:pt x="221" y="3988"/>
                    <a:pt x="1" y="4397"/>
                    <a:pt x="1" y="4870"/>
                  </a:cubicBezTo>
                  <a:cubicBezTo>
                    <a:pt x="1" y="5280"/>
                    <a:pt x="127" y="5626"/>
                    <a:pt x="379" y="5910"/>
                  </a:cubicBezTo>
                  <a:cubicBezTo>
                    <a:pt x="127" y="6225"/>
                    <a:pt x="1" y="6571"/>
                    <a:pt x="1" y="6918"/>
                  </a:cubicBezTo>
                  <a:cubicBezTo>
                    <a:pt x="1" y="7390"/>
                    <a:pt x="221" y="7831"/>
                    <a:pt x="536" y="8146"/>
                  </a:cubicBezTo>
                  <a:cubicBezTo>
                    <a:pt x="788" y="8430"/>
                    <a:pt x="1135" y="8588"/>
                    <a:pt x="1481" y="8619"/>
                  </a:cubicBezTo>
                  <a:cubicBezTo>
                    <a:pt x="1229" y="9690"/>
                    <a:pt x="1985" y="10604"/>
                    <a:pt x="2931" y="10698"/>
                  </a:cubicBezTo>
                  <a:cubicBezTo>
                    <a:pt x="3214" y="11328"/>
                    <a:pt x="3781" y="11769"/>
                    <a:pt x="4537" y="11769"/>
                  </a:cubicBezTo>
                  <a:cubicBezTo>
                    <a:pt x="4947" y="11769"/>
                    <a:pt x="5293" y="11612"/>
                    <a:pt x="5577" y="11423"/>
                  </a:cubicBezTo>
                  <a:lnTo>
                    <a:pt x="5577" y="6571"/>
                  </a:lnTo>
                  <a:cubicBezTo>
                    <a:pt x="5293" y="6823"/>
                    <a:pt x="4947" y="6918"/>
                    <a:pt x="4537" y="6918"/>
                  </a:cubicBezTo>
                  <a:cubicBezTo>
                    <a:pt x="4348" y="6918"/>
                    <a:pt x="4191" y="6760"/>
                    <a:pt x="4191" y="6571"/>
                  </a:cubicBezTo>
                  <a:cubicBezTo>
                    <a:pt x="4191" y="6382"/>
                    <a:pt x="4348" y="6225"/>
                    <a:pt x="4537" y="6225"/>
                  </a:cubicBezTo>
                  <a:cubicBezTo>
                    <a:pt x="5136" y="6225"/>
                    <a:pt x="5577" y="5752"/>
                    <a:pt x="5577" y="5185"/>
                  </a:cubicBezTo>
                  <a:lnTo>
                    <a:pt x="5577" y="302"/>
                  </a:lnTo>
                  <a:cubicBezTo>
                    <a:pt x="5300" y="117"/>
                    <a:pt x="4956" y="0"/>
                    <a:pt x="458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08" name="Google Shape;1308;p37"/>
          <p:cNvSpPr/>
          <p:nvPr/>
        </p:nvSpPr>
        <p:spPr>
          <a:xfrm>
            <a:off x="4040708" y="1669636"/>
            <a:ext cx="531300" cy="5313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nvGrpSpPr>
          <p:cNvPr id="1309" name="Google Shape;1309;p37"/>
          <p:cNvGrpSpPr/>
          <p:nvPr/>
        </p:nvGrpSpPr>
        <p:grpSpPr>
          <a:xfrm>
            <a:off x="4160211" y="1788996"/>
            <a:ext cx="294426" cy="292547"/>
            <a:chOff x="-22845575" y="3504075"/>
            <a:chExt cx="296950" cy="295025"/>
          </a:xfrm>
        </p:grpSpPr>
        <p:sp>
          <p:nvSpPr>
            <p:cNvPr id="1310" name="Google Shape;1310;p37"/>
            <p:cNvSpPr/>
            <p:nvPr/>
          </p:nvSpPr>
          <p:spPr>
            <a:xfrm>
              <a:off x="-22688825" y="3504100"/>
              <a:ext cx="140200" cy="295000"/>
            </a:xfrm>
            <a:custGeom>
              <a:avLst/>
              <a:gdLst/>
              <a:ahLst/>
              <a:cxnLst/>
              <a:rect l="l" t="t" r="r" b="b"/>
              <a:pathLst>
                <a:path w="5608" h="11800" extrusionOk="0">
                  <a:moveTo>
                    <a:pt x="1465" y="2908"/>
                  </a:moveTo>
                  <a:cubicBezTo>
                    <a:pt x="1552" y="2908"/>
                    <a:pt x="1638" y="2931"/>
                    <a:pt x="1701" y="2979"/>
                  </a:cubicBezTo>
                  <a:cubicBezTo>
                    <a:pt x="1827" y="3105"/>
                    <a:pt x="1827" y="3357"/>
                    <a:pt x="1701" y="3451"/>
                  </a:cubicBezTo>
                  <a:cubicBezTo>
                    <a:pt x="1292" y="3861"/>
                    <a:pt x="1292" y="4522"/>
                    <a:pt x="1701" y="4932"/>
                  </a:cubicBezTo>
                  <a:cubicBezTo>
                    <a:pt x="1827" y="5026"/>
                    <a:pt x="1827" y="5279"/>
                    <a:pt x="1701" y="5373"/>
                  </a:cubicBezTo>
                  <a:cubicBezTo>
                    <a:pt x="1632" y="5477"/>
                    <a:pt x="1544" y="5524"/>
                    <a:pt x="1452" y="5524"/>
                  </a:cubicBezTo>
                  <a:cubicBezTo>
                    <a:pt x="1377" y="5524"/>
                    <a:pt x="1300" y="5493"/>
                    <a:pt x="1229" y="5436"/>
                  </a:cubicBezTo>
                  <a:cubicBezTo>
                    <a:pt x="567" y="4774"/>
                    <a:pt x="567" y="3672"/>
                    <a:pt x="1229" y="2979"/>
                  </a:cubicBezTo>
                  <a:cubicBezTo>
                    <a:pt x="1292" y="2931"/>
                    <a:pt x="1378" y="2908"/>
                    <a:pt x="1465" y="2908"/>
                  </a:cubicBezTo>
                  <a:close/>
                  <a:moveTo>
                    <a:pt x="2461" y="7313"/>
                  </a:moveTo>
                  <a:cubicBezTo>
                    <a:pt x="2532" y="7313"/>
                    <a:pt x="2605" y="7318"/>
                    <a:pt x="2678" y="7326"/>
                  </a:cubicBezTo>
                  <a:cubicBezTo>
                    <a:pt x="2867" y="7358"/>
                    <a:pt x="3025" y="7515"/>
                    <a:pt x="2993" y="7704"/>
                  </a:cubicBezTo>
                  <a:cubicBezTo>
                    <a:pt x="2962" y="7925"/>
                    <a:pt x="2804" y="8019"/>
                    <a:pt x="2615" y="8019"/>
                  </a:cubicBezTo>
                  <a:cubicBezTo>
                    <a:pt x="2579" y="8016"/>
                    <a:pt x="2543" y="8014"/>
                    <a:pt x="2507" y="8014"/>
                  </a:cubicBezTo>
                  <a:cubicBezTo>
                    <a:pt x="1947" y="8014"/>
                    <a:pt x="1418" y="8467"/>
                    <a:pt x="1418" y="9059"/>
                  </a:cubicBezTo>
                  <a:cubicBezTo>
                    <a:pt x="1418" y="9248"/>
                    <a:pt x="1260" y="9406"/>
                    <a:pt x="1071" y="9406"/>
                  </a:cubicBezTo>
                  <a:cubicBezTo>
                    <a:pt x="882" y="9406"/>
                    <a:pt x="725" y="9248"/>
                    <a:pt x="725" y="9059"/>
                  </a:cubicBezTo>
                  <a:cubicBezTo>
                    <a:pt x="725" y="8091"/>
                    <a:pt x="1490" y="7313"/>
                    <a:pt x="2461" y="7313"/>
                  </a:cubicBezTo>
                  <a:close/>
                  <a:moveTo>
                    <a:pt x="1060" y="0"/>
                  </a:moveTo>
                  <a:cubicBezTo>
                    <a:pt x="689" y="0"/>
                    <a:pt x="327" y="130"/>
                    <a:pt x="0" y="364"/>
                  </a:cubicBezTo>
                  <a:lnTo>
                    <a:pt x="0" y="5247"/>
                  </a:lnTo>
                  <a:cubicBezTo>
                    <a:pt x="0" y="5814"/>
                    <a:pt x="473" y="6255"/>
                    <a:pt x="1040" y="6255"/>
                  </a:cubicBezTo>
                  <a:cubicBezTo>
                    <a:pt x="1229" y="6255"/>
                    <a:pt x="1386" y="6413"/>
                    <a:pt x="1386" y="6602"/>
                  </a:cubicBezTo>
                  <a:cubicBezTo>
                    <a:pt x="1386" y="6822"/>
                    <a:pt x="1229" y="6948"/>
                    <a:pt x="1040" y="6948"/>
                  </a:cubicBezTo>
                  <a:cubicBezTo>
                    <a:pt x="630" y="6948"/>
                    <a:pt x="284" y="6854"/>
                    <a:pt x="0" y="6602"/>
                  </a:cubicBezTo>
                  <a:lnTo>
                    <a:pt x="0" y="11453"/>
                  </a:lnTo>
                  <a:cubicBezTo>
                    <a:pt x="284" y="11705"/>
                    <a:pt x="630" y="11800"/>
                    <a:pt x="1040" y="11800"/>
                  </a:cubicBezTo>
                  <a:cubicBezTo>
                    <a:pt x="1733" y="11800"/>
                    <a:pt x="2363" y="11359"/>
                    <a:pt x="2647" y="10760"/>
                  </a:cubicBezTo>
                  <a:cubicBezTo>
                    <a:pt x="3497" y="10634"/>
                    <a:pt x="4190" y="9910"/>
                    <a:pt x="4190" y="9028"/>
                  </a:cubicBezTo>
                  <a:cubicBezTo>
                    <a:pt x="4190" y="8902"/>
                    <a:pt x="4159" y="8776"/>
                    <a:pt x="4159" y="8618"/>
                  </a:cubicBezTo>
                  <a:cubicBezTo>
                    <a:pt x="4505" y="8555"/>
                    <a:pt x="4820" y="8397"/>
                    <a:pt x="5104" y="8145"/>
                  </a:cubicBezTo>
                  <a:cubicBezTo>
                    <a:pt x="5419" y="7830"/>
                    <a:pt x="5608" y="7389"/>
                    <a:pt x="5608" y="6917"/>
                  </a:cubicBezTo>
                  <a:cubicBezTo>
                    <a:pt x="5608" y="6539"/>
                    <a:pt x="5482" y="6192"/>
                    <a:pt x="5261" y="5909"/>
                  </a:cubicBezTo>
                  <a:cubicBezTo>
                    <a:pt x="5482" y="5594"/>
                    <a:pt x="5608" y="5247"/>
                    <a:pt x="5608" y="4869"/>
                  </a:cubicBezTo>
                  <a:cubicBezTo>
                    <a:pt x="5608" y="4396"/>
                    <a:pt x="5387" y="3987"/>
                    <a:pt x="5072" y="3672"/>
                  </a:cubicBezTo>
                  <a:cubicBezTo>
                    <a:pt x="4852" y="3420"/>
                    <a:pt x="4505" y="3262"/>
                    <a:pt x="4127" y="3199"/>
                  </a:cubicBezTo>
                  <a:cubicBezTo>
                    <a:pt x="4253" y="2632"/>
                    <a:pt x="4096" y="2002"/>
                    <a:pt x="3655" y="1561"/>
                  </a:cubicBezTo>
                  <a:cubicBezTo>
                    <a:pt x="3403" y="1309"/>
                    <a:pt x="3025" y="1120"/>
                    <a:pt x="2647" y="1088"/>
                  </a:cubicBezTo>
                  <a:cubicBezTo>
                    <a:pt x="2394" y="584"/>
                    <a:pt x="1985" y="143"/>
                    <a:pt x="1449" y="49"/>
                  </a:cubicBezTo>
                  <a:cubicBezTo>
                    <a:pt x="1319" y="16"/>
                    <a:pt x="1189" y="0"/>
                    <a:pt x="10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37"/>
            <p:cNvSpPr/>
            <p:nvPr/>
          </p:nvSpPr>
          <p:spPr>
            <a:xfrm>
              <a:off x="-22845575" y="3504075"/>
              <a:ext cx="139425" cy="294250"/>
            </a:xfrm>
            <a:custGeom>
              <a:avLst/>
              <a:gdLst/>
              <a:ahLst/>
              <a:cxnLst/>
              <a:rect l="l" t="t" r="r" b="b"/>
              <a:pathLst>
                <a:path w="5577" h="11770" extrusionOk="0">
                  <a:moveTo>
                    <a:pt x="4187" y="2948"/>
                  </a:moveTo>
                  <a:cubicBezTo>
                    <a:pt x="4277" y="2948"/>
                    <a:pt x="4364" y="2980"/>
                    <a:pt x="4411" y="3043"/>
                  </a:cubicBezTo>
                  <a:cubicBezTo>
                    <a:pt x="5104" y="3673"/>
                    <a:pt x="5104" y="4775"/>
                    <a:pt x="4411" y="5437"/>
                  </a:cubicBezTo>
                  <a:cubicBezTo>
                    <a:pt x="4364" y="5500"/>
                    <a:pt x="4277" y="5532"/>
                    <a:pt x="4187" y="5532"/>
                  </a:cubicBezTo>
                  <a:cubicBezTo>
                    <a:pt x="4096" y="5532"/>
                    <a:pt x="4002" y="5500"/>
                    <a:pt x="3939" y="5437"/>
                  </a:cubicBezTo>
                  <a:cubicBezTo>
                    <a:pt x="3844" y="5311"/>
                    <a:pt x="3844" y="5090"/>
                    <a:pt x="3939" y="4964"/>
                  </a:cubicBezTo>
                  <a:cubicBezTo>
                    <a:pt x="4348" y="4555"/>
                    <a:pt x="4348" y="3893"/>
                    <a:pt x="3939" y="3515"/>
                  </a:cubicBezTo>
                  <a:cubicBezTo>
                    <a:pt x="3844" y="3389"/>
                    <a:pt x="3844" y="3137"/>
                    <a:pt x="3939" y="3043"/>
                  </a:cubicBezTo>
                  <a:cubicBezTo>
                    <a:pt x="4002" y="2980"/>
                    <a:pt x="4096" y="2948"/>
                    <a:pt x="4187" y="2948"/>
                  </a:cubicBezTo>
                  <a:close/>
                  <a:moveTo>
                    <a:pt x="3148" y="7314"/>
                  </a:moveTo>
                  <a:cubicBezTo>
                    <a:pt x="4123" y="7314"/>
                    <a:pt x="4915" y="8092"/>
                    <a:pt x="4915" y="9060"/>
                  </a:cubicBezTo>
                  <a:cubicBezTo>
                    <a:pt x="4915" y="9249"/>
                    <a:pt x="4726" y="9407"/>
                    <a:pt x="4537" y="9407"/>
                  </a:cubicBezTo>
                  <a:cubicBezTo>
                    <a:pt x="4348" y="9407"/>
                    <a:pt x="4191" y="9249"/>
                    <a:pt x="4191" y="9060"/>
                  </a:cubicBezTo>
                  <a:cubicBezTo>
                    <a:pt x="4191" y="8468"/>
                    <a:pt x="3662" y="8015"/>
                    <a:pt x="3101" y="8015"/>
                  </a:cubicBezTo>
                  <a:cubicBezTo>
                    <a:pt x="3066" y="8015"/>
                    <a:pt x="3030" y="8017"/>
                    <a:pt x="2994" y="8020"/>
                  </a:cubicBezTo>
                  <a:cubicBezTo>
                    <a:pt x="2968" y="8029"/>
                    <a:pt x="2944" y="8033"/>
                    <a:pt x="2920" y="8033"/>
                  </a:cubicBezTo>
                  <a:cubicBezTo>
                    <a:pt x="2765" y="8033"/>
                    <a:pt x="2643" y="7869"/>
                    <a:pt x="2616" y="7705"/>
                  </a:cubicBezTo>
                  <a:cubicBezTo>
                    <a:pt x="2584" y="7516"/>
                    <a:pt x="2742" y="7359"/>
                    <a:pt x="2931" y="7327"/>
                  </a:cubicBezTo>
                  <a:cubicBezTo>
                    <a:pt x="3004" y="7319"/>
                    <a:pt x="3077" y="7314"/>
                    <a:pt x="3148" y="7314"/>
                  </a:cubicBezTo>
                  <a:close/>
                  <a:moveTo>
                    <a:pt x="4581" y="0"/>
                  </a:moveTo>
                  <a:cubicBezTo>
                    <a:pt x="4444" y="0"/>
                    <a:pt x="4303" y="16"/>
                    <a:pt x="4159" y="50"/>
                  </a:cubicBezTo>
                  <a:cubicBezTo>
                    <a:pt x="3592" y="144"/>
                    <a:pt x="3214" y="585"/>
                    <a:pt x="2962" y="1089"/>
                  </a:cubicBezTo>
                  <a:cubicBezTo>
                    <a:pt x="2584" y="1152"/>
                    <a:pt x="2206" y="1310"/>
                    <a:pt x="1954" y="1562"/>
                  </a:cubicBezTo>
                  <a:cubicBezTo>
                    <a:pt x="1513" y="2003"/>
                    <a:pt x="1355" y="2633"/>
                    <a:pt x="1481" y="3200"/>
                  </a:cubicBezTo>
                  <a:cubicBezTo>
                    <a:pt x="1135" y="3232"/>
                    <a:pt x="820" y="3389"/>
                    <a:pt x="536" y="3673"/>
                  </a:cubicBezTo>
                  <a:cubicBezTo>
                    <a:pt x="221" y="3988"/>
                    <a:pt x="1" y="4397"/>
                    <a:pt x="1" y="4870"/>
                  </a:cubicBezTo>
                  <a:cubicBezTo>
                    <a:pt x="1" y="5280"/>
                    <a:pt x="127" y="5626"/>
                    <a:pt x="379" y="5910"/>
                  </a:cubicBezTo>
                  <a:cubicBezTo>
                    <a:pt x="127" y="6225"/>
                    <a:pt x="1" y="6571"/>
                    <a:pt x="1" y="6918"/>
                  </a:cubicBezTo>
                  <a:cubicBezTo>
                    <a:pt x="1" y="7390"/>
                    <a:pt x="221" y="7831"/>
                    <a:pt x="536" y="8146"/>
                  </a:cubicBezTo>
                  <a:cubicBezTo>
                    <a:pt x="788" y="8430"/>
                    <a:pt x="1135" y="8588"/>
                    <a:pt x="1481" y="8619"/>
                  </a:cubicBezTo>
                  <a:cubicBezTo>
                    <a:pt x="1229" y="9690"/>
                    <a:pt x="1985" y="10604"/>
                    <a:pt x="2931" y="10698"/>
                  </a:cubicBezTo>
                  <a:cubicBezTo>
                    <a:pt x="3214" y="11328"/>
                    <a:pt x="3781" y="11769"/>
                    <a:pt x="4537" y="11769"/>
                  </a:cubicBezTo>
                  <a:cubicBezTo>
                    <a:pt x="4947" y="11769"/>
                    <a:pt x="5293" y="11612"/>
                    <a:pt x="5577" y="11423"/>
                  </a:cubicBezTo>
                  <a:lnTo>
                    <a:pt x="5577" y="6571"/>
                  </a:lnTo>
                  <a:cubicBezTo>
                    <a:pt x="5293" y="6823"/>
                    <a:pt x="4947" y="6918"/>
                    <a:pt x="4537" y="6918"/>
                  </a:cubicBezTo>
                  <a:cubicBezTo>
                    <a:pt x="4348" y="6918"/>
                    <a:pt x="4191" y="6760"/>
                    <a:pt x="4191" y="6571"/>
                  </a:cubicBezTo>
                  <a:cubicBezTo>
                    <a:pt x="4191" y="6382"/>
                    <a:pt x="4348" y="6225"/>
                    <a:pt x="4537" y="6225"/>
                  </a:cubicBezTo>
                  <a:cubicBezTo>
                    <a:pt x="5136" y="6225"/>
                    <a:pt x="5577" y="5752"/>
                    <a:pt x="5577" y="5185"/>
                  </a:cubicBezTo>
                  <a:lnTo>
                    <a:pt x="5577" y="302"/>
                  </a:lnTo>
                  <a:cubicBezTo>
                    <a:pt x="5300" y="117"/>
                    <a:pt x="4956" y="0"/>
                    <a:pt x="458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2" name="Google Shape;1312;p37"/>
          <p:cNvSpPr txBox="1"/>
          <p:nvPr/>
        </p:nvSpPr>
        <p:spPr>
          <a:xfrm>
            <a:off x="720000" y="2708038"/>
            <a:ext cx="3085200" cy="311400"/>
          </a:xfrm>
          <a:prstGeom prst="rect">
            <a:avLst/>
          </a:prstGeom>
          <a:noFill/>
          <a:ln>
            <a:noFill/>
          </a:ln>
        </p:spPr>
        <p:txBody>
          <a:bodyPr spcFirstLastPara="1" wrap="square" lIns="0" tIns="0" rIns="0" bIns="0" anchor="ctr" anchorCtr="0">
            <a:noAutofit/>
          </a:bodyPr>
          <a:lstStyle/>
          <a:p>
            <a:pPr lvl="0" algn="r"/>
            <a:r>
              <a:rPr lang="en-GB" dirty="0">
                <a:solidFill>
                  <a:schemeClr val="dk2"/>
                </a:solidFill>
                <a:latin typeface="Montserrat"/>
                <a:ea typeface="Montserrat"/>
                <a:cs typeface="Montserrat"/>
                <a:sym typeface="Montserrat"/>
              </a:rPr>
              <a:t>Qualitative</a:t>
            </a:r>
            <a:endParaRPr dirty="0">
              <a:solidFill>
                <a:schemeClr val="dk2"/>
              </a:solidFill>
              <a:latin typeface="Montserrat"/>
              <a:ea typeface="Montserrat"/>
              <a:cs typeface="Montserrat"/>
              <a:sym typeface="Montserrat"/>
            </a:endParaRPr>
          </a:p>
        </p:txBody>
      </p:sp>
      <p:sp>
        <p:nvSpPr>
          <p:cNvPr id="1313" name="Google Shape;1313;p37"/>
          <p:cNvSpPr txBox="1"/>
          <p:nvPr/>
        </p:nvSpPr>
        <p:spPr>
          <a:xfrm>
            <a:off x="720000" y="2408663"/>
            <a:ext cx="3085200" cy="375600"/>
          </a:xfrm>
          <a:prstGeom prst="rect">
            <a:avLst/>
          </a:prstGeom>
          <a:noFill/>
          <a:ln>
            <a:noFill/>
          </a:ln>
        </p:spPr>
        <p:txBody>
          <a:bodyPr spcFirstLastPara="1" wrap="square" lIns="0" tIns="0" rIns="0" bIns="0" anchor="ctr" anchorCtr="0">
            <a:noAutofit/>
          </a:bodyPr>
          <a:lstStyle/>
          <a:p>
            <a:pPr lvl="0" algn="r"/>
            <a:r>
              <a:rPr lang="en-GB" sz="1600" dirty="0">
                <a:solidFill>
                  <a:schemeClr val="dk2"/>
                </a:solidFill>
                <a:latin typeface="Poppins SemiBold"/>
                <a:ea typeface="Poppins SemiBold"/>
                <a:cs typeface="Poppins SemiBold"/>
                <a:sym typeface="Poppins SemiBold"/>
              </a:rPr>
              <a:t>Research Design</a:t>
            </a:r>
            <a:endParaRPr sz="1600" dirty="0">
              <a:solidFill>
                <a:schemeClr val="dk2"/>
              </a:solidFill>
              <a:latin typeface="Poppins SemiBold"/>
              <a:ea typeface="Poppins SemiBold"/>
              <a:cs typeface="Poppins SemiBold"/>
              <a:sym typeface="Poppins SemiBold"/>
            </a:endParaRPr>
          </a:p>
        </p:txBody>
      </p:sp>
      <p:sp>
        <p:nvSpPr>
          <p:cNvPr id="1314" name="Google Shape;1314;p37"/>
          <p:cNvSpPr/>
          <p:nvPr/>
        </p:nvSpPr>
        <p:spPr>
          <a:xfrm>
            <a:off x="4181616" y="3384298"/>
            <a:ext cx="251923" cy="296764"/>
          </a:xfrm>
          <a:custGeom>
            <a:avLst/>
            <a:gdLst/>
            <a:ahLst/>
            <a:cxnLst/>
            <a:rect l="l" t="t" r="r" b="b"/>
            <a:pathLst>
              <a:path w="28990" h="34150" extrusionOk="0">
                <a:moveTo>
                  <a:pt x="2235" y="1"/>
                </a:moveTo>
                <a:cubicBezTo>
                  <a:pt x="1968" y="6"/>
                  <a:pt x="1695" y="44"/>
                  <a:pt x="1439" y="121"/>
                </a:cubicBezTo>
                <a:cubicBezTo>
                  <a:pt x="1" y="508"/>
                  <a:pt x="1014" y="2061"/>
                  <a:pt x="1090" y="2796"/>
                </a:cubicBezTo>
                <a:cubicBezTo>
                  <a:pt x="1145" y="3515"/>
                  <a:pt x="1586" y="4698"/>
                  <a:pt x="1586" y="4698"/>
                </a:cubicBezTo>
                <a:cubicBezTo>
                  <a:pt x="1363" y="5657"/>
                  <a:pt x="2305" y="6981"/>
                  <a:pt x="2305" y="6981"/>
                </a:cubicBezTo>
                <a:cubicBezTo>
                  <a:pt x="1842" y="8180"/>
                  <a:pt x="2398" y="8736"/>
                  <a:pt x="2398" y="8736"/>
                </a:cubicBezTo>
                <a:cubicBezTo>
                  <a:pt x="1919" y="9509"/>
                  <a:pt x="2414" y="10915"/>
                  <a:pt x="2414" y="10915"/>
                </a:cubicBezTo>
                <a:cubicBezTo>
                  <a:pt x="1510" y="12686"/>
                  <a:pt x="2289" y="13830"/>
                  <a:pt x="2289" y="13830"/>
                </a:cubicBezTo>
                <a:cubicBezTo>
                  <a:pt x="1641" y="14713"/>
                  <a:pt x="1973" y="16282"/>
                  <a:pt x="1973" y="16282"/>
                </a:cubicBezTo>
                <a:cubicBezTo>
                  <a:pt x="938" y="17917"/>
                  <a:pt x="1826" y="19781"/>
                  <a:pt x="1826" y="19781"/>
                </a:cubicBezTo>
                <a:cubicBezTo>
                  <a:pt x="1494" y="21077"/>
                  <a:pt x="1733" y="22380"/>
                  <a:pt x="1733" y="22380"/>
                </a:cubicBezTo>
                <a:cubicBezTo>
                  <a:pt x="1401" y="24298"/>
                  <a:pt x="2213" y="24963"/>
                  <a:pt x="2213" y="24963"/>
                </a:cubicBezTo>
                <a:cubicBezTo>
                  <a:pt x="2360" y="27584"/>
                  <a:pt x="4937" y="27954"/>
                  <a:pt x="4937" y="27954"/>
                </a:cubicBezTo>
                <a:cubicBezTo>
                  <a:pt x="5395" y="28880"/>
                  <a:pt x="6125" y="29158"/>
                  <a:pt x="6839" y="29158"/>
                </a:cubicBezTo>
                <a:cubicBezTo>
                  <a:pt x="7907" y="29158"/>
                  <a:pt x="8942" y="28526"/>
                  <a:pt x="8942" y="28526"/>
                </a:cubicBezTo>
                <a:cubicBezTo>
                  <a:pt x="9286" y="28641"/>
                  <a:pt x="9645" y="28706"/>
                  <a:pt x="10010" y="28717"/>
                </a:cubicBezTo>
                <a:cubicBezTo>
                  <a:pt x="10893" y="28717"/>
                  <a:pt x="11138" y="28177"/>
                  <a:pt x="11710" y="27954"/>
                </a:cubicBezTo>
                <a:cubicBezTo>
                  <a:pt x="11923" y="27861"/>
                  <a:pt x="12152" y="27812"/>
                  <a:pt x="12386" y="27801"/>
                </a:cubicBezTo>
                <a:cubicBezTo>
                  <a:pt x="12811" y="27801"/>
                  <a:pt x="13127" y="28030"/>
                  <a:pt x="13274" y="28581"/>
                </a:cubicBezTo>
                <a:cubicBezTo>
                  <a:pt x="13498" y="29393"/>
                  <a:pt x="13111" y="30646"/>
                  <a:pt x="12942" y="31899"/>
                </a:cubicBezTo>
                <a:cubicBezTo>
                  <a:pt x="12778" y="33136"/>
                  <a:pt x="13574" y="34150"/>
                  <a:pt x="13574" y="34150"/>
                </a:cubicBezTo>
                <a:lnTo>
                  <a:pt x="15454" y="34150"/>
                </a:lnTo>
                <a:cubicBezTo>
                  <a:pt x="15416" y="34150"/>
                  <a:pt x="15269" y="34111"/>
                  <a:pt x="15912" y="33005"/>
                </a:cubicBezTo>
                <a:cubicBezTo>
                  <a:pt x="16615" y="31823"/>
                  <a:pt x="15655" y="30679"/>
                  <a:pt x="16560" y="29240"/>
                </a:cubicBezTo>
                <a:cubicBezTo>
                  <a:pt x="17465" y="27801"/>
                  <a:pt x="17410" y="25976"/>
                  <a:pt x="17410" y="25976"/>
                </a:cubicBezTo>
                <a:cubicBezTo>
                  <a:pt x="17851" y="23540"/>
                  <a:pt x="16707" y="23470"/>
                  <a:pt x="15786" y="22434"/>
                </a:cubicBezTo>
                <a:cubicBezTo>
                  <a:pt x="15388" y="22009"/>
                  <a:pt x="14773" y="21884"/>
                  <a:pt x="14184" y="21884"/>
                </a:cubicBezTo>
                <a:cubicBezTo>
                  <a:pt x="13661" y="21895"/>
                  <a:pt x="13138" y="21971"/>
                  <a:pt x="12631" y="22124"/>
                </a:cubicBezTo>
                <a:cubicBezTo>
                  <a:pt x="12419" y="22042"/>
                  <a:pt x="12201" y="21998"/>
                  <a:pt x="11977" y="21993"/>
                </a:cubicBezTo>
                <a:cubicBezTo>
                  <a:pt x="11525" y="21977"/>
                  <a:pt x="11122" y="22254"/>
                  <a:pt x="10969" y="22674"/>
                </a:cubicBezTo>
                <a:cubicBezTo>
                  <a:pt x="10828" y="22625"/>
                  <a:pt x="10681" y="22598"/>
                  <a:pt x="10533" y="22598"/>
                </a:cubicBezTo>
                <a:cubicBezTo>
                  <a:pt x="9781" y="22598"/>
                  <a:pt x="9144" y="23213"/>
                  <a:pt x="9144" y="23213"/>
                </a:cubicBezTo>
                <a:cubicBezTo>
                  <a:pt x="9089" y="22837"/>
                  <a:pt x="8779" y="22734"/>
                  <a:pt x="8452" y="22734"/>
                </a:cubicBezTo>
                <a:cubicBezTo>
                  <a:pt x="8158" y="22745"/>
                  <a:pt x="7869" y="22805"/>
                  <a:pt x="7596" y="22903"/>
                </a:cubicBezTo>
                <a:cubicBezTo>
                  <a:pt x="7667" y="22036"/>
                  <a:pt x="6877" y="21720"/>
                  <a:pt x="6877" y="21720"/>
                </a:cubicBezTo>
                <a:cubicBezTo>
                  <a:pt x="7542" y="20467"/>
                  <a:pt x="6599" y="19639"/>
                  <a:pt x="6599" y="19639"/>
                </a:cubicBezTo>
                <a:cubicBezTo>
                  <a:pt x="7689" y="18070"/>
                  <a:pt x="7024" y="16266"/>
                  <a:pt x="7024" y="16266"/>
                </a:cubicBezTo>
                <a:cubicBezTo>
                  <a:pt x="7487" y="14402"/>
                  <a:pt x="6452" y="13367"/>
                  <a:pt x="6452" y="13367"/>
                </a:cubicBezTo>
                <a:cubicBezTo>
                  <a:pt x="7558" y="11890"/>
                  <a:pt x="6251" y="10528"/>
                  <a:pt x="6251" y="10528"/>
                </a:cubicBezTo>
                <a:cubicBezTo>
                  <a:pt x="6670" y="10120"/>
                  <a:pt x="6523" y="9231"/>
                  <a:pt x="6490" y="9013"/>
                </a:cubicBezTo>
                <a:lnTo>
                  <a:pt x="6490" y="9013"/>
                </a:lnTo>
                <a:cubicBezTo>
                  <a:pt x="6665" y="9983"/>
                  <a:pt x="7733" y="10049"/>
                  <a:pt x="8032" y="10049"/>
                </a:cubicBezTo>
                <a:lnTo>
                  <a:pt x="8109" y="10049"/>
                </a:lnTo>
                <a:cubicBezTo>
                  <a:pt x="8196" y="10899"/>
                  <a:pt x="9280" y="11002"/>
                  <a:pt x="9814" y="11002"/>
                </a:cubicBezTo>
                <a:cubicBezTo>
                  <a:pt x="9989" y="11002"/>
                  <a:pt x="10103" y="10991"/>
                  <a:pt x="10103" y="10991"/>
                </a:cubicBezTo>
                <a:cubicBezTo>
                  <a:pt x="10272" y="11743"/>
                  <a:pt x="10735" y="11934"/>
                  <a:pt x="11166" y="11934"/>
                </a:cubicBezTo>
                <a:cubicBezTo>
                  <a:pt x="11476" y="11923"/>
                  <a:pt x="11781" y="11847"/>
                  <a:pt x="12059" y="11711"/>
                </a:cubicBezTo>
                <a:cubicBezTo>
                  <a:pt x="12479" y="12119"/>
                  <a:pt x="13013" y="12245"/>
                  <a:pt x="13525" y="12245"/>
                </a:cubicBezTo>
                <a:cubicBezTo>
                  <a:pt x="14413" y="12245"/>
                  <a:pt x="15230" y="11858"/>
                  <a:pt x="15230" y="11858"/>
                </a:cubicBezTo>
                <a:cubicBezTo>
                  <a:pt x="15454" y="12076"/>
                  <a:pt x="15759" y="12196"/>
                  <a:pt x="16070" y="12179"/>
                </a:cubicBezTo>
                <a:cubicBezTo>
                  <a:pt x="16963" y="12179"/>
                  <a:pt x="17977" y="11471"/>
                  <a:pt x="17977" y="11471"/>
                </a:cubicBezTo>
                <a:cubicBezTo>
                  <a:pt x="18173" y="11536"/>
                  <a:pt x="18369" y="11569"/>
                  <a:pt x="18571" y="11569"/>
                </a:cubicBezTo>
                <a:cubicBezTo>
                  <a:pt x="19699" y="11569"/>
                  <a:pt x="19987" y="10387"/>
                  <a:pt x="19987" y="10387"/>
                </a:cubicBezTo>
                <a:lnTo>
                  <a:pt x="20031" y="10387"/>
                </a:lnTo>
                <a:cubicBezTo>
                  <a:pt x="21617" y="10387"/>
                  <a:pt x="21927" y="9297"/>
                  <a:pt x="21927" y="9297"/>
                </a:cubicBezTo>
                <a:cubicBezTo>
                  <a:pt x="22123" y="9362"/>
                  <a:pt x="22331" y="9400"/>
                  <a:pt x="22538" y="9406"/>
                </a:cubicBezTo>
                <a:cubicBezTo>
                  <a:pt x="22946" y="9406"/>
                  <a:pt x="23066" y="9188"/>
                  <a:pt x="23110" y="9052"/>
                </a:cubicBezTo>
                <a:lnTo>
                  <a:pt x="23110" y="9052"/>
                </a:lnTo>
                <a:cubicBezTo>
                  <a:pt x="22924" y="10365"/>
                  <a:pt x="23753" y="10583"/>
                  <a:pt x="23753" y="10583"/>
                </a:cubicBezTo>
                <a:cubicBezTo>
                  <a:pt x="23382" y="11945"/>
                  <a:pt x="23458" y="13018"/>
                  <a:pt x="23458" y="13018"/>
                </a:cubicBezTo>
                <a:cubicBezTo>
                  <a:pt x="22554" y="15307"/>
                  <a:pt x="24031" y="16212"/>
                  <a:pt x="24031" y="16212"/>
                </a:cubicBezTo>
                <a:cubicBezTo>
                  <a:pt x="22941" y="17574"/>
                  <a:pt x="23753" y="18903"/>
                  <a:pt x="23753" y="18903"/>
                </a:cubicBezTo>
                <a:cubicBezTo>
                  <a:pt x="23344" y="19514"/>
                  <a:pt x="23529" y="21377"/>
                  <a:pt x="23529" y="21377"/>
                </a:cubicBezTo>
                <a:cubicBezTo>
                  <a:pt x="22995" y="21982"/>
                  <a:pt x="22723" y="23257"/>
                  <a:pt x="22723" y="23257"/>
                </a:cubicBezTo>
                <a:cubicBezTo>
                  <a:pt x="20892" y="24031"/>
                  <a:pt x="20985" y="25655"/>
                  <a:pt x="20985" y="25655"/>
                </a:cubicBezTo>
                <a:cubicBezTo>
                  <a:pt x="21099" y="25704"/>
                  <a:pt x="21197" y="25785"/>
                  <a:pt x="21263" y="25894"/>
                </a:cubicBezTo>
                <a:cubicBezTo>
                  <a:pt x="21524" y="26281"/>
                  <a:pt x="22167" y="26706"/>
                  <a:pt x="22167" y="26706"/>
                </a:cubicBezTo>
                <a:cubicBezTo>
                  <a:pt x="21448" y="27039"/>
                  <a:pt x="20805" y="29398"/>
                  <a:pt x="20598" y="29970"/>
                </a:cubicBezTo>
                <a:cubicBezTo>
                  <a:pt x="20543" y="30134"/>
                  <a:pt x="20609" y="30210"/>
                  <a:pt x="20734" y="30210"/>
                </a:cubicBezTo>
                <a:cubicBezTo>
                  <a:pt x="21061" y="30210"/>
                  <a:pt x="21824" y="29692"/>
                  <a:pt x="22020" y="28864"/>
                </a:cubicBezTo>
                <a:cubicBezTo>
                  <a:pt x="22314" y="27736"/>
                  <a:pt x="23126" y="27333"/>
                  <a:pt x="23126" y="27333"/>
                </a:cubicBezTo>
                <a:cubicBezTo>
                  <a:pt x="23513" y="28194"/>
                  <a:pt x="24140" y="28466"/>
                  <a:pt x="24793" y="28466"/>
                </a:cubicBezTo>
                <a:cubicBezTo>
                  <a:pt x="25507" y="28466"/>
                  <a:pt x="26248" y="28145"/>
                  <a:pt x="26744" y="27921"/>
                </a:cubicBezTo>
                <a:cubicBezTo>
                  <a:pt x="27681" y="27496"/>
                  <a:pt x="27589" y="25355"/>
                  <a:pt x="27589" y="25355"/>
                </a:cubicBezTo>
                <a:cubicBezTo>
                  <a:pt x="27589" y="25355"/>
                  <a:pt x="27905" y="25230"/>
                  <a:pt x="28439" y="23731"/>
                </a:cubicBezTo>
                <a:cubicBezTo>
                  <a:pt x="28989" y="22260"/>
                  <a:pt x="28215" y="21154"/>
                  <a:pt x="28215" y="21154"/>
                </a:cubicBezTo>
                <a:cubicBezTo>
                  <a:pt x="28864" y="19159"/>
                  <a:pt x="27790" y="17999"/>
                  <a:pt x="27790" y="17999"/>
                </a:cubicBezTo>
                <a:cubicBezTo>
                  <a:pt x="28733" y="16429"/>
                  <a:pt x="27774" y="15045"/>
                  <a:pt x="27774" y="15045"/>
                </a:cubicBezTo>
                <a:cubicBezTo>
                  <a:pt x="28570" y="13700"/>
                  <a:pt x="27698" y="12408"/>
                  <a:pt x="27698" y="12408"/>
                </a:cubicBezTo>
                <a:cubicBezTo>
                  <a:pt x="28493" y="11264"/>
                  <a:pt x="27921" y="9771"/>
                  <a:pt x="27921" y="9771"/>
                </a:cubicBezTo>
                <a:cubicBezTo>
                  <a:pt x="28935" y="8294"/>
                  <a:pt x="27976" y="7335"/>
                  <a:pt x="27976" y="7335"/>
                </a:cubicBezTo>
                <a:cubicBezTo>
                  <a:pt x="27976" y="7335"/>
                  <a:pt x="28602" y="7155"/>
                  <a:pt x="28531" y="5145"/>
                </a:cubicBezTo>
                <a:cubicBezTo>
                  <a:pt x="28482" y="3417"/>
                  <a:pt x="26913" y="3297"/>
                  <a:pt x="26472" y="3297"/>
                </a:cubicBezTo>
                <a:cubicBezTo>
                  <a:pt x="26395" y="3297"/>
                  <a:pt x="26352" y="3297"/>
                  <a:pt x="26352" y="3297"/>
                </a:cubicBezTo>
                <a:cubicBezTo>
                  <a:pt x="25976" y="2894"/>
                  <a:pt x="25611" y="2753"/>
                  <a:pt x="25289" y="2753"/>
                </a:cubicBezTo>
                <a:cubicBezTo>
                  <a:pt x="24532" y="2753"/>
                  <a:pt x="23998" y="3537"/>
                  <a:pt x="23998" y="3537"/>
                </a:cubicBezTo>
                <a:cubicBezTo>
                  <a:pt x="23894" y="3510"/>
                  <a:pt x="23796" y="3494"/>
                  <a:pt x="23693" y="3494"/>
                </a:cubicBezTo>
                <a:cubicBezTo>
                  <a:pt x="22614" y="3494"/>
                  <a:pt x="21764" y="5014"/>
                  <a:pt x="21764" y="5014"/>
                </a:cubicBezTo>
                <a:lnTo>
                  <a:pt x="21688" y="5014"/>
                </a:lnTo>
                <a:cubicBezTo>
                  <a:pt x="20527" y="5014"/>
                  <a:pt x="20603" y="5826"/>
                  <a:pt x="20603" y="5826"/>
                </a:cubicBezTo>
                <a:cubicBezTo>
                  <a:pt x="20402" y="5771"/>
                  <a:pt x="20189" y="5744"/>
                  <a:pt x="19982" y="5744"/>
                </a:cubicBezTo>
                <a:cubicBezTo>
                  <a:pt x="19306" y="5733"/>
                  <a:pt x="18680" y="6098"/>
                  <a:pt x="18353" y="6692"/>
                </a:cubicBezTo>
                <a:cubicBezTo>
                  <a:pt x="18113" y="6567"/>
                  <a:pt x="17846" y="6501"/>
                  <a:pt x="17579" y="6501"/>
                </a:cubicBezTo>
                <a:cubicBezTo>
                  <a:pt x="16669" y="6501"/>
                  <a:pt x="16102" y="7302"/>
                  <a:pt x="16102" y="7302"/>
                </a:cubicBezTo>
                <a:cubicBezTo>
                  <a:pt x="15868" y="7237"/>
                  <a:pt x="15628" y="7204"/>
                  <a:pt x="15383" y="7204"/>
                </a:cubicBezTo>
                <a:cubicBezTo>
                  <a:pt x="14364" y="7204"/>
                  <a:pt x="13819" y="7815"/>
                  <a:pt x="13819" y="7815"/>
                </a:cubicBezTo>
                <a:cubicBezTo>
                  <a:pt x="13312" y="7155"/>
                  <a:pt x="12718" y="6965"/>
                  <a:pt x="12206" y="6965"/>
                </a:cubicBezTo>
                <a:cubicBezTo>
                  <a:pt x="11770" y="6970"/>
                  <a:pt x="11334" y="7095"/>
                  <a:pt x="10958" y="7319"/>
                </a:cubicBezTo>
                <a:cubicBezTo>
                  <a:pt x="10920" y="6382"/>
                  <a:pt x="10179" y="6234"/>
                  <a:pt x="9722" y="6234"/>
                </a:cubicBezTo>
                <a:cubicBezTo>
                  <a:pt x="9596" y="6234"/>
                  <a:pt x="9476" y="6245"/>
                  <a:pt x="9351" y="6267"/>
                </a:cubicBezTo>
                <a:cubicBezTo>
                  <a:pt x="9188" y="5215"/>
                  <a:pt x="7580" y="5030"/>
                  <a:pt x="7580" y="5030"/>
                </a:cubicBezTo>
                <a:cubicBezTo>
                  <a:pt x="8098" y="3761"/>
                  <a:pt x="6681" y="3319"/>
                  <a:pt x="6681" y="3319"/>
                </a:cubicBezTo>
                <a:cubicBezTo>
                  <a:pt x="6736" y="2175"/>
                  <a:pt x="5591" y="1804"/>
                  <a:pt x="5591" y="1804"/>
                </a:cubicBezTo>
                <a:cubicBezTo>
                  <a:pt x="5417" y="578"/>
                  <a:pt x="4768" y="300"/>
                  <a:pt x="4229" y="300"/>
                </a:cubicBezTo>
                <a:cubicBezTo>
                  <a:pt x="3951" y="306"/>
                  <a:pt x="3679" y="366"/>
                  <a:pt x="3428" y="475"/>
                </a:cubicBezTo>
                <a:cubicBezTo>
                  <a:pt x="3428" y="475"/>
                  <a:pt x="3085" y="1"/>
                  <a:pt x="22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37"/>
          <p:cNvSpPr txBox="1"/>
          <p:nvPr/>
        </p:nvSpPr>
        <p:spPr>
          <a:xfrm>
            <a:off x="720000" y="3502038"/>
            <a:ext cx="3085200" cy="311400"/>
          </a:xfrm>
          <a:prstGeom prst="rect">
            <a:avLst/>
          </a:prstGeom>
          <a:noFill/>
          <a:ln>
            <a:noFill/>
          </a:ln>
        </p:spPr>
        <p:txBody>
          <a:bodyPr spcFirstLastPara="1" wrap="square" lIns="0" tIns="0" rIns="0" bIns="0" anchor="ctr" anchorCtr="0">
            <a:noAutofit/>
          </a:bodyPr>
          <a:lstStyle/>
          <a:p>
            <a:pPr lvl="0" algn="r"/>
            <a:r>
              <a:rPr lang="en-GB" dirty="0">
                <a:solidFill>
                  <a:schemeClr val="dk2"/>
                </a:solidFill>
                <a:latin typeface="Montserrat"/>
                <a:ea typeface="Montserrat"/>
                <a:cs typeface="Montserrat"/>
                <a:sym typeface="Montserrat"/>
              </a:rPr>
              <a:t>systematic literature review</a:t>
            </a:r>
            <a:endParaRPr dirty="0">
              <a:solidFill>
                <a:schemeClr val="dk2"/>
              </a:solidFill>
              <a:latin typeface="Montserrat"/>
              <a:ea typeface="Montserrat"/>
              <a:cs typeface="Montserrat"/>
              <a:sym typeface="Montserrat"/>
            </a:endParaRPr>
          </a:p>
        </p:txBody>
      </p:sp>
      <p:sp>
        <p:nvSpPr>
          <p:cNvPr id="1316" name="Google Shape;1316;p37"/>
          <p:cNvSpPr txBox="1"/>
          <p:nvPr/>
        </p:nvSpPr>
        <p:spPr>
          <a:xfrm>
            <a:off x="720000" y="3202663"/>
            <a:ext cx="3085200" cy="375600"/>
          </a:xfrm>
          <a:prstGeom prst="rect">
            <a:avLst/>
          </a:prstGeom>
          <a:noFill/>
          <a:ln>
            <a:noFill/>
          </a:ln>
        </p:spPr>
        <p:txBody>
          <a:bodyPr spcFirstLastPara="1" wrap="square" lIns="0" tIns="0" rIns="0" bIns="0" anchor="ctr" anchorCtr="0">
            <a:noAutofit/>
          </a:bodyPr>
          <a:lstStyle/>
          <a:p>
            <a:pPr lvl="0" algn="r"/>
            <a:r>
              <a:rPr lang="en-GB" sz="1600" dirty="0">
                <a:solidFill>
                  <a:schemeClr val="dk2"/>
                </a:solidFill>
                <a:latin typeface="Poppins SemiBold"/>
                <a:ea typeface="Poppins SemiBold"/>
                <a:cs typeface="Poppins SemiBold"/>
                <a:sym typeface="Poppins SemiBold"/>
              </a:rPr>
              <a:t>Data Collection</a:t>
            </a:r>
            <a:endParaRPr sz="1600" dirty="0">
              <a:solidFill>
                <a:schemeClr val="dk2"/>
              </a:solidFill>
              <a:latin typeface="Poppins SemiBold"/>
              <a:ea typeface="Poppins SemiBold"/>
              <a:cs typeface="Poppins SemiBold"/>
              <a:sym typeface="Poppins SemiBold"/>
            </a:endParaRPr>
          </a:p>
        </p:txBody>
      </p:sp>
      <p:sp>
        <p:nvSpPr>
          <p:cNvPr id="1317" name="Google Shape;1317;p37"/>
          <p:cNvSpPr txBox="1"/>
          <p:nvPr/>
        </p:nvSpPr>
        <p:spPr>
          <a:xfrm>
            <a:off x="720000" y="4325688"/>
            <a:ext cx="3085200" cy="311400"/>
          </a:xfrm>
          <a:prstGeom prst="rect">
            <a:avLst/>
          </a:prstGeom>
          <a:noFill/>
          <a:ln>
            <a:noFill/>
          </a:ln>
        </p:spPr>
        <p:txBody>
          <a:bodyPr spcFirstLastPara="1" wrap="square" lIns="0" tIns="0" rIns="0" bIns="0" anchor="ctr" anchorCtr="0">
            <a:noAutofit/>
          </a:bodyPr>
          <a:lstStyle/>
          <a:p>
            <a:pPr marL="0" lvl="0" indent="0" algn="r" rtl="0">
              <a:spcBef>
                <a:spcPts val="0"/>
              </a:spcBef>
              <a:spcAft>
                <a:spcPts val="0"/>
              </a:spcAft>
              <a:buNone/>
            </a:pPr>
            <a:r>
              <a:rPr lang="en" dirty="0">
                <a:solidFill>
                  <a:schemeClr val="dk2"/>
                </a:solidFill>
                <a:latin typeface="Montserrat"/>
                <a:ea typeface="Montserrat"/>
                <a:cs typeface="Montserrat"/>
                <a:sym typeface="Montserrat"/>
              </a:rPr>
              <a:t>Thematic analysis</a:t>
            </a:r>
            <a:endParaRPr dirty="0">
              <a:solidFill>
                <a:schemeClr val="dk2"/>
              </a:solidFill>
              <a:latin typeface="Montserrat"/>
              <a:ea typeface="Montserrat"/>
              <a:cs typeface="Montserrat"/>
              <a:sym typeface="Montserrat"/>
            </a:endParaRPr>
          </a:p>
        </p:txBody>
      </p:sp>
      <p:sp>
        <p:nvSpPr>
          <p:cNvPr id="1318" name="Google Shape;1318;p37"/>
          <p:cNvSpPr txBox="1"/>
          <p:nvPr/>
        </p:nvSpPr>
        <p:spPr>
          <a:xfrm>
            <a:off x="720000" y="4026313"/>
            <a:ext cx="3085200" cy="375600"/>
          </a:xfrm>
          <a:prstGeom prst="rect">
            <a:avLst/>
          </a:prstGeom>
          <a:noFill/>
          <a:ln>
            <a:noFill/>
          </a:ln>
        </p:spPr>
        <p:txBody>
          <a:bodyPr spcFirstLastPara="1" wrap="square" lIns="0" tIns="0" rIns="0" bIns="0" anchor="ctr" anchorCtr="0">
            <a:noAutofit/>
          </a:bodyPr>
          <a:lstStyle/>
          <a:p>
            <a:pPr lvl="0" algn="r"/>
            <a:r>
              <a:rPr lang="en-GB" sz="1600" dirty="0">
                <a:solidFill>
                  <a:schemeClr val="dk2"/>
                </a:solidFill>
                <a:latin typeface="Poppins SemiBold"/>
                <a:ea typeface="Poppins SemiBold"/>
                <a:cs typeface="Poppins SemiBold"/>
                <a:sym typeface="Poppins SemiBold"/>
              </a:rPr>
              <a:t>Data Analysis</a:t>
            </a:r>
            <a:endParaRPr sz="1600" dirty="0">
              <a:solidFill>
                <a:schemeClr val="dk2"/>
              </a:solidFill>
              <a:latin typeface="Poppins SemiBold"/>
              <a:ea typeface="Poppins SemiBold"/>
              <a:cs typeface="Poppins SemiBold"/>
              <a:sym typeface="Poppins SemiBold"/>
            </a:endParaRPr>
          </a:p>
        </p:txBody>
      </p:sp>
      <p:cxnSp>
        <p:nvCxnSpPr>
          <p:cNvPr id="1319" name="Google Shape;1319;p37"/>
          <p:cNvCxnSpPr/>
          <p:nvPr/>
        </p:nvCxnSpPr>
        <p:spPr>
          <a:xfrm>
            <a:off x="4572021" y="1935275"/>
            <a:ext cx="1978800" cy="0"/>
          </a:xfrm>
          <a:prstGeom prst="straightConnector1">
            <a:avLst/>
          </a:prstGeom>
          <a:noFill/>
          <a:ln w="19050" cap="flat" cmpd="sng">
            <a:solidFill>
              <a:schemeClr val="accent2"/>
            </a:solidFill>
            <a:prstDash val="solid"/>
            <a:round/>
            <a:headEnd type="none" w="med" len="med"/>
            <a:tailEnd type="oval" w="med" len="med"/>
          </a:ln>
        </p:spPr>
      </p:cxnSp>
      <p:cxnSp>
        <p:nvCxnSpPr>
          <p:cNvPr id="1320" name="Google Shape;1320;p37"/>
          <p:cNvCxnSpPr>
            <a:stCxn id="1303" idx="6"/>
          </p:cNvCxnSpPr>
          <p:nvPr/>
        </p:nvCxnSpPr>
        <p:spPr>
          <a:xfrm>
            <a:off x="4571533" y="3532682"/>
            <a:ext cx="2822100" cy="0"/>
          </a:xfrm>
          <a:prstGeom prst="straightConnector1">
            <a:avLst/>
          </a:prstGeom>
          <a:noFill/>
          <a:ln w="19050" cap="flat" cmpd="sng">
            <a:solidFill>
              <a:schemeClr val="accent2"/>
            </a:solidFill>
            <a:prstDash val="solid"/>
            <a:round/>
            <a:headEnd type="none" w="med" len="med"/>
            <a:tailEnd type="oval" w="med" len="med"/>
          </a:ln>
        </p:spPr>
      </p:cxnSp>
      <p:cxnSp>
        <p:nvCxnSpPr>
          <p:cNvPr id="1321" name="Google Shape;1321;p37"/>
          <p:cNvCxnSpPr/>
          <p:nvPr/>
        </p:nvCxnSpPr>
        <p:spPr>
          <a:xfrm rot="10800000" flipH="1">
            <a:off x="4571524" y="4329600"/>
            <a:ext cx="1979400" cy="2100"/>
          </a:xfrm>
          <a:prstGeom prst="straightConnector1">
            <a:avLst/>
          </a:prstGeom>
          <a:noFill/>
          <a:ln w="19050" cap="flat" cmpd="sng">
            <a:solidFill>
              <a:schemeClr val="accent4"/>
            </a:solidFill>
            <a:prstDash val="solid"/>
            <a:round/>
            <a:headEnd type="none" w="med" len="med"/>
            <a:tailEnd type="oval" w="med" len="med"/>
          </a:ln>
        </p:spPr>
      </p:cxnSp>
      <p:cxnSp>
        <p:nvCxnSpPr>
          <p:cNvPr id="1322" name="Google Shape;1322;p37"/>
          <p:cNvCxnSpPr>
            <a:stCxn id="1234" idx="6"/>
          </p:cNvCxnSpPr>
          <p:nvPr/>
        </p:nvCxnSpPr>
        <p:spPr>
          <a:xfrm>
            <a:off x="4573063" y="2733644"/>
            <a:ext cx="2820600" cy="2100"/>
          </a:xfrm>
          <a:prstGeom prst="straightConnector1">
            <a:avLst/>
          </a:prstGeom>
          <a:noFill/>
          <a:ln w="19050" cap="flat" cmpd="sng">
            <a:solidFill>
              <a:schemeClr val="accent4"/>
            </a:solidFill>
            <a:prstDash val="solid"/>
            <a:round/>
            <a:headEnd type="none" w="med" len="med"/>
            <a:tailEnd type="oval"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80"/>
        <p:cNvGrpSpPr/>
        <p:nvPr/>
      </p:nvGrpSpPr>
      <p:grpSpPr>
        <a:xfrm>
          <a:off x="0" y="0"/>
          <a:ext cx="0" cy="0"/>
          <a:chOff x="0" y="0"/>
          <a:chExt cx="0" cy="0"/>
        </a:xfrm>
      </p:grpSpPr>
      <p:sp>
        <p:nvSpPr>
          <p:cNvPr id="884" name="Google Shape;884;p33"/>
          <p:cNvSpPr txBox="1">
            <a:spLocks noGrp="1"/>
          </p:cNvSpPr>
          <p:nvPr>
            <p:ph type="title"/>
          </p:nvPr>
        </p:nvSpPr>
        <p:spPr>
          <a:xfrm>
            <a:off x="720000" y="429125"/>
            <a:ext cx="7704000" cy="572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RESULTS</a:t>
            </a:r>
            <a:endParaRPr dirty="0"/>
          </a:p>
        </p:txBody>
      </p:sp>
      <p:sp>
        <p:nvSpPr>
          <p:cNvPr id="888" name="Google Shape;888;p33"/>
          <p:cNvSpPr txBox="1">
            <a:spLocks noGrp="1"/>
          </p:cNvSpPr>
          <p:nvPr>
            <p:ph type="subTitle" idx="4"/>
          </p:nvPr>
        </p:nvSpPr>
        <p:spPr>
          <a:xfrm>
            <a:off x="1053296" y="1106708"/>
            <a:ext cx="7789762" cy="338400"/>
          </a:xfrm>
          <a:prstGeom prst="rect">
            <a:avLst/>
          </a:prstGeom>
        </p:spPr>
        <p:txBody>
          <a:bodyPr spcFirstLastPara="1" wrap="square" lIns="0" tIns="0" rIns="0" bIns="0" anchor="ctr" anchorCtr="0">
            <a:noAutofit/>
          </a:bodyPr>
          <a:lstStyle/>
          <a:p>
            <a:pPr marL="0" indent="0"/>
            <a:r>
              <a:rPr lang="en-US" dirty="0"/>
              <a:t>Daily Difficulties faced by HIV patients in the UK and Measures to Support Them</a:t>
            </a:r>
            <a:endParaRPr dirty="0"/>
          </a:p>
        </p:txBody>
      </p:sp>
      <p:grpSp>
        <p:nvGrpSpPr>
          <p:cNvPr id="891" name="Google Shape;891;p33"/>
          <p:cNvGrpSpPr/>
          <p:nvPr/>
        </p:nvGrpSpPr>
        <p:grpSpPr>
          <a:xfrm>
            <a:off x="4362208" y="2105450"/>
            <a:ext cx="419589" cy="411382"/>
            <a:chOff x="-22863675" y="3131775"/>
            <a:chExt cx="299300" cy="293425"/>
          </a:xfrm>
        </p:grpSpPr>
        <p:sp>
          <p:nvSpPr>
            <p:cNvPr id="892" name="Google Shape;892;p33"/>
            <p:cNvSpPr/>
            <p:nvPr/>
          </p:nvSpPr>
          <p:spPr>
            <a:xfrm>
              <a:off x="-22863675" y="3131775"/>
              <a:ext cx="299300" cy="293425"/>
            </a:xfrm>
            <a:custGeom>
              <a:avLst/>
              <a:gdLst/>
              <a:ahLst/>
              <a:cxnLst/>
              <a:rect l="l" t="t" r="r" b="b"/>
              <a:pathLst>
                <a:path w="11972" h="11737" extrusionOk="0">
                  <a:moveTo>
                    <a:pt x="3214" y="5522"/>
                  </a:moveTo>
                  <a:cubicBezTo>
                    <a:pt x="3403" y="5522"/>
                    <a:pt x="3560" y="5679"/>
                    <a:pt x="3560" y="5868"/>
                  </a:cubicBezTo>
                  <a:cubicBezTo>
                    <a:pt x="3560" y="6057"/>
                    <a:pt x="3403" y="6215"/>
                    <a:pt x="3214" y="6215"/>
                  </a:cubicBezTo>
                  <a:cubicBezTo>
                    <a:pt x="3024" y="6215"/>
                    <a:pt x="2867" y="6057"/>
                    <a:pt x="2867" y="5868"/>
                  </a:cubicBezTo>
                  <a:cubicBezTo>
                    <a:pt x="2867" y="5679"/>
                    <a:pt x="3024" y="5522"/>
                    <a:pt x="3214" y="5522"/>
                  </a:cubicBezTo>
                  <a:close/>
                  <a:moveTo>
                    <a:pt x="5986" y="2749"/>
                  </a:moveTo>
                  <a:cubicBezTo>
                    <a:pt x="6931" y="2749"/>
                    <a:pt x="7719" y="3537"/>
                    <a:pt x="7719" y="4482"/>
                  </a:cubicBezTo>
                  <a:cubicBezTo>
                    <a:pt x="7719" y="5427"/>
                    <a:pt x="6963" y="6215"/>
                    <a:pt x="5986" y="6215"/>
                  </a:cubicBezTo>
                  <a:cubicBezTo>
                    <a:pt x="5041" y="6215"/>
                    <a:pt x="4253" y="5427"/>
                    <a:pt x="4253" y="4482"/>
                  </a:cubicBezTo>
                  <a:cubicBezTo>
                    <a:pt x="4253" y="3537"/>
                    <a:pt x="5041" y="2749"/>
                    <a:pt x="5986" y="2749"/>
                  </a:cubicBezTo>
                  <a:close/>
                  <a:moveTo>
                    <a:pt x="8790" y="5522"/>
                  </a:moveTo>
                  <a:cubicBezTo>
                    <a:pt x="8979" y="5522"/>
                    <a:pt x="9136" y="5679"/>
                    <a:pt x="9136" y="5868"/>
                  </a:cubicBezTo>
                  <a:cubicBezTo>
                    <a:pt x="9136" y="6057"/>
                    <a:pt x="8979" y="6215"/>
                    <a:pt x="8790" y="6215"/>
                  </a:cubicBezTo>
                  <a:cubicBezTo>
                    <a:pt x="8569" y="6215"/>
                    <a:pt x="8412" y="6057"/>
                    <a:pt x="8412" y="5868"/>
                  </a:cubicBezTo>
                  <a:cubicBezTo>
                    <a:pt x="8412" y="5679"/>
                    <a:pt x="8569" y="5522"/>
                    <a:pt x="8790" y="5522"/>
                  </a:cubicBezTo>
                  <a:close/>
                  <a:moveTo>
                    <a:pt x="4600" y="7601"/>
                  </a:moveTo>
                  <a:cubicBezTo>
                    <a:pt x="4789" y="7601"/>
                    <a:pt x="4946" y="7759"/>
                    <a:pt x="4946" y="7948"/>
                  </a:cubicBezTo>
                  <a:cubicBezTo>
                    <a:pt x="4946" y="8168"/>
                    <a:pt x="4789" y="8326"/>
                    <a:pt x="4600" y="8326"/>
                  </a:cubicBezTo>
                  <a:cubicBezTo>
                    <a:pt x="4411" y="8326"/>
                    <a:pt x="4253" y="8168"/>
                    <a:pt x="4253" y="7948"/>
                  </a:cubicBezTo>
                  <a:cubicBezTo>
                    <a:pt x="4253" y="7759"/>
                    <a:pt x="4411" y="7601"/>
                    <a:pt x="4600" y="7601"/>
                  </a:cubicBezTo>
                  <a:close/>
                  <a:moveTo>
                    <a:pt x="6679" y="6939"/>
                  </a:moveTo>
                  <a:cubicBezTo>
                    <a:pt x="7278" y="6939"/>
                    <a:pt x="7719" y="7412"/>
                    <a:pt x="7719" y="7948"/>
                  </a:cubicBezTo>
                  <a:cubicBezTo>
                    <a:pt x="7719" y="8515"/>
                    <a:pt x="7246" y="8987"/>
                    <a:pt x="6679" y="8987"/>
                  </a:cubicBezTo>
                  <a:cubicBezTo>
                    <a:pt x="6080" y="8987"/>
                    <a:pt x="5671" y="8515"/>
                    <a:pt x="5671" y="7948"/>
                  </a:cubicBezTo>
                  <a:cubicBezTo>
                    <a:pt x="5671" y="7412"/>
                    <a:pt x="6143" y="6939"/>
                    <a:pt x="6679" y="6939"/>
                  </a:cubicBezTo>
                  <a:close/>
                  <a:moveTo>
                    <a:pt x="5309" y="1"/>
                  </a:moveTo>
                  <a:cubicBezTo>
                    <a:pt x="5222" y="1"/>
                    <a:pt x="5135" y="24"/>
                    <a:pt x="5072" y="71"/>
                  </a:cubicBezTo>
                  <a:cubicBezTo>
                    <a:pt x="4946" y="197"/>
                    <a:pt x="4946" y="449"/>
                    <a:pt x="5072" y="544"/>
                  </a:cubicBezTo>
                  <a:cubicBezTo>
                    <a:pt x="5356" y="828"/>
                    <a:pt x="5545" y="1080"/>
                    <a:pt x="5639" y="1363"/>
                  </a:cubicBezTo>
                  <a:cubicBezTo>
                    <a:pt x="5356" y="1426"/>
                    <a:pt x="5041" y="1458"/>
                    <a:pt x="4757" y="1552"/>
                  </a:cubicBezTo>
                  <a:cubicBezTo>
                    <a:pt x="4474" y="1017"/>
                    <a:pt x="4096" y="796"/>
                    <a:pt x="3592" y="576"/>
                  </a:cubicBezTo>
                  <a:cubicBezTo>
                    <a:pt x="3552" y="560"/>
                    <a:pt x="3507" y="552"/>
                    <a:pt x="3460" y="552"/>
                  </a:cubicBezTo>
                  <a:cubicBezTo>
                    <a:pt x="3320" y="552"/>
                    <a:pt x="3166" y="623"/>
                    <a:pt x="3119" y="765"/>
                  </a:cubicBezTo>
                  <a:cubicBezTo>
                    <a:pt x="3024" y="922"/>
                    <a:pt x="3119" y="1143"/>
                    <a:pt x="3277" y="1206"/>
                  </a:cubicBezTo>
                  <a:cubicBezTo>
                    <a:pt x="3623" y="1363"/>
                    <a:pt x="3907" y="1552"/>
                    <a:pt x="4064" y="1804"/>
                  </a:cubicBezTo>
                  <a:cubicBezTo>
                    <a:pt x="3781" y="1930"/>
                    <a:pt x="3529" y="2088"/>
                    <a:pt x="3308" y="2245"/>
                  </a:cubicBezTo>
                  <a:cubicBezTo>
                    <a:pt x="2867" y="1836"/>
                    <a:pt x="2394" y="1773"/>
                    <a:pt x="1890" y="1741"/>
                  </a:cubicBezTo>
                  <a:cubicBezTo>
                    <a:pt x="1701" y="1741"/>
                    <a:pt x="1544" y="1836"/>
                    <a:pt x="1481" y="2056"/>
                  </a:cubicBezTo>
                  <a:cubicBezTo>
                    <a:pt x="1481" y="2245"/>
                    <a:pt x="1607" y="2403"/>
                    <a:pt x="1796" y="2434"/>
                  </a:cubicBezTo>
                  <a:cubicBezTo>
                    <a:pt x="2205" y="2466"/>
                    <a:pt x="2489" y="2529"/>
                    <a:pt x="2741" y="2718"/>
                  </a:cubicBezTo>
                  <a:cubicBezTo>
                    <a:pt x="2552" y="2907"/>
                    <a:pt x="2363" y="3159"/>
                    <a:pt x="2205" y="3379"/>
                  </a:cubicBezTo>
                  <a:cubicBezTo>
                    <a:pt x="1949" y="3294"/>
                    <a:pt x="1725" y="3260"/>
                    <a:pt x="1508" y="3260"/>
                  </a:cubicBezTo>
                  <a:cubicBezTo>
                    <a:pt x="1243" y="3260"/>
                    <a:pt x="987" y="3310"/>
                    <a:pt x="693" y="3379"/>
                  </a:cubicBezTo>
                  <a:cubicBezTo>
                    <a:pt x="504" y="3411"/>
                    <a:pt x="441" y="3631"/>
                    <a:pt x="473" y="3821"/>
                  </a:cubicBezTo>
                  <a:cubicBezTo>
                    <a:pt x="498" y="3970"/>
                    <a:pt x="621" y="4060"/>
                    <a:pt x="781" y="4060"/>
                  </a:cubicBezTo>
                  <a:cubicBezTo>
                    <a:pt x="823" y="4060"/>
                    <a:pt x="868" y="4054"/>
                    <a:pt x="914" y="4041"/>
                  </a:cubicBezTo>
                  <a:cubicBezTo>
                    <a:pt x="1160" y="3979"/>
                    <a:pt x="1366" y="3931"/>
                    <a:pt x="1567" y="3931"/>
                  </a:cubicBezTo>
                  <a:cubicBezTo>
                    <a:pt x="1674" y="3931"/>
                    <a:pt x="1780" y="3945"/>
                    <a:pt x="1890" y="3978"/>
                  </a:cubicBezTo>
                  <a:cubicBezTo>
                    <a:pt x="1764" y="4262"/>
                    <a:pt x="1638" y="4514"/>
                    <a:pt x="1607" y="4797"/>
                  </a:cubicBezTo>
                  <a:cubicBezTo>
                    <a:pt x="1071" y="4797"/>
                    <a:pt x="630" y="4986"/>
                    <a:pt x="189" y="5301"/>
                  </a:cubicBezTo>
                  <a:cubicBezTo>
                    <a:pt x="32" y="5427"/>
                    <a:pt x="0" y="5616"/>
                    <a:pt x="126" y="5774"/>
                  </a:cubicBezTo>
                  <a:cubicBezTo>
                    <a:pt x="186" y="5874"/>
                    <a:pt x="296" y="5935"/>
                    <a:pt x="409" y="5935"/>
                  </a:cubicBezTo>
                  <a:cubicBezTo>
                    <a:pt x="474" y="5935"/>
                    <a:pt x="541" y="5915"/>
                    <a:pt x="599" y="5868"/>
                  </a:cubicBezTo>
                  <a:cubicBezTo>
                    <a:pt x="914" y="5616"/>
                    <a:pt x="1166" y="5459"/>
                    <a:pt x="1481" y="5459"/>
                  </a:cubicBezTo>
                  <a:cubicBezTo>
                    <a:pt x="1481" y="5585"/>
                    <a:pt x="1449" y="5742"/>
                    <a:pt x="1449" y="5868"/>
                  </a:cubicBezTo>
                  <a:cubicBezTo>
                    <a:pt x="1449" y="6026"/>
                    <a:pt x="1449" y="6183"/>
                    <a:pt x="1481" y="6341"/>
                  </a:cubicBezTo>
                  <a:cubicBezTo>
                    <a:pt x="945" y="6530"/>
                    <a:pt x="662" y="6876"/>
                    <a:pt x="347" y="7318"/>
                  </a:cubicBezTo>
                  <a:cubicBezTo>
                    <a:pt x="221" y="7475"/>
                    <a:pt x="284" y="7664"/>
                    <a:pt x="441" y="7790"/>
                  </a:cubicBezTo>
                  <a:cubicBezTo>
                    <a:pt x="507" y="7843"/>
                    <a:pt x="584" y="7868"/>
                    <a:pt x="658" y="7868"/>
                  </a:cubicBezTo>
                  <a:cubicBezTo>
                    <a:pt x="761" y="7868"/>
                    <a:pt x="859" y="7819"/>
                    <a:pt x="914" y="7727"/>
                  </a:cubicBezTo>
                  <a:cubicBezTo>
                    <a:pt x="1134" y="7349"/>
                    <a:pt x="1323" y="7129"/>
                    <a:pt x="1607" y="7002"/>
                  </a:cubicBezTo>
                  <a:cubicBezTo>
                    <a:pt x="1701" y="7286"/>
                    <a:pt x="1764" y="7570"/>
                    <a:pt x="1922" y="7822"/>
                  </a:cubicBezTo>
                  <a:cubicBezTo>
                    <a:pt x="1481" y="8200"/>
                    <a:pt x="1323" y="8609"/>
                    <a:pt x="1166" y="9145"/>
                  </a:cubicBezTo>
                  <a:cubicBezTo>
                    <a:pt x="1134" y="9334"/>
                    <a:pt x="1260" y="9523"/>
                    <a:pt x="1418" y="9554"/>
                  </a:cubicBezTo>
                  <a:cubicBezTo>
                    <a:pt x="1452" y="9566"/>
                    <a:pt x="1486" y="9571"/>
                    <a:pt x="1519" y="9571"/>
                  </a:cubicBezTo>
                  <a:cubicBezTo>
                    <a:pt x="1671" y="9571"/>
                    <a:pt x="1807" y="9463"/>
                    <a:pt x="1859" y="9334"/>
                  </a:cubicBezTo>
                  <a:cubicBezTo>
                    <a:pt x="1953" y="8924"/>
                    <a:pt x="2048" y="8672"/>
                    <a:pt x="2268" y="8420"/>
                  </a:cubicBezTo>
                  <a:cubicBezTo>
                    <a:pt x="2426" y="8672"/>
                    <a:pt x="2646" y="8893"/>
                    <a:pt x="2835" y="9082"/>
                  </a:cubicBezTo>
                  <a:cubicBezTo>
                    <a:pt x="2520" y="9554"/>
                    <a:pt x="2552" y="10027"/>
                    <a:pt x="2583" y="10594"/>
                  </a:cubicBezTo>
                  <a:cubicBezTo>
                    <a:pt x="2583" y="10783"/>
                    <a:pt x="2741" y="10909"/>
                    <a:pt x="2961" y="10909"/>
                  </a:cubicBezTo>
                  <a:lnTo>
                    <a:pt x="2993" y="10909"/>
                  </a:lnTo>
                  <a:cubicBezTo>
                    <a:pt x="3182" y="10909"/>
                    <a:pt x="3308" y="10720"/>
                    <a:pt x="3308" y="10500"/>
                  </a:cubicBezTo>
                  <a:cubicBezTo>
                    <a:pt x="3277" y="10090"/>
                    <a:pt x="3277" y="9806"/>
                    <a:pt x="3371" y="9523"/>
                  </a:cubicBezTo>
                  <a:cubicBezTo>
                    <a:pt x="3623" y="9680"/>
                    <a:pt x="3844" y="9838"/>
                    <a:pt x="4127" y="9964"/>
                  </a:cubicBezTo>
                  <a:cubicBezTo>
                    <a:pt x="4001" y="10500"/>
                    <a:pt x="4159" y="10941"/>
                    <a:pt x="4411" y="11445"/>
                  </a:cubicBezTo>
                  <a:cubicBezTo>
                    <a:pt x="4452" y="11589"/>
                    <a:pt x="4561" y="11652"/>
                    <a:pt x="4684" y="11652"/>
                  </a:cubicBezTo>
                  <a:cubicBezTo>
                    <a:pt x="4749" y="11652"/>
                    <a:pt x="4818" y="11635"/>
                    <a:pt x="4883" y="11602"/>
                  </a:cubicBezTo>
                  <a:cubicBezTo>
                    <a:pt x="5041" y="11539"/>
                    <a:pt x="5104" y="11350"/>
                    <a:pt x="5041" y="11130"/>
                  </a:cubicBezTo>
                  <a:cubicBezTo>
                    <a:pt x="4883" y="10783"/>
                    <a:pt x="4757" y="10500"/>
                    <a:pt x="4789" y="10184"/>
                  </a:cubicBezTo>
                  <a:lnTo>
                    <a:pt x="4789" y="10184"/>
                  </a:lnTo>
                  <a:cubicBezTo>
                    <a:pt x="5072" y="10279"/>
                    <a:pt x="5356" y="10311"/>
                    <a:pt x="5671" y="10342"/>
                  </a:cubicBezTo>
                  <a:cubicBezTo>
                    <a:pt x="5734" y="10909"/>
                    <a:pt x="6049" y="11256"/>
                    <a:pt x="6427" y="11665"/>
                  </a:cubicBezTo>
                  <a:cubicBezTo>
                    <a:pt x="6474" y="11712"/>
                    <a:pt x="6561" y="11736"/>
                    <a:pt x="6651" y="11736"/>
                  </a:cubicBezTo>
                  <a:cubicBezTo>
                    <a:pt x="6742" y="11736"/>
                    <a:pt x="6837" y="11712"/>
                    <a:pt x="6900" y="11665"/>
                  </a:cubicBezTo>
                  <a:cubicBezTo>
                    <a:pt x="6994" y="11539"/>
                    <a:pt x="6994" y="11287"/>
                    <a:pt x="6900" y="11193"/>
                  </a:cubicBezTo>
                  <a:cubicBezTo>
                    <a:pt x="6616" y="10909"/>
                    <a:pt x="6427" y="10657"/>
                    <a:pt x="6333" y="10342"/>
                  </a:cubicBezTo>
                  <a:cubicBezTo>
                    <a:pt x="6616" y="10311"/>
                    <a:pt x="6931" y="10279"/>
                    <a:pt x="7215" y="10184"/>
                  </a:cubicBezTo>
                  <a:cubicBezTo>
                    <a:pt x="7467" y="10720"/>
                    <a:pt x="7876" y="10941"/>
                    <a:pt x="8380" y="11130"/>
                  </a:cubicBezTo>
                  <a:cubicBezTo>
                    <a:pt x="8424" y="11156"/>
                    <a:pt x="8474" y="11167"/>
                    <a:pt x="8526" y="11167"/>
                  </a:cubicBezTo>
                  <a:cubicBezTo>
                    <a:pt x="8662" y="11167"/>
                    <a:pt x="8807" y="11086"/>
                    <a:pt x="8853" y="10972"/>
                  </a:cubicBezTo>
                  <a:cubicBezTo>
                    <a:pt x="8947" y="10815"/>
                    <a:pt x="8853" y="10594"/>
                    <a:pt x="8695" y="10500"/>
                  </a:cubicBezTo>
                  <a:cubicBezTo>
                    <a:pt x="8349" y="10374"/>
                    <a:pt x="8065" y="10184"/>
                    <a:pt x="7908" y="9932"/>
                  </a:cubicBezTo>
                  <a:cubicBezTo>
                    <a:pt x="8191" y="9806"/>
                    <a:pt x="8412" y="9649"/>
                    <a:pt x="8664" y="9491"/>
                  </a:cubicBezTo>
                  <a:cubicBezTo>
                    <a:pt x="9105" y="9901"/>
                    <a:pt x="9578" y="9964"/>
                    <a:pt x="10082" y="9995"/>
                  </a:cubicBezTo>
                  <a:lnTo>
                    <a:pt x="10113" y="9995"/>
                  </a:lnTo>
                  <a:cubicBezTo>
                    <a:pt x="10302" y="9995"/>
                    <a:pt x="10428" y="9869"/>
                    <a:pt x="10460" y="9680"/>
                  </a:cubicBezTo>
                  <a:cubicBezTo>
                    <a:pt x="10460" y="9491"/>
                    <a:pt x="10365" y="9334"/>
                    <a:pt x="10145" y="9302"/>
                  </a:cubicBezTo>
                  <a:cubicBezTo>
                    <a:pt x="9767" y="9239"/>
                    <a:pt x="9483" y="9208"/>
                    <a:pt x="9199" y="9019"/>
                  </a:cubicBezTo>
                  <a:cubicBezTo>
                    <a:pt x="9388" y="8830"/>
                    <a:pt x="9609" y="8578"/>
                    <a:pt x="9767" y="8357"/>
                  </a:cubicBezTo>
                  <a:cubicBezTo>
                    <a:pt x="9980" y="8437"/>
                    <a:pt x="10181" y="8466"/>
                    <a:pt x="10384" y="8466"/>
                  </a:cubicBezTo>
                  <a:cubicBezTo>
                    <a:pt x="10660" y="8466"/>
                    <a:pt x="10938" y="8412"/>
                    <a:pt x="11247" y="8357"/>
                  </a:cubicBezTo>
                  <a:cubicBezTo>
                    <a:pt x="11468" y="8294"/>
                    <a:pt x="11531" y="8105"/>
                    <a:pt x="11499" y="7916"/>
                  </a:cubicBezTo>
                  <a:cubicBezTo>
                    <a:pt x="11472" y="7751"/>
                    <a:pt x="11300" y="7658"/>
                    <a:pt x="11131" y="7658"/>
                  </a:cubicBezTo>
                  <a:cubicBezTo>
                    <a:pt x="11107" y="7658"/>
                    <a:pt x="11082" y="7660"/>
                    <a:pt x="11058" y="7664"/>
                  </a:cubicBezTo>
                  <a:cubicBezTo>
                    <a:pt x="10806" y="7748"/>
                    <a:pt x="10596" y="7804"/>
                    <a:pt x="10391" y="7804"/>
                  </a:cubicBezTo>
                  <a:cubicBezTo>
                    <a:pt x="10288" y="7804"/>
                    <a:pt x="10187" y="7790"/>
                    <a:pt x="10082" y="7759"/>
                  </a:cubicBezTo>
                  <a:cubicBezTo>
                    <a:pt x="10208" y="7475"/>
                    <a:pt x="10302" y="7192"/>
                    <a:pt x="10365" y="6939"/>
                  </a:cubicBezTo>
                  <a:lnTo>
                    <a:pt x="10397" y="6939"/>
                  </a:lnTo>
                  <a:cubicBezTo>
                    <a:pt x="10932" y="6939"/>
                    <a:pt x="11342" y="6687"/>
                    <a:pt x="11751" y="6372"/>
                  </a:cubicBezTo>
                  <a:cubicBezTo>
                    <a:pt x="11940" y="6246"/>
                    <a:pt x="11972" y="6057"/>
                    <a:pt x="11846" y="5900"/>
                  </a:cubicBezTo>
                  <a:cubicBezTo>
                    <a:pt x="11789" y="5843"/>
                    <a:pt x="11687" y="5798"/>
                    <a:pt x="11580" y="5798"/>
                  </a:cubicBezTo>
                  <a:cubicBezTo>
                    <a:pt x="11509" y="5798"/>
                    <a:pt x="11436" y="5818"/>
                    <a:pt x="11373" y="5868"/>
                  </a:cubicBezTo>
                  <a:cubicBezTo>
                    <a:pt x="11058" y="6120"/>
                    <a:pt x="10775" y="6278"/>
                    <a:pt x="10460" y="6278"/>
                  </a:cubicBezTo>
                  <a:cubicBezTo>
                    <a:pt x="10460" y="6152"/>
                    <a:pt x="10491" y="5994"/>
                    <a:pt x="10491" y="5868"/>
                  </a:cubicBezTo>
                  <a:cubicBezTo>
                    <a:pt x="10491" y="5711"/>
                    <a:pt x="10491" y="5553"/>
                    <a:pt x="10460" y="5396"/>
                  </a:cubicBezTo>
                  <a:cubicBezTo>
                    <a:pt x="11027" y="5207"/>
                    <a:pt x="11279" y="4860"/>
                    <a:pt x="11594" y="4419"/>
                  </a:cubicBezTo>
                  <a:cubicBezTo>
                    <a:pt x="11720" y="4262"/>
                    <a:pt x="11688" y="4073"/>
                    <a:pt x="11531" y="3947"/>
                  </a:cubicBezTo>
                  <a:cubicBezTo>
                    <a:pt x="11465" y="3894"/>
                    <a:pt x="11394" y="3869"/>
                    <a:pt x="11324" y="3869"/>
                  </a:cubicBezTo>
                  <a:cubicBezTo>
                    <a:pt x="11226" y="3869"/>
                    <a:pt x="11132" y="3918"/>
                    <a:pt x="11058" y="4010"/>
                  </a:cubicBezTo>
                  <a:cubicBezTo>
                    <a:pt x="10838" y="4388"/>
                    <a:pt x="10617" y="4608"/>
                    <a:pt x="10365" y="4734"/>
                  </a:cubicBezTo>
                  <a:cubicBezTo>
                    <a:pt x="10271" y="4451"/>
                    <a:pt x="10176" y="4167"/>
                    <a:pt x="10019" y="3915"/>
                  </a:cubicBezTo>
                  <a:cubicBezTo>
                    <a:pt x="10460" y="3537"/>
                    <a:pt x="10617" y="3127"/>
                    <a:pt x="10775" y="2592"/>
                  </a:cubicBezTo>
                  <a:cubicBezTo>
                    <a:pt x="10806" y="2403"/>
                    <a:pt x="10712" y="2214"/>
                    <a:pt x="10554" y="2182"/>
                  </a:cubicBezTo>
                  <a:cubicBezTo>
                    <a:pt x="10520" y="2171"/>
                    <a:pt x="10485" y="2166"/>
                    <a:pt x="10450" y="2166"/>
                  </a:cubicBezTo>
                  <a:cubicBezTo>
                    <a:pt x="10292" y="2166"/>
                    <a:pt x="10139" y="2274"/>
                    <a:pt x="10113" y="2403"/>
                  </a:cubicBezTo>
                  <a:cubicBezTo>
                    <a:pt x="9987" y="2812"/>
                    <a:pt x="9924" y="3064"/>
                    <a:pt x="9672" y="3316"/>
                  </a:cubicBezTo>
                  <a:cubicBezTo>
                    <a:pt x="9515" y="3064"/>
                    <a:pt x="9325" y="2844"/>
                    <a:pt x="9136" y="2655"/>
                  </a:cubicBezTo>
                  <a:cubicBezTo>
                    <a:pt x="9451" y="2182"/>
                    <a:pt x="9388" y="1710"/>
                    <a:pt x="9357" y="1143"/>
                  </a:cubicBezTo>
                  <a:cubicBezTo>
                    <a:pt x="9357" y="954"/>
                    <a:pt x="9168" y="828"/>
                    <a:pt x="8979" y="828"/>
                  </a:cubicBezTo>
                  <a:cubicBezTo>
                    <a:pt x="8790" y="828"/>
                    <a:pt x="8664" y="1017"/>
                    <a:pt x="8664" y="1237"/>
                  </a:cubicBezTo>
                  <a:cubicBezTo>
                    <a:pt x="8695" y="1647"/>
                    <a:pt x="8695" y="1930"/>
                    <a:pt x="8569" y="2214"/>
                  </a:cubicBezTo>
                  <a:cubicBezTo>
                    <a:pt x="8349" y="2056"/>
                    <a:pt x="8097" y="1899"/>
                    <a:pt x="7813" y="1773"/>
                  </a:cubicBezTo>
                  <a:cubicBezTo>
                    <a:pt x="7939" y="1237"/>
                    <a:pt x="7782" y="796"/>
                    <a:pt x="7561" y="292"/>
                  </a:cubicBezTo>
                  <a:cubicBezTo>
                    <a:pt x="7493" y="178"/>
                    <a:pt x="7375" y="97"/>
                    <a:pt x="7243" y="97"/>
                  </a:cubicBezTo>
                  <a:cubicBezTo>
                    <a:pt x="7193" y="97"/>
                    <a:pt x="7141" y="108"/>
                    <a:pt x="7089" y="134"/>
                  </a:cubicBezTo>
                  <a:cubicBezTo>
                    <a:pt x="6931" y="197"/>
                    <a:pt x="6837" y="386"/>
                    <a:pt x="6931" y="607"/>
                  </a:cubicBezTo>
                  <a:cubicBezTo>
                    <a:pt x="7089" y="954"/>
                    <a:pt x="7215" y="1237"/>
                    <a:pt x="7152" y="1552"/>
                  </a:cubicBezTo>
                  <a:cubicBezTo>
                    <a:pt x="6900" y="1458"/>
                    <a:pt x="6616" y="1426"/>
                    <a:pt x="6301" y="1395"/>
                  </a:cubicBezTo>
                  <a:cubicBezTo>
                    <a:pt x="6206" y="828"/>
                    <a:pt x="5891" y="481"/>
                    <a:pt x="5545" y="71"/>
                  </a:cubicBezTo>
                  <a:cubicBezTo>
                    <a:pt x="5482" y="24"/>
                    <a:pt x="5395" y="1"/>
                    <a:pt x="530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33"/>
            <p:cNvSpPr/>
            <p:nvPr/>
          </p:nvSpPr>
          <p:spPr>
            <a:xfrm>
              <a:off x="-22740025" y="3217825"/>
              <a:ext cx="52000" cy="51225"/>
            </a:xfrm>
            <a:custGeom>
              <a:avLst/>
              <a:gdLst/>
              <a:ahLst/>
              <a:cxnLst/>
              <a:rect l="l" t="t" r="r" b="b"/>
              <a:pathLst>
                <a:path w="2080" h="2049" extrusionOk="0">
                  <a:moveTo>
                    <a:pt x="1040" y="0"/>
                  </a:moveTo>
                  <a:cubicBezTo>
                    <a:pt x="441" y="0"/>
                    <a:pt x="0" y="473"/>
                    <a:pt x="0" y="1009"/>
                  </a:cubicBezTo>
                  <a:cubicBezTo>
                    <a:pt x="0" y="1607"/>
                    <a:pt x="473" y="2048"/>
                    <a:pt x="1040" y="2048"/>
                  </a:cubicBezTo>
                  <a:cubicBezTo>
                    <a:pt x="1607" y="2048"/>
                    <a:pt x="2048" y="1576"/>
                    <a:pt x="2048" y="1009"/>
                  </a:cubicBezTo>
                  <a:cubicBezTo>
                    <a:pt x="2080" y="473"/>
                    <a:pt x="1607" y="0"/>
                    <a:pt x="10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33"/>
            <p:cNvSpPr/>
            <p:nvPr/>
          </p:nvSpPr>
          <p:spPr>
            <a:xfrm>
              <a:off x="-22705375" y="3321800"/>
              <a:ext cx="17350" cy="18125"/>
            </a:xfrm>
            <a:custGeom>
              <a:avLst/>
              <a:gdLst/>
              <a:ahLst/>
              <a:cxnLst/>
              <a:rect l="l" t="t" r="r" b="b"/>
              <a:pathLst>
                <a:path w="694" h="725" extrusionOk="0">
                  <a:moveTo>
                    <a:pt x="347" y="0"/>
                  </a:moveTo>
                  <a:cubicBezTo>
                    <a:pt x="158" y="0"/>
                    <a:pt x="1" y="158"/>
                    <a:pt x="1" y="347"/>
                  </a:cubicBezTo>
                  <a:cubicBezTo>
                    <a:pt x="1" y="567"/>
                    <a:pt x="158" y="725"/>
                    <a:pt x="347" y="725"/>
                  </a:cubicBezTo>
                  <a:cubicBezTo>
                    <a:pt x="536" y="725"/>
                    <a:pt x="694" y="567"/>
                    <a:pt x="694" y="347"/>
                  </a:cubicBezTo>
                  <a:cubicBezTo>
                    <a:pt x="694" y="158"/>
                    <a:pt x="536" y="0"/>
                    <a:pt x="3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5" name="Google Shape;895;p33"/>
          <p:cNvGrpSpPr/>
          <p:nvPr/>
        </p:nvGrpSpPr>
        <p:grpSpPr>
          <a:xfrm>
            <a:off x="7085783" y="2105454"/>
            <a:ext cx="412201" cy="411061"/>
            <a:chOff x="3859600" y="3591950"/>
            <a:chExt cx="296975" cy="296175"/>
          </a:xfrm>
        </p:grpSpPr>
        <p:sp>
          <p:nvSpPr>
            <p:cNvPr id="896" name="Google Shape;896;p33"/>
            <p:cNvSpPr/>
            <p:nvPr/>
          </p:nvSpPr>
          <p:spPr>
            <a:xfrm>
              <a:off x="4034450" y="3766000"/>
              <a:ext cx="122125" cy="122125"/>
            </a:xfrm>
            <a:custGeom>
              <a:avLst/>
              <a:gdLst/>
              <a:ahLst/>
              <a:cxnLst/>
              <a:rect l="l" t="t" r="r" b="b"/>
              <a:pathLst>
                <a:path w="4885" h="4885" extrusionOk="0">
                  <a:moveTo>
                    <a:pt x="2395" y="1324"/>
                  </a:moveTo>
                  <a:cubicBezTo>
                    <a:pt x="2616" y="1324"/>
                    <a:pt x="2773" y="1482"/>
                    <a:pt x="2773" y="1702"/>
                  </a:cubicBezTo>
                  <a:lnTo>
                    <a:pt x="2773" y="2049"/>
                  </a:lnTo>
                  <a:lnTo>
                    <a:pt x="3120" y="2049"/>
                  </a:lnTo>
                  <a:cubicBezTo>
                    <a:pt x="3309" y="2049"/>
                    <a:pt x="3466" y="2206"/>
                    <a:pt x="3466" y="2395"/>
                  </a:cubicBezTo>
                  <a:cubicBezTo>
                    <a:pt x="3466" y="2584"/>
                    <a:pt x="3309" y="2742"/>
                    <a:pt x="3120" y="2742"/>
                  </a:cubicBezTo>
                  <a:lnTo>
                    <a:pt x="2395" y="2742"/>
                  </a:lnTo>
                  <a:cubicBezTo>
                    <a:pt x="2206" y="2742"/>
                    <a:pt x="2049" y="2584"/>
                    <a:pt x="2049" y="2395"/>
                  </a:cubicBezTo>
                  <a:lnTo>
                    <a:pt x="2049" y="1702"/>
                  </a:lnTo>
                  <a:cubicBezTo>
                    <a:pt x="2049" y="1482"/>
                    <a:pt x="2206" y="1324"/>
                    <a:pt x="2395" y="1324"/>
                  </a:cubicBezTo>
                  <a:close/>
                  <a:moveTo>
                    <a:pt x="2458" y="1"/>
                  </a:moveTo>
                  <a:cubicBezTo>
                    <a:pt x="1104" y="1"/>
                    <a:pt x="1" y="1103"/>
                    <a:pt x="1" y="2427"/>
                  </a:cubicBezTo>
                  <a:cubicBezTo>
                    <a:pt x="1" y="3781"/>
                    <a:pt x="1104" y="4884"/>
                    <a:pt x="2458" y="4884"/>
                  </a:cubicBezTo>
                  <a:cubicBezTo>
                    <a:pt x="3782" y="4884"/>
                    <a:pt x="4884" y="3781"/>
                    <a:pt x="4884" y="2427"/>
                  </a:cubicBezTo>
                  <a:cubicBezTo>
                    <a:pt x="4853" y="1072"/>
                    <a:pt x="3782" y="1"/>
                    <a:pt x="24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33"/>
            <p:cNvSpPr/>
            <p:nvPr/>
          </p:nvSpPr>
          <p:spPr>
            <a:xfrm>
              <a:off x="3860400" y="3679375"/>
              <a:ext cx="260725" cy="173300"/>
            </a:xfrm>
            <a:custGeom>
              <a:avLst/>
              <a:gdLst/>
              <a:ahLst/>
              <a:cxnLst/>
              <a:rect l="l" t="t" r="r" b="b"/>
              <a:pathLst>
                <a:path w="10429" h="6932" extrusionOk="0">
                  <a:moveTo>
                    <a:pt x="2426" y="662"/>
                  </a:moveTo>
                  <a:cubicBezTo>
                    <a:pt x="2647" y="662"/>
                    <a:pt x="2804" y="819"/>
                    <a:pt x="2804" y="1008"/>
                  </a:cubicBezTo>
                  <a:cubicBezTo>
                    <a:pt x="2804" y="1197"/>
                    <a:pt x="2647" y="1355"/>
                    <a:pt x="2426" y="1355"/>
                  </a:cubicBezTo>
                  <a:lnTo>
                    <a:pt x="1733" y="1355"/>
                  </a:lnTo>
                  <a:cubicBezTo>
                    <a:pt x="1544" y="1355"/>
                    <a:pt x="1387" y="1197"/>
                    <a:pt x="1387" y="1008"/>
                  </a:cubicBezTo>
                  <a:cubicBezTo>
                    <a:pt x="1387" y="819"/>
                    <a:pt x="1544" y="662"/>
                    <a:pt x="1733" y="662"/>
                  </a:cubicBezTo>
                  <a:close/>
                  <a:moveTo>
                    <a:pt x="4537" y="662"/>
                  </a:moveTo>
                  <a:cubicBezTo>
                    <a:pt x="4726" y="662"/>
                    <a:pt x="4884" y="819"/>
                    <a:pt x="4884" y="1008"/>
                  </a:cubicBezTo>
                  <a:cubicBezTo>
                    <a:pt x="4884" y="1197"/>
                    <a:pt x="4695" y="1355"/>
                    <a:pt x="4537" y="1355"/>
                  </a:cubicBezTo>
                  <a:lnTo>
                    <a:pt x="3812" y="1355"/>
                  </a:lnTo>
                  <a:cubicBezTo>
                    <a:pt x="3623" y="1355"/>
                    <a:pt x="3466" y="1197"/>
                    <a:pt x="3466" y="1008"/>
                  </a:cubicBezTo>
                  <a:cubicBezTo>
                    <a:pt x="3466" y="819"/>
                    <a:pt x="3623" y="662"/>
                    <a:pt x="3812" y="662"/>
                  </a:cubicBezTo>
                  <a:close/>
                  <a:moveTo>
                    <a:pt x="6648" y="662"/>
                  </a:moveTo>
                  <a:cubicBezTo>
                    <a:pt x="6837" y="662"/>
                    <a:pt x="6994" y="819"/>
                    <a:pt x="6994" y="1008"/>
                  </a:cubicBezTo>
                  <a:cubicBezTo>
                    <a:pt x="6994" y="1197"/>
                    <a:pt x="6837" y="1355"/>
                    <a:pt x="6648" y="1355"/>
                  </a:cubicBezTo>
                  <a:lnTo>
                    <a:pt x="5955" y="1355"/>
                  </a:lnTo>
                  <a:cubicBezTo>
                    <a:pt x="5734" y="1355"/>
                    <a:pt x="5577" y="1197"/>
                    <a:pt x="5577" y="1008"/>
                  </a:cubicBezTo>
                  <a:cubicBezTo>
                    <a:pt x="5577" y="819"/>
                    <a:pt x="5734" y="662"/>
                    <a:pt x="5955" y="662"/>
                  </a:cubicBezTo>
                  <a:close/>
                  <a:moveTo>
                    <a:pt x="8727" y="662"/>
                  </a:moveTo>
                  <a:cubicBezTo>
                    <a:pt x="8948" y="662"/>
                    <a:pt x="9105" y="819"/>
                    <a:pt x="9105" y="1008"/>
                  </a:cubicBezTo>
                  <a:cubicBezTo>
                    <a:pt x="9105" y="1197"/>
                    <a:pt x="8948" y="1355"/>
                    <a:pt x="8727" y="1355"/>
                  </a:cubicBezTo>
                  <a:lnTo>
                    <a:pt x="8034" y="1355"/>
                  </a:lnTo>
                  <a:cubicBezTo>
                    <a:pt x="7845" y="1355"/>
                    <a:pt x="7688" y="1197"/>
                    <a:pt x="7688" y="1008"/>
                  </a:cubicBezTo>
                  <a:cubicBezTo>
                    <a:pt x="7688" y="819"/>
                    <a:pt x="7845" y="662"/>
                    <a:pt x="8034" y="662"/>
                  </a:cubicBezTo>
                  <a:close/>
                  <a:moveTo>
                    <a:pt x="2426" y="2080"/>
                  </a:moveTo>
                  <a:cubicBezTo>
                    <a:pt x="2647" y="2080"/>
                    <a:pt x="2804" y="2237"/>
                    <a:pt x="2804" y="2426"/>
                  </a:cubicBezTo>
                  <a:cubicBezTo>
                    <a:pt x="2804" y="2647"/>
                    <a:pt x="2647" y="2773"/>
                    <a:pt x="2426" y="2773"/>
                  </a:cubicBezTo>
                  <a:lnTo>
                    <a:pt x="1733" y="2773"/>
                  </a:lnTo>
                  <a:cubicBezTo>
                    <a:pt x="1544" y="2773"/>
                    <a:pt x="1387" y="2647"/>
                    <a:pt x="1387" y="2426"/>
                  </a:cubicBezTo>
                  <a:cubicBezTo>
                    <a:pt x="1387" y="2206"/>
                    <a:pt x="1544" y="2080"/>
                    <a:pt x="1733" y="2080"/>
                  </a:cubicBezTo>
                  <a:close/>
                  <a:moveTo>
                    <a:pt x="4537" y="2080"/>
                  </a:moveTo>
                  <a:cubicBezTo>
                    <a:pt x="4726" y="2080"/>
                    <a:pt x="4884" y="2237"/>
                    <a:pt x="4884" y="2426"/>
                  </a:cubicBezTo>
                  <a:cubicBezTo>
                    <a:pt x="4884" y="2647"/>
                    <a:pt x="4695" y="2773"/>
                    <a:pt x="4537" y="2773"/>
                  </a:cubicBezTo>
                  <a:lnTo>
                    <a:pt x="3812" y="2773"/>
                  </a:lnTo>
                  <a:cubicBezTo>
                    <a:pt x="3623" y="2773"/>
                    <a:pt x="3466" y="2647"/>
                    <a:pt x="3466" y="2426"/>
                  </a:cubicBezTo>
                  <a:cubicBezTo>
                    <a:pt x="3466" y="2206"/>
                    <a:pt x="3623" y="2080"/>
                    <a:pt x="3812" y="2080"/>
                  </a:cubicBezTo>
                  <a:close/>
                  <a:moveTo>
                    <a:pt x="6648" y="2080"/>
                  </a:moveTo>
                  <a:cubicBezTo>
                    <a:pt x="6837" y="2080"/>
                    <a:pt x="6994" y="2237"/>
                    <a:pt x="6994" y="2426"/>
                  </a:cubicBezTo>
                  <a:cubicBezTo>
                    <a:pt x="6994" y="2647"/>
                    <a:pt x="6837" y="2773"/>
                    <a:pt x="6648" y="2773"/>
                  </a:cubicBezTo>
                  <a:lnTo>
                    <a:pt x="5955" y="2773"/>
                  </a:lnTo>
                  <a:cubicBezTo>
                    <a:pt x="5734" y="2773"/>
                    <a:pt x="5577" y="2647"/>
                    <a:pt x="5577" y="2426"/>
                  </a:cubicBezTo>
                  <a:cubicBezTo>
                    <a:pt x="5577" y="2206"/>
                    <a:pt x="5734" y="2080"/>
                    <a:pt x="5955" y="2080"/>
                  </a:cubicBezTo>
                  <a:close/>
                  <a:moveTo>
                    <a:pt x="8727" y="2080"/>
                  </a:moveTo>
                  <a:cubicBezTo>
                    <a:pt x="8948" y="2080"/>
                    <a:pt x="9105" y="2237"/>
                    <a:pt x="9105" y="2426"/>
                  </a:cubicBezTo>
                  <a:cubicBezTo>
                    <a:pt x="9105" y="2647"/>
                    <a:pt x="8948" y="2773"/>
                    <a:pt x="8727" y="2773"/>
                  </a:cubicBezTo>
                  <a:lnTo>
                    <a:pt x="8034" y="2773"/>
                  </a:lnTo>
                  <a:cubicBezTo>
                    <a:pt x="7845" y="2773"/>
                    <a:pt x="7688" y="2647"/>
                    <a:pt x="7688" y="2426"/>
                  </a:cubicBezTo>
                  <a:cubicBezTo>
                    <a:pt x="7688" y="2206"/>
                    <a:pt x="7845" y="2080"/>
                    <a:pt x="8034" y="2080"/>
                  </a:cubicBezTo>
                  <a:close/>
                  <a:moveTo>
                    <a:pt x="2426" y="3466"/>
                  </a:moveTo>
                  <a:cubicBezTo>
                    <a:pt x="2647" y="3466"/>
                    <a:pt x="2804" y="3623"/>
                    <a:pt x="2804" y="3812"/>
                  </a:cubicBezTo>
                  <a:cubicBezTo>
                    <a:pt x="2804" y="4001"/>
                    <a:pt x="2647" y="4159"/>
                    <a:pt x="2426" y="4159"/>
                  </a:cubicBezTo>
                  <a:lnTo>
                    <a:pt x="1733" y="4159"/>
                  </a:lnTo>
                  <a:cubicBezTo>
                    <a:pt x="1544" y="4159"/>
                    <a:pt x="1387" y="4001"/>
                    <a:pt x="1387" y="3812"/>
                  </a:cubicBezTo>
                  <a:cubicBezTo>
                    <a:pt x="1387" y="3623"/>
                    <a:pt x="1544" y="3466"/>
                    <a:pt x="1733" y="3466"/>
                  </a:cubicBezTo>
                  <a:close/>
                  <a:moveTo>
                    <a:pt x="4537" y="3466"/>
                  </a:moveTo>
                  <a:cubicBezTo>
                    <a:pt x="4726" y="3466"/>
                    <a:pt x="4884" y="3623"/>
                    <a:pt x="4884" y="3812"/>
                  </a:cubicBezTo>
                  <a:cubicBezTo>
                    <a:pt x="4884" y="4001"/>
                    <a:pt x="4695" y="4159"/>
                    <a:pt x="4537" y="4159"/>
                  </a:cubicBezTo>
                  <a:lnTo>
                    <a:pt x="3812" y="4159"/>
                  </a:lnTo>
                  <a:cubicBezTo>
                    <a:pt x="3623" y="4159"/>
                    <a:pt x="3466" y="4001"/>
                    <a:pt x="3466" y="3812"/>
                  </a:cubicBezTo>
                  <a:cubicBezTo>
                    <a:pt x="3466" y="3623"/>
                    <a:pt x="3623" y="3466"/>
                    <a:pt x="3812" y="3466"/>
                  </a:cubicBezTo>
                  <a:close/>
                  <a:moveTo>
                    <a:pt x="6648" y="3466"/>
                  </a:moveTo>
                  <a:cubicBezTo>
                    <a:pt x="6837" y="3466"/>
                    <a:pt x="6994" y="3623"/>
                    <a:pt x="6994" y="3812"/>
                  </a:cubicBezTo>
                  <a:cubicBezTo>
                    <a:pt x="6994" y="4001"/>
                    <a:pt x="6837" y="4159"/>
                    <a:pt x="6648" y="4159"/>
                  </a:cubicBezTo>
                  <a:lnTo>
                    <a:pt x="5955" y="4159"/>
                  </a:lnTo>
                  <a:cubicBezTo>
                    <a:pt x="5734" y="4159"/>
                    <a:pt x="5577" y="4001"/>
                    <a:pt x="5577" y="3812"/>
                  </a:cubicBezTo>
                  <a:cubicBezTo>
                    <a:pt x="5577" y="3623"/>
                    <a:pt x="5734" y="3466"/>
                    <a:pt x="5955" y="3466"/>
                  </a:cubicBezTo>
                  <a:close/>
                  <a:moveTo>
                    <a:pt x="2426" y="4852"/>
                  </a:moveTo>
                  <a:cubicBezTo>
                    <a:pt x="2647" y="4852"/>
                    <a:pt x="2804" y="5010"/>
                    <a:pt x="2804" y="5199"/>
                  </a:cubicBezTo>
                  <a:cubicBezTo>
                    <a:pt x="2804" y="5388"/>
                    <a:pt x="2647" y="5545"/>
                    <a:pt x="2426" y="5545"/>
                  </a:cubicBezTo>
                  <a:lnTo>
                    <a:pt x="1733" y="5545"/>
                  </a:lnTo>
                  <a:cubicBezTo>
                    <a:pt x="1544" y="5545"/>
                    <a:pt x="1387" y="5388"/>
                    <a:pt x="1387" y="5199"/>
                  </a:cubicBezTo>
                  <a:cubicBezTo>
                    <a:pt x="1387" y="5010"/>
                    <a:pt x="1544" y="4852"/>
                    <a:pt x="1733" y="4852"/>
                  </a:cubicBezTo>
                  <a:close/>
                  <a:moveTo>
                    <a:pt x="4537" y="4852"/>
                  </a:moveTo>
                  <a:cubicBezTo>
                    <a:pt x="4726" y="4852"/>
                    <a:pt x="4884" y="5010"/>
                    <a:pt x="4884" y="5199"/>
                  </a:cubicBezTo>
                  <a:cubicBezTo>
                    <a:pt x="4884" y="5388"/>
                    <a:pt x="4695" y="5545"/>
                    <a:pt x="4537" y="5545"/>
                  </a:cubicBezTo>
                  <a:lnTo>
                    <a:pt x="3812" y="5545"/>
                  </a:lnTo>
                  <a:cubicBezTo>
                    <a:pt x="3623" y="5545"/>
                    <a:pt x="3466" y="5388"/>
                    <a:pt x="3466" y="5199"/>
                  </a:cubicBezTo>
                  <a:cubicBezTo>
                    <a:pt x="3466" y="5010"/>
                    <a:pt x="3623" y="4852"/>
                    <a:pt x="3812" y="4852"/>
                  </a:cubicBezTo>
                  <a:close/>
                  <a:moveTo>
                    <a:pt x="0" y="0"/>
                  </a:moveTo>
                  <a:lnTo>
                    <a:pt x="0" y="5892"/>
                  </a:lnTo>
                  <a:cubicBezTo>
                    <a:pt x="0" y="6459"/>
                    <a:pt x="473" y="6931"/>
                    <a:pt x="1071" y="6931"/>
                  </a:cubicBezTo>
                  <a:lnTo>
                    <a:pt x="6490" y="6931"/>
                  </a:lnTo>
                  <a:cubicBezTo>
                    <a:pt x="6364" y="6616"/>
                    <a:pt x="6301" y="6270"/>
                    <a:pt x="6301" y="5892"/>
                  </a:cubicBezTo>
                  <a:cubicBezTo>
                    <a:pt x="6301" y="5797"/>
                    <a:pt x="6333" y="5671"/>
                    <a:pt x="6333" y="5545"/>
                  </a:cubicBezTo>
                  <a:lnTo>
                    <a:pt x="5955" y="5545"/>
                  </a:lnTo>
                  <a:cubicBezTo>
                    <a:pt x="5734" y="5545"/>
                    <a:pt x="5577" y="5388"/>
                    <a:pt x="5577" y="5199"/>
                  </a:cubicBezTo>
                  <a:cubicBezTo>
                    <a:pt x="5577" y="5010"/>
                    <a:pt x="5734" y="4852"/>
                    <a:pt x="5955" y="4852"/>
                  </a:cubicBezTo>
                  <a:lnTo>
                    <a:pt x="6490" y="4852"/>
                  </a:lnTo>
                  <a:cubicBezTo>
                    <a:pt x="6931" y="3623"/>
                    <a:pt x="8066" y="2741"/>
                    <a:pt x="9420" y="2741"/>
                  </a:cubicBezTo>
                  <a:cubicBezTo>
                    <a:pt x="9767" y="2741"/>
                    <a:pt x="10113" y="2836"/>
                    <a:pt x="10428" y="2962"/>
                  </a:cubicBezTo>
                  <a:lnTo>
                    <a:pt x="104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33"/>
            <p:cNvSpPr/>
            <p:nvPr/>
          </p:nvSpPr>
          <p:spPr>
            <a:xfrm>
              <a:off x="3859600" y="3591950"/>
              <a:ext cx="261525" cy="70900"/>
            </a:xfrm>
            <a:custGeom>
              <a:avLst/>
              <a:gdLst/>
              <a:ahLst/>
              <a:cxnLst/>
              <a:rect l="l" t="t" r="r" b="b"/>
              <a:pathLst>
                <a:path w="10461" h="2836" extrusionOk="0">
                  <a:moveTo>
                    <a:pt x="1734" y="0"/>
                  </a:moveTo>
                  <a:cubicBezTo>
                    <a:pt x="1513" y="0"/>
                    <a:pt x="1356" y="158"/>
                    <a:pt x="1356" y="347"/>
                  </a:cubicBezTo>
                  <a:lnTo>
                    <a:pt x="1356" y="693"/>
                  </a:lnTo>
                  <a:lnTo>
                    <a:pt x="1009" y="693"/>
                  </a:lnTo>
                  <a:cubicBezTo>
                    <a:pt x="410" y="693"/>
                    <a:pt x="1" y="1166"/>
                    <a:pt x="1" y="1733"/>
                  </a:cubicBezTo>
                  <a:lnTo>
                    <a:pt x="1" y="2836"/>
                  </a:lnTo>
                  <a:lnTo>
                    <a:pt x="10429" y="2836"/>
                  </a:lnTo>
                  <a:lnTo>
                    <a:pt x="10429" y="1733"/>
                  </a:lnTo>
                  <a:lnTo>
                    <a:pt x="10460" y="1733"/>
                  </a:lnTo>
                  <a:cubicBezTo>
                    <a:pt x="10460" y="1134"/>
                    <a:pt x="9988" y="693"/>
                    <a:pt x="9421" y="693"/>
                  </a:cubicBezTo>
                  <a:lnTo>
                    <a:pt x="9074" y="693"/>
                  </a:lnTo>
                  <a:lnTo>
                    <a:pt x="9074" y="347"/>
                  </a:lnTo>
                  <a:cubicBezTo>
                    <a:pt x="9074" y="158"/>
                    <a:pt x="8917" y="0"/>
                    <a:pt x="8728" y="0"/>
                  </a:cubicBezTo>
                  <a:cubicBezTo>
                    <a:pt x="8539" y="0"/>
                    <a:pt x="8381" y="158"/>
                    <a:pt x="8381" y="347"/>
                  </a:cubicBezTo>
                  <a:lnTo>
                    <a:pt x="8381" y="693"/>
                  </a:lnTo>
                  <a:lnTo>
                    <a:pt x="6995" y="693"/>
                  </a:lnTo>
                  <a:lnTo>
                    <a:pt x="6995" y="347"/>
                  </a:lnTo>
                  <a:cubicBezTo>
                    <a:pt x="6995" y="158"/>
                    <a:pt x="6837" y="0"/>
                    <a:pt x="6648" y="0"/>
                  </a:cubicBezTo>
                  <a:cubicBezTo>
                    <a:pt x="6459" y="0"/>
                    <a:pt x="6302" y="158"/>
                    <a:pt x="6302" y="347"/>
                  </a:cubicBezTo>
                  <a:lnTo>
                    <a:pt x="6302" y="693"/>
                  </a:lnTo>
                  <a:lnTo>
                    <a:pt x="4159" y="693"/>
                  </a:lnTo>
                  <a:lnTo>
                    <a:pt x="4159" y="347"/>
                  </a:lnTo>
                  <a:cubicBezTo>
                    <a:pt x="4159" y="158"/>
                    <a:pt x="4002" y="0"/>
                    <a:pt x="3813" y="0"/>
                  </a:cubicBezTo>
                  <a:cubicBezTo>
                    <a:pt x="3624" y="0"/>
                    <a:pt x="3466" y="158"/>
                    <a:pt x="3466" y="347"/>
                  </a:cubicBezTo>
                  <a:lnTo>
                    <a:pt x="3466" y="693"/>
                  </a:lnTo>
                  <a:lnTo>
                    <a:pt x="2080" y="693"/>
                  </a:lnTo>
                  <a:lnTo>
                    <a:pt x="2080" y="347"/>
                  </a:lnTo>
                  <a:cubicBezTo>
                    <a:pt x="2080" y="158"/>
                    <a:pt x="1923" y="0"/>
                    <a:pt x="173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9" name="Google Shape;899;p33"/>
          <p:cNvSpPr/>
          <p:nvPr/>
        </p:nvSpPr>
        <p:spPr>
          <a:xfrm>
            <a:off x="1724602" y="2105451"/>
            <a:ext cx="254608" cy="411374"/>
          </a:xfrm>
          <a:custGeom>
            <a:avLst/>
            <a:gdLst/>
            <a:ahLst/>
            <a:cxnLst/>
            <a:rect l="l" t="t" r="r" b="b"/>
            <a:pathLst>
              <a:path w="3630" h="5864" extrusionOk="0">
                <a:moveTo>
                  <a:pt x="1815" y="1"/>
                </a:moveTo>
                <a:cubicBezTo>
                  <a:pt x="1499" y="1810"/>
                  <a:pt x="1" y="2055"/>
                  <a:pt x="1" y="3875"/>
                </a:cubicBezTo>
                <a:cubicBezTo>
                  <a:pt x="1" y="5177"/>
                  <a:pt x="812" y="5864"/>
                  <a:pt x="1815" y="5864"/>
                </a:cubicBezTo>
                <a:cubicBezTo>
                  <a:pt x="2818" y="5864"/>
                  <a:pt x="3630" y="5177"/>
                  <a:pt x="3630" y="3875"/>
                </a:cubicBezTo>
                <a:cubicBezTo>
                  <a:pt x="3630" y="2055"/>
                  <a:pt x="2131" y="1810"/>
                  <a:pt x="18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27" name="Table 26"/>
          <p:cNvGraphicFramePr>
            <a:graphicFrameLocks noGrp="1"/>
          </p:cNvGraphicFramePr>
          <p:nvPr>
            <p:extLst>
              <p:ext uri="{D42A27DB-BD31-4B8C-83A1-F6EECF244321}">
                <p14:modId xmlns:p14="http://schemas.microsoft.com/office/powerpoint/2010/main" val="773101992"/>
              </p:ext>
            </p:extLst>
          </p:nvPr>
        </p:nvGraphicFramePr>
        <p:xfrm>
          <a:off x="214132" y="1553637"/>
          <a:ext cx="8715736" cy="3026821"/>
        </p:xfrm>
        <a:graphic>
          <a:graphicData uri="http://schemas.openxmlformats.org/drawingml/2006/table">
            <a:tbl>
              <a:tblPr firstRow="1" bandRow="1">
                <a:tableStyleId>{E269D01E-BC32-4049-B463-5C60D7B0CCD2}</a:tableStyleId>
              </a:tblPr>
              <a:tblGrid>
                <a:gridCol w="862314">
                  <a:extLst>
                    <a:ext uri="{9D8B030D-6E8A-4147-A177-3AD203B41FA5}">
                      <a16:colId xmlns:a16="http://schemas.microsoft.com/office/drawing/2014/main" val="3161448126"/>
                    </a:ext>
                  </a:extLst>
                </a:gridCol>
                <a:gridCol w="891250">
                  <a:extLst>
                    <a:ext uri="{9D8B030D-6E8A-4147-A177-3AD203B41FA5}">
                      <a16:colId xmlns:a16="http://schemas.microsoft.com/office/drawing/2014/main" val="771375737"/>
                    </a:ext>
                  </a:extLst>
                </a:gridCol>
                <a:gridCol w="995423">
                  <a:extLst>
                    <a:ext uri="{9D8B030D-6E8A-4147-A177-3AD203B41FA5}">
                      <a16:colId xmlns:a16="http://schemas.microsoft.com/office/drawing/2014/main" val="4260860363"/>
                    </a:ext>
                  </a:extLst>
                </a:gridCol>
                <a:gridCol w="810228">
                  <a:extLst>
                    <a:ext uri="{9D8B030D-6E8A-4147-A177-3AD203B41FA5}">
                      <a16:colId xmlns:a16="http://schemas.microsoft.com/office/drawing/2014/main" val="27639602"/>
                    </a:ext>
                  </a:extLst>
                </a:gridCol>
                <a:gridCol w="775504">
                  <a:extLst>
                    <a:ext uri="{9D8B030D-6E8A-4147-A177-3AD203B41FA5}">
                      <a16:colId xmlns:a16="http://schemas.microsoft.com/office/drawing/2014/main" val="3789874020"/>
                    </a:ext>
                  </a:extLst>
                </a:gridCol>
                <a:gridCol w="1250065">
                  <a:extLst>
                    <a:ext uri="{9D8B030D-6E8A-4147-A177-3AD203B41FA5}">
                      <a16:colId xmlns:a16="http://schemas.microsoft.com/office/drawing/2014/main" val="2270739670"/>
                    </a:ext>
                  </a:extLst>
                </a:gridCol>
                <a:gridCol w="1805651">
                  <a:extLst>
                    <a:ext uri="{9D8B030D-6E8A-4147-A177-3AD203B41FA5}">
                      <a16:colId xmlns:a16="http://schemas.microsoft.com/office/drawing/2014/main" val="832445910"/>
                    </a:ext>
                  </a:extLst>
                </a:gridCol>
                <a:gridCol w="1325301">
                  <a:extLst>
                    <a:ext uri="{9D8B030D-6E8A-4147-A177-3AD203B41FA5}">
                      <a16:colId xmlns:a16="http://schemas.microsoft.com/office/drawing/2014/main" val="2356989088"/>
                    </a:ext>
                  </a:extLst>
                </a:gridCol>
              </a:tblGrid>
              <a:tr h="768189">
                <a:tc>
                  <a:txBody>
                    <a:bodyPr/>
                    <a:lstStyle/>
                    <a:p>
                      <a:pPr algn="just">
                        <a:lnSpc>
                          <a:spcPct val="150000"/>
                        </a:lnSpc>
                        <a:spcAft>
                          <a:spcPts val="0"/>
                        </a:spcAft>
                      </a:pPr>
                      <a:r>
                        <a:rPr lang="en-GB" sz="1000">
                          <a:effectLst/>
                        </a:rPr>
                        <a:t>Author </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Aim</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Research Design</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Research approach</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Method</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Results </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Conclusion</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dirty="0">
                          <a:effectLst/>
                        </a:rPr>
                        <a:t>Strength and weakness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72476969"/>
                  </a:ext>
                </a:extLst>
              </a:tr>
              <a:tr h="1691581">
                <a:tc>
                  <a:txBody>
                    <a:bodyPr/>
                    <a:lstStyle/>
                    <a:p>
                      <a:pPr algn="just">
                        <a:lnSpc>
                          <a:spcPct val="150000"/>
                        </a:lnSpc>
                        <a:spcAft>
                          <a:spcPts val="0"/>
                        </a:spcAft>
                      </a:pPr>
                      <a:r>
                        <a:rPr lang="en-GB" sz="1000">
                          <a:effectLst/>
                          <a:latin typeface="Times New Roman" panose="02020603050405020304" pitchFamily="18" charset="0"/>
                          <a:ea typeface="Calibri" panose="020F0502020204030204" pitchFamily="34" charset="0"/>
                          <a:cs typeface="Times New Roman" panose="02020603050405020304" pitchFamily="18" charset="0"/>
                        </a:rPr>
                        <a:t>Flowers et al. (2006)</a:t>
                      </a:r>
                    </a:p>
                  </a:txBody>
                  <a:tcPr marL="68580" marR="68580" marT="0" marB="0"/>
                </a:tc>
                <a:tc>
                  <a:txBody>
                    <a:bodyPr/>
                    <a:lstStyle/>
                    <a:p>
                      <a:pPr algn="just">
                        <a:lnSpc>
                          <a:spcPct val="150000"/>
                        </a:lnSpc>
                        <a:spcAft>
                          <a:spcPts val="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to evaluate the stigma linked with Black Africans living in London UK</a:t>
                      </a:r>
                    </a:p>
                  </a:txBody>
                  <a:tcPr marL="68580" marR="68580" marT="0" marB="0"/>
                </a:tc>
                <a:tc>
                  <a:txBody>
                    <a:bodyPr/>
                    <a:lstStyle/>
                    <a:p>
                      <a:pPr algn="just">
                        <a:lnSpc>
                          <a:spcPct val="150000"/>
                        </a:lnSpc>
                        <a:spcAft>
                          <a:spcPts val="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qualitative</a:t>
                      </a:r>
                    </a:p>
                  </a:txBody>
                  <a:tcPr marL="68580" marR="68580" marT="0" marB="0"/>
                </a:tc>
                <a:tc>
                  <a:txBody>
                    <a:bodyPr/>
                    <a:lstStyle/>
                    <a:p>
                      <a:pPr algn="just">
                        <a:lnSpc>
                          <a:spcPct val="150000"/>
                        </a:lnSpc>
                        <a:spcAft>
                          <a:spcPts val="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Inductive</a:t>
                      </a:r>
                    </a:p>
                  </a:txBody>
                  <a:tcPr marL="68580" marR="68580" marT="0" marB="0"/>
                </a:tc>
                <a:tc>
                  <a:txBody>
                    <a:bodyPr/>
                    <a:lstStyle/>
                    <a:p>
                      <a:pPr algn="just">
                        <a:lnSpc>
                          <a:spcPct val="150000"/>
                        </a:lnSpc>
                        <a:spcAft>
                          <a:spcPts val="0"/>
                        </a:spcAft>
                      </a:pPr>
                      <a:r>
                        <a:rPr lang="en-GB" sz="1000">
                          <a:effectLst/>
                          <a:latin typeface="Times New Roman" panose="02020603050405020304" pitchFamily="18" charset="0"/>
                          <a:ea typeface="Calibri" panose="020F0502020204030204" pitchFamily="34" charset="0"/>
                          <a:cs typeface="Times New Roman" panose="02020603050405020304" pitchFamily="18" charset="0"/>
                        </a:rPr>
                        <a:t>Interviews</a:t>
                      </a:r>
                    </a:p>
                  </a:txBody>
                  <a:tcPr marL="68580" marR="68580" marT="0" marB="0"/>
                </a:tc>
                <a:tc>
                  <a:txBody>
                    <a:bodyPr/>
                    <a:lstStyle/>
                    <a:p>
                      <a:pPr algn="just">
                        <a:lnSpc>
                          <a:spcPct val="150000"/>
                        </a:lnSpc>
                        <a:spcAft>
                          <a:spcPts val="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social context is identified as a significant framework under which the experiences of people diagnosed with HIV are positioned</a:t>
                      </a:r>
                    </a:p>
                  </a:txBody>
                  <a:tcPr marL="68580" marR="68580" marT="0" marB="0"/>
                </a:tc>
                <a:tc>
                  <a:txBody>
                    <a:bodyPr/>
                    <a:lstStyle/>
                    <a:p>
                      <a:pPr algn="just">
                        <a:lnSpc>
                          <a:spcPct val="150000"/>
                        </a:lnSpc>
                        <a:spcAft>
                          <a:spcPts val="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Considering the living experience of these people, it is identified that being diagnosed with HIV is a reason for social isolation and depression in them. Prejudice and stigma are identified as major factors affecting their mental health and daily life severely</a:t>
                      </a:r>
                    </a:p>
                  </a:txBody>
                  <a:tcPr marL="68580" marR="68580" marT="0" marB="0"/>
                </a:tc>
                <a:tc>
                  <a:txBody>
                    <a:bodyPr/>
                    <a:lstStyle/>
                    <a:p>
                      <a:pPr indent="457200" algn="just">
                        <a:lnSpc>
                          <a:spcPct val="150000"/>
                        </a:lnSpc>
                        <a:spcAft>
                          <a:spcPts val="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The strength of the study interviews is conducted so in-depth information is extracted. The limitation is studied results are limited to Black Africans living in London UK.</a:t>
                      </a:r>
                    </a:p>
                    <a:p>
                      <a:pPr algn="just">
                        <a:lnSpc>
                          <a:spcPct val="150000"/>
                        </a:lnSpc>
                        <a:spcAft>
                          <a:spcPts val="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t>
                      </a:r>
                    </a:p>
                  </a:txBody>
                  <a:tcPr marL="68580" marR="68580" marT="0" marB="0"/>
                </a:tc>
                <a:extLst>
                  <a:ext uri="{0D108BD9-81ED-4DB2-BD59-A6C34878D82A}">
                    <a16:rowId xmlns:a16="http://schemas.microsoft.com/office/drawing/2014/main" val="2199447291"/>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0"/>
        <p:cNvGrpSpPr/>
        <p:nvPr/>
      </p:nvGrpSpPr>
      <p:grpSpPr>
        <a:xfrm>
          <a:off x="0" y="0"/>
          <a:ext cx="0" cy="0"/>
          <a:chOff x="0" y="0"/>
          <a:chExt cx="0" cy="0"/>
        </a:xfrm>
      </p:grpSpPr>
      <p:sp>
        <p:nvSpPr>
          <p:cNvPr id="884" name="Google Shape;884;p33"/>
          <p:cNvSpPr txBox="1">
            <a:spLocks noGrp="1"/>
          </p:cNvSpPr>
          <p:nvPr>
            <p:ph type="title"/>
          </p:nvPr>
        </p:nvSpPr>
        <p:spPr>
          <a:xfrm>
            <a:off x="720000" y="429125"/>
            <a:ext cx="7704000" cy="572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RESULTS</a:t>
            </a:r>
            <a:endParaRPr dirty="0"/>
          </a:p>
        </p:txBody>
      </p:sp>
      <p:sp>
        <p:nvSpPr>
          <p:cNvPr id="886" name="Google Shape;886;p33"/>
          <p:cNvSpPr txBox="1">
            <a:spLocks noGrp="1"/>
          </p:cNvSpPr>
          <p:nvPr>
            <p:ph type="subTitle" idx="2"/>
          </p:nvPr>
        </p:nvSpPr>
        <p:spPr>
          <a:xfrm>
            <a:off x="824160" y="770130"/>
            <a:ext cx="6074351" cy="338400"/>
          </a:xfrm>
          <a:prstGeom prst="rect">
            <a:avLst/>
          </a:prstGeom>
        </p:spPr>
        <p:txBody>
          <a:bodyPr spcFirstLastPara="1" wrap="square" lIns="0" tIns="0" rIns="0" bIns="0" anchor="ctr" anchorCtr="0">
            <a:noAutofit/>
          </a:bodyPr>
          <a:lstStyle/>
          <a:p>
            <a:pPr marL="0" indent="0"/>
            <a:endParaRPr lang="en-US" dirty="0"/>
          </a:p>
          <a:p>
            <a:pPr marL="0" lvl="0" indent="0"/>
            <a:r>
              <a:rPr lang="en-US" dirty="0"/>
              <a:t>Resilience and Well Being of HIV Patients</a:t>
            </a:r>
          </a:p>
        </p:txBody>
      </p:sp>
      <p:grpSp>
        <p:nvGrpSpPr>
          <p:cNvPr id="891" name="Google Shape;891;p33"/>
          <p:cNvGrpSpPr/>
          <p:nvPr/>
        </p:nvGrpSpPr>
        <p:grpSpPr>
          <a:xfrm>
            <a:off x="4362208" y="2105450"/>
            <a:ext cx="419589" cy="411382"/>
            <a:chOff x="-22863675" y="3131775"/>
            <a:chExt cx="299300" cy="293425"/>
          </a:xfrm>
        </p:grpSpPr>
        <p:sp>
          <p:nvSpPr>
            <p:cNvPr id="892" name="Google Shape;892;p33"/>
            <p:cNvSpPr/>
            <p:nvPr/>
          </p:nvSpPr>
          <p:spPr>
            <a:xfrm>
              <a:off x="-22863675" y="3131775"/>
              <a:ext cx="299300" cy="293425"/>
            </a:xfrm>
            <a:custGeom>
              <a:avLst/>
              <a:gdLst/>
              <a:ahLst/>
              <a:cxnLst/>
              <a:rect l="l" t="t" r="r" b="b"/>
              <a:pathLst>
                <a:path w="11972" h="11737" extrusionOk="0">
                  <a:moveTo>
                    <a:pt x="3214" y="5522"/>
                  </a:moveTo>
                  <a:cubicBezTo>
                    <a:pt x="3403" y="5522"/>
                    <a:pt x="3560" y="5679"/>
                    <a:pt x="3560" y="5868"/>
                  </a:cubicBezTo>
                  <a:cubicBezTo>
                    <a:pt x="3560" y="6057"/>
                    <a:pt x="3403" y="6215"/>
                    <a:pt x="3214" y="6215"/>
                  </a:cubicBezTo>
                  <a:cubicBezTo>
                    <a:pt x="3024" y="6215"/>
                    <a:pt x="2867" y="6057"/>
                    <a:pt x="2867" y="5868"/>
                  </a:cubicBezTo>
                  <a:cubicBezTo>
                    <a:pt x="2867" y="5679"/>
                    <a:pt x="3024" y="5522"/>
                    <a:pt x="3214" y="5522"/>
                  </a:cubicBezTo>
                  <a:close/>
                  <a:moveTo>
                    <a:pt x="5986" y="2749"/>
                  </a:moveTo>
                  <a:cubicBezTo>
                    <a:pt x="6931" y="2749"/>
                    <a:pt x="7719" y="3537"/>
                    <a:pt x="7719" y="4482"/>
                  </a:cubicBezTo>
                  <a:cubicBezTo>
                    <a:pt x="7719" y="5427"/>
                    <a:pt x="6963" y="6215"/>
                    <a:pt x="5986" y="6215"/>
                  </a:cubicBezTo>
                  <a:cubicBezTo>
                    <a:pt x="5041" y="6215"/>
                    <a:pt x="4253" y="5427"/>
                    <a:pt x="4253" y="4482"/>
                  </a:cubicBezTo>
                  <a:cubicBezTo>
                    <a:pt x="4253" y="3537"/>
                    <a:pt x="5041" y="2749"/>
                    <a:pt x="5986" y="2749"/>
                  </a:cubicBezTo>
                  <a:close/>
                  <a:moveTo>
                    <a:pt x="8790" y="5522"/>
                  </a:moveTo>
                  <a:cubicBezTo>
                    <a:pt x="8979" y="5522"/>
                    <a:pt x="9136" y="5679"/>
                    <a:pt x="9136" y="5868"/>
                  </a:cubicBezTo>
                  <a:cubicBezTo>
                    <a:pt x="9136" y="6057"/>
                    <a:pt x="8979" y="6215"/>
                    <a:pt x="8790" y="6215"/>
                  </a:cubicBezTo>
                  <a:cubicBezTo>
                    <a:pt x="8569" y="6215"/>
                    <a:pt x="8412" y="6057"/>
                    <a:pt x="8412" y="5868"/>
                  </a:cubicBezTo>
                  <a:cubicBezTo>
                    <a:pt x="8412" y="5679"/>
                    <a:pt x="8569" y="5522"/>
                    <a:pt x="8790" y="5522"/>
                  </a:cubicBezTo>
                  <a:close/>
                  <a:moveTo>
                    <a:pt x="4600" y="7601"/>
                  </a:moveTo>
                  <a:cubicBezTo>
                    <a:pt x="4789" y="7601"/>
                    <a:pt x="4946" y="7759"/>
                    <a:pt x="4946" y="7948"/>
                  </a:cubicBezTo>
                  <a:cubicBezTo>
                    <a:pt x="4946" y="8168"/>
                    <a:pt x="4789" y="8326"/>
                    <a:pt x="4600" y="8326"/>
                  </a:cubicBezTo>
                  <a:cubicBezTo>
                    <a:pt x="4411" y="8326"/>
                    <a:pt x="4253" y="8168"/>
                    <a:pt x="4253" y="7948"/>
                  </a:cubicBezTo>
                  <a:cubicBezTo>
                    <a:pt x="4253" y="7759"/>
                    <a:pt x="4411" y="7601"/>
                    <a:pt x="4600" y="7601"/>
                  </a:cubicBezTo>
                  <a:close/>
                  <a:moveTo>
                    <a:pt x="6679" y="6939"/>
                  </a:moveTo>
                  <a:cubicBezTo>
                    <a:pt x="7278" y="6939"/>
                    <a:pt x="7719" y="7412"/>
                    <a:pt x="7719" y="7948"/>
                  </a:cubicBezTo>
                  <a:cubicBezTo>
                    <a:pt x="7719" y="8515"/>
                    <a:pt x="7246" y="8987"/>
                    <a:pt x="6679" y="8987"/>
                  </a:cubicBezTo>
                  <a:cubicBezTo>
                    <a:pt x="6080" y="8987"/>
                    <a:pt x="5671" y="8515"/>
                    <a:pt x="5671" y="7948"/>
                  </a:cubicBezTo>
                  <a:cubicBezTo>
                    <a:pt x="5671" y="7412"/>
                    <a:pt x="6143" y="6939"/>
                    <a:pt x="6679" y="6939"/>
                  </a:cubicBezTo>
                  <a:close/>
                  <a:moveTo>
                    <a:pt x="5309" y="1"/>
                  </a:moveTo>
                  <a:cubicBezTo>
                    <a:pt x="5222" y="1"/>
                    <a:pt x="5135" y="24"/>
                    <a:pt x="5072" y="71"/>
                  </a:cubicBezTo>
                  <a:cubicBezTo>
                    <a:pt x="4946" y="197"/>
                    <a:pt x="4946" y="449"/>
                    <a:pt x="5072" y="544"/>
                  </a:cubicBezTo>
                  <a:cubicBezTo>
                    <a:pt x="5356" y="828"/>
                    <a:pt x="5545" y="1080"/>
                    <a:pt x="5639" y="1363"/>
                  </a:cubicBezTo>
                  <a:cubicBezTo>
                    <a:pt x="5356" y="1426"/>
                    <a:pt x="5041" y="1458"/>
                    <a:pt x="4757" y="1552"/>
                  </a:cubicBezTo>
                  <a:cubicBezTo>
                    <a:pt x="4474" y="1017"/>
                    <a:pt x="4096" y="796"/>
                    <a:pt x="3592" y="576"/>
                  </a:cubicBezTo>
                  <a:cubicBezTo>
                    <a:pt x="3552" y="560"/>
                    <a:pt x="3507" y="552"/>
                    <a:pt x="3460" y="552"/>
                  </a:cubicBezTo>
                  <a:cubicBezTo>
                    <a:pt x="3320" y="552"/>
                    <a:pt x="3166" y="623"/>
                    <a:pt x="3119" y="765"/>
                  </a:cubicBezTo>
                  <a:cubicBezTo>
                    <a:pt x="3024" y="922"/>
                    <a:pt x="3119" y="1143"/>
                    <a:pt x="3277" y="1206"/>
                  </a:cubicBezTo>
                  <a:cubicBezTo>
                    <a:pt x="3623" y="1363"/>
                    <a:pt x="3907" y="1552"/>
                    <a:pt x="4064" y="1804"/>
                  </a:cubicBezTo>
                  <a:cubicBezTo>
                    <a:pt x="3781" y="1930"/>
                    <a:pt x="3529" y="2088"/>
                    <a:pt x="3308" y="2245"/>
                  </a:cubicBezTo>
                  <a:cubicBezTo>
                    <a:pt x="2867" y="1836"/>
                    <a:pt x="2394" y="1773"/>
                    <a:pt x="1890" y="1741"/>
                  </a:cubicBezTo>
                  <a:cubicBezTo>
                    <a:pt x="1701" y="1741"/>
                    <a:pt x="1544" y="1836"/>
                    <a:pt x="1481" y="2056"/>
                  </a:cubicBezTo>
                  <a:cubicBezTo>
                    <a:pt x="1481" y="2245"/>
                    <a:pt x="1607" y="2403"/>
                    <a:pt x="1796" y="2434"/>
                  </a:cubicBezTo>
                  <a:cubicBezTo>
                    <a:pt x="2205" y="2466"/>
                    <a:pt x="2489" y="2529"/>
                    <a:pt x="2741" y="2718"/>
                  </a:cubicBezTo>
                  <a:cubicBezTo>
                    <a:pt x="2552" y="2907"/>
                    <a:pt x="2363" y="3159"/>
                    <a:pt x="2205" y="3379"/>
                  </a:cubicBezTo>
                  <a:cubicBezTo>
                    <a:pt x="1949" y="3294"/>
                    <a:pt x="1725" y="3260"/>
                    <a:pt x="1508" y="3260"/>
                  </a:cubicBezTo>
                  <a:cubicBezTo>
                    <a:pt x="1243" y="3260"/>
                    <a:pt x="987" y="3310"/>
                    <a:pt x="693" y="3379"/>
                  </a:cubicBezTo>
                  <a:cubicBezTo>
                    <a:pt x="504" y="3411"/>
                    <a:pt x="441" y="3631"/>
                    <a:pt x="473" y="3821"/>
                  </a:cubicBezTo>
                  <a:cubicBezTo>
                    <a:pt x="498" y="3970"/>
                    <a:pt x="621" y="4060"/>
                    <a:pt x="781" y="4060"/>
                  </a:cubicBezTo>
                  <a:cubicBezTo>
                    <a:pt x="823" y="4060"/>
                    <a:pt x="868" y="4054"/>
                    <a:pt x="914" y="4041"/>
                  </a:cubicBezTo>
                  <a:cubicBezTo>
                    <a:pt x="1160" y="3979"/>
                    <a:pt x="1366" y="3931"/>
                    <a:pt x="1567" y="3931"/>
                  </a:cubicBezTo>
                  <a:cubicBezTo>
                    <a:pt x="1674" y="3931"/>
                    <a:pt x="1780" y="3945"/>
                    <a:pt x="1890" y="3978"/>
                  </a:cubicBezTo>
                  <a:cubicBezTo>
                    <a:pt x="1764" y="4262"/>
                    <a:pt x="1638" y="4514"/>
                    <a:pt x="1607" y="4797"/>
                  </a:cubicBezTo>
                  <a:cubicBezTo>
                    <a:pt x="1071" y="4797"/>
                    <a:pt x="630" y="4986"/>
                    <a:pt x="189" y="5301"/>
                  </a:cubicBezTo>
                  <a:cubicBezTo>
                    <a:pt x="32" y="5427"/>
                    <a:pt x="0" y="5616"/>
                    <a:pt x="126" y="5774"/>
                  </a:cubicBezTo>
                  <a:cubicBezTo>
                    <a:pt x="186" y="5874"/>
                    <a:pt x="296" y="5935"/>
                    <a:pt x="409" y="5935"/>
                  </a:cubicBezTo>
                  <a:cubicBezTo>
                    <a:pt x="474" y="5935"/>
                    <a:pt x="541" y="5915"/>
                    <a:pt x="599" y="5868"/>
                  </a:cubicBezTo>
                  <a:cubicBezTo>
                    <a:pt x="914" y="5616"/>
                    <a:pt x="1166" y="5459"/>
                    <a:pt x="1481" y="5459"/>
                  </a:cubicBezTo>
                  <a:cubicBezTo>
                    <a:pt x="1481" y="5585"/>
                    <a:pt x="1449" y="5742"/>
                    <a:pt x="1449" y="5868"/>
                  </a:cubicBezTo>
                  <a:cubicBezTo>
                    <a:pt x="1449" y="6026"/>
                    <a:pt x="1449" y="6183"/>
                    <a:pt x="1481" y="6341"/>
                  </a:cubicBezTo>
                  <a:cubicBezTo>
                    <a:pt x="945" y="6530"/>
                    <a:pt x="662" y="6876"/>
                    <a:pt x="347" y="7318"/>
                  </a:cubicBezTo>
                  <a:cubicBezTo>
                    <a:pt x="221" y="7475"/>
                    <a:pt x="284" y="7664"/>
                    <a:pt x="441" y="7790"/>
                  </a:cubicBezTo>
                  <a:cubicBezTo>
                    <a:pt x="507" y="7843"/>
                    <a:pt x="584" y="7868"/>
                    <a:pt x="658" y="7868"/>
                  </a:cubicBezTo>
                  <a:cubicBezTo>
                    <a:pt x="761" y="7868"/>
                    <a:pt x="859" y="7819"/>
                    <a:pt x="914" y="7727"/>
                  </a:cubicBezTo>
                  <a:cubicBezTo>
                    <a:pt x="1134" y="7349"/>
                    <a:pt x="1323" y="7129"/>
                    <a:pt x="1607" y="7002"/>
                  </a:cubicBezTo>
                  <a:cubicBezTo>
                    <a:pt x="1701" y="7286"/>
                    <a:pt x="1764" y="7570"/>
                    <a:pt x="1922" y="7822"/>
                  </a:cubicBezTo>
                  <a:cubicBezTo>
                    <a:pt x="1481" y="8200"/>
                    <a:pt x="1323" y="8609"/>
                    <a:pt x="1166" y="9145"/>
                  </a:cubicBezTo>
                  <a:cubicBezTo>
                    <a:pt x="1134" y="9334"/>
                    <a:pt x="1260" y="9523"/>
                    <a:pt x="1418" y="9554"/>
                  </a:cubicBezTo>
                  <a:cubicBezTo>
                    <a:pt x="1452" y="9566"/>
                    <a:pt x="1486" y="9571"/>
                    <a:pt x="1519" y="9571"/>
                  </a:cubicBezTo>
                  <a:cubicBezTo>
                    <a:pt x="1671" y="9571"/>
                    <a:pt x="1807" y="9463"/>
                    <a:pt x="1859" y="9334"/>
                  </a:cubicBezTo>
                  <a:cubicBezTo>
                    <a:pt x="1953" y="8924"/>
                    <a:pt x="2048" y="8672"/>
                    <a:pt x="2268" y="8420"/>
                  </a:cubicBezTo>
                  <a:cubicBezTo>
                    <a:pt x="2426" y="8672"/>
                    <a:pt x="2646" y="8893"/>
                    <a:pt x="2835" y="9082"/>
                  </a:cubicBezTo>
                  <a:cubicBezTo>
                    <a:pt x="2520" y="9554"/>
                    <a:pt x="2552" y="10027"/>
                    <a:pt x="2583" y="10594"/>
                  </a:cubicBezTo>
                  <a:cubicBezTo>
                    <a:pt x="2583" y="10783"/>
                    <a:pt x="2741" y="10909"/>
                    <a:pt x="2961" y="10909"/>
                  </a:cubicBezTo>
                  <a:lnTo>
                    <a:pt x="2993" y="10909"/>
                  </a:lnTo>
                  <a:cubicBezTo>
                    <a:pt x="3182" y="10909"/>
                    <a:pt x="3308" y="10720"/>
                    <a:pt x="3308" y="10500"/>
                  </a:cubicBezTo>
                  <a:cubicBezTo>
                    <a:pt x="3277" y="10090"/>
                    <a:pt x="3277" y="9806"/>
                    <a:pt x="3371" y="9523"/>
                  </a:cubicBezTo>
                  <a:cubicBezTo>
                    <a:pt x="3623" y="9680"/>
                    <a:pt x="3844" y="9838"/>
                    <a:pt x="4127" y="9964"/>
                  </a:cubicBezTo>
                  <a:cubicBezTo>
                    <a:pt x="4001" y="10500"/>
                    <a:pt x="4159" y="10941"/>
                    <a:pt x="4411" y="11445"/>
                  </a:cubicBezTo>
                  <a:cubicBezTo>
                    <a:pt x="4452" y="11589"/>
                    <a:pt x="4561" y="11652"/>
                    <a:pt x="4684" y="11652"/>
                  </a:cubicBezTo>
                  <a:cubicBezTo>
                    <a:pt x="4749" y="11652"/>
                    <a:pt x="4818" y="11635"/>
                    <a:pt x="4883" y="11602"/>
                  </a:cubicBezTo>
                  <a:cubicBezTo>
                    <a:pt x="5041" y="11539"/>
                    <a:pt x="5104" y="11350"/>
                    <a:pt x="5041" y="11130"/>
                  </a:cubicBezTo>
                  <a:cubicBezTo>
                    <a:pt x="4883" y="10783"/>
                    <a:pt x="4757" y="10500"/>
                    <a:pt x="4789" y="10184"/>
                  </a:cubicBezTo>
                  <a:lnTo>
                    <a:pt x="4789" y="10184"/>
                  </a:lnTo>
                  <a:cubicBezTo>
                    <a:pt x="5072" y="10279"/>
                    <a:pt x="5356" y="10311"/>
                    <a:pt x="5671" y="10342"/>
                  </a:cubicBezTo>
                  <a:cubicBezTo>
                    <a:pt x="5734" y="10909"/>
                    <a:pt x="6049" y="11256"/>
                    <a:pt x="6427" y="11665"/>
                  </a:cubicBezTo>
                  <a:cubicBezTo>
                    <a:pt x="6474" y="11712"/>
                    <a:pt x="6561" y="11736"/>
                    <a:pt x="6651" y="11736"/>
                  </a:cubicBezTo>
                  <a:cubicBezTo>
                    <a:pt x="6742" y="11736"/>
                    <a:pt x="6837" y="11712"/>
                    <a:pt x="6900" y="11665"/>
                  </a:cubicBezTo>
                  <a:cubicBezTo>
                    <a:pt x="6994" y="11539"/>
                    <a:pt x="6994" y="11287"/>
                    <a:pt x="6900" y="11193"/>
                  </a:cubicBezTo>
                  <a:cubicBezTo>
                    <a:pt x="6616" y="10909"/>
                    <a:pt x="6427" y="10657"/>
                    <a:pt x="6333" y="10342"/>
                  </a:cubicBezTo>
                  <a:cubicBezTo>
                    <a:pt x="6616" y="10311"/>
                    <a:pt x="6931" y="10279"/>
                    <a:pt x="7215" y="10184"/>
                  </a:cubicBezTo>
                  <a:cubicBezTo>
                    <a:pt x="7467" y="10720"/>
                    <a:pt x="7876" y="10941"/>
                    <a:pt x="8380" y="11130"/>
                  </a:cubicBezTo>
                  <a:cubicBezTo>
                    <a:pt x="8424" y="11156"/>
                    <a:pt x="8474" y="11167"/>
                    <a:pt x="8526" y="11167"/>
                  </a:cubicBezTo>
                  <a:cubicBezTo>
                    <a:pt x="8662" y="11167"/>
                    <a:pt x="8807" y="11086"/>
                    <a:pt x="8853" y="10972"/>
                  </a:cubicBezTo>
                  <a:cubicBezTo>
                    <a:pt x="8947" y="10815"/>
                    <a:pt x="8853" y="10594"/>
                    <a:pt x="8695" y="10500"/>
                  </a:cubicBezTo>
                  <a:cubicBezTo>
                    <a:pt x="8349" y="10374"/>
                    <a:pt x="8065" y="10184"/>
                    <a:pt x="7908" y="9932"/>
                  </a:cubicBezTo>
                  <a:cubicBezTo>
                    <a:pt x="8191" y="9806"/>
                    <a:pt x="8412" y="9649"/>
                    <a:pt x="8664" y="9491"/>
                  </a:cubicBezTo>
                  <a:cubicBezTo>
                    <a:pt x="9105" y="9901"/>
                    <a:pt x="9578" y="9964"/>
                    <a:pt x="10082" y="9995"/>
                  </a:cubicBezTo>
                  <a:lnTo>
                    <a:pt x="10113" y="9995"/>
                  </a:lnTo>
                  <a:cubicBezTo>
                    <a:pt x="10302" y="9995"/>
                    <a:pt x="10428" y="9869"/>
                    <a:pt x="10460" y="9680"/>
                  </a:cubicBezTo>
                  <a:cubicBezTo>
                    <a:pt x="10460" y="9491"/>
                    <a:pt x="10365" y="9334"/>
                    <a:pt x="10145" y="9302"/>
                  </a:cubicBezTo>
                  <a:cubicBezTo>
                    <a:pt x="9767" y="9239"/>
                    <a:pt x="9483" y="9208"/>
                    <a:pt x="9199" y="9019"/>
                  </a:cubicBezTo>
                  <a:cubicBezTo>
                    <a:pt x="9388" y="8830"/>
                    <a:pt x="9609" y="8578"/>
                    <a:pt x="9767" y="8357"/>
                  </a:cubicBezTo>
                  <a:cubicBezTo>
                    <a:pt x="9980" y="8437"/>
                    <a:pt x="10181" y="8466"/>
                    <a:pt x="10384" y="8466"/>
                  </a:cubicBezTo>
                  <a:cubicBezTo>
                    <a:pt x="10660" y="8466"/>
                    <a:pt x="10938" y="8412"/>
                    <a:pt x="11247" y="8357"/>
                  </a:cubicBezTo>
                  <a:cubicBezTo>
                    <a:pt x="11468" y="8294"/>
                    <a:pt x="11531" y="8105"/>
                    <a:pt x="11499" y="7916"/>
                  </a:cubicBezTo>
                  <a:cubicBezTo>
                    <a:pt x="11472" y="7751"/>
                    <a:pt x="11300" y="7658"/>
                    <a:pt x="11131" y="7658"/>
                  </a:cubicBezTo>
                  <a:cubicBezTo>
                    <a:pt x="11107" y="7658"/>
                    <a:pt x="11082" y="7660"/>
                    <a:pt x="11058" y="7664"/>
                  </a:cubicBezTo>
                  <a:cubicBezTo>
                    <a:pt x="10806" y="7748"/>
                    <a:pt x="10596" y="7804"/>
                    <a:pt x="10391" y="7804"/>
                  </a:cubicBezTo>
                  <a:cubicBezTo>
                    <a:pt x="10288" y="7804"/>
                    <a:pt x="10187" y="7790"/>
                    <a:pt x="10082" y="7759"/>
                  </a:cubicBezTo>
                  <a:cubicBezTo>
                    <a:pt x="10208" y="7475"/>
                    <a:pt x="10302" y="7192"/>
                    <a:pt x="10365" y="6939"/>
                  </a:cubicBezTo>
                  <a:lnTo>
                    <a:pt x="10397" y="6939"/>
                  </a:lnTo>
                  <a:cubicBezTo>
                    <a:pt x="10932" y="6939"/>
                    <a:pt x="11342" y="6687"/>
                    <a:pt x="11751" y="6372"/>
                  </a:cubicBezTo>
                  <a:cubicBezTo>
                    <a:pt x="11940" y="6246"/>
                    <a:pt x="11972" y="6057"/>
                    <a:pt x="11846" y="5900"/>
                  </a:cubicBezTo>
                  <a:cubicBezTo>
                    <a:pt x="11789" y="5843"/>
                    <a:pt x="11687" y="5798"/>
                    <a:pt x="11580" y="5798"/>
                  </a:cubicBezTo>
                  <a:cubicBezTo>
                    <a:pt x="11509" y="5798"/>
                    <a:pt x="11436" y="5818"/>
                    <a:pt x="11373" y="5868"/>
                  </a:cubicBezTo>
                  <a:cubicBezTo>
                    <a:pt x="11058" y="6120"/>
                    <a:pt x="10775" y="6278"/>
                    <a:pt x="10460" y="6278"/>
                  </a:cubicBezTo>
                  <a:cubicBezTo>
                    <a:pt x="10460" y="6152"/>
                    <a:pt x="10491" y="5994"/>
                    <a:pt x="10491" y="5868"/>
                  </a:cubicBezTo>
                  <a:cubicBezTo>
                    <a:pt x="10491" y="5711"/>
                    <a:pt x="10491" y="5553"/>
                    <a:pt x="10460" y="5396"/>
                  </a:cubicBezTo>
                  <a:cubicBezTo>
                    <a:pt x="11027" y="5207"/>
                    <a:pt x="11279" y="4860"/>
                    <a:pt x="11594" y="4419"/>
                  </a:cubicBezTo>
                  <a:cubicBezTo>
                    <a:pt x="11720" y="4262"/>
                    <a:pt x="11688" y="4073"/>
                    <a:pt x="11531" y="3947"/>
                  </a:cubicBezTo>
                  <a:cubicBezTo>
                    <a:pt x="11465" y="3894"/>
                    <a:pt x="11394" y="3869"/>
                    <a:pt x="11324" y="3869"/>
                  </a:cubicBezTo>
                  <a:cubicBezTo>
                    <a:pt x="11226" y="3869"/>
                    <a:pt x="11132" y="3918"/>
                    <a:pt x="11058" y="4010"/>
                  </a:cubicBezTo>
                  <a:cubicBezTo>
                    <a:pt x="10838" y="4388"/>
                    <a:pt x="10617" y="4608"/>
                    <a:pt x="10365" y="4734"/>
                  </a:cubicBezTo>
                  <a:cubicBezTo>
                    <a:pt x="10271" y="4451"/>
                    <a:pt x="10176" y="4167"/>
                    <a:pt x="10019" y="3915"/>
                  </a:cubicBezTo>
                  <a:cubicBezTo>
                    <a:pt x="10460" y="3537"/>
                    <a:pt x="10617" y="3127"/>
                    <a:pt x="10775" y="2592"/>
                  </a:cubicBezTo>
                  <a:cubicBezTo>
                    <a:pt x="10806" y="2403"/>
                    <a:pt x="10712" y="2214"/>
                    <a:pt x="10554" y="2182"/>
                  </a:cubicBezTo>
                  <a:cubicBezTo>
                    <a:pt x="10520" y="2171"/>
                    <a:pt x="10485" y="2166"/>
                    <a:pt x="10450" y="2166"/>
                  </a:cubicBezTo>
                  <a:cubicBezTo>
                    <a:pt x="10292" y="2166"/>
                    <a:pt x="10139" y="2274"/>
                    <a:pt x="10113" y="2403"/>
                  </a:cubicBezTo>
                  <a:cubicBezTo>
                    <a:pt x="9987" y="2812"/>
                    <a:pt x="9924" y="3064"/>
                    <a:pt x="9672" y="3316"/>
                  </a:cubicBezTo>
                  <a:cubicBezTo>
                    <a:pt x="9515" y="3064"/>
                    <a:pt x="9325" y="2844"/>
                    <a:pt x="9136" y="2655"/>
                  </a:cubicBezTo>
                  <a:cubicBezTo>
                    <a:pt x="9451" y="2182"/>
                    <a:pt x="9388" y="1710"/>
                    <a:pt x="9357" y="1143"/>
                  </a:cubicBezTo>
                  <a:cubicBezTo>
                    <a:pt x="9357" y="954"/>
                    <a:pt x="9168" y="828"/>
                    <a:pt x="8979" y="828"/>
                  </a:cubicBezTo>
                  <a:cubicBezTo>
                    <a:pt x="8790" y="828"/>
                    <a:pt x="8664" y="1017"/>
                    <a:pt x="8664" y="1237"/>
                  </a:cubicBezTo>
                  <a:cubicBezTo>
                    <a:pt x="8695" y="1647"/>
                    <a:pt x="8695" y="1930"/>
                    <a:pt x="8569" y="2214"/>
                  </a:cubicBezTo>
                  <a:cubicBezTo>
                    <a:pt x="8349" y="2056"/>
                    <a:pt x="8097" y="1899"/>
                    <a:pt x="7813" y="1773"/>
                  </a:cubicBezTo>
                  <a:cubicBezTo>
                    <a:pt x="7939" y="1237"/>
                    <a:pt x="7782" y="796"/>
                    <a:pt x="7561" y="292"/>
                  </a:cubicBezTo>
                  <a:cubicBezTo>
                    <a:pt x="7493" y="178"/>
                    <a:pt x="7375" y="97"/>
                    <a:pt x="7243" y="97"/>
                  </a:cubicBezTo>
                  <a:cubicBezTo>
                    <a:pt x="7193" y="97"/>
                    <a:pt x="7141" y="108"/>
                    <a:pt x="7089" y="134"/>
                  </a:cubicBezTo>
                  <a:cubicBezTo>
                    <a:pt x="6931" y="197"/>
                    <a:pt x="6837" y="386"/>
                    <a:pt x="6931" y="607"/>
                  </a:cubicBezTo>
                  <a:cubicBezTo>
                    <a:pt x="7089" y="954"/>
                    <a:pt x="7215" y="1237"/>
                    <a:pt x="7152" y="1552"/>
                  </a:cubicBezTo>
                  <a:cubicBezTo>
                    <a:pt x="6900" y="1458"/>
                    <a:pt x="6616" y="1426"/>
                    <a:pt x="6301" y="1395"/>
                  </a:cubicBezTo>
                  <a:cubicBezTo>
                    <a:pt x="6206" y="828"/>
                    <a:pt x="5891" y="481"/>
                    <a:pt x="5545" y="71"/>
                  </a:cubicBezTo>
                  <a:cubicBezTo>
                    <a:pt x="5482" y="24"/>
                    <a:pt x="5395" y="1"/>
                    <a:pt x="530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33"/>
            <p:cNvSpPr/>
            <p:nvPr/>
          </p:nvSpPr>
          <p:spPr>
            <a:xfrm>
              <a:off x="-22740025" y="3217825"/>
              <a:ext cx="52000" cy="51225"/>
            </a:xfrm>
            <a:custGeom>
              <a:avLst/>
              <a:gdLst/>
              <a:ahLst/>
              <a:cxnLst/>
              <a:rect l="l" t="t" r="r" b="b"/>
              <a:pathLst>
                <a:path w="2080" h="2049" extrusionOk="0">
                  <a:moveTo>
                    <a:pt x="1040" y="0"/>
                  </a:moveTo>
                  <a:cubicBezTo>
                    <a:pt x="441" y="0"/>
                    <a:pt x="0" y="473"/>
                    <a:pt x="0" y="1009"/>
                  </a:cubicBezTo>
                  <a:cubicBezTo>
                    <a:pt x="0" y="1607"/>
                    <a:pt x="473" y="2048"/>
                    <a:pt x="1040" y="2048"/>
                  </a:cubicBezTo>
                  <a:cubicBezTo>
                    <a:pt x="1607" y="2048"/>
                    <a:pt x="2048" y="1576"/>
                    <a:pt x="2048" y="1009"/>
                  </a:cubicBezTo>
                  <a:cubicBezTo>
                    <a:pt x="2080" y="473"/>
                    <a:pt x="1607" y="0"/>
                    <a:pt x="10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33"/>
            <p:cNvSpPr/>
            <p:nvPr/>
          </p:nvSpPr>
          <p:spPr>
            <a:xfrm>
              <a:off x="-22705375" y="3321800"/>
              <a:ext cx="17350" cy="18125"/>
            </a:xfrm>
            <a:custGeom>
              <a:avLst/>
              <a:gdLst/>
              <a:ahLst/>
              <a:cxnLst/>
              <a:rect l="l" t="t" r="r" b="b"/>
              <a:pathLst>
                <a:path w="694" h="725" extrusionOk="0">
                  <a:moveTo>
                    <a:pt x="347" y="0"/>
                  </a:moveTo>
                  <a:cubicBezTo>
                    <a:pt x="158" y="0"/>
                    <a:pt x="1" y="158"/>
                    <a:pt x="1" y="347"/>
                  </a:cubicBezTo>
                  <a:cubicBezTo>
                    <a:pt x="1" y="567"/>
                    <a:pt x="158" y="725"/>
                    <a:pt x="347" y="725"/>
                  </a:cubicBezTo>
                  <a:cubicBezTo>
                    <a:pt x="536" y="725"/>
                    <a:pt x="694" y="567"/>
                    <a:pt x="694" y="347"/>
                  </a:cubicBezTo>
                  <a:cubicBezTo>
                    <a:pt x="694" y="158"/>
                    <a:pt x="536" y="0"/>
                    <a:pt x="3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5" name="Google Shape;895;p33"/>
          <p:cNvGrpSpPr/>
          <p:nvPr/>
        </p:nvGrpSpPr>
        <p:grpSpPr>
          <a:xfrm>
            <a:off x="7085783" y="2105454"/>
            <a:ext cx="412201" cy="411061"/>
            <a:chOff x="3859600" y="3591950"/>
            <a:chExt cx="296975" cy="296175"/>
          </a:xfrm>
        </p:grpSpPr>
        <p:sp>
          <p:nvSpPr>
            <p:cNvPr id="896" name="Google Shape;896;p33"/>
            <p:cNvSpPr/>
            <p:nvPr/>
          </p:nvSpPr>
          <p:spPr>
            <a:xfrm>
              <a:off x="4034450" y="3766000"/>
              <a:ext cx="122125" cy="122125"/>
            </a:xfrm>
            <a:custGeom>
              <a:avLst/>
              <a:gdLst/>
              <a:ahLst/>
              <a:cxnLst/>
              <a:rect l="l" t="t" r="r" b="b"/>
              <a:pathLst>
                <a:path w="4885" h="4885" extrusionOk="0">
                  <a:moveTo>
                    <a:pt x="2395" y="1324"/>
                  </a:moveTo>
                  <a:cubicBezTo>
                    <a:pt x="2616" y="1324"/>
                    <a:pt x="2773" y="1482"/>
                    <a:pt x="2773" y="1702"/>
                  </a:cubicBezTo>
                  <a:lnTo>
                    <a:pt x="2773" y="2049"/>
                  </a:lnTo>
                  <a:lnTo>
                    <a:pt x="3120" y="2049"/>
                  </a:lnTo>
                  <a:cubicBezTo>
                    <a:pt x="3309" y="2049"/>
                    <a:pt x="3466" y="2206"/>
                    <a:pt x="3466" y="2395"/>
                  </a:cubicBezTo>
                  <a:cubicBezTo>
                    <a:pt x="3466" y="2584"/>
                    <a:pt x="3309" y="2742"/>
                    <a:pt x="3120" y="2742"/>
                  </a:cubicBezTo>
                  <a:lnTo>
                    <a:pt x="2395" y="2742"/>
                  </a:lnTo>
                  <a:cubicBezTo>
                    <a:pt x="2206" y="2742"/>
                    <a:pt x="2049" y="2584"/>
                    <a:pt x="2049" y="2395"/>
                  </a:cubicBezTo>
                  <a:lnTo>
                    <a:pt x="2049" y="1702"/>
                  </a:lnTo>
                  <a:cubicBezTo>
                    <a:pt x="2049" y="1482"/>
                    <a:pt x="2206" y="1324"/>
                    <a:pt x="2395" y="1324"/>
                  </a:cubicBezTo>
                  <a:close/>
                  <a:moveTo>
                    <a:pt x="2458" y="1"/>
                  </a:moveTo>
                  <a:cubicBezTo>
                    <a:pt x="1104" y="1"/>
                    <a:pt x="1" y="1103"/>
                    <a:pt x="1" y="2427"/>
                  </a:cubicBezTo>
                  <a:cubicBezTo>
                    <a:pt x="1" y="3781"/>
                    <a:pt x="1104" y="4884"/>
                    <a:pt x="2458" y="4884"/>
                  </a:cubicBezTo>
                  <a:cubicBezTo>
                    <a:pt x="3782" y="4884"/>
                    <a:pt x="4884" y="3781"/>
                    <a:pt x="4884" y="2427"/>
                  </a:cubicBezTo>
                  <a:cubicBezTo>
                    <a:pt x="4853" y="1072"/>
                    <a:pt x="3782" y="1"/>
                    <a:pt x="24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33"/>
            <p:cNvSpPr/>
            <p:nvPr/>
          </p:nvSpPr>
          <p:spPr>
            <a:xfrm>
              <a:off x="3860400" y="3679375"/>
              <a:ext cx="260725" cy="173300"/>
            </a:xfrm>
            <a:custGeom>
              <a:avLst/>
              <a:gdLst/>
              <a:ahLst/>
              <a:cxnLst/>
              <a:rect l="l" t="t" r="r" b="b"/>
              <a:pathLst>
                <a:path w="10429" h="6932" extrusionOk="0">
                  <a:moveTo>
                    <a:pt x="2426" y="662"/>
                  </a:moveTo>
                  <a:cubicBezTo>
                    <a:pt x="2647" y="662"/>
                    <a:pt x="2804" y="819"/>
                    <a:pt x="2804" y="1008"/>
                  </a:cubicBezTo>
                  <a:cubicBezTo>
                    <a:pt x="2804" y="1197"/>
                    <a:pt x="2647" y="1355"/>
                    <a:pt x="2426" y="1355"/>
                  </a:cubicBezTo>
                  <a:lnTo>
                    <a:pt x="1733" y="1355"/>
                  </a:lnTo>
                  <a:cubicBezTo>
                    <a:pt x="1544" y="1355"/>
                    <a:pt x="1387" y="1197"/>
                    <a:pt x="1387" y="1008"/>
                  </a:cubicBezTo>
                  <a:cubicBezTo>
                    <a:pt x="1387" y="819"/>
                    <a:pt x="1544" y="662"/>
                    <a:pt x="1733" y="662"/>
                  </a:cubicBezTo>
                  <a:close/>
                  <a:moveTo>
                    <a:pt x="4537" y="662"/>
                  </a:moveTo>
                  <a:cubicBezTo>
                    <a:pt x="4726" y="662"/>
                    <a:pt x="4884" y="819"/>
                    <a:pt x="4884" y="1008"/>
                  </a:cubicBezTo>
                  <a:cubicBezTo>
                    <a:pt x="4884" y="1197"/>
                    <a:pt x="4695" y="1355"/>
                    <a:pt x="4537" y="1355"/>
                  </a:cubicBezTo>
                  <a:lnTo>
                    <a:pt x="3812" y="1355"/>
                  </a:lnTo>
                  <a:cubicBezTo>
                    <a:pt x="3623" y="1355"/>
                    <a:pt x="3466" y="1197"/>
                    <a:pt x="3466" y="1008"/>
                  </a:cubicBezTo>
                  <a:cubicBezTo>
                    <a:pt x="3466" y="819"/>
                    <a:pt x="3623" y="662"/>
                    <a:pt x="3812" y="662"/>
                  </a:cubicBezTo>
                  <a:close/>
                  <a:moveTo>
                    <a:pt x="6648" y="662"/>
                  </a:moveTo>
                  <a:cubicBezTo>
                    <a:pt x="6837" y="662"/>
                    <a:pt x="6994" y="819"/>
                    <a:pt x="6994" y="1008"/>
                  </a:cubicBezTo>
                  <a:cubicBezTo>
                    <a:pt x="6994" y="1197"/>
                    <a:pt x="6837" y="1355"/>
                    <a:pt x="6648" y="1355"/>
                  </a:cubicBezTo>
                  <a:lnTo>
                    <a:pt x="5955" y="1355"/>
                  </a:lnTo>
                  <a:cubicBezTo>
                    <a:pt x="5734" y="1355"/>
                    <a:pt x="5577" y="1197"/>
                    <a:pt x="5577" y="1008"/>
                  </a:cubicBezTo>
                  <a:cubicBezTo>
                    <a:pt x="5577" y="819"/>
                    <a:pt x="5734" y="662"/>
                    <a:pt x="5955" y="662"/>
                  </a:cubicBezTo>
                  <a:close/>
                  <a:moveTo>
                    <a:pt x="8727" y="662"/>
                  </a:moveTo>
                  <a:cubicBezTo>
                    <a:pt x="8948" y="662"/>
                    <a:pt x="9105" y="819"/>
                    <a:pt x="9105" y="1008"/>
                  </a:cubicBezTo>
                  <a:cubicBezTo>
                    <a:pt x="9105" y="1197"/>
                    <a:pt x="8948" y="1355"/>
                    <a:pt x="8727" y="1355"/>
                  </a:cubicBezTo>
                  <a:lnTo>
                    <a:pt x="8034" y="1355"/>
                  </a:lnTo>
                  <a:cubicBezTo>
                    <a:pt x="7845" y="1355"/>
                    <a:pt x="7688" y="1197"/>
                    <a:pt x="7688" y="1008"/>
                  </a:cubicBezTo>
                  <a:cubicBezTo>
                    <a:pt x="7688" y="819"/>
                    <a:pt x="7845" y="662"/>
                    <a:pt x="8034" y="662"/>
                  </a:cubicBezTo>
                  <a:close/>
                  <a:moveTo>
                    <a:pt x="2426" y="2080"/>
                  </a:moveTo>
                  <a:cubicBezTo>
                    <a:pt x="2647" y="2080"/>
                    <a:pt x="2804" y="2237"/>
                    <a:pt x="2804" y="2426"/>
                  </a:cubicBezTo>
                  <a:cubicBezTo>
                    <a:pt x="2804" y="2647"/>
                    <a:pt x="2647" y="2773"/>
                    <a:pt x="2426" y="2773"/>
                  </a:cubicBezTo>
                  <a:lnTo>
                    <a:pt x="1733" y="2773"/>
                  </a:lnTo>
                  <a:cubicBezTo>
                    <a:pt x="1544" y="2773"/>
                    <a:pt x="1387" y="2647"/>
                    <a:pt x="1387" y="2426"/>
                  </a:cubicBezTo>
                  <a:cubicBezTo>
                    <a:pt x="1387" y="2206"/>
                    <a:pt x="1544" y="2080"/>
                    <a:pt x="1733" y="2080"/>
                  </a:cubicBezTo>
                  <a:close/>
                  <a:moveTo>
                    <a:pt x="4537" y="2080"/>
                  </a:moveTo>
                  <a:cubicBezTo>
                    <a:pt x="4726" y="2080"/>
                    <a:pt x="4884" y="2237"/>
                    <a:pt x="4884" y="2426"/>
                  </a:cubicBezTo>
                  <a:cubicBezTo>
                    <a:pt x="4884" y="2647"/>
                    <a:pt x="4695" y="2773"/>
                    <a:pt x="4537" y="2773"/>
                  </a:cubicBezTo>
                  <a:lnTo>
                    <a:pt x="3812" y="2773"/>
                  </a:lnTo>
                  <a:cubicBezTo>
                    <a:pt x="3623" y="2773"/>
                    <a:pt x="3466" y="2647"/>
                    <a:pt x="3466" y="2426"/>
                  </a:cubicBezTo>
                  <a:cubicBezTo>
                    <a:pt x="3466" y="2206"/>
                    <a:pt x="3623" y="2080"/>
                    <a:pt x="3812" y="2080"/>
                  </a:cubicBezTo>
                  <a:close/>
                  <a:moveTo>
                    <a:pt x="6648" y="2080"/>
                  </a:moveTo>
                  <a:cubicBezTo>
                    <a:pt x="6837" y="2080"/>
                    <a:pt x="6994" y="2237"/>
                    <a:pt x="6994" y="2426"/>
                  </a:cubicBezTo>
                  <a:cubicBezTo>
                    <a:pt x="6994" y="2647"/>
                    <a:pt x="6837" y="2773"/>
                    <a:pt x="6648" y="2773"/>
                  </a:cubicBezTo>
                  <a:lnTo>
                    <a:pt x="5955" y="2773"/>
                  </a:lnTo>
                  <a:cubicBezTo>
                    <a:pt x="5734" y="2773"/>
                    <a:pt x="5577" y="2647"/>
                    <a:pt x="5577" y="2426"/>
                  </a:cubicBezTo>
                  <a:cubicBezTo>
                    <a:pt x="5577" y="2206"/>
                    <a:pt x="5734" y="2080"/>
                    <a:pt x="5955" y="2080"/>
                  </a:cubicBezTo>
                  <a:close/>
                  <a:moveTo>
                    <a:pt x="8727" y="2080"/>
                  </a:moveTo>
                  <a:cubicBezTo>
                    <a:pt x="8948" y="2080"/>
                    <a:pt x="9105" y="2237"/>
                    <a:pt x="9105" y="2426"/>
                  </a:cubicBezTo>
                  <a:cubicBezTo>
                    <a:pt x="9105" y="2647"/>
                    <a:pt x="8948" y="2773"/>
                    <a:pt x="8727" y="2773"/>
                  </a:cubicBezTo>
                  <a:lnTo>
                    <a:pt x="8034" y="2773"/>
                  </a:lnTo>
                  <a:cubicBezTo>
                    <a:pt x="7845" y="2773"/>
                    <a:pt x="7688" y="2647"/>
                    <a:pt x="7688" y="2426"/>
                  </a:cubicBezTo>
                  <a:cubicBezTo>
                    <a:pt x="7688" y="2206"/>
                    <a:pt x="7845" y="2080"/>
                    <a:pt x="8034" y="2080"/>
                  </a:cubicBezTo>
                  <a:close/>
                  <a:moveTo>
                    <a:pt x="2426" y="3466"/>
                  </a:moveTo>
                  <a:cubicBezTo>
                    <a:pt x="2647" y="3466"/>
                    <a:pt x="2804" y="3623"/>
                    <a:pt x="2804" y="3812"/>
                  </a:cubicBezTo>
                  <a:cubicBezTo>
                    <a:pt x="2804" y="4001"/>
                    <a:pt x="2647" y="4159"/>
                    <a:pt x="2426" y="4159"/>
                  </a:cubicBezTo>
                  <a:lnTo>
                    <a:pt x="1733" y="4159"/>
                  </a:lnTo>
                  <a:cubicBezTo>
                    <a:pt x="1544" y="4159"/>
                    <a:pt x="1387" y="4001"/>
                    <a:pt x="1387" y="3812"/>
                  </a:cubicBezTo>
                  <a:cubicBezTo>
                    <a:pt x="1387" y="3623"/>
                    <a:pt x="1544" y="3466"/>
                    <a:pt x="1733" y="3466"/>
                  </a:cubicBezTo>
                  <a:close/>
                  <a:moveTo>
                    <a:pt x="4537" y="3466"/>
                  </a:moveTo>
                  <a:cubicBezTo>
                    <a:pt x="4726" y="3466"/>
                    <a:pt x="4884" y="3623"/>
                    <a:pt x="4884" y="3812"/>
                  </a:cubicBezTo>
                  <a:cubicBezTo>
                    <a:pt x="4884" y="4001"/>
                    <a:pt x="4695" y="4159"/>
                    <a:pt x="4537" y="4159"/>
                  </a:cubicBezTo>
                  <a:lnTo>
                    <a:pt x="3812" y="4159"/>
                  </a:lnTo>
                  <a:cubicBezTo>
                    <a:pt x="3623" y="4159"/>
                    <a:pt x="3466" y="4001"/>
                    <a:pt x="3466" y="3812"/>
                  </a:cubicBezTo>
                  <a:cubicBezTo>
                    <a:pt x="3466" y="3623"/>
                    <a:pt x="3623" y="3466"/>
                    <a:pt x="3812" y="3466"/>
                  </a:cubicBezTo>
                  <a:close/>
                  <a:moveTo>
                    <a:pt x="6648" y="3466"/>
                  </a:moveTo>
                  <a:cubicBezTo>
                    <a:pt x="6837" y="3466"/>
                    <a:pt x="6994" y="3623"/>
                    <a:pt x="6994" y="3812"/>
                  </a:cubicBezTo>
                  <a:cubicBezTo>
                    <a:pt x="6994" y="4001"/>
                    <a:pt x="6837" y="4159"/>
                    <a:pt x="6648" y="4159"/>
                  </a:cubicBezTo>
                  <a:lnTo>
                    <a:pt x="5955" y="4159"/>
                  </a:lnTo>
                  <a:cubicBezTo>
                    <a:pt x="5734" y="4159"/>
                    <a:pt x="5577" y="4001"/>
                    <a:pt x="5577" y="3812"/>
                  </a:cubicBezTo>
                  <a:cubicBezTo>
                    <a:pt x="5577" y="3623"/>
                    <a:pt x="5734" y="3466"/>
                    <a:pt x="5955" y="3466"/>
                  </a:cubicBezTo>
                  <a:close/>
                  <a:moveTo>
                    <a:pt x="2426" y="4852"/>
                  </a:moveTo>
                  <a:cubicBezTo>
                    <a:pt x="2647" y="4852"/>
                    <a:pt x="2804" y="5010"/>
                    <a:pt x="2804" y="5199"/>
                  </a:cubicBezTo>
                  <a:cubicBezTo>
                    <a:pt x="2804" y="5388"/>
                    <a:pt x="2647" y="5545"/>
                    <a:pt x="2426" y="5545"/>
                  </a:cubicBezTo>
                  <a:lnTo>
                    <a:pt x="1733" y="5545"/>
                  </a:lnTo>
                  <a:cubicBezTo>
                    <a:pt x="1544" y="5545"/>
                    <a:pt x="1387" y="5388"/>
                    <a:pt x="1387" y="5199"/>
                  </a:cubicBezTo>
                  <a:cubicBezTo>
                    <a:pt x="1387" y="5010"/>
                    <a:pt x="1544" y="4852"/>
                    <a:pt x="1733" y="4852"/>
                  </a:cubicBezTo>
                  <a:close/>
                  <a:moveTo>
                    <a:pt x="4537" y="4852"/>
                  </a:moveTo>
                  <a:cubicBezTo>
                    <a:pt x="4726" y="4852"/>
                    <a:pt x="4884" y="5010"/>
                    <a:pt x="4884" y="5199"/>
                  </a:cubicBezTo>
                  <a:cubicBezTo>
                    <a:pt x="4884" y="5388"/>
                    <a:pt x="4695" y="5545"/>
                    <a:pt x="4537" y="5545"/>
                  </a:cubicBezTo>
                  <a:lnTo>
                    <a:pt x="3812" y="5545"/>
                  </a:lnTo>
                  <a:cubicBezTo>
                    <a:pt x="3623" y="5545"/>
                    <a:pt x="3466" y="5388"/>
                    <a:pt x="3466" y="5199"/>
                  </a:cubicBezTo>
                  <a:cubicBezTo>
                    <a:pt x="3466" y="5010"/>
                    <a:pt x="3623" y="4852"/>
                    <a:pt x="3812" y="4852"/>
                  </a:cubicBezTo>
                  <a:close/>
                  <a:moveTo>
                    <a:pt x="0" y="0"/>
                  </a:moveTo>
                  <a:lnTo>
                    <a:pt x="0" y="5892"/>
                  </a:lnTo>
                  <a:cubicBezTo>
                    <a:pt x="0" y="6459"/>
                    <a:pt x="473" y="6931"/>
                    <a:pt x="1071" y="6931"/>
                  </a:cubicBezTo>
                  <a:lnTo>
                    <a:pt x="6490" y="6931"/>
                  </a:lnTo>
                  <a:cubicBezTo>
                    <a:pt x="6364" y="6616"/>
                    <a:pt x="6301" y="6270"/>
                    <a:pt x="6301" y="5892"/>
                  </a:cubicBezTo>
                  <a:cubicBezTo>
                    <a:pt x="6301" y="5797"/>
                    <a:pt x="6333" y="5671"/>
                    <a:pt x="6333" y="5545"/>
                  </a:cubicBezTo>
                  <a:lnTo>
                    <a:pt x="5955" y="5545"/>
                  </a:lnTo>
                  <a:cubicBezTo>
                    <a:pt x="5734" y="5545"/>
                    <a:pt x="5577" y="5388"/>
                    <a:pt x="5577" y="5199"/>
                  </a:cubicBezTo>
                  <a:cubicBezTo>
                    <a:pt x="5577" y="5010"/>
                    <a:pt x="5734" y="4852"/>
                    <a:pt x="5955" y="4852"/>
                  </a:cubicBezTo>
                  <a:lnTo>
                    <a:pt x="6490" y="4852"/>
                  </a:lnTo>
                  <a:cubicBezTo>
                    <a:pt x="6931" y="3623"/>
                    <a:pt x="8066" y="2741"/>
                    <a:pt x="9420" y="2741"/>
                  </a:cubicBezTo>
                  <a:cubicBezTo>
                    <a:pt x="9767" y="2741"/>
                    <a:pt x="10113" y="2836"/>
                    <a:pt x="10428" y="2962"/>
                  </a:cubicBezTo>
                  <a:lnTo>
                    <a:pt x="104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33"/>
            <p:cNvSpPr/>
            <p:nvPr/>
          </p:nvSpPr>
          <p:spPr>
            <a:xfrm>
              <a:off x="3859600" y="3591950"/>
              <a:ext cx="261525" cy="70900"/>
            </a:xfrm>
            <a:custGeom>
              <a:avLst/>
              <a:gdLst/>
              <a:ahLst/>
              <a:cxnLst/>
              <a:rect l="l" t="t" r="r" b="b"/>
              <a:pathLst>
                <a:path w="10461" h="2836" extrusionOk="0">
                  <a:moveTo>
                    <a:pt x="1734" y="0"/>
                  </a:moveTo>
                  <a:cubicBezTo>
                    <a:pt x="1513" y="0"/>
                    <a:pt x="1356" y="158"/>
                    <a:pt x="1356" y="347"/>
                  </a:cubicBezTo>
                  <a:lnTo>
                    <a:pt x="1356" y="693"/>
                  </a:lnTo>
                  <a:lnTo>
                    <a:pt x="1009" y="693"/>
                  </a:lnTo>
                  <a:cubicBezTo>
                    <a:pt x="410" y="693"/>
                    <a:pt x="1" y="1166"/>
                    <a:pt x="1" y="1733"/>
                  </a:cubicBezTo>
                  <a:lnTo>
                    <a:pt x="1" y="2836"/>
                  </a:lnTo>
                  <a:lnTo>
                    <a:pt x="10429" y="2836"/>
                  </a:lnTo>
                  <a:lnTo>
                    <a:pt x="10429" y="1733"/>
                  </a:lnTo>
                  <a:lnTo>
                    <a:pt x="10460" y="1733"/>
                  </a:lnTo>
                  <a:cubicBezTo>
                    <a:pt x="10460" y="1134"/>
                    <a:pt x="9988" y="693"/>
                    <a:pt x="9421" y="693"/>
                  </a:cubicBezTo>
                  <a:lnTo>
                    <a:pt x="9074" y="693"/>
                  </a:lnTo>
                  <a:lnTo>
                    <a:pt x="9074" y="347"/>
                  </a:lnTo>
                  <a:cubicBezTo>
                    <a:pt x="9074" y="158"/>
                    <a:pt x="8917" y="0"/>
                    <a:pt x="8728" y="0"/>
                  </a:cubicBezTo>
                  <a:cubicBezTo>
                    <a:pt x="8539" y="0"/>
                    <a:pt x="8381" y="158"/>
                    <a:pt x="8381" y="347"/>
                  </a:cubicBezTo>
                  <a:lnTo>
                    <a:pt x="8381" y="693"/>
                  </a:lnTo>
                  <a:lnTo>
                    <a:pt x="6995" y="693"/>
                  </a:lnTo>
                  <a:lnTo>
                    <a:pt x="6995" y="347"/>
                  </a:lnTo>
                  <a:cubicBezTo>
                    <a:pt x="6995" y="158"/>
                    <a:pt x="6837" y="0"/>
                    <a:pt x="6648" y="0"/>
                  </a:cubicBezTo>
                  <a:cubicBezTo>
                    <a:pt x="6459" y="0"/>
                    <a:pt x="6302" y="158"/>
                    <a:pt x="6302" y="347"/>
                  </a:cubicBezTo>
                  <a:lnTo>
                    <a:pt x="6302" y="693"/>
                  </a:lnTo>
                  <a:lnTo>
                    <a:pt x="4159" y="693"/>
                  </a:lnTo>
                  <a:lnTo>
                    <a:pt x="4159" y="347"/>
                  </a:lnTo>
                  <a:cubicBezTo>
                    <a:pt x="4159" y="158"/>
                    <a:pt x="4002" y="0"/>
                    <a:pt x="3813" y="0"/>
                  </a:cubicBezTo>
                  <a:cubicBezTo>
                    <a:pt x="3624" y="0"/>
                    <a:pt x="3466" y="158"/>
                    <a:pt x="3466" y="347"/>
                  </a:cubicBezTo>
                  <a:lnTo>
                    <a:pt x="3466" y="693"/>
                  </a:lnTo>
                  <a:lnTo>
                    <a:pt x="2080" y="693"/>
                  </a:lnTo>
                  <a:lnTo>
                    <a:pt x="2080" y="347"/>
                  </a:lnTo>
                  <a:cubicBezTo>
                    <a:pt x="2080" y="158"/>
                    <a:pt x="1923" y="0"/>
                    <a:pt x="173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9" name="Google Shape;899;p33"/>
          <p:cNvSpPr/>
          <p:nvPr/>
        </p:nvSpPr>
        <p:spPr>
          <a:xfrm>
            <a:off x="1724602" y="2105451"/>
            <a:ext cx="254608" cy="411374"/>
          </a:xfrm>
          <a:custGeom>
            <a:avLst/>
            <a:gdLst/>
            <a:ahLst/>
            <a:cxnLst/>
            <a:rect l="l" t="t" r="r" b="b"/>
            <a:pathLst>
              <a:path w="3630" h="5864" extrusionOk="0">
                <a:moveTo>
                  <a:pt x="1815" y="1"/>
                </a:moveTo>
                <a:cubicBezTo>
                  <a:pt x="1499" y="1810"/>
                  <a:pt x="1" y="2055"/>
                  <a:pt x="1" y="3875"/>
                </a:cubicBezTo>
                <a:cubicBezTo>
                  <a:pt x="1" y="5177"/>
                  <a:pt x="812" y="5864"/>
                  <a:pt x="1815" y="5864"/>
                </a:cubicBezTo>
                <a:cubicBezTo>
                  <a:pt x="2818" y="5864"/>
                  <a:pt x="3630" y="5177"/>
                  <a:pt x="3630" y="3875"/>
                </a:cubicBezTo>
                <a:cubicBezTo>
                  <a:pt x="3630" y="2055"/>
                  <a:pt x="2131" y="1810"/>
                  <a:pt x="18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6" name="Table 5"/>
          <p:cNvGraphicFramePr>
            <a:graphicFrameLocks noGrp="1"/>
          </p:cNvGraphicFramePr>
          <p:nvPr>
            <p:extLst>
              <p:ext uri="{D42A27DB-BD31-4B8C-83A1-F6EECF244321}">
                <p14:modId xmlns:p14="http://schemas.microsoft.com/office/powerpoint/2010/main" val="2484919681"/>
              </p:ext>
            </p:extLst>
          </p:nvPr>
        </p:nvGraphicFramePr>
        <p:xfrm>
          <a:off x="177685" y="1342830"/>
          <a:ext cx="8715736" cy="3255230"/>
        </p:xfrm>
        <a:graphic>
          <a:graphicData uri="http://schemas.openxmlformats.org/drawingml/2006/table">
            <a:tbl>
              <a:tblPr firstRow="1" bandRow="1">
                <a:tableStyleId>{E269D01E-BC32-4049-B463-5C60D7B0CCD2}</a:tableStyleId>
              </a:tblPr>
              <a:tblGrid>
                <a:gridCol w="862314">
                  <a:extLst>
                    <a:ext uri="{9D8B030D-6E8A-4147-A177-3AD203B41FA5}">
                      <a16:colId xmlns:a16="http://schemas.microsoft.com/office/drawing/2014/main" val="3161448126"/>
                    </a:ext>
                  </a:extLst>
                </a:gridCol>
                <a:gridCol w="1458410">
                  <a:extLst>
                    <a:ext uri="{9D8B030D-6E8A-4147-A177-3AD203B41FA5}">
                      <a16:colId xmlns:a16="http://schemas.microsoft.com/office/drawing/2014/main" val="771375737"/>
                    </a:ext>
                  </a:extLst>
                </a:gridCol>
                <a:gridCol w="1215341">
                  <a:extLst>
                    <a:ext uri="{9D8B030D-6E8A-4147-A177-3AD203B41FA5}">
                      <a16:colId xmlns:a16="http://schemas.microsoft.com/office/drawing/2014/main" val="4260860363"/>
                    </a:ext>
                  </a:extLst>
                </a:gridCol>
                <a:gridCol w="983849">
                  <a:extLst>
                    <a:ext uri="{9D8B030D-6E8A-4147-A177-3AD203B41FA5}">
                      <a16:colId xmlns:a16="http://schemas.microsoft.com/office/drawing/2014/main" val="27639602"/>
                    </a:ext>
                  </a:extLst>
                </a:gridCol>
                <a:gridCol w="927421">
                  <a:extLst>
                    <a:ext uri="{9D8B030D-6E8A-4147-A177-3AD203B41FA5}">
                      <a16:colId xmlns:a16="http://schemas.microsoft.com/office/drawing/2014/main" val="3789874020"/>
                    </a:ext>
                  </a:extLst>
                </a:gridCol>
                <a:gridCol w="1089467">
                  <a:extLst>
                    <a:ext uri="{9D8B030D-6E8A-4147-A177-3AD203B41FA5}">
                      <a16:colId xmlns:a16="http://schemas.microsoft.com/office/drawing/2014/main" val="2270739670"/>
                    </a:ext>
                  </a:extLst>
                </a:gridCol>
                <a:gridCol w="1089467">
                  <a:extLst>
                    <a:ext uri="{9D8B030D-6E8A-4147-A177-3AD203B41FA5}">
                      <a16:colId xmlns:a16="http://schemas.microsoft.com/office/drawing/2014/main" val="832445910"/>
                    </a:ext>
                  </a:extLst>
                </a:gridCol>
                <a:gridCol w="1089467">
                  <a:extLst>
                    <a:ext uri="{9D8B030D-6E8A-4147-A177-3AD203B41FA5}">
                      <a16:colId xmlns:a16="http://schemas.microsoft.com/office/drawing/2014/main" val="2356989088"/>
                    </a:ext>
                  </a:extLst>
                </a:gridCol>
              </a:tblGrid>
              <a:tr h="768189">
                <a:tc>
                  <a:txBody>
                    <a:bodyPr/>
                    <a:lstStyle/>
                    <a:p>
                      <a:pPr algn="just">
                        <a:lnSpc>
                          <a:spcPct val="150000"/>
                        </a:lnSpc>
                        <a:spcAft>
                          <a:spcPts val="0"/>
                        </a:spcAft>
                      </a:pPr>
                      <a:r>
                        <a:rPr lang="en-GB" sz="1000">
                          <a:effectLst/>
                        </a:rPr>
                        <a:t>Author </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dirty="0">
                          <a:effectLst/>
                        </a:rPr>
                        <a:t>Aim</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Research Design</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Research approach</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Method</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Results </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a:effectLst/>
                        </a:rPr>
                        <a:t>Conclusion</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000" dirty="0">
                          <a:effectLst/>
                        </a:rPr>
                        <a:t>Strength and weakness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72476969"/>
                  </a:ext>
                </a:extLst>
              </a:tr>
              <a:tr h="1691581">
                <a:tc>
                  <a:txBody>
                    <a:bodyPr/>
                    <a:lstStyle/>
                    <a:p>
                      <a:pPr algn="just">
                        <a:lnSpc>
                          <a:spcPct val="150000"/>
                        </a:lnSpc>
                        <a:spcAft>
                          <a:spcPts val="0"/>
                        </a:spcAft>
                      </a:pPr>
                      <a:r>
                        <a:rPr lang="en-GB" sz="1000">
                          <a:effectLst/>
                        </a:rPr>
                        <a:t>Brown et al. (2020)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4512" marR="34512" marT="0" marB="0"/>
                </a:tc>
                <a:tc>
                  <a:txBody>
                    <a:bodyPr/>
                    <a:lstStyle/>
                    <a:p>
                      <a:pPr algn="just">
                        <a:lnSpc>
                          <a:spcPct val="150000"/>
                        </a:lnSpc>
                        <a:spcAft>
                          <a:spcPts val="0"/>
                        </a:spcAft>
                      </a:pPr>
                      <a:r>
                        <a:rPr lang="en-GB" sz="1000">
                          <a:effectLst/>
                        </a:rPr>
                        <a:t>to show present trends in the HIV epidemic in the UK from 2007 to 2016 and the related public health response.</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4512" marR="34512" marT="0" marB="0"/>
                </a:tc>
                <a:tc>
                  <a:txBody>
                    <a:bodyPr/>
                    <a:lstStyle/>
                    <a:p>
                      <a:pPr algn="just">
                        <a:lnSpc>
                          <a:spcPct val="150000"/>
                        </a:lnSpc>
                        <a:spcAft>
                          <a:spcPts val="0"/>
                        </a:spcAft>
                      </a:pPr>
                      <a:r>
                        <a:rPr lang="en-GB" sz="1000">
                          <a:effectLst/>
                        </a:rPr>
                        <a:t>Quantitative </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4512" marR="34512" marT="0" marB="0"/>
                </a:tc>
                <a:tc>
                  <a:txBody>
                    <a:bodyPr/>
                    <a:lstStyle/>
                    <a:p>
                      <a:pPr algn="just">
                        <a:lnSpc>
                          <a:spcPct val="150000"/>
                        </a:lnSpc>
                        <a:spcAft>
                          <a:spcPts val="0"/>
                        </a:spcAft>
                      </a:pPr>
                      <a:r>
                        <a:rPr lang="en-GB" sz="1000">
                          <a:effectLst/>
                        </a:rPr>
                        <a:t>Deductive</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4512" marR="34512" marT="0" marB="0"/>
                </a:tc>
                <a:tc>
                  <a:txBody>
                    <a:bodyPr/>
                    <a:lstStyle/>
                    <a:p>
                      <a:pPr algn="just">
                        <a:lnSpc>
                          <a:spcPct val="150000"/>
                        </a:lnSpc>
                        <a:spcAft>
                          <a:spcPts val="0"/>
                        </a:spcAft>
                      </a:pPr>
                      <a:r>
                        <a:rPr lang="en-GB" sz="1000" dirty="0">
                          <a:effectLst/>
                        </a:rPr>
                        <a:t>Secondary quantitative </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512" marR="34512" marT="0" marB="0"/>
                </a:tc>
                <a:tc>
                  <a:txBody>
                    <a:bodyPr/>
                    <a:lstStyle/>
                    <a:p>
                      <a:pPr algn="just">
                        <a:lnSpc>
                          <a:spcPct val="150000"/>
                        </a:lnSpc>
                        <a:spcAft>
                          <a:spcPts val="0"/>
                        </a:spcAft>
                      </a:pPr>
                      <a:r>
                        <a:rPr lang="en-GB" sz="1000">
                          <a:effectLst/>
                        </a:rPr>
                        <a:t>HIV transmission can be a decline in homogenous sex and the mortality rate can be reduced as a result of providing prompt treatment and frequent recommendations for HIV testing</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4512" marR="34512" marT="0" marB="0"/>
                </a:tc>
                <a:tc>
                  <a:txBody>
                    <a:bodyPr/>
                    <a:lstStyle/>
                    <a:p>
                      <a:pPr algn="just">
                        <a:lnSpc>
                          <a:spcPct val="150000"/>
                        </a:lnSpc>
                        <a:spcAft>
                          <a:spcPts val="0"/>
                        </a:spcAft>
                      </a:pPr>
                      <a:r>
                        <a:rPr lang="en-GB" sz="1000" dirty="0">
                          <a:effectLst/>
                        </a:rPr>
                        <a:t>HIV transmission risks can be overcome if effective preventive strategies are provided such as providing pre-exposure prophylaxis to the people at risk.</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512" marR="34512" marT="0" marB="0"/>
                </a:tc>
                <a:tc>
                  <a:txBody>
                    <a:bodyPr/>
                    <a:lstStyle/>
                    <a:p>
                      <a:pPr algn="just">
                        <a:lnSpc>
                          <a:spcPct val="150000"/>
                        </a:lnSpc>
                        <a:spcAft>
                          <a:spcPts val="0"/>
                        </a:spcAft>
                      </a:pPr>
                      <a:r>
                        <a:rPr lang="en-GB" sz="1000" dirty="0">
                          <a:effectLst/>
                        </a:rPr>
                        <a:t>The strength of the study is logical reasoning is provided to support the outcomes of the study. The limitation of the study is data from limited countries are included.</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512" marR="34512" marT="0" marB="0"/>
                </a:tc>
                <a:extLst>
                  <a:ext uri="{0D108BD9-81ED-4DB2-BD59-A6C34878D82A}">
                    <a16:rowId xmlns:a16="http://schemas.microsoft.com/office/drawing/2014/main" val="2199447291"/>
                  </a:ext>
                </a:extLst>
              </a:tr>
            </a:tbl>
          </a:graphicData>
        </a:graphic>
      </p:graphicFrame>
    </p:spTree>
    <p:extLst>
      <p:ext uri="{BB962C8B-B14F-4D97-AF65-F5344CB8AC3E}">
        <p14:creationId xmlns:p14="http://schemas.microsoft.com/office/powerpoint/2010/main" val="2058757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93"/>
        <p:cNvGrpSpPr/>
        <p:nvPr/>
      </p:nvGrpSpPr>
      <p:grpSpPr>
        <a:xfrm>
          <a:off x="0" y="0"/>
          <a:ext cx="0" cy="0"/>
          <a:chOff x="0" y="0"/>
          <a:chExt cx="0" cy="0"/>
        </a:xfrm>
      </p:grpSpPr>
      <p:sp>
        <p:nvSpPr>
          <p:cNvPr id="694" name="Google Shape;694;p31"/>
          <p:cNvSpPr txBox="1">
            <a:spLocks noGrp="1"/>
          </p:cNvSpPr>
          <p:nvPr>
            <p:ph type="title"/>
          </p:nvPr>
        </p:nvSpPr>
        <p:spPr>
          <a:xfrm>
            <a:off x="1808020" y="437401"/>
            <a:ext cx="4449600" cy="7605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Discussion</a:t>
            </a:r>
            <a:endParaRPr dirty="0"/>
          </a:p>
        </p:txBody>
      </p:sp>
      <p:sp>
        <p:nvSpPr>
          <p:cNvPr id="695" name="Google Shape;695;p31"/>
          <p:cNvSpPr txBox="1">
            <a:spLocks noGrp="1"/>
          </p:cNvSpPr>
          <p:nvPr>
            <p:ph type="subTitle" idx="1"/>
          </p:nvPr>
        </p:nvSpPr>
        <p:spPr>
          <a:xfrm>
            <a:off x="651757" y="1066826"/>
            <a:ext cx="7936657" cy="3350950"/>
          </a:xfrm>
          <a:prstGeom prst="rect">
            <a:avLst/>
          </a:prstGeom>
        </p:spPr>
        <p:txBody>
          <a:bodyPr spcFirstLastPara="1" wrap="square" lIns="0" tIns="0" rIns="0" bIns="0" anchor="ctr" anchorCtr="0">
            <a:noAutofit/>
          </a:bodyPr>
          <a:lstStyle/>
          <a:p>
            <a:pPr marL="0" lvl="0" indent="0" algn="ctr"/>
            <a:r>
              <a:rPr lang="en-US" dirty="0"/>
              <a:t>HIV patients suffer a lot from isolation, stigma, immigration, inequalities, less social support, and more mental health problems. Thus, the current study is aimed at exploring the existing support beyond medical and healthcare that could be offered to people living in critical conditions.</a:t>
            </a:r>
          </a:p>
          <a:p>
            <a:pPr marL="0" lvl="0" indent="0" algn="ctr"/>
            <a:endParaRPr lang="en-US" dirty="0"/>
          </a:p>
          <a:p>
            <a:pPr marL="0" lvl="0" indent="0" algn="ctr"/>
            <a:r>
              <a:rPr lang="en-US" dirty="0"/>
              <a:t>Patients living with HIV require more than just medical care to be healthy in life-threatening situations because HIV is a virus that affects the immune system of the human body. </a:t>
            </a:r>
          </a:p>
          <a:p>
            <a:pPr marL="0" lvl="0" indent="0" algn="ctr"/>
            <a:endParaRPr lang="en-US" dirty="0"/>
          </a:p>
          <a:p>
            <a:pPr marL="0" lvl="0" indent="0" algn="ctr"/>
            <a:r>
              <a:rPr lang="en-US" dirty="0"/>
              <a:t>Isolation, stigma, immigration, inequality, lack of social support, and increased mental health issues are all major challenges for HIV patients. Prejudice and stigma are identified as major factors affecting their mental health and daily life severely. </a:t>
            </a:r>
          </a:p>
        </p:txBody>
      </p:sp>
    </p:spTree>
    <p:extLst>
      <p:ext uri="{BB962C8B-B14F-4D97-AF65-F5344CB8AC3E}">
        <p14:creationId xmlns:p14="http://schemas.microsoft.com/office/powerpoint/2010/main" val="4149611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93"/>
        <p:cNvGrpSpPr/>
        <p:nvPr/>
      </p:nvGrpSpPr>
      <p:grpSpPr>
        <a:xfrm>
          <a:off x="0" y="0"/>
          <a:ext cx="0" cy="0"/>
          <a:chOff x="0" y="0"/>
          <a:chExt cx="0" cy="0"/>
        </a:xfrm>
      </p:grpSpPr>
      <p:sp>
        <p:nvSpPr>
          <p:cNvPr id="694" name="Google Shape;694;p31"/>
          <p:cNvSpPr txBox="1">
            <a:spLocks noGrp="1"/>
          </p:cNvSpPr>
          <p:nvPr>
            <p:ph type="title"/>
          </p:nvPr>
        </p:nvSpPr>
        <p:spPr>
          <a:xfrm>
            <a:off x="1808019" y="437401"/>
            <a:ext cx="5183089" cy="7605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Recommendations</a:t>
            </a:r>
            <a:endParaRPr dirty="0"/>
          </a:p>
        </p:txBody>
      </p:sp>
      <p:sp>
        <p:nvSpPr>
          <p:cNvPr id="695" name="Google Shape;695;p31"/>
          <p:cNvSpPr txBox="1">
            <a:spLocks noGrp="1"/>
          </p:cNvSpPr>
          <p:nvPr>
            <p:ph type="subTitle" idx="1"/>
          </p:nvPr>
        </p:nvSpPr>
        <p:spPr>
          <a:xfrm>
            <a:off x="651757" y="1066826"/>
            <a:ext cx="7936657" cy="3350950"/>
          </a:xfrm>
          <a:prstGeom prst="rect">
            <a:avLst/>
          </a:prstGeom>
        </p:spPr>
        <p:txBody>
          <a:bodyPr spcFirstLastPara="1" wrap="square" lIns="0" tIns="0" rIns="0" bIns="0" anchor="ctr" anchorCtr="0">
            <a:noAutofit/>
          </a:bodyPr>
          <a:lstStyle/>
          <a:p>
            <a:pPr marL="0" lvl="0" indent="0" algn="ctr"/>
            <a:endParaRPr lang="en-US" dirty="0"/>
          </a:p>
          <a:p>
            <a:pPr marL="0" lvl="0" indent="0" algn="ctr"/>
            <a:endParaRPr lang="en-US" dirty="0"/>
          </a:p>
          <a:p>
            <a:pPr marL="0" lvl="0" indent="0" algn="ctr"/>
            <a:endParaRPr lang="en-US" dirty="0"/>
          </a:p>
        </p:txBody>
      </p:sp>
      <p:graphicFrame>
        <p:nvGraphicFramePr>
          <p:cNvPr id="2" name="Diagram 1"/>
          <p:cNvGraphicFramePr/>
          <p:nvPr>
            <p:extLst>
              <p:ext uri="{D42A27DB-BD31-4B8C-83A1-F6EECF244321}">
                <p14:modId xmlns:p14="http://schemas.microsoft.com/office/powerpoint/2010/main" val="3083055063"/>
              </p:ext>
            </p:extLst>
          </p:nvPr>
        </p:nvGraphicFramePr>
        <p:xfrm>
          <a:off x="1351563" y="1066826"/>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5744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93"/>
        <p:cNvGrpSpPr/>
        <p:nvPr/>
      </p:nvGrpSpPr>
      <p:grpSpPr>
        <a:xfrm>
          <a:off x="0" y="0"/>
          <a:ext cx="0" cy="0"/>
          <a:chOff x="0" y="0"/>
          <a:chExt cx="0" cy="0"/>
        </a:xfrm>
      </p:grpSpPr>
      <p:sp>
        <p:nvSpPr>
          <p:cNvPr id="694" name="Google Shape;694;p31"/>
          <p:cNvSpPr txBox="1">
            <a:spLocks noGrp="1"/>
          </p:cNvSpPr>
          <p:nvPr>
            <p:ph type="title"/>
          </p:nvPr>
        </p:nvSpPr>
        <p:spPr>
          <a:xfrm>
            <a:off x="1808019" y="437401"/>
            <a:ext cx="5183089" cy="7605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Conclusion</a:t>
            </a:r>
            <a:endParaRPr dirty="0"/>
          </a:p>
        </p:txBody>
      </p:sp>
      <p:graphicFrame>
        <p:nvGraphicFramePr>
          <p:cNvPr id="2" name="Diagram 1"/>
          <p:cNvGraphicFramePr/>
          <p:nvPr>
            <p:extLst>
              <p:ext uri="{D42A27DB-BD31-4B8C-83A1-F6EECF244321}">
                <p14:modId xmlns:p14="http://schemas.microsoft.com/office/powerpoint/2010/main" val="2727755470"/>
              </p:ext>
            </p:extLst>
          </p:nvPr>
        </p:nvGraphicFramePr>
        <p:xfrm>
          <a:off x="1072587" y="1197901"/>
          <a:ext cx="6096000" cy="3422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4615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22"/>
        <p:cNvGrpSpPr/>
        <p:nvPr/>
      </p:nvGrpSpPr>
      <p:grpSpPr>
        <a:xfrm>
          <a:off x="0" y="0"/>
          <a:ext cx="0" cy="0"/>
          <a:chOff x="0" y="0"/>
          <a:chExt cx="0" cy="0"/>
        </a:xfrm>
      </p:grpSpPr>
      <p:sp>
        <p:nvSpPr>
          <p:cNvPr id="1923" name="Google Shape;1923;p52"/>
          <p:cNvSpPr/>
          <p:nvPr/>
        </p:nvSpPr>
        <p:spPr>
          <a:xfrm>
            <a:off x="1193175" y="1498600"/>
            <a:ext cx="6757500" cy="2997000"/>
          </a:xfrm>
          <a:prstGeom prst="roundRect">
            <a:avLst>
              <a:gd name="adj" fmla="val 9202"/>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52"/>
          <p:cNvSpPr txBox="1">
            <a:spLocks noGrp="1"/>
          </p:cNvSpPr>
          <p:nvPr>
            <p:ph type="title"/>
          </p:nvPr>
        </p:nvSpPr>
        <p:spPr>
          <a:xfrm>
            <a:off x="720000" y="429125"/>
            <a:ext cx="7704000" cy="572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a:t>REFERENCES</a:t>
            </a:r>
            <a:endParaRPr/>
          </a:p>
        </p:txBody>
      </p:sp>
      <p:sp>
        <p:nvSpPr>
          <p:cNvPr id="1925" name="Google Shape;1925;p52"/>
          <p:cNvSpPr txBox="1">
            <a:spLocks noGrp="1"/>
          </p:cNvSpPr>
          <p:nvPr>
            <p:ph type="subTitle" idx="1"/>
          </p:nvPr>
        </p:nvSpPr>
        <p:spPr>
          <a:xfrm>
            <a:off x="1748700" y="1590400"/>
            <a:ext cx="5646600" cy="2813400"/>
          </a:xfrm>
          <a:prstGeom prst="rect">
            <a:avLst/>
          </a:prstGeom>
        </p:spPr>
        <p:txBody>
          <a:bodyPr spcFirstLastPara="1" wrap="square" lIns="0" tIns="0" rIns="0" bIns="0" anchor="ctr" anchorCtr="0">
            <a:noAutofit/>
          </a:bodyPr>
          <a:lstStyle/>
          <a:p>
            <a:pPr marL="316800" lvl="0" indent="-175300">
              <a:buSzPts val="1400"/>
            </a:pPr>
            <a:r>
              <a:rPr lang="en-GB" sz="800" dirty="0" err="1"/>
              <a:t>Amarasinghe</a:t>
            </a:r>
            <a:r>
              <a:rPr lang="en-GB" sz="800" dirty="0"/>
              <a:t>, S.L., Su, S., Dong, X., </a:t>
            </a:r>
            <a:r>
              <a:rPr lang="en-GB" sz="800" dirty="0" err="1"/>
              <a:t>Zappia</a:t>
            </a:r>
            <a:r>
              <a:rPr lang="en-GB" sz="800" dirty="0"/>
              <a:t>, L., Ritchie, M.E. and </a:t>
            </a:r>
            <a:r>
              <a:rPr lang="en-GB" sz="800" dirty="0" err="1"/>
              <a:t>Gouil</a:t>
            </a:r>
            <a:r>
              <a:rPr lang="en-GB" sz="800" dirty="0"/>
              <a:t>, Q., 2020. Opportunities and challenges in long-read sequencing data analysis. Genome biology, 21(1), pp.1-16.</a:t>
            </a:r>
          </a:p>
          <a:p>
            <a:pPr marL="316800" lvl="0" indent="-175300">
              <a:buSzPts val="1400"/>
            </a:pPr>
            <a:r>
              <a:rPr lang="en-GB" sz="800" dirty="0" err="1"/>
              <a:t>Azungah</a:t>
            </a:r>
            <a:r>
              <a:rPr lang="en-GB" sz="800" dirty="0"/>
              <a:t>, T., 2018. Qualitative research: deductive and inductive approaches to data analysis. Qualitative research journal.</a:t>
            </a:r>
          </a:p>
          <a:p>
            <a:pPr marL="316800" lvl="0" indent="-175300">
              <a:buSzPts val="1400"/>
            </a:pPr>
            <a:r>
              <a:rPr lang="en-GB" sz="800" dirty="0"/>
              <a:t>Back, D. and </a:t>
            </a:r>
            <a:r>
              <a:rPr lang="en-GB" sz="800" dirty="0" err="1"/>
              <a:t>Marzolini</a:t>
            </a:r>
            <a:r>
              <a:rPr lang="en-GB" sz="800" dirty="0"/>
              <a:t>, C., 2020. The challenge of HIV treatment in an era of polypharmacy. Journal of the International AIDS Society, 23(2), p.e25449.</a:t>
            </a:r>
          </a:p>
          <a:p>
            <a:pPr marL="316800" lvl="0" indent="-175300">
              <a:buSzPts val="1400"/>
            </a:pPr>
            <a:r>
              <a:rPr lang="en-GB" sz="800" dirty="0"/>
              <a:t>Back, D. and </a:t>
            </a:r>
            <a:r>
              <a:rPr lang="en-GB" sz="800" dirty="0" err="1"/>
              <a:t>Marzolini</a:t>
            </a:r>
            <a:r>
              <a:rPr lang="en-GB" sz="800" dirty="0"/>
              <a:t>, C., 2020. The challenge of HIV treatment in an era of polypharmacy. Journal of the International AIDS Society, 23(2), p.e25449.</a:t>
            </a:r>
          </a:p>
          <a:p>
            <a:pPr marL="316800" lvl="0" indent="-175300">
              <a:buSzPts val="1400"/>
            </a:pPr>
            <a:r>
              <a:rPr lang="en-GB" sz="800" dirty="0"/>
              <a:t>Barrington, C., Gandhi, A., Gill, A., Villa Torres, L., </a:t>
            </a:r>
            <a:r>
              <a:rPr lang="en-GB" sz="800" dirty="0" err="1"/>
              <a:t>Brietzke</a:t>
            </a:r>
            <a:r>
              <a:rPr lang="en-GB" sz="800" dirty="0"/>
              <a:t>, M.P. and </a:t>
            </a:r>
            <a:r>
              <a:rPr lang="en-GB" sz="800" dirty="0" err="1"/>
              <a:t>Hightow</a:t>
            </a:r>
            <a:r>
              <a:rPr lang="en-GB" sz="800" dirty="0"/>
              <a:t>-Weidman, L., 2018. Social networks, migration, and HIV testing among Latinos in a new immigrant destination: Insights from a qualitative study. Global Public Health, 13(10), pp.1507-1519.</a:t>
            </a:r>
          </a:p>
          <a:p>
            <a:pPr marL="316800" lvl="0" indent="-175300">
              <a:buSzPts val="1400"/>
            </a:pPr>
            <a:r>
              <a:rPr lang="en-GB" sz="800" dirty="0"/>
              <a:t>Benn, P., Fisher, M. and </a:t>
            </a:r>
            <a:r>
              <a:rPr lang="en-GB" sz="800" dirty="0" err="1"/>
              <a:t>Kulasegaram</a:t>
            </a:r>
            <a:r>
              <a:rPr lang="en-GB" sz="800" dirty="0"/>
              <a:t>, R., 2011. UK guideline for the use of post-exposure prophylaxis for HIV following sexual exposure (2011). International journal of STD &amp; AIDS, 22(12), pp.695-708.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53"/>
        <p:cNvGrpSpPr/>
        <p:nvPr/>
      </p:nvGrpSpPr>
      <p:grpSpPr>
        <a:xfrm>
          <a:off x="0" y="0"/>
          <a:ext cx="0" cy="0"/>
          <a:chOff x="0" y="0"/>
          <a:chExt cx="0" cy="0"/>
        </a:xfrm>
      </p:grpSpPr>
      <p:sp>
        <p:nvSpPr>
          <p:cNvPr id="1454" name="Google Shape;1454;p42"/>
          <p:cNvSpPr/>
          <p:nvPr/>
        </p:nvSpPr>
        <p:spPr>
          <a:xfrm rot="-2056672">
            <a:off x="2071226" y="3659262"/>
            <a:ext cx="302627" cy="264810"/>
          </a:xfrm>
          <a:custGeom>
            <a:avLst/>
            <a:gdLst/>
            <a:ahLst/>
            <a:cxnLst/>
            <a:rect l="l" t="t" r="r" b="b"/>
            <a:pathLst>
              <a:path w="3273" h="2864" extrusionOk="0">
                <a:moveTo>
                  <a:pt x="1574" y="0"/>
                </a:moveTo>
                <a:cubicBezTo>
                  <a:pt x="1" y="0"/>
                  <a:pt x="252" y="1699"/>
                  <a:pt x="1291" y="2612"/>
                </a:cubicBezTo>
                <a:cubicBezTo>
                  <a:pt x="1574" y="2864"/>
                  <a:pt x="1826" y="2864"/>
                  <a:pt x="2077" y="2864"/>
                </a:cubicBezTo>
                <a:cubicBezTo>
                  <a:pt x="2738" y="2864"/>
                  <a:pt x="3273" y="2203"/>
                  <a:pt x="3021" y="1416"/>
                </a:cubicBezTo>
                <a:cubicBezTo>
                  <a:pt x="2738" y="630"/>
                  <a:pt x="2360" y="0"/>
                  <a:pt x="1574" y="0"/>
                </a:cubicBezTo>
                <a:close/>
              </a:path>
            </a:pathLst>
          </a:custGeom>
          <a:solidFill>
            <a:srgbClr val="E7DF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42"/>
          <p:cNvSpPr txBox="1">
            <a:spLocks noGrp="1"/>
          </p:cNvSpPr>
          <p:nvPr>
            <p:ph type="title"/>
          </p:nvPr>
        </p:nvSpPr>
        <p:spPr>
          <a:xfrm>
            <a:off x="2966775" y="1330225"/>
            <a:ext cx="5457300" cy="24831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GB" dirty="0">
                <a:solidFill>
                  <a:schemeClr val="dk2"/>
                </a:solidFill>
              </a:rPr>
              <a:t>T</a:t>
            </a:r>
            <a:r>
              <a:rPr lang="en" dirty="0">
                <a:solidFill>
                  <a:schemeClr val="dk2"/>
                </a:solidFill>
              </a:rPr>
              <a:t>hank you</a:t>
            </a:r>
            <a:endParaRPr sz="8400" dirty="0"/>
          </a:p>
        </p:txBody>
      </p:sp>
      <p:grpSp>
        <p:nvGrpSpPr>
          <p:cNvPr id="1456" name="Google Shape;1456;p42"/>
          <p:cNvGrpSpPr/>
          <p:nvPr/>
        </p:nvGrpSpPr>
        <p:grpSpPr>
          <a:xfrm>
            <a:off x="499791" y="1561857"/>
            <a:ext cx="2954909" cy="2019770"/>
            <a:chOff x="5751750" y="65474"/>
            <a:chExt cx="1675593" cy="1145319"/>
          </a:xfrm>
        </p:grpSpPr>
        <p:sp>
          <p:nvSpPr>
            <p:cNvPr id="1457" name="Google Shape;1457;p42"/>
            <p:cNvSpPr/>
            <p:nvPr/>
          </p:nvSpPr>
          <p:spPr>
            <a:xfrm>
              <a:off x="5751750" y="294701"/>
              <a:ext cx="484150" cy="578105"/>
            </a:xfrm>
            <a:custGeom>
              <a:avLst/>
              <a:gdLst/>
              <a:ahLst/>
              <a:cxnLst/>
              <a:rect l="l" t="t" r="r" b="b"/>
              <a:pathLst>
                <a:path w="64943" h="77546" extrusionOk="0">
                  <a:moveTo>
                    <a:pt x="4547" y="0"/>
                  </a:moveTo>
                  <a:cubicBezTo>
                    <a:pt x="4486" y="0"/>
                    <a:pt x="4424" y="3"/>
                    <a:pt x="4363" y="8"/>
                  </a:cubicBezTo>
                  <a:cubicBezTo>
                    <a:pt x="3878" y="157"/>
                    <a:pt x="3431" y="344"/>
                    <a:pt x="3095" y="642"/>
                  </a:cubicBezTo>
                  <a:cubicBezTo>
                    <a:pt x="1" y="3139"/>
                    <a:pt x="4363" y="11826"/>
                    <a:pt x="8687" y="20214"/>
                  </a:cubicBezTo>
                  <a:lnTo>
                    <a:pt x="9470" y="21929"/>
                  </a:lnTo>
                  <a:cubicBezTo>
                    <a:pt x="13347" y="29385"/>
                    <a:pt x="19722" y="32628"/>
                    <a:pt x="20803" y="33262"/>
                  </a:cubicBezTo>
                  <a:cubicBezTo>
                    <a:pt x="23934" y="36505"/>
                    <a:pt x="27327" y="40084"/>
                    <a:pt x="31055" y="43663"/>
                  </a:cubicBezTo>
                  <a:cubicBezTo>
                    <a:pt x="27476" y="41799"/>
                    <a:pt x="22220" y="39786"/>
                    <a:pt x="16479" y="39301"/>
                  </a:cubicBezTo>
                  <a:cubicBezTo>
                    <a:pt x="15379" y="39226"/>
                    <a:pt x="14363" y="39189"/>
                    <a:pt x="13408" y="39189"/>
                  </a:cubicBezTo>
                  <a:cubicBezTo>
                    <a:pt x="12452" y="39189"/>
                    <a:pt x="11558" y="39226"/>
                    <a:pt x="10700" y="39301"/>
                  </a:cubicBezTo>
                  <a:cubicBezTo>
                    <a:pt x="6040" y="39786"/>
                    <a:pt x="3878" y="41650"/>
                    <a:pt x="4176" y="45079"/>
                  </a:cubicBezTo>
                  <a:cubicBezTo>
                    <a:pt x="4512" y="47689"/>
                    <a:pt x="9768" y="47875"/>
                    <a:pt x="17411" y="47875"/>
                  </a:cubicBezTo>
                  <a:cubicBezTo>
                    <a:pt x="18231" y="47875"/>
                    <a:pt x="19051" y="47792"/>
                    <a:pt x="19827" y="47792"/>
                  </a:cubicBezTo>
                  <a:cubicBezTo>
                    <a:pt x="20215" y="47792"/>
                    <a:pt x="20592" y="47813"/>
                    <a:pt x="20952" y="47875"/>
                  </a:cubicBezTo>
                  <a:cubicBezTo>
                    <a:pt x="25612" y="47875"/>
                    <a:pt x="34634" y="48807"/>
                    <a:pt x="36349" y="48956"/>
                  </a:cubicBezTo>
                  <a:lnTo>
                    <a:pt x="37132" y="49255"/>
                  </a:lnTo>
                  <a:cubicBezTo>
                    <a:pt x="39778" y="51603"/>
                    <a:pt x="42574" y="54064"/>
                    <a:pt x="45184" y="56263"/>
                  </a:cubicBezTo>
                  <a:cubicBezTo>
                    <a:pt x="43571" y="55946"/>
                    <a:pt x="41478" y="55708"/>
                    <a:pt x="39040" y="55708"/>
                  </a:cubicBezTo>
                  <a:cubicBezTo>
                    <a:pt x="37759" y="55708"/>
                    <a:pt x="36383" y="55774"/>
                    <a:pt x="34932" y="55928"/>
                  </a:cubicBezTo>
                  <a:cubicBezTo>
                    <a:pt x="32322" y="56263"/>
                    <a:pt x="29825" y="56711"/>
                    <a:pt x="27476" y="57643"/>
                  </a:cubicBezTo>
                  <a:cubicBezTo>
                    <a:pt x="22369" y="59358"/>
                    <a:pt x="19573" y="61520"/>
                    <a:pt x="20020" y="63384"/>
                  </a:cubicBezTo>
                  <a:cubicBezTo>
                    <a:pt x="20172" y="64141"/>
                    <a:pt x="21013" y="65120"/>
                    <a:pt x="23984" y="65120"/>
                  </a:cubicBezTo>
                  <a:cubicBezTo>
                    <a:pt x="24668" y="65120"/>
                    <a:pt x="25466" y="65068"/>
                    <a:pt x="26395" y="64949"/>
                  </a:cubicBezTo>
                  <a:cubicBezTo>
                    <a:pt x="28110" y="64800"/>
                    <a:pt x="30123" y="64465"/>
                    <a:pt x="32472" y="63868"/>
                  </a:cubicBezTo>
                  <a:cubicBezTo>
                    <a:pt x="43805" y="61221"/>
                    <a:pt x="47682" y="59991"/>
                    <a:pt x="49098" y="59507"/>
                  </a:cubicBezTo>
                  <a:cubicBezTo>
                    <a:pt x="51261" y="61221"/>
                    <a:pt x="53125" y="62936"/>
                    <a:pt x="54989" y="64316"/>
                  </a:cubicBezTo>
                  <a:cubicBezTo>
                    <a:pt x="52975" y="64949"/>
                    <a:pt x="48465" y="66515"/>
                    <a:pt x="43655" y="70392"/>
                  </a:cubicBezTo>
                  <a:cubicBezTo>
                    <a:pt x="41307" y="72405"/>
                    <a:pt x="40226" y="74419"/>
                    <a:pt x="40859" y="75984"/>
                  </a:cubicBezTo>
                  <a:cubicBezTo>
                    <a:pt x="41255" y="76939"/>
                    <a:pt x="42290" y="77545"/>
                    <a:pt x="43579" y="77545"/>
                  </a:cubicBezTo>
                  <a:cubicBezTo>
                    <a:pt x="43750" y="77545"/>
                    <a:pt x="43924" y="77535"/>
                    <a:pt x="44103" y="77513"/>
                  </a:cubicBezTo>
                  <a:cubicBezTo>
                    <a:pt x="45669" y="77364"/>
                    <a:pt x="47533" y="76283"/>
                    <a:pt x="49247" y="74568"/>
                  </a:cubicBezTo>
                  <a:cubicBezTo>
                    <a:pt x="53572" y="70057"/>
                    <a:pt x="56219" y="67112"/>
                    <a:pt x="57151" y="66031"/>
                  </a:cubicBezTo>
                  <a:cubicBezTo>
                    <a:pt x="61214" y="69311"/>
                    <a:pt x="63675" y="71175"/>
                    <a:pt x="63824" y="71324"/>
                  </a:cubicBezTo>
                  <a:lnTo>
                    <a:pt x="64308" y="71324"/>
                  </a:lnTo>
                  <a:cubicBezTo>
                    <a:pt x="64458" y="71324"/>
                    <a:pt x="64607" y="71324"/>
                    <a:pt x="64607" y="71175"/>
                  </a:cubicBezTo>
                  <a:cubicBezTo>
                    <a:pt x="64942" y="70840"/>
                    <a:pt x="64756" y="70541"/>
                    <a:pt x="64607" y="70243"/>
                  </a:cubicBezTo>
                  <a:cubicBezTo>
                    <a:pt x="64458" y="70243"/>
                    <a:pt x="61960" y="68193"/>
                    <a:pt x="58083" y="65248"/>
                  </a:cubicBezTo>
                  <a:lnTo>
                    <a:pt x="58083" y="65099"/>
                  </a:lnTo>
                  <a:lnTo>
                    <a:pt x="57784" y="65099"/>
                  </a:lnTo>
                  <a:cubicBezTo>
                    <a:pt x="55622" y="63235"/>
                    <a:pt x="53125" y="61221"/>
                    <a:pt x="50329" y="58873"/>
                  </a:cubicBezTo>
                  <a:lnTo>
                    <a:pt x="50478" y="58873"/>
                  </a:lnTo>
                  <a:lnTo>
                    <a:pt x="50179" y="58575"/>
                  </a:lnTo>
                  <a:cubicBezTo>
                    <a:pt x="53423" y="52051"/>
                    <a:pt x="55771" y="37772"/>
                    <a:pt x="53758" y="34827"/>
                  </a:cubicBezTo>
                  <a:cubicBezTo>
                    <a:pt x="53274" y="34044"/>
                    <a:pt x="52826" y="34044"/>
                    <a:pt x="52491" y="34044"/>
                  </a:cubicBezTo>
                  <a:cubicBezTo>
                    <a:pt x="51708" y="34194"/>
                    <a:pt x="50962" y="34827"/>
                    <a:pt x="50179" y="36207"/>
                  </a:cubicBezTo>
                  <a:cubicBezTo>
                    <a:pt x="45519" y="43215"/>
                    <a:pt x="47234" y="53281"/>
                    <a:pt x="47980" y="56711"/>
                  </a:cubicBezTo>
                  <a:lnTo>
                    <a:pt x="47383" y="56562"/>
                  </a:lnTo>
                  <a:cubicBezTo>
                    <a:pt x="44103" y="53766"/>
                    <a:pt x="40710" y="50820"/>
                    <a:pt x="37281" y="47689"/>
                  </a:cubicBezTo>
                  <a:cubicBezTo>
                    <a:pt x="37728" y="44744"/>
                    <a:pt x="38996" y="32330"/>
                    <a:pt x="37579" y="22376"/>
                  </a:cubicBezTo>
                  <a:cubicBezTo>
                    <a:pt x="36812" y="16463"/>
                    <a:pt x="35009" y="13051"/>
                    <a:pt x="33045" y="13051"/>
                  </a:cubicBezTo>
                  <a:cubicBezTo>
                    <a:pt x="33003" y="13051"/>
                    <a:pt x="32961" y="13053"/>
                    <a:pt x="32919" y="13056"/>
                  </a:cubicBezTo>
                  <a:cubicBezTo>
                    <a:pt x="31055" y="13205"/>
                    <a:pt x="29974" y="15852"/>
                    <a:pt x="29676" y="20363"/>
                  </a:cubicBezTo>
                  <a:cubicBezTo>
                    <a:pt x="29191" y="28117"/>
                    <a:pt x="32621" y="40233"/>
                    <a:pt x="33851" y="44595"/>
                  </a:cubicBezTo>
                  <a:cubicBezTo>
                    <a:pt x="29526" y="40568"/>
                    <a:pt x="25314" y="36356"/>
                    <a:pt x="21884" y="32479"/>
                  </a:cubicBezTo>
                  <a:cubicBezTo>
                    <a:pt x="21586" y="31696"/>
                    <a:pt x="18492" y="23793"/>
                    <a:pt x="14913" y="15069"/>
                  </a:cubicBezTo>
                  <a:cubicBezTo>
                    <a:pt x="12165" y="8219"/>
                    <a:pt x="8050" y="0"/>
                    <a:pt x="454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42"/>
            <p:cNvSpPr/>
            <p:nvPr/>
          </p:nvSpPr>
          <p:spPr>
            <a:xfrm>
              <a:off x="6943201" y="294701"/>
              <a:ext cx="484143" cy="578105"/>
            </a:xfrm>
            <a:custGeom>
              <a:avLst/>
              <a:gdLst/>
              <a:ahLst/>
              <a:cxnLst/>
              <a:rect l="l" t="t" r="r" b="b"/>
              <a:pathLst>
                <a:path w="64942" h="77546" extrusionOk="0">
                  <a:moveTo>
                    <a:pt x="60395" y="0"/>
                  </a:moveTo>
                  <a:cubicBezTo>
                    <a:pt x="56892" y="0"/>
                    <a:pt x="52777" y="8219"/>
                    <a:pt x="50030" y="15069"/>
                  </a:cubicBezTo>
                  <a:cubicBezTo>
                    <a:pt x="46451" y="23793"/>
                    <a:pt x="43356" y="31696"/>
                    <a:pt x="43058" y="32479"/>
                  </a:cubicBezTo>
                  <a:cubicBezTo>
                    <a:pt x="39628" y="36356"/>
                    <a:pt x="35416" y="40568"/>
                    <a:pt x="31091" y="44595"/>
                  </a:cubicBezTo>
                  <a:cubicBezTo>
                    <a:pt x="32322" y="40233"/>
                    <a:pt x="35751" y="28117"/>
                    <a:pt x="35267" y="20363"/>
                  </a:cubicBezTo>
                  <a:cubicBezTo>
                    <a:pt x="34969" y="15852"/>
                    <a:pt x="33887" y="13205"/>
                    <a:pt x="32173" y="13056"/>
                  </a:cubicBezTo>
                  <a:cubicBezTo>
                    <a:pt x="32127" y="13053"/>
                    <a:pt x="32082" y="13051"/>
                    <a:pt x="32037" y="13051"/>
                  </a:cubicBezTo>
                  <a:cubicBezTo>
                    <a:pt x="29933" y="13051"/>
                    <a:pt x="28130" y="16463"/>
                    <a:pt x="27363" y="22376"/>
                  </a:cubicBezTo>
                  <a:cubicBezTo>
                    <a:pt x="25947" y="32330"/>
                    <a:pt x="27363" y="44744"/>
                    <a:pt x="27662" y="47689"/>
                  </a:cubicBezTo>
                  <a:cubicBezTo>
                    <a:pt x="24232" y="50820"/>
                    <a:pt x="20840" y="53766"/>
                    <a:pt x="17559" y="56562"/>
                  </a:cubicBezTo>
                  <a:lnTo>
                    <a:pt x="17112" y="56711"/>
                  </a:lnTo>
                  <a:cubicBezTo>
                    <a:pt x="17708" y="53281"/>
                    <a:pt x="19423" y="43215"/>
                    <a:pt x="14763" y="36207"/>
                  </a:cubicBezTo>
                  <a:cubicBezTo>
                    <a:pt x="13980" y="34827"/>
                    <a:pt x="13234" y="34194"/>
                    <a:pt x="12452" y="34044"/>
                  </a:cubicBezTo>
                  <a:cubicBezTo>
                    <a:pt x="12116" y="34044"/>
                    <a:pt x="11669" y="34044"/>
                    <a:pt x="11184" y="34827"/>
                  </a:cubicBezTo>
                  <a:cubicBezTo>
                    <a:pt x="9171" y="37772"/>
                    <a:pt x="11520" y="52051"/>
                    <a:pt x="14912" y="58575"/>
                  </a:cubicBezTo>
                  <a:lnTo>
                    <a:pt x="14614" y="58873"/>
                  </a:lnTo>
                  <a:cubicBezTo>
                    <a:pt x="11818" y="61221"/>
                    <a:pt x="9320" y="63235"/>
                    <a:pt x="7158" y="65099"/>
                  </a:cubicBezTo>
                  <a:lnTo>
                    <a:pt x="6860" y="65099"/>
                  </a:lnTo>
                  <a:lnTo>
                    <a:pt x="7009" y="65248"/>
                  </a:lnTo>
                  <a:cubicBezTo>
                    <a:pt x="2983" y="68193"/>
                    <a:pt x="485" y="70243"/>
                    <a:pt x="485" y="70243"/>
                  </a:cubicBezTo>
                  <a:cubicBezTo>
                    <a:pt x="187" y="70541"/>
                    <a:pt x="0" y="70840"/>
                    <a:pt x="336" y="71175"/>
                  </a:cubicBezTo>
                  <a:cubicBezTo>
                    <a:pt x="485" y="71324"/>
                    <a:pt x="634" y="71324"/>
                    <a:pt x="783" y="71324"/>
                  </a:cubicBezTo>
                  <a:lnTo>
                    <a:pt x="1119" y="71324"/>
                  </a:lnTo>
                  <a:cubicBezTo>
                    <a:pt x="1268" y="71175"/>
                    <a:pt x="3915" y="69311"/>
                    <a:pt x="7792" y="66031"/>
                  </a:cubicBezTo>
                  <a:cubicBezTo>
                    <a:pt x="8724" y="67112"/>
                    <a:pt x="11370" y="70057"/>
                    <a:pt x="15695" y="74568"/>
                  </a:cubicBezTo>
                  <a:cubicBezTo>
                    <a:pt x="17410" y="76283"/>
                    <a:pt x="19274" y="77364"/>
                    <a:pt x="20989" y="77513"/>
                  </a:cubicBezTo>
                  <a:cubicBezTo>
                    <a:pt x="21150" y="77535"/>
                    <a:pt x="21309" y="77545"/>
                    <a:pt x="21466" y="77545"/>
                  </a:cubicBezTo>
                  <a:cubicBezTo>
                    <a:pt x="22653" y="77545"/>
                    <a:pt x="23688" y="76939"/>
                    <a:pt x="24083" y="75984"/>
                  </a:cubicBezTo>
                  <a:cubicBezTo>
                    <a:pt x="24717" y="74419"/>
                    <a:pt x="23635" y="72405"/>
                    <a:pt x="21287" y="70392"/>
                  </a:cubicBezTo>
                  <a:cubicBezTo>
                    <a:pt x="16478" y="66515"/>
                    <a:pt x="11967" y="64949"/>
                    <a:pt x="9954" y="64316"/>
                  </a:cubicBezTo>
                  <a:cubicBezTo>
                    <a:pt x="11818" y="62936"/>
                    <a:pt x="13831" y="61221"/>
                    <a:pt x="15844" y="59507"/>
                  </a:cubicBezTo>
                  <a:cubicBezTo>
                    <a:pt x="17261" y="59991"/>
                    <a:pt x="21138" y="61221"/>
                    <a:pt x="32471" y="63868"/>
                  </a:cubicBezTo>
                  <a:cubicBezTo>
                    <a:pt x="34819" y="64465"/>
                    <a:pt x="36833" y="64800"/>
                    <a:pt x="38547" y="64949"/>
                  </a:cubicBezTo>
                  <a:cubicBezTo>
                    <a:pt x="39476" y="65068"/>
                    <a:pt x="40274" y="65120"/>
                    <a:pt x="40960" y="65120"/>
                  </a:cubicBezTo>
                  <a:cubicBezTo>
                    <a:pt x="43935" y="65120"/>
                    <a:pt x="44799" y="64141"/>
                    <a:pt x="45071" y="63384"/>
                  </a:cubicBezTo>
                  <a:cubicBezTo>
                    <a:pt x="45370" y="61520"/>
                    <a:pt x="42574" y="59358"/>
                    <a:pt x="37615" y="57643"/>
                  </a:cubicBezTo>
                  <a:cubicBezTo>
                    <a:pt x="35118" y="56711"/>
                    <a:pt x="32620" y="56263"/>
                    <a:pt x="30010" y="55928"/>
                  </a:cubicBezTo>
                  <a:cubicBezTo>
                    <a:pt x="28559" y="55774"/>
                    <a:pt x="27183" y="55708"/>
                    <a:pt x="25908" y="55708"/>
                  </a:cubicBezTo>
                  <a:cubicBezTo>
                    <a:pt x="23482" y="55708"/>
                    <a:pt x="21423" y="55946"/>
                    <a:pt x="19908" y="56263"/>
                  </a:cubicBezTo>
                  <a:cubicBezTo>
                    <a:pt x="22368" y="54064"/>
                    <a:pt x="25164" y="51603"/>
                    <a:pt x="27811" y="49255"/>
                  </a:cubicBezTo>
                  <a:lnTo>
                    <a:pt x="28594" y="48956"/>
                  </a:lnTo>
                  <a:cubicBezTo>
                    <a:pt x="30309" y="48807"/>
                    <a:pt x="39479" y="47875"/>
                    <a:pt x="44139" y="47875"/>
                  </a:cubicBezTo>
                  <a:cubicBezTo>
                    <a:pt x="44450" y="47813"/>
                    <a:pt x="44794" y="47792"/>
                    <a:pt x="45160" y="47792"/>
                  </a:cubicBezTo>
                  <a:cubicBezTo>
                    <a:pt x="45891" y="47792"/>
                    <a:pt x="46712" y="47875"/>
                    <a:pt x="47532" y="47875"/>
                  </a:cubicBezTo>
                  <a:cubicBezTo>
                    <a:pt x="55174" y="47875"/>
                    <a:pt x="60431" y="47689"/>
                    <a:pt x="60766" y="45079"/>
                  </a:cubicBezTo>
                  <a:cubicBezTo>
                    <a:pt x="61064" y="41650"/>
                    <a:pt x="58902" y="39786"/>
                    <a:pt x="54242" y="39301"/>
                  </a:cubicBezTo>
                  <a:cubicBezTo>
                    <a:pt x="53385" y="39226"/>
                    <a:pt x="52490" y="39189"/>
                    <a:pt x="51535" y="39189"/>
                  </a:cubicBezTo>
                  <a:cubicBezTo>
                    <a:pt x="50579" y="39189"/>
                    <a:pt x="49564" y="39226"/>
                    <a:pt x="48464" y="39301"/>
                  </a:cubicBezTo>
                  <a:cubicBezTo>
                    <a:pt x="42723" y="39786"/>
                    <a:pt x="37466" y="41799"/>
                    <a:pt x="33887" y="43663"/>
                  </a:cubicBezTo>
                  <a:cubicBezTo>
                    <a:pt x="37615" y="40084"/>
                    <a:pt x="41008" y="36505"/>
                    <a:pt x="44139" y="33262"/>
                  </a:cubicBezTo>
                  <a:cubicBezTo>
                    <a:pt x="45220" y="32628"/>
                    <a:pt x="51744" y="29385"/>
                    <a:pt x="55472" y="21929"/>
                  </a:cubicBezTo>
                  <a:lnTo>
                    <a:pt x="56255" y="20214"/>
                  </a:lnTo>
                  <a:cubicBezTo>
                    <a:pt x="60580" y="11826"/>
                    <a:pt x="64941" y="3139"/>
                    <a:pt x="61847" y="642"/>
                  </a:cubicBezTo>
                  <a:cubicBezTo>
                    <a:pt x="61512" y="344"/>
                    <a:pt x="61064" y="157"/>
                    <a:pt x="60580" y="8"/>
                  </a:cubicBezTo>
                  <a:cubicBezTo>
                    <a:pt x="60518" y="3"/>
                    <a:pt x="60457" y="0"/>
                    <a:pt x="6039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59" name="Google Shape;1459;p42"/>
            <p:cNvGrpSpPr/>
            <p:nvPr/>
          </p:nvGrpSpPr>
          <p:grpSpPr>
            <a:xfrm>
              <a:off x="5934621" y="65474"/>
              <a:ext cx="598651" cy="833715"/>
              <a:chOff x="5934621" y="65474"/>
              <a:chExt cx="598651" cy="833715"/>
            </a:xfrm>
          </p:grpSpPr>
          <p:sp>
            <p:nvSpPr>
              <p:cNvPr id="1460" name="Google Shape;1460;p42"/>
              <p:cNvSpPr/>
              <p:nvPr/>
            </p:nvSpPr>
            <p:spPr>
              <a:xfrm>
                <a:off x="5934621" y="65474"/>
                <a:ext cx="598651" cy="833715"/>
              </a:xfrm>
              <a:custGeom>
                <a:avLst/>
                <a:gdLst/>
                <a:ahLst/>
                <a:cxnLst/>
                <a:rect l="l" t="t" r="r" b="b"/>
                <a:pathLst>
                  <a:path w="80302" h="111833" extrusionOk="0">
                    <a:moveTo>
                      <a:pt x="19908" y="0"/>
                    </a:moveTo>
                    <a:cubicBezTo>
                      <a:pt x="11670" y="0"/>
                      <a:pt x="4996" y="4996"/>
                      <a:pt x="7457" y="16180"/>
                    </a:cubicBezTo>
                    <a:cubicBezTo>
                      <a:pt x="9955" y="27364"/>
                      <a:pt x="11670" y="28892"/>
                      <a:pt x="5742" y="41791"/>
                    </a:cubicBezTo>
                    <a:cubicBezTo>
                      <a:pt x="1" y="54690"/>
                      <a:pt x="5742" y="60431"/>
                      <a:pt x="15696" y="68670"/>
                    </a:cubicBezTo>
                    <a:cubicBezTo>
                      <a:pt x="25649" y="77058"/>
                      <a:pt x="27364" y="80786"/>
                      <a:pt x="30309" y="98195"/>
                    </a:cubicBezTo>
                    <a:cubicBezTo>
                      <a:pt x="32198" y="109928"/>
                      <a:pt x="42299" y="111832"/>
                      <a:pt x="48658" y="111832"/>
                    </a:cubicBezTo>
                    <a:cubicBezTo>
                      <a:pt x="51715" y="111832"/>
                      <a:pt x="53907" y="111392"/>
                      <a:pt x="53907" y="111392"/>
                    </a:cubicBezTo>
                    <a:cubicBezTo>
                      <a:pt x="80302" y="97263"/>
                      <a:pt x="71317" y="82351"/>
                      <a:pt x="64644" y="77840"/>
                    </a:cubicBezTo>
                    <a:cubicBezTo>
                      <a:pt x="57934" y="73330"/>
                      <a:pt x="56554" y="64942"/>
                      <a:pt x="57934" y="53459"/>
                    </a:cubicBezTo>
                    <a:cubicBezTo>
                      <a:pt x="60282" y="35267"/>
                      <a:pt x="54206" y="29377"/>
                      <a:pt x="45520" y="28109"/>
                    </a:cubicBezTo>
                    <a:cubicBezTo>
                      <a:pt x="36833" y="26879"/>
                      <a:pt x="34820" y="22704"/>
                      <a:pt x="31838" y="16180"/>
                    </a:cubicBezTo>
                    <a:cubicBezTo>
                      <a:pt x="29042" y="9469"/>
                      <a:pt x="28110" y="0"/>
                      <a:pt x="1990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42"/>
              <p:cNvSpPr/>
              <p:nvPr/>
            </p:nvSpPr>
            <p:spPr>
              <a:xfrm>
                <a:off x="6067745" y="177754"/>
                <a:ext cx="333514" cy="671740"/>
              </a:xfrm>
              <a:custGeom>
                <a:avLst/>
                <a:gdLst/>
                <a:ahLst/>
                <a:cxnLst/>
                <a:rect l="l" t="t" r="r" b="b"/>
                <a:pathLst>
                  <a:path w="44737" h="90106" extrusionOk="0">
                    <a:moveTo>
                      <a:pt x="635" y="0"/>
                    </a:moveTo>
                    <a:cubicBezTo>
                      <a:pt x="336" y="187"/>
                      <a:pt x="1" y="485"/>
                      <a:pt x="187" y="783"/>
                    </a:cubicBezTo>
                    <a:cubicBezTo>
                      <a:pt x="5295" y="17112"/>
                      <a:pt x="11371" y="31688"/>
                      <a:pt x="17261" y="44289"/>
                    </a:cubicBezTo>
                    <a:lnTo>
                      <a:pt x="1119" y="36050"/>
                    </a:lnTo>
                    <a:cubicBezTo>
                      <a:pt x="1029" y="36010"/>
                      <a:pt x="932" y="35991"/>
                      <a:pt x="833" y="35991"/>
                    </a:cubicBezTo>
                    <a:cubicBezTo>
                      <a:pt x="566" y="35991"/>
                      <a:pt x="297" y="36130"/>
                      <a:pt x="187" y="36348"/>
                    </a:cubicBezTo>
                    <a:cubicBezTo>
                      <a:pt x="1" y="36684"/>
                      <a:pt x="187" y="37131"/>
                      <a:pt x="486" y="37280"/>
                    </a:cubicBezTo>
                    <a:lnTo>
                      <a:pt x="18193" y="46004"/>
                    </a:lnTo>
                    <a:cubicBezTo>
                      <a:pt x="21772" y="53609"/>
                      <a:pt x="25351" y="60282"/>
                      <a:pt x="28595" y="66023"/>
                    </a:cubicBezTo>
                    <a:lnTo>
                      <a:pt x="20057" y="63562"/>
                    </a:lnTo>
                    <a:cubicBezTo>
                      <a:pt x="19759" y="63562"/>
                      <a:pt x="19275" y="63711"/>
                      <a:pt x="19275" y="64010"/>
                    </a:cubicBezTo>
                    <a:cubicBezTo>
                      <a:pt x="19125" y="64308"/>
                      <a:pt x="19275" y="64793"/>
                      <a:pt x="19759" y="64793"/>
                    </a:cubicBezTo>
                    <a:lnTo>
                      <a:pt x="29377" y="67589"/>
                    </a:lnTo>
                    <a:cubicBezTo>
                      <a:pt x="37467" y="81718"/>
                      <a:pt x="43506" y="89658"/>
                      <a:pt x="43506" y="89807"/>
                    </a:cubicBezTo>
                    <a:cubicBezTo>
                      <a:pt x="43656" y="89956"/>
                      <a:pt x="43805" y="90106"/>
                      <a:pt x="44140" y="90106"/>
                    </a:cubicBezTo>
                    <a:cubicBezTo>
                      <a:pt x="44140" y="90106"/>
                      <a:pt x="44289" y="90106"/>
                      <a:pt x="44438" y="89956"/>
                    </a:cubicBezTo>
                    <a:cubicBezTo>
                      <a:pt x="44737" y="89807"/>
                      <a:pt x="44737" y="89323"/>
                      <a:pt x="44588" y="89174"/>
                    </a:cubicBezTo>
                    <a:cubicBezTo>
                      <a:pt x="44438" y="89024"/>
                      <a:pt x="38548" y="81084"/>
                      <a:pt x="30608" y="67104"/>
                    </a:cubicBezTo>
                    <a:cubicBezTo>
                      <a:pt x="30608" y="66955"/>
                      <a:pt x="30459" y="66657"/>
                      <a:pt x="30309" y="66657"/>
                    </a:cubicBezTo>
                    <a:cubicBezTo>
                      <a:pt x="26880" y="60580"/>
                      <a:pt x="23152" y="53459"/>
                      <a:pt x="19275" y="45519"/>
                    </a:cubicBezTo>
                    <a:lnTo>
                      <a:pt x="21288" y="26730"/>
                    </a:lnTo>
                    <a:cubicBezTo>
                      <a:pt x="21288" y="26432"/>
                      <a:pt x="21139" y="26096"/>
                      <a:pt x="20691" y="26096"/>
                    </a:cubicBezTo>
                    <a:cubicBezTo>
                      <a:pt x="20356" y="26096"/>
                      <a:pt x="20057" y="26282"/>
                      <a:pt x="20057" y="26730"/>
                    </a:cubicBezTo>
                    <a:lnTo>
                      <a:pt x="18193" y="43357"/>
                    </a:lnTo>
                    <a:cubicBezTo>
                      <a:pt x="12452" y="30942"/>
                      <a:pt x="6376" y="16478"/>
                      <a:pt x="1418" y="485"/>
                    </a:cubicBezTo>
                    <a:cubicBezTo>
                      <a:pt x="1268" y="187"/>
                      <a:pt x="933" y="0"/>
                      <a:pt x="635"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42"/>
              <p:cNvSpPr/>
              <p:nvPr/>
            </p:nvSpPr>
            <p:spPr>
              <a:xfrm>
                <a:off x="6291477" y="526544"/>
                <a:ext cx="13904" cy="78658"/>
              </a:xfrm>
              <a:custGeom>
                <a:avLst/>
                <a:gdLst/>
                <a:ahLst/>
                <a:cxnLst/>
                <a:rect l="l" t="t" r="r" b="b"/>
                <a:pathLst>
                  <a:path w="1865" h="10551" extrusionOk="0">
                    <a:moveTo>
                      <a:pt x="1230" y="0"/>
                    </a:moveTo>
                    <a:cubicBezTo>
                      <a:pt x="932" y="0"/>
                      <a:pt x="597" y="299"/>
                      <a:pt x="597" y="597"/>
                    </a:cubicBezTo>
                    <a:lnTo>
                      <a:pt x="0" y="9917"/>
                    </a:lnTo>
                    <a:cubicBezTo>
                      <a:pt x="0" y="10252"/>
                      <a:pt x="149" y="10551"/>
                      <a:pt x="597" y="10551"/>
                    </a:cubicBezTo>
                    <a:cubicBezTo>
                      <a:pt x="932" y="10551"/>
                      <a:pt x="1230" y="10401"/>
                      <a:pt x="1230" y="10066"/>
                    </a:cubicBezTo>
                    <a:lnTo>
                      <a:pt x="1864" y="746"/>
                    </a:lnTo>
                    <a:cubicBezTo>
                      <a:pt x="1864" y="299"/>
                      <a:pt x="1529" y="0"/>
                      <a:pt x="1230"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42"/>
              <p:cNvSpPr/>
              <p:nvPr/>
            </p:nvSpPr>
            <p:spPr>
              <a:xfrm>
                <a:off x="6016887" y="450794"/>
                <a:ext cx="83384" cy="43239"/>
              </a:xfrm>
              <a:custGeom>
                <a:avLst/>
                <a:gdLst/>
                <a:ahLst/>
                <a:cxnLst/>
                <a:rect l="l" t="t" r="r" b="b"/>
                <a:pathLst>
                  <a:path w="11185" h="5800" extrusionOk="0">
                    <a:moveTo>
                      <a:pt x="812" y="0"/>
                    </a:moveTo>
                    <a:cubicBezTo>
                      <a:pt x="548" y="0"/>
                      <a:pt x="259" y="138"/>
                      <a:pt x="150" y="357"/>
                    </a:cubicBezTo>
                    <a:cubicBezTo>
                      <a:pt x="1" y="655"/>
                      <a:pt x="150" y="1140"/>
                      <a:pt x="485" y="1289"/>
                    </a:cubicBezTo>
                    <a:lnTo>
                      <a:pt x="10253" y="5800"/>
                    </a:lnTo>
                    <a:lnTo>
                      <a:pt x="10551" y="5800"/>
                    </a:lnTo>
                    <a:cubicBezTo>
                      <a:pt x="10737" y="5800"/>
                      <a:pt x="11036" y="5651"/>
                      <a:pt x="11036" y="5501"/>
                    </a:cubicBezTo>
                    <a:cubicBezTo>
                      <a:pt x="11185" y="5166"/>
                      <a:pt x="11036" y="4868"/>
                      <a:pt x="10737" y="4719"/>
                    </a:cubicBezTo>
                    <a:lnTo>
                      <a:pt x="1082" y="59"/>
                    </a:lnTo>
                    <a:cubicBezTo>
                      <a:pt x="1002" y="19"/>
                      <a:pt x="909" y="0"/>
                      <a:pt x="812"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42"/>
              <p:cNvSpPr/>
              <p:nvPr/>
            </p:nvSpPr>
            <p:spPr>
              <a:xfrm>
                <a:off x="6056354" y="94378"/>
                <a:ext cx="16125" cy="47533"/>
              </a:xfrm>
              <a:custGeom>
                <a:avLst/>
                <a:gdLst/>
                <a:ahLst/>
                <a:cxnLst/>
                <a:rect l="l" t="t" r="r" b="b"/>
                <a:pathLst>
                  <a:path w="2163" h="6376" extrusionOk="0">
                    <a:moveTo>
                      <a:pt x="597" y="0"/>
                    </a:moveTo>
                    <a:cubicBezTo>
                      <a:pt x="150" y="0"/>
                      <a:pt x="0" y="336"/>
                      <a:pt x="0" y="783"/>
                    </a:cubicBezTo>
                    <a:lnTo>
                      <a:pt x="932" y="5928"/>
                    </a:lnTo>
                    <a:cubicBezTo>
                      <a:pt x="932" y="6226"/>
                      <a:pt x="1231" y="6375"/>
                      <a:pt x="1529" y="6375"/>
                    </a:cubicBezTo>
                    <a:cubicBezTo>
                      <a:pt x="1864" y="6375"/>
                      <a:pt x="2163" y="6077"/>
                      <a:pt x="2163" y="5779"/>
                    </a:cubicBezTo>
                    <a:lnTo>
                      <a:pt x="1231" y="485"/>
                    </a:lnTo>
                    <a:cubicBezTo>
                      <a:pt x="1231" y="187"/>
                      <a:pt x="932" y="0"/>
                      <a:pt x="597"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42"/>
              <p:cNvSpPr/>
              <p:nvPr/>
            </p:nvSpPr>
            <p:spPr>
              <a:xfrm>
                <a:off x="6212544" y="766110"/>
                <a:ext cx="62540" cy="21962"/>
              </a:xfrm>
              <a:custGeom>
                <a:avLst/>
                <a:gdLst/>
                <a:ahLst/>
                <a:cxnLst/>
                <a:rect l="l" t="t" r="r" b="b"/>
                <a:pathLst>
                  <a:path w="8389" h="2946" extrusionOk="0">
                    <a:moveTo>
                      <a:pt x="784" y="1"/>
                    </a:moveTo>
                    <a:cubicBezTo>
                      <a:pt x="485" y="1"/>
                      <a:pt x="150" y="150"/>
                      <a:pt x="1" y="485"/>
                    </a:cubicBezTo>
                    <a:cubicBezTo>
                      <a:pt x="1" y="783"/>
                      <a:pt x="150" y="1082"/>
                      <a:pt x="485" y="1231"/>
                    </a:cubicBezTo>
                    <a:lnTo>
                      <a:pt x="7457" y="2946"/>
                    </a:lnTo>
                    <a:lnTo>
                      <a:pt x="7606" y="2946"/>
                    </a:lnTo>
                    <a:cubicBezTo>
                      <a:pt x="7941" y="2946"/>
                      <a:pt x="8240" y="2647"/>
                      <a:pt x="8240" y="2498"/>
                    </a:cubicBezTo>
                    <a:cubicBezTo>
                      <a:pt x="8389" y="2014"/>
                      <a:pt x="8090" y="1715"/>
                      <a:pt x="7792" y="1715"/>
                    </a:cubicBezTo>
                    <a:lnTo>
                      <a:pt x="784" y="1"/>
                    </a:ln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6" name="Google Shape;1466;p42"/>
            <p:cNvSpPr/>
            <p:nvPr/>
          </p:nvSpPr>
          <p:spPr>
            <a:xfrm>
              <a:off x="6103880" y="548499"/>
              <a:ext cx="60035" cy="148138"/>
            </a:xfrm>
            <a:custGeom>
              <a:avLst/>
              <a:gdLst/>
              <a:ahLst/>
              <a:cxnLst/>
              <a:rect l="l" t="t" r="r" b="b"/>
              <a:pathLst>
                <a:path w="8053" h="19871" extrusionOk="0">
                  <a:moveTo>
                    <a:pt x="5257" y="0"/>
                  </a:moveTo>
                  <a:cubicBezTo>
                    <a:pt x="4474" y="150"/>
                    <a:pt x="3728" y="783"/>
                    <a:pt x="2945" y="2163"/>
                  </a:cubicBezTo>
                  <a:cubicBezTo>
                    <a:pt x="1231" y="4660"/>
                    <a:pt x="299" y="7755"/>
                    <a:pt x="0" y="10700"/>
                  </a:cubicBezTo>
                  <a:cubicBezTo>
                    <a:pt x="1678" y="14912"/>
                    <a:pt x="3244" y="16926"/>
                    <a:pt x="4660" y="19871"/>
                  </a:cubicBezTo>
                  <a:cubicBezTo>
                    <a:pt x="6972" y="12713"/>
                    <a:pt x="8053" y="3095"/>
                    <a:pt x="6524" y="783"/>
                  </a:cubicBezTo>
                  <a:cubicBezTo>
                    <a:pt x="6040" y="0"/>
                    <a:pt x="5592" y="0"/>
                    <a:pt x="52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42"/>
            <p:cNvSpPr/>
            <p:nvPr/>
          </p:nvSpPr>
          <p:spPr>
            <a:xfrm>
              <a:off x="5971866" y="391996"/>
              <a:ext cx="64762" cy="172628"/>
            </a:xfrm>
            <a:custGeom>
              <a:avLst/>
              <a:gdLst/>
              <a:ahLst/>
              <a:cxnLst/>
              <a:rect l="l" t="t" r="r" b="b"/>
              <a:pathLst>
                <a:path w="8687" h="23156" extrusionOk="0">
                  <a:moveTo>
                    <a:pt x="3519" y="0"/>
                  </a:moveTo>
                  <a:cubicBezTo>
                    <a:pt x="3477" y="0"/>
                    <a:pt x="3435" y="2"/>
                    <a:pt x="3393" y="5"/>
                  </a:cubicBezTo>
                  <a:cubicBezTo>
                    <a:pt x="1529" y="154"/>
                    <a:pt x="448" y="2801"/>
                    <a:pt x="150" y="7312"/>
                  </a:cubicBezTo>
                  <a:cubicBezTo>
                    <a:pt x="0" y="9474"/>
                    <a:pt x="150" y="11823"/>
                    <a:pt x="597" y="14470"/>
                  </a:cubicBezTo>
                  <a:cubicBezTo>
                    <a:pt x="1678" y="17713"/>
                    <a:pt x="4474" y="20844"/>
                    <a:pt x="8687" y="23156"/>
                  </a:cubicBezTo>
                  <a:lnTo>
                    <a:pt x="8053" y="9325"/>
                  </a:lnTo>
                  <a:cubicBezTo>
                    <a:pt x="7286" y="3412"/>
                    <a:pt x="5483" y="0"/>
                    <a:pt x="351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42"/>
            <p:cNvSpPr/>
            <p:nvPr/>
          </p:nvSpPr>
          <p:spPr>
            <a:xfrm>
              <a:off x="6009939" y="471026"/>
              <a:ext cx="9177" cy="34330"/>
            </a:xfrm>
            <a:custGeom>
              <a:avLst/>
              <a:gdLst/>
              <a:ahLst/>
              <a:cxnLst/>
              <a:rect l="l" t="t" r="r" b="b"/>
              <a:pathLst>
                <a:path w="1231" h="4605" extrusionOk="0">
                  <a:moveTo>
                    <a:pt x="616" y="1"/>
                  </a:moveTo>
                  <a:cubicBezTo>
                    <a:pt x="308" y="1"/>
                    <a:pt x="1" y="196"/>
                    <a:pt x="1" y="588"/>
                  </a:cubicBezTo>
                  <a:lnTo>
                    <a:pt x="1" y="4018"/>
                  </a:lnTo>
                  <a:cubicBezTo>
                    <a:pt x="1" y="4409"/>
                    <a:pt x="308" y="4605"/>
                    <a:pt x="616" y="4605"/>
                  </a:cubicBezTo>
                  <a:cubicBezTo>
                    <a:pt x="923" y="4605"/>
                    <a:pt x="1231" y="4409"/>
                    <a:pt x="1231" y="4018"/>
                  </a:cubicBezTo>
                  <a:lnTo>
                    <a:pt x="1231" y="588"/>
                  </a:lnTo>
                  <a:cubicBezTo>
                    <a:pt x="1231" y="196"/>
                    <a:pt x="923" y="1"/>
                    <a:pt x="6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42"/>
            <p:cNvSpPr/>
            <p:nvPr/>
          </p:nvSpPr>
          <p:spPr>
            <a:xfrm>
              <a:off x="5953244" y="752214"/>
              <a:ext cx="20852" cy="9177"/>
            </a:xfrm>
            <a:custGeom>
              <a:avLst/>
              <a:gdLst/>
              <a:ahLst/>
              <a:cxnLst/>
              <a:rect l="l" t="t" r="r" b="b"/>
              <a:pathLst>
                <a:path w="2797" h="1231" extrusionOk="0">
                  <a:moveTo>
                    <a:pt x="784" y="1"/>
                  </a:moveTo>
                  <a:cubicBezTo>
                    <a:pt x="1" y="1"/>
                    <a:pt x="1" y="1231"/>
                    <a:pt x="784" y="1231"/>
                  </a:cubicBezTo>
                  <a:lnTo>
                    <a:pt x="2014" y="1231"/>
                  </a:lnTo>
                  <a:cubicBezTo>
                    <a:pt x="2797" y="1231"/>
                    <a:pt x="2797" y="1"/>
                    <a:pt x="20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0" name="Google Shape;1470;p42"/>
            <p:cNvGrpSpPr/>
            <p:nvPr/>
          </p:nvGrpSpPr>
          <p:grpSpPr>
            <a:xfrm>
              <a:off x="6645821" y="65474"/>
              <a:ext cx="598651" cy="833715"/>
              <a:chOff x="6645821" y="65474"/>
              <a:chExt cx="598651" cy="833715"/>
            </a:xfrm>
          </p:grpSpPr>
          <p:sp>
            <p:nvSpPr>
              <p:cNvPr id="1471" name="Google Shape;1471;p42"/>
              <p:cNvSpPr/>
              <p:nvPr/>
            </p:nvSpPr>
            <p:spPr>
              <a:xfrm>
                <a:off x="6645821" y="65474"/>
                <a:ext cx="598651" cy="833715"/>
              </a:xfrm>
              <a:custGeom>
                <a:avLst/>
                <a:gdLst/>
                <a:ahLst/>
                <a:cxnLst/>
                <a:rect l="l" t="t" r="r" b="b"/>
                <a:pathLst>
                  <a:path w="80302" h="111833" extrusionOk="0">
                    <a:moveTo>
                      <a:pt x="60394" y="0"/>
                    </a:moveTo>
                    <a:cubicBezTo>
                      <a:pt x="52192" y="0"/>
                      <a:pt x="51410" y="9469"/>
                      <a:pt x="48464" y="16180"/>
                    </a:cubicBezTo>
                    <a:cubicBezTo>
                      <a:pt x="45482" y="22704"/>
                      <a:pt x="43469" y="26879"/>
                      <a:pt x="34783" y="28109"/>
                    </a:cubicBezTo>
                    <a:cubicBezTo>
                      <a:pt x="26097" y="29377"/>
                      <a:pt x="20020" y="35267"/>
                      <a:pt x="22369" y="53459"/>
                    </a:cubicBezTo>
                    <a:cubicBezTo>
                      <a:pt x="23748" y="64942"/>
                      <a:pt x="22369" y="73330"/>
                      <a:pt x="15658" y="77840"/>
                    </a:cubicBezTo>
                    <a:cubicBezTo>
                      <a:pt x="9134" y="82351"/>
                      <a:pt x="1" y="97263"/>
                      <a:pt x="26544" y="111392"/>
                    </a:cubicBezTo>
                    <a:cubicBezTo>
                      <a:pt x="26544" y="111392"/>
                      <a:pt x="28721" y="111832"/>
                      <a:pt x="31761" y="111832"/>
                    </a:cubicBezTo>
                    <a:cubicBezTo>
                      <a:pt x="38087" y="111832"/>
                      <a:pt x="48153" y="109928"/>
                      <a:pt x="50142" y="98195"/>
                    </a:cubicBezTo>
                    <a:cubicBezTo>
                      <a:pt x="52938" y="80786"/>
                      <a:pt x="54653" y="77058"/>
                      <a:pt x="64607" y="68670"/>
                    </a:cubicBezTo>
                    <a:cubicBezTo>
                      <a:pt x="74560" y="60431"/>
                      <a:pt x="80301" y="54690"/>
                      <a:pt x="74560" y="41791"/>
                    </a:cubicBezTo>
                    <a:cubicBezTo>
                      <a:pt x="68782" y="28892"/>
                      <a:pt x="70348" y="27364"/>
                      <a:pt x="72845" y="16180"/>
                    </a:cubicBezTo>
                    <a:cubicBezTo>
                      <a:pt x="75306" y="4996"/>
                      <a:pt x="68782" y="0"/>
                      <a:pt x="6039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42"/>
              <p:cNvSpPr/>
              <p:nvPr/>
            </p:nvSpPr>
            <p:spPr>
              <a:xfrm>
                <a:off x="6777834" y="177754"/>
                <a:ext cx="333514" cy="671740"/>
              </a:xfrm>
              <a:custGeom>
                <a:avLst/>
                <a:gdLst/>
                <a:ahLst/>
                <a:cxnLst/>
                <a:rect l="l" t="t" r="r" b="b"/>
                <a:pathLst>
                  <a:path w="44737" h="90106" extrusionOk="0">
                    <a:moveTo>
                      <a:pt x="44103" y="0"/>
                    </a:moveTo>
                    <a:cubicBezTo>
                      <a:pt x="43804" y="0"/>
                      <a:pt x="43469" y="187"/>
                      <a:pt x="43320" y="485"/>
                    </a:cubicBezTo>
                    <a:cubicBezTo>
                      <a:pt x="38362" y="16478"/>
                      <a:pt x="32285" y="30942"/>
                      <a:pt x="26544" y="43357"/>
                    </a:cubicBezTo>
                    <a:lnTo>
                      <a:pt x="24680" y="26730"/>
                    </a:lnTo>
                    <a:cubicBezTo>
                      <a:pt x="24680" y="26282"/>
                      <a:pt x="24382" y="26096"/>
                      <a:pt x="24046" y="26096"/>
                    </a:cubicBezTo>
                    <a:cubicBezTo>
                      <a:pt x="23748" y="26096"/>
                      <a:pt x="23450" y="26432"/>
                      <a:pt x="23450" y="26730"/>
                    </a:cubicBezTo>
                    <a:lnTo>
                      <a:pt x="25463" y="45519"/>
                    </a:lnTo>
                    <a:cubicBezTo>
                      <a:pt x="21735" y="53459"/>
                      <a:pt x="17858" y="60580"/>
                      <a:pt x="14428" y="66657"/>
                    </a:cubicBezTo>
                    <a:cubicBezTo>
                      <a:pt x="14279" y="66657"/>
                      <a:pt x="14130" y="66955"/>
                      <a:pt x="14130" y="67104"/>
                    </a:cubicBezTo>
                    <a:cubicBezTo>
                      <a:pt x="6189" y="81084"/>
                      <a:pt x="299" y="89024"/>
                      <a:pt x="150" y="89174"/>
                    </a:cubicBezTo>
                    <a:cubicBezTo>
                      <a:pt x="1" y="89323"/>
                      <a:pt x="1" y="89807"/>
                      <a:pt x="299" y="89956"/>
                    </a:cubicBezTo>
                    <a:cubicBezTo>
                      <a:pt x="448" y="90106"/>
                      <a:pt x="597" y="90106"/>
                      <a:pt x="746" y="90106"/>
                    </a:cubicBezTo>
                    <a:cubicBezTo>
                      <a:pt x="933" y="90106"/>
                      <a:pt x="1082" y="89956"/>
                      <a:pt x="1231" y="89807"/>
                    </a:cubicBezTo>
                    <a:cubicBezTo>
                      <a:pt x="1380" y="89658"/>
                      <a:pt x="7270" y="81718"/>
                      <a:pt x="15360" y="67589"/>
                    </a:cubicBezTo>
                    <a:lnTo>
                      <a:pt x="25165" y="64793"/>
                    </a:lnTo>
                    <a:cubicBezTo>
                      <a:pt x="25463" y="64793"/>
                      <a:pt x="25612" y="64308"/>
                      <a:pt x="25463" y="64010"/>
                    </a:cubicBezTo>
                    <a:cubicBezTo>
                      <a:pt x="25463" y="63711"/>
                      <a:pt x="25165" y="63562"/>
                      <a:pt x="24680" y="63562"/>
                    </a:cubicBezTo>
                    <a:lnTo>
                      <a:pt x="16143" y="66023"/>
                    </a:lnTo>
                    <a:cubicBezTo>
                      <a:pt x="19386" y="60282"/>
                      <a:pt x="22965" y="53609"/>
                      <a:pt x="26544" y="46004"/>
                    </a:cubicBezTo>
                    <a:lnTo>
                      <a:pt x="44252" y="37280"/>
                    </a:lnTo>
                    <a:cubicBezTo>
                      <a:pt x="44550" y="37131"/>
                      <a:pt x="44736" y="36684"/>
                      <a:pt x="44550" y="36348"/>
                    </a:cubicBezTo>
                    <a:cubicBezTo>
                      <a:pt x="44441" y="36130"/>
                      <a:pt x="44172" y="35991"/>
                      <a:pt x="43904" y="35991"/>
                    </a:cubicBezTo>
                    <a:cubicBezTo>
                      <a:pt x="43806" y="35991"/>
                      <a:pt x="43708" y="36010"/>
                      <a:pt x="43618" y="36050"/>
                    </a:cubicBezTo>
                    <a:lnTo>
                      <a:pt x="27476" y="44289"/>
                    </a:lnTo>
                    <a:cubicBezTo>
                      <a:pt x="33366" y="31688"/>
                      <a:pt x="39443" y="17112"/>
                      <a:pt x="44550" y="783"/>
                    </a:cubicBezTo>
                    <a:cubicBezTo>
                      <a:pt x="44736" y="485"/>
                      <a:pt x="44401" y="187"/>
                      <a:pt x="44103"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42"/>
              <p:cNvSpPr/>
              <p:nvPr/>
            </p:nvSpPr>
            <p:spPr>
              <a:xfrm>
                <a:off x="6873720" y="526544"/>
                <a:ext cx="13904" cy="78658"/>
              </a:xfrm>
              <a:custGeom>
                <a:avLst/>
                <a:gdLst/>
                <a:ahLst/>
                <a:cxnLst/>
                <a:rect l="l" t="t" r="r" b="b"/>
                <a:pathLst>
                  <a:path w="1865" h="10551" extrusionOk="0">
                    <a:moveTo>
                      <a:pt x="634" y="0"/>
                    </a:moveTo>
                    <a:cubicBezTo>
                      <a:pt x="336" y="0"/>
                      <a:pt x="0" y="299"/>
                      <a:pt x="0" y="746"/>
                    </a:cubicBezTo>
                    <a:lnTo>
                      <a:pt x="634" y="10066"/>
                    </a:lnTo>
                    <a:cubicBezTo>
                      <a:pt x="634" y="10401"/>
                      <a:pt x="932" y="10551"/>
                      <a:pt x="1268" y="10551"/>
                    </a:cubicBezTo>
                    <a:cubicBezTo>
                      <a:pt x="1715" y="10551"/>
                      <a:pt x="1864" y="10252"/>
                      <a:pt x="1864" y="9917"/>
                    </a:cubicBezTo>
                    <a:lnTo>
                      <a:pt x="1268" y="597"/>
                    </a:lnTo>
                    <a:cubicBezTo>
                      <a:pt x="1268" y="299"/>
                      <a:pt x="932" y="0"/>
                      <a:pt x="634"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42"/>
              <p:cNvSpPr/>
              <p:nvPr/>
            </p:nvSpPr>
            <p:spPr>
              <a:xfrm>
                <a:off x="7078822" y="450794"/>
                <a:ext cx="83384" cy="43239"/>
              </a:xfrm>
              <a:custGeom>
                <a:avLst/>
                <a:gdLst/>
                <a:ahLst/>
                <a:cxnLst/>
                <a:rect l="l" t="t" r="r" b="b"/>
                <a:pathLst>
                  <a:path w="11185" h="5800" extrusionOk="0">
                    <a:moveTo>
                      <a:pt x="10373" y="0"/>
                    </a:moveTo>
                    <a:cubicBezTo>
                      <a:pt x="10277" y="0"/>
                      <a:pt x="10183" y="19"/>
                      <a:pt x="10103" y="59"/>
                    </a:cubicBezTo>
                    <a:lnTo>
                      <a:pt x="448" y="4719"/>
                    </a:lnTo>
                    <a:cubicBezTo>
                      <a:pt x="150" y="4868"/>
                      <a:pt x="1" y="5166"/>
                      <a:pt x="150" y="5501"/>
                    </a:cubicBezTo>
                    <a:cubicBezTo>
                      <a:pt x="299" y="5651"/>
                      <a:pt x="448" y="5800"/>
                      <a:pt x="784" y="5800"/>
                    </a:cubicBezTo>
                    <a:lnTo>
                      <a:pt x="933" y="5800"/>
                    </a:lnTo>
                    <a:lnTo>
                      <a:pt x="10700" y="1289"/>
                    </a:lnTo>
                    <a:cubicBezTo>
                      <a:pt x="11035" y="1140"/>
                      <a:pt x="11185" y="655"/>
                      <a:pt x="11035" y="357"/>
                    </a:cubicBezTo>
                    <a:cubicBezTo>
                      <a:pt x="10926" y="138"/>
                      <a:pt x="10637" y="0"/>
                      <a:pt x="10373"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42"/>
              <p:cNvSpPr/>
              <p:nvPr/>
            </p:nvSpPr>
            <p:spPr>
              <a:xfrm>
                <a:off x="7106614" y="94378"/>
                <a:ext cx="16125" cy="47533"/>
              </a:xfrm>
              <a:custGeom>
                <a:avLst/>
                <a:gdLst/>
                <a:ahLst/>
                <a:cxnLst/>
                <a:rect l="l" t="t" r="r" b="b"/>
                <a:pathLst>
                  <a:path w="2163" h="6376" extrusionOk="0">
                    <a:moveTo>
                      <a:pt x="1566" y="0"/>
                    </a:moveTo>
                    <a:cubicBezTo>
                      <a:pt x="1231" y="0"/>
                      <a:pt x="933" y="187"/>
                      <a:pt x="933" y="485"/>
                    </a:cubicBezTo>
                    <a:lnTo>
                      <a:pt x="150" y="5779"/>
                    </a:lnTo>
                    <a:cubicBezTo>
                      <a:pt x="1" y="6077"/>
                      <a:pt x="299" y="6375"/>
                      <a:pt x="634" y="6375"/>
                    </a:cubicBezTo>
                    <a:lnTo>
                      <a:pt x="783" y="6375"/>
                    </a:lnTo>
                    <a:cubicBezTo>
                      <a:pt x="933" y="6375"/>
                      <a:pt x="1231" y="6226"/>
                      <a:pt x="1231" y="5928"/>
                    </a:cubicBezTo>
                    <a:lnTo>
                      <a:pt x="2163" y="783"/>
                    </a:lnTo>
                    <a:cubicBezTo>
                      <a:pt x="2163" y="336"/>
                      <a:pt x="2014" y="0"/>
                      <a:pt x="1566" y="0"/>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42"/>
              <p:cNvSpPr/>
              <p:nvPr/>
            </p:nvSpPr>
            <p:spPr>
              <a:xfrm>
                <a:off x="6904010" y="766110"/>
                <a:ext cx="63651" cy="21962"/>
              </a:xfrm>
              <a:custGeom>
                <a:avLst/>
                <a:gdLst/>
                <a:ahLst/>
                <a:cxnLst/>
                <a:rect l="l" t="t" r="r" b="b"/>
                <a:pathLst>
                  <a:path w="8538" h="2946" extrusionOk="0">
                    <a:moveTo>
                      <a:pt x="7606" y="1"/>
                    </a:moveTo>
                    <a:lnTo>
                      <a:pt x="597" y="1715"/>
                    </a:lnTo>
                    <a:cubicBezTo>
                      <a:pt x="299" y="1715"/>
                      <a:pt x="1" y="2014"/>
                      <a:pt x="150" y="2498"/>
                    </a:cubicBezTo>
                    <a:cubicBezTo>
                      <a:pt x="150" y="2647"/>
                      <a:pt x="448" y="2946"/>
                      <a:pt x="784" y="2946"/>
                    </a:cubicBezTo>
                    <a:lnTo>
                      <a:pt x="933" y="2946"/>
                    </a:lnTo>
                    <a:lnTo>
                      <a:pt x="7904" y="1231"/>
                    </a:lnTo>
                    <a:cubicBezTo>
                      <a:pt x="8240" y="1082"/>
                      <a:pt x="8538" y="783"/>
                      <a:pt x="8389" y="485"/>
                    </a:cubicBezTo>
                    <a:cubicBezTo>
                      <a:pt x="8389" y="150"/>
                      <a:pt x="7904" y="1"/>
                      <a:pt x="7606" y="1"/>
                    </a:cubicBezTo>
                    <a:close/>
                  </a:path>
                </a:pathLst>
              </a:custGeom>
              <a:solidFill>
                <a:srgbClr val="DD8C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7" name="Google Shape;1477;p42"/>
            <p:cNvSpPr/>
            <p:nvPr/>
          </p:nvSpPr>
          <p:spPr>
            <a:xfrm>
              <a:off x="6175582" y="639673"/>
              <a:ext cx="283767" cy="249750"/>
            </a:xfrm>
            <a:custGeom>
              <a:avLst/>
              <a:gdLst/>
              <a:ahLst/>
              <a:cxnLst/>
              <a:rect l="l" t="t" r="r" b="b"/>
              <a:pathLst>
                <a:path w="38064" h="33501" extrusionOk="0">
                  <a:moveTo>
                    <a:pt x="2123" y="1"/>
                  </a:moveTo>
                  <a:cubicBezTo>
                    <a:pt x="1480" y="1"/>
                    <a:pt x="963" y="154"/>
                    <a:pt x="634" y="483"/>
                  </a:cubicBezTo>
                  <a:cubicBezTo>
                    <a:pt x="448" y="818"/>
                    <a:pt x="299" y="968"/>
                    <a:pt x="299" y="1266"/>
                  </a:cubicBezTo>
                  <a:cubicBezTo>
                    <a:pt x="0" y="2981"/>
                    <a:pt x="4027" y="5329"/>
                    <a:pt x="7456" y="7007"/>
                  </a:cubicBezTo>
                  <a:cubicBezTo>
                    <a:pt x="11818" y="9057"/>
                    <a:pt x="15695" y="10735"/>
                    <a:pt x="15994" y="10921"/>
                  </a:cubicBezTo>
                  <a:cubicBezTo>
                    <a:pt x="17857" y="12785"/>
                    <a:pt x="19721" y="14947"/>
                    <a:pt x="21735" y="17259"/>
                  </a:cubicBezTo>
                  <a:cubicBezTo>
                    <a:pt x="19572" y="16513"/>
                    <a:pt x="13682" y="14463"/>
                    <a:pt x="9768" y="14463"/>
                  </a:cubicBezTo>
                  <a:cubicBezTo>
                    <a:pt x="7456" y="14463"/>
                    <a:pt x="6040" y="14947"/>
                    <a:pt x="5891" y="15879"/>
                  </a:cubicBezTo>
                  <a:cubicBezTo>
                    <a:pt x="5742" y="16961"/>
                    <a:pt x="7456" y="17893"/>
                    <a:pt x="10551" y="18526"/>
                  </a:cubicBezTo>
                  <a:cubicBezTo>
                    <a:pt x="13347" y="19068"/>
                    <a:pt x="16672" y="19182"/>
                    <a:pt x="19244" y="19182"/>
                  </a:cubicBezTo>
                  <a:cubicBezTo>
                    <a:pt x="21096" y="19182"/>
                    <a:pt x="22558" y="19123"/>
                    <a:pt x="23151" y="19123"/>
                  </a:cubicBezTo>
                  <a:cubicBezTo>
                    <a:pt x="24680" y="20838"/>
                    <a:pt x="25947" y="22702"/>
                    <a:pt x="27327" y="24417"/>
                  </a:cubicBezTo>
                  <a:lnTo>
                    <a:pt x="27327" y="24566"/>
                  </a:lnTo>
                  <a:cubicBezTo>
                    <a:pt x="26400" y="24324"/>
                    <a:pt x="24526" y="23897"/>
                    <a:pt x="22434" y="23897"/>
                  </a:cubicBezTo>
                  <a:cubicBezTo>
                    <a:pt x="20655" y="23897"/>
                    <a:pt x="18719" y="24206"/>
                    <a:pt x="17075" y="25199"/>
                  </a:cubicBezTo>
                  <a:cubicBezTo>
                    <a:pt x="16292" y="25498"/>
                    <a:pt x="15994" y="25982"/>
                    <a:pt x="15844" y="26281"/>
                  </a:cubicBezTo>
                  <a:cubicBezTo>
                    <a:pt x="15844" y="26430"/>
                    <a:pt x="15844" y="26765"/>
                    <a:pt x="16143" y="26914"/>
                  </a:cubicBezTo>
                  <a:cubicBezTo>
                    <a:pt x="16605" y="27267"/>
                    <a:pt x="17693" y="27421"/>
                    <a:pt x="19069" y="27421"/>
                  </a:cubicBezTo>
                  <a:cubicBezTo>
                    <a:pt x="21909" y="27421"/>
                    <a:pt x="25973" y="26763"/>
                    <a:pt x="28259" y="25833"/>
                  </a:cubicBezTo>
                  <a:lnTo>
                    <a:pt x="28408" y="25982"/>
                  </a:lnTo>
                  <a:lnTo>
                    <a:pt x="28408" y="25833"/>
                  </a:lnTo>
                  <a:cubicBezTo>
                    <a:pt x="29526" y="27362"/>
                    <a:pt x="30458" y="28778"/>
                    <a:pt x="31204" y="29859"/>
                  </a:cubicBezTo>
                  <a:lnTo>
                    <a:pt x="31204" y="30009"/>
                  </a:lnTo>
                  <a:lnTo>
                    <a:pt x="31390" y="29859"/>
                  </a:lnTo>
                  <a:cubicBezTo>
                    <a:pt x="32769" y="32022"/>
                    <a:pt x="33552" y="33289"/>
                    <a:pt x="33701" y="33289"/>
                  </a:cubicBezTo>
                  <a:cubicBezTo>
                    <a:pt x="33701" y="33395"/>
                    <a:pt x="33851" y="33500"/>
                    <a:pt x="33938" y="33500"/>
                  </a:cubicBezTo>
                  <a:cubicBezTo>
                    <a:pt x="33974" y="33500"/>
                    <a:pt x="34000" y="33482"/>
                    <a:pt x="34000" y="33438"/>
                  </a:cubicBezTo>
                  <a:cubicBezTo>
                    <a:pt x="34186" y="33438"/>
                    <a:pt x="34186" y="33289"/>
                    <a:pt x="34186" y="33289"/>
                  </a:cubicBezTo>
                  <a:lnTo>
                    <a:pt x="34186" y="32954"/>
                  </a:lnTo>
                  <a:cubicBezTo>
                    <a:pt x="34186" y="32954"/>
                    <a:pt x="33254" y="31574"/>
                    <a:pt x="31837" y="29561"/>
                  </a:cubicBezTo>
                  <a:cubicBezTo>
                    <a:pt x="32322" y="29077"/>
                    <a:pt x="33851" y="27846"/>
                    <a:pt x="36199" y="25833"/>
                  </a:cubicBezTo>
                  <a:cubicBezTo>
                    <a:pt x="37131" y="25050"/>
                    <a:pt x="37728" y="24118"/>
                    <a:pt x="37914" y="23335"/>
                  </a:cubicBezTo>
                  <a:cubicBezTo>
                    <a:pt x="38063" y="22553"/>
                    <a:pt x="37728" y="21919"/>
                    <a:pt x="37280" y="21621"/>
                  </a:cubicBezTo>
                  <a:cubicBezTo>
                    <a:pt x="37121" y="21560"/>
                    <a:pt x="36950" y="21530"/>
                    <a:pt x="36769" y="21530"/>
                  </a:cubicBezTo>
                  <a:cubicBezTo>
                    <a:pt x="36058" y="21530"/>
                    <a:pt x="35197" y="21989"/>
                    <a:pt x="34335" y="22851"/>
                  </a:cubicBezTo>
                  <a:cubicBezTo>
                    <a:pt x="32322" y="25199"/>
                    <a:pt x="31390" y="27362"/>
                    <a:pt x="30905" y="28443"/>
                  </a:cubicBezTo>
                  <a:cubicBezTo>
                    <a:pt x="30272" y="27362"/>
                    <a:pt x="29526" y="26430"/>
                    <a:pt x="28743" y="25199"/>
                  </a:cubicBezTo>
                  <a:cubicBezTo>
                    <a:pt x="29041" y="24566"/>
                    <a:pt x="29675" y="22702"/>
                    <a:pt x="31390" y="17110"/>
                  </a:cubicBezTo>
                  <a:cubicBezTo>
                    <a:pt x="31688" y="16029"/>
                    <a:pt x="31987" y="14947"/>
                    <a:pt x="32136" y="14016"/>
                  </a:cubicBezTo>
                  <a:cubicBezTo>
                    <a:pt x="32471" y="11667"/>
                    <a:pt x="31987" y="10921"/>
                    <a:pt x="31539" y="10921"/>
                  </a:cubicBezTo>
                  <a:cubicBezTo>
                    <a:pt x="31448" y="10889"/>
                    <a:pt x="31354" y="10872"/>
                    <a:pt x="31257" y="10872"/>
                  </a:cubicBezTo>
                  <a:cubicBezTo>
                    <a:pt x="30363" y="10872"/>
                    <a:pt x="29249" y="12243"/>
                    <a:pt x="28408" y="14463"/>
                  </a:cubicBezTo>
                  <a:cubicBezTo>
                    <a:pt x="27960" y="15581"/>
                    <a:pt x="27476" y="16811"/>
                    <a:pt x="27327" y="18191"/>
                  </a:cubicBezTo>
                  <a:cubicBezTo>
                    <a:pt x="27028" y="20241"/>
                    <a:pt x="27028" y="22105"/>
                    <a:pt x="27177" y="23186"/>
                  </a:cubicBezTo>
                  <a:cubicBezTo>
                    <a:pt x="26096" y="21919"/>
                    <a:pt x="25015" y="20390"/>
                    <a:pt x="23934" y="18974"/>
                  </a:cubicBezTo>
                  <a:lnTo>
                    <a:pt x="23748" y="18526"/>
                  </a:lnTo>
                  <a:cubicBezTo>
                    <a:pt x="23748" y="17743"/>
                    <a:pt x="23599" y="13233"/>
                    <a:pt x="23599" y="10921"/>
                  </a:cubicBezTo>
                  <a:cubicBezTo>
                    <a:pt x="23748" y="10288"/>
                    <a:pt x="23748" y="9654"/>
                    <a:pt x="23748" y="9057"/>
                  </a:cubicBezTo>
                  <a:cubicBezTo>
                    <a:pt x="24083" y="5329"/>
                    <a:pt x="24083" y="2682"/>
                    <a:pt x="22816" y="2533"/>
                  </a:cubicBezTo>
                  <a:cubicBezTo>
                    <a:pt x="22616" y="2493"/>
                    <a:pt x="22424" y="2473"/>
                    <a:pt x="22240" y="2473"/>
                  </a:cubicBezTo>
                  <a:cubicBezTo>
                    <a:pt x="20883" y="2473"/>
                    <a:pt x="19984" y="3559"/>
                    <a:pt x="19721" y="5628"/>
                  </a:cubicBezTo>
                  <a:cubicBezTo>
                    <a:pt x="19572" y="6410"/>
                    <a:pt x="19572" y="7342"/>
                    <a:pt x="19572" y="8424"/>
                  </a:cubicBezTo>
                  <a:cubicBezTo>
                    <a:pt x="19572" y="11220"/>
                    <a:pt x="20504" y="14016"/>
                    <a:pt x="21287" y="15879"/>
                  </a:cubicBezTo>
                  <a:cubicBezTo>
                    <a:pt x="19721" y="13866"/>
                    <a:pt x="18007" y="12002"/>
                    <a:pt x="16292" y="10437"/>
                  </a:cubicBezTo>
                  <a:cubicBezTo>
                    <a:pt x="16143" y="9803"/>
                    <a:pt x="13048" y="6410"/>
                    <a:pt x="10252" y="3913"/>
                  </a:cubicBezTo>
                  <a:cubicBezTo>
                    <a:pt x="7528" y="1557"/>
                    <a:pt x="4176" y="1"/>
                    <a:pt x="21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42"/>
            <p:cNvSpPr/>
            <p:nvPr/>
          </p:nvSpPr>
          <p:spPr>
            <a:xfrm>
              <a:off x="6740596" y="639673"/>
              <a:ext cx="283760" cy="249750"/>
            </a:xfrm>
            <a:custGeom>
              <a:avLst/>
              <a:gdLst/>
              <a:ahLst/>
              <a:cxnLst/>
              <a:rect l="l" t="t" r="r" b="b"/>
              <a:pathLst>
                <a:path w="38063" h="33501" extrusionOk="0">
                  <a:moveTo>
                    <a:pt x="35919" y="1"/>
                  </a:moveTo>
                  <a:cubicBezTo>
                    <a:pt x="33824" y="1"/>
                    <a:pt x="30386" y="1557"/>
                    <a:pt x="27662" y="3913"/>
                  </a:cubicBezTo>
                  <a:cubicBezTo>
                    <a:pt x="25015" y="6410"/>
                    <a:pt x="21921" y="9803"/>
                    <a:pt x="21585" y="10437"/>
                  </a:cubicBezTo>
                  <a:cubicBezTo>
                    <a:pt x="20057" y="12002"/>
                    <a:pt x="18342" y="13866"/>
                    <a:pt x="16627" y="15879"/>
                  </a:cubicBezTo>
                  <a:cubicBezTo>
                    <a:pt x="17559" y="14016"/>
                    <a:pt x="18342" y="11220"/>
                    <a:pt x="18491" y="8424"/>
                  </a:cubicBezTo>
                  <a:cubicBezTo>
                    <a:pt x="18491" y="7342"/>
                    <a:pt x="18491" y="6410"/>
                    <a:pt x="18342" y="5628"/>
                  </a:cubicBezTo>
                  <a:cubicBezTo>
                    <a:pt x="17915" y="3559"/>
                    <a:pt x="17141" y="2473"/>
                    <a:pt x="15816" y="2473"/>
                  </a:cubicBezTo>
                  <a:cubicBezTo>
                    <a:pt x="15637" y="2473"/>
                    <a:pt x="15448" y="2493"/>
                    <a:pt x="15248" y="2533"/>
                  </a:cubicBezTo>
                  <a:cubicBezTo>
                    <a:pt x="13831" y="2682"/>
                    <a:pt x="13980" y="5329"/>
                    <a:pt x="14129" y="9057"/>
                  </a:cubicBezTo>
                  <a:cubicBezTo>
                    <a:pt x="14316" y="9654"/>
                    <a:pt x="14316" y="10288"/>
                    <a:pt x="14316" y="10921"/>
                  </a:cubicBezTo>
                  <a:cubicBezTo>
                    <a:pt x="14465" y="13233"/>
                    <a:pt x="14316" y="17743"/>
                    <a:pt x="14129" y="18526"/>
                  </a:cubicBezTo>
                  <a:lnTo>
                    <a:pt x="14129" y="18974"/>
                  </a:lnTo>
                  <a:cubicBezTo>
                    <a:pt x="12899" y="20390"/>
                    <a:pt x="11818" y="21919"/>
                    <a:pt x="10886" y="23186"/>
                  </a:cubicBezTo>
                  <a:cubicBezTo>
                    <a:pt x="10886" y="22105"/>
                    <a:pt x="11035" y="20241"/>
                    <a:pt x="10737" y="18191"/>
                  </a:cubicBezTo>
                  <a:cubicBezTo>
                    <a:pt x="10401" y="16811"/>
                    <a:pt x="10103" y="15581"/>
                    <a:pt x="9656" y="14463"/>
                  </a:cubicBezTo>
                  <a:cubicBezTo>
                    <a:pt x="8647" y="12243"/>
                    <a:pt x="7668" y="10872"/>
                    <a:pt x="6801" y="10872"/>
                  </a:cubicBezTo>
                  <a:cubicBezTo>
                    <a:pt x="6708" y="10872"/>
                    <a:pt x="6615" y="10889"/>
                    <a:pt x="6524" y="10921"/>
                  </a:cubicBezTo>
                  <a:cubicBezTo>
                    <a:pt x="6077" y="10921"/>
                    <a:pt x="5443" y="11667"/>
                    <a:pt x="5928" y="14016"/>
                  </a:cubicBezTo>
                  <a:cubicBezTo>
                    <a:pt x="6077" y="14947"/>
                    <a:pt x="6226" y="16029"/>
                    <a:pt x="6524" y="17110"/>
                  </a:cubicBezTo>
                  <a:cubicBezTo>
                    <a:pt x="8239" y="22702"/>
                    <a:pt x="9022" y="24566"/>
                    <a:pt x="9320" y="25199"/>
                  </a:cubicBezTo>
                  <a:cubicBezTo>
                    <a:pt x="8388" y="26430"/>
                    <a:pt x="7605" y="27362"/>
                    <a:pt x="7009" y="28443"/>
                  </a:cubicBezTo>
                  <a:cubicBezTo>
                    <a:pt x="6673" y="27362"/>
                    <a:pt x="5741" y="25199"/>
                    <a:pt x="3728" y="22851"/>
                  </a:cubicBezTo>
                  <a:cubicBezTo>
                    <a:pt x="2867" y="21989"/>
                    <a:pt x="2005" y="21530"/>
                    <a:pt x="1294" y="21530"/>
                  </a:cubicBezTo>
                  <a:cubicBezTo>
                    <a:pt x="1113" y="21530"/>
                    <a:pt x="942" y="21560"/>
                    <a:pt x="783" y="21621"/>
                  </a:cubicBezTo>
                  <a:cubicBezTo>
                    <a:pt x="149" y="21919"/>
                    <a:pt x="0" y="22553"/>
                    <a:pt x="149" y="23335"/>
                  </a:cubicBezTo>
                  <a:cubicBezTo>
                    <a:pt x="149" y="24118"/>
                    <a:pt x="783" y="25050"/>
                    <a:pt x="1715" y="25833"/>
                  </a:cubicBezTo>
                  <a:cubicBezTo>
                    <a:pt x="4213" y="27846"/>
                    <a:pt x="5741" y="29077"/>
                    <a:pt x="6226" y="29561"/>
                  </a:cubicBezTo>
                  <a:cubicBezTo>
                    <a:pt x="4809" y="31574"/>
                    <a:pt x="3877" y="32954"/>
                    <a:pt x="3877" y="32954"/>
                  </a:cubicBezTo>
                  <a:cubicBezTo>
                    <a:pt x="3728" y="33103"/>
                    <a:pt x="3728" y="33103"/>
                    <a:pt x="3728" y="33289"/>
                  </a:cubicBezTo>
                  <a:lnTo>
                    <a:pt x="3877" y="33438"/>
                  </a:lnTo>
                  <a:cubicBezTo>
                    <a:pt x="3932" y="33482"/>
                    <a:pt x="3983" y="33500"/>
                    <a:pt x="4032" y="33500"/>
                  </a:cubicBezTo>
                  <a:cubicBezTo>
                    <a:pt x="4151" y="33500"/>
                    <a:pt x="4256" y="33395"/>
                    <a:pt x="4362" y="33289"/>
                  </a:cubicBezTo>
                  <a:cubicBezTo>
                    <a:pt x="4362" y="33289"/>
                    <a:pt x="5294" y="32022"/>
                    <a:pt x="6673" y="29859"/>
                  </a:cubicBezTo>
                  <a:lnTo>
                    <a:pt x="6673" y="30009"/>
                  </a:lnTo>
                  <a:lnTo>
                    <a:pt x="6860" y="29859"/>
                  </a:lnTo>
                  <a:cubicBezTo>
                    <a:pt x="7605" y="28778"/>
                    <a:pt x="8537" y="27362"/>
                    <a:pt x="9656" y="25833"/>
                  </a:cubicBezTo>
                  <a:lnTo>
                    <a:pt x="9656" y="25982"/>
                  </a:lnTo>
                  <a:lnTo>
                    <a:pt x="9805" y="25833"/>
                  </a:lnTo>
                  <a:cubicBezTo>
                    <a:pt x="11990" y="26763"/>
                    <a:pt x="16021" y="27421"/>
                    <a:pt x="18851" y="27421"/>
                  </a:cubicBezTo>
                  <a:cubicBezTo>
                    <a:pt x="20221" y="27421"/>
                    <a:pt x="21310" y="27267"/>
                    <a:pt x="21772" y="26914"/>
                  </a:cubicBezTo>
                  <a:cubicBezTo>
                    <a:pt x="22070" y="26765"/>
                    <a:pt x="22070" y="26430"/>
                    <a:pt x="22070" y="26281"/>
                  </a:cubicBezTo>
                  <a:cubicBezTo>
                    <a:pt x="22070" y="25982"/>
                    <a:pt x="21772" y="25498"/>
                    <a:pt x="20989" y="25199"/>
                  </a:cubicBezTo>
                  <a:cubicBezTo>
                    <a:pt x="19344" y="24206"/>
                    <a:pt x="17369" y="23897"/>
                    <a:pt x="15551" y="23897"/>
                  </a:cubicBezTo>
                  <a:cubicBezTo>
                    <a:pt x="13413" y="23897"/>
                    <a:pt x="11494" y="24324"/>
                    <a:pt x="10588" y="24566"/>
                  </a:cubicBezTo>
                  <a:lnTo>
                    <a:pt x="10737" y="24417"/>
                  </a:lnTo>
                  <a:cubicBezTo>
                    <a:pt x="11967" y="22702"/>
                    <a:pt x="13384" y="20838"/>
                    <a:pt x="14763" y="19123"/>
                  </a:cubicBezTo>
                  <a:cubicBezTo>
                    <a:pt x="15418" y="19123"/>
                    <a:pt x="16884" y="19182"/>
                    <a:pt x="18733" y="19182"/>
                  </a:cubicBezTo>
                  <a:cubicBezTo>
                    <a:pt x="21301" y="19182"/>
                    <a:pt x="24608" y="19068"/>
                    <a:pt x="27513" y="18526"/>
                  </a:cubicBezTo>
                  <a:cubicBezTo>
                    <a:pt x="30458" y="17893"/>
                    <a:pt x="32173" y="16961"/>
                    <a:pt x="32024" y="15879"/>
                  </a:cubicBezTo>
                  <a:cubicBezTo>
                    <a:pt x="31837" y="14947"/>
                    <a:pt x="30607" y="14463"/>
                    <a:pt x="28296" y="14463"/>
                  </a:cubicBezTo>
                  <a:cubicBezTo>
                    <a:pt x="24381" y="14463"/>
                    <a:pt x="18491" y="16513"/>
                    <a:pt x="16329" y="17259"/>
                  </a:cubicBezTo>
                  <a:cubicBezTo>
                    <a:pt x="18193" y="14947"/>
                    <a:pt x="20206" y="12785"/>
                    <a:pt x="22070" y="10921"/>
                  </a:cubicBezTo>
                  <a:cubicBezTo>
                    <a:pt x="22368" y="10735"/>
                    <a:pt x="26245" y="9057"/>
                    <a:pt x="30458" y="7007"/>
                  </a:cubicBezTo>
                  <a:cubicBezTo>
                    <a:pt x="34037" y="5329"/>
                    <a:pt x="38063" y="2981"/>
                    <a:pt x="37765" y="1266"/>
                  </a:cubicBezTo>
                  <a:cubicBezTo>
                    <a:pt x="37765" y="968"/>
                    <a:pt x="37615" y="818"/>
                    <a:pt x="37429" y="483"/>
                  </a:cubicBezTo>
                  <a:cubicBezTo>
                    <a:pt x="37100" y="154"/>
                    <a:pt x="36575" y="1"/>
                    <a:pt x="3591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9" name="Google Shape;1479;p42"/>
            <p:cNvGrpSpPr/>
            <p:nvPr/>
          </p:nvGrpSpPr>
          <p:grpSpPr>
            <a:xfrm>
              <a:off x="6153627" y="168577"/>
              <a:ext cx="872958" cy="1042216"/>
              <a:chOff x="6153627" y="168577"/>
              <a:chExt cx="872958" cy="1042216"/>
            </a:xfrm>
          </p:grpSpPr>
          <p:sp>
            <p:nvSpPr>
              <p:cNvPr id="1480" name="Google Shape;1480;p42"/>
              <p:cNvSpPr/>
              <p:nvPr/>
            </p:nvSpPr>
            <p:spPr>
              <a:xfrm>
                <a:off x="6439981" y="168577"/>
                <a:ext cx="299139" cy="311216"/>
              </a:xfrm>
              <a:custGeom>
                <a:avLst/>
                <a:gdLst/>
                <a:ahLst/>
                <a:cxnLst/>
                <a:rect l="l" t="t" r="r" b="b"/>
                <a:pathLst>
                  <a:path w="40126" h="41746" extrusionOk="0">
                    <a:moveTo>
                      <a:pt x="19373" y="1"/>
                    </a:moveTo>
                    <a:cubicBezTo>
                      <a:pt x="8786" y="486"/>
                      <a:pt x="2262" y="6227"/>
                      <a:pt x="2262" y="6227"/>
                    </a:cubicBezTo>
                    <a:cubicBezTo>
                      <a:pt x="0" y="11641"/>
                      <a:pt x="4006" y="41745"/>
                      <a:pt x="8055" y="41745"/>
                    </a:cubicBezTo>
                    <a:cubicBezTo>
                      <a:pt x="8412" y="41745"/>
                      <a:pt x="8768" y="41512"/>
                      <a:pt x="9121" y="41009"/>
                    </a:cubicBezTo>
                    <a:cubicBezTo>
                      <a:pt x="12514" y="35901"/>
                      <a:pt x="18105" y="35268"/>
                      <a:pt x="20156" y="35119"/>
                    </a:cubicBezTo>
                    <a:cubicBezTo>
                      <a:pt x="22020" y="35268"/>
                      <a:pt x="27612" y="35901"/>
                      <a:pt x="31004" y="41009"/>
                    </a:cubicBezTo>
                    <a:cubicBezTo>
                      <a:pt x="31357" y="41512"/>
                      <a:pt x="31714" y="41745"/>
                      <a:pt x="32070" y="41745"/>
                    </a:cubicBezTo>
                    <a:cubicBezTo>
                      <a:pt x="36119" y="41745"/>
                      <a:pt x="40125" y="11641"/>
                      <a:pt x="37864" y="6227"/>
                    </a:cubicBezTo>
                    <a:cubicBezTo>
                      <a:pt x="37864" y="6227"/>
                      <a:pt x="31340" y="486"/>
                      <a:pt x="20752" y="1"/>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42"/>
              <p:cNvSpPr/>
              <p:nvPr/>
            </p:nvSpPr>
            <p:spPr>
              <a:xfrm>
                <a:off x="6153627" y="214992"/>
                <a:ext cx="713153" cy="995802"/>
              </a:xfrm>
              <a:custGeom>
                <a:avLst/>
                <a:gdLst/>
                <a:ahLst/>
                <a:cxnLst/>
                <a:rect l="l" t="t" r="r" b="b"/>
                <a:pathLst>
                  <a:path w="95661" h="133575" extrusionOk="0">
                    <a:moveTo>
                      <a:pt x="76424" y="1"/>
                    </a:moveTo>
                    <a:cubicBezTo>
                      <a:pt x="76424" y="2"/>
                      <a:pt x="83879" y="38512"/>
                      <a:pt x="0" y="108709"/>
                    </a:cubicBezTo>
                    <a:cubicBezTo>
                      <a:pt x="2461" y="112437"/>
                      <a:pt x="17373" y="114301"/>
                      <a:pt x="17373" y="114301"/>
                    </a:cubicBezTo>
                    <a:cubicBezTo>
                      <a:pt x="17373" y="114301"/>
                      <a:pt x="18007" y="127982"/>
                      <a:pt x="20504" y="133574"/>
                    </a:cubicBezTo>
                    <a:cubicBezTo>
                      <a:pt x="27326" y="130480"/>
                      <a:pt x="93796" y="76424"/>
                      <a:pt x="95660" y="41605"/>
                    </a:cubicBezTo>
                    <a:cubicBezTo>
                      <a:pt x="95660" y="27327"/>
                      <a:pt x="91932" y="14279"/>
                      <a:pt x="764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42"/>
              <p:cNvSpPr/>
              <p:nvPr/>
            </p:nvSpPr>
            <p:spPr>
              <a:xfrm>
                <a:off x="6313432" y="214992"/>
                <a:ext cx="713153" cy="995802"/>
              </a:xfrm>
              <a:custGeom>
                <a:avLst/>
                <a:gdLst/>
                <a:ahLst/>
                <a:cxnLst/>
                <a:rect l="l" t="t" r="r" b="b"/>
                <a:pathLst>
                  <a:path w="95661" h="133575" extrusionOk="0">
                    <a:moveTo>
                      <a:pt x="19237" y="1"/>
                    </a:moveTo>
                    <a:lnTo>
                      <a:pt x="19237" y="1"/>
                    </a:lnTo>
                    <a:cubicBezTo>
                      <a:pt x="3728" y="14279"/>
                      <a:pt x="0" y="27327"/>
                      <a:pt x="0" y="41605"/>
                    </a:cubicBezTo>
                    <a:cubicBezTo>
                      <a:pt x="1864" y="76424"/>
                      <a:pt x="68334" y="130480"/>
                      <a:pt x="75156" y="133574"/>
                    </a:cubicBezTo>
                    <a:cubicBezTo>
                      <a:pt x="77654" y="127982"/>
                      <a:pt x="78288" y="114301"/>
                      <a:pt x="78288" y="114301"/>
                    </a:cubicBezTo>
                    <a:cubicBezTo>
                      <a:pt x="78288" y="114301"/>
                      <a:pt x="93200" y="112437"/>
                      <a:pt x="95660" y="108709"/>
                    </a:cubicBezTo>
                    <a:cubicBezTo>
                      <a:pt x="11782" y="38512"/>
                      <a:pt x="19236" y="2"/>
                      <a:pt x="192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42"/>
              <p:cNvSpPr/>
              <p:nvPr/>
            </p:nvSpPr>
            <p:spPr>
              <a:xfrm>
                <a:off x="6433689" y="976572"/>
                <a:ext cx="114844" cy="104445"/>
              </a:xfrm>
              <a:custGeom>
                <a:avLst/>
                <a:gdLst/>
                <a:ahLst/>
                <a:cxnLst/>
                <a:rect l="l" t="t" r="r" b="b"/>
                <a:pathLst>
                  <a:path w="15405" h="14010" extrusionOk="0">
                    <a:moveTo>
                      <a:pt x="14539" y="0"/>
                    </a:moveTo>
                    <a:cubicBezTo>
                      <a:pt x="14399" y="0"/>
                      <a:pt x="14257" y="62"/>
                      <a:pt x="14140" y="214"/>
                    </a:cubicBezTo>
                    <a:cubicBezTo>
                      <a:pt x="9630" y="4389"/>
                      <a:pt x="5156" y="8751"/>
                      <a:pt x="496" y="12927"/>
                    </a:cubicBezTo>
                    <a:cubicBezTo>
                      <a:pt x="0" y="13422"/>
                      <a:pt x="463" y="14009"/>
                      <a:pt x="902" y="14009"/>
                    </a:cubicBezTo>
                    <a:cubicBezTo>
                      <a:pt x="1024" y="14009"/>
                      <a:pt x="1144" y="13964"/>
                      <a:pt x="1242" y="13859"/>
                    </a:cubicBezTo>
                    <a:cubicBezTo>
                      <a:pt x="5902" y="9683"/>
                      <a:pt x="10412" y="5321"/>
                      <a:pt x="14923" y="960"/>
                    </a:cubicBezTo>
                    <a:cubicBezTo>
                      <a:pt x="15405" y="620"/>
                      <a:pt x="14982" y="0"/>
                      <a:pt x="14539" y="0"/>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42"/>
              <p:cNvSpPr/>
              <p:nvPr/>
            </p:nvSpPr>
            <p:spPr>
              <a:xfrm>
                <a:off x="6380430" y="1032157"/>
                <a:ext cx="75348" cy="60997"/>
              </a:xfrm>
              <a:custGeom>
                <a:avLst/>
                <a:gdLst/>
                <a:ahLst/>
                <a:cxnLst/>
                <a:rect l="l" t="t" r="r" b="b"/>
                <a:pathLst>
                  <a:path w="10107" h="8182" extrusionOk="0">
                    <a:moveTo>
                      <a:pt x="9248" y="0"/>
                    </a:moveTo>
                    <a:cubicBezTo>
                      <a:pt x="9113" y="0"/>
                      <a:pt x="8978" y="62"/>
                      <a:pt x="8870" y="214"/>
                    </a:cubicBezTo>
                    <a:cubicBezTo>
                      <a:pt x="6223" y="2675"/>
                      <a:pt x="3278" y="4874"/>
                      <a:pt x="482" y="7185"/>
                    </a:cubicBezTo>
                    <a:cubicBezTo>
                      <a:pt x="0" y="7554"/>
                      <a:pt x="424" y="8182"/>
                      <a:pt x="934" y="8182"/>
                    </a:cubicBezTo>
                    <a:cubicBezTo>
                      <a:pt x="1094" y="8182"/>
                      <a:pt x="1263" y="8120"/>
                      <a:pt x="1414" y="7968"/>
                    </a:cubicBezTo>
                    <a:cubicBezTo>
                      <a:pt x="4210" y="5806"/>
                      <a:pt x="7155" y="3607"/>
                      <a:pt x="9653" y="960"/>
                    </a:cubicBezTo>
                    <a:cubicBezTo>
                      <a:pt x="10106" y="620"/>
                      <a:pt x="9677" y="0"/>
                      <a:pt x="9248" y="0"/>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42"/>
              <p:cNvSpPr/>
              <p:nvPr/>
            </p:nvSpPr>
            <p:spPr>
              <a:xfrm>
                <a:off x="6191424" y="991147"/>
                <a:ext cx="38915" cy="28232"/>
              </a:xfrm>
              <a:custGeom>
                <a:avLst/>
                <a:gdLst/>
                <a:ahLst/>
                <a:cxnLst/>
                <a:rect l="l" t="t" r="r" b="b"/>
                <a:pathLst>
                  <a:path w="5220" h="3787" extrusionOk="0">
                    <a:moveTo>
                      <a:pt x="4413" y="1"/>
                    </a:moveTo>
                    <a:cubicBezTo>
                      <a:pt x="4313" y="1"/>
                      <a:pt x="4206" y="38"/>
                      <a:pt x="4101" y="123"/>
                    </a:cubicBezTo>
                    <a:cubicBezTo>
                      <a:pt x="2834" y="869"/>
                      <a:pt x="1753" y="1801"/>
                      <a:pt x="522" y="2584"/>
                    </a:cubicBezTo>
                    <a:cubicBezTo>
                      <a:pt x="0" y="2983"/>
                      <a:pt x="338" y="3787"/>
                      <a:pt x="807" y="3787"/>
                    </a:cubicBezTo>
                    <a:cubicBezTo>
                      <a:pt x="907" y="3787"/>
                      <a:pt x="1014" y="3750"/>
                      <a:pt x="1119" y="3665"/>
                    </a:cubicBezTo>
                    <a:cubicBezTo>
                      <a:pt x="2386" y="2919"/>
                      <a:pt x="3467" y="1987"/>
                      <a:pt x="4698" y="1204"/>
                    </a:cubicBezTo>
                    <a:cubicBezTo>
                      <a:pt x="5220" y="805"/>
                      <a:pt x="4882" y="1"/>
                      <a:pt x="4413" y="1"/>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42"/>
              <p:cNvSpPr/>
              <p:nvPr/>
            </p:nvSpPr>
            <p:spPr>
              <a:xfrm>
                <a:off x="6670728" y="281207"/>
                <a:ext cx="81543" cy="217731"/>
              </a:xfrm>
              <a:custGeom>
                <a:avLst/>
                <a:gdLst/>
                <a:ahLst/>
                <a:cxnLst/>
                <a:rect l="l" t="t" r="r" b="b"/>
                <a:pathLst>
                  <a:path w="10938" h="29206" extrusionOk="0">
                    <a:moveTo>
                      <a:pt x="9838" y="1"/>
                    </a:moveTo>
                    <a:cubicBezTo>
                      <a:pt x="9531" y="1"/>
                      <a:pt x="9223" y="196"/>
                      <a:pt x="9223" y="588"/>
                    </a:cubicBezTo>
                    <a:cubicBezTo>
                      <a:pt x="9708" y="10057"/>
                      <a:pt x="4414" y="20160"/>
                      <a:pt x="201" y="28249"/>
                    </a:cubicBezTo>
                    <a:cubicBezTo>
                      <a:pt x="0" y="28753"/>
                      <a:pt x="427" y="29205"/>
                      <a:pt x="829" y="29205"/>
                    </a:cubicBezTo>
                    <a:cubicBezTo>
                      <a:pt x="1023" y="29205"/>
                      <a:pt x="1211" y="29100"/>
                      <a:pt x="1320" y="28846"/>
                    </a:cubicBezTo>
                    <a:cubicBezTo>
                      <a:pt x="5644" y="20458"/>
                      <a:pt x="10938" y="10355"/>
                      <a:pt x="10453" y="588"/>
                    </a:cubicBezTo>
                    <a:cubicBezTo>
                      <a:pt x="10453" y="196"/>
                      <a:pt x="10146" y="1"/>
                      <a:pt x="9838" y="1"/>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42"/>
              <p:cNvSpPr/>
              <p:nvPr/>
            </p:nvSpPr>
            <p:spPr>
              <a:xfrm>
                <a:off x="6732068" y="336635"/>
                <a:ext cx="35873" cy="80581"/>
              </a:xfrm>
              <a:custGeom>
                <a:avLst/>
                <a:gdLst/>
                <a:ahLst/>
                <a:cxnLst/>
                <a:rect l="l" t="t" r="r" b="b"/>
                <a:pathLst>
                  <a:path w="4812" h="10809" extrusionOk="0">
                    <a:moveTo>
                      <a:pt x="4048" y="1"/>
                    </a:moveTo>
                    <a:cubicBezTo>
                      <a:pt x="3794" y="1"/>
                      <a:pt x="3554" y="140"/>
                      <a:pt x="3493" y="460"/>
                    </a:cubicBezTo>
                    <a:cubicBezTo>
                      <a:pt x="2859" y="3703"/>
                      <a:pt x="1778" y="6834"/>
                      <a:pt x="212" y="9929"/>
                    </a:cubicBezTo>
                    <a:cubicBezTo>
                      <a:pt x="1" y="10378"/>
                      <a:pt x="483" y="10809"/>
                      <a:pt x="887" y="10809"/>
                    </a:cubicBezTo>
                    <a:cubicBezTo>
                      <a:pt x="1053" y="10809"/>
                      <a:pt x="1207" y="10736"/>
                      <a:pt x="1293" y="10562"/>
                    </a:cubicBezTo>
                    <a:cubicBezTo>
                      <a:pt x="2859" y="7431"/>
                      <a:pt x="4089" y="4188"/>
                      <a:pt x="4723" y="758"/>
                    </a:cubicBezTo>
                    <a:cubicBezTo>
                      <a:pt x="4811" y="294"/>
                      <a:pt x="4416" y="1"/>
                      <a:pt x="4048" y="1"/>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42"/>
              <p:cNvSpPr/>
              <p:nvPr/>
            </p:nvSpPr>
            <p:spPr>
              <a:xfrm>
                <a:off x="6585383" y="560434"/>
                <a:ext cx="179934" cy="213101"/>
              </a:xfrm>
              <a:custGeom>
                <a:avLst/>
                <a:gdLst/>
                <a:ahLst/>
                <a:cxnLst/>
                <a:rect l="l" t="t" r="r" b="b"/>
                <a:pathLst>
                  <a:path w="24136" h="28585" extrusionOk="0">
                    <a:moveTo>
                      <a:pt x="892" y="0"/>
                    </a:moveTo>
                    <a:cubicBezTo>
                      <a:pt x="446" y="0"/>
                      <a:pt x="1" y="439"/>
                      <a:pt x="316" y="860"/>
                    </a:cubicBezTo>
                    <a:cubicBezTo>
                      <a:pt x="7623" y="10180"/>
                      <a:pt x="14930" y="19500"/>
                      <a:pt x="22833" y="28372"/>
                    </a:cubicBezTo>
                    <a:cubicBezTo>
                      <a:pt x="22982" y="28522"/>
                      <a:pt x="23140" y="28584"/>
                      <a:pt x="23287" y="28584"/>
                    </a:cubicBezTo>
                    <a:cubicBezTo>
                      <a:pt x="23765" y="28584"/>
                      <a:pt x="24136" y="27925"/>
                      <a:pt x="23765" y="27440"/>
                    </a:cubicBezTo>
                    <a:cubicBezTo>
                      <a:pt x="15862" y="18754"/>
                      <a:pt x="8704" y="9583"/>
                      <a:pt x="1397" y="263"/>
                    </a:cubicBezTo>
                    <a:cubicBezTo>
                      <a:pt x="1266" y="77"/>
                      <a:pt x="1079" y="0"/>
                      <a:pt x="892" y="0"/>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42"/>
              <p:cNvSpPr/>
              <p:nvPr/>
            </p:nvSpPr>
            <p:spPr>
              <a:xfrm>
                <a:off x="6413985" y="771105"/>
                <a:ext cx="179658" cy="203917"/>
              </a:xfrm>
              <a:custGeom>
                <a:avLst/>
                <a:gdLst/>
                <a:ahLst/>
                <a:cxnLst/>
                <a:rect l="l" t="t" r="r" b="b"/>
                <a:pathLst>
                  <a:path w="24099" h="27353" extrusionOk="0">
                    <a:moveTo>
                      <a:pt x="899" y="0"/>
                    </a:moveTo>
                    <a:cubicBezTo>
                      <a:pt x="441" y="0"/>
                      <a:pt x="0" y="448"/>
                      <a:pt x="343" y="896"/>
                    </a:cubicBezTo>
                    <a:cubicBezTo>
                      <a:pt x="7016" y="10365"/>
                      <a:pt x="14919" y="18604"/>
                      <a:pt x="22711" y="27141"/>
                    </a:cubicBezTo>
                    <a:cubicBezTo>
                      <a:pt x="22851" y="27291"/>
                      <a:pt x="23010" y="27353"/>
                      <a:pt x="23163" y="27353"/>
                    </a:cubicBezTo>
                    <a:cubicBezTo>
                      <a:pt x="23661" y="27353"/>
                      <a:pt x="24099" y="26694"/>
                      <a:pt x="23643" y="26209"/>
                    </a:cubicBezTo>
                    <a:cubicBezTo>
                      <a:pt x="15851" y="17821"/>
                      <a:pt x="7948" y="9583"/>
                      <a:pt x="1424" y="263"/>
                    </a:cubicBezTo>
                    <a:cubicBezTo>
                      <a:pt x="1282" y="77"/>
                      <a:pt x="1089" y="0"/>
                      <a:pt x="899" y="0"/>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42"/>
              <p:cNvSpPr/>
              <p:nvPr/>
            </p:nvSpPr>
            <p:spPr>
              <a:xfrm>
                <a:off x="6881697" y="951471"/>
                <a:ext cx="71225" cy="59856"/>
              </a:xfrm>
              <a:custGeom>
                <a:avLst/>
                <a:gdLst/>
                <a:ahLst/>
                <a:cxnLst/>
                <a:rect l="l" t="t" r="r" b="b"/>
                <a:pathLst>
                  <a:path w="9554" h="8029" extrusionOk="0">
                    <a:moveTo>
                      <a:pt x="991" y="0"/>
                    </a:moveTo>
                    <a:cubicBezTo>
                      <a:pt x="463" y="0"/>
                      <a:pt x="0" y="588"/>
                      <a:pt x="496" y="1083"/>
                    </a:cubicBezTo>
                    <a:cubicBezTo>
                      <a:pt x="3143" y="3395"/>
                      <a:pt x="5454" y="6042"/>
                      <a:pt x="8437" y="7906"/>
                    </a:cubicBezTo>
                    <a:cubicBezTo>
                      <a:pt x="8543" y="7992"/>
                      <a:pt x="8650" y="8029"/>
                      <a:pt x="8752" y="8029"/>
                    </a:cubicBezTo>
                    <a:cubicBezTo>
                      <a:pt x="9219" y="8029"/>
                      <a:pt x="9554" y="7249"/>
                      <a:pt x="9033" y="6974"/>
                    </a:cubicBezTo>
                    <a:cubicBezTo>
                      <a:pt x="6237" y="4960"/>
                      <a:pt x="3926" y="2463"/>
                      <a:pt x="1428" y="151"/>
                    </a:cubicBezTo>
                    <a:cubicBezTo>
                      <a:pt x="1290" y="46"/>
                      <a:pt x="1138" y="0"/>
                      <a:pt x="991" y="0"/>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42"/>
              <p:cNvSpPr/>
              <p:nvPr/>
            </p:nvSpPr>
            <p:spPr>
              <a:xfrm>
                <a:off x="6844631" y="951583"/>
                <a:ext cx="45841" cy="36776"/>
              </a:xfrm>
              <a:custGeom>
                <a:avLst/>
                <a:gdLst/>
                <a:ahLst/>
                <a:cxnLst/>
                <a:rect l="l" t="t" r="r" b="b"/>
                <a:pathLst>
                  <a:path w="6149" h="4933" extrusionOk="0">
                    <a:moveTo>
                      <a:pt x="1048" y="1"/>
                    </a:moveTo>
                    <a:cubicBezTo>
                      <a:pt x="502" y="1"/>
                      <a:pt x="0" y="679"/>
                      <a:pt x="510" y="1068"/>
                    </a:cubicBezTo>
                    <a:cubicBezTo>
                      <a:pt x="2038" y="2299"/>
                      <a:pt x="3455" y="3380"/>
                      <a:pt x="4834" y="4796"/>
                    </a:cubicBezTo>
                    <a:cubicBezTo>
                      <a:pt x="4969" y="4891"/>
                      <a:pt x="5110" y="4932"/>
                      <a:pt x="5244" y="4932"/>
                    </a:cubicBezTo>
                    <a:cubicBezTo>
                      <a:pt x="5743" y="4932"/>
                      <a:pt x="6148" y="4364"/>
                      <a:pt x="5766" y="3864"/>
                    </a:cubicBezTo>
                    <a:cubicBezTo>
                      <a:pt x="4387" y="2634"/>
                      <a:pt x="2821" y="1367"/>
                      <a:pt x="1442" y="136"/>
                    </a:cubicBezTo>
                    <a:cubicBezTo>
                      <a:pt x="1317" y="41"/>
                      <a:pt x="1181" y="1"/>
                      <a:pt x="1048" y="1"/>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42"/>
              <p:cNvSpPr/>
              <p:nvPr/>
            </p:nvSpPr>
            <p:spPr>
              <a:xfrm>
                <a:off x="6335387" y="495330"/>
                <a:ext cx="21247" cy="85859"/>
              </a:xfrm>
              <a:custGeom>
                <a:avLst/>
                <a:gdLst/>
                <a:ahLst/>
                <a:cxnLst/>
                <a:rect l="l" t="t" r="r" b="b"/>
                <a:pathLst>
                  <a:path w="2850" h="11517" extrusionOk="0">
                    <a:moveTo>
                      <a:pt x="1189" y="1"/>
                    </a:moveTo>
                    <a:cubicBezTo>
                      <a:pt x="936" y="1"/>
                      <a:pt x="695" y="140"/>
                      <a:pt x="634" y="459"/>
                    </a:cubicBezTo>
                    <a:cubicBezTo>
                      <a:pt x="0" y="4187"/>
                      <a:pt x="149" y="7580"/>
                      <a:pt x="1566" y="11159"/>
                    </a:cubicBezTo>
                    <a:cubicBezTo>
                      <a:pt x="1662" y="11412"/>
                      <a:pt x="1840" y="11517"/>
                      <a:pt x="2027" y="11517"/>
                    </a:cubicBezTo>
                    <a:cubicBezTo>
                      <a:pt x="2419" y="11517"/>
                      <a:pt x="2849" y="11055"/>
                      <a:pt x="2647" y="10525"/>
                    </a:cubicBezTo>
                    <a:cubicBezTo>
                      <a:pt x="1380" y="7431"/>
                      <a:pt x="1231" y="4187"/>
                      <a:pt x="1864" y="758"/>
                    </a:cubicBezTo>
                    <a:cubicBezTo>
                      <a:pt x="1953" y="294"/>
                      <a:pt x="1557" y="1"/>
                      <a:pt x="1189" y="1"/>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42"/>
              <p:cNvSpPr/>
              <p:nvPr/>
            </p:nvSpPr>
            <p:spPr>
              <a:xfrm>
                <a:off x="6362069" y="594630"/>
                <a:ext cx="11399" cy="9460"/>
              </a:xfrm>
              <a:custGeom>
                <a:avLst/>
                <a:gdLst/>
                <a:ahLst/>
                <a:cxnLst/>
                <a:rect l="l" t="t" r="r" b="b"/>
                <a:pathLst>
                  <a:path w="1529" h="1269" extrusionOk="0">
                    <a:moveTo>
                      <a:pt x="783" y="1"/>
                    </a:moveTo>
                    <a:cubicBezTo>
                      <a:pt x="0" y="1"/>
                      <a:pt x="0" y="1268"/>
                      <a:pt x="783" y="1268"/>
                    </a:cubicBezTo>
                    <a:cubicBezTo>
                      <a:pt x="1529" y="1268"/>
                      <a:pt x="1529" y="1"/>
                      <a:pt x="783" y="1"/>
                    </a:cubicBezTo>
                    <a:close/>
                  </a:path>
                </a:pathLst>
              </a:custGeom>
              <a:solidFill>
                <a:srgbClr val="941E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94" name="Google Shape;1494;p42"/>
            <p:cNvSpPr/>
            <p:nvPr/>
          </p:nvSpPr>
          <p:spPr>
            <a:xfrm>
              <a:off x="7015179" y="548499"/>
              <a:ext cx="60035" cy="148138"/>
            </a:xfrm>
            <a:custGeom>
              <a:avLst/>
              <a:gdLst/>
              <a:ahLst/>
              <a:cxnLst/>
              <a:rect l="l" t="t" r="r" b="b"/>
              <a:pathLst>
                <a:path w="8053" h="19871" extrusionOk="0">
                  <a:moveTo>
                    <a:pt x="2797" y="0"/>
                  </a:moveTo>
                  <a:cubicBezTo>
                    <a:pt x="2461" y="0"/>
                    <a:pt x="2014" y="0"/>
                    <a:pt x="1529" y="783"/>
                  </a:cubicBezTo>
                  <a:cubicBezTo>
                    <a:pt x="1" y="3095"/>
                    <a:pt x="1082" y="12713"/>
                    <a:pt x="3393" y="19871"/>
                  </a:cubicBezTo>
                  <a:cubicBezTo>
                    <a:pt x="4810" y="16926"/>
                    <a:pt x="6525" y="14912"/>
                    <a:pt x="8053" y="10700"/>
                  </a:cubicBezTo>
                  <a:cubicBezTo>
                    <a:pt x="7755" y="7755"/>
                    <a:pt x="6823" y="4660"/>
                    <a:pt x="5108" y="2163"/>
                  </a:cubicBezTo>
                  <a:cubicBezTo>
                    <a:pt x="4325" y="783"/>
                    <a:pt x="3579" y="150"/>
                    <a:pt x="27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42"/>
            <p:cNvSpPr/>
            <p:nvPr/>
          </p:nvSpPr>
          <p:spPr>
            <a:xfrm>
              <a:off x="7143576" y="391996"/>
              <a:ext cx="63651" cy="172628"/>
            </a:xfrm>
            <a:custGeom>
              <a:avLst/>
              <a:gdLst/>
              <a:ahLst/>
              <a:cxnLst/>
              <a:rect l="l" t="t" r="r" b="b"/>
              <a:pathLst>
                <a:path w="8538" h="23156" extrusionOk="0">
                  <a:moveTo>
                    <a:pt x="5159" y="0"/>
                  </a:moveTo>
                  <a:cubicBezTo>
                    <a:pt x="3055" y="0"/>
                    <a:pt x="1252" y="3412"/>
                    <a:pt x="485" y="9325"/>
                  </a:cubicBezTo>
                  <a:lnTo>
                    <a:pt x="1" y="23156"/>
                  </a:lnTo>
                  <a:cubicBezTo>
                    <a:pt x="4064" y="20844"/>
                    <a:pt x="6860" y="17713"/>
                    <a:pt x="8091" y="14470"/>
                  </a:cubicBezTo>
                  <a:cubicBezTo>
                    <a:pt x="8389" y="11823"/>
                    <a:pt x="8538" y="9474"/>
                    <a:pt x="8389" y="7312"/>
                  </a:cubicBezTo>
                  <a:cubicBezTo>
                    <a:pt x="8091" y="2801"/>
                    <a:pt x="7009" y="154"/>
                    <a:pt x="5295" y="5"/>
                  </a:cubicBezTo>
                  <a:cubicBezTo>
                    <a:pt x="5249" y="2"/>
                    <a:pt x="5204" y="0"/>
                    <a:pt x="515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42"/>
            <p:cNvSpPr/>
            <p:nvPr/>
          </p:nvSpPr>
          <p:spPr>
            <a:xfrm>
              <a:off x="7296188" y="465391"/>
              <a:ext cx="40965" cy="39407"/>
            </a:xfrm>
            <a:custGeom>
              <a:avLst/>
              <a:gdLst/>
              <a:ahLst/>
              <a:cxnLst/>
              <a:rect l="l" t="t" r="r" b="b"/>
              <a:pathLst>
                <a:path w="5495" h="5286" extrusionOk="0">
                  <a:moveTo>
                    <a:pt x="4599" y="0"/>
                  </a:moveTo>
                  <a:cubicBezTo>
                    <a:pt x="4414" y="0"/>
                    <a:pt x="4228" y="77"/>
                    <a:pt x="4097" y="263"/>
                  </a:cubicBezTo>
                  <a:cubicBezTo>
                    <a:pt x="2979" y="1679"/>
                    <a:pt x="1749" y="3059"/>
                    <a:pt x="369" y="4289"/>
                  </a:cubicBezTo>
                  <a:cubicBezTo>
                    <a:pt x="0" y="4658"/>
                    <a:pt x="365" y="5285"/>
                    <a:pt x="840" y="5285"/>
                  </a:cubicBezTo>
                  <a:cubicBezTo>
                    <a:pt x="990" y="5285"/>
                    <a:pt x="1150" y="5223"/>
                    <a:pt x="1301" y="5072"/>
                  </a:cubicBezTo>
                  <a:cubicBezTo>
                    <a:pt x="2681" y="3842"/>
                    <a:pt x="3911" y="2425"/>
                    <a:pt x="5178" y="897"/>
                  </a:cubicBezTo>
                  <a:cubicBezTo>
                    <a:pt x="5495" y="448"/>
                    <a:pt x="5047" y="0"/>
                    <a:pt x="45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42"/>
            <p:cNvSpPr/>
            <p:nvPr/>
          </p:nvSpPr>
          <p:spPr>
            <a:xfrm>
              <a:off x="7038245" y="585811"/>
              <a:ext cx="9185" cy="27106"/>
            </a:xfrm>
            <a:custGeom>
              <a:avLst/>
              <a:gdLst/>
              <a:ahLst/>
              <a:cxnLst/>
              <a:rect l="l" t="t" r="r" b="b"/>
              <a:pathLst>
                <a:path w="1232" h="3636" extrusionOk="0">
                  <a:moveTo>
                    <a:pt x="616" y="0"/>
                  </a:moveTo>
                  <a:cubicBezTo>
                    <a:pt x="308" y="0"/>
                    <a:pt x="1" y="196"/>
                    <a:pt x="1" y="587"/>
                  </a:cubicBezTo>
                  <a:lnTo>
                    <a:pt x="1" y="3048"/>
                  </a:lnTo>
                  <a:cubicBezTo>
                    <a:pt x="1" y="3439"/>
                    <a:pt x="308" y="3635"/>
                    <a:pt x="616" y="3635"/>
                  </a:cubicBezTo>
                  <a:cubicBezTo>
                    <a:pt x="923" y="3635"/>
                    <a:pt x="1231" y="3439"/>
                    <a:pt x="1231" y="3048"/>
                  </a:cubicBezTo>
                  <a:lnTo>
                    <a:pt x="1231" y="587"/>
                  </a:lnTo>
                  <a:cubicBezTo>
                    <a:pt x="1231" y="196"/>
                    <a:pt x="923" y="0"/>
                    <a:pt x="61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theme/theme1.xml><?xml version="1.0" encoding="utf-8"?>
<a:theme xmlns:a="http://schemas.openxmlformats.org/drawingml/2006/main" name="HIV Disease by Slidesgo">
  <a:themeElements>
    <a:clrScheme name="Simple Light">
      <a:dk1>
        <a:srgbClr val="D6473F"/>
      </a:dk1>
      <a:lt1>
        <a:srgbClr val="FFFAF3"/>
      </a:lt1>
      <a:dk2>
        <a:srgbClr val="13242C"/>
      </a:dk2>
      <a:lt2>
        <a:srgbClr val="E7DFD8"/>
      </a:lt2>
      <a:accent1>
        <a:srgbClr val="B7A89E"/>
      </a:accent1>
      <a:accent2>
        <a:srgbClr val="D6473F"/>
      </a:accent2>
      <a:accent3>
        <a:srgbClr val="FD8E65"/>
      </a:accent3>
      <a:accent4>
        <a:srgbClr val="FF867C"/>
      </a:accent4>
      <a:accent5>
        <a:srgbClr val="3F5477"/>
      </a:accent5>
      <a:accent6>
        <a:srgbClr val="FCC068"/>
      </a:accent6>
      <a:hlink>
        <a:srgbClr val="D6473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2127</Words>
  <Application>Microsoft Office PowerPoint</Application>
  <PresentationFormat>On-screen Show (16:9)</PresentationFormat>
  <Paragraphs>115</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Poppins</vt:lpstr>
      <vt:lpstr>Times New Roman</vt:lpstr>
      <vt:lpstr>Montserrat</vt:lpstr>
      <vt:lpstr>Poppins SemiBold</vt:lpstr>
      <vt:lpstr>Arial</vt:lpstr>
      <vt:lpstr>HIV Disease by Slidesgo</vt:lpstr>
      <vt:lpstr>SUPPORT PROVIDED FOR PEOPLE LIVING WITH HIV IN THE UK Student: Crizanta Barros</vt:lpstr>
      <vt:lpstr>INTRODUCTION</vt:lpstr>
      <vt:lpstr>BACKGROUND</vt:lpstr>
      <vt:lpstr>METHOD</vt:lpstr>
      <vt:lpstr>RESULTS</vt:lpstr>
      <vt:lpstr>RESULTS</vt:lpstr>
      <vt:lpstr>Discussion</vt:lpstr>
      <vt:lpstr>Recommendations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 PROVIDED FOR PEOPLE LIVING WITH HIV IN THE UK</dc:title>
  <dc:creator>user 1</dc:creator>
  <cp:lastModifiedBy>crizanta Barros</cp:lastModifiedBy>
  <cp:revision>7</cp:revision>
  <dcterms:modified xsi:type="dcterms:W3CDTF">2023-01-16T23:35:39Z</dcterms:modified>
</cp:coreProperties>
</file>