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65512-1A36-44B2-8CF3-BA3D05FB6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Enterprise- Business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D9984-7DF3-4D8B-BF82-BB7FE0865B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Business name</a:t>
            </a:r>
          </a:p>
          <a:p>
            <a:r>
              <a:rPr lang="en-GB" dirty="0"/>
              <a:t>Business owner/owners – sole trader or partnership or social enterprise</a:t>
            </a:r>
          </a:p>
          <a:p>
            <a:r>
              <a:rPr lang="en-GB" dirty="0"/>
              <a:t>Mission statement</a:t>
            </a:r>
          </a:p>
          <a:p>
            <a:r>
              <a:rPr lang="en-GB" dirty="0"/>
              <a:t>Aims and Objectives of Business</a:t>
            </a:r>
          </a:p>
          <a:p>
            <a:r>
              <a:rPr lang="en-GB" dirty="0"/>
              <a:t>Introduction – Why have you chosen this type of product or service to base the business on</a:t>
            </a:r>
          </a:p>
          <a:p>
            <a:r>
              <a:rPr lang="en-GB" dirty="0"/>
              <a:t>Include a rationale of your business idea, discuss why you think there will be demand for your product e.g. quality, few competitors, what is your products unique selling point</a:t>
            </a:r>
          </a:p>
        </p:txBody>
      </p:sp>
    </p:spTree>
    <p:extLst>
      <p:ext uri="{BB962C8B-B14F-4D97-AF65-F5344CB8AC3E}">
        <p14:creationId xmlns:p14="http://schemas.microsoft.com/office/powerpoint/2010/main" val="835430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1DC30-562C-45CA-8EB8-DFA954EAE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Product/Service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E02C4-E74D-4483-9270-B7F9DA6506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what your product/Service will be</a:t>
            </a:r>
          </a:p>
          <a:p>
            <a:endParaRPr lang="en-GB" sz="3200" dirty="0"/>
          </a:p>
          <a:p>
            <a:r>
              <a:rPr lang="en-GB" sz="3200" dirty="0"/>
              <a:t>Marketing activities</a:t>
            </a:r>
          </a:p>
          <a:p>
            <a:r>
              <a:rPr lang="en-GB" dirty="0"/>
              <a:t>Use academic sources to define i.e. marketing mix</a:t>
            </a:r>
          </a:p>
          <a:p>
            <a:r>
              <a:rPr lang="en-GB" dirty="0"/>
              <a:t>Using your digital skills produce a questionnaire to establish if there may be a demand for your product</a:t>
            </a:r>
          </a:p>
          <a:p>
            <a:r>
              <a:rPr lang="en-GB" dirty="0"/>
              <a:t>Use examples of promotional material </a:t>
            </a:r>
            <a:r>
              <a:rPr lang="en-GB" dirty="0" err="1"/>
              <a:t>e,g</a:t>
            </a:r>
            <a:r>
              <a:rPr lang="en-GB" dirty="0"/>
              <a:t>. flyers, online adverts, say where you will advertise and also the cost  </a:t>
            </a:r>
          </a:p>
        </p:txBody>
      </p:sp>
    </p:spTree>
    <p:extLst>
      <p:ext uri="{BB962C8B-B14F-4D97-AF65-F5344CB8AC3E}">
        <p14:creationId xmlns:p14="http://schemas.microsoft.com/office/powerpoint/2010/main" val="4154801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69584-B118-494F-B6F9-93CB1FFD5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Physical </a:t>
            </a:r>
            <a:r>
              <a:rPr lang="en-GB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71D26-A81C-4566-8FF2-1E0304A1A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will the business be based – is it going to be a bricks or clicks business venture </a:t>
            </a:r>
          </a:p>
          <a:p>
            <a:endParaRPr lang="en-GB" dirty="0"/>
          </a:p>
          <a:p>
            <a:r>
              <a:rPr lang="en-GB" dirty="0"/>
              <a:t>What other physical resources might the business require- Equipment e.g. fixtures and fittings I.T. etc costings of these and source of costings</a:t>
            </a:r>
          </a:p>
        </p:txBody>
      </p:sp>
    </p:spTree>
    <p:extLst>
      <p:ext uri="{BB962C8B-B14F-4D97-AF65-F5344CB8AC3E}">
        <p14:creationId xmlns:p14="http://schemas.microsoft.com/office/powerpoint/2010/main" val="3999426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AA62E-DC63-4837-BC56-8BBA081BA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Financial </a:t>
            </a:r>
            <a:r>
              <a:rPr lang="en-GB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D40D4-A31D-4B02-8F61-667F69E468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will the business finance be obtained from – bank loans, investors – if so who will these be, business grants – where will this come from, business angel or crowding</a:t>
            </a:r>
          </a:p>
          <a:p>
            <a:endParaRPr lang="en-GB" dirty="0"/>
          </a:p>
          <a:p>
            <a:r>
              <a:rPr lang="en-GB" dirty="0"/>
              <a:t>Justify your choices</a:t>
            </a:r>
          </a:p>
        </p:txBody>
      </p:sp>
    </p:spTree>
    <p:extLst>
      <p:ext uri="{BB962C8B-B14F-4D97-AF65-F5344CB8AC3E}">
        <p14:creationId xmlns:p14="http://schemas.microsoft.com/office/powerpoint/2010/main" val="3770164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2BBB0-E080-434D-8DD3-034B8B189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59FCE-07AE-4FA7-A024-1AFC9AA200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qualifications/skills or experience do the owners have in relation to the chosen business venture?</a:t>
            </a:r>
          </a:p>
          <a:p>
            <a:endParaRPr lang="en-GB" dirty="0"/>
          </a:p>
          <a:p>
            <a:r>
              <a:rPr lang="en-GB" dirty="0"/>
              <a:t>How will you decide which of the owners will undertake the following role –</a:t>
            </a:r>
          </a:p>
          <a:p>
            <a:r>
              <a:rPr lang="en-GB" dirty="0"/>
              <a:t>Human Resources, Marketing Finance, Operations (physical and product/service) manager</a:t>
            </a:r>
          </a:p>
          <a:p>
            <a:r>
              <a:rPr lang="en-GB" dirty="0"/>
              <a:t>Remember to include legal aspects</a:t>
            </a:r>
          </a:p>
          <a:p>
            <a:r>
              <a:rPr lang="en-GB" dirty="0"/>
              <a:t>Will you need to employ other people in the business – if so where will you obtain these people from, what qualifications/skills/experience do they need</a:t>
            </a:r>
          </a:p>
        </p:txBody>
      </p:sp>
    </p:spTree>
    <p:extLst>
      <p:ext uri="{BB962C8B-B14F-4D97-AF65-F5344CB8AC3E}">
        <p14:creationId xmlns:p14="http://schemas.microsoft.com/office/powerpoint/2010/main" val="2236887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5C492-1363-405B-8947-1E7E1CA92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64A51-F2F3-4F0E-936F-29C56646C2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main strengths, weaknesses, opportunities and </a:t>
            </a:r>
            <a:r>
              <a:rPr lang="en-GB"/>
              <a:t>threats facing </a:t>
            </a:r>
            <a:r>
              <a:rPr lang="en-GB" dirty="0"/>
              <a:t>the business</a:t>
            </a:r>
          </a:p>
          <a:p>
            <a:endParaRPr lang="en-GB" dirty="0"/>
          </a:p>
          <a:p>
            <a:r>
              <a:rPr lang="en-GB" dirty="0"/>
              <a:t>For the final plan include a 12 month cash flow</a:t>
            </a:r>
          </a:p>
        </p:txBody>
      </p:sp>
    </p:spTree>
    <p:extLst>
      <p:ext uri="{BB962C8B-B14F-4D97-AF65-F5344CB8AC3E}">
        <p14:creationId xmlns:p14="http://schemas.microsoft.com/office/powerpoint/2010/main" val="33966769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TM02900722[[fn=Ion Boardroom]]</Template>
  <TotalTime>36</TotalTime>
  <Words>338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 Boardroom</vt:lpstr>
      <vt:lpstr>Managing Enterprise- Business Plan</vt:lpstr>
      <vt:lpstr>Product/Service</vt:lpstr>
      <vt:lpstr>Physical Resources</vt:lpstr>
      <vt:lpstr>Financial Resources</vt:lpstr>
      <vt:lpstr>Human Resources</vt:lpstr>
      <vt:lpstr>SWOT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Brynach Heffernan</dc:creator>
  <cp:lastModifiedBy>Brynach Heffernan</cp:lastModifiedBy>
  <cp:revision>5</cp:revision>
  <dcterms:created xsi:type="dcterms:W3CDTF">2020-10-15T14:41:07Z</dcterms:created>
  <dcterms:modified xsi:type="dcterms:W3CDTF">2020-10-20T14:09:37Z</dcterms:modified>
</cp:coreProperties>
</file>