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90" r:id="rId1"/>
  </p:sldMasterIdLst>
  <p:sldIdLst>
    <p:sldId id="256" r:id="rId2"/>
  </p:sldIdLst>
  <p:sldSz cx="6858000" cy="12192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C176E95-59D3-5C09-BD4C-760BBB933C16}" v="1546" dt="2026-02-27T21:38:26.497"/>
    <p1510:client id="{92345798-C6C7-03C7-D8B5-703BDC31EE13}" v="517" dt="2026-02-27T15:46:46.830"/>
    <p1510:client id="{DA7EF779-7AB9-8EB1-2680-3E281949EDEF}" v="298" dt="2026-02-27T19:22:19.60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hel Yohanes Tsegaye (2523394)" userId="S::2523394@student.uwtsd.ac.uk::4db04896-82aa-4167-9903-b52605128ed7" providerId="AD" clId="Web-{7C176E95-59D3-5C09-BD4C-760BBB933C16}"/>
    <pc:docChg chg="mod delSld modSld addMainMaster delMainMaster">
      <pc:chgData name="Rahel Yohanes Tsegaye (2523394)" userId="S::2523394@student.uwtsd.ac.uk::4db04896-82aa-4167-9903-b52605128ed7" providerId="AD" clId="Web-{7C176E95-59D3-5C09-BD4C-760BBB933C16}" dt="2026-02-27T21:38:26.497" v="1528" actId="1076"/>
      <pc:docMkLst>
        <pc:docMk/>
      </pc:docMkLst>
      <pc:sldChg chg="addSp delSp modSp mod modClrScheme chgLayout">
        <pc:chgData name="Rahel Yohanes Tsegaye (2523394)" userId="S::2523394@student.uwtsd.ac.uk::4db04896-82aa-4167-9903-b52605128ed7" providerId="AD" clId="Web-{7C176E95-59D3-5C09-BD4C-760BBB933C16}" dt="2026-02-27T21:38:26.497" v="1528" actId="1076"/>
        <pc:sldMkLst>
          <pc:docMk/>
          <pc:sldMk cId="109857222" sldId="256"/>
        </pc:sldMkLst>
        <pc:spChg chg="mod">
          <ac:chgData name="Rahel Yohanes Tsegaye (2523394)" userId="S::2523394@student.uwtsd.ac.uk::4db04896-82aa-4167-9903-b52605128ed7" providerId="AD" clId="Web-{7C176E95-59D3-5C09-BD4C-760BBB933C16}" dt="2026-02-27T21:34:09.061" v="1500" actId="14100"/>
          <ac:spMkLst>
            <pc:docMk/>
            <pc:sldMk cId="109857222" sldId="256"/>
            <ac:spMk id="2" creationId="{F8392A21-31CF-C529-A312-7AF89097283B}"/>
          </ac:spMkLst>
        </pc:spChg>
        <pc:spChg chg="mod ord">
          <ac:chgData name="Rahel Yohanes Tsegaye (2523394)" userId="S::2523394@student.uwtsd.ac.uk::4db04896-82aa-4167-9903-b52605128ed7" providerId="AD" clId="Web-{7C176E95-59D3-5C09-BD4C-760BBB933C16}" dt="2026-02-27T21:34:33.749" v="1502"/>
          <ac:spMkLst>
            <pc:docMk/>
            <pc:sldMk cId="109857222" sldId="256"/>
            <ac:spMk id="3" creationId="{9C39D9C6-76A8-4DD7-E060-D7D60742313C}"/>
          </ac:spMkLst>
        </pc:spChg>
        <pc:spChg chg="add del mod">
          <ac:chgData name="Rahel Yohanes Tsegaye (2523394)" userId="S::2523394@student.uwtsd.ac.uk::4db04896-82aa-4167-9903-b52605128ed7" providerId="AD" clId="Web-{7C176E95-59D3-5C09-BD4C-760BBB933C16}" dt="2026-02-27T21:29:55.694" v="1459" actId="20577"/>
          <ac:spMkLst>
            <pc:docMk/>
            <pc:sldMk cId="109857222" sldId="256"/>
            <ac:spMk id="4" creationId="{2F0B2B38-8A0C-04F6-A30A-0D011AB8046A}"/>
          </ac:spMkLst>
        </pc:spChg>
        <pc:spChg chg="add del mod">
          <ac:chgData name="Rahel Yohanes Tsegaye (2523394)" userId="S::2523394@student.uwtsd.ac.uk::4db04896-82aa-4167-9903-b52605128ed7" providerId="AD" clId="Web-{7C176E95-59D3-5C09-BD4C-760BBB933C16}" dt="2026-02-27T21:37:45.916" v="1524" actId="14100"/>
          <ac:spMkLst>
            <pc:docMk/>
            <pc:sldMk cId="109857222" sldId="256"/>
            <ac:spMk id="5" creationId="{642C3BC0-E12F-A097-B26A-32B2A428A2CE}"/>
          </ac:spMkLst>
        </pc:spChg>
        <pc:spChg chg="add del mod">
          <ac:chgData name="Rahel Yohanes Tsegaye (2523394)" userId="S::2523394@student.uwtsd.ac.uk::4db04896-82aa-4167-9903-b52605128ed7" providerId="AD" clId="Web-{7C176E95-59D3-5C09-BD4C-760BBB933C16}" dt="2026-02-27T21:31:54.869" v="1479" actId="20577"/>
          <ac:spMkLst>
            <pc:docMk/>
            <pc:sldMk cId="109857222" sldId="256"/>
            <ac:spMk id="8" creationId="{91733E2F-03CD-66A9-E981-3FD4B984095F}"/>
          </ac:spMkLst>
        </pc:spChg>
        <pc:spChg chg="mod">
          <ac:chgData name="Rahel Yohanes Tsegaye (2523394)" userId="S::2523394@student.uwtsd.ac.uk::4db04896-82aa-4167-9903-b52605128ed7" providerId="AD" clId="Web-{7C176E95-59D3-5C09-BD4C-760BBB933C16}" dt="2026-02-27T21:35:37.172" v="1510" actId="14100"/>
          <ac:spMkLst>
            <pc:docMk/>
            <pc:sldMk cId="109857222" sldId="256"/>
            <ac:spMk id="9" creationId="{74E03484-3477-C033-9471-B4713D871C27}"/>
          </ac:spMkLst>
        </pc:spChg>
        <pc:spChg chg="mod">
          <ac:chgData name="Rahel Yohanes Tsegaye (2523394)" userId="S::2523394@student.uwtsd.ac.uk::4db04896-82aa-4167-9903-b52605128ed7" providerId="AD" clId="Web-{7C176E95-59D3-5C09-BD4C-760BBB933C16}" dt="2026-02-27T21:35:17.625" v="1508" actId="1076"/>
          <ac:spMkLst>
            <pc:docMk/>
            <pc:sldMk cId="109857222" sldId="256"/>
            <ac:spMk id="10" creationId="{25E5D940-164B-1A31-5C0F-4C6152C1C0FB}"/>
          </ac:spMkLst>
        </pc:spChg>
        <pc:spChg chg="mod">
          <ac:chgData name="Rahel Yohanes Tsegaye (2523394)" userId="S::2523394@student.uwtsd.ac.uk::4db04896-82aa-4167-9903-b52605128ed7" providerId="AD" clId="Web-{7C176E95-59D3-5C09-BD4C-760BBB933C16}" dt="2026-02-27T21:37:27.039" v="1522" actId="1076"/>
          <ac:spMkLst>
            <pc:docMk/>
            <pc:sldMk cId="109857222" sldId="256"/>
            <ac:spMk id="11" creationId="{71D7FD68-E044-53F8-BEC9-D006794FE203}"/>
          </ac:spMkLst>
        </pc:spChg>
        <pc:spChg chg="mod">
          <ac:chgData name="Rahel Yohanes Tsegaye (2523394)" userId="S::2523394@student.uwtsd.ac.uk::4db04896-82aa-4167-9903-b52605128ed7" providerId="AD" clId="Web-{7C176E95-59D3-5C09-BD4C-760BBB933C16}" dt="2026-02-27T21:35:22.593" v="1509" actId="1076"/>
          <ac:spMkLst>
            <pc:docMk/>
            <pc:sldMk cId="109857222" sldId="256"/>
            <ac:spMk id="12" creationId="{17B2DFA0-D857-D9BB-AF5C-F2FED68FD2B4}"/>
          </ac:spMkLst>
        </pc:spChg>
        <pc:spChg chg="mod">
          <ac:chgData name="Rahel Yohanes Tsegaye (2523394)" userId="S::2523394@student.uwtsd.ac.uk::4db04896-82aa-4167-9903-b52605128ed7" providerId="AD" clId="Web-{7C176E95-59D3-5C09-BD4C-760BBB933C16}" dt="2026-02-27T21:33:40.717" v="1497" actId="14100"/>
          <ac:spMkLst>
            <pc:docMk/>
            <pc:sldMk cId="109857222" sldId="256"/>
            <ac:spMk id="15" creationId="{0EA85AF0-809B-B018-EB74-78E5C550F4FD}"/>
          </ac:spMkLst>
        </pc:spChg>
        <pc:spChg chg="mod">
          <ac:chgData name="Rahel Yohanes Tsegaye (2523394)" userId="S::2523394@student.uwtsd.ac.uk::4db04896-82aa-4167-9903-b52605128ed7" providerId="AD" clId="Web-{7C176E95-59D3-5C09-BD4C-760BBB933C16}" dt="2026-02-27T20:39:49.195" v="927" actId="14100"/>
          <ac:spMkLst>
            <pc:docMk/>
            <pc:sldMk cId="109857222" sldId="256"/>
            <ac:spMk id="16" creationId="{8FF59B27-B7B7-D299-9728-9E40EFCDA060}"/>
          </ac:spMkLst>
        </pc:spChg>
        <pc:spChg chg="mod">
          <ac:chgData name="Rahel Yohanes Tsegaye (2523394)" userId="S::2523394@student.uwtsd.ac.uk::4db04896-82aa-4167-9903-b52605128ed7" providerId="AD" clId="Web-{7C176E95-59D3-5C09-BD4C-760BBB933C16}" dt="2026-02-27T21:38:20.122" v="1527" actId="1076"/>
          <ac:spMkLst>
            <pc:docMk/>
            <pc:sldMk cId="109857222" sldId="256"/>
            <ac:spMk id="17" creationId="{DD8D7D25-04B9-6792-1C71-46D35E2864CE}"/>
          </ac:spMkLst>
        </pc:spChg>
        <pc:spChg chg="mod">
          <ac:chgData name="Rahel Yohanes Tsegaye (2523394)" userId="S::2523394@student.uwtsd.ac.uk::4db04896-82aa-4167-9903-b52605128ed7" providerId="AD" clId="Web-{7C176E95-59D3-5C09-BD4C-760BBB933C16}" dt="2026-02-27T20:51:16.186" v="1020" actId="14100"/>
          <ac:spMkLst>
            <pc:docMk/>
            <pc:sldMk cId="109857222" sldId="256"/>
            <ac:spMk id="18" creationId="{5B64E5A6-35DC-E02B-0BD1-4B5ADFE7EC8F}"/>
          </ac:spMkLst>
        </pc:spChg>
        <pc:spChg chg="mod">
          <ac:chgData name="Rahel Yohanes Tsegaye (2523394)" userId="S::2523394@student.uwtsd.ac.uk::4db04896-82aa-4167-9903-b52605128ed7" providerId="AD" clId="Web-{7C176E95-59D3-5C09-BD4C-760BBB933C16}" dt="2026-02-27T21:37:58.807" v="1526" actId="20577"/>
          <ac:spMkLst>
            <pc:docMk/>
            <pc:sldMk cId="109857222" sldId="256"/>
            <ac:spMk id="19" creationId="{D2CE06AA-E819-4D00-0A3C-053321F83BAB}"/>
          </ac:spMkLst>
        </pc:spChg>
        <pc:spChg chg="mod">
          <ac:chgData name="Rahel Yohanes Tsegaye (2523394)" userId="S::2523394@student.uwtsd.ac.uk::4db04896-82aa-4167-9903-b52605128ed7" providerId="AD" clId="Web-{7C176E95-59D3-5C09-BD4C-760BBB933C16}" dt="2026-02-27T21:38:26.497" v="1528" actId="1076"/>
          <ac:spMkLst>
            <pc:docMk/>
            <pc:sldMk cId="109857222" sldId="256"/>
            <ac:spMk id="20" creationId="{47DA4931-91CE-36B5-FC8C-5B5AB62FB57C}"/>
          </ac:spMkLst>
        </pc:spChg>
        <pc:spChg chg="add mod">
          <ac:chgData name="Rahel Yohanes Tsegaye (2523394)" userId="S::2523394@student.uwtsd.ac.uk::4db04896-82aa-4167-9903-b52605128ed7" providerId="AD" clId="Web-{7C176E95-59D3-5C09-BD4C-760BBB933C16}" dt="2026-02-27T21:30:30.836" v="1464"/>
          <ac:spMkLst>
            <pc:docMk/>
            <pc:sldMk cId="109857222" sldId="256"/>
            <ac:spMk id="21" creationId="{298DD09D-F0C7-A49A-53A0-BCB10197E32D}"/>
          </ac:spMkLst>
        </pc:spChg>
        <pc:spChg chg="mod">
          <ac:chgData name="Rahel Yohanes Tsegaye (2523394)" userId="S::2523394@student.uwtsd.ac.uk::4db04896-82aa-4167-9903-b52605128ed7" providerId="AD" clId="Web-{7C176E95-59D3-5C09-BD4C-760BBB933C16}" dt="2026-02-27T21:15:56.544" v="1360"/>
          <ac:spMkLst>
            <pc:docMk/>
            <pc:sldMk cId="109857222" sldId="256"/>
            <ac:spMk id="23" creationId="{673EAC17-1070-7C03-C8F0-89AD1CEB0FA5}"/>
          </ac:spMkLst>
        </pc:spChg>
        <pc:spChg chg="mod">
          <ac:chgData name="Rahel Yohanes Tsegaye (2523394)" userId="S::2523394@student.uwtsd.ac.uk::4db04896-82aa-4167-9903-b52605128ed7" providerId="AD" clId="Web-{7C176E95-59D3-5C09-BD4C-760BBB933C16}" dt="2026-02-27T20:56:09.449" v="1038" actId="1076"/>
          <ac:spMkLst>
            <pc:docMk/>
            <pc:sldMk cId="109857222" sldId="256"/>
            <ac:spMk id="24" creationId="{3CB184EE-5E25-9C88-F6DD-A297A1B5797A}"/>
          </ac:spMkLst>
        </pc:spChg>
        <pc:spChg chg="add del mod">
          <ac:chgData name="Rahel Yohanes Tsegaye (2523394)" userId="S::2523394@student.uwtsd.ac.uk::4db04896-82aa-4167-9903-b52605128ed7" providerId="AD" clId="Web-{7C176E95-59D3-5C09-BD4C-760BBB933C16}" dt="2026-02-27T20:17:20.111" v="644"/>
          <ac:spMkLst>
            <pc:docMk/>
            <pc:sldMk cId="109857222" sldId="256"/>
            <ac:spMk id="25" creationId="{D6F64E87-DC94-F59A-0926-A9B2A433A75F}"/>
          </ac:spMkLst>
        </pc:spChg>
        <pc:spChg chg="add del mod">
          <ac:chgData name="Rahel Yohanes Tsegaye (2523394)" userId="S::2523394@student.uwtsd.ac.uk::4db04896-82aa-4167-9903-b52605128ed7" providerId="AD" clId="Web-{7C176E95-59D3-5C09-BD4C-760BBB933C16}" dt="2026-02-27T20:16:58.360" v="641"/>
          <ac:spMkLst>
            <pc:docMk/>
            <pc:sldMk cId="109857222" sldId="256"/>
            <ac:spMk id="28" creationId="{D268D522-8EA7-807F-A6AC-D8694303F027}"/>
          </ac:spMkLst>
        </pc:spChg>
        <pc:spChg chg="add del mod">
          <ac:chgData name="Rahel Yohanes Tsegaye (2523394)" userId="S::2523394@student.uwtsd.ac.uk::4db04896-82aa-4167-9903-b52605128ed7" providerId="AD" clId="Web-{7C176E95-59D3-5C09-BD4C-760BBB933C16}" dt="2026-02-27T20:18:29.644" v="653"/>
          <ac:spMkLst>
            <pc:docMk/>
            <pc:sldMk cId="109857222" sldId="256"/>
            <ac:spMk id="31" creationId="{E536144C-172C-02A4-18FD-9E6726688C9F}"/>
          </ac:spMkLst>
        </pc:spChg>
        <pc:spChg chg="add mod">
          <ac:chgData name="Rahel Yohanes Tsegaye (2523394)" userId="S::2523394@student.uwtsd.ac.uk::4db04896-82aa-4167-9903-b52605128ed7" providerId="AD" clId="Web-{7C176E95-59D3-5C09-BD4C-760BBB933C16}" dt="2026-02-27T20:27:30.813" v="791" actId="20577"/>
          <ac:spMkLst>
            <pc:docMk/>
            <pc:sldMk cId="109857222" sldId="256"/>
            <ac:spMk id="34" creationId="{1B2F4AEE-D51A-338C-F304-BAF69C2323BA}"/>
          </ac:spMkLst>
        </pc:spChg>
        <pc:spChg chg="add del mod">
          <ac:chgData name="Rahel Yohanes Tsegaye (2523394)" userId="S::2523394@student.uwtsd.ac.uk::4db04896-82aa-4167-9903-b52605128ed7" providerId="AD" clId="Web-{7C176E95-59D3-5C09-BD4C-760BBB933C16}" dt="2026-02-27T20:21:07.508" v="685"/>
          <ac:spMkLst>
            <pc:docMk/>
            <pc:sldMk cId="109857222" sldId="256"/>
            <ac:spMk id="37" creationId="{1B6A8D74-269D-9E98-4072-AEB5D9D62609}"/>
          </ac:spMkLst>
        </pc:spChg>
        <pc:spChg chg="add del mod">
          <ac:chgData name="Rahel Yohanes Tsegaye (2523394)" userId="S::2523394@student.uwtsd.ac.uk::4db04896-82aa-4167-9903-b52605128ed7" providerId="AD" clId="Web-{7C176E95-59D3-5C09-BD4C-760BBB933C16}" dt="2026-02-27T20:27:39.375" v="795"/>
          <ac:spMkLst>
            <pc:docMk/>
            <pc:sldMk cId="109857222" sldId="256"/>
            <ac:spMk id="40" creationId="{95CC952A-CBD6-FF00-67F6-935F4CB74882}"/>
          </ac:spMkLst>
        </pc:spChg>
        <pc:spChg chg="add del mod">
          <ac:chgData name="Rahel Yohanes Tsegaye (2523394)" userId="S::2523394@student.uwtsd.ac.uk::4db04896-82aa-4167-9903-b52605128ed7" providerId="AD" clId="Web-{7C176E95-59D3-5C09-BD4C-760BBB933C16}" dt="2026-02-27T20:22:16.385" v="701"/>
          <ac:spMkLst>
            <pc:docMk/>
            <pc:sldMk cId="109857222" sldId="256"/>
            <ac:spMk id="43" creationId="{F6D7BFC0-84B5-D2F1-1273-FCDF585E79F8}"/>
          </ac:spMkLst>
        </pc:spChg>
        <pc:spChg chg="add del mod">
          <ac:chgData name="Rahel Yohanes Tsegaye (2523394)" userId="S::2523394@student.uwtsd.ac.uk::4db04896-82aa-4167-9903-b52605128ed7" providerId="AD" clId="Web-{7C176E95-59D3-5C09-BD4C-760BBB933C16}" dt="2026-02-27T21:13:08.291" v="1342"/>
          <ac:spMkLst>
            <pc:docMk/>
            <pc:sldMk cId="109857222" sldId="256"/>
            <ac:spMk id="46" creationId="{A505E912-84EB-912E-CBEF-779C3B9D0972}"/>
          </ac:spMkLst>
        </pc:spChg>
        <pc:spChg chg="add del mod">
          <ac:chgData name="Rahel Yohanes Tsegaye (2523394)" userId="S::2523394@student.uwtsd.ac.uk::4db04896-82aa-4167-9903-b52605128ed7" providerId="AD" clId="Web-{7C176E95-59D3-5C09-BD4C-760BBB933C16}" dt="2026-02-27T21:28:10.926" v="1434"/>
          <ac:spMkLst>
            <pc:docMk/>
            <pc:sldMk cId="109857222" sldId="256"/>
            <ac:spMk id="52" creationId="{68C29B32-42AB-5C6D-AACA-08C2EBEFE7BD}"/>
          </ac:spMkLst>
        </pc:spChg>
        <pc:graphicFrameChg chg="add del mod modGraphic">
          <ac:chgData name="Rahel Yohanes Tsegaye (2523394)" userId="S::2523394@student.uwtsd.ac.uk::4db04896-82aa-4167-9903-b52605128ed7" providerId="AD" clId="Web-{7C176E95-59D3-5C09-BD4C-760BBB933C16}" dt="2026-02-27T19:32:54.372" v="148"/>
          <ac:graphicFrameMkLst>
            <pc:docMk/>
            <pc:sldMk cId="109857222" sldId="256"/>
            <ac:graphicFrameMk id="6" creationId="{F17E12C6-DBB3-8B03-7E8D-2CFD35E5A759}"/>
          </ac:graphicFrameMkLst>
        </pc:graphicFrameChg>
        <pc:graphicFrameChg chg="add mod modGraphic">
          <ac:chgData name="Rahel Yohanes Tsegaye (2523394)" userId="S::2523394@student.uwtsd.ac.uk::4db04896-82aa-4167-9903-b52605128ed7" providerId="AD" clId="Web-{7C176E95-59D3-5C09-BD4C-760BBB933C16}" dt="2026-02-27T19:58:48.653" v="477"/>
          <ac:graphicFrameMkLst>
            <pc:docMk/>
            <pc:sldMk cId="109857222" sldId="256"/>
            <ac:graphicFrameMk id="13" creationId="{33F1F51E-5FA5-A7A6-C742-293B5A22F254}"/>
          </ac:graphicFrameMkLst>
        </pc:graphicFrameChg>
        <pc:picChg chg="mod">
          <ac:chgData name="Rahel Yohanes Tsegaye (2523394)" userId="S::2523394@student.uwtsd.ac.uk::4db04896-82aa-4167-9903-b52605128ed7" providerId="AD" clId="Web-{7C176E95-59D3-5C09-BD4C-760BBB933C16}" dt="2026-02-27T21:18:26.548" v="1383" actId="1076"/>
          <ac:picMkLst>
            <pc:docMk/>
            <pc:sldMk cId="109857222" sldId="256"/>
            <ac:picMk id="7" creationId="{5B0FBC82-A2DA-997D-0DBD-8A7DBFF90872}"/>
          </ac:picMkLst>
        </pc:picChg>
        <pc:picChg chg="add del mod">
          <ac:chgData name="Rahel Yohanes Tsegaye (2523394)" userId="S::2523394@student.uwtsd.ac.uk::4db04896-82aa-4167-9903-b52605128ed7" providerId="AD" clId="Web-{7C176E95-59D3-5C09-BD4C-760BBB933C16}" dt="2026-02-27T20:23:16.668" v="712"/>
          <ac:picMkLst>
            <pc:docMk/>
            <pc:sldMk cId="109857222" sldId="256"/>
            <ac:picMk id="22" creationId="{1AC6EBCE-E96C-3198-0FA1-C108BC58808C}"/>
          </ac:picMkLst>
        </pc:picChg>
        <pc:picChg chg="add del mod">
          <ac:chgData name="Rahel Yohanes Tsegaye (2523394)" userId="S::2523394@student.uwtsd.ac.uk::4db04896-82aa-4167-9903-b52605128ed7" providerId="AD" clId="Web-{7C176E95-59D3-5C09-BD4C-760BBB933C16}" dt="2026-02-27T20:16:58.360" v="642"/>
          <ac:picMkLst>
            <pc:docMk/>
            <pc:sldMk cId="109857222" sldId="256"/>
            <ac:picMk id="27" creationId="{B9C7DF0F-B8A5-25C8-DEAE-1992E2FD9A19}"/>
          </ac:picMkLst>
        </pc:picChg>
        <pc:picChg chg="add del mod">
          <ac:chgData name="Rahel Yohanes Tsegaye (2523394)" userId="S::2523394@student.uwtsd.ac.uk::4db04896-82aa-4167-9903-b52605128ed7" providerId="AD" clId="Web-{7C176E95-59D3-5C09-BD4C-760BBB933C16}" dt="2026-02-27T20:18:29.644" v="654"/>
          <ac:picMkLst>
            <pc:docMk/>
            <pc:sldMk cId="109857222" sldId="256"/>
            <ac:picMk id="30" creationId="{B4E03479-10AE-D7EB-4EC7-B208B4AF0501}"/>
          </ac:picMkLst>
        </pc:picChg>
        <pc:picChg chg="add del mod">
          <ac:chgData name="Rahel Yohanes Tsegaye (2523394)" userId="S::2523394@student.uwtsd.ac.uk::4db04896-82aa-4167-9903-b52605128ed7" providerId="AD" clId="Web-{7C176E95-59D3-5C09-BD4C-760BBB933C16}" dt="2026-02-27T20:20:24.117" v="678"/>
          <ac:picMkLst>
            <pc:docMk/>
            <pc:sldMk cId="109857222" sldId="256"/>
            <ac:picMk id="33" creationId="{85A59513-8933-57F4-EBF2-31CD19FA3BDE}"/>
          </ac:picMkLst>
        </pc:picChg>
        <pc:picChg chg="add del mod">
          <ac:chgData name="Rahel Yohanes Tsegaye (2523394)" userId="S::2523394@student.uwtsd.ac.uk::4db04896-82aa-4167-9903-b52605128ed7" providerId="AD" clId="Web-{7C176E95-59D3-5C09-BD4C-760BBB933C16}" dt="2026-02-27T20:21:07.508" v="686"/>
          <ac:picMkLst>
            <pc:docMk/>
            <pc:sldMk cId="109857222" sldId="256"/>
            <ac:picMk id="36" creationId="{B205D6F9-9C84-122D-EC05-8388CD804C95}"/>
          </ac:picMkLst>
        </pc:picChg>
        <pc:picChg chg="add del mod">
          <ac:chgData name="Rahel Yohanes Tsegaye (2523394)" userId="S::2523394@student.uwtsd.ac.uk::4db04896-82aa-4167-9903-b52605128ed7" providerId="AD" clId="Web-{7C176E95-59D3-5C09-BD4C-760BBB933C16}" dt="2026-02-27T20:23:19.668" v="713"/>
          <ac:picMkLst>
            <pc:docMk/>
            <pc:sldMk cId="109857222" sldId="256"/>
            <ac:picMk id="39" creationId="{88B8DD40-113D-8715-F673-B78ED1E095B0}"/>
          </ac:picMkLst>
        </pc:picChg>
        <pc:picChg chg="add del mod">
          <ac:chgData name="Rahel Yohanes Tsegaye (2523394)" userId="S::2523394@student.uwtsd.ac.uk::4db04896-82aa-4167-9903-b52605128ed7" providerId="AD" clId="Web-{7C176E95-59D3-5C09-BD4C-760BBB933C16}" dt="2026-02-27T20:22:16.385" v="702"/>
          <ac:picMkLst>
            <pc:docMk/>
            <pc:sldMk cId="109857222" sldId="256"/>
            <ac:picMk id="42" creationId="{A83A07C6-3085-545F-FE6A-6801CBBB8314}"/>
          </ac:picMkLst>
        </pc:picChg>
        <pc:picChg chg="add mod">
          <ac:chgData name="Rahel Yohanes Tsegaye (2523394)" userId="S::2523394@student.uwtsd.ac.uk::4db04896-82aa-4167-9903-b52605128ed7" providerId="AD" clId="Web-{7C176E95-59D3-5C09-BD4C-760BBB933C16}" dt="2026-02-27T21:23:24.070" v="1406" actId="14100"/>
          <ac:picMkLst>
            <pc:docMk/>
            <pc:sldMk cId="109857222" sldId="256"/>
            <ac:picMk id="45" creationId="{A4CF0129-E02A-D40B-11F1-D70786D2E08C}"/>
          </ac:picMkLst>
        </pc:picChg>
        <pc:picChg chg="add del mod">
          <ac:chgData name="Rahel Yohanes Tsegaye (2523394)" userId="S::2523394@student.uwtsd.ac.uk::4db04896-82aa-4167-9903-b52605128ed7" providerId="AD" clId="Web-{7C176E95-59D3-5C09-BD4C-760BBB933C16}" dt="2026-02-27T21:24:39.089" v="1408"/>
          <ac:picMkLst>
            <pc:docMk/>
            <pc:sldMk cId="109857222" sldId="256"/>
            <ac:picMk id="48" creationId="{0B6E6DD8-B30F-2E43-BF05-03DE03995CA7}"/>
          </ac:picMkLst>
        </pc:picChg>
        <pc:picChg chg="add del mod">
          <ac:chgData name="Rahel Yohanes Tsegaye (2523394)" userId="S::2523394@student.uwtsd.ac.uk::4db04896-82aa-4167-9903-b52605128ed7" providerId="AD" clId="Web-{7C176E95-59D3-5C09-BD4C-760BBB933C16}" dt="2026-02-27T21:26:04.874" v="1412"/>
          <ac:picMkLst>
            <pc:docMk/>
            <pc:sldMk cId="109857222" sldId="256"/>
            <ac:picMk id="49" creationId="{423E6590-FC67-47E5-29B4-0D62F6A692E7}"/>
          </ac:picMkLst>
        </pc:picChg>
        <pc:picChg chg="add del mod">
          <ac:chgData name="Rahel Yohanes Tsegaye (2523394)" userId="S::2523394@student.uwtsd.ac.uk::4db04896-82aa-4167-9903-b52605128ed7" providerId="AD" clId="Web-{7C176E95-59D3-5C09-BD4C-760BBB933C16}" dt="2026-02-27T21:28:17.989" v="1436"/>
          <ac:picMkLst>
            <pc:docMk/>
            <pc:sldMk cId="109857222" sldId="256"/>
            <ac:picMk id="50" creationId="{36D22381-7C6A-442B-9213-98E96394B405}"/>
          </ac:picMkLst>
        </pc:picChg>
        <pc:picChg chg="add del mod">
          <ac:chgData name="Rahel Yohanes Tsegaye (2523394)" userId="S::2523394@student.uwtsd.ac.uk::4db04896-82aa-4167-9903-b52605128ed7" providerId="AD" clId="Web-{7C176E95-59D3-5C09-BD4C-760BBB933C16}" dt="2026-02-27T21:28:46.318" v="1444"/>
          <ac:picMkLst>
            <pc:docMk/>
            <pc:sldMk cId="109857222" sldId="256"/>
            <ac:picMk id="51" creationId="{65518BAE-87D3-A0FE-A851-076BBF86F481}"/>
          </ac:picMkLst>
        </pc:picChg>
        <pc:picChg chg="add mod">
          <ac:chgData name="Rahel Yohanes Tsegaye (2523394)" userId="S::2523394@student.uwtsd.ac.uk::4db04896-82aa-4167-9903-b52605128ed7" providerId="AD" clId="Web-{7C176E95-59D3-5C09-BD4C-760BBB933C16}" dt="2026-02-27T21:30:11.460" v="1463" actId="1076"/>
          <ac:picMkLst>
            <pc:docMk/>
            <pc:sldMk cId="109857222" sldId="256"/>
            <ac:picMk id="54" creationId="{8869867E-E7AD-2377-1D1C-F8C564DC3585}"/>
          </ac:picMkLst>
        </pc:picChg>
      </pc:sldChg>
      <pc:sldChg chg="del mod modClrScheme chgLayout">
        <pc:chgData name="Rahel Yohanes Tsegaye (2523394)" userId="S::2523394@student.uwtsd.ac.uk::4db04896-82aa-4167-9903-b52605128ed7" providerId="AD" clId="Web-{7C176E95-59D3-5C09-BD4C-760BBB933C16}" dt="2026-02-27T21:24:50.934" v="1409"/>
        <pc:sldMkLst>
          <pc:docMk/>
          <pc:sldMk cId="2288774320" sldId="257"/>
        </pc:sldMkLst>
      </pc:sldChg>
      <pc:sldMasterChg chg="del delSldLayout">
        <pc:chgData name="Rahel Yohanes Tsegaye (2523394)" userId="S::2523394@student.uwtsd.ac.uk::4db04896-82aa-4167-9903-b52605128ed7" providerId="AD" clId="Web-{7C176E95-59D3-5C09-BD4C-760BBB933C16}" dt="2026-02-27T19:35:01.921" v="208"/>
        <pc:sldMasterMkLst>
          <pc:docMk/>
          <pc:sldMasterMk cId="2460954070" sldId="2147483660"/>
        </pc:sldMasterMkLst>
        <pc:sldLayoutChg chg="del">
          <pc:chgData name="Rahel Yohanes Tsegaye (2523394)" userId="S::2523394@student.uwtsd.ac.uk::4db04896-82aa-4167-9903-b52605128ed7" providerId="AD" clId="Web-{7C176E95-59D3-5C09-BD4C-760BBB933C16}" dt="2026-02-27T19:35:01.921" v="208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Rahel Yohanes Tsegaye (2523394)" userId="S::2523394@student.uwtsd.ac.uk::4db04896-82aa-4167-9903-b52605128ed7" providerId="AD" clId="Web-{7C176E95-59D3-5C09-BD4C-760BBB933C16}" dt="2026-02-27T19:35:01.921" v="208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Rahel Yohanes Tsegaye (2523394)" userId="S::2523394@student.uwtsd.ac.uk::4db04896-82aa-4167-9903-b52605128ed7" providerId="AD" clId="Web-{7C176E95-59D3-5C09-BD4C-760BBB933C16}" dt="2026-02-27T19:35:01.921" v="208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Rahel Yohanes Tsegaye (2523394)" userId="S::2523394@student.uwtsd.ac.uk::4db04896-82aa-4167-9903-b52605128ed7" providerId="AD" clId="Web-{7C176E95-59D3-5C09-BD4C-760BBB933C16}" dt="2026-02-27T19:35:01.921" v="208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Rahel Yohanes Tsegaye (2523394)" userId="S::2523394@student.uwtsd.ac.uk::4db04896-82aa-4167-9903-b52605128ed7" providerId="AD" clId="Web-{7C176E95-59D3-5C09-BD4C-760BBB933C16}" dt="2026-02-27T19:35:01.921" v="208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Rahel Yohanes Tsegaye (2523394)" userId="S::2523394@student.uwtsd.ac.uk::4db04896-82aa-4167-9903-b52605128ed7" providerId="AD" clId="Web-{7C176E95-59D3-5C09-BD4C-760BBB933C16}" dt="2026-02-27T19:35:01.921" v="208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Rahel Yohanes Tsegaye (2523394)" userId="S::2523394@student.uwtsd.ac.uk::4db04896-82aa-4167-9903-b52605128ed7" providerId="AD" clId="Web-{7C176E95-59D3-5C09-BD4C-760BBB933C16}" dt="2026-02-27T19:35:01.921" v="208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Rahel Yohanes Tsegaye (2523394)" userId="S::2523394@student.uwtsd.ac.uk::4db04896-82aa-4167-9903-b52605128ed7" providerId="AD" clId="Web-{7C176E95-59D3-5C09-BD4C-760BBB933C16}" dt="2026-02-27T19:35:01.921" v="208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Rahel Yohanes Tsegaye (2523394)" userId="S::2523394@student.uwtsd.ac.uk::4db04896-82aa-4167-9903-b52605128ed7" providerId="AD" clId="Web-{7C176E95-59D3-5C09-BD4C-760BBB933C16}" dt="2026-02-27T19:35:01.921" v="208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Rahel Yohanes Tsegaye (2523394)" userId="S::2523394@student.uwtsd.ac.uk::4db04896-82aa-4167-9903-b52605128ed7" providerId="AD" clId="Web-{7C176E95-59D3-5C09-BD4C-760BBB933C16}" dt="2026-02-27T19:35:01.921" v="208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Rahel Yohanes Tsegaye (2523394)" userId="S::2523394@student.uwtsd.ac.uk::4db04896-82aa-4167-9903-b52605128ed7" providerId="AD" clId="Web-{7C176E95-59D3-5C09-BD4C-760BBB933C16}" dt="2026-02-27T19:35:01.921" v="208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Rahel Yohanes Tsegaye (2523394)" userId="S::2523394@student.uwtsd.ac.uk::4db04896-82aa-4167-9903-b52605128ed7" providerId="AD" clId="Web-{7C176E95-59D3-5C09-BD4C-760BBB933C16}" dt="2026-02-27T19:35:08.686" v="209"/>
        <pc:sldMasterMkLst>
          <pc:docMk/>
          <pc:sldMasterMk cId="26899282" sldId="2147483672"/>
        </pc:sldMasterMkLst>
        <pc:sldLayoutChg chg="add del mod replId">
          <pc:chgData name="Rahel Yohanes Tsegaye (2523394)" userId="S::2523394@student.uwtsd.ac.uk::4db04896-82aa-4167-9903-b52605128ed7" providerId="AD" clId="Web-{7C176E95-59D3-5C09-BD4C-760BBB933C16}" dt="2026-02-27T19:35:08.686" v="209"/>
          <pc:sldLayoutMkLst>
            <pc:docMk/>
            <pc:sldMasterMk cId="26899282" sldId="2147483672"/>
            <pc:sldLayoutMk cId="2780118834" sldId="2147483673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19:35:08.686" v="209"/>
          <pc:sldLayoutMkLst>
            <pc:docMk/>
            <pc:sldMasterMk cId="26899282" sldId="2147483672"/>
            <pc:sldLayoutMk cId="5564915" sldId="2147483674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19:35:08.686" v="209"/>
          <pc:sldLayoutMkLst>
            <pc:docMk/>
            <pc:sldMasterMk cId="26899282" sldId="2147483672"/>
            <pc:sldLayoutMk cId="861832482" sldId="2147483675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19:35:08.686" v="209"/>
          <pc:sldLayoutMkLst>
            <pc:docMk/>
            <pc:sldMasterMk cId="26899282" sldId="2147483672"/>
            <pc:sldLayoutMk cId="3557368597" sldId="2147483676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19:35:08.686" v="209"/>
          <pc:sldLayoutMkLst>
            <pc:docMk/>
            <pc:sldMasterMk cId="26899282" sldId="2147483672"/>
            <pc:sldLayoutMk cId="2002379920" sldId="2147483677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19:35:08.686" v="209"/>
          <pc:sldLayoutMkLst>
            <pc:docMk/>
            <pc:sldMasterMk cId="26899282" sldId="2147483672"/>
            <pc:sldLayoutMk cId="3561223694" sldId="2147483678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19:35:08.686" v="209"/>
          <pc:sldLayoutMkLst>
            <pc:docMk/>
            <pc:sldMasterMk cId="26899282" sldId="2147483672"/>
            <pc:sldLayoutMk cId="3359858927" sldId="2147483679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19:35:08.686" v="209"/>
          <pc:sldLayoutMkLst>
            <pc:docMk/>
            <pc:sldMasterMk cId="26899282" sldId="2147483672"/>
            <pc:sldLayoutMk cId="283579768" sldId="2147483680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19:35:08.686" v="209"/>
          <pc:sldLayoutMkLst>
            <pc:docMk/>
            <pc:sldMasterMk cId="26899282" sldId="2147483672"/>
            <pc:sldLayoutMk cId="803533573" sldId="2147483681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19:35:08.686" v="209"/>
          <pc:sldLayoutMkLst>
            <pc:docMk/>
            <pc:sldMasterMk cId="26899282" sldId="2147483672"/>
            <pc:sldLayoutMk cId="598846428" sldId="2147483682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19:35:08.686" v="209"/>
          <pc:sldLayoutMkLst>
            <pc:docMk/>
            <pc:sldMasterMk cId="26899282" sldId="2147483672"/>
            <pc:sldLayoutMk cId="1961975354" sldId="2147483683"/>
          </pc:sldLayoutMkLst>
        </pc:sldLayoutChg>
      </pc:sldMasterChg>
      <pc:sldMasterChg chg="add del addSldLayout delSldLayout modSldLayout">
        <pc:chgData name="Rahel Yohanes Tsegaye (2523394)" userId="S::2523394@student.uwtsd.ac.uk::4db04896-82aa-4167-9903-b52605128ed7" providerId="AD" clId="Web-{7C176E95-59D3-5C09-BD4C-760BBB933C16}" dt="2026-02-27T19:35:11.718" v="210"/>
        <pc:sldMasterMkLst>
          <pc:docMk/>
          <pc:sldMasterMk cId="274868010" sldId="2147483684"/>
        </pc:sldMasterMkLst>
        <pc:sldLayoutChg chg="add del mod replId">
          <pc:chgData name="Rahel Yohanes Tsegaye (2523394)" userId="S::2523394@student.uwtsd.ac.uk::4db04896-82aa-4167-9903-b52605128ed7" providerId="AD" clId="Web-{7C176E95-59D3-5C09-BD4C-760BBB933C16}" dt="2026-02-27T19:35:11.718" v="210"/>
          <pc:sldLayoutMkLst>
            <pc:docMk/>
            <pc:sldMasterMk cId="274868010" sldId="2147483684"/>
            <pc:sldLayoutMk cId="3104151959" sldId="2147483685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19:35:11.718" v="210"/>
          <pc:sldLayoutMkLst>
            <pc:docMk/>
            <pc:sldMasterMk cId="274868010" sldId="2147483684"/>
            <pc:sldLayoutMk cId="1585009386" sldId="2147483686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19:35:11.718" v="210"/>
          <pc:sldLayoutMkLst>
            <pc:docMk/>
            <pc:sldMasterMk cId="274868010" sldId="2147483684"/>
            <pc:sldLayoutMk cId="870566026" sldId="2147483687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19:35:11.718" v="210"/>
          <pc:sldLayoutMkLst>
            <pc:docMk/>
            <pc:sldMasterMk cId="274868010" sldId="2147483684"/>
            <pc:sldLayoutMk cId="3552188475" sldId="2147483688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19:35:11.718" v="210"/>
          <pc:sldLayoutMkLst>
            <pc:docMk/>
            <pc:sldMasterMk cId="274868010" sldId="2147483684"/>
            <pc:sldLayoutMk cId="502669278" sldId="2147483689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19:35:11.718" v="210"/>
          <pc:sldLayoutMkLst>
            <pc:docMk/>
            <pc:sldMasterMk cId="274868010" sldId="2147483684"/>
            <pc:sldLayoutMk cId="2989780763" sldId="2147483690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19:35:11.718" v="210"/>
          <pc:sldLayoutMkLst>
            <pc:docMk/>
            <pc:sldMasterMk cId="274868010" sldId="2147483684"/>
            <pc:sldLayoutMk cId="1671890205" sldId="2147483691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19:35:11.718" v="210"/>
          <pc:sldLayoutMkLst>
            <pc:docMk/>
            <pc:sldMasterMk cId="274868010" sldId="2147483684"/>
            <pc:sldLayoutMk cId="2332541728" sldId="2147483692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19:35:11.718" v="210"/>
          <pc:sldLayoutMkLst>
            <pc:docMk/>
            <pc:sldMasterMk cId="274868010" sldId="2147483684"/>
            <pc:sldLayoutMk cId="2172356630" sldId="2147483693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19:35:11.718" v="210"/>
          <pc:sldLayoutMkLst>
            <pc:docMk/>
            <pc:sldMasterMk cId="274868010" sldId="2147483684"/>
            <pc:sldLayoutMk cId="1796074683" sldId="2147483694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19:35:11.718" v="210"/>
          <pc:sldLayoutMkLst>
            <pc:docMk/>
            <pc:sldMasterMk cId="274868010" sldId="2147483684"/>
            <pc:sldLayoutMk cId="1366531284" sldId="2147483695"/>
          </pc:sldLayoutMkLst>
        </pc:sldLayoutChg>
      </pc:sldMasterChg>
      <pc:sldMasterChg chg="add del addSldLayout delSldLayout modSldLayout">
        <pc:chgData name="Rahel Yohanes Tsegaye (2523394)" userId="S::2523394@student.uwtsd.ac.uk::4db04896-82aa-4167-9903-b52605128ed7" providerId="AD" clId="Web-{7C176E95-59D3-5C09-BD4C-760BBB933C16}" dt="2026-02-27T19:35:13.733" v="211"/>
        <pc:sldMasterMkLst>
          <pc:docMk/>
          <pc:sldMasterMk cId="1983846501" sldId="2147483696"/>
        </pc:sldMasterMkLst>
        <pc:sldLayoutChg chg="add del mod replId">
          <pc:chgData name="Rahel Yohanes Tsegaye (2523394)" userId="S::2523394@student.uwtsd.ac.uk::4db04896-82aa-4167-9903-b52605128ed7" providerId="AD" clId="Web-{7C176E95-59D3-5C09-BD4C-760BBB933C16}" dt="2026-02-27T19:35:13.733" v="211"/>
          <pc:sldLayoutMkLst>
            <pc:docMk/>
            <pc:sldMasterMk cId="1983846501" sldId="2147483696"/>
            <pc:sldLayoutMk cId="3139865052" sldId="2147483697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19:35:13.733" v="211"/>
          <pc:sldLayoutMkLst>
            <pc:docMk/>
            <pc:sldMasterMk cId="1983846501" sldId="2147483696"/>
            <pc:sldLayoutMk cId="3297416863" sldId="2147483698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19:35:13.733" v="211"/>
          <pc:sldLayoutMkLst>
            <pc:docMk/>
            <pc:sldMasterMk cId="1983846501" sldId="2147483696"/>
            <pc:sldLayoutMk cId="4145577701" sldId="2147483699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19:35:13.733" v="211"/>
          <pc:sldLayoutMkLst>
            <pc:docMk/>
            <pc:sldMasterMk cId="1983846501" sldId="2147483696"/>
            <pc:sldLayoutMk cId="2494413984" sldId="2147483700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19:35:13.733" v="211"/>
          <pc:sldLayoutMkLst>
            <pc:docMk/>
            <pc:sldMasterMk cId="1983846501" sldId="2147483696"/>
            <pc:sldLayoutMk cId="1899210120" sldId="2147483701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19:35:13.733" v="211"/>
          <pc:sldLayoutMkLst>
            <pc:docMk/>
            <pc:sldMasterMk cId="1983846501" sldId="2147483696"/>
            <pc:sldLayoutMk cId="1887536070" sldId="2147483702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19:35:13.733" v="211"/>
          <pc:sldLayoutMkLst>
            <pc:docMk/>
            <pc:sldMasterMk cId="1983846501" sldId="2147483696"/>
            <pc:sldLayoutMk cId="3449266265" sldId="2147483703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19:35:13.733" v="211"/>
          <pc:sldLayoutMkLst>
            <pc:docMk/>
            <pc:sldMasterMk cId="1983846501" sldId="2147483696"/>
            <pc:sldLayoutMk cId="4048077407" sldId="2147483704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19:35:13.733" v="211"/>
          <pc:sldLayoutMkLst>
            <pc:docMk/>
            <pc:sldMasterMk cId="1983846501" sldId="2147483696"/>
            <pc:sldLayoutMk cId="967281373" sldId="2147483705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19:35:13.733" v="211"/>
          <pc:sldLayoutMkLst>
            <pc:docMk/>
            <pc:sldMasterMk cId="1983846501" sldId="2147483696"/>
            <pc:sldLayoutMk cId="20490516" sldId="2147483706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19:35:13.733" v="211"/>
          <pc:sldLayoutMkLst>
            <pc:docMk/>
            <pc:sldMasterMk cId="1983846501" sldId="2147483696"/>
            <pc:sldLayoutMk cId="1286274561" sldId="2147483707"/>
          </pc:sldLayoutMkLst>
        </pc:sldLayoutChg>
      </pc:sldMasterChg>
      <pc:sldMasterChg chg="add del addSldLayout delSldLayout modSldLayout">
        <pc:chgData name="Rahel Yohanes Tsegaye (2523394)" userId="S::2523394@student.uwtsd.ac.uk::4db04896-82aa-4167-9903-b52605128ed7" providerId="AD" clId="Web-{7C176E95-59D3-5C09-BD4C-760BBB933C16}" dt="2026-02-27T19:35:16.030" v="212"/>
        <pc:sldMasterMkLst>
          <pc:docMk/>
          <pc:sldMasterMk cId="2486939636" sldId="2147483708"/>
        </pc:sldMasterMkLst>
        <pc:sldLayoutChg chg="add del mod replId">
          <pc:chgData name="Rahel Yohanes Tsegaye (2523394)" userId="S::2523394@student.uwtsd.ac.uk::4db04896-82aa-4167-9903-b52605128ed7" providerId="AD" clId="Web-{7C176E95-59D3-5C09-BD4C-760BBB933C16}" dt="2026-02-27T19:35:16.030" v="212"/>
          <pc:sldLayoutMkLst>
            <pc:docMk/>
            <pc:sldMasterMk cId="2486939636" sldId="2147483708"/>
            <pc:sldLayoutMk cId="3824437413" sldId="2147483709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19:35:16.030" v="212"/>
          <pc:sldLayoutMkLst>
            <pc:docMk/>
            <pc:sldMasterMk cId="2486939636" sldId="2147483708"/>
            <pc:sldLayoutMk cId="2182625258" sldId="2147483710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19:35:16.030" v="212"/>
          <pc:sldLayoutMkLst>
            <pc:docMk/>
            <pc:sldMasterMk cId="2486939636" sldId="2147483708"/>
            <pc:sldLayoutMk cId="718976802" sldId="2147483711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19:35:16.030" v="212"/>
          <pc:sldLayoutMkLst>
            <pc:docMk/>
            <pc:sldMasterMk cId="2486939636" sldId="2147483708"/>
            <pc:sldLayoutMk cId="2095890198" sldId="2147483712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19:35:16.030" v="212"/>
          <pc:sldLayoutMkLst>
            <pc:docMk/>
            <pc:sldMasterMk cId="2486939636" sldId="2147483708"/>
            <pc:sldLayoutMk cId="758079905" sldId="2147483713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19:35:16.030" v="212"/>
          <pc:sldLayoutMkLst>
            <pc:docMk/>
            <pc:sldMasterMk cId="2486939636" sldId="2147483708"/>
            <pc:sldLayoutMk cId="3048899820" sldId="2147483714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19:35:16.030" v="212"/>
          <pc:sldLayoutMkLst>
            <pc:docMk/>
            <pc:sldMasterMk cId="2486939636" sldId="2147483708"/>
            <pc:sldLayoutMk cId="2377209704" sldId="2147483715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19:35:16.030" v="212"/>
          <pc:sldLayoutMkLst>
            <pc:docMk/>
            <pc:sldMasterMk cId="2486939636" sldId="2147483708"/>
            <pc:sldLayoutMk cId="3410854708" sldId="2147483716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19:35:16.030" v="212"/>
          <pc:sldLayoutMkLst>
            <pc:docMk/>
            <pc:sldMasterMk cId="2486939636" sldId="2147483708"/>
            <pc:sldLayoutMk cId="433094915" sldId="2147483717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19:35:16.030" v="212"/>
          <pc:sldLayoutMkLst>
            <pc:docMk/>
            <pc:sldMasterMk cId="2486939636" sldId="2147483708"/>
            <pc:sldLayoutMk cId="578057018" sldId="2147483718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19:35:16.030" v="212"/>
          <pc:sldLayoutMkLst>
            <pc:docMk/>
            <pc:sldMasterMk cId="2486939636" sldId="2147483708"/>
            <pc:sldLayoutMk cId="48059212" sldId="2147483719"/>
          </pc:sldLayoutMkLst>
        </pc:sldLayoutChg>
      </pc:sldMasterChg>
      <pc:sldMasterChg chg="add del addSldLayout delSldLayout modSldLayout">
        <pc:chgData name="Rahel Yohanes Tsegaye (2523394)" userId="S::2523394@student.uwtsd.ac.uk::4db04896-82aa-4167-9903-b52605128ed7" providerId="AD" clId="Web-{7C176E95-59D3-5C09-BD4C-760BBB933C16}" dt="2026-02-27T20:39:15.084" v="922"/>
        <pc:sldMasterMkLst>
          <pc:docMk/>
          <pc:sldMasterMk cId="1822839061" sldId="2147483720"/>
        </pc:sldMasterMkLst>
        <pc:sldLayoutChg chg="add del mod replId">
          <pc:chgData name="Rahel Yohanes Tsegaye (2523394)" userId="S::2523394@student.uwtsd.ac.uk::4db04896-82aa-4167-9903-b52605128ed7" providerId="AD" clId="Web-{7C176E95-59D3-5C09-BD4C-760BBB933C16}" dt="2026-02-27T20:39:15.084" v="922"/>
          <pc:sldLayoutMkLst>
            <pc:docMk/>
            <pc:sldMasterMk cId="1822839061" sldId="2147483720"/>
            <pc:sldLayoutMk cId="3940122228" sldId="2147483721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0:39:15.084" v="922"/>
          <pc:sldLayoutMkLst>
            <pc:docMk/>
            <pc:sldMasterMk cId="1822839061" sldId="2147483720"/>
            <pc:sldLayoutMk cId="3411799859" sldId="2147483722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0:39:15.084" v="922"/>
          <pc:sldLayoutMkLst>
            <pc:docMk/>
            <pc:sldMasterMk cId="1822839061" sldId="2147483720"/>
            <pc:sldLayoutMk cId="3561867975" sldId="2147483723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0:39:15.084" v="922"/>
          <pc:sldLayoutMkLst>
            <pc:docMk/>
            <pc:sldMasterMk cId="1822839061" sldId="2147483720"/>
            <pc:sldLayoutMk cId="2441480545" sldId="2147483724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0:39:15.084" v="922"/>
          <pc:sldLayoutMkLst>
            <pc:docMk/>
            <pc:sldMasterMk cId="1822839061" sldId="2147483720"/>
            <pc:sldLayoutMk cId="1873877613" sldId="2147483725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0:39:15.084" v="922"/>
          <pc:sldLayoutMkLst>
            <pc:docMk/>
            <pc:sldMasterMk cId="1822839061" sldId="2147483720"/>
            <pc:sldLayoutMk cId="3841730733" sldId="2147483726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0:39:15.084" v="922"/>
          <pc:sldLayoutMkLst>
            <pc:docMk/>
            <pc:sldMasterMk cId="1822839061" sldId="2147483720"/>
            <pc:sldLayoutMk cId="3511661584" sldId="2147483727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0:39:15.084" v="922"/>
          <pc:sldLayoutMkLst>
            <pc:docMk/>
            <pc:sldMasterMk cId="1822839061" sldId="2147483720"/>
            <pc:sldLayoutMk cId="3324566066" sldId="2147483728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0:39:15.084" v="922"/>
          <pc:sldLayoutMkLst>
            <pc:docMk/>
            <pc:sldMasterMk cId="1822839061" sldId="2147483720"/>
            <pc:sldLayoutMk cId="2688992084" sldId="2147483729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0:39:15.084" v="922"/>
          <pc:sldLayoutMkLst>
            <pc:docMk/>
            <pc:sldMasterMk cId="1822839061" sldId="2147483720"/>
            <pc:sldLayoutMk cId="984094701" sldId="2147483730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0:39:15.084" v="922"/>
          <pc:sldLayoutMkLst>
            <pc:docMk/>
            <pc:sldMasterMk cId="1822839061" sldId="2147483720"/>
            <pc:sldLayoutMk cId="4139985465" sldId="2147483731"/>
          </pc:sldLayoutMkLst>
        </pc:sldLayoutChg>
      </pc:sldMasterChg>
      <pc:sldMasterChg chg="add del addSldLayout delSldLayout modSldLayout">
        <pc:chgData name="Rahel Yohanes Tsegaye (2523394)" userId="S::2523394@student.uwtsd.ac.uk::4db04896-82aa-4167-9903-b52605128ed7" providerId="AD" clId="Web-{7C176E95-59D3-5C09-BD4C-760BBB933C16}" dt="2026-02-27T20:39:19.616" v="923"/>
        <pc:sldMasterMkLst>
          <pc:docMk/>
          <pc:sldMasterMk cId="2683301947" sldId="2147483732"/>
        </pc:sldMasterMkLst>
        <pc:sldLayoutChg chg="add del mod replId">
          <pc:chgData name="Rahel Yohanes Tsegaye (2523394)" userId="S::2523394@student.uwtsd.ac.uk::4db04896-82aa-4167-9903-b52605128ed7" providerId="AD" clId="Web-{7C176E95-59D3-5C09-BD4C-760BBB933C16}" dt="2026-02-27T20:39:19.616" v="923"/>
          <pc:sldLayoutMkLst>
            <pc:docMk/>
            <pc:sldMasterMk cId="2683301947" sldId="2147483732"/>
            <pc:sldLayoutMk cId="3739389028" sldId="2147483733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0:39:19.616" v="923"/>
          <pc:sldLayoutMkLst>
            <pc:docMk/>
            <pc:sldMasterMk cId="2683301947" sldId="2147483732"/>
            <pc:sldLayoutMk cId="2962901526" sldId="2147483734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0:39:19.616" v="923"/>
          <pc:sldLayoutMkLst>
            <pc:docMk/>
            <pc:sldMasterMk cId="2683301947" sldId="2147483732"/>
            <pc:sldLayoutMk cId="1172340204" sldId="2147483735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0:39:19.616" v="923"/>
          <pc:sldLayoutMkLst>
            <pc:docMk/>
            <pc:sldMasterMk cId="2683301947" sldId="2147483732"/>
            <pc:sldLayoutMk cId="2008183670" sldId="2147483736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0:39:19.616" v="923"/>
          <pc:sldLayoutMkLst>
            <pc:docMk/>
            <pc:sldMasterMk cId="2683301947" sldId="2147483732"/>
            <pc:sldLayoutMk cId="1243773376" sldId="2147483737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0:39:19.616" v="923"/>
          <pc:sldLayoutMkLst>
            <pc:docMk/>
            <pc:sldMasterMk cId="2683301947" sldId="2147483732"/>
            <pc:sldLayoutMk cId="3904494301" sldId="2147483738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0:39:19.616" v="923"/>
          <pc:sldLayoutMkLst>
            <pc:docMk/>
            <pc:sldMasterMk cId="2683301947" sldId="2147483732"/>
            <pc:sldLayoutMk cId="4166854683" sldId="2147483739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0:39:19.616" v="923"/>
          <pc:sldLayoutMkLst>
            <pc:docMk/>
            <pc:sldMasterMk cId="2683301947" sldId="2147483732"/>
            <pc:sldLayoutMk cId="3545178166" sldId="2147483740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0:39:19.616" v="923"/>
          <pc:sldLayoutMkLst>
            <pc:docMk/>
            <pc:sldMasterMk cId="2683301947" sldId="2147483732"/>
            <pc:sldLayoutMk cId="2371885786" sldId="2147483741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0:39:19.616" v="923"/>
          <pc:sldLayoutMkLst>
            <pc:docMk/>
            <pc:sldMasterMk cId="2683301947" sldId="2147483732"/>
            <pc:sldLayoutMk cId="1516526669" sldId="2147483742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0:39:19.616" v="923"/>
          <pc:sldLayoutMkLst>
            <pc:docMk/>
            <pc:sldMasterMk cId="2683301947" sldId="2147483732"/>
            <pc:sldLayoutMk cId="2793048215" sldId="2147483743"/>
          </pc:sldLayoutMkLst>
        </pc:sldLayoutChg>
      </pc:sldMasterChg>
      <pc:sldMasterChg chg="add del addSldLayout delSldLayout modSldLayout">
        <pc:chgData name="Rahel Yohanes Tsegaye (2523394)" userId="S::2523394@student.uwtsd.ac.uk::4db04896-82aa-4167-9903-b52605128ed7" providerId="AD" clId="Web-{7C176E95-59D3-5C09-BD4C-760BBB933C16}" dt="2026-02-27T20:39:22.632" v="924"/>
        <pc:sldMasterMkLst>
          <pc:docMk/>
          <pc:sldMasterMk cId="693262457" sldId="2147483744"/>
        </pc:sldMasterMkLst>
        <pc:sldLayoutChg chg="add del mod replId">
          <pc:chgData name="Rahel Yohanes Tsegaye (2523394)" userId="S::2523394@student.uwtsd.ac.uk::4db04896-82aa-4167-9903-b52605128ed7" providerId="AD" clId="Web-{7C176E95-59D3-5C09-BD4C-760BBB933C16}" dt="2026-02-27T20:39:22.632" v="924"/>
          <pc:sldLayoutMkLst>
            <pc:docMk/>
            <pc:sldMasterMk cId="693262457" sldId="2147483744"/>
            <pc:sldLayoutMk cId="2628998700" sldId="2147483745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0:39:22.632" v="924"/>
          <pc:sldLayoutMkLst>
            <pc:docMk/>
            <pc:sldMasterMk cId="693262457" sldId="2147483744"/>
            <pc:sldLayoutMk cId="66403126" sldId="2147483746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0:39:22.632" v="924"/>
          <pc:sldLayoutMkLst>
            <pc:docMk/>
            <pc:sldMasterMk cId="693262457" sldId="2147483744"/>
            <pc:sldLayoutMk cId="1760916739" sldId="2147483747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0:39:22.632" v="924"/>
          <pc:sldLayoutMkLst>
            <pc:docMk/>
            <pc:sldMasterMk cId="693262457" sldId="2147483744"/>
            <pc:sldLayoutMk cId="703211864" sldId="2147483748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0:39:22.632" v="924"/>
          <pc:sldLayoutMkLst>
            <pc:docMk/>
            <pc:sldMasterMk cId="693262457" sldId="2147483744"/>
            <pc:sldLayoutMk cId="20867177" sldId="2147483749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0:39:22.632" v="924"/>
          <pc:sldLayoutMkLst>
            <pc:docMk/>
            <pc:sldMasterMk cId="693262457" sldId="2147483744"/>
            <pc:sldLayoutMk cId="552293766" sldId="2147483750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0:39:22.632" v="924"/>
          <pc:sldLayoutMkLst>
            <pc:docMk/>
            <pc:sldMasterMk cId="693262457" sldId="2147483744"/>
            <pc:sldLayoutMk cId="3620825627" sldId="2147483751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0:39:22.632" v="924"/>
          <pc:sldLayoutMkLst>
            <pc:docMk/>
            <pc:sldMasterMk cId="693262457" sldId="2147483744"/>
            <pc:sldLayoutMk cId="3117160556" sldId="2147483752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0:39:22.632" v="924"/>
          <pc:sldLayoutMkLst>
            <pc:docMk/>
            <pc:sldMasterMk cId="693262457" sldId="2147483744"/>
            <pc:sldLayoutMk cId="4141960330" sldId="2147483753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0:39:22.632" v="924"/>
          <pc:sldLayoutMkLst>
            <pc:docMk/>
            <pc:sldMasterMk cId="693262457" sldId="2147483744"/>
            <pc:sldLayoutMk cId="652770163" sldId="2147483754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0:39:22.632" v="924"/>
          <pc:sldLayoutMkLst>
            <pc:docMk/>
            <pc:sldMasterMk cId="693262457" sldId="2147483744"/>
            <pc:sldLayoutMk cId="3941177506" sldId="2147483755"/>
          </pc:sldLayoutMkLst>
        </pc:sldLayoutChg>
      </pc:sldMasterChg>
      <pc:sldMasterChg chg="add del addSldLayout delSldLayout modSldLayout">
        <pc:chgData name="Rahel Yohanes Tsegaye (2523394)" userId="S::2523394@student.uwtsd.ac.uk::4db04896-82aa-4167-9903-b52605128ed7" providerId="AD" clId="Web-{7C176E95-59D3-5C09-BD4C-760BBB933C16}" dt="2026-02-27T20:39:25.616" v="925"/>
        <pc:sldMasterMkLst>
          <pc:docMk/>
          <pc:sldMasterMk cId="1354177912" sldId="2147483756"/>
        </pc:sldMasterMkLst>
        <pc:sldLayoutChg chg="add del mod replId">
          <pc:chgData name="Rahel Yohanes Tsegaye (2523394)" userId="S::2523394@student.uwtsd.ac.uk::4db04896-82aa-4167-9903-b52605128ed7" providerId="AD" clId="Web-{7C176E95-59D3-5C09-BD4C-760BBB933C16}" dt="2026-02-27T20:39:25.616" v="925"/>
          <pc:sldLayoutMkLst>
            <pc:docMk/>
            <pc:sldMasterMk cId="1354177912" sldId="2147483756"/>
            <pc:sldLayoutMk cId="4261607878" sldId="2147483757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0:39:25.616" v="925"/>
          <pc:sldLayoutMkLst>
            <pc:docMk/>
            <pc:sldMasterMk cId="1354177912" sldId="2147483756"/>
            <pc:sldLayoutMk cId="3181959168" sldId="2147483758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0:39:25.616" v="925"/>
          <pc:sldLayoutMkLst>
            <pc:docMk/>
            <pc:sldMasterMk cId="1354177912" sldId="2147483756"/>
            <pc:sldLayoutMk cId="2681476342" sldId="2147483759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0:39:25.616" v="925"/>
          <pc:sldLayoutMkLst>
            <pc:docMk/>
            <pc:sldMasterMk cId="1354177912" sldId="2147483756"/>
            <pc:sldLayoutMk cId="1753821249" sldId="2147483760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0:39:25.616" v="925"/>
          <pc:sldLayoutMkLst>
            <pc:docMk/>
            <pc:sldMasterMk cId="1354177912" sldId="2147483756"/>
            <pc:sldLayoutMk cId="3424521942" sldId="2147483761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0:39:25.616" v="925"/>
          <pc:sldLayoutMkLst>
            <pc:docMk/>
            <pc:sldMasterMk cId="1354177912" sldId="2147483756"/>
            <pc:sldLayoutMk cId="753784954" sldId="2147483762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0:39:25.616" v="925"/>
          <pc:sldLayoutMkLst>
            <pc:docMk/>
            <pc:sldMasterMk cId="1354177912" sldId="2147483756"/>
            <pc:sldLayoutMk cId="170538214" sldId="2147483763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0:39:25.616" v="925"/>
          <pc:sldLayoutMkLst>
            <pc:docMk/>
            <pc:sldMasterMk cId="1354177912" sldId="2147483756"/>
            <pc:sldLayoutMk cId="2562942947" sldId="2147483764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0:39:25.616" v="925"/>
          <pc:sldLayoutMkLst>
            <pc:docMk/>
            <pc:sldMasterMk cId="1354177912" sldId="2147483756"/>
            <pc:sldLayoutMk cId="1808770795" sldId="2147483765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0:39:25.616" v="925"/>
          <pc:sldLayoutMkLst>
            <pc:docMk/>
            <pc:sldMasterMk cId="1354177912" sldId="2147483756"/>
            <pc:sldLayoutMk cId="1194016661" sldId="2147483766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0:39:25.616" v="925"/>
          <pc:sldLayoutMkLst>
            <pc:docMk/>
            <pc:sldMasterMk cId="1354177912" sldId="2147483756"/>
            <pc:sldLayoutMk cId="3297435872" sldId="2147483767"/>
          </pc:sldLayoutMkLst>
        </pc:sldLayoutChg>
      </pc:sldMasterChg>
      <pc:sldMasterChg chg="add del addSldLayout delSldLayout modSldLayout">
        <pc:chgData name="Rahel Yohanes Tsegaye (2523394)" userId="S::2523394@student.uwtsd.ac.uk::4db04896-82aa-4167-9903-b52605128ed7" providerId="AD" clId="Web-{7C176E95-59D3-5C09-BD4C-760BBB933C16}" dt="2026-02-27T20:39:28.647" v="926"/>
        <pc:sldMasterMkLst>
          <pc:docMk/>
          <pc:sldMasterMk cId="4176823889" sldId="2147483768"/>
        </pc:sldMasterMkLst>
        <pc:sldLayoutChg chg="add del mod replId">
          <pc:chgData name="Rahel Yohanes Tsegaye (2523394)" userId="S::2523394@student.uwtsd.ac.uk::4db04896-82aa-4167-9903-b52605128ed7" providerId="AD" clId="Web-{7C176E95-59D3-5C09-BD4C-760BBB933C16}" dt="2026-02-27T20:39:28.647" v="926"/>
          <pc:sldLayoutMkLst>
            <pc:docMk/>
            <pc:sldMasterMk cId="4176823889" sldId="2147483768"/>
            <pc:sldLayoutMk cId="654825671" sldId="2147483769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0:39:28.647" v="926"/>
          <pc:sldLayoutMkLst>
            <pc:docMk/>
            <pc:sldMasterMk cId="4176823889" sldId="2147483768"/>
            <pc:sldLayoutMk cId="2699736691" sldId="2147483770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0:39:28.647" v="926"/>
          <pc:sldLayoutMkLst>
            <pc:docMk/>
            <pc:sldMasterMk cId="4176823889" sldId="2147483768"/>
            <pc:sldLayoutMk cId="2359854139" sldId="2147483771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0:39:28.647" v="926"/>
          <pc:sldLayoutMkLst>
            <pc:docMk/>
            <pc:sldMasterMk cId="4176823889" sldId="2147483768"/>
            <pc:sldLayoutMk cId="129658690" sldId="2147483772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0:39:28.647" v="926"/>
          <pc:sldLayoutMkLst>
            <pc:docMk/>
            <pc:sldMasterMk cId="4176823889" sldId="2147483768"/>
            <pc:sldLayoutMk cId="1763345540" sldId="2147483773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0:39:28.647" v="926"/>
          <pc:sldLayoutMkLst>
            <pc:docMk/>
            <pc:sldMasterMk cId="4176823889" sldId="2147483768"/>
            <pc:sldLayoutMk cId="1899550465" sldId="2147483774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0:39:28.647" v="926"/>
          <pc:sldLayoutMkLst>
            <pc:docMk/>
            <pc:sldMasterMk cId="4176823889" sldId="2147483768"/>
            <pc:sldLayoutMk cId="3885726789" sldId="2147483775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0:39:28.647" v="926"/>
          <pc:sldLayoutMkLst>
            <pc:docMk/>
            <pc:sldMasterMk cId="4176823889" sldId="2147483768"/>
            <pc:sldLayoutMk cId="148563536" sldId="2147483776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0:39:28.647" v="926"/>
          <pc:sldLayoutMkLst>
            <pc:docMk/>
            <pc:sldMasterMk cId="4176823889" sldId="2147483768"/>
            <pc:sldLayoutMk cId="1640675712" sldId="2147483777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0:39:28.647" v="926"/>
          <pc:sldLayoutMkLst>
            <pc:docMk/>
            <pc:sldMasterMk cId="4176823889" sldId="2147483768"/>
            <pc:sldLayoutMk cId="4212005106" sldId="2147483778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0:39:28.647" v="926"/>
          <pc:sldLayoutMkLst>
            <pc:docMk/>
            <pc:sldMasterMk cId="4176823889" sldId="2147483768"/>
            <pc:sldLayoutMk cId="3124763942" sldId="2147483779"/>
          </pc:sldLayoutMkLst>
        </pc:sldLayoutChg>
      </pc:sldMasterChg>
      <pc:sldMasterChg chg="add del addSldLayout delSldLayout modSldLayout">
        <pc:chgData name="Rahel Yohanes Tsegaye (2523394)" userId="S::2523394@student.uwtsd.ac.uk::4db04896-82aa-4167-9903-b52605128ed7" providerId="AD" clId="Web-{7C176E95-59D3-5C09-BD4C-760BBB933C16}" dt="2026-02-27T21:22:34.910" v="1402"/>
        <pc:sldMasterMkLst>
          <pc:docMk/>
          <pc:sldMasterMk cId="162022165" sldId="2147483780"/>
        </pc:sldMasterMkLst>
        <pc:sldLayoutChg chg="add del mod replId">
          <pc:chgData name="Rahel Yohanes Tsegaye (2523394)" userId="S::2523394@student.uwtsd.ac.uk::4db04896-82aa-4167-9903-b52605128ed7" providerId="AD" clId="Web-{7C176E95-59D3-5C09-BD4C-760BBB933C16}" dt="2026-02-27T21:22:34.910" v="1402"/>
          <pc:sldLayoutMkLst>
            <pc:docMk/>
            <pc:sldMasterMk cId="162022165" sldId="2147483780"/>
            <pc:sldLayoutMk cId="1064696556" sldId="2147483781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22:34.910" v="1402"/>
          <pc:sldLayoutMkLst>
            <pc:docMk/>
            <pc:sldMasterMk cId="162022165" sldId="2147483780"/>
            <pc:sldLayoutMk cId="1351718409" sldId="2147483782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22:34.910" v="1402"/>
          <pc:sldLayoutMkLst>
            <pc:docMk/>
            <pc:sldMasterMk cId="162022165" sldId="2147483780"/>
            <pc:sldLayoutMk cId="1039459816" sldId="2147483783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22:34.910" v="1402"/>
          <pc:sldLayoutMkLst>
            <pc:docMk/>
            <pc:sldMasterMk cId="162022165" sldId="2147483780"/>
            <pc:sldLayoutMk cId="3747968010" sldId="2147483784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22:34.910" v="1402"/>
          <pc:sldLayoutMkLst>
            <pc:docMk/>
            <pc:sldMasterMk cId="162022165" sldId="2147483780"/>
            <pc:sldLayoutMk cId="3889259420" sldId="2147483785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22:34.910" v="1402"/>
          <pc:sldLayoutMkLst>
            <pc:docMk/>
            <pc:sldMasterMk cId="162022165" sldId="2147483780"/>
            <pc:sldLayoutMk cId="945763412" sldId="2147483786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22:34.910" v="1402"/>
          <pc:sldLayoutMkLst>
            <pc:docMk/>
            <pc:sldMasterMk cId="162022165" sldId="2147483780"/>
            <pc:sldLayoutMk cId="2935551338" sldId="2147483787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22:34.910" v="1402"/>
          <pc:sldLayoutMkLst>
            <pc:docMk/>
            <pc:sldMasterMk cId="162022165" sldId="2147483780"/>
            <pc:sldLayoutMk cId="3025921705" sldId="2147483788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22:34.910" v="1402"/>
          <pc:sldLayoutMkLst>
            <pc:docMk/>
            <pc:sldMasterMk cId="162022165" sldId="2147483780"/>
            <pc:sldLayoutMk cId="2655542913" sldId="2147483789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22:34.910" v="1402"/>
          <pc:sldLayoutMkLst>
            <pc:docMk/>
            <pc:sldMasterMk cId="162022165" sldId="2147483780"/>
            <pc:sldLayoutMk cId="1678510175" sldId="2147483790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22:34.910" v="1402"/>
          <pc:sldLayoutMkLst>
            <pc:docMk/>
            <pc:sldMasterMk cId="162022165" sldId="2147483780"/>
            <pc:sldLayoutMk cId="1094345753" sldId="2147483791"/>
          </pc:sldLayoutMkLst>
        </pc:sldLayoutChg>
      </pc:sldMasterChg>
      <pc:sldMasterChg chg="add del addSldLayout delSldLayout modSldLayout">
        <pc:chgData name="Rahel Yohanes Tsegaye (2523394)" userId="S::2523394@student.uwtsd.ac.uk::4db04896-82aa-4167-9903-b52605128ed7" providerId="AD" clId="Web-{7C176E95-59D3-5C09-BD4C-760BBB933C16}" dt="2026-02-27T21:18:25.751" v="1382"/>
        <pc:sldMasterMkLst>
          <pc:docMk/>
          <pc:sldMasterMk cId="540940476" sldId="2147483792"/>
        </pc:sldMasterMkLst>
        <pc:sldLayoutChg chg="add del mod replId">
          <pc:chgData name="Rahel Yohanes Tsegaye (2523394)" userId="S::2523394@student.uwtsd.ac.uk::4db04896-82aa-4167-9903-b52605128ed7" providerId="AD" clId="Web-{7C176E95-59D3-5C09-BD4C-760BBB933C16}" dt="2026-02-27T21:18:25.751" v="1382"/>
          <pc:sldLayoutMkLst>
            <pc:docMk/>
            <pc:sldMasterMk cId="540940476" sldId="2147483792"/>
            <pc:sldLayoutMk cId="1223235893" sldId="2147483793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18:25.751" v="1382"/>
          <pc:sldLayoutMkLst>
            <pc:docMk/>
            <pc:sldMasterMk cId="540940476" sldId="2147483792"/>
            <pc:sldLayoutMk cId="2656383855" sldId="2147483794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18:25.751" v="1382"/>
          <pc:sldLayoutMkLst>
            <pc:docMk/>
            <pc:sldMasterMk cId="540940476" sldId="2147483792"/>
            <pc:sldLayoutMk cId="1885129878" sldId="2147483795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18:25.751" v="1382"/>
          <pc:sldLayoutMkLst>
            <pc:docMk/>
            <pc:sldMasterMk cId="540940476" sldId="2147483792"/>
            <pc:sldLayoutMk cId="450567380" sldId="2147483796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18:25.751" v="1382"/>
          <pc:sldLayoutMkLst>
            <pc:docMk/>
            <pc:sldMasterMk cId="540940476" sldId="2147483792"/>
            <pc:sldLayoutMk cId="449130372" sldId="2147483797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18:25.751" v="1382"/>
          <pc:sldLayoutMkLst>
            <pc:docMk/>
            <pc:sldMasterMk cId="540940476" sldId="2147483792"/>
            <pc:sldLayoutMk cId="3902240759" sldId="2147483798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18:25.751" v="1382"/>
          <pc:sldLayoutMkLst>
            <pc:docMk/>
            <pc:sldMasterMk cId="540940476" sldId="2147483792"/>
            <pc:sldLayoutMk cId="1206012790" sldId="2147483799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18:25.751" v="1382"/>
          <pc:sldLayoutMkLst>
            <pc:docMk/>
            <pc:sldMasterMk cId="540940476" sldId="2147483792"/>
            <pc:sldLayoutMk cId="1139478864" sldId="2147483800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18:25.751" v="1382"/>
          <pc:sldLayoutMkLst>
            <pc:docMk/>
            <pc:sldMasterMk cId="540940476" sldId="2147483792"/>
            <pc:sldLayoutMk cId="1280185061" sldId="2147483801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18:25.751" v="1382"/>
          <pc:sldLayoutMkLst>
            <pc:docMk/>
            <pc:sldMasterMk cId="540940476" sldId="2147483792"/>
            <pc:sldLayoutMk cId="1514834999" sldId="2147483802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18:25.751" v="1382"/>
          <pc:sldLayoutMkLst>
            <pc:docMk/>
            <pc:sldMasterMk cId="540940476" sldId="2147483792"/>
            <pc:sldLayoutMk cId="662217466" sldId="2147483803"/>
          </pc:sldLayoutMkLst>
        </pc:sldLayoutChg>
      </pc:sldMasterChg>
      <pc:sldMasterChg chg="add del addSldLayout delSldLayout modSldLayout">
        <pc:chgData name="Rahel Yohanes Tsegaye (2523394)" userId="S::2523394@student.uwtsd.ac.uk::4db04896-82aa-4167-9903-b52605128ed7" providerId="AD" clId="Web-{7C176E95-59D3-5C09-BD4C-760BBB933C16}" dt="2026-02-27T21:22:45.192" v="1403"/>
        <pc:sldMasterMkLst>
          <pc:docMk/>
          <pc:sldMasterMk cId="2703368875" sldId="2147483792"/>
        </pc:sldMasterMkLst>
        <pc:sldLayoutChg chg="add del mod replId">
          <pc:chgData name="Rahel Yohanes Tsegaye (2523394)" userId="S::2523394@student.uwtsd.ac.uk::4db04896-82aa-4167-9903-b52605128ed7" providerId="AD" clId="Web-{7C176E95-59D3-5C09-BD4C-760BBB933C16}" dt="2026-02-27T21:22:45.192" v="1403"/>
          <pc:sldLayoutMkLst>
            <pc:docMk/>
            <pc:sldMasterMk cId="2703368875" sldId="2147483792"/>
            <pc:sldLayoutMk cId="1608199831" sldId="2147483793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22:45.192" v="1403"/>
          <pc:sldLayoutMkLst>
            <pc:docMk/>
            <pc:sldMasterMk cId="2703368875" sldId="2147483792"/>
            <pc:sldLayoutMk cId="629755542" sldId="2147483794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22:45.192" v="1403"/>
          <pc:sldLayoutMkLst>
            <pc:docMk/>
            <pc:sldMasterMk cId="2703368875" sldId="2147483792"/>
            <pc:sldLayoutMk cId="1868113804" sldId="2147483795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22:45.192" v="1403"/>
          <pc:sldLayoutMkLst>
            <pc:docMk/>
            <pc:sldMasterMk cId="2703368875" sldId="2147483792"/>
            <pc:sldLayoutMk cId="4221560147" sldId="2147483796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22:45.192" v="1403"/>
          <pc:sldLayoutMkLst>
            <pc:docMk/>
            <pc:sldMasterMk cId="2703368875" sldId="2147483792"/>
            <pc:sldLayoutMk cId="3495657913" sldId="2147483797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22:45.192" v="1403"/>
          <pc:sldLayoutMkLst>
            <pc:docMk/>
            <pc:sldMasterMk cId="2703368875" sldId="2147483792"/>
            <pc:sldLayoutMk cId="1485809842" sldId="2147483798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22:45.192" v="1403"/>
          <pc:sldLayoutMkLst>
            <pc:docMk/>
            <pc:sldMasterMk cId="2703368875" sldId="2147483792"/>
            <pc:sldLayoutMk cId="2417801238" sldId="2147483799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22:45.192" v="1403"/>
          <pc:sldLayoutMkLst>
            <pc:docMk/>
            <pc:sldMasterMk cId="2703368875" sldId="2147483792"/>
            <pc:sldLayoutMk cId="1436553119" sldId="2147483800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22:45.192" v="1403"/>
          <pc:sldLayoutMkLst>
            <pc:docMk/>
            <pc:sldMasterMk cId="2703368875" sldId="2147483792"/>
            <pc:sldLayoutMk cId="3053296951" sldId="2147483801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22:45.192" v="1403"/>
          <pc:sldLayoutMkLst>
            <pc:docMk/>
            <pc:sldMasterMk cId="2703368875" sldId="2147483792"/>
            <pc:sldLayoutMk cId="3878230376" sldId="2147483802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22:45.192" v="1403"/>
          <pc:sldLayoutMkLst>
            <pc:docMk/>
            <pc:sldMasterMk cId="2703368875" sldId="2147483792"/>
            <pc:sldLayoutMk cId="3052269358" sldId="2147483803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22:45.192" v="1403"/>
          <pc:sldLayoutMkLst>
            <pc:docMk/>
            <pc:sldMasterMk cId="2703368875" sldId="2147483792"/>
            <pc:sldLayoutMk cId="1051429118" sldId="2147483804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22:45.192" v="1403"/>
          <pc:sldLayoutMkLst>
            <pc:docMk/>
            <pc:sldMasterMk cId="2703368875" sldId="2147483792"/>
            <pc:sldLayoutMk cId="3730994375" sldId="2147483805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22:45.192" v="1403"/>
          <pc:sldLayoutMkLst>
            <pc:docMk/>
            <pc:sldMasterMk cId="2703368875" sldId="2147483792"/>
            <pc:sldLayoutMk cId="1943773024" sldId="2147483806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22:45.192" v="1403"/>
          <pc:sldLayoutMkLst>
            <pc:docMk/>
            <pc:sldMasterMk cId="2703368875" sldId="2147483792"/>
            <pc:sldLayoutMk cId="2227051103" sldId="2147483807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22:45.192" v="1403"/>
          <pc:sldLayoutMkLst>
            <pc:docMk/>
            <pc:sldMasterMk cId="2703368875" sldId="2147483792"/>
            <pc:sldLayoutMk cId="2082670433" sldId="2147483808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22:45.192" v="1403"/>
          <pc:sldLayoutMkLst>
            <pc:docMk/>
            <pc:sldMasterMk cId="2703368875" sldId="2147483792"/>
            <pc:sldLayoutMk cId="2085923267" sldId="2147483809"/>
          </pc:sldLayoutMkLst>
        </pc:sldLayoutChg>
      </pc:sldMasterChg>
      <pc:sldMasterChg chg="add del addSldLayout delSldLayout modSldLayout">
        <pc:chgData name="Rahel Yohanes Tsegaye (2523394)" userId="S::2523394@student.uwtsd.ac.uk::4db04896-82aa-4167-9903-b52605128ed7" providerId="AD" clId="Web-{7C176E95-59D3-5C09-BD4C-760BBB933C16}" dt="2026-02-27T21:23:01.443" v="1404"/>
        <pc:sldMasterMkLst>
          <pc:docMk/>
          <pc:sldMasterMk cId="317468501" sldId="2147483810"/>
        </pc:sldMasterMkLst>
        <pc:sldLayoutChg chg="add del mod replId">
          <pc:chgData name="Rahel Yohanes Tsegaye (2523394)" userId="S::2523394@student.uwtsd.ac.uk::4db04896-82aa-4167-9903-b52605128ed7" providerId="AD" clId="Web-{7C176E95-59D3-5C09-BD4C-760BBB933C16}" dt="2026-02-27T21:23:01.443" v="1404"/>
          <pc:sldLayoutMkLst>
            <pc:docMk/>
            <pc:sldMasterMk cId="317468501" sldId="2147483810"/>
            <pc:sldLayoutMk cId="2173696601" sldId="2147483811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23:01.443" v="1404"/>
          <pc:sldLayoutMkLst>
            <pc:docMk/>
            <pc:sldMasterMk cId="317468501" sldId="2147483810"/>
            <pc:sldLayoutMk cId="544597785" sldId="2147483812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23:01.443" v="1404"/>
          <pc:sldLayoutMkLst>
            <pc:docMk/>
            <pc:sldMasterMk cId="317468501" sldId="2147483810"/>
            <pc:sldLayoutMk cId="1243382936" sldId="2147483813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23:01.443" v="1404"/>
          <pc:sldLayoutMkLst>
            <pc:docMk/>
            <pc:sldMasterMk cId="317468501" sldId="2147483810"/>
            <pc:sldLayoutMk cId="345606771" sldId="2147483814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23:01.443" v="1404"/>
          <pc:sldLayoutMkLst>
            <pc:docMk/>
            <pc:sldMasterMk cId="317468501" sldId="2147483810"/>
            <pc:sldLayoutMk cId="3074445554" sldId="2147483815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23:01.443" v="1404"/>
          <pc:sldLayoutMkLst>
            <pc:docMk/>
            <pc:sldMasterMk cId="317468501" sldId="2147483810"/>
            <pc:sldLayoutMk cId="3112861706" sldId="2147483816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23:01.443" v="1404"/>
          <pc:sldLayoutMkLst>
            <pc:docMk/>
            <pc:sldMasterMk cId="317468501" sldId="2147483810"/>
            <pc:sldLayoutMk cId="2702462894" sldId="2147483817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23:01.443" v="1404"/>
          <pc:sldLayoutMkLst>
            <pc:docMk/>
            <pc:sldMasterMk cId="317468501" sldId="2147483810"/>
            <pc:sldLayoutMk cId="4171014708" sldId="2147483818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23:01.443" v="1404"/>
          <pc:sldLayoutMkLst>
            <pc:docMk/>
            <pc:sldMasterMk cId="317468501" sldId="2147483810"/>
            <pc:sldLayoutMk cId="2276303507" sldId="2147483819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23:01.443" v="1404"/>
          <pc:sldLayoutMkLst>
            <pc:docMk/>
            <pc:sldMasterMk cId="317468501" sldId="2147483810"/>
            <pc:sldLayoutMk cId="2959373239" sldId="2147483820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23:01.443" v="1404"/>
          <pc:sldLayoutMkLst>
            <pc:docMk/>
            <pc:sldMasterMk cId="317468501" sldId="2147483810"/>
            <pc:sldLayoutMk cId="3970716496" sldId="2147483821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23:01.443" v="1404"/>
          <pc:sldLayoutMkLst>
            <pc:docMk/>
            <pc:sldMasterMk cId="317468501" sldId="2147483810"/>
            <pc:sldLayoutMk cId="4067592072" sldId="2147483822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23:01.443" v="1404"/>
          <pc:sldLayoutMkLst>
            <pc:docMk/>
            <pc:sldMasterMk cId="317468501" sldId="2147483810"/>
            <pc:sldLayoutMk cId="1953233944" sldId="2147483823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23:01.443" v="1404"/>
          <pc:sldLayoutMkLst>
            <pc:docMk/>
            <pc:sldMasterMk cId="317468501" sldId="2147483810"/>
            <pc:sldLayoutMk cId="3556441655" sldId="2147483824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23:01.443" v="1404"/>
          <pc:sldLayoutMkLst>
            <pc:docMk/>
            <pc:sldMasterMk cId="317468501" sldId="2147483810"/>
            <pc:sldLayoutMk cId="1611619780" sldId="2147483825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23:01.443" v="1404"/>
          <pc:sldLayoutMkLst>
            <pc:docMk/>
            <pc:sldMasterMk cId="317468501" sldId="2147483810"/>
            <pc:sldLayoutMk cId="361607241" sldId="2147483826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23:01.443" v="1404"/>
          <pc:sldLayoutMkLst>
            <pc:docMk/>
            <pc:sldMasterMk cId="317468501" sldId="2147483810"/>
            <pc:sldLayoutMk cId="3018050974" sldId="2147483827"/>
          </pc:sldLayoutMkLst>
        </pc:sldLayoutChg>
      </pc:sldMasterChg>
      <pc:sldMasterChg chg="add del addSldLayout delSldLayout modSldLayout">
        <pc:chgData name="Rahel Yohanes Tsegaye (2523394)" userId="S::2523394@student.uwtsd.ac.uk::4db04896-82aa-4167-9903-b52605128ed7" providerId="AD" clId="Web-{7C176E95-59D3-5C09-BD4C-760BBB933C16}" dt="2026-02-27T21:36:29.314" v="1511"/>
        <pc:sldMasterMkLst>
          <pc:docMk/>
          <pc:sldMasterMk cId="1398496169" sldId="2147483828"/>
        </pc:sldMasterMkLst>
        <pc:sldLayoutChg chg="add del mod replId">
          <pc:chgData name="Rahel Yohanes Tsegaye (2523394)" userId="S::2523394@student.uwtsd.ac.uk::4db04896-82aa-4167-9903-b52605128ed7" providerId="AD" clId="Web-{7C176E95-59D3-5C09-BD4C-760BBB933C16}" dt="2026-02-27T21:36:29.314" v="1511"/>
          <pc:sldLayoutMkLst>
            <pc:docMk/>
            <pc:sldMasterMk cId="1398496169" sldId="2147483828"/>
            <pc:sldLayoutMk cId="3474005771" sldId="2147483829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29.314" v="1511"/>
          <pc:sldLayoutMkLst>
            <pc:docMk/>
            <pc:sldMasterMk cId="1398496169" sldId="2147483828"/>
            <pc:sldLayoutMk cId="1857629364" sldId="2147483830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29.314" v="1511"/>
          <pc:sldLayoutMkLst>
            <pc:docMk/>
            <pc:sldMasterMk cId="1398496169" sldId="2147483828"/>
            <pc:sldLayoutMk cId="3963519797" sldId="2147483831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29.314" v="1511"/>
          <pc:sldLayoutMkLst>
            <pc:docMk/>
            <pc:sldMasterMk cId="1398496169" sldId="2147483828"/>
            <pc:sldLayoutMk cId="1741491561" sldId="2147483832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29.314" v="1511"/>
          <pc:sldLayoutMkLst>
            <pc:docMk/>
            <pc:sldMasterMk cId="1398496169" sldId="2147483828"/>
            <pc:sldLayoutMk cId="4087993247" sldId="2147483833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29.314" v="1511"/>
          <pc:sldLayoutMkLst>
            <pc:docMk/>
            <pc:sldMasterMk cId="1398496169" sldId="2147483828"/>
            <pc:sldLayoutMk cId="2172193448" sldId="2147483834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29.314" v="1511"/>
          <pc:sldLayoutMkLst>
            <pc:docMk/>
            <pc:sldMasterMk cId="1398496169" sldId="2147483828"/>
            <pc:sldLayoutMk cId="2219186496" sldId="2147483835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29.314" v="1511"/>
          <pc:sldLayoutMkLst>
            <pc:docMk/>
            <pc:sldMasterMk cId="1398496169" sldId="2147483828"/>
            <pc:sldLayoutMk cId="47002417" sldId="2147483836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29.314" v="1511"/>
          <pc:sldLayoutMkLst>
            <pc:docMk/>
            <pc:sldMasterMk cId="1398496169" sldId="2147483828"/>
            <pc:sldLayoutMk cId="2968428807" sldId="2147483837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29.314" v="1511"/>
          <pc:sldLayoutMkLst>
            <pc:docMk/>
            <pc:sldMasterMk cId="1398496169" sldId="2147483828"/>
            <pc:sldLayoutMk cId="3455257391" sldId="2147483838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29.314" v="1511"/>
          <pc:sldLayoutMkLst>
            <pc:docMk/>
            <pc:sldMasterMk cId="1398496169" sldId="2147483828"/>
            <pc:sldLayoutMk cId="2203937357" sldId="2147483839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29.314" v="1511"/>
          <pc:sldLayoutMkLst>
            <pc:docMk/>
            <pc:sldMasterMk cId="1398496169" sldId="2147483828"/>
            <pc:sldLayoutMk cId="2470746103" sldId="2147483840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29.314" v="1511"/>
          <pc:sldLayoutMkLst>
            <pc:docMk/>
            <pc:sldMasterMk cId="1398496169" sldId="2147483828"/>
            <pc:sldLayoutMk cId="2637311537" sldId="2147483841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29.314" v="1511"/>
          <pc:sldLayoutMkLst>
            <pc:docMk/>
            <pc:sldMasterMk cId="1398496169" sldId="2147483828"/>
            <pc:sldLayoutMk cId="1423279816" sldId="2147483842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29.314" v="1511"/>
          <pc:sldLayoutMkLst>
            <pc:docMk/>
            <pc:sldMasterMk cId="1398496169" sldId="2147483828"/>
            <pc:sldLayoutMk cId="2944669240" sldId="2147483843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29.314" v="1511"/>
          <pc:sldLayoutMkLst>
            <pc:docMk/>
            <pc:sldMasterMk cId="1398496169" sldId="2147483828"/>
            <pc:sldLayoutMk cId="124392137" sldId="2147483844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29.314" v="1511"/>
          <pc:sldLayoutMkLst>
            <pc:docMk/>
            <pc:sldMasterMk cId="1398496169" sldId="2147483828"/>
            <pc:sldLayoutMk cId="572857393" sldId="2147483845"/>
          </pc:sldLayoutMkLst>
        </pc:sldLayoutChg>
      </pc:sldMasterChg>
      <pc:sldMasterChg chg="add del addSldLayout delSldLayout modSldLayout">
        <pc:chgData name="Rahel Yohanes Tsegaye (2523394)" userId="S::2523394@student.uwtsd.ac.uk::4db04896-82aa-4167-9903-b52605128ed7" providerId="AD" clId="Web-{7C176E95-59D3-5C09-BD4C-760BBB933C16}" dt="2026-02-27T21:36:34.611" v="1512"/>
        <pc:sldMasterMkLst>
          <pc:docMk/>
          <pc:sldMasterMk cId="3173527419" sldId="2147483846"/>
        </pc:sldMasterMkLst>
        <pc:sldLayoutChg chg="add del mod replId">
          <pc:chgData name="Rahel Yohanes Tsegaye (2523394)" userId="S::2523394@student.uwtsd.ac.uk::4db04896-82aa-4167-9903-b52605128ed7" providerId="AD" clId="Web-{7C176E95-59D3-5C09-BD4C-760BBB933C16}" dt="2026-02-27T21:36:34.611" v="1512"/>
          <pc:sldLayoutMkLst>
            <pc:docMk/>
            <pc:sldMasterMk cId="3173527419" sldId="2147483846"/>
            <pc:sldLayoutMk cId="453552147" sldId="2147483847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34.611" v="1512"/>
          <pc:sldLayoutMkLst>
            <pc:docMk/>
            <pc:sldMasterMk cId="3173527419" sldId="2147483846"/>
            <pc:sldLayoutMk cId="4260495640" sldId="2147483848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34.611" v="1512"/>
          <pc:sldLayoutMkLst>
            <pc:docMk/>
            <pc:sldMasterMk cId="3173527419" sldId="2147483846"/>
            <pc:sldLayoutMk cId="3545227218" sldId="2147483849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34.611" v="1512"/>
          <pc:sldLayoutMkLst>
            <pc:docMk/>
            <pc:sldMasterMk cId="3173527419" sldId="2147483846"/>
            <pc:sldLayoutMk cId="4263087198" sldId="2147483850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34.611" v="1512"/>
          <pc:sldLayoutMkLst>
            <pc:docMk/>
            <pc:sldMasterMk cId="3173527419" sldId="2147483846"/>
            <pc:sldLayoutMk cId="1033267253" sldId="2147483851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34.611" v="1512"/>
          <pc:sldLayoutMkLst>
            <pc:docMk/>
            <pc:sldMasterMk cId="3173527419" sldId="2147483846"/>
            <pc:sldLayoutMk cId="3317934340" sldId="2147483852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34.611" v="1512"/>
          <pc:sldLayoutMkLst>
            <pc:docMk/>
            <pc:sldMasterMk cId="3173527419" sldId="2147483846"/>
            <pc:sldLayoutMk cId="663717007" sldId="2147483853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34.611" v="1512"/>
          <pc:sldLayoutMkLst>
            <pc:docMk/>
            <pc:sldMasterMk cId="3173527419" sldId="2147483846"/>
            <pc:sldLayoutMk cId="2756509845" sldId="2147483854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34.611" v="1512"/>
          <pc:sldLayoutMkLst>
            <pc:docMk/>
            <pc:sldMasterMk cId="3173527419" sldId="2147483846"/>
            <pc:sldLayoutMk cId="3998510215" sldId="2147483855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34.611" v="1512"/>
          <pc:sldLayoutMkLst>
            <pc:docMk/>
            <pc:sldMasterMk cId="3173527419" sldId="2147483846"/>
            <pc:sldLayoutMk cId="657946014" sldId="2147483856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34.611" v="1512"/>
          <pc:sldLayoutMkLst>
            <pc:docMk/>
            <pc:sldMasterMk cId="3173527419" sldId="2147483846"/>
            <pc:sldLayoutMk cId="3764630948" sldId="2147483857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34.611" v="1512"/>
          <pc:sldLayoutMkLst>
            <pc:docMk/>
            <pc:sldMasterMk cId="3173527419" sldId="2147483846"/>
            <pc:sldLayoutMk cId="452371877" sldId="2147483858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34.611" v="1512"/>
          <pc:sldLayoutMkLst>
            <pc:docMk/>
            <pc:sldMasterMk cId="3173527419" sldId="2147483846"/>
            <pc:sldLayoutMk cId="2074346949" sldId="2147483859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34.611" v="1512"/>
          <pc:sldLayoutMkLst>
            <pc:docMk/>
            <pc:sldMasterMk cId="3173527419" sldId="2147483846"/>
            <pc:sldLayoutMk cId="2912642609" sldId="2147483860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34.611" v="1512"/>
          <pc:sldLayoutMkLst>
            <pc:docMk/>
            <pc:sldMasterMk cId="3173527419" sldId="2147483846"/>
            <pc:sldLayoutMk cId="1924360212" sldId="2147483861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34.611" v="1512"/>
          <pc:sldLayoutMkLst>
            <pc:docMk/>
            <pc:sldMasterMk cId="3173527419" sldId="2147483846"/>
            <pc:sldLayoutMk cId="1000314527" sldId="2147483862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34.611" v="1512"/>
          <pc:sldLayoutMkLst>
            <pc:docMk/>
            <pc:sldMasterMk cId="3173527419" sldId="2147483846"/>
            <pc:sldLayoutMk cId="3898632442" sldId="2147483863"/>
          </pc:sldLayoutMkLst>
        </pc:sldLayoutChg>
      </pc:sldMasterChg>
      <pc:sldMasterChg chg="add del addSldLayout delSldLayout modSldLayout">
        <pc:chgData name="Rahel Yohanes Tsegaye (2523394)" userId="S::2523394@student.uwtsd.ac.uk::4db04896-82aa-4167-9903-b52605128ed7" providerId="AD" clId="Web-{7C176E95-59D3-5C09-BD4C-760BBB933C16}" dt="2026-02-27T21:36:40.784" v="1513"/>
        <pc:sldMasterMkLst>
          <pc:docMk/>
          <pc:sldMasterMk cId="1783401698" sldId="2147483864"/>
        </pc:sldMasterMkLst>
        <pc:sldLayoutChg chg="add del mod replId">
          <pc:chgData name="Rahel Yohanes Tsegaye (2523394)" userId="S::2523394@student.uwtsd.ac.uk::4db04896-82aa-4167-9903-b52605128ed7" providerId="AD" clId="Web-{7C176E95-59D3-5C09-BD4C-760BBB933C16}" dt="2026-02-27T21:36:40.784" v="1513"/>
          <pc:sldLayoutMkLst>
            <pc:docMk/>
            <pc:sldMasterMk cId="1783401698" sldId="2147483864"/>
            <pc:sldLayoutMk cId="4124874982" sldId="2147483865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40.784" v="1513"/>
          <pc:sldLayoutMkLst>
            <pc:docMk/>
            <pc:sldMasterMk cId="1783401698" sldId="2147483864"/>
            <pc:sldLayoutMk cId="4227000277" sldId="2147483866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40.784" v="1513"/>
          <pc:sldLayoutMkLst>
            <pc:docMk/>
            <pc:sldMasterMk cId="1783401698" sldId="2147483864"/>
            <pc:sldLayoutMk cId="1073879921" sldId="2147483867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40.784" v="1513"/>
          <pc:sldLayoutMkLst>
            <pc:docMk/>
            <pc:sldMasterMk cId="1783401698" sldId="2147483864"/>
            <pc:sldLayoutMk cId="1829886152" sldId="2147483868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40.784" v="1513"/>
          <pc:sldLayoutMkLst>
            <pc:docMk/>
            <pc:sldMasterMk cId="1783401698" sldId="2147483864"/>
            <pc:sldLayoutMk cId="775843008" sldId="2147483869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40.784" v="1513"/>
          <pc:sldLayoutMkLst>
            <pc:docMk/>
            <pc:sldMasterMk cId="1783401698" sldId="2147483864"/>
            <pc:sldLayoutMk cId="3958620515" sldId="2147483870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40.784" v="1513"/>
          <pc:sldLayoutMkLst>
            <pc:docMk/>
            <pc:sldMasterMk cId="1783401698" sldId="2147483864"/>
            <pc:sldLayoutMk cId="1326494482" sldId="2147483871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40.784" v="1513"/>
          <pc:sldLayoutMkLst>
            <pc:docMk/>
            <pc:sldMasterMk cId="1783401698" sldId="2147483864"/>
            <pc:sldLayoutMk cId="4167487152" sldId="2147483872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40.784" v="1513"/>
          <pc:sldLayoutMkLst>
            <pc:docMk/>
            <pc:sldMasterMk cId="1783401698" sldId="2147483864"/>
            <pc:sldLayoutMk cId="745387797" sldId="2147483873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40.784" v="1513"/>
          <pc:sldLayoutMkLst>
            <pc:docMk/>
            <pc:sldMasterMk cId="1783401698" sldId="2147483864"/>
            <pc:sldLayoutMk cId="2030024749" sldId="2147483874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40.784" v="1513"/>
          <pc:sldLayoutMkLst>
            <pc:docMk/>
            <pc:sldMasterMk cId="1783401698" sldId="2147483864"/>
            <pc:sldLayoutMk cId="2800047557" sldId="2147483875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40.784" v="1513"/>
          <pc:sldLayoutMkLst>
            <pc:docMk/>
            <pc:sldMasterMk cId="1783401698" sldId="2147483864"/>
            <pc:sldLayoutMk cId="3144032060" sldId="2147483876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40.784" v="1513"/>
          <pc:sldLayoutMkLst>
            <pc:docMk/>
            <pc:sldMasterMk cId="1783401698" sldId="2147483864"/>
            <pc:sldLayoutMk cId="83562323" sldId="2147483877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40.784" v="1513"/>
          <pc:sldLayoutMkLst>
            <pc:docMk/>
            <pc:sldMasterMk cId="1783401698" sldId="2147483864"/>
            <pc:sldLayoutMk cId="2182151053" sldId="2147483878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40.784" v="1513"/>
          <pc:sldLayoutMkLst>
            <pc:docMk/>
            <pc:sldMasterMk cId="1783401698" sldId="2147483864"/>
            <pc:sldLayoutMk cId="2581691642" sldId="2147483879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40.784" v="1513"/>
          <pc:sldLayoutMkLst>
            <pc:docMk/>
            <pc:sldMasterMk cId="1783401698" sldId="2147483864"/>
            <pc:sldLayoutMk cId="882371861" sldId="2147483880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40.784" v="1513"/>
          <pc:sldLayoutMkLst>
            <pc:docMk/>
            <pc:sldMasterMk cId="1783401698" sldId="2147483864"/>
            <pc:sldLayoutMk cId="1945437522" sldId="2147483881"/>
          </pc:sldLayoutMkLst>
        </pc:sldLayoutChg>
      </pc:sldMasterChg>
      <pc:sldMasterChg chg="add del addSldLayout delSldLayout modSldLayout">
        <pc:chgData name="Rahel Yohanes Tsegaye (2523394)" userId="S::2523394@student.uwtsd.ac.uk::4db04896-82aa-4167-9903-b52605128ed7" providerId="AD" clId="Web-{7C176E95-59D3-5C09-BD4C-760BBB933C16}" dt="2026-02-27T21:36:43.612" v="1514"/>
        <pc:sldMasterMkLst>
          <pc:docMk/>
          <pc:sldMasterMk cId="4219607233" sldId="2147483882"/>
        </pc:sldMasterMkLst>
        <pc:sldLayoutChg chg="add del mod replId">
          <pc:chgData name="Rahel Yohanes Tsegaye (2523394)" userId="S::2523394@student.uwtsd.ac.uk::4db04896-82aa-4167-9903-b52605128ed7" providerId="AD" clId="Web-{7C176E95-59D3-5C09-BD4C-760BBB933C16}" dt="2026-02-27T21:36:43.612" v="1514"/>
          <pc:sldLayoutMkLst>
            <pc:docMk/>
            <pc:sldMasterMk cId="4219607233" sldId="2147483882"/>
            <pc:sldLayoutMk cId="1513725874" sldId="2147483883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43.612" v="1514"/>
          <pc:sldLayoutMkLst>
            <pc:docMk/>
            <pc:sldMasterMk cId="4219607233" sldId="2147483882"/>
            <pc:sldLayoutMk cId="2356172491" sldId="2147483884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43.612" v="1514"/>
          <pc:sldLayoutMkLst>
            <pc:docMk/>
            <pc:sldMasterMk cId="4219607233" sldId="2147483882"/>
            <pc:sldLayoutMk cId="3303369808" sldId="2147483885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43.612" v="1514"/>
          <pc:sldLayoutMkLst>
            <pc:docMk/>
            <pc:sldMasterMk cId="4219607233" sldId="2147483882"/>
            <pc:sldLayoutMk cId="2133625943" sldId="2147483886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43.612" v="1514"/>
          <pc:sldLayoutMkLst>
            <pc:docMk/>
            <pc:sldMasterMk cId="4219607233" sldId="2147483882"/>
            <pc:sldLayoutMk cId="453261609" sldId="2147483887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43.612" v="1514"/>
          <pc:sldLayoutMkLst>
            <pc:docMk/>
            <pc:sldMasterMk cId="4219607233" sldId="2147483882"/>
            <pc:sldLayoutMk cId="1088729729" sldId="2147483888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43.612" v="1514"/>
          <pc:sldLayoutMkLst>
            <pc:docMk/>
            <pc:sldMasterMk cId="4219607233" sldId="2147483882"/>
            <pc:sldLayoutMk cId="1221800728" sldId="2147483889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43.612" v="1514"/>
          <pc:sldLayoutMkLst>
            <pc:docMk/>
            <pc:sldMasterMk cId="4219607233" sldId="2147483882"/>
            <pc:sldLayoutMk cId="4191732876" sldId="2147483890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43.612" v="1514"/>
          <pc:sldLayoutMkLst>
            <pc:docMk/>
            <pc:sldMasterMk cId="4219607233" sldId="2147483882"/>
            <pc:sldLayoutMk cId="3099543361" sldId="2147483891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43.612" v="1514"/>
          <pc:sldLayoutMkLst>
            <pc:docMk/>
            <pc:sldMasterMk cId="4219607233" sldId="2147483882"/>
            <pc:sldLayoutMk cId="1682803299" sldId="2147483892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43.612" v="1514"/>
          <pc:sldLayoutMkLst>
            <pc:docMk/>
            <pc:sldMasterMk cId="4219607233" sldId="2147483882"/>
            <pc:sldLayoutMk cId="608036100" sldId="2147483893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43.612" v="1514"/>
          <pc:sldLayoutMkLst>
            <pc:docMk/>
            <pc:sldMasterMk cId="4219607233" sldId="2147483882"/>
            <pc:sldLayoutMk cId="2564926544" sldId="2147483894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43.612" v="1514"/>
          <pc:sldLayoutMkLst>
            <pc:docMk/>
            <pc:sldMasterMk cId="4219607233" sldId="2147483882"/>
            <pc:sldLayoutMk cId="3513119876" sldId="2147483895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43.612" v="1514"/>
          <pc:sldLayoutMkLst>
            <pc:docMk/>
            <pc:sldMasterMk cId="4219607233" sldId="2147483882"/>
            <pc:sldLayoutMk cId="898988057" sldId="2147483896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43.612" v="1514"/>
          <pc:sldLayoutMkLst>
            <pc:docMk/>
            <pc:sldMasterMk cId="4219607233" sldId="2147483882"/>
            <pc:sldLayoutMk cId="878403304" sldId="2147483897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43.612" v="1514"/>
          <pc:sldLayoutMkLst>
            <pc:docMk/>
            <pc:sldMasterMk cId="4219607233" sldId="2147483882"/>
            <pc:sldLayoutMk cId="3768920442" sldId="2147483898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43.612" v="1514"/>
          <pc:sldLayoutMkLst>
            <pc:docMk/>
            <pc:sldMasterMk cId="4219607233" sldId="2147483882"/>
            <pc:sldLayoutMk cId="674413908" sldId="2147483899"/>
          </pc:sldLayoutMkLst>
        </pc:sldLayoutChg>
      </pc:sldMasterChg>
      <pc:sldMasterChg chg="add del addSldLayout delSldLayout modSldLayout">
        <pc:chgData name="Rahel Yohanes Tsegaye (2523394)" userId="S::2523394@student.uwtsd.ac.uk::4db04896-82aa-4167-9903-b52605128ed7" providerId="AD" clId="Web-{7C176E95-59D3-5C09-BD4C-760BBB933C16}" dt="2026-02-27T21:36:47.581" v="1515"/>
        <pc:sldMasterMkLst>
          <pc:docMk/>
          <pc:sldMasterMk cId="2774685204" sldId="2147483900"/>
        </pc:sldMasterMkLst>
        <pc:sldLayoutChg chg="add del mod replId">
          <pc:chgData name="Rahel Yohanes Tsegaye (2523394)" userId="S::2523394@student.uwtsd.ac.uk::4db04896-82aa-4167-9903-b52605128ed7" providerId="AD" clId="Web-{7C176E95-59D3-5C09-BD4C-760BBB933C16}" dt="2026-02-27T21:36:47.581" v="1515"/>
          <pc:sldLayoutMkLst>
            <pc:docMk/>
            <pc:sldMasterMk cId="2774685204" sldId="2147483900"/>
            <pc:sldLayoutMk cId="882236382" sldId="2147483901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47.581" v="1515"/>
          <pc:sldLayoutMkLst>
            <pc:docMk/>
            <pc:sldMasterMk cId="2774685204" sldId="2147483900"/>
            <pc:sldLayoutMk cId="1946818779" sldId="2147483902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47.581" v="1515"/>
          <pc:sldLayoutMkLst>
            <pc:docMk/>
            <pc:sldMasterMk cId="2774685204" sldId="2147483900"/>
            <pc:sldLayoutMk cId="4194786355" sldId="2147483903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47.581" v="1515"/>
          <pc:sldLayoutMkLst>
            <pc:docMk/>
            <pc:sldMasterMk cId="2774685204" sldId="2147483900"/>
            <pc:sldLayoutMk cId="1120657778" sldId="2147483904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47.581" v="1515"/>
          <pc:sldLayoutMkLst>
            <pc:docMk/>
            <pc:sldMasterMk cId="2774685204" sldId="2147483900"/>
            <pc:sldLayoutMk cId="3830688097" sldId="2147483905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47.581" v="1515"/>
          <pc:sldLayoutMkLst>
            <pc:docMk/>
            <pc:sldMasterMk cId="2774685204" sldId="2147483900"/>
            <pc:sldLayoutMk cId="2822559230" sldId="2147483906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47.581" v="1515"/>
          <pc:sldLayoutMkLst>
            <pc:docMk/>
            <pc:sldMasterMk cId="2774685204" sldId="2147483900"/>
            <pc:sldLayoutMk cId="2823799345" sldId="2147483907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47.581" v="1515"/>
          <pc:sldLayoutMkLst>
            <pc:docMk/>
            <pc:sldMasterMk cId="2774685204" sldId="2147483900"/>
            <pc:sldLayoutMk cId="4164806935" sldId="2147483908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47.581" v="1515"/>
          <pc:sldLayoutMkLst>
            <pc:docMk/>
            <pc:sldMasterMk cId="2774685204" sldId="2147483900"/>
            <pc:sldLayoutMk cId="3312029331" sldId="2147483909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47.581" v="1515"/>
          <pc:sldLayoutMkLst>
            <pc:docMk/>
            <pc:sldMasterMk cId="2774685204" sldId="2147483900"/>
            <pc:sldLayoutMk cId="3654266775" sldId="2147483910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47.581" v="1515"/>
          <pc:sldLayoutMkLst>
            <pc:docMk/>
            <pc:sldMasterMk cId="2774685204" sldId="2147483900"/>
            <pc:sldLayoutMk cId="1160912570" sldId="2147483911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47.581" v="1515"/>
          <pc:sldLayoutMkLst>
            <pc:docMk/>
            <pc:sldMasterMk cId="2774685204" sldId="2147483900"/>
            <pc:sldLayoutMk cId="3022631825" sldId="2147483912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47.581" v="1515"/>
          <pc:sldLayoutMkLst>
            <pc:docMk/>
            <pc:sldMasterMk cId="2774685204" sldId="2147483900"/>
            <pc:sldLayoutMk cId="515522629" sldId="2147483913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47.581" v="1515"/>
          <pc:sldLayoutMkLst>
            <pc:docMk/>
            <pc:sldMasterMk cId="2774685204" sldId="2147483900"/>
            <pc:sldLayoutMk cId="2250991856" sldId="2147483914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47.581" v="1515"/>
          <pc:sldLayoutMkLst>
            <pc:docMk/>
            <pc:sldMasterMk cId="2774685204" sldId="2147483900"/>
            <pc:sldLayoutMk cId="1853303227" sldId="2147483915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47.581" v="1515"/>
          <pc:sldLayoutMkLst>
            <pc:docMk/>
            <pc:sldMasterMk cId="2774685204" sldId="2147483900"/>
            <pc:sldLayoutMk cId="4272003649" sldId="2147483916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47.581" v="1515"/>
          <pc:sldLayoutMkLst>
            <pc:docMk/>
            <pc:sldMasterMk cId="2774685204" sldId="2147483900"/>
            <pc:sldLayoutMk cId="2963230739" sldId="2147483917"/>
          </pc:sldLayoutMkLst>
        </pc:sldLayoutChg>
      </pc:sldMasterChg>
      <pc:sldMasterChg chg="add del addSldLayout delSldLayout modSldLayout">
        <pc:chgData name="Rahel Yohanes Tsegaye (2523394)" userId="S::2523394@student.uwtsd.ac.uk::4db04896-82aa-4167-9903-b52605128ed7" providerId="AD" clId="Web-{7C176E95-59D3-5C09-BD4C-760BBB933C16}" dt="2026-02-27T21:36:51.597" v="1516"/>
        <pc:sldMasterMkLst>
          <pc:docMk/>
          <pc:sldMasterMk cId="3301057523" sldId="2147483918"/>
        </pc:sldMasterMkLst>
        <pc:sldLayoutChg chg="add del mod replId">
          <pc:chgData name="Rahel Yohanes Tsegaye (2523394)" userId="S::2523394@student.uwtsd.ac.uk::4db04896-82aa-4167-9903-b52605128ed7" providerId="AD" clId="Web-{7C176E95-59D3-5C09-BD4C-760BBB933C16}" dt="2026-02-27T21:36:51.597" v="1516"/>
          <pc:sldLayoutMkLst>
            <pc:docMk/>
            <pc:sldMasterMk cId="3301057523" sldId="2147483918"/>
            <pc:sldLayoutMk cId="1839113646" sldId="2147483919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51.597" v="1516"/>
          <pc:sldLayoutMkLst>
            <pc:docMk/>
            <pc:sldMasterMk cId="3301057523" sldId="2147483918"/>
            <pc:sldLayoutMk cId="3001059986" sldId="2147483920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51.597" v="1516"/>
          <pc:sldLayoutMkLst>
            <pc:docMk/>
            <pc:sldMasterMk cId="3301057523" sldId="2147483918"/>
            <pc:sldLayoutMk cId="3193043837" sldId="2147483921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51.597" v="1516"/>
          <pc:sldLayoutMkLst>
            <pc:docMk/>
            <pc:sldMasterMk cId="3301057523" sldId="2147483918"/>
            <pc:sldLayoutMk cId="2634182192" sldId="2147483922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51.597" v="1516"/>
          <pc:sldLayoutMkLst>
            <pc:docMk/>
            <pc:sldMasterMk cId="3301057523" sldId="2147483918"/>
            <pc:sldLayoutMk cId="1948073604" sldId="2147483923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51.597" v="1516"/>
          <pc:sldLayoutMkLst>
            <pc:docMk/>
            <pc:sldMasterMk cId="3301057523" sldId="2147483918"/>
            <pc:sldLayoutMk cId="4009124221" sldId="2147483924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51.597" v="1516"/>
          <pc:sldLayoutMkLst>
            <pc:docMk/>
            <pc:sldMasterMk cId="3301057523" sldId="2147483918"/>
            <pc:sldLayoutMk cId="3765056017" sldId="2147483925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51.597" v="1516"/>
          <pc:sldLayoutMkLst>
            <pc:docMk/>
            <pc:sldMasterMk cId="3301057523" sldId="2147483918"/>
            <pc:sldLayoutMk cId="1684747040" sldId="2147483926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51.597" v="1516"/>
          <pc:sldLayoutMkLst>
            <pc:docMk/>
            <pc:sldMasterMk cId="3301057523" sldId="2147483918"/>
            <pc:sldLayoutMk cId="3184210544" sldId="2147483927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51.597" v="1516"/>
          <pc:sldLayoutMkLst>
            <pc:docMk/>
            <pc:sldMasterMk cId="3301057523" sldId="2147483918"/>
            <pc:sldLayoutMk cId="282630201" sldId="2147483928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51.597" v="1516"/>
          <pc:sldLayoutMkLst>
            <pc:docMk/>
            <pc:sldMasterMk cId="3301057523" sldId="2147483918"/>
            <pc:sldLayoutMk cId="841398734" sldId="2147483929"/>
          </pc:sldLayoutMkLst>
        </pc:sldLayoutChg>
      </pc:sldMasterChg>
      <pc:sldMasterChg chg="add del addSldLayout delSldLayout modSldLayout">
        <pc:chgData name="Rahel Yohanes Tsegaye (2523394)" userId="S::2523394@student.uwtsd.ac.uk::4db04896-82aa-4167-9903-b52605128ed7" providerId="AD" clId="Web-{7C176E95-59D3-5C09-BD4C-760BBB933C16}" dt="2026-02-27T21:36:56.801" v="1517"/>
        <pc:sldMasterMkLst>
          <pc:docMk/>
          <pc:sldMasterMk cId="3087438282" sldId="2147483930"/>
        </pc:sldMasterMkLst>
        <pc:sldLayoutChg chg="add del mod replId">
          <pc:chgData name="Rahel Yohanes Tsegaye (2523394)" userId="S::2523394@student.uwtsd.ac.uk::4db04896-82aa-4167-9903-b52605128ed7" providerId="AD" clId="Web-{7C176E95-59D3-5C09-BD4C-760BBB933C16}" dt="2026-02-27T21:36:56.801" v="1517"/>
          <pc:sldLayoutMkLst>
            <pc:docMk/>
            <pc:sldMasterMk cId="3087438282" sldId="2147483930"/>
            <pc:sldLayoutMk cId="4086738692" sldId="2147483931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56.801" v="1517"/>
          <pc:sldLayoutMkLst>
            <pc:docMk/>
            <pc:sldMasterMk cId="3087438282" sldId="2147483930"/>
            <pc:sldLayoutMk cId="1364332671" sldId="2147483932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56.801" v="1517"/>
          <pc:sldLayoutMkLst>
            <pc:docMk/>
            <pc:sldMasterMk cId="3087438282" sldId="2147483930"/>
            <pc:sldLayoutMk cId="689739167" sldId="2147483933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56.801" v="1517"/>
          <pc:sldLayoutMkLst>
            <pc:docMk/>
            <pc:sldMasterMk cId="3087438282" sldId="2147483930"/>
            <pc:sldLayoutMk cId="3056026695" sldId="2147483934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56.801" v="1517"/>
          <pc:sldLayoutMkLst>
            <pc:docMk/>
            <pc:sldMasterMk cId="3087438282" sldId="2147483930"/>
            <pc:sldLayoutMk cId="780734034" sldId="2147483935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56.801" v="1517"/>
          <pc:sldLayoutMkLst>
            <pc:docMk/>
            <pc:sldMasterMk cId="3087438282" sldId="2147483930"/>
            <pc:sldLayoutMk cId="3301955450" sldId="2147483936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56.801" v="1517"/>
          <pc:sldLayoutMkLst>
            <pc:docMk/>
            <pc:sldMasterMk cId="3087438282" sldId="2147483930"/>
            <pc:sldLayoutMk cId="2836675605" sldId="2147483937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56.801" v="1517"/>
          <pc:sldLayoutMkLst>
            <pc:docMk/>
            <pc:sldMasterMk cId="3087438282" sldId="2147483930"/>
            <pc:sldLayoutMk cId="551490963" sldId="2147483938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56.801" v="1517"/>
          <pc:sldLayoutMkLst>
            <pc:docMk/>
            <pc:sldMasterMk cId="3087438282" sldId="2147483930"/>
            <pc:sldLayoutMk cId="2768772621" sldId="2147483939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56.801" v="1517"/>
          <pc:sldLayoutMkLst>
            <pc:docMk/>
            <pc:sldMasterMk cId="3087438282" sldId="2147483930"/>
            <pc:sldLayoutMk cId="1872783800" sldId="2147483940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6:56.801" v="1517"/>
          <pc:sldLayoutMkLst>
            <pc:docMk/>
            <pc:sldMasterMk cId="3087438282" sldId="2147483930"/>
            <pc:sldLayoutMk cId="3449298637" sldId="2147483941"/>
          </pc:sldLayoutMkLst>
        </pc:sldLayoutChg>
      </pc:sldMasterChg>
      <pc:sldMasterChg chg="add del addSldLayout delSldLayout modSldLayout">
        <pc:chgData name="Rahel Yohanes Tsegaye (2523394)" userId="S::2523394@student.uwtsd.ac.uk::4db04896-82aa-4167-9903-b52605128ed7" providerId="AD" clId="Web-{7C176E95-59D3-5C09-BD4C-760BBB933C16}" dt="2026-02-27T21:37:00.052" v="1518"/>
        <pc:sldMasterMkLst>
          <pc:docMk/>
          <pc:sldMasterMk cId="2321652371" sldId="2147483942"/>
        </pc:sldMasterMkLst>
        <pc:sldLayoutChg chg="add del mod replId">
          <pc:chgData name="Rahel Yohanes Tsegaye (2523394)" userId="S::2523394@student.uwtsd.ac.uk::4db04896-82aa-4167-9903-b52605128ed7" providerId="AD" clId="Web-{7C176E95-59D3-5C09-BD4C-760BBB933C16}" dt="2026-02-27T21:37:00.052" v="1518"/>
          <pc:sldLayoutMkLst>
            <pc:docMk/>
            <pc:sldMasterMk cId="2321652371" sldId="2147483942"/>
            <pc:sldLayoutMk cId="1164766502" sldId="2147483943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7:00.052" v="1518"/>
          <pc:sldLayoutMkLst>
            <pc:docMk/>
            <pc:sldMasterMk cId="2321652371" sldId="2147483942"/>
            <pc:sldLayoutMk cId="1464441822" sldId="2147483944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7:00.052" v="1518"/>
          <pc:sldLayoutMkLst>
            <pc:docMk/>
            <pc:sldMasterMk cId="2321652371" sldId="2147483942"/>
            <pc:sldLayoutMk cId="2836010773" sldId="2147483945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7:00.052" v="1518"/>
          <pc:sldLayoutMkLst>
            <pc:docMk/>
            <pc:sldMasterMk cId="2321652371" sldId="2147483942"/>
            <pc:sldLayoutMk cId="20467753" sldId="2147483946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7:00.052" v="1518"/>
          <pc:sldLayoutMkLst>
            <pc:docMk/>
            <pc:sldMasterMk cId="2321652371" sldId="2147483942"/>
            <pc:sldLayoutMk cId="4236783205" sldId="2147483947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7:00.052" v="1518"/>
          <pc:sldLayoutMkLst>
            <pc:docMk/>
            <pc:sldMasterMk cId="2321652371" sldId="2147483942"/>
            <pc:sldLayoutMk cId="1385288588" sldId="2147483948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7:00.052" v="1518"/>
          <pc:sldLayoutMkLst>
            <pc:docMk/>
            <pc:sldMasterMk cId="2321652371" sldId="2147483942"/>
            <pc:sldLayoutMk cId="2829586848" sldId="2147483949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7:00.052" v="1518"/>
          <pc:sldLayoutMkLst>
            <pc:docMk/>
            <pc:sldMasterMk cId="2321652371" sldId="2147483942"/>
            <pc:sldLayoutMk cId="987576320" sldId="2147483950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7:00.052" v="1518"/>
          <pc:sldLayoutMkLst>
            <pc:docMk/>
            <pc:sldMasterMk cId="2321652371" sldId="2147483942"/>
            <pc:sldLayoutMk cId="3509086830" sldId="2147483951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7:00.052" v="1518"/>
          <pc:sldLayoutMkLst>
            <pc:docMk/>
            <pc:sldMasterMk cId="2321652371" sldId="2147483942"/>
            <pc:sldLayoutMk cId="534517075" sldId="2147483952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7:00.052" v="1518"/>
          <pc:sldLayoutMkLst>
            <pc:docMk/>
            <pc:sldMasterMk cId="2321652371" sldId="2147483942"/>
            <pc:sldLayoutMk cId="1224954407" sldId="2147483953"/>
          </pc:sldLayoutMkLst>
        </pc:sldLayoutChg>
      </pc:sldMasterChg>
      <pc:sldMasterChg chg="add del addSldLayout delSldLayout modSldLayout">
        <pc:chgData name="Rahel Yohanes Tsegaye (2523394)" userId="S::2523394@student.uwtsd.ac.uk::4db04896-82aa-4167-9903-b52605128ed7" providerId="AD" clId="Web-{7C176E95-59D3-5C09-BD4C-760BBB933C16}" dt="2026-02-27T21:37:03.630" v="1519"/>
        <pc:sldMasterMkLst>
          <pc:docMk/>
          <pc:sldMasterMk cId="2016794272" sldId="2147483954"/>
        </pc:sldMasterMkLst>
        <pc:sldLayoutChg chg="add del mod replId">
          <pc:chgData name="Rahel Yohanes Tsegaye (2523394)" userId="S::2523394@student.uwtsd.ac.uk::4db04896-82aa-4167-9903-b52605128ed7" providerId="AD" clId="Web-{7C176E95-59D3-5C09-BD4C-760BBB933C16}" dt="2026-02-27T21:37:03.630" v="1519"/>
          <pc:sldLayoutMkLst>
            <pc:docMk/>
            <pc:sldMasterMk cId="2016794272" sldId="2147483954"/>
            <pc:sldLayoutMk cId="3374598599" sldId="2147483955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7:03.630" v="1519"/>
          <pc:sldLayoutMkLst>
            <pc:docMk/>
            <pc:sldMasterMk cId="2016794272" sldId="2147483954"/>
            <pc:sldLayoutMk cId="412293794" sldId="2147483956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7:03.630" v="1519"/>
          <pc:sldLayoutMkLst>
            <pc:docMk/>
            <pc:sldMasterMk cId="2016794272" sldId="2147483954"/>
            <pc:sldLayoutMk cId="1572963151" sldId="2147483957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7:03.630" v="1519"/>
          <pc:sldLayoutMkLst>
            <pc:docMk/>
            <pc:sldMasterMk cId="2016794272" sldId="2147483954"/>
            <pc:sldLayoutMk cId="3179442343" sldId="2147483958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7:03.630" v="1519"/>
          <pc:sldLayoutMkLst>
            <pc:docMk/>
            <pc:sldMasterMk cId="2016794272" sldId="2147483954"/>
            <pc:sldLayoutMk cId="2083190325" sldId="2147483959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7:03.630" v="1519"/>
          <pc:sldLayoutMkLst>
            <pc:docMk/>
            <pc:sldMasterMk cId="2016794272" sldId="2147483954"/>
            <pc:sldLayoutMk cId="1100014892" sldId="2147483960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7:03.630" v="1519"/>
          <pc:sldLayoutMkLst>
            <pc:docMk/>
            <pc:sldMasterMk cId="2016794272" sldId="2147483954"/>
            <pc:sldLayoutMk cId="2467097943" sldId="2147483961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7:03.630" v="1519"/>
          <pc:sldLayoutMkLst>
            <pc:docMk/>
            <pc:sldMasterMk cId="2016794272" sldId="2147483954"/>
            <pc:sldLayoutMk cId="968143667" sldId="2147483962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7:03.630" v="1519"/>
          <pc:sldLayoutMkLst>
            <pc:docMk/>
            <pc:sldMasterMk cId="2016794272" sldId="2147483954"/>
            <pc:sldLayoutMk cId="844058453" sldId="2147483963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7:03.630" v="1519"/>
          <pc:sldLayoutMkLst>
            <pc:docMk/>
            <pc:sldMasterMk cId="2016794272" sldId="2147483954"/>
            <pc:sldLayoutMk cId="895367374" sldId="2147483964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7:03.630" v="1519"/>
          <pc:sldLayoutMkLst>
            <pc:docMk/>
            <pc:sldMasterMk cId="2016794272" sldId="2147483954"/>
            <pc:sldLayoutMk cId="365829553" sldId="2147483965"/>
          </pc:sldLayoutMkLst>
        </pc:sldLayoutChg>
      </pc:sldMasterChg>
      <pc:sldMasterChg chg="add del addSldLayout delSldLayout modSldLayout">
        <pc:chgData name="Rahel Yohanes Tsegaye (2523394)" userId="S::2523394@student.uwtsd.ac.uk::4db04896-82aa-4167-9903-b52605128ed7" providerId="AD" clId="Web-{7C176E95-59D3-5C09-BD4C-760BBB933C16}" dt="2026-02-27T21:37:06.474" v="1520"/>
        <pc:sldMasterMkLst>
          <pc:docMk/>
          <pc:sldMasterMk cId="1233099656" sldId="2147483966"/>
        </pc:sldMasterMkLst>
        <pc:sldLayoutChg chg="add del mod replId">
          <pc:chgData name="Rahel Yohanes Tsegaye (2523394)" userId="S::2523394@student.uwtsd.ac.uk::4db04896-82aa-4167-9903-b52605128ed7" providerId="AD" clId="Web-{7C176E95-59D3-5C09-BD4C-760BBB933C16}" dt="2026-02-27T21:37:06.474" v="1520"/>
          <pc:sldLayoutMkLst>
            <pc:docMk/>
            <pc:sldMasterMk cId="1233099656" sldId="2147483966"/>
            <pc:sldLayoutMk cId="648421541" sldId="2147483967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7:06.474" v="1520"/>
          <pc:sldLayoutMkLst>
            <pc:docMk/>
            <pc:sldMasterMk cId="1233099656" sldId="2147483966"/>
            <pc:sldLayoutMk cId="1057960792" sldId="2147483968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7:06.474" v="1520"/>
          <pc:sldLayoutMkLst>
            <pc:docMk/>
            <pc:sldMasterMk cId="1233099656" sldId="2147483966"/>
            <pc:sldLayoutMk cId="1793195397" sldId="2147483969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7:06.474" v="1520"/>
          <pc:sldLayoutMkLst>
            <pc:docMk/>
            <pc:sldMasterMk cId="1233099656" sldId="2147483966"/>
            <pc:sldLayoutMk cId="1264133846" sldId="2147483970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7:06.474" v="1520"/>
          <pc:sldLayoutMkLst>
            <pc:docMk/>
            <pc:sldMasterMk cId="1233099656" sldId="2147483966"/>
            <pc:sldLayoutMk cId="3367161006" sldId="2147483971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7:06.474" v="1520"/>
          <pc:sldLayoutMkLst>
            <pc:docMk/>
            <pc:sldMasterMk cId="1233099656" sldId="2147483966"/>
            <pc:sldLayoutMk cId="3840321369" sldId="2147483972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7:06.474" v="1520"/>
          <pc:sldLayoutMkLst>
            <pc:docMk/>
            <pc:sldMasterMk cId="1233099656" sldId="2147483966"/>
            <pc:sldLayoutMk cId="482277021" sldId="2147483973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7:06.474" v="1520"/>
          <pc:sldLayoutMkLst>
            <pc:docMk/>
            <pc:sldMasterMk cId="1233099656" sldId="2147483966"/>
            <pc:sldLayoutMk cId="3938526796" sldId="2147483974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7:06.474" v="1520"/>
          <pc:sldLayoutMkLst>
            <pc:docMk/>
            <pc:sldMasterMk cId="1233099656" sldId="2147483966"/>
            <pc:sldLayoutMk cId="978928187" sldId="2147483975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7:06.474" v="1520"/>
          <pc:sldLayoutMkLst>
            <pc:docMk/>
            <pc:sldMasterMk cId="1233099656" sldId="2147483966"/>
            <pc:sldLayoutMk cId="3666313022" sldId="2147483976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7:06.474" v="1520"/>
          <pc:sldLayoutMkLst>
            <pc:docMk/>
            <pc:sldMasterMk cId="1233099656" sldId="2147483966"/>
            <pc:sldLayoutMk cId="4024633670" sldId="2147483977"/>
          </pc:sldLayoutMkLst>
        </pc:sldLayoutChg>
      </pc:sldMasterChg>
      <pc:sldMasterChg chg="add del addSldLayout delSldLayout modSldLayout">
        <pc:chgData name="Rahel Yohanes Tsegaye (2523394)" userId="S::2523394@student.uwtsd.ac.uk::4db04896-82aa-4167-9903-b52605128ed7" providerId="AD" clId="Web-{7C176E95-59D3-5C09-BD4C-760BBB933C16}" dt="2026-02-27T21:37:16.663" v="1521"/>
        <pc:sldMasterMkLst>
          <pc:docMk/>
          <pc:sldMasterMk cId="2963511876" sldId="2147483978"/>
        </pc:sldMasterMkLst>
        <pc:sldLayoutChg chg="add del mod replId">
          <pc:chgData name="Rahel Yohanes Tsegaye (2523394)" userId="S::2523394@student.uwtsd.ac.uk::4db04896-82aa-4167-9903-b52605128ed7" providerId="AD" clId="Web-{7C176E95-59D3-5C09-BD4C-760BBB933C16}" dt="2026-02-27T21:37:16.663" v="1521"/>
          <pc:sldLayoutMkLst>
            <pc:docMk/>
            <pc:sldMasterMk cId="2963511876" sldId="2147483978"/>
            <pc:sldLayoutMk cId="3729983605" sldId="2147483979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7:16.663" v="1521"/>
          <pc:sldLayoutMkLst>
            <pc:docMk/>
            <pc:sldMasterMk cId="2963511876" sldId="2147483978"/>
            <pc:sldLayoutMk cId="3446223352" sldId="2147483980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7:16.663" v="1521"/>
          <pc:sldLayoutMkLst>
            <pc:docMk/>
            <pc:sldMasterMk cId="2963511876" sldId="2147483978"/>
            <pc:sldLayoutMk cId="3566643472" sldId="2147483981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7:16.663" v="1521"/>
          <pc:sldLayoutMkLst>
            <pc:docMk/>
            <pc:sldMasterMk cId="2963511876" sldId="2147483978"/>
            <pc:sldLayoutMk cId="3953221095" sldId="2147483982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7:16.663" v="1521"/>
          <pc:sldLayoutMkLst>
            <pc:docMk/>
            <pc:sldMasterMk cId="2963511876" sldId="2147483978"/>
            <pc:sldLayoutMk cId="164683790" sldId="2147483983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7:16.663" v="1521"/>
          <pc:sldLayoutMkLst>
            <pc:docMk/>
            <pc:sldMasterMk cId="2963511876" sldId="2147483978"/>
            <pc:sldLayoutMk cId="1377161689" sldId="2147483984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7:16.663" v="1521"/>
          <pc:sldLayoutMkLst>
            <pc:docMk/>
            <pc:sldMasterMk cId="2963511876" sldId="2147483978"/>
            <pc:sldLayoutMk cId="3530555320" sldId="2147483985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7:16.663" v="1521"/>
          <pc:sldLayoutMkLst>
            <pc:docMk/>
            <pc:sldMasterMk cId="2963511876" sldId="2147483978"/>
            <pc:sldLayoutMk cId="4022673586" sldId="2147483986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7:16.663" v="1521"/>
          <pc:sldLayoutMkLst>
            <pc:docMk/>
            <pc:sldMasterMk cId="2963511876" sldId="2147483978"/>
            <pc:sldLayoutMk cId="3649403559" sldId="2147483987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7:16.663" v="1521"/>
          <pc:sldLayoutMkLst>
            <pc:docMk/>
            <pc:sldMasterMk cId="2963511876" sldId="2147483978"/>
            <pc:sldLayoutMk cId="2597126864" sldId="2147483988"/>
          </pc:sldLayoutMkLst>
        </pc:sldLayoutChg>
        <pc:sldLayoutChg chg="add del mod replId">
          <pc:chgData name="Rahel Yohanes Tsegaye (2523394)" userId="S::2523394@student.uwtsd.ac.uk::4db04896-82aa-4167-9903-b52605128ed7" providerId="AD" clId="Web-{7C176E95-59D3-5C09-BD4C-760BBB933C16}" dt="2026-02-27T21:37:16.663" v="1521"/>
          <pc:sldLayoutMkLst>
            <pc:docMk/>
            <pc:sldMasterMk cId="2963511876" sldId="2147483978"/>
            <pc:sldLayoutMk cId="1471664142" sldId="2147483989"/>
          </pc:sldLayoutMkLst>
        </pc:sldLayoutChg>
      </pc:sldMasterChg>
      <pc:sldMasterChg chg="add addSldLayout modSldLayout">
        <pc:chgData name="Rahel Yohanes Tsegaye (2523394)" userId="S::2523394@student.uwtsd.ac.uk::4db04896-82aa-4167-9903-b52605128ed7" providerId="AD" clId="Web-{7C176E95-59D3-5C09-BD4C-760BBB933C16}" dt="2026-02-27T21:37:16.663" v="1521"/>
        <pc:sldMasterMkLst>
          <pc:docMk/>
          <pc:sldMasterMk cId="1216732179" sldId="2147483990"/>
        </pc:sldMasterMkLst>
        <pc:sldLayoutChg chg="add mod replId">
          <pc:chgData name="Rahel Yohanes Tsegaye (2523394)" userId="S::2523394@student.uwtsd.ac.uk::4db04896-82aa-4167-9903-b52605128ed7" providerId="AD" clId="Web-{7C176E95-59D3-5C09-BD4C-760BBB933C16}" dt="2026-02-27T21:37:16.663" v="1521"/>
          <pc:sldLayoutMkLst>
            <pc:docMk/>
            <pc:sldMasterMk cId="1216732179" sldId="2147483990"/>
            <pc:sldLayoutMk cId="3067949860" sldId="2147483991"/>
          </pc:sldLayoutMkLst>
        </pc:sldLayoutChg>
        <pc:sldLayoutChg chg="add mod replId">
          <pc:chgData name="Rahel Yohanes Tsegaye (2523394)" userId="S::2523394@student.uwtsd.ac.uk::4db04896-82aa-4167-9903-b52605128ed7" providerId="AD" clId="Web-{7C176E95-59D3-5C09-BD4C-760BBB933C16}" dt="2026-02-27T21:37:16.663" v="1521"/>
          <pc:sldLayoutMkLst>
            <pc:docMk/>
            <pc:sldMasterMk cId="1216732179" sldId="2147483990"/>
            <pc:sldLayoutMk cId="4255181802" sldId="2147483992"/>
          </pc:sldLayoutMkLst>
        </pc:sldLayoutChg>
        <pc:sldLayoutChg chg="add mod replId">
          <pc:chgData name="Rahel Yohanes Tsegaye (2523394)" userId="S::2523394@student.uwtsd.ac.uk::4db04896-82aa-4167-9903-b52605128ed7" providerId="AD" clId="Web-{7C176E95-59D3-5C09-BD4C-760BBB933C16}" dt="2026-02-27T21:37:16.663" v="1521"/>
          <pc:sldLayoutMkLst>
            <pc:docMk/>
            <pc:sldMasterMk cId="1216732179" sldId="2147483990"/>
            <pc:sldLayoutMk cId="2041228935" sldId="2147483993"/>
          </pc:sldLayoutMkLst>
        </pc:sldLayoutChg>
        <pc:sldLayoutChg chg="add mod replId">
          <pc:chgData name="Rahel Yohanes Tsegaye (2523394)" userId="S::2523394@student.uwtsd.ac.uk::4db04896-82aa-4167-9903-b52605128ed7" providerId="AD" clId="Web-{7C176E95-59D3-5C09-BD4C-760BBB933C16}" dt="2026-02-27T21:37:16.663" v="1521"/>
          <pc:sldLayoutMkLst>
            <pc:docMk/>
            <pc:sldMasterMk cId="1216732179" sldId="2147483990"/>
            <pc:sldLayoutMk cId="3385409466" sldId="2147483994"/>
          </pc:sldLayoutMkLst>
        </pc:sldLayoutChg>
        <pc:sldLayoutChg chg="add mod replId">
          <pc:chgData name="Rahel Yohanes Tsegaye (2523394)" userId="S::2523394@student.uwtsd.ac.uk::4db04896-82aa-4167-9903-b52605128ed7" providerId="AD" clId="Web-{7C176E95-59D3-5C09-BD4C-760BBB933C16}" dt="2026-02-27T21:37:16.663" v="1521"/>
          <pc:sldLayoutMkLst>
            <pc:docMk/>
            <pc:sldMasterMk cId="1216732179" sldId="2147483990"/>
            <pc:sldLayoutMk cId="3219801252" sldId="2147483995"/>
          </pc:sldLayoutMkLst>
        </pc:sldLayoutChg>
        <pc:sldLayoutChg chg="add mod replId">
          <pc:chgData name="Rahel Yohanes Tsegaye (2523394)" userId="S::2523394@student.uwtsd.ac.uk::4db04896-82aa-4167-9903-b52605128ed7" providerId="AD" clId="Web-{7C176E95-59D3-5C09-BD4C-760BBB933C16}" dt="2026-02-27T21:37:16.663" v="1521"/>
          <pc:sldLayoutMkLst>
            <pc:docMk/>
            <pc:sldMasterMk cId="1216732179" sldId="2147483990"/>
            <pc:sldLayoutMk cId="2346485335" sldId="2147483996"/>
          </pc:sldLayoutMkLst>
        </pc:sldLayoutChg>
        <pc:sldLayoutChg chg="add mod replId">
          <pc:chgData name="Rahel Yohanes Tsegaye (2523394)" userId="S::2523394@student.uwtsd.ac.uk::4db04896-82aa-4167-9903-b52605128ed7" providerId="AD" clId="Web-{7C176E95-59D3-5C09-BD4C-760BBB933C16}" dt="2026-02-27T21:37:16.663" v="1521"/>
          <pc:sldLayoutMkLst>
            <pc:docMk/>
            <pc:sldMasterMk cId="1216732179" sldId="2147483990"/>
            <pc:sldLayoutMk cId="529239249" sldId="2147483997"/>
          </pc:sldLayoutMkLst>
        </pc:sldLayoutChg>
        <pc:sldLayoutChg chg="add mod replId">
          <pc:chgData name="Rahel Yohanes Tsegaye (2523394)" userId="S::2523394@student.uwtsd.ac.uk::4db04896-82aa-4167-9903-b52605128ed7" providerId="AD" clId="Web-{7C176E95-59D3-5C09-BD4C-760BBB933C16}" dt="2026-02-27T21:37:16.663" v="1521"/>
          <pc:sldLayoutMkLst>
            <pc:docMk/>
            <pc:sldMasterMk cId="1216732179" sldId="2147483990"/>
            <pc:sldLayoutMk cId="620716441" sldId="2147483998"/>
          </pc:sldLayoutMkLst>
        </pc:sldLayoutChg>
        <pc:sldLayoutChg chg="add mod replId">
          <pc:chgData name="Rahel Yohanes Tsegaye (2523394)" userId="S::2523394@student.uwtsd.ac.uk::4db04896-82aa-4167-9903-b52605128ed7" providerId="AD" clId="Web-{7C176E95-59D3-5C09-BD4C-760BBB933C16}" dt="2026-02-27T21:37:16.663" v="1521"/>
          <pc:sldLayoutMkLst>
            <pc:docMk/>
            <pc:sldMasterMk cId="1216732179" sldId="2147483990"/>
            <pc:sldLayoutMk cId="2894733524" sldId="2147483999"/>
          </pc:sldLayoutMkLst>
        </pc:sldLayoutChg>
        <pc:sldLayoutChg chg="add mod replId">
          <pc:chgData name="Rahel Yohanes Tsegaye (2523394)" userId="S::2523394@student.uwtsd.ac.uk::4db04896-82aa-4167-9903-b52605128ed7" providerId="AD" clId="Web-{7C176E95-59D3-5C09-BD4C-760BBB933C16}" dt="2026-02-27T21:37:16.663" v="1521"/>
          <pc:sldLayoutMkLst>
            <pc:docMk/>
            <pc:sldMasterMk cId="1216732179" sldId="2147483990"/>
            <pc:sldLayoutMk cId="4208053136" sldId="2147484000"/>
          </pc:sldLayoutMkLst>
        </pc:sldLayoutChg>
        <pc:sldLayoutChg chg="add mod replId">
          <pc:chgData name="Rahel Yohanes Tsegaye (2523394)" userId="S::2523394@student.uwtsd.ac.uk::4db04896-82aa-4167-9903-b52605128ed7" providerId="AD" clId="Web-{7C176E95-59D3-5C09-BD4C-760BBB933C16}" dt="2026-02-27T21:37:16.663" v="1521"/>
          <pc:sldLayoutMkLst>
            <pc:docMk/>
            <pc:sldMasterMk cId="1216732179" sldId="2147483990"/>
            <pc:sldLayoutMk cId="817243913" sldId="2147484001"/>
          </pc:sldLayoutMkLst>
        </pc:sldLayoutChg>
      </pc:sldMasterChg>
    </pc:docChg>
  </pc:docChgLst>
  <pc:docChgLst>
    <pc:chgData name="Rahel Yohanes Tsegaye (2523394)" userId="S::2523394@student.uwtsd.ac.uk::4db04896-82aa-4167-9903-b52605128ed7" providerId="AD" clId="Web-{92345798-C6C7-03C7-D8B5-703BDC31EE13}"/>
    <pc:docChg chg="mod modSld modMainMaster setSldSz">
      <pc:chgData name="Rahel Yohanes Tsegaye (2523394)" userId="S::2523394@student.uwtsd.ac.uk::4db04896-82aa-4167-9903-b52605128ed7" providerId="AD" clId="Web-{92345798-C6C7-03C7-D8B5-703BDC31EE13}" dt="2026-02-27T15:46:46.830" v="514" actId="14100"/>
      <pc:docMkLst>
        <pc:docMk/>
      </pc:docMkLst>
      <pc:sldChg chg="addSp delSp modSp mod setBg modClrScheme chgLayout">
        <pc:chgData name="Rahel Yohanes Tsegaye (2523394)" userId="S::2523394@student.uwtsd.ac.uk::4db04896-82aa-4167-9903-b52605128ed7" providerId="AD" clId="Web-{92345798-C6C7-03C7-D8B5-703BDC31EE13}" dt="2026-02-27T15:46:46.830" v="514" actId="14100"/>
        <pc:sldMkLst>
          <pc:docMk/>
          <pc:sldMk cId="109857222" sldId="256"/>
        </pc:sldMkLst>
        <pc:spChg chg="del mod">
          <ac:chgData name="Rahel Yohanes Tsegaye (2523394)" userId="S::2523394@student.uwtsd.ac.uk::4db04896-82aa-4167-9903-b52605128ed7" providerId="AD" clId="Web-{92345798-C6C7-03C7-D8B5-703BDC31EE13}" dt="2026-02-27T14:56:59.383" v="5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Rahel Yohanes Tsegaye (2523394)" userId="S::2523394@student.uwtsd.ac.uk::4db04896-82aa-4167-9903-b52605128ed7" providerId="AD" clId="Web-{92345798-C6C7-03C7-D8B5-703BDC31EE13}" dt="2026-02-27T14:56:59.383" v="4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Rahel Yohanes Tsegaye (2523394)" userId="S::2523394@student.uwtsd.ac.uk::4db04896-82aa-4167-9903-b52605128ed7" providerId="AD" clId="Web-{92345798-C6C7-03C7-D8B5-703BDC31EE13}" dt="2026-02-27T14:57:05.211" v="6"/>
          <ac:spMkLst>
            <pc:docMk/>
            <pc:sldMk cId="109857222" sldId="256"/>
            <ac:spMk id="5" creationId="{5DD44B49-2152-88B4-8AA4-6EA0A152BB89}"/>
          </ac:spMkLst>
        </pc:spChg>
        <pc:spChg chg="add del mod">
          <ac:chgData name="Rahel Yohanes Tsegaye (2523394)" userId="S::2523394@student.uwtsd.ac.uk::4db04896-82aa-4167-9903-b52605128ed7" providerId="AD" clId="Web-{92345798-C6C7-03C7-D8B5-703BDC31EE13}" dt="2026-02-27T15:08:38.493" v="56"/>
          <ac:spMkLst>
            <pc:docMk/>
            <pc:sldMk cId="109857222" sldId="256"/>
            <ac:spMk id="8" creationId="{C85ADED2-DB1D-4E7D-534F-575A102B3487}"/>
          </ac:spMkLst>
        </pc:spChg>
        <pc:spChg chg="add del mod">
          <ac:chgData name="Rahel Yohanes Tsegaye (2523394)" userId="S::2523394@student.uwtsd.ac.uk::4db04896-82aa-4167-9903-b52605128ed7" providerId="AD" clId="Web-{92345798-C6C7-03C7-D8B5-703BDC31EE13}" dt="2026-02-27T15:05:38.064" v="53"/>
          <ac:spMkLst>
            <pc:docMk/>
            <pc:sldMk cId="109857222" sldId="256"/>
            <ac:spMk id="9" creationId="{88782653-6F0C-5664-7CF6-38E571F66776}"/>
          </ac:spMkLst>
        </pc:spChg>
        <pc:spChg chg="add del mod">
          <ac:chgData name="Rahel Yohanes Tsegaye (2523394)" userId="S::2523394@student.uwtsd.ac.uk::4db04896-82aa-4167-9903-b52605128ed7" providerId="AD" clId="Web-{92345798-C6C7-03C7-D8B5-703BDC31EE13}" dt="2026-02-27T15:10:06.371" v="79"/>
          <ac:spMkLst>
            <pc:docMk/>
            <pc:sldMk cId="109857222" sldId="256"/>
            <ac:spMk id="12" creationId="{7747F48D-698D-681E-078D-8C6AB27965FC}"/>
          </ac:spMkLst>
        </pc:spChg>
        <pc:spChg chg="add mod">
          <ac:chgData name="Rahel Yohanes Tsegaye (2523394)" userId="S::2523394@student.uwtsd.ac.uk::4db04896-82aa-4167-9903-b52605128ed7" providerId="AD" clId="Web-{92345798-C6C7-03C7-D8B5-703BDC31EE13}" dt="2026-02-27T15:16:37.769" v="108"/>
          <ac:spMkLst>
            <pc:docMk/>
            <pc:sldMk cId="109857222" sldId="256"/>
            <ac:spMk id="15" creationId="{0EA85AF0-809B-B018-EB74-78E5C550F4FD}"/>
          </ac:spMkLst>
        </pc:spChg>
        <pc:spChg chg="add mod">
          <ac:chgData name="Rahel Yohanes Tsegaye (2523394)" userId="S::2523394@student.uwtsd.ac.uk::4db04896-82aa-4167-9903-b52605128ed7" providerId="AD" clId="Web-{92345798-C6C7-03C7-D8B5-703BDC31EE13}" dt="2026-02-27T15:38:43.454" v="408" actId="14100"/>
          <ac:spMkLst>
            <pc:docMk/>
            <pc:sldMk cId="109857222" sldId="256"/>
            <ac:spMk id="16" creationId="{8FF59B27-B7B7-D299-9728-9E40EFCDA060}"/>
          </ac:spMkLst>
        </pc:spChg>
        <pc:spChg chg="add del mod">
          <ac:chgData name="Rahel Yohanes Tsegaye (2523394)" userId="S::2523394@student.uwtsd.ac.uk::4db04896-82aa-4167-9903-b52605128ed7" providerId="AD" clId="Web-{92345798-C6C7-03C7-D8B5-703BDC31EE13}" dt="2026-02-27T15:17:33.926" v="115"/>
          <ac:spMkLst>
            <pc:docMk/>
            <pc:sldMk cId="109857222" sldId="256"/>
            <ac:spMk id="17" creationId="{69D53A0C-94FD-3BE6-E61F-47F70DD2C9D8}"/>
          </ac:spMkLst>
        </pc:spChg>
        <pc:spChg chg="add mod">
          <ac:chgData name="Rahel Yohanes Tsegaye (2523394)" userId="S::2523394@student.uwtsd.ac.uk::4db04896-82aa-4167-9903-b52605128ed7" providerId="AD" clId="Web-{92345798-C6C7-03C7-D8B5-703BDC31EE13}" dt="2026-02-27T15:37:58.092" v="405" actId="20577"/>
          <ac:spMkLst>
            <pc:docMk/>
            <pc:sldMk cId="109857222" sldId="256"/>
            <ac:spMk id="18" creationId="{5B64E5A6-35DC-E02B-0BD1-4B5ADFE7EC8F}"/>
          </ac:spMkLst>
        </pc:spChg>
        <pc:spChg chg="add mod">
          <ac:chgData name="Rahel Yohanes Tsegaye (2523394)" userId="S::2523394@student.uwtsd.ac.uk::4db04896-82aa-4167-9903-b52605128ed7" providerId="AD" clId="Web-{92345798-C6C7-03C7-D8B5-703BDC31EE13}" dt="2026-02-27T15:38:03.326" v="406" actId="20577"/>
          <ac:spMkLst>
            <pc:docMk/>
            <pc:sldMk cId="109857222" sldId="256"/>
            <ac:spMk id="19" creationId="{D2CE06AA-E819-4D00-0A3C-053321F83BAB}"/>
          </ac:spMkLst>
        </pc:spChg>
        <pc:spChg chg="add mod">
          <ac:chgData name="Rahel Yohanes Tsegaye (2523394)" userId="S::2523394@student.uwtsd.ac.uk::4db04896-82aa-4167-9903-b52605128ed7" providerId="AD" clId="Web-{92345798-C6C7-03C7-D8B5-703BDC31EE13}" dt="2026-02-27T15:24:04.312" v="153" actId="1076"/>
          <ac:spMkLst>
            <pc:docMk/>
            <pc:sldMk cId="109857222" sldId="256"/>
            <ac:spMk id="20" creationId="{47DA4931-91CE-36B5-FC8C-5B5AB62FB57C}"/>
          </ac:spMkLst>
        </pc:spChg>
        <pc:spChg chg="add mod">
          <ac:chgData name="Rahel Yohanes Tsegaye (2523394)" userId="S::2523394@student.uwtsd.ac.uk::4db04896-82aa-4167-9903-b52605128ed7" providerId="AD" clId="Web-{92345798-C6C7-03C7-D8B5-703BDC31EE13}" dt="2026-02-27T15:46:39.423" v="513" actId="20577"/>
          <ac:spMkLst>
            <pc:docMk/>
            <pc:sldMk cId="109857222" sldId="256"/>
            <ac:spMk id="23" creationId="{673EAC17-1070-7C03-C8F0-89AD1CEB0FA5}"/>
          </ac:spMkLst>
        </pc:spChg>
        <pc:spChg chg="add mod">
          <ac:chgData name="Rahel Yohanes Tsegaye (2523394)" userId="S::2523394@student.uwtsd.ac.uk::4db04896-82aa-4167-9903-b52605128ed7" providerId="AD" clId="Web-{92345798-C6C7-03C7-D8B5-703BDC31EE13}" dt="2026-02-27T15:46:46.830" v="514" actId="14100"/>
          <ac:spMkLst>
            <pc:docMk/>
            <pc:sldMk cId="109857222" sldId="256"/>
            <ac:spMk id="24" creationId="{3CB184EE-5E25-9C88-F6DD-A297A1B5797A}"/>
          </ac:spMkLst>
        </pc:spChg>
        <pc:spChg chg="add del">
          <ac:chgData name="Rahel Yohanes Tsegaye (2523394)" userId="S::2523394@student.uwtsd.ac.uk::4db04896-82aa-4167-9903-b52605128ed7" providerId="AD" clId="Web-{92345798-C6C7-03C7-D8B5-703BDC31EE13}" dt="2026-02-27T15:40:16.162" v="416"/>
          <ac:spMkLst>
            <pc:docMk/>
            <pc:sldMk cId="109857222" sldId="256"/>
            <ac:spMk id="25" creationId="{3A367218-26FD-C905-1E2D-03E51389D15B}"/>
          </ac:spMkLst>
        </pc:spChg>
        <pc:spChg chg="add del mod">
          <ac:chgData name="Rahel Yohanes Tsegaye (2523394)" userId="S::2523394@student.uwtsd.ac.uk::4db04896-82aa-4167-9903-b52605128ed7" providerId="AD" clId="Web-{92345798-C6C7-03C7-D8B5-703BDC31EE13}" dt="2026-02-27T15:41:24.352" v="423"/>
          <ac:spMkLst>
            <pc:docMk/>
            <pc:sldMk cId="109857222" sldId="256"/>
            <ac:spMk id="26" creationId="{6E041927-ACF3-2313-7C27-92DE946C8814}"/>
          </ac:spMkLst>
        </pc:spChg>
        <pc:spChg chg="add del mod">
          <ac:chgData name="Rahel Yohanes Tsegaye (2523394)" userId="S::2523394@student.uwtsd.ac.uk::4db04896-82aa-4167-9903-b52605128ed7" providerId="AD" clId="Web-{92345798-C6C7-03C7-D8B5-703BDC31EE13}" dt="2026-02-27T15:42:27.839" v="435"/>
          <ac:spMkLst>
            <pc:docMk/>
            <pc:sldMk cId="109857222" sldId="256"/>
            <ac:spMk id="27" creationId="{850F8AE1-33C9-EC62-89FE-C1461B557148}"/>
          </ac:spMkLst>
        </pc:spChg>
        <pc:spChg chg="add mod">
          <ac:chgData name="Rahel Yohanes Tsegaye (2523394)" userId="S::2523394@student.uwtsd.ac.uk::4db04896-82aa-4167-9903-b52605128ed7" providerId="AD" clId="Web-{92345798-C6C7-03C7-D8B5-703BDC31EE13}" dt="2026-02-27T15:42:56.137" v="437"/>
          <ac:spMkLst>
            <pc:docMk/>
            <pc:sldMk cId="109857222" sldId="256"/>
            <ac:spMk id="28" creationId="{D7D0AB04-556F-00C8-9B2C-FC0687A841E5}"/>
          </ac:spMkLst>
        </pc:spChg>
        <pc:graphicFrameChg chg="add del mod modGraphic">
          <ac:chgData name="Rahel Yohanes Tsegaye (2523394)" userId="S::2523394@student.uwtsd.ac.uk::4db04896-82aa-4167-9903-b52605128ed7" providerId="AD" clId="Web-{92345798-C6C7-03C7-D8B5-703BDC31EE13}" dt="2026-02-27T15:30:10.087" v="250"/>
          <ac:graphicFrameMkLst>
            <pc:docMk/>
            <pc:sldMk cId="109857222" sldId="256"/>
            <ac:graphicFrameMk id="21" creationId="{96CD0BA0-69D6-33C0-9C8D-78E9D812F351}"/>
          </ac:graphicFrameMkLst>
        </pc:graphicFrameChg>
        <pc:graphicFrameChg chg="add del mod modGraphic">
          <ac:chgData name="Rahel Yohanes Tsegaye (2523394)" userId="S::2523394@student.uwtsd.ac.uk::4db04896-82aa-4167-9903-b52605128ed7" providerId="AD" clId="Web-{92345798-C6C7-03C7-D8B5-703BDC31EE13}" dt="2026-02-27T15:31:36.854" v="269"/>
          <ac:graphicFrameMkLst>
            <pc:docMk/>
            <pc:sldMk cId="109857222" sldId="256"/>
            <ac:graphicFrameMk id="22" creationId="{1A12D0B9-72D2-9A52-92C4-5847B771CB64}"/>
          </ac:graphicFrameMkLst>
        </pc:graphicFrameChg>
        <pc:picChg chg="add del mod">
          <ac:chgData name="Rahel Yohanes Tsegaye (2523394)" userId="S::2523394@student.uwtsd.ac.uk::4db04896-82aa-4167-9903-b52605128ed7" providerId="AD" clId="Web-{92345798-C6C7-03C7-D8B5-703BDC31EE13}" dt="2026-02-27T14:59:20.994" v="13"/>
          <ac:picMkLst>
            <pc:docMk/>
            <pc:sldMk cId="109857222" sldId="256"/>
            <ac:picMk id="6" creationId="{4798E193-F3CB-A64A-C933-B50C8A74EE08}"/>
          </ac:picMkLst>
        </pc:picChg>
        <pc:picChg chg="add mod">
          <ac:chgData name="Rahel Yohanes Tsegaye (2523394)" userId="S::2523394@student.uwtsd.ac.uk::4db04896-82aa-4167-9903-b52605128ed7" providerId="AD" clId="Web-{92345798-C6C7-03C7-D8B5-703BDC31EE13}" dt="2026-02-27T15:11:30.638" v="96" actId="14100"/>
          <ac:picMkLst>
            <pc:docMk/>
            <pc:sldMk cId="109857222" sldId="256"/>
            <ac:picMk id="7" creationId="{5B0FBC82-A2DA-997D-0DBD-8A7DBFF90872}"/>
          </ac:picMkLst>
        </pc:picChg>
        <pc:picChg chg="add del mod">
          <ac:chgData name="Rahel Yohanes Tsegaye (2523394)" userId="S::2523394@student.uwtsd.ac.uk::4db04896-82aa-4167-9903-b52605128ed7" providerId="AD" clId="Web-{92345798-C6C7-03C7-D8B5-703BDC31EE13}" dt="2026-02-27T15:09:09.276" v="66"/>
          <ac:picMkLst>
            <pc:docMk/>
            <pc:sldMk cId="109857222" sldId="256"/>
            <ac:picMk id="11" creationId="{9CCADEE1-0A71-CDD4-FF89-37508873060B}"/>
          </ac:picMkLst>
        </pc:picChg>
        <pc:picChg chg="add del mod modCrop">
          <ac:chgData name="Rahel Yohanes Tsegaye (2523394)" userId="S::2523394@student.uwtsd.ac.uk::4db04896-82aa-4167-9903-b52605128ed7" providerId="AD" clId="Web-{92345798-C6C7-03C7-D8B5-703BDC31EE13}" dt="2026-02-27T15:10:35.028" v="83"/>
          <ac:picMkLst>
            <pc:docMk/>
            <pc:sldMk cId="109857222" sldId="256"/>
            <ac:picMk id="13" creationId="{D9FB27E9-8248-C31B-2A42-9E6B14B19A05}"/>
          </ac:picMkLst>
        </pc:picChg>
        <pc:picChg chg="add mod ord">
          <ac:chgData name="Rahel Yohanes Tsegaye (2523394)" userId="S::2523394@student.uwtsd.ac.uk::4db04896-82aa-4167-9903-b52605128ed7" providerId="AD" clId="Web-{92345798-C6C7-03C7-D8B5-703BDC31EE13}" dt="2026-02-27T15:11:50.061" v="98"/>
          <ac:picMkLst>
            <pc:docMk/>
            <pc:sldMk cId="109857222" sldId="256"/>
            <ac:picMk id="14" creationId="{0972697C-06EF-7ECA-70D1-04DDCF852E4D}"/>
          </ac:picMkLst>
        </pc:picChg>
      </pc:sldChg>
      <pc:sldMasterChg chg="modSp modSldLayout">
        <pc:chgData name="Rahel Yohanes Tsegaye (2523394)" userId="S::2523394@student.uwtsd.ac.uk::4db04896-82aa-4167-9903-b52605128ed7" providerId="AD" clId="Web-{92345798-C6C7-03C7-D8B5-703BDC31EE13}" dt="2026-02-27T14:58:03.743" v="7"/>
        <pc:sldMasterMkLst>
          <pc:docMk/>
          <pc:sldMasterMk cId="2460954070" sldId="2147483660"/>
        </pc:sldMasterMkLst>
        <pc:spChg chg="mod">
          <ac:chgData name="Rahel Yohanes Tsegaye (2523394)" userId="S::2523394@student.uwtsd.ac.uk::4db04896-82aa-4167-9903-b52605128ed7" providerId="AD" clId="Web-{92345798-C6C7-03C7-D8B5-703BDC31EE13}" dt="2026-02-27T14:58:03.743" v="7"/>
          <ac:spMkLst>
            <pc:docMk/>
            <pc:sldMasterMk cId="2460954070" sldId="2147483660"/>
            <ac:spMk id="2" creationId="{00000000-0000-0000-0000-000000000000}"/>
          </ac:spMkLst>
        </pc:spChg>
        <pc:spChg chg="mod">
          <ac:chgData name="Rahel Yohanes Tsegaye (2523394)" userId="S::2523394@student.uwtsd.ac.uk::4db04896-82aa-4167-9903-b52605128ed7" providerId="AD" clId="Web-{92345798-C6C7-03C7-D8B5-703BDC31EE13}" dt="2026-02-27T14:58:03.743" v="7"/>
          <ac:spMkLst>
            <pc:docMk/>
            <pc:sldMasterMk cId="2460954070" sldId="2147483660"/>
            <ac:spMk id="3" creationId="{00000000-0000-0000-0000-000000000000}"/>
          </ac:spMkLst>
        </pc:spChg>
        <pc:spChg chg="mod">
          <ac:chgData name="Rahel Yohanes Tsegaye (2523394)" userId="S::2523394@student.uwtsd.ac.uk::4db04896-82aa-4167-9903-b52605128ed7" providerId="AD" clId="Web-{92345798-C6C7-03C7-D8B5-703BDC31EE13}" dt="2026-02-27T14:58:03.743" v="7"/>
          <ac:spMkLst>
            <pc:docMk/>
            <pc:sldMasterMk cId="2460954070" sldId="2147483660"/>
            <ac:spMk id="4" creationId="{00000000-0000-0000-0000-000000000000}"/>
          </ac:spMkLst>
        </pc:spChg>
        <pc:spChg chg="mod">
          <ac:chgData name="Rahel Yohanes Tsegaye (2523394)" userId="S::2523394@student.uwtsd.ac.uk::4db04896-82aa-4167-9903-b52605128ed7" providerId="AD" clId="Web-{92345798-C6C7-03C7-D8B5-703BDC31EE13}" dt="2026-02-27T14:58:03.743" v="7"/>
          <ac:spMkLst>
            <pc:docMk/>
            <pc:sldMasterMk cId="2460954070" sldId="2147483660"/>
            <ac:spMk id="5" creationId="{00000000-0000-0000-0000-000000000000}"/>
          </ac:spMkLst>
        </pc:spChg>
        <pc:spChg chg="mod">
          <ac:chgData name="Rahel Yohanes Tsegaye (2523394)" userId="S::2523394@student.uwtsd.ac.uk::4db04896-82aa-4167-9903-b52605128ed7" providerId="AD" clId="Web-{92345798-C6C7-03C7-D8B5-703BDC31EE13}" dt="2026-02-27T14:58:03.743" v="7"/>
          <ac:spMkLst>
            <pc:docMk/>
            <pc:sldMasterMk cId="2460954070" sldId="2147483660"/>
            <ac:spMk id="6" creationId="{00000000-0000-0000-0000-000000000000}"/>
          </ac:spMkLst>
        </pc:spChg>
        <pc:sldLayoutChg chg="modSp">
          <pc:chgData name="Rahel Yohanes Tsegaye (2523394)" userId="S::2523394@student.uwtsd.ac.uk::4db04896-82aa-4167-9903-b52605128ed7" providerId="AD" clId="Web-{92345798-C6C7-03C7-D8B5-703BDC31EE13}" dt="2026-02-27T14:58:03.743" v="7"/>
          <pc:sldLayoutMkLst>
            <pc:docMk/>
            <pc:sldMasterMk cId="2460954070" sldId="2147483660"/>
            <pc:sldLayoutMk cId="2385387890" sldId="2147483661"/>
          </pc:sldLayoutMkLst>
          <pc:spChg chg="mod">
            <ac:chgData name="Rahel Yohanes Tsegaye (2523394)" userId="S::2523394@student.uwtsd.ac.uk::4db04896-82aa-4167-9903-b52605128ed7" providerId="AD" clId="Web-{92345798-C6C7-03C7-D8B5-703BDC31EE13}" dt="2026-02-27T14:58:03.743" v="7"/>
            <ac:spMkLst>
              <pc:docMk/>
              <pc:sldMasterMk cId="2460954070" sldId="2147483660"/>
              <pc:sldLayoutMk cId="2385387890" sldId="2147483661"/>
              <ac:spMk id="2" creationId="{00000000-0000-0000-0000-000000000000}"/>
            </ac:spMkLst>
          </pc:spChg>
          <pc:spChg chg="mod">
            <ac:chgData name="Rahel Yohanes Tsegaye (2523394)" userId="S::2523394@student.uwtsd.ac.uk::4db04896-82aa-4167-9903-b52605128ed7" providerId="AD" clId="Web-{92345798-C6C7-03C7-D8B5-703BDC31EE13}" dt="2026-02-27T14:58:03.743" v="7"/>
            <ac:spMkLst>
              <pc:docMk/>
              <pc:sldMasterMk cId="2460954070" sldId="2147483660"/>
              <pc:sldLayoutMk cId="2385387890" sldId="2147483661"/>
              <ac:spMk id="3" creationId="{00000000-0000-0000-0000-000000000000}"/>
            </ac:spMkLst>
          </pc:spChg>
        </pc:sldLayoutChg>
        <pc:sldLayoutChg chg="modSp">
          <pc:chgData name="Rahel Yohanes Tsegaye (2523394)" userId="S::2523394@student.uwtsd.ac.uk::4db04896-82aa-4167-9903-b52605128ed7" providerId="AD" clId="Web-{92345798-C6C7-03C7-D8B5-703BDC31EE13}" dt="2026-02-27T14:58:03.743" v="7"/>
          <pc:sldLayoutMkLst>
            <pc:docMk/>
            <pc:sldMasterMk cId="2460954070" sldId="2147483660"/>
            <pc:sldLayoutMk cId="2591524520" sldId="2147483663"/>
          </pc:sldLayoutMkLst>
          <pc:spChg chg="mod">
            <ac:chgData name="Rahel Yohanes Tsegaye (2523394)" userId="S::2523394@student.uwtsd.ac.uk::4db04896-82aa-4167-9903-b52605128ed7" providerId="AD" clId="Web-{92345798-C6C7-03C7-D8B5-703BDC31EE13}" dt="2026-02-27T14:58:03.743" v="7"/>
            <ac:spMkLst>
              <pc:docMk/>
              <pc:sldMasterMk cId="2460954070" sldId="2147483660"/>
              <pc:sldLayoutMk cId="2591524520" sldId="2147483663"/>
              <ac:spMk id="2" creationId="{00000000-0000-0000-0000-000000000000}"/>
            </ac:spMkLst>
          </pc:spChg>
          <pc:spChg chg="mod">
            <ac:chgData name="Rahel Yohanes Tsegaye (2523394)" userId="S::2523394@student.uwtsd.ac.uk::4db04896-82aa-4167-9903-b52605128ed7" providerId="AD" clId="Web-{92345798-C6C7-03C7-D8B5-703BDC31EE13}" dt="2026-02-27T14:58:03.743" v="7"/>
            <ac:spMkLst>
              <pc:docMk/>
              <pc:sldMasterMk cId="2460954070" sldId="2147483660"/>
              <pc:sldLayoutMk cId="2591524520" sldId="2147483663"/>
              <ac:spMk id="3" creationId="{00000000-0000-0000-0000-000000000000}"/>
            </ac:spMkLst>
          </pc:spChg>
        </pc:sldLayoutChg>
        <pc:sldLayoutChg chg="modSp">
          <pc:chgData name="Rahel Yohanes Tsegaye (2523394)" userId="S::2523394@student.uwtsd.ac.uk::4db04896-82aa-4167-9903-b52605128ed7" providerId="AD" clId="Web-{92345798-C6C7-03C7-D8B5-703BDC31EE13}" dt="2026-02-27T14:58:03.743" v="7"/>
          <pc:sldLayoutMkLst>
            <pc:docMk/>
            <pc:sldMasterMk cId="2460954070" sldId="2147483660"/>
            <pc:sldLayoutMk cId="1203092039" sldId="2147483664"/>
          </pc:sldLayoutMkLst>
          <pc:spChg chg="mod">
            <ac:chgData name="Rahel Yohanes Tsegaye (2523394)" userId="S::2523394@student.uwtsd.ac.uk::4db04896-82aa-4167-9903-b52605128ed7" providerId="AD" clId="Web-{92345798-C6C7-03C7-D8B5-703BDC31EE13}" dt="2026-02-27T14:58:03.743" v="7"/>
            <ac:spMkLst>
              <pc:docMk/>
              <pc:sldMasterMk cId="2460954070" sldId="2147483660"/>
              <pc:sldLayoutMk cId="1203092039" sldId="2147483664"/>
              <ac:spMk id="3" creationId="{00000000-0000-0000-0000-000000000000}"/>
            </ac:spMkLst>
          </pc:spChg>
          <pc:spChg chg="mod">
            <ac:chgData name="Rahel Yohanes Tsegaye (2523394)" userId="S::2523394@student.uwtsd.ac.uk::4db04896-82aa-4167-9903-b52605128ed7" providerId="AD" clId="Web-{92345798-C6C7-03C7-D8B5-703BDC31EE13}" dt="2026-02-27T14:58:03.743" v="7"/>
            <ac:spMkLst>
              <pc:docMk/>
              <pc:sldMasterMk cId="2460954070" sldId="2147483660"/>
              <pc:sldLayoutMk cId="1203092039" sldId="2147483664"/>
              <ac:spMk id="4" creationId="{00000000-0000-0000-0000-000000000000}"/>
            </ac:spMkLst>
          </pc:spChg>
        </pc:sldLayoutChg>
        <pc:sldLayoutChg chg="modSp">
          <pc:chgData name="Rahel Yohanes Tsegaye (2523394)" userId="S::2523394@student.uwtsd.ac.uk::4db04896-82aa-4167-9903-b52605128ed7" providerId="AD" clId="Web-{92345798-C6C7-03C7-D8B5-703BDC31EE13}" dt="2026-02-27T14:58:03.743" v="7"/>
          <pc:sldLayoutMkLst>
            <pc:docMk/>
            <pc:sldMasterMk cId="2460954070" sldId="2147483660"/>
            <pc:sldLayoutMk cId="3733172339" sldId="2147483665"/>
          </pc:sldLayoutMkLst>
          <pc:spChg chg="mod">
            <ac:chgData name="Rahel Yohanes Tsegaye (2523394)" userId="S::2523394@student.uwtsd.ac.uk::4db04896-82aa-4167-9903-b52605128ed7" providerId="AD" clId="Web-{92345798-C6C7-03C7-D8B5-703BDC31EE13}" dt="2026-02-27T14:58:03.743" v="7"/>
            <ac:spMkLst>
              <pc:docMk/>
              <pc:sldMasterMk cId="2460954070" sldId="2147483660"/>
              <pc:sldLayoutMk cId="3733172339" sldId="2147483665"/>
              <ac:spMk id="2" creationId="{00000000-0000-0000-0000-000000000000}"/>
            </ac:spMkLst>
          </pc:spChg>
          <pc:spChg chg="mod">
            <ac:chgData name="Rahel Yohanes Tsegaye (2523394)" userId="S::2523394@student.uwtsd.ac.uk::4db04896-82aa-4167-9903-b52605128ed7" providerId="AD" clId="Web-{92345798-C6C7-03C7-D8B5-703BDC31EE13}" dt="2026-02-27T14:58:03.743" v="7"/>
            <ac:spMkLst>
              <pc:docMk/>
              <pc:sldMasterMk cId="2460954070" sldId="2147483660"/>
              <pc:sldLayoutMk cId="3733172339" sldId="2147483665"/>
              <ac:spMk id="3" creationId="{00000000-0000-0000-0000-000000000000}"/>
            </ac:spMkLst>
          </pc:spChg>
          <pc:spChg chg="mod">
            <ac:chgData name="Rahel Yohanes Tsegaye (2523394)" userId="S::2523394@student.uwtsd.ac.uk::4db04896-82aa-4167-9903-b52605128ed7" providerId="AD" clId="Web-{92345798-C6C7-03C7-D8B5-703BDC31EE13}" dt="2026-02-27T14:58:03.743" v="7"/>
            <ac:spMkLst>
              <pc:docMk/>
              <pc:sldMasterMk cId="2460954070" sldId="2147483660"/>
              <pc:sldLayoutMk cId="3733172339" sldId="2147483665"/>
              <ac:spMk id="4" creationId="{00000000-0000-0000-0000-000000000000}"/>
            </ac:spMkLst>
          </pc:spChg>
          <pc:spChg chg="mod">
            <ac:chgData name="Rahel Yohanes Tsegaye (2523394)" userId="S::2523394@student.uwtsd.ac.uk::4db04896-82aa-4167-9903-b52605128ed7" providerId="AD" clId="Web-{92345798-C6C7-03C7-D8B5-703BDC31EE13}" dt="2026-02-27T14:58:03.743" v="7"/>
            <ac:spMkLst>
              <pc:docMk/>
              <pc:sldMasterMk cId="2460954070" sldId="2147483660"/>
              <pc:sldLayoutMk cId="3733172339" sldId="2147483665"/>
              <ac:spMk id="5" creationId="{00000000-0000-0000-0000-000000000000}"/>
            </ac:spMkLst>
          </pc:spChg>
          <pc:spChg chg="mod">
            <ac:chgData name="Rahel Yohanes Tsegaye (2523394)" userId="S::2523394@student.uwtsd.ac.uk::4db04896-82aa-4167-9903-b52605128ed7" providerId="AD" clId="Web-{92345798-C6C7-03C7-D8B5-703BDC31EE13}" dt="2026-02-27T14:58:03.743" v="7"/>
            <ac:spMkLst>
              <pc:docMk/>
              <pc:sldMasterMk cId="2460954070" sldId="2147483660"/>
              <pc:sldLayoutMk cId="3733172339" sldId="2147483665"/>
              <ac:spMk id="6" creationId="{00000000-0000-0000-0000-000000000000}"/>
            </ac:spMkLst>
          </pc:spChg>
        </pc:sldLayoutChg>
        <pc:sldLayoutChg chg="modSp">
          <pc:chgData name="Rahel Yohanes Tsegaye (2523394)" userId="S::2523394@student.uwtsd.ac.uk::4db04896-82aa-4167-9903-b52605128ed7" providerId="AD" clId="Web-{92345798-C6C7-03C7-D8B5-703BDC31EE13}" dt="2026-02-27T14:58:03.743" v="7"/>
          <pc:sldLayoutMkLst>
            <pc:docMk/>
            <pc:sldMasterMk cId="2460954070" sldId="2147483660"/>
            <pc:sldLayoutMk cId="3171841454" sldId="2147483668"/>
          </pc:sldLayoutMkLst>
          <pc:spChg chg="mod">
            <ac:chgData name="Rahel Yohanes Tsegaye (2523394)" userId="S::2523394@student.uwtsd.ac.uk::4db04896-82aa-4167-9903-b52605128ed7" providerId="AD" clId="Web-{92345798-C6C7-03C7-D8B5-703BDC31EE13}" dt="2026-02-27T14:58:03.743" v="7"/>
            <ac:spMkLst>
              <pc:docMk/>
              <pc:sldMasterMk cId="2460954070" sldId="2147483660"/>
              <pc:sldLayoutMk cId="3171841454" sldId="2147483668"/>
              <ac:spMk id="2" creationId="{00000000-0000-0000-0000-000000000000}"/>
            </ac:spMkLst>
          </pc:spChg>
          <pc:spChg chg="mod">
            <ac:chgData name="Rahel Yohanes Tsegaye (2523394)" userId="S::2523394@student.uwtsd.ac.uk::4db04896-82aa-4167-9903-b52605128ed7" providerId="AD" clId="Web-{92345798-C6C7-03C7-D8B5-703BDC31EE13}" dt="2026-02-27T14:58:03.743" v="7"/>
            <ac:spMkLst>
              <pc:docMk/>
              <pc:sldMasterMk cId="2460954070" sldId="2147483660"/>
              <pc:sldLayoutMk cId="3171841454" sldId="2147483668"/>
              <ac:spMk id="3" creationId="{00000000-0000-0000-0000-000000000000}"/>
            </ac:spMkLst>
          </pc:spChg>
          <pc:spChg chg="mod">
            <ac:chgData name="Rahel Yohanes Tsegaye (2523394)" userId="S::2523394@student.uwtsd.ac.uk::4db04896-82aa-4167-9903-b52605128ed7" providerId="AD" clId="Web-{92345798-C6C7-03C7-D8B5-703BDC31EE13}" dt="2026-02-27T14:58:03.743" v="7"/>
            <ac:spMkLst>
              <pc:docMk/>
              <pc:sldMasterMk cId="2460954070" sldId="2147483660"/>
              <pc:sldLayoutMk cId="3171841454" sldId="2147483668"/>
              <ac:spMk id="4" creationId="{00000000-0000-0000-0000-000000000000}"/>
            </ac:spMkLst>
          </pc:spChg>
        </pc:sldLayoutChg>
        <pc:sldLayoutChg chg="modSp">
          <pc:chgData name="Rahel Yohanes Tsegaye (2523394)" userId="S::2523394@student.uwtsd.ac.uk::4db04896-82aa-4167-9903-b52605128ed7" providerId="AD" clId="Web-{92345798-C6C7-03C7-D8B5-703BDC31EE13}" dt="2026-02-27T14:58:03.743" v="7"/>
          <pc:sldLayoutMkLst>
            <pc:docMk/>
            <pc:sldMasterMk cId="2460954070" sldId="2147483660"/>
            <pc:sldLayoutMk cId="1718958274" sldId="2147483669"/>
          </pc:sldLayoutMkLst>
          <pc:spChg chg="mod">
            <ac:chgData name="Rahel Yohanes Tsegaye (2523394)" userId="S::2523394@student.uwtsd.ac.uk::4db04896-82aa-4167-9903-b52605128ed7" providerId="AD" clId="Web-{92345798-C6C7-03C7-D8B5-703BDC31EE13}" dt="2026-02-27T14:58:03.743" v="7"/>
            <ac:spMkLst>
              <pc:docMk/>
              <pc:sldMasterMk cId="2460954070" sldId="2147483660"/>
              <pc:sldLayoutMk cId="1718958274" sldId="2147483669"/>
              <ac:spMk id="2" creationId="{00000000-0000-0000-0000-000000000000}"/>
            </ac:spMkLst>
          </pc:spChg>
          <pc:spChg chg="mod">
            <ac:chgData name="Rahel Yohanes Tsegaye (2523394)" userId="S::2523394@student.uwtsd.ac.uk::4db04896-82aa-4167-9903-b52605128ed7" providerId="AD" clId="Web-{92345798-C6C7-03C7-D8B5-703BDC31EE13}" dt="2026-02-27T14:58:03.743" v="7"/>
            <ac:spMkLst>
              <pc:docMk/>
              <pc:sldMasterMk cId="2460954070" sldId="2147483660"/>
              <pc:sldLayoutMk cId="1718958274" sldId="2147483669"/>
              <ac:spMk id="3" creationId="{00000000-0000-0000-0000-000000000000}"/>
            </ac:spMkLst>
          </pc:spChg>
          <pc:spChg chg="mod">
            <ac:chgData name="Rahel Yohanes Tsegaye (2523394)" userId="S::2523394@student.uwtsd.ac.uk::4db04896-82aa-4167-9903-b52605128ed7" providerId="AD" clId="Web-{92345798-C6C7-03C7-D8B5-703BDC31EE13}" dt="2026-02-27T14:58:03.743" v="7"/>
            <ac:spMkLst>
              <pc:docMk/>
              <pc:sldMasterMk cId="2460954070" sldId="2147483660"/>
              <pc:sldLayoutMk cId="1718958274" sldId="2147483669"/>
              <ac:spMk id="4" creationId="{00000000-0000-0000-0000-000000000000}"/>
            </ac:spMkLst>
          </pc:spChg>
        </pc:sldLayoutChg>
        <pc:sldLayoutChg chg="modSp">
          <pc:chgData name="Rahel Yohanes Tsegaye (2523394)" userId="S::2523394@student.uwtsd.ac.uk::4db04896-82aa-4167-9903-b52605128ed7" providerId="AD" clId="Web-{92345798-C6C7-03C7-D8B5-703BDC31EE13}" dt="2026-02-27T14:58:03.743" v="7"/>
          <pc:sldLayoutMkLst>
            <pc:docMk/>
            <pc:sldMasterMk cId="2460954070" sldId="2147483660"/>
            <pc:sldLayoutMk cId="3479445657" sldId="2147483671"/>
          </pc:sldLayoutMkLst>
          <pc:spChg chg="mod">
            <ac:chgData name="Rahel Yohanes Tsegaye (2523394)" userId="S::2523394@student.uwtsd.ac.uk::4db04896-82aa-4167-9903-b52605128ed7" providerId="AD" clId="Web-{92345798-C6C7-03C7-D8B5-703BDC31EE13}" dt="2026-02-27T14:58:03.743" v="7"/>
            <ac:spMkLst>
              <pc:docMk/>
              <pc:sldMasterMk cId="2460954070" sldId="2147483660"/>
              <pc:sldLayoutMk cId="3479445657" sldId="2147483671"/>
              <ac:spMk id="2" creationId="{00000000-0000-0000-0000-000000000000}"/>
            </ac:spMkLst>
          </pc:spChg>
          <pc:spChg chg="mod">
            <ac:chgData name="Rahel Yohanes Tsegaye (2523394)" userId="S::2523394@student.uwtsd.ac.uk::4db04896-82aa-4167-9903-b52605128ed7" providerId="AD" clId="Web-{92345798-C6C7-03C7-D8B5-703BDC31EE13}" dt="2026-02-27T14:58:03.743" v="7"/>
            <ac:spMkLst>
              <pc:docMk/>
              <pc:sldMasterMk cId="2460954070" sldId="2147483660"/>
              <pc:sldLayoutMk cId="3479445657" sldId="2147483671"/>
              <ac:spMk id="3" creationId="{00000000-0000-0000-0000-000000000000}"/>
            </ac:spMkLst>
          </pc:spChg>
        </pc:sldLayoutChg>
      </pc:sldMasterChg>
    </pc:docChg>
  </pc:docChgLst>
  <pc:docChgLst>
    <pc:chgData name="Rahel Yohanes Tsegaye (2523394)" userId="S::2523394@student.uwtsd.ac.uk::4db04896-82aa-4167-9903-b52605128ed7" providerId="AD" clId="Web-{B09C16A6-9286-FD31-1A25-08BD7BCE4B4B}"/>
    <pc:docChg chg="addSld">
      <pc:chgData name="Rahel Yohanes Tsegaye (2523394)" userId="S::2523394@student.uwtsd.ac.uk::4db04896-82aa-4167-9903-b52605128ed7" providerId="AD" clId="Web-{B09C16A6-9286-FD31-1A25-08BD7BCE4B4B}" dt="2026-02-23T14:29:33.314" v="0"/>
      <pc:docMkLst>
        <pc:docMk/>
      </pc:docMkLst>
      <pc:sldChg chg="new">
        <pc:chgData name="Rahel Yohanes Tsegaye (2523394)" userId="S::2523394@student.uwtsd.ac.uk::4db04896-82aa-4167-9903-b52605128ed7" providerId="AD" clId="Web-{B09C16A6-9286-FD31-1A25-08BD7BCE4B4B}" dt="2026-02-23T14:29:33.314" v="0"/>
        <pc:sldMkLst>
          <pc:docMk/>
          <pc:sldMk cId="2288774320" sldId="257"/>
        </pc:sldMkLst>
      </pc:sldChg>
    </pc:docChg>
  </pc:docChgLst>
  <pc:docChgLst>
    <pc:chgData name="Rahel Yohanes Tsegaye (2523394)" userId="S::2523394@student.uwtsd.ac.uk::4db04896-82aa-4167-9903-b52605128ed7" providerId="AD" clId="Web-{DA7EF779-7AB9-8EB1-2680-3E281949EDEF}"/>
    <pc:docChg chg="modSld">
      <pc:chgData name="Rahel Yohanes Tsegaye (2523394)" userId="S::2523394@student.uwtsd.ac.uk::4db04896-82aa-4167-9903-b52605128ed7" providerId="AD" clId="Web-{DA7EF779-7AB9-8EB1-2680-3E281949EDEF}" dt="2026-02-27T19:22:19.604" v="297" actId="1076"/>
      <pc:docMkLst>
        <pc:docMk/>
      </pc:docMkLst>
      <pc:sldChg chg="addSp delSp modSp">
        <pc:chgData name="Rahel Yohanes Tsegaye (2523394)" userId="S::2523394@student.uwtsd.ac.uk::4db04896-82aa-4167-9903-b52605128ed7" providerId="AD" clId="Web-{DA7EF779-7AB9-8EB1-2680-3E281949EDEF}" dt="2026-02-27T19:22:19.604" v="297" actId="1076"/>
        <pc:sldMkLst>
          <pc:docMk/>
          <pc:sldMk cId="109857222" sldId="256"/>
        </pc:sldMkLst>
        <pc:spChg chg="add mod">
          <ac:chgData name="Rahel Yohanes Tsegaye (2523394)" userId="S::2523394@student.uwtsd.ac.uk::4db04896-82aa-4167-9903-b52605128ed7" providerId="AD" clId="Web-{DA7EF779-7AB9-8EB1-2680-3E281949EDEF}" dt="2026-02-27T18:45:19.196" v="54"/>
          <ac:spMkLst>
            <pc:docMk/>
            <pc:sldMk cId="109857222" sldId="256"/>
            <ac:spMk id="2" creationId="{F8392A21-31CF-C529-A312-7AF89097283B}"/>
          </ac:spMkLst>
        </pc:spChg>
        <pc:spChg chg="add mod">
          <ac:chgData name="Rahel Yohanes Tsegaye (2523394)" userId="S::2523394@student.uwtsd.ac.uk::4db04896-82aa-4167-9903-b52605128ed7" providerId="AD" clId="Web-{DA7EF779-7AB9-8EB1-2680-3E281949EDEF}" dt="2026-02-27T19:00:56.104" v="136" actId="1076"/>
          <ac:spMkLst>
            <pc:docMk/>
            <pc:sldMk cId="109857222" sldId="256"/>
            <ac:spMk id="3" creationId="{9C39D9C6-76A8-4DD7-E060-D7D60742313C}"/>
          </ac:spMkLst>
        </pc:spChg>
        <pc:spChg chg="add mod">
          <ac:chgData name="Rahel Yohanes Tsegaye (2523394)" userId="S::2523394@student.uwtsd.ac.uk::4db04896-82aa-4167-9903-b52605128ed7" providerId="AD" clId="Web-{DA7EF779-7AB9-8EB1-2680-3E281949EDEF}" dt="2026-02-27T18:59:56.446" v="128" actId="14100"/>
          <ac:spMkLst>
            <pc:docMk/>
            <pc:sldMk cId="109857222" sldId="256"/>
            <ac:spMk id="4" creationId="{2F0B2B38-8A0C-04F6-A30A-0D011AB8046A}"/>
          </ac:spMkLst>
        </pc:spChg>
        <pc:spChg chg="add mod">
          <ac:chgData name="Rahel Yohanes Tsegaye (2523394)" userId="S::2523394@student.uwtsd.ac.uk::4db04896-82aa-4167-9903-b52605128ed7" providerId="AD" clId="Web-{DA7EF779-7AB9-8EB1-2680-3E281949EDEF}" dt="2026-02-27T19:18:35.338" v="251"/>
          <ac:spMkLst>
            <pc:docMk/>
            <pc:sldMk cId="109857222" sldId="256"/>
            <ac:spMk id="5" creationId="{642C3BC0-E12F-A097-B26A-32B2A428A2CE}"/>
          </ac:spMkLst>
        </pc:spChg>
        <pc:spChg chg="add del">
          <ac:chgData name="Rahel Yohanes Tsegaye (2523394)" userId="S::2523394@student.uwtsd.ac.uk::4db04896-82aa-4167-9903-b52605128ed7" providerId="AD" clId="Web-{DA7EF779-7AB9-8EB1-2680-3E281949EDEF}" dt="2026-02-27T18:52:01.158" v="111"/>
          <ac:spMkLst>
            <pc:docMk/>
            <pc:sldMk cId="109857222" sldId="256"/>
            <ac:spMk id="6" creationId="{93B0C9BC-BC4A-DB84-9455-0B1B9128D139}"/>
          </ac:spMkLst>
        </pc:spChg>
        <pc:spChg chg="add mod">
          <ac:chgData name="Rahel Yohanes Tsegaye (2523394)" userId="S::2523394@student.uwtsd.ac.uk::4db04896-82aa-4167-9903-b52605128ed7" providerId="AD" clId="Web-{DA7EF779-7AB9-8EB1-2680-3E281949EDEF}" dt="2026-02-27T19:14:58.082" v="220" actId="20577"/>
          <ac:spMkLst>
            <pc:docMk/>
            <pc:sldMk cId="109857222" sldId="256"/>
            <ac:spMk id="8" creationId="{91733E2F-03CD-66A9-E981-3FD4B984095F}"/>
          </ac:spMkLst>
        </pc:spChg>
        <pc:spChg chg="add mod">
          <ac:chgData name="Rahel Yohanes Tsegaye (2523394)" userId="S::2523394@student.uwtsd.ac.uk::4db04896-82aa-4167-9903-b52605128ed7" providerId="AD" clId="Web-{DA7EF779-7AB9-8EB1-2680-3E281949EDEF}" dt="2026-02-27T19:09:55.862" v="177" actId="20577"/>
          <ac:spMkLst>
            <pc:docMk/>
            <pc:sldMk cId="109857222" sldId="256"/>
            <ac:spMk id="9" creationId="{74E03484-3477-C033-9471-B4713D871C27}"/>
          </ac:spMkLst>
        </pc:spChg>
        <pc:spChg chg="add mod">
          <ac:chgData name="Rahel Yohanes Tsegaye (2523394)" userId="S::2523394@student.uwtsd.ac.uk::4db04896-82aa-4167-9903-b52605128ed7" providerId="AD" clId="Web-{DA7EF779-7AB9-8EB1-2680-3E281949EDEF}" dt="2026-02-27T19:13:16.109" v="204"/>
          <ac:spMkLst>
            <pc:docMk/>
            <pc:sldMk cId="109857222" sldId="256"/>
            <ac:spMk id="10" creationId="{25E5D940-164B-1A31-5C0F-4C6152C1C0FB}"/>
          </ac:spMkLst>
        </pc:spChg>
        <pc:spChg chg="add mod">
          <ac:chgData name="Rahel Yohanes Tsegaye (2523394)" userId="S::2523394@student.uwtsd.ac.uk::4db04896-82aa-4167-9903-b52605128ed7" providerId="AD" clId="Web-{DA7EF779-7AB9-8EB1-2680-3E281949EDEF}" dt="2026-02-27T19:15:34.646" v="223" actId="14100"/>
          <ac:spMkLst>
            <pc:docMk/>
            <pc:sldMk cId="109857222" sldId="256"/>
            <ac:spMk id="11" creationId="{71D7FD68-E044-53F8-BEC9-D006794FE203}"/>
          </ac:spMkLst>
        </pc:spChg>
        <pc:spChg chg="add mod">
          <ac:chgData name="Rahel Yohanes Tsegaye (2523394)" userId="S::2523394@student.uwtsd.ac.uk::4db04896-82aa-4167-9903-b52605128ed7" providerId="AD" clId="Web-{DA7EF779-7AB9-8EB1-2680-3E281949EDEF}" dt="2026-02-27T19:16:54.648" v="232" actId="1076"/>
          <ac:spMkLst>
            <pc:docMk/>
            <pc:sldMk cId="109857222" sldId="256"/>
            <ac:spMk id="12" creationId="{17B2DFA0-D857-D9BB-AF5C-F2FED68FD2B4}"/>
          </ac:spMkLst>
        </pc:spChg>
        <pc:spChg chg="add del mod">
          <ac:chgData name="Rahel Yohanes Tsegaye (2523394)" userId="S::2523394@student.uwtsd.ac.uk::4db04896-82aa-4167-9903-b52605128ed7" providerId="AD" clId="Web-{DA7EF779-7AB9-8EB1-2680-3E281949EDEF}" dt="2026-02-27T19:18:36.463" v="256"/>
          <ac:spMkLst>
            <pc:docMk/>
            <pc:sldMk cId="109857222" sldId="256"/>
            <ac:spMk id="13" creationId="{0648FC3A-7334-7060-03FB-6055952A4EC5}"/>
          </ac:spMkLst>
        </pc:spChg>
        <pc:spChg chg="mod ord">
          <ac:chgData name="Rahel Yohanes Tsegaye (2523394)" userId="S::2523394@student.uwtsd.ac.uk::4db04896-82aa-4167-9903-b52605128ed7" providerId="AD" clId="Web-{DA7EF779-7AB9-8EB1-2680-3E281949EDEF}" dt="2026-02-27T19:01:16.588" v="138"/>
          <ac:spMkLst>
            <pc:docMk/>
            <pc:sldMk cId="109857222" sldId="256"/>
            <ac:spMk id="15" creationId="{0EA85AF0-809B-B018-EB74-78E5C550F4FD}"/>
          </ac:spMkLst>
        </pc:spChg>
        <pc:spChg chg="mod ord">
          <ac:chgData name="Rahel Yohanes Tsegaye (2523394)" userId="S::2523394@student.uwtsd.ac.uk::4db04896-82aa-4167-9903-b52605128ed7" providerId="AD" clId="Web-{DA7EF779-7AB9-8EB1-2680-3E281949EDEF}" dt="2026-02-27T19:20:53.759" v="272" actId="20577"/>
          <ac:spMkLst>
            <pc:docMk/>
            <pc:sldMk cId="109857222" sldId="256"/>
            <ac:spMk id="16" creationId="{8FF59B27-B7B7-D299-9728-9E40EFCDA060}"/>
          </ac:spMkLst>
        </pc:spChg>
        <pc:spChg chg="add mod">
          <ac:chgData name="Rahel Yohanes Tsegaye (2523394)" userId="S::2523394@student.uwtsd.ac.uk::4db04896-82aa-4167-9903-b52605128ed7" providerId="AD" clId="Web-{DA7EF779-7AB9-8EB1-2680-3E281949EDEF}" dt="2026-02-27T19:19:12.917" v="260" actId="1076"/>
          <ac:spMkLst>
            <pc:docMk/>
            <pc:sldMk cId="109857222" sldId="256"/>
            <ac:spMk id="17" creationId="{DD8D7D25-04B9-6792-1C71-46D35E2864CE}"/>
          </ac:spMkLst>
        </pc:spChg>
        <pc:spChg chg="mod">
          <ac:chgData name="Rahel Yohanes Tsegaye (2523394)" userId="S::2523394@student.uwtsd.ac.uk::4db04896-82aa-4167-9903-b52605128ed7" providerId="AD" clId="Web-{DA7EF779-7AB9-8EB1-2680-3E281949EDEF}" dt="2026-02-27T19:22:12.682" v="296" actId="20577"/>
          <ac:spMkLst>
            <pc:docMk/>
            <pc:sldMk cId="109857222" sldId="256"/>
            <ac:spMk id="18" creationId="{5B64E5A6-35DC-E02B-0BD1-4B5ADFE7EC8F}"/>
          </ac:spMkLst>
        </pc:spChg>
        <pc:spChg chg="mod">
          <ac:chgData name="Rahel Yohanes Tsegaye (2523394)" userId="S::2523394@student.uwtsd.ac.uk::4db04896-82aa-4167-9903-b52605128ed7" providerId="AD" clId="Web-{DA7EF779-7AB9-8EB1-2680-3E281949EDEF}" dt="2026-02-27T19:10:22.880" v="184" actId="20577"/>
          <ac:spMkLst>
            <pc:docMk/>
            <pc:sldMk cId="109857222" sldId="256"/>
            <ac:spMk id="19" creationId="{D2CE06AA-E819-4D00-0A3C-053321F83BAB}"/>
          </ac:spMkLst>
        </pc:spChg>
        <pc:spChg chg="mod">
          <ac:chgData name="Rahel Yohanes Tsegaye (2523394)" userId="S::2523394@student.uwtsd.ac.uk::4db04896-82aa-4167-9903-b52605128ed7" providerId="AD" clId="Web-{DA7EF779-7AB9-8EB1-2680-3E281949EDEF}" dt="2026-02-27T19:22:19.604" v="297" actId="1076"/>
          <ac:spMkLst>
            <pc:docMk/>
            <pc:sldMk cId="109857222" sldId="256"/>
            <ac:spMk id="20" creationId="{47DA4931-91CE-36B5-FC8C-5B5AB62FB57C}"/>
          </ac:spMkLst>
        </pc:spChg>
        <pc:spChg chg="mod">
          <ac:chgData name="Rahel Yohanes Tsegaye (2523394)" userId="S::2523394@student.uwtsd.ac.uk::4db04896-82aa-4167-9903-b52605128ed7" providerId="AD" clId="Web-{DA7EF779-7AB9-8EB1-2680-3E281949EDEF}" dt="2026-02-27T18:59:52.618" v="127" actId="14100"/>
          <ac:spMkLst>
            <pc:docMk/>
            <pc:sldMk cId="109857222" sldId="256"/>
            <ac:spMk id="23" creationId="{673EAC17-1070-7C03-C8F0-89AD1CEB0FA5}"/>
          </ac:spMkLst>
        </pc:spChg>
        <pc:spChg chg="mod">
          <ac:chgData name="Rahel Yohanes Tsegaye (2523394)" userId="S::2523394@student.uwtsd.ac.uk::4db04896-82aa-4167-9903-b52605128ed7" providerId="AD" clId="Web-{DA7EF779-7AB9-8EB1-2680-3E281949EDEF}" dt="2026-02-27T19:10:01.878" v="178" actId="20577"/>
          <ac:spMkLst>
            <pc:docMk/>
            <pc:sldMk cId="109857222" sldId="256"/>
            <ac:spMk id="24" creationId="{3CB184EE-5E25-9C88-F6DD-A297A1B5797A}"/>
          </ac:spMkLst>
        </pc:spChg>
        <pc:spChg chg="del mod">
          <ac:chgData name="Rahel Yohanes Tsegaye (2523394)" userId="S::2523394@student.uwtsd.ac.uk::4db04896-82aa-4167-9903-b52605128ed7" providerId="AD" clId="Web-{DA7EF779-7AB9-8EB1-2680-3E281949EDEF}" dt="2026-02-27T19:11:23.041" v="187"/>
          <ac:spMkLst>
            <pc:docMk/>
            <pc:sldMk cId="109857222" sldId="256"/>
            <ac:spMk id="28" creationId="{D7D0AB04-556F-00C8-9B2C-FC0687A841E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5185BB-8B07-4DC9-86F3-2A225C7774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00112" y="2243328"/>
            <a:ext cx="4296500" cy="5071872"/>
          </a:xfrm>
        </p:spPr>
        <p:txBody>
          <a:bodyPr anchor="b">
            <a:normAutofit/>
          </a:bodyPr>
          <a:lstStyle>
            <a:lvl1pPr algn="l">
              <a:lnSpc>
                <a:spcPct val="130000"/>
              </a:lnSpc>
              <a:defRPr sz="2025" spc="731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4D496A-6E7A-4923-8ED5-B4164125DE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00112" y="8323072"/>
            <a:ext cx="4296500" cy="1652082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lnSpc>
                <a:spcPct val="130000"/>
              </a:lnSpc>
              <a:buNone/>
              <a:defRPr sz="900" b="1" cap="all" spc="338" baseline="0"/>
            </a:lvl1pPr>
            <a:lvl2pPr marL="257175" indent="0" algn="ctr">
              <a:buNone/>
              <a:defRPr sz="900"/>
            </a:lvl2pPr>
            <a:lvl3pPr marL="514350" indent="0" algn="ctr">
              <a:buNone/>
              <a:defRPr sz="900"/>
            </a:lvl3pPr>
            <a:lvl4pPr marL="771525" indent="0" algn="ctr">
              <a:buNone/>
              <a:defRPr sz="900"/>
            </a:lvl4pPr>
            <a:lvl5pPr marL="1028700" indent="0" algn="ctr">
              <a:buNone/>
              <a:defRPr sz="900"/>
            </a:lvl5pPr>
            <a:lvl6pPr marL="1285875" indent="0" algn="ctr">
              <a:buNone/>
              <a:defRPr sz="900"/>
            </a:lvl6pPr>
            <a:lvl7pPr marL="1543050" indent="0" algn="ctr">
              <a:buNone/>
              <a:defRPr sz="900"/>
            </a:lvl7pPr>
            <a:lvl8pPr marL="1800225" indent="0" algn="ctr">
              <a:buNone/>
              <a:defRPr sz="900"/>
            </a:lvl8pPr>
            <a:lvl9pPr marL="2057400" indent="0" algn="ctr">
              <a:buNone/>
              <a:defRPr sz="9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5E3D20-43DC-4C14-8CFF-18545AED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70CF7-838D-41F7-9297-B5F83BDCEB13}" type="datetimeFigureOut">
              <a:rPr lang="en-US" dirty="0"/>
              <a:t>2/27/2026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4FC300-5AFC-418B-85FD-EFA94BD7AF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9C7E81-ED3C-4DB0-8E74-AD2A87E6B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F0C817C9-850F-4FB6-B93B-CF3076C4A5C1}"/>
              </a:ext>
            </a:extLst>
          </p:cNvPr>
          <p:cNvGrpSpPr/>
          <p:nvPr/>
        </p:nvGrpSpPr>
        <p:grpSpPr>
          <a:xfrm flipH="1">
            <a:off x="0" y="1"/>
            <a:ext cx="319377" cy="5878185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159433A8-B67D-4675-AFDE-131069A709FC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/>
              <a:ahLst/>
              <a:cxnLst/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E1CD1C45-6A4D-4237-B39C-2D58F401A8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30679498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25F8D-0421-4AEC-9C40-A13163EC8A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037680-115A-411F-AEF6-4AC2096B4A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4872" y="3589866"/>
            <a:ext cx="5826187" cy="7315202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0CC193-1304-4D0F-8331-14D4EC08EF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069DA-BCAC-469D-B81F-5CD529FD1EE6}" type="datetimeFigureOut">
              <a:rPr lang="en-US" dirty="0"/>
              <a:t>2/27/2026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F455C1-CD32-4050-BAFF-51CC6B62DF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0AF608-FF11-4CBE-B717-5D56AE67DD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51818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val 7">
            <a:extLst>
              <a:ext uri="{FF2B5EF4-FFF2-40B4-BE49-F238E27FC236}">
                <a16:creationId xmlns:a16="http://schemas.microsoft.com/office/drawing/2014/main" id="{BD23A02E-6DCF-427A-8CFD-281B2185C7F0}"/>
              </a:ext>
            </a:extLst>
          </p:cNvPr>
          <p:cNvSpPr/>
          <p:nvPr/>
        </p:nvSpPr>
        <p:spPr>
          <a:xfrm>
            <a:off x="1824180" y="909893"/>
            <a:ext cx="3209642" cy="1014405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>
            <a:outerShdw dist="165100" dir="2220000" algn="tr" rotWithShape="0">
              <a:schemeClr val="tx1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6B4C32-F19C-44F3-8EF8-1F506D74DD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2671" y="3039535"/>
            <a:ext cx="2752660" cy="4540254"/>
          </a:xfrm>
        </p:spPr>
        <p:txBody>
          <a:bodyPr anchor="b">
            <a:normAutofit/>
          </a:bodyPr>
          <a:lstStyle>
            <a:lvl1pPr algn="ctr">
              <a:defRPr sz="2025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889729-131C-4F78-9DAA-E9EE28EA91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285016" y="8071944"/>
            <a:ext cx="2287970" cy="2051621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ctr">
              <a:buNone/>
              <a:defRPr sz="900" b="1" cap="all" spc="338" baseline="0">
                <a:solidFill>
                  <a:schemeClr val="tx1"/>
                </a:solidFill>
                <a:latin typeface="+mn-lt"/>
              </a:defRPr>
            </a:lvl1pPr>
            <a:lvl2pPr marL="25717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2pPr>
            <a:lvl3pPr marL="51435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3pPr>
            <a:lvl4pPr marL="77152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4pPr>
            <a:lvl5pPr marL="102870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5pPr>
            <a:lvl6pPr marL="128587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6pPr>
            <a:lvl7pPr marL="154305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7pPr>
            <a:lvl8pPr marL="180022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8pPr>
            <a:lvl9pPr marL="205740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24E608-AC1F-41FB-974A-BD619C6C2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4B3F2-5297-4D62-BDB7-590764A696AF}" type="datetimeFigureOut">
              <a:rPr lang="en-US" dirty="0"/>
              <a:t>2/27/2026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986158-8B03-45C3-891D-0357B198B6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C3B054-E8A2-43FD-B0FB-B1CCFA4BC0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12289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D64AA7-6D5A-402E-AD1A-880F2BDB7E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0D32B6-F9D8-4A43-B52C-336CFAB00A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99" y="3589866"/>
            <a:ext cx="2809698" cy="7391401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0CDD9-5742-4A34-BA72-7CCA72D914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540216" y="3589866"/>
            <a:ext cx="2828224" cy="7391401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2783AA-D2AB-4385-A91F-870CB65646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0FAC0-A4F5-4A85-98AE-9E6BDD843B92}" type="datetimeFigureOut">
              <a:rPr lang="en-US" dirty="0"/>
              <a:t>2/27/2026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5AAD9C-5CA2-4DA1-84D3-B1838979F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1AB3C7-9574-47BC-932D-782BEE9989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54094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44C468-781B-4BC5-8DEA-B9EF2BF90D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447" y="656299"/>
            <a:ext cx="5883035" cy="255967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67223F-48E4-491D-AB5D-5FC8A0C566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0057" y="3276565"/>
            <a:ext cx="2816940" cy="1176901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>
              <a:buNone/>
              <a:defRPr sz="1125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D6B764-4B87-42FF-ABAA-69B07B88FF4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0057" y="4453467"/>
            <a:ext cx="2816940" cy="6550379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4357B9-406F-4BF9-B8FB-C53421EEF5A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3530284" y="3276565"/>
            <a:ext cx="2809197" cy="1176901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>
              <a:buNone/>
              <a:defRPr sz="1125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20462B-1939-4DAA-A7DD-6BDC95054A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3530284" y="4453467"/>
            <a:ext cx="2809197" cy="6550379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76C938B-C4C2-4FA9-85CA-9CD742CD75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F58DF-B20E-4829-8712-7D40EB90064E}" type="datetimeFigureOut">
              <a:rPr lang="en-US" dirty="0"/>
              <a:t>2/27/2026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1AD8886-0D28-4D49-8D43-151D37E948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72FDDE8-E9F8-4B6C-9A40-829617A7C8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98012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6AE3D8-6C35-428B-B2F2-251FDE10BD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0056" y="1748923"/>
            <a:ext cx="5678308" cy="2098798"/>
          </a:xfrm>
          <a:solidFill>
            <a:schemeClr val="accent1">
              <a:lumMod val="20000"/>
              <a:lumOff val="80000"/>
            </a:schemeClr>
          </a:solidFill>
          <a:effectLst>
            <a:outerShdw dist="165100" dir="18900000" algn="bl" rotWithShape="0">
              <a:prstClr val="black"/>
            </a:outerShdw>
          </a:effectLst>
        </p:spPr>
        <p:txBody>
          <a:bodyPr/>
          <a:lstStyle>
            <a:lvl1pPr marL="102870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F0B8015-E11A-42CA-AE88-7BD73F87E5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52F2A-FD05-43F8-9927-AF9F6AA75EA1}" type="datetimeFigureOut">
              <a:rPr lang="en-US" dirty="0"/>
              <a:t>2/27/2026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7309078-34CA-45CD-B479-03906A265C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D03258-F989-47B2-A643-A60CD8A77B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64853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7DA2F31-48B6-40CE-A364-3CE73FD859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12728-8AF2-421E-A3EE-3D32DADA7E63}" type="datetimeFigureOut">
              <a:rPr lang="en-US" dirty="0"/>
              <a:t>2/27/2026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17EEA00-F166-41EB-9331-CA99BB70F0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BB051F-F8FC-4FF6-9783-45F9FE7AC3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92392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508635-A5AF-48F4-8CD2-FB0E011139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381" y="1755422"/>
            <a:ext cx="2211883" cy="2844800"/>
          </a:xfrm>
        </p:spPr>
        <p:txBody>
          <a:bodyPr anchor="t">
            <a:normAutofit/>
          </a:bodyPr>
          <a:lstStyle>
            <a:lvl1pPr>
              <a:defRPr sz="1575" b="1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5E0E-DCC0-4781-A608-962B1241B5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86777" y="1755423"/>
            <a:ext cx="3400629" cy="8664222"/>
          </a:xfrm>
          <a:prstGeom prst="rect">
            <a:avLst/>
          </a:prstGeom>
        </p:spPr>
        <p:txBody>
          <a:bodyPr/>
          <a:lstStyle>
            <a:lvl1pPr>
              <a:defRPr sz="1800"/>
            </a:lvl1pPr>
            <a:lvl2pPr>
              <a:defRPr sz="1575"/>
            </a:lvl2pPr>
            <a:lvl3pPr>
              <a:defRPr sz="1350"/>
            </a:lvl3pPr>
            <a:lvl4pPr>
              <a:defRPr sz="1125"/>
            </a:lvl4pPr>
            <a:lvl5pPr>
              <a:defRPr sz="1125"/>
            </a:lvl5pPr>
            <a:lvl6pPr>
              <a:defRPr sz="1125"/>
            </a:lvl6pPr>
            <a:lvl7pPr>
              <a:defRPr sz="1125"/>
            </a:lvl7pPr>
            <a:lvl8pPr>
              <a:defRPr sz="1125"/>
            </a:lvl8pPr>
            <a:lvl9pPr>
              <a:defRPr sz="1125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21F43E-3D50-4A1C-A289-B3D0DD0E71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72381" y="4876800"/>
            <a:ext cx="2211883" cy="555978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900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E70E3A-6639-4EA0-8305-C1899DAB4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F64D57-1513-4084-818F-075C9D0922CD}" type="datetimeFigureOut">
              <a:rPr lang="en-US" dirty="0"/>
              <a:t>2/27/2026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6AFD57-4189-42FB-B29E-96366E51B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F5E2EC-8483-4FBC-9D29-C19025FA8F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07164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5CE581-A090-4AE9-9965-B06BDB52BD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381" y="1755422"/>
            <a:ext cx="2211883" cy="2844800"/>
          </a:xfrm>
        </p:spPr>
        <p:txBody>
          <a:bodyPr anchor="t">
            <a:normAutofit/>
          </a:bodyPr>
          <a:lstStyle>
            <a:lvl1pPr>
              <a:defRPr sz="1575" b="1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839DEF4-262F-4ACF-9B29-3D4B819E7065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3011608" y="1755423"/>
            <a:ext cx="3203158" cy="8664222"/>
          </a:xfrm>
          <a:prstGeom prst="rect">
            <a:avLst/>
          </a:prstGeom>
        </p:spPr>
        <p:txBody>
          <a:bodyPr anchor="t"/>
          <a:lstStyle>
            <a:lvl1pPr marL="0" indent="0">
              <a:buNone/>
              <a:defRPr sz="1800"/>
            </a:lvl1pPr>
            <a:lvl2pPr marL="257175" indent="0">
              <a:buNone/>
              <a:defRPr sz="1575"/>
            </a:lvl2pPr>
            <a:lvl3pPr marL="514350" indent="0">
              <a:buNone/>
              <a:defRPr sz="1350"/>
            </a:lvl3pPr>
            <a:lvl4pPr marL="771525" indent="0">
              <a:buNone/>
              <a:defRPr sz="1125"/>
            </a:lvl4pPr>
            <a:lvl5pPr marL="1028700" indent="0">
              <a:buNone/>
              <a:defRPr sz="1125"/>
            </a:lvl5pPr>
            <a:lvl6pPr marL="1285875" indent="0">
              <a:buNone/>
              <a:defRPr sz="1125"/>
            </a:lvl6pPr>
            <a:lvl7pPr marL="1543050" indent="0">
              <a:buNone/>
              <a:defRPr sz="1125"/>
            </a:lvl7pPr>
            <a:lvl8pPr marL="1800225" indent="0">
              <a:buNone/>
              <a:defRPr sz="1125"/>
            </a:lvl8pPr>
            <a:lvl9pPr marL="2057400" indent="0">
              <a:buNone/>
              <a:defRPr sz="1125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ED7CBB-7A6F-441E-9072-2494B952FA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72381" y="4876800"/>
            <a:ext cx="2211883" cy="555978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900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159692-77BE-4A7D-AA70-635007A6E9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1DC6D-53F2-404B-944C-46E1F58C3149}" type="datetimeFigureOut">
              <a:rPr lang="en-US" dirty="0"/>
              <a:t>2/27/2026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B9A4DA-63AF-4D6A-98DB-E1D0AC741E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6B7958-B19B-4C23-A82F-DD4E4B912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47335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2958AD-1CAD-45B3-B83D-DC9D33CD61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153F2E-0397-4423-8A88-D0059DEAF0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54872" y="3589866"/>
            <a:ext cx="5826187" cy="7315202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7ADDE1-7025-4FA9-822D-4816850854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36330A-4522-49F4-ACCE-A07321703478}" type="datetimeFigureOut">
              <a:rPr lang="en-US" dirty="0"/>
              <a:t>2/27/2026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2A73E0-F328-46DC-98BE-CA0981F75A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652226-010C-494F-8BE8-BF91F3553D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9F89E9C4-9D18-4529-BC0C-68EAE507CDF8}"/>
              </a:ext>
            </a:extLst>
          </p:cNvPr>
          <p:cNvGrpSpPr/>
          <p:nvPr/>
        </p:nvGrpSpPr>
        <p:grpSpPr>
          <a:xfrm flipH="1" flipV="1">
            <a:off x="0" y="6313816"/>
            <a:ext cx="319377" cy="5878185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D7DF5937-0C03-4786-AB62-3CF7CECB92D6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/>
              <a:ahLst/>
              <a:cxnLst/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E9AD93DB-2DB0-4B2D-884B-6EC4534432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42080531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9C635D0-31D9-44E1-911D-F7D5D540099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4980327" y="1109891"/>
            <a:ext cx="1427617" cy="9795177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7F9230-1FA4-439D-A800-B5F006F07C0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50056" y="1109891"/>
            <a:ext cx="4396805" cy="9795177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5AB2A3-7055-43AF-8BAB-0A9B744486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C5DDF-A796-4D56-9973-341789785817}" type="datetimeFigureOut">
              <a:rPr lang="en-US" dirty="0"/>
              <a:t>2/27/2026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9A1821-A311-49CD-BCB4-B4BC886610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37C6A8-813A-486A-AA90-AB28935F2B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F38C7A17-06CC-442C-A876-A51B2B556508}"/>
              </a:ext>
            </a:extLst>
          </p:cNvPr>
          <p:cNvGrpSpPr/>
          <p:nvPr/>
        </p:nvGrpSpPr>
        <p:grpSpPr>
          <a:xfrm flipH="1" flipV="1">
            <a:off x="0" y="6313816"/>
            <a:ext cx="319377" cy="5878185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54C1798A-2980-4F34-8355-7BCB6B295322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/>
              <a:ahLst/>
              <a:cxnLst/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9D7542C-E4AE-488F-BC75-2E7ED8391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8172439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sv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586DAE1-1F65-43B8-A400-95E6DEEDCD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4872" y="649111"/>
            <a:ext cx="5826187" cy="255724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75C993-A44B-4C2D-818E-4C9000BB05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4872" y="3589866"/>
            <a:ext cx="5826187" cy="7315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A21B6E-ECC6-47D0-9C14-812B746F156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47195" y="11274742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563" spc="56" baseline="0">
                <a:solidFill>
                  <a:schemeClr val="tx1"/>
                </a:solidFill>
              </a:defRPr>
            </a:lvl1pPr>
          </a:lstStyle>
          <a:p>
            <a:fld id="{3716B609-2A26-46AA-B595-3671F5470576}" type="datetimeFigureOut">
              <a:rPr lang="en-US" dirty="0"/>
              <a:t>2/27/2026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09A716-DEA9-48A9-A5BC-0F392D2B49A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29113" y="11274742"/>
            <a:ext cx="1951947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563" spc="28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9CB69E-A0E4-4558-9C62-4CD8CDD2A5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1060" y="11274742"/>
            <a:ext cx="296003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563" spc="56" baseline="0">
                <a:solidFill>
                  <a:schemeClr val="tx1"/>
                </a:solidFill>
              </a:defRPr>
            </a:lvl1pPr>
          </a:lstStyle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B6ECC43-D65E-4A7B-A76B-D278A2184166}"/>
              </a:ext>
            </a:extLst>
          </p:cNvPr>
          <p:cNvGrpSpPr/>
          <p:nvPr/>
        </p:nvGrpSpPr>
        <p:grpSpPr>
          <a:xfrm flipV="1">
            <a:off x="6539668" y="6313816"/>
            <a:ext cx="319377" cy="5878185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7EE443C5-5AB9-407B-A8C3-011BB14FEF06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/>
              <a:ahLst/>
              <a:cxnLst/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 r:embed="rId13">
                <a:extLst>
                  <a:ext uri="{96DAC541-7B7A-43D3-8B79-37D633B846F1}">
                    <asvg:svgBlip xmlns:asvg="http://schemas.microsoft.com/office/drawing/2016/SVG/main" r:embed="rId14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4538C9FA-DA5E-4785-8F4A-CA481A3A65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12167321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91" r:id="rId1"/>
    <p:sldLayoutId id="2147483992" r:id="rId2"/>
    <p:sldLayoutId id="2147483993" r:id="rId3"/>
    <p:sldLayoutId id="2147483994" r:id="rId4"/>
    <p:sldLayoutId id="2147483995" r:id="rId5"/>
    <p:sldLayoutId id="2147483996" r:id="rId6"/>
    <p:sldLayoutId id="2147483997" r:id="rId7"/>
    <p:sldLayoutId id="2147483998" r:id="rId8"/>
    <p:sldLayoutId id="2147483999" r:id="rId9"/>
    <p:sldLayoutId id="2147484000" r:id="rId10"/>
    <p:sldLayoutId id="2147484001" r:id="rId11"/>
  </p:sldLayoutIdLst>
  <p:hf hdr="0"/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320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SzPct val="8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30000"/>
        </a:lnSpc>
        <a:spcBef>
          <a:spcPts val="500"/>
        </a:spcBef>
        <a:buSzPct val="100000"/>
        <a:buFont typeface="Avenir Next LT Pro Light" panose="020B0304020202020204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defTabSz="914400" rtl="0" eaLnBrk="1" latinLnBrk="0" hangingPunct="1">
        <a:lnSpc>
          <a:spcPct val="130000"/>
        </a:lnSpc>
        <a:spcBef>
          <a:spcPts val="500"/>
        </a:spcBef>
        <a:buSzPct val="100000"/>
        <a:buFont typeface="Avenir Next LT Pro Light" panose="020B0304020202020204" pitchFamily="34" charset="0"/>
        <a:buChar char="–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22860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4608" userDrawn="1">
          <p15:clr>
            <a:srgbClr val="F26B43"/>
          </p15:clr>
        </p15:guide>
        <p15:guide id="2" pos="284" userDrawn="1">
          <p15:clr>
            <a:srgbClr val="F26B43"/>
          </p15:clr>
        </p15:guide>
        <p15:guide id="3" pos="4037" userDrawn="1">
          <p15:clr>
            <a:srgbClr val="F26B43"/>
          </p15:clr>
        </p15:guide>
        <p15:guide id="5" orient="horz" pos="2261" userDrawn="1">
          <p15:clr>
            <a:srgbClr val="F26B43"/>
          </p15:clr>
        </p15:guide>
        <p15:guide id="6" orient="horz" pos="3072" userDrawn="1">
          <p15:clr>
            <a:srgbClr val="F26B43"/>
          </p15:clr>
        </p15:guide>
        <p15:guide id="7" orient="horz" pos="6869" userDrawn="1">
          <p15:clr>
            <a:srgbClr val="F26B43"/>
          </p15:clr>
        </p15:guide>
        <p15:guide id="8" orient="horz" pos="6101" userDrawn="1">
          <p15:clr>
            <a:srgbClr val="F26B43"/>
          </p15:clr>
        </p15:guide>
        <p15:guide id="9" pos="567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hyperlink" Target="https://www.flickr.com/photos/erikeckel/381220660/" TargetMode="External"/><Relationship Id="rId4" Type="http://schemas.openxmlformats.org/officeDocument/2006/relationships/image" Target="../media/image5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0EA85AF0-809B-B018-EB74-78E5C550F4FD}"/>
              </a:ext>
            </a:extLst>
          </p:cNvPr>
          <p:cNvSpPr>
            <a:spLocks/>
          </p:cNvSpPr>
          <p:nvPr/>
        </p:nvSpPr>
        <p:spPr>
          <a:xfrm>
            <a:off x="10566" y="2965027"/>
            <a:ext cx="3374293" cy="2543661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lIns="91440" tIns="45720" rIns="91440" bIns="45720" rtlCol="0" anchor="ctr">
            <a:noAutofit/>
          </a:bodyPr>
          <a:lstStyle/>
          <a:p>
            <a:pPr algn="ctr"/>
            <a:r>
              <a:rPr lang="en-US" sz="1200">
                <a:solidFill>
                  <a:schemeClr val="tx1"/>
                </a:solidFill>
              </a:rPr>
              <a:t>The simple beginner introduction to making charts in Microsoft. excel (by Microsoft). This </a:t>
            </a:r>
            <a:r>
              <a:rPr lang="en-US" sz="1200" err="1">
                <a:solidFill>
                  <a:schemeClr val="tx1"/>
                </a:solidFill>
              </a:rPr>
              <a:t>cov</a:t>
            </a:r>
            <a:r>
              <a:rPr lang="en-US" sz="1200">
                <a:solidFill>
                  <a:schemeClr val="tx1"/>
                </a:solidFill>
              </a:rPr>
              <a:t>ers the basics  to turn data into clear</a:t>
            </a:r>
          </a:p>
          <a:p>
            <a:pPr algn="ctr"/>
            <a:endParaRPr lang="en-US" sz="1200">
              <a:solidFill>
                <a:schemeClr val="tx1"/>
              </a:solidFill>
            </a:endParaRPr>
          </a:p>
        </p:txBody>
      </p:sp>
      <p:pic>
        <p:nvPicPr>
          <p:cNvPr id="14" name="Picture 13" descr="A hand drawing a graph&#10;&#10;AI-generated content may be incorrect.">
            <a:extLst>
              <a:ext uri="{FF2B5EF4-FFF2-40B4-BE49-F238E27FC236}">
                <a16:creationId xmlns:a16="http://schemas.microsoft.com/office/drawing/2014/main" id="{0972697C-06EF-7ECA-70D1-04DDCF852E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0428" y="21771"/>
            <a:ext cx="4484916" cy="2569030"/>
          </a:xfrm>
          <a:prstGeom prst="rect">
            <a:avLst/>
          </a:prstGeom>
        </p:spPr>
      </p:pic>
      <p:pic>
        <p:nvPicPr>
          <p:cNvPr id="7" name="Picture 6" descr="Clipart - column chart">
            <a:extLst>
              <a:ext uri="{FF2B5EF4-FFF2-40B4-BE49-F238E27FC236}">
                <a16:creationId xmlns:a16="http://schemas.microsoft.com/office/drawing/2014/main" id="{5B0FBC82-A2DA-997D-0DBD-8A7DBFF908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7372" y="-5968"/>
            <a:ext cx="2061259" cy="2602732"/>
          </a:xfrm>
          <a:prstGeom prst="rect">
            <a:avLst/>
          </a:prstGeom>
        </p:spPr>
      </p:pic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8FF59B27-B7B7-D299-9728-9E40EFCDA060}"/>
              </a:ext>
            </a:extLst>
          </p:cNvPr>
          <p:cNvSpPr/>
          <p:nvPr/>
        </p:nvSpPr>
        <p:spPr>
          <a:xfrm>
            <a:off x="4355" y="5287871"/>
            <a:ext cx="3365814" cy="3116382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228600" indent="-228600" algn="ctr">
              <a:buAutoNum type="arabicPeriod"/>
            </a:pPr>
            <a:r>
              <a:rPr lang="en-US" sz="1200">
                <a:solidFill>
                  <a:schemeClr val="tx1"/>
                </a:solidFill>
              </a:rPr>
              <a:t>Open MICROSOFT EXCEL.</a:t>
            </a:r>
          </a:p>
          <a:p>
            <a:pPr marL="228600" indent="-228600" algn="ctr">
              <a:buAutoNum type="arabicPeriod"/>
            </a:pPr>
            <a:r>
              <a:rPr lang="en-US" sz="1200">
                <a:solidFill>
                  <a:schemeClr val="tx1"/>
                </a:solidFill>
              </a:rPr>
              <a:t>Type your data into rows and columns '</a:t>
            </a:r>
          </a:p>
          <a:p>
            <a:pPr algn="ctr"/>
            <a:r>
              <a:rPr lang="en-US" sz="1200">
                <a:solidFill>
                  <a:schemeClr val="tx1"/>
                </a:solidFill>
              </a:rPr>
              <a:t>example :</a:t>
            </a:r>
          </a:p>
          <a:p>
            <a:pPr algn="ctr"/>
            <a:endParaRPr lang="en-US" sz="1200">
              <a:solidFill>
                <a:schemeClr val="tx1"/>
              </a:solidFill>
            </a:endParaRP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5B64E5A6-35DC-E02B-0BD1-4B5ADFE7EC8F}"/>
              </a:ext>
            </a:extLst>
          </p:cNvPr>
          <p:cNvSpPr/>
          <p:nvPr/>
        </p:nvSpPr>
        <p:spPr>
          <a:xfrm>
            <a:off x="460132" y="5318119"/>
            <a:ext cx="2411447" cy="662973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200" b="1">
                <a:ea typeface="+mn-lt"/>
                <a:cs typeface="+mn-lt"/>
              </a:rPr>
              <a:t> </a:t>
            </a:r>
            <a:r>
              <a:rPr lang="en-US" sz="1400" b="1">
                <a:solidFill>
                  <a:schemeClr val="tx1"/>
                </a:solidFill>
                <a:ea typeface="+mn-lt"/>
                <a:cs typeface="+mn-lt"/>
              </a:rPr>
              <a:t>Step-1: enter your data</a:t>
            </a:r>
            <a:endParaRPr lang="en-US" sz="1400" b="1">
              <a:solidFill>
                <a:schemeClr val="tx1"/>
              </a:solidFill>
            </a:endParaRP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D2CE06AA-E819-4D00-0A3C-053321F83BAB}"/>
              </a:ext>
            </a:extLst>
          </p:cNvPr>
          <p:cNvSpPr/>
          <p:nvPr/>
        </p:nvSpPr>
        <p:spPr>
          <a:xfrm>
            <a:off x="498038" y="2713064"/>
            <a:ext cx="2542674" cy="861117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000" b="1">
                <a:solidFill>
                  <a:schemeClr val="tx1"/>
                </a:solidFill>
              </a:rPr>
              <a:t>Introduction</a:t>
            </a:r>
            <a:r>
              <a:rPr lang="en-US" sz="2000" b="1">
                <a:solidFill>
                  <a:schemeClr val="accent1"/>
                </a:solidFill>
              </a:rPr>
              <a:t> </a:t>
            </a:r>
          </a:p>
        </p:txBody>
      </p:sp>
      <p:sp>
        <p:nvSpPr>
          <p:cNvPr id="20" name="Arrow: Notched Right 19">
            <a:extLst>
              <a:ext uri="{FF2B5EF4-FFF2-40B4-BE49-F238E27FC236}">
                <a16:creationId xmlns:a16="http://schemas.microsoft.com/office/drawing/2014/main" id="{47DA4931-91CE-36B5-FC8C-5B5AB62FB57C}"/>
              </a:ext>
            </a:extLst>
          </p:cNvPr>
          <p:cNvSpPr/>
          <p:nvPr/>
        </p:nvSpPr>
        <p:spPr>
          <a:xfrm>
            <a:off x="401852" y="5553568"/>
            <a:ext cx="173439" cy="369472"/>
          </a:xfrm>
          <a:prstGeom prst="notchedRightArrow">
            <a:avLst/>
          </a:prstGeom>
          <a:solidFill>
            <a:schemeClr val="accent6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673EAC17-1070-7C03-C8F0-89AD1CEB0FA5}"/>
              </a:ext>
            </a:extLst>
          </p:cNvPr>
          <p:cNvSpPr/>
          <p:nvPr/>
        </p:nvSpPr>
        <p:spPr>
          <a:xfrm>
            <a:off x="18929" y="8420982"/>
            <a:ext cx="3355204" cy="3441190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1400">
                <a:solidFill>
                  <a:schemeClr val="tx1"/>
                </a:solidFill>
              </a:rPr>
              <a:t>1.click and drag your mouse to highlight all the data(including headings).</a:t>
            </a:r>
          </a:p>
          <a:p>
            <a:pPr algn="ctr"/>
            <a:r>
              <a:rPr lang="en-US" sz="1400">
                <a:solidFill>
                  <a:schemeClr val="tx1"/>
                </a:solidFill>
              </a:rPr>
              <a:t>Example :select cells A1 to B4</a:t>
            </a: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3CB184EE-5E25-9C88-F6DD-A297A1B5797A}"/>
              </a:ext>
            </a:extLst>
          </p:cNvPr>
          <p:cNvSpPr/>
          <p:nvPr/>
        </p:nvSpPr>
        <p:spPr>
          <a:xfrm>
            <a:off x="505875" y="8386356"/>
            <a:ext cx="2373842" cy="746529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600" b="1">
                <a:solidFill>
                  <a:schemeClr val="accent1"/>
                </a:solidFill>
              </a:rPr>
              <a:t>  </a:t>
            </a:r>
            <a:r>
              <a:rPr lang="en-US" sz="3600" b="1">
                <a:solidFill>
                  <a:schemeClr val="tx1"/>
                </a:solidFill>
              </a:rPr>
              <a:t> </a:t>
            </a:r>
            <a:r>
              <a:rPr lang="en-US" sz="1400" b="1">
                <a:solidFill>
                  <a:schemeClr val="tx1"/>
                </a:solidFill>
              </a:rPr>
              <a:t>Step-2: select the data</a:t>
            </a: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F8392A21-31CF-C529-A312-7AF89097283B}"/>
              </a:ext>
            </a:extLst>
          </p:cNvPr>
          <p:cNvSpPr/>
          <p:nvPr/>
        </p:nvSpPr>
        <p:spPr>
          <a:xfrm>
            <a:off x="3404615" y="2963617"/>
            <a:ext cx="3403812" cy="2330757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2">
                <a:lumMod val="10000"/>
                <a:lumOff val="90000"/>
              </a:schemeClr>
            </a:soli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1100">
                <a:solidFill>
                  <a:schemeClr val="tx1"/>
                </a:solidFill>
              </a:rPr>
              <a:t>1.click the insert tab at the top.</a:t>
            </a:r>
          </a:p>
          <a:p>
            <a:pPr algn="ctr"/>
            <a:r>
              <a:rPr lang="en-US" sz="1100">
                <a:solidFill>
                  <a:schemeClr val="tx1"/>
                </a:solidFill>
              </a:rPr>
              <a:t> 2. look for the charts group</a:t>
            </a:r>
          </a:p>
          <a:p>
            <a:pPr algn="ctr"/>
            <a:r>
              <a:rPr lang="en-US" sz="1100">
                <a:solidFill>
                  <a:schemeClr val="tx1"/>
                </a:solidFill>
              </a:rPr>
              <a:t>3,choose the chart type you want:</a:t>
            </a:r>
            <a:endParaRPr lang="en-US">
              <a:solidFill>
                <a:schemeClr val="tx1"/>
              </a:solidFill>
            </a:endParaRPr>
          </a:p>
          <a:p>
            <a:pPr marL="285750" indent="-285750" algn="ctr">
              <a:buFont typeface="Arial"/>
              <a:buChar char="•"/>
            </a:pPr>
            <a:r>
              <a:rPr lang="en-US" sz="1100">
                <a:solidFill>
                  <a:schemeClr val="tx1"/>
                </a:solidFill>
                <a:ea typeface="+mn-lt"/>
                <a:cs typeface="+mn-lt"/>
              </a:rPr>
              <a:t> column chart</a:t>
            </a:r>
          </a:p>
          <a:p>
            <a:pPr marL="285750" indent="-285750" algn="ctr">
              <a:buFont typeface="Arial"/>
              <a:buChar char="•"/>
            </a:pPr>
            <a:r>
              <a:rPr lang="en-US" sz="1100">
                <a:solidFill>
                  <a:schemeClr val="tx1"/>
                </a:solidFill>
              </a:rPr>
              <a:t>Line charts</a:t>
            </a:r>
          </a:p>
          <a:p>
            <a:pPr marL="285750" indent="-285750" algn="ctr">
              <a:buFont typeface="Arial"/>
              <a:buChar char="•"/>
            </a:pPr>
            <a:r>
              <a:rPr lang="en-US" sz="1100">
                <a:solidFill>
                  <a:schemeClr val="tx1"/>
                </a:solidFill>
              </a:rPr>
              <a:t>Pie chart</a:t>
            </a:r>
          </a:p>
          <a:p>
            <a:pPr marL="285750" indent="-285750" algn="ctr">
              <a:buFont typeface="Arial"/>
              <a:buChar char="•"/>
            </a:pPr>
            <a:r>
              <a:rPr lang="en-US" sz="1100">
                <a:solidFill>
                  <a:schemeClr val="tx1"/>
                </a:solidFill>
              </a:rPr>
              <a:t>Bar chart</a:t>
            </a:r>
          </a:p>
          <a:p>
            <a:pPr algn="ctr"/>
            <a:r>
              <a:rPr lang="en-US" sz="1100">
                <a:solidFill>
                  <a:schemeClr val="tx1"/>
                </a:solidFill>
              </a:rPr>
              <a:t>4. click on the style you like.</a:t>
            </a:r>
          </a:p>
          <a:p>
            <a:pPr algn="ctr"/>
            <a:r>
              <a:rPr lang="en-US" sz="1000">
                <a:solidFill>
                  <a:schemeClr val="tx1"/>
                </a:solidFill>
              </a:rPr>
              <a:t>            </a:t>
            </a:r>
            <a:r>
              <a:rPr lang="en-US" sz="1400">
                <a:solidFill>
                  <a:schemeClr val="tx1"/>
                </a:solidFill>
              </a:rPr>
              <a:t>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 </a:t>
            </a:r>
            <a:endParaRPr lang="en-US">
              <a:solidFill>
                <a:schemeClr val="tx1"/>
              </a:solidFill>
            </a:endParaRPr>
          </a:p>
          <a:p>
            <a:pPr algn="ctr"/>
            <a:endParaRPr lang="en-US" sz="1400">
              <a:solidFill>
                <a:schemeClr val="tx1"/>
              </a:solidFill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9C39D9C6-76A8-4DD7-E060-D7D60742313C}"/>
              </a:ext>
            </a:extLst>
          </p:cNvPr>
          <p:cNvSpPr/>
          <p:nvPr/>
        </p:nvSpPr>
        <p:spPr>
          <a:xfrm flipH="1">
            <a:off x="3413118" y="5318282"/>
            <a:ext cx="3392100" cy="3112323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1100">
                <a:solidFill>
                  <a:schemeClr val="tx1"/>
                </a:solidFill>
              </a:rPr>
              <a:t>Click on the chart to see editing options Chart design </a:t>
            </a:r>
          </a:p>
          <a:p>
            <a:pPr algn="ctr">
              <a:buFont typeface="Arial"/>
              <a:buChar char="•"/>
            </a:pPr>
            <a:r>
              <a:rPr lang="en-US" sz="1100" b="1">
                <a:solidFill>
                  <a:schemeClr val="tx1"/>
                </a:solidFill>
                <a:ea typeface="+mn-lt"/>
                <a:cs typeface="+mn-lt"/>
              </a:rPr>
              <a:t>Chart Design</a:t>
            </a:r>
            <a:r>
              <a:rPr lang="en-US" sz="1100">
                <a:solidFill>
                  <a:schemeClr val="tx1"/>
                </a:solidFill>
                <a:ea typeface="+mn-lt"/>
                <a:cs typeface="+mn-lt"/>
              </a:rPr>
              <a:t> → Change colors or style.</a:t>
            </a:r>
            <a:endParaRPr lang="en-US" sz="1100">
              <a:solidFill>
                <a:schemeClr val="tx1"/>
              </a:solidFill>
            </a:endParaRPr>
          </a:p>
          <a:p>
            <a:pPr algn="ctr">
              <a:buFont typeface="Arial"/>
              <a:buChar char="•"/>
            </a:pPr>
            <a:r>
              <a:rPr lang="en-US" sz="1100" b="1">
                <a:solidFill>
                  <a:schemeClr val="tx1"/>
                </a:solidFill>
                <a:ea typeface="+mn-lt"/>
                <a:cs typeface="+mn-lt"/>
              </a:rPr>
              <a:t>Add Chart Element</a:t>
            </a:r>
            <a:r>
              <a:rPr lang="en-US" sz="1100">
                <a:solidFill>
                  <a:schemeClr val="tx1"/>
                </a:solidFill>
                <a:ea typeface="+mn-lt"/>
                <a:cs typeface="+mn-lt"/>
              </a:rPr>
              <a:t> → Add</a:t>
            </a:r>
            <a:endParaRPr lang="en-US" sz="1100">
              <a:solidFill>
                <a:schemeClr val="tx1"/>
              </a:solidFill>
            </a:endParaRPr>
          </a:p>
          <a:p>
            <a:pPr marL="171450" indent="-171450" algn="ctr">
              <a:buFont typeface="Arial"/>
              <a:buChar char="•"/>
            </a:pPr>
            <a:r>
              <a:rPr lang="en-US" sz="1100">
                <a:solidFill>
                  <a:schemeClr val="tx1"/>
                </a:solidFill>
              </a:rPr>
              <a:t>charts titles </a:t>
            </a:r>
          </a:p>
          <a:p>
            <a:pPr marL="171450" indent="-171450" algn="ctr">
              <a:buFont typeface="Arial"/>
              <a:buChar char="•"/>
            </a:pPr>
            <a:r>
              <a:rPr lang="en-US" sz="1100">
                <a:solidFill>
                  <a:schemeClr val="tx1"/>
                </a:solidFill>
              </a:rPr>
              <a:t>Axis title </a:t>
            </a:r>
          </a:p>
          <a:p>
            <a:pPr marL="171450" indent="-171450" algn="ctr">
              <a:buFont typeface="Arial"/>
              <a:buChar char="•"/>
            </a:pPr>
            <a:r>
              <a:rPr lang="en-US" sz="1100">
                <a:solidFill>
                  <a:schemeClr val="tx1"/>
                </a:solidFill>
              </a:rPr>
              <a:t>Data labels </a:t>
            </a:r>
          </a:p>
          <a:p>
            <a:pPr marL="171450" indent="-171450" algn="ctr">
              <a:buFont typeface="Arial"/>
              <a:buChar char="•"/>
            </a:pPr>
            <a:r>
              <a:rPr lang="en-US" sz="1100">
                <a:solidFill>
                  <a:schemeClr val="tx1"/>
                </a:solidFill>
              </a:rPr>
              <a:t>legend </a:t>
            </a:r>
          </a:p>
          <a:p>
            <a:pPr algn="ctr"/>
            <a:endParaRPr lang="en-US" sz="1100">
              <a:solidFill>
                <a:schemeClr val="tx1"/>
              </a:solidFill>
            </a:endParaRPr>
          </a:p>
          <a:p>
            <a:pPr marL="285750" indent="-285750" algn="ctr">
              <a:buFont typeface="Arial"/>
              <a:buChar char="•"/>
            </a:pPr>
            <a:r>
              <a:rPr lang="en-US" sz="1200">
                <a:solidFill>
                  <a:schemeClr val="tx1"/>
                </a:solidFill>
                <a:ea typeface="+mn-lt"/>
                <a:cs typeface="+mn-lt"/>
              </a:rPr>
              <a:t>You can also click directly on the title to change its text.</a:t>
            </a:r>
            <a:endParaRPr lang="en-US" sz="1200">
              <a:solidFill>
                <a:schemeClr val="tx1"/>
              </a:solidFill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2F0B2B38-8A0C-04F6-A30A-0D011AB8046A}"/>
              </a:ext>
            </a:extLst>
          </p:cNvPr>
          <p:cNvSpPr/>
          <p:nvPr/>
        </p:nvSpPr>
        <p:spPr>
          <a:xfrm>
            <a:off x="3360341" y="8426597"/>
            <a:ext cx="3357290" cy="3438784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171450" indent="-171450">
              <a:buFont typeface="Arial"/>
              <a:buChar char="•"/>
            </a:pPr>
            <a:r>
              <a:rPr lang="en-US" sz="1200">
                <a:solidFill>
                  <a:schemeClr val="tx1"/>
                </a:solidFill>
              </a:rPr>
              <a:t>Click and drag the chart to move it.</a:t>
            </a:r>
            <a:endParaRPr lang="en-US"/>
          </a:p>
          <a:p>
            <a:pPr marL="171450" indent="-171450">
              <a:buFont typeface="Arial"/>
              <a:buChar char="•"/>
            </a:pPr>
            <a:r>
              <a:rPr lang="en-US" sz="1200">
                <a:solidFill>
                  <a:schemeClr val="tx1"/>
                </a:solidFill>
              </a:rPr>
              <a:t>Drag the corners to resize it.</a:t>
            </a:r>
          </a:p>
          <a:p>
            <a:r>
              <a:rPr lang="en-US" sz="1200">
                <a:solidFill>
                  <a:schemeClr val="tx1"/>
                </a:solidFill>
              </a:rPr>
              <a:t>Example: making a column chart</a:t>
            </a:r>
          </a:p>
          <a:p>
            <a:pPr marL="228600" indent="-228600">
              <a:buFont typeface="Arial"/>
              <a:buChar char="•"/>
            </a:pPr>
            <a:r>
              <a:rPr lang="en-US" sz="1200">
                <a:solidFill>
                  <a:schemeClr val="tx1"/>
                </a:solidFill>
              </a:rPr>
              <a:t>Enter data</a:t>
            </a:r>
          </a:p>
          <a:p>
            <a:pPr marL="228600" indent="-228600">
              <a:buFont typeface="Arial"/>
              <a:buChar char="•"/>
            </a:pPr>
            <a:r>
              <a:rPr lang="en-US" sz="1200">
                <a:solidFill>
                  <a:schemeClr val="tx1"/>
                </a:solidFill>
              </a:rPr>
              <a:t>Highlight data</a:t>
            </a:r>
          </a:p>
          <a:p>
            <a:pPr marL="228600" indent="-228600">
              <a:buFont typeface="Arial"/>
              <a:buChar char="•"/>
            </a:pPr>
            <a:r>
              <a:rPr lang="en-US" sz="1200">
                <a:solidFill>
                  <a:schemeClr val="tx1"/>
                </a:solidFill>
              </a:rPr>
              <a:t>Click column chart</a:t>
            </a:r>
          </a:p>
          <a:p>
            <a:pPr marL="228600" indent="-228600">
              <a:buFont typeface="Arial"/>
              <a:buChar char="•"/>
            </a:pPr>
            <a:r>
              <a:rPr lang="en-US" sz="1200">
                <a:solidFill>
                  <a:schemeClr val="tx1"/>
                </a:solidFill>
              </a:rPr>
              <a:t>Choose first 2D column option</a:t>
            </a:r>
          </a:p>
          <a:p>
            <a:endParaRPr lang="en-US">
              <a:solidFill>
                <a:schemeClr val="tx1"/>
              </a:solidFill>
            </a:endParaRPr>
          </a:p>
          <a:p>
            <a:r>
              <a:rPr lang="en-US" sz="2000" b="1">
                <a:solidFill>
                  <a:schemeClr val="tx1"/>
                </a:solidFill>
              </a:rPr>
              <a:t>done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642C3BC0-E12F-A097-B26A-32B2A428A2CE}"/>
              </a:ext>
            </a:extLst>
          </p:cNvPr>
          <p:cNvSpPr/>
          <p:nvPr/>
        </p:nvSpPr>
        <p:spPr>
          <a:xfrm>
            <a:off x="3817217" y="2603794"/>
            <a:ext cx="2456207" cy="590829"/>
          </a:xfrm>
          <a:prstGeom prst="roundRect">
            <a:avLst/>
          </a:prstGeom>
          <a:ln/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1600" b="1">
                <a:solidFill>
                  <a:schemeClr val="tx1"/>
                </a:solidFill>
              </a:rPr>
              <a:t>Step-3: insert a chart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91733E2F-03CD-66A9-E981-3FD4B984095F}"/>
              </a:ext>
            </a:extLst>
          </p:cNvPr>
          <p:cNvSpPr/>
          <p:nvPr/>
        </p:nvSpPr>
        <p:spPr>
          <a:xfrm>
            <a:off x="3901599" y="5294215"/>
            <a:ext cx="2438401" cy="55345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200" b="1">
                <a:solidFill>
                  <a:schemeClr val="tx1"/>
                </a:solidFill>
              </a:rPr>
              <a:t>   </a:t>
            </a:r>
            <a:r>
              <a:rPr lang="en-US" sz="1200" b="1">
                <a:solidFill>
                  <a:schemeClr val="tx1"/>
                </a:solidFill>
              </a:rPr>
              <a:t> Step-4: customize your charts 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74E03484-3477-C033-9471-B4713D871C27}"/>
              </a:ext>
            </a:extLst>
          </p:cNvPr>
          <p:cNvSpPr/>
          <p:nvPr/>
        </p:nvSpPr>
        <p:spPr>
          <a:xfrm>
            <a:off x="3824598" y="8378148"/>
            <a:ext cx="2452034" cy="770182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1200" b="1">
                <a:solidFill>
                  <a:schemeClr val="tx1"/>
                </a:solidFill>
              </a:rPr>
              <a:t>Step-5: resize or move the chart</a:t>
            </a:r>
          </a:p>
        </p:txBody>
      </p:sp>
      <p:sp>
        <p:nvSpPr>
          <p:cNvPr id="10" name="Arrow: Notched Right 9">
            <a:extLst>
              <a:ext uri="{FF2B5EF4-FFF2-40B4-BE49-F238E27FC236}">
                <a16:creationId xmlns:a16="http://schemas.microsoft.com/office/drawing/2014/main" id="{25E5D940-164B-1A31-5C0F-4C6152C1C0FB}"/>
              </a:ext>
            </a:extLst>
          </p:cNvPr>
          <p:cNvSpPr/>
          <p:nvPr/>
        </p:nvSpPr>
        <p:spPr>
          <a:xfrm>
            <a:off x="791356" y="8627286"/>
            <a:ext cx="195232" cy="332388"/>
          </a:xfrm>
          <a:prstGeom prst="notchedRightArrow">
            <a:avLst/>
          </a:prstGeom>
          <a:solidFill>
            <a:schemeClr val="accent6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Arrow: Notched Right 10">
            <a:extLst>
              <a:ext uri="{FF2B5EF4-FFF2-40B4-BE49-F238E27FC236}">
                <a16:creationId xmlns:a16="http://schemas.microsoft.com/office/drawing/2014/main" id="{71D7FD68-E044-53F8-BEC9-D006794FE203}"/>
              </a:ext>
            </a:extLst>
          </p:cNvPr>
          <p:cNvSpPr/>
          <p:nvPr/>
        </p:nvSpPr>
        <p:spPr>
          <a:xfrm>
            <a:off x="4182338" y="5409237"/>
            <a:ext cx="208867" cy="325976"/>
          </a:xfrm>
          <a:prstGeom prst="notchedRightArrow">
            <a:avLst/>
          </a:prstGeom>
          <a:solidFill>
            <a:schemeClr val="accent6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Arrow: Notched Right 11">
            <a:extLst>
              <a:ext uri="{FF2B5EF4-FFF2-40B4-BE49-F238E27FC236}">
                <a16:creationId xmlns:a16="http://schemas.microsoft.com/office/drawing/2014/main" id="{17B2DFA0-D857-D9BB-AF5C-F2FED68FD2B4}"/>
              </a:ext>
            </a:extLst>
          </p:cNvPr>
          <p:cNvSpPr/>
          <p:nvPr/>
        </p:nvSpPr>
        <p:spPr>
          <a:xfrm>
            <a:off x="3831977" y="8636746"/>
            <a:ext cx="238385" cy="271112"/>
          </a:xfrm>
          <a:prstGeom prst="notchedRightArrow">
            <a:avLst/>
          </a:prstGeom>
          <a:solidFill>
            <a:schemeClr val="accent6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Arrow: Notched Right 16">
            <a:extLst>
              <a:ext uri="{FF2B5EF4-FFF2-40B4-BE49-F238E27FC236}">
                <a16:creationId xmlns:a16="http://schemas.microsoft.com/office/drawing/2014/main" id="{DD8D7D25-04B9-6792-1C71-46D35E2864CE}"/>
              </a:ext>
            </a:extLst>
          </p:cNvPr>
          <p:cNvSpPr/>
          <p:nvPr/>
        </p:nvSpPr>
        <p:spPr>
          <a:xfrm>
            <a:off x="3779200" y="2742073"/>
            <a:ext cx="234212" cy="218334"/>
          </a:xfrm>
          <a:prstGeom prst="notchedRightArrow">
            <a:avLst/>
          </a:prstGeom>
          <a:solidFill>
            <a:schemeClr val="accent6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33F1F51E-5FA5-A7A6-C742-293B5A22F25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30298984"/>
              </p:ext>
            </p:extLst>
          </p:nvPr>
        </p:nvGraphicFramePr>
        <p:xfrm>
          <a:off x="240631" y="7218947"/>
          <a:ext cx="2644184" cy="9753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418776">
                  <a:extLst>
                    <a:ext uri="{9D8B030D-6E8A-4147-A177-3AD203B41FA5}">
                      <a16:colId xmlns:a16="http://schemas.microsoft.com/office/drawing/2014/main" val="1139388206"/>
                    </a:ext>
                  </a:extLst>
                </a:gridCol>
                <a:gridCol w="1225408">
                  <a:extLst>
                    <a:ext uri="{9D8B030D-6E8A-4147-A177-3AD203B41FA5}">
                      <a16:colId xmlns:a16="http://schemas.microsoft.com/office/drawing/2014/main" val="32339287"/>
                    </a:ext>
                  </a:extLst>
                </a:gridCol>
              </a:tblGrid>
              <a:tr h="224449">
                <a:tc>
                  <a:txBody>
                    <a:bodyPr/>
                    <a:lstStyle/>
                    <a:p>
                      <a:r>
                        <a:rPr lang="en-US" sz="1400"/>
                        <a:t>month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/>
                        <a:t>sales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56154407"/>
                  </a:ext>
                </a:extLst>
              </a:tr>
              <a:tr h="224449">
                <a:tc>
                  <a:txBody>
                    <a:bodyPr/>
                    <a:lstStyle/>
                    <a:p>
                      <a:r>
                        <a:rPr lang="en-US" sz="1400"/>
                        <a:t>Jan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/>
                        <a:t>300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5494422"/>
                  </a:ext>
                </a:extLst>
              </a:tr>
              <a:tr h="224449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13807885"/>
                  </a:ext>
                </a:extLst>
              </a:tr>
            </a:tbl>
          </a:graphicData>
        </a:graphic>
      </p:graphicFrame>
      <p:sp>
        <p:nvSpPr>
          <p:cNvPr id="21" name="Rectangle 20">
            <a:extLst>
              <a:ext uri="{FF2B5EF4-FFF2-40B4-BE49-F238E27FC236}">
                <a16:creationId xmlns:a16="http://schemas.microsoft.com/office/drawing/2014/main" id="{298DD09D-F0C7-A49A-53A0-BCB10197E32D}"/>
              </a:ext>
            </a:extLst>
          </p:cNvPr>
          <p:cNvSpPr/>
          <p:nvPr/>
        </p:nvSpPr>
        <p:spPr>
          <a:xfrm>
            <a:off x="29905" y="7903335"/>
            <a:ext cx="2838554" cy="48001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i="1">
                <a:solidFill>
                  <a:schemeClr val="tx1"/>
                </a:solidFill>
              </a:rPr>
              <a:t>Always put heading (titles)at the top of </a:t>
            </a:r>
            <a:r>
              <a:rPr lang="en-US" sz="1200">
                <a:solidFill>
                  <a:schemeClr val="tx1"/>
                </a:solidFill>
              </a:rPr>
              <a:t>each</a:t>
            </a:r>
            <a:r>
              <a:rPr lang="en-US" sz="1200" i="1">
                <a:solidFill>
                  <a:schemeClr val="tx1"/>
                </a:solidFill>
              </a:rPr>
              <a:t> column</a:t>
            </a:r>
            <a:endParaRPr lang="en-US" sz="1200" i="1" u="sng">
              <a:solidFill>
                <a:schemeClr val="tx1"/>
              </a:solidFill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B2F4AEE-D51A-338C-F304-BAF69C2323BA}"/>
              </a:ext>
            </a:extLst>
          </p:cNvPr>
          <p:cNvSpPr txBox="1"/>
          <p:nvPr/>
        </p:nvSpPr>
        <p:spPr>
          <a:xfrm flipV="1">
            <a:off x="7193881" y="6521869"/>
            <a:ext cx="210554" cy="123657"/>
          </a:xfrm>
          <a:prstGeom prst="rect">
            <a:avLst/>
          </a:prstGeom>
        </p:spPr>
        <p:txBody>
          <a:bodyPr lIns="91440" tIns="45720" rIns="91440" bIns="45720" anchor="t">
            <a:normAutofit fontScale="25000" lnSpcReduction="20000"/>
          </a:bodyPr>
          <a:lstStyle/>
          <a:p>
            <a:r>
              <a:rPr lang="en-US"/>
              <a:t>der CCYYSA.</a:t>
            </a:r>
          </a:p>
        </p:txBody>
      </p:sp>
      <p:pic>
        <p:nvPicPr>
          <p:cNvPr id="45" name="Picture 4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A4CF0129-E02A-D40B-11F1-D70786D2E08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16355" y="10599176"/>
            <a:ext cx="2396289" cy="1280646"/>
          </a:xfrm>
          <a:prstGeom prst="rect">
            <a:avLst/>
          </a:prstGeom>
        </p:spPr>
      </p:pic>
      <p:pic>
        <p:nvPicPr>
          <p:cNvPr id="54" name="Picture 53" descr="Done icon vector hi-res stock photography and images - Alamy">
            <a:extLst>
              <a:ext uri="{FF2B5EF4-FFF2-40B4-BE49-F238E27FC236}">
                <a16:creationId xmlns:a16="http://schemas.microsoft.com/office/drawing/2014/main" id="{8869867E-E7AD-2377-1D1C-F8C564DC358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74957" y="10915851"/>
            <a:ext cx="393033" cy="3064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VeniceBeachVTI">
  <a:themeElements>
    <a:clrScheme name="VeniceBeachVTI">
      <a:dk1>
        <a:sysClr val="windowText" lastClr="000000"/>
      </a:dk1>
      <a:lt1>
        <a:sysClr val="window" lastClr="FFFFFF"/>
      </a:lt1>
      <a:dk2>
        <a:srgbClr val="2B3E3D"/>
      </a:dk2>
      <a:lt2>
        <a:srgbClr val="FEF3EB"/>
      </a:lt2>
      <a:accent1>
        <a:srgbClr val="FE8542"/>
      </a:accent1>
      <a:accent2>
        <a:srgbClr val="EC6D60"/>
      </a:accent2>
      <a:accent3>
        <a:srgbClr val="CDA32B"/>
      </a:accent3>
      <a:accent4>
        <a:srgbClr val="EE66A7"/>
      </a:accent4>
      <a:accent5>
        <a:srgbClr val="EA5F48"/>
      </a:accent5>
      <a:accent6>
        <a:srgbClr val="C8466B"/>
      </a:accent6>
      <a:hlink>
        <a:srgbClr val="E46153"/>
      </a:hlink>
      <a:folHlink>
        <a:srgbClr val="CF63B0"/>
      </a:folHlink>
    </a:clrScheme>
    <a:fontScheme name="VeniceBeachVTI">
      <a:majorFont>
        <a:latin typeface="Avenir Next LT Pro Light"/>
        <a:ea typeface=""/>
        <a:cs typeface=""/>
      </a:majorFont>
      <a:minorFont>
        <a:latin typeface="Avenir Next LT Pro"/>
        <a:ea typeface=""/>
        <a:cs typeface=""/>
      </a:minorFont>
    </a:fontScheme>
    <a:fmtScheme name="VeniceBeach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eniceBeachVTI" id="{54706E44-6516-4822-8F8F-6BA182D64AC9}" vid="{F71BAAD1-41E5-4D56-97E1-12A04B86E57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VeniceBeachVTI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2026-02-23T14:28:05Z</dcterms:created>
  <dcterms:modified xsi:type="dcterms:W3CDTF">2026-02-27T21:39:03Z</dcterms:modified>
</cp:coreProperties>
</file>