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4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5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3" r:id="rId1"/>
  </p:sldMasterIdLst>
  <p:notesMasterIdLst>
    <p:notesMasterId r:id="rId4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323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330" r:id="rId27"/>
    <p:sldId id="331" r:id="rId28"/>
    <p:sldId id="332" r:id="rId29"/>
    <p:sldId id="333" r:id="rId30"/>
    <p:sldId id="334" r:id="rId31"/>
    <p:sldId id="335" r:id="rId32"/>
    <p:sldId id="336" r:id="rId33"/>
    <p:sldId id="337" r:id="rId34"/>
    <p:sldId id="269" r:id="rId35"/>
    <p:sldId id="338" r:id="rId36"/>
    <p:sldId id="339" r:id="rId37"/>
    <p:sldId id="340" r:id="rId38"/>
    <p:sldId id="341" r:id="rId39"/>
    <p:sldId id="342" r:id="rId40"/>
    <p:sldId id="343" r:id="rId41"/>
    <p:sldId id="344" r:id="rId42"/>
    <p:sldId id="345" r:id="rId43"/>
    <p:sldId id="346" r:id="rId44"/>
    <p:sldId id="347" r:id="rId45"/>
    <p:sldId id="284" r:id="rId46"/>
    <p:sldId id="285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E1F407-0596-48B4-B759-04F28EBE7CEA}" v="61" dt="2025-01-27T08:13:56.3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2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14E1F407-0596-48B4-B759-04F28EBE7CEA}"/>
    <pc:docChg chg="custSel addSld delSld modSld">
      <pc:chgData name="Zita Draper" userId="b063123c-f51f-481b-b99c-f574606c9ace" providerId="ADAL" clId="{14E1F407-0596-48B4-B759-04F28EBE7CEA}" dt="2025-01-27T08:13:56.302" v="1635" actId="33524"/>
      <pc:docMkLst>
        <pc:docMk/>
      </pc:docMkLst>
      <pc:sldChg chg="modSp">
        <pc:chgData name="Zita Draper" userId="b063123c-f51f-481b-b99c-f574606c9ace" providerId="ADAL" clId="{14E1F407-0596-48B4-B759-04F28EBE7CEA}" dt="2025-01-27T08:02:29.053" v="1591" actId="20577"/>
        <pc:sldMkLst>
          <pc:docMk/>
          <pc:sldMk cId="367555110" sldId="258"/>
        </pc:sldMkLst>
        <pc:graphicFrameChg chg="mod">
          <ac:chgData name="Zita Draper" userId="b063123c-f51f-481b-b99c-f574606c9ace" providerId="ADAL" clId="{14E1F407-0596-48B4-B759-04F28EBE7CEA}" dt="2025-01-27T08:02:29.053" v="1591" actId="20577"/>
          <ac:graphicFrameMkLst>
            <pc:docMk/>
            <pc:sldMk cId="367555110" sldId="258"/>
            <ac:graphicFrameMk id="7" creationId="{7C6E9830-131E-B5A2-4EC1-3A6C4A868E78}"/>
          </ac:graphicFrameMkLst>
        </pc:graphicFrameChg>
      </pc:sldChg>
      <pc:sldChg chg="modSp mod">
        <pc:chgData name="Zita Draper" userId="b063123c-f51f-481b-b99c-f574606c9ace" providerId="ADAL" clId="{14E1F407-0596-48B4-B759-04F28EBE7CEA}" dt="2025-01-27T08:03:29.998" v="1627" actId="2711"/>
        <pc:sldMkLst>
          <pc:docMk/>
          <pc:sldMk cId="675052148" sldId="260"/>
        </pc:sldMkLst>
        <pc:graphicFrameChg chg="modGraphic">
          <ac:chgData name="Zita Draper" userId="b063123c-f51f-481b-b99c-f574606c9ace" providerId="ADAL" clId="{14E1F407-0596-48B4-B759-04F28EBE7CEA}" dt="2025-01-27T08:03:29.998" v="1627" actId="2711"/>
          <ac:graphicFrameMkLst>
            <pc:docMk/>
            <pc:sldMk cId="675052148" sldId="260"/>
            <ac:graphicFrameMk id="7" creationId="{131CF8ED-F0DF-929C-7E86-841E682C5BD9}"/>
          </ac:graphicFrameMkLst>
        </pc:graphicFrameChg>
      </pc:sldChg>
      <pc:sldChg chg="addSp delSp modSp mod setBg">
        <pc:chgData name="Zita Draper" userId="b063123c-f51f-481b-b99c-f574606c9ace" providerId="ADAL" clId="{14E1F407-0596-48B4-B759-04F28EBE7CEA}" dt="2025-01-22T14:30:32.533" v="467" actId="26606"/>
        <pc:sldMkLst>
          <pc:docMk/>
          <pc:sldMk cId="3672539563" sldId="263"/>
        </pc:sldMkLst>
        <pc:spChg chg="mod">
          <ac:chgData name="Zita Draper" userId="b063123c-f51f-481b-b99c-f574606c9ace" providerId="ADAL" clId="{14E1F407-0596-48B4-B759-04F28EBE7CEA}" dt="2025-01-22T14:30:32.533" v="467" actId="26606"/>
          <ac:spMkLst>
            <pc:docMk/>
            <pc:sldMk cId="3672539563" sldId="263"/>
            <ac:spMk id="2" creationId="{4C43B873-BD87-9C4A-1B34-A2DF743BC0B5}"/>
          </ac:spMkLst>
        </pc:spChg>
        <pc:spChg chg="add">
          <ac:chgData name="Zita Draper" userId="b063123c-f51f-481b-b99c-f574606c9ace" providerId="ADAL" clId="{14E1F407-0596-48B4-B759-04F28EBE7CEA}" dt="2025-01-22T14:30:32.533" v="467" actId="26606"/>
          <ac:spMkLst>
            <pc:docMk/>
            <pc:sldMk cId="3672539563" sldId="263"/>
            <ac:spMk id="9" creationId="{7B22176A-41DB-4D9A-9B6F-F2296F1ED173}"/>
          </ac:spMkLst>
        </pc:spChg>
        <pc:spChg chg="add">
          <ac:chgData name="Zita Draper" userId="b063123c-f51f-481b-b99c-f574606c9ace" providerId="ADAL" clId="{14E1F407-0596-48B4-B759-04F28EBE7CEA}" dt="2025-01-22T14:30:32.533" v="467" actId="26606"/>
          <ac:spMkLst>
            <pc:docMk/>
            <pc:sldMk cId="3672539563" sldId="263"/>
            <ac:spMk id="11" creationId="{774A8DF5-445E-49C5-B10A-8DF5FEFBCC46}"/>
          </ac:spMkLst>
        </pc:spChg>
        <pc:spChg chg="add">
          <ac:chgData name="Zita Draper" userId="b063123c-f51f-481b-b99c-f574606c9ace" providerId="ADAL" clId="{14E1F407-0596-48B4-B759-04F28EBE7CEA}" dt="2025-01-22T14:30:32.533" v="467" actId="26606"/>
          <ac:spMkLst>
            <pc:docMk/>
            <pc:sldMk cId="3672539563" sldId="263"/>
            <ac:spMk id="13" creationId="{9A4E38D9-EFB8-40B5-B42B-514FBF180360}"/>
          </ac:spMkLst>
        </pc:spChg>
        <pc:grpChg chg="add">
          <ac:chgData name="Zita Draper" userId="b063123c-f51f-481b-b99c-f574606c9ace" providerId="ADAL" clId="{14E1F407-0596-48B4-B759-04F28EBE7CEA}" dt="2025-01-22T14:30:32.533" v="467" actId="26606"/>
          <ac:grpSpMkLst>
            <pc:docMk/>
            <pc:sldMk cId="3672539563" sldId="263"/>
            <ac:grpSpMk id="15" creationId="{D87FFE71-34DC-4C53-AE0F-6B141D081D09}"/>
          </ac:grpSpMkLst>
        </pc:grpChg>
        <pc:graphicFrameChg chg="add">
          <ac:chgData name="Zita Draper" userId="b063123c-f51f-481b-b99c-f574606c9ace" providerId="ADAL" clId="{14E1F407-0596-48B4-B759-04F28EBE7CEA}" dt="2025-01-22T14:30:32.533" v="467" actId="26606"/>
          <ac:graphicFrameMkLst>
            <pc:docMk/>
            <pc:sldMk cId="3672539563" sldId="263"/>
            <ac:graphicFrameMk id="5" creationId="{1DC92AED-9D0B-F297-8ABB-178805CD25E6}"/>
          </ac:graphicFrameMkLst>
        </pc:graphicFrameChg>
      </pc:sldChg>
      <pc:sldChg chg="addSp delSp modSp mod setBg">
        <pc:chgData name="Zita Draper" userId="b063123c-f51f-481b-b99c-f574606c9ace" providerId="ADAL" clId="{14E1F407-0596-48B4-B759-04F28EBE7CEA}" dt="2025-01-22T14:30:47.986" v="468" actId="26606"/>
        <pc:sldMkLst>
          <pc:docMk/>
          <pc:sldMk cId="1734248896" sldId="264"/>
        </pc:sldMkLst>
        <pc:spChg chg="mod">
          <ac:chgData name="Zita Draper" userId="b063123c-f51f-481b-b99c-f574606c9ace" providerId="ADAL" clId="{14E1F407-0596-48B4-B759-04F28EBE7CEA}" dt="2025-01-22T14:30:47.986" v="468" actId="26606"/>
          <ac:spMkLst>
            <pc:docMk/>
            <pc:sldMk cId="1734248896" sldId="264"/>
            <ac:spMk id="2" creationId="{C2292FC8-4301-BA3F-E4C6-1004CA98D54B}"/>
          </ac:spMkLst>
        </pc:spChg>
        <pc:spChg chg="add">
          <ac:chgData name="Zita Draper" userId="b063123c-f51f-481b-b99c-f574606c9ace" providerId="ADAL" clId="{14E1F407-0596-48B4-B759-04F28EBE7CEA}" dt="2025-01-22T14:30:47.986" v="468" actId="26606"/>
          <ac:spMkLst>
            <pc:docMk/>
            <pc:sldMk cId="1734248896" sldId="264"/>
            <ac:spMk id="9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30:47.986" v="468" actId="26606"/>
          <ac:spMkLst>
            <pc:docMk/>
            <pc:sldMk cId="1734248896" sldId="264"/>
            <ac:spMk id="11" creationId="{0A889514-6201-455E-A692-EA99AA5E4956}"/>
          </ac:spMkLst>
        </pc:spChg>
        <pc:spChg chg="add">
          <ac:chgData name="Zita Draper" userId="b063123c-f51f-481b-b99c-f574606c9ace" providerId="ADAL" clId="{14E1F407-0596-48B4-B759-04F28EBE7CEA}" dt="2025-01-22T14:30:47.986" v="468" actId="26606"/>
          <ac:spMkLst>
            <pc:docMk/>
            <pc:sldMk cId="1734248896" sldId="264"/>
            <ac:spMk id="13" creationId="{FE7D6909-792D-415A-9FFA-338352CF502D}"/>
          </ac:spMkLst>
        </pc:spChg>
        <pc:grpChg chg="add">
          <ac:chgData name="Zita Draper" userId="b063123c-f51f-481b-b99c-f574606c9ace" providerId="ADAL" clId="{14E1F407-0596-48B4-B759-04F28EBE7CEA}" dt="2025-01-22T14:30:47.986" v="468" actId="26606"/>
          <ac:grpSpMkLst>
            <pc:docMk/>
            <pc:sldMk cId="1734248896" sldId="264"/>
            <ac:grpSpMk id="15" creationId="{47EBDB13-42FF-462F-8F9B-9A54DCFBD404}"/>
          </ac:grpSpMkLst>
        </pc:grpChg>
        <pc:graphicFrameChg chg="add">
          <ac:chgData name="Zita Draper" userId="b063123c-f51f-481b-b99c-f574606c9ace" providerId="ADAL" clId="{14E1F407-0596-48B4-B759-04F28EBE7CEA}" dt="2025-01-22T14:30:47.986" v="468" actId="26606"/>
          <ac:graphicFrameMkLst>
            <pc:docMk/>
            <pc:sldMk cId="1734248896" sldId="264"/>
            <ac:graphicFrameMk id="5" creationId="{F2B8DA47-7E20-5D24-A627-E12FB03A7188}"/>
          </ac:graphicFrameMkLst>
        </pc:graphicFrameChg>
      </pc:sldChg>
      <pc:sldChg chg="addSp delSp modSp mod">
        <pc:chgData name="Zita Draper" userId="b063123c-f51f-481b-b99c-f574606c9ace" providerId="ADAL" clId="{14E1F407-0596-48B4-B759-04F28EBE7CEA}" dt="2025-01-22T14:31:23.456" v="497"/>
        <pc:sldMkLst>
          <pc:docMk/>
          <pc:sldMk cId="4118137874" sldId="265"/>
        </pc:sldMkLst>
        <pc:spChg chg="mod">
          <ac:chgData name="Zita Draper" userId="b063123c-f51f-481b-b99c-f574606c9ace" providerId="ADAL" clId="{14E1F407-0596-48B4-B759-04F28EBE7CEA}" dt="2025-01-22T14:31:22.376" v="496" actId="122"/>
          <ac:spMkLst>
            <pc:docMk/>
            <pc:sldMk cId="4118137874" sldId="265"/>
            <ac:spMk id="2" creationId="{C156973D-E784-87C9-06E5-8C6443839B4D}"/>
          </ac:spMkLst>
        </pc:spChg>
        <pc:graphicFrameChg chg="add mod">
          <ac:chgData name="Zita Draper" userId="b063123c-f51f-481b-b99c-f574606c9ace" providerId="ADAL" clId="{14E1F407-0596-48B4-B759-04F28EBE7CEA}" dt="2025-01-22T14:31:23.456" v="497"/>
          <ac:graphicFrameMkLst>
            <pc:docMk/>
            <pc:sldMk cId="4118137874" sldId="265"/>
            <ac:graphicFrameMk id="4" creationId="{01ED929D-280B-990D-D0F9-FC3F46E33C47}"/>
          </ac:graphicFrameMkLst>
        </pc:graphicFrameChg>
      </pc:sldChg>
      <pc:sldChg chg="addSp delSp modSp mod setBg">
        <pc:chgData name="Zita Draper" userId="b063123c-f51f-481b-b99c-f574606c9ace" providerId="ADAL" clId="{14E1F407-0596-48B4-B759-04F28EBE7CEA}" dt="2025-01-22T14:32:02.054" v="525" actId="26606"/>
        <pc:sldMkLst>
          <pc:docMk/>
          <pc:sldMk cId="409123084" sldId="266"/>
        </pc:sldMkLst>
        <pc:spChg chg="mod">
          <ac:chgData name="Zita Draper" userId="b063123c-f51f-481b-b99c-f574606c9ace" providerId="ADAL" clId="{14E1F407-0596-48B4-B759-04F28EBE7CEA}" dt="2025-01-22T14:32:02.054" v="525" actId="26606"/>
          <ac:spMkLst>
            <pc:docMk/>
            <pc:sldMk cId="409123084" sldId="266"/>
            <ac:spMk id="2" creationId="{6AE41A94-0199-A104-C158-686771F9A4BA}"/>
          </ac:spMkLst>
        </pc:spChg>
        <pc:spChg chg="add">
          <ac:chgData name="Zita Draper" userId="b063123c-f51f-481b-b99c-f574606c9ace" providerId="ADAL" clId="{14E1F407-0596-48B4-B759-04F28EBE7CEA}" dt="2025-01-22T14:32:02.054" v="525" actId="26606"/>
          <ac:spMkLst>
            <pc:docMk/>
            <pc:sldMk cId="409123084" sldId="266"/>
            <ac:spMk id="9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32:02.054" v="525" actId="26606"/>
          <ac:spMkLst>
            <pc:docMk/>
            <pc:sldMk cId="409123084" sldId="266"/>
            <ac:spMk id="11" creationId="{6D7753FE-7408-46D8-999A-0B0C34EA8C09}"/>
          </ac:spMkLst>
        </pc:spChg>
        <pc:grpChg chg="add">
          <ac:chgData name="Zita Draper" userId="b063123c-f51f-481b-b99c-f574606c9ace" providerId="ADAL" clId="{14E1F407-0596-48B4-B759-04F28EBE7CEA}" dt="2025-01-22T14:32:02.054" v="525" actId="26606"/>
          <ac:grpSpMkLst>
            <pc:docMk/>
            <pc:sldMk cId="409123084" sldId="266"/>
            <ac:grpSpMk id="13" creationId="{E30DE9CB-4267-487A-915E-5665607E9F36}"/>
          </ac:grpSpMkLst>
        </pc:grpChg>
        <pc:graphicFrameChg chg="add">
          <ac:chgData name="Zita Draper" userId="b063123c-f51f-481b-b99c-f574606c9ace" providerId="ADAL" clId="{14E1F407-0596-48B4-B759-04F28EBE7CEA}" dt="2025-01-22T14:32:02.054" v="525" actId="26606"/>
          <ac:graphicFrameMkLst>
            <pc:docMk/>
            <pc:sldMk cId="409123084" sldId="266"/>
            <ac:graphicFrameMk id="5" creationId="{CF0B7EAD-AEC5-BF68-6EC1-019326B5A6F9}"/>
          </ac:graphicFrameMkLst>
        </pc:graphicFrameChg>
      </pc:sldChg>
      <pc:sldChg chg="addSp delSp modSp mod setBg modClrScheme addAnim chgLayout">
        <pc:chgData name="Zita Draper" userId="b063123c-f51f-481b-b99c-f574606c9ace" providerId="ADAL" clId="{14E1F407-0596-48B4-B759-04F28EBE7CEA}" dt="2025-01-22T14:33:40.827" v="607"/>
        <pc:sldMkLst>
          <pc:docMk/>
          <pc:sldMk cId="3514356704" sldId="267"/>
        </pc:sldMkLst>
        <pc:spChg chg="add mod ord">
          <ac:chgData name="Zita Draper" userId="b063123c-f51f-481b-b99c-f574606c9ace" providerId="ADAL" clId="{14E1F407-0596-48B4-B759-04F28EBE7CEA}" dt="2025-01-22T14:33:40.827" v="605" actId="26606"/>
          <ac:spMkLst>
            <pc:docMk/>
            <pc:sldMk cId="3514356704" sldId="267"/>
            <ac:spMk id="4" creationId="{CED36DCB-0340-EDF4-1F17-0D4D061DDB40}"/>
          </ac:spMkLst>
        </pc:spChg>
        <pc:spChg chg="add mod ord">
          <ac:chgData name="Zita Draper" userId="b063123c-f51f-481b-b99c-f574606c9ace" providerId="ADAL" clId="{14E1F407-0596-48B4-B759-04F28EBE7CEA}" dt="2025-01-22T14:33:40.827" v="605" actId="26606"/>
          <ac:spMkLst>
            <pc:docMk/>
            <pc:sldMk cId="3514356704" sldId="267"/>
            <ac:spMk id="5" creationId="{CBAB6706-7A83-B577-0E7B-7E4680647A97}"/>
          </ac:spMkLst>
        </pc:spChg>
        <pc:spChg chg="add">
          <ac:chgData name="Zita Draper" userId="b063123c-f51f-481b-b99c-f574606c9ace" providerId="ADAL" clId="{14E1F407-0596-48B4-B759-04F28EBE7CEA}" dt="2025-01-22T14:33:40.827" v="605" actId="26606"/>
          <ac:spMkLst>
            <pc:docMk/>
            <pc:sldMk cId="3514356704" sldId="267"/>
            <ac:spMk id="11" creationId="{DF0CAD46-2E46-44EB-A063-C05881768CE6}"/>
          </ac:spMkLst>
        </pc:spChg>
        <pc:spChg chg="add">
          <ac:chgData name="Zita Draper" userId="b063123c-f51f-481b-b99c-f574606c9ace" providerId="ADAL" clId="{14E1F407-0596-48B4-B759-04F28EBE7CEA}" dt="2025-01-22T14:33:40.827" v="605" actId="26606"/>
          <ac:spMkLst>
            <pc:docMk/>
            <pc:sldMk cId="3514356704" sldId="267"/>
            <ac:spMk id="13" creationId="{0FDFF237-4369-41A3-9CE4-CD1A68139E16}"/>
          </ac:spMkLst>
        </pc:spChg>
        <pc:grpChg chg="add">
          <ac:chgData name="Zita Draper" userId="b063123c-f51f-481b-b99c-f574606c9ace" providerId="ADAL" clId="{14E1F407-0596-48B4-B759-04F28EBE7CEA}" dt="2025-01-22T14:33:40.827" v="605" actId="26606"/>
          <ac:grpSpMkLst>
            <pc:docMk/>
            <pc:sldMk cId="3514356704" sldId="267"/>
            <ac:grpSpMk id="15" creationId="{C3E45FAB-3768-4529-B0E8-A0E9BE5E382B}"/>
          </ac:grpSpMkLst>
        </pc:grpChg>
        <pc:picChg chg="add">
          <ac:chgData name="Zita Draper" userId="b063123c-f51f-481b-b99c-f574606c9ace" providerId="ADAL" clId="{14E1F407-0596-48B4-B759-04F28EBE7CEA}" dt="2025-01-22T14:33:40.827" v="605" actId="26606"/>
          <ac:picMkLst>
            <pc:docMk/>
            <pc:sldMk cId="3514356704" sldId="267"/>
            <ac:picMk id="7" creationId="{889BBB8F-88B9-F1EA-F5C8-0B547E41F5D2}"/>
          </ac:picMkLst>
        </pc:picChg>
      </pc:sldChg>
      <pc:sldChg chg="addSp modSp mod setBg">
        <pc:chgData name="Zita Draper" userId="b063123c-f51f-481b-b99c-f574606c9ace" providerId="ADAL" clId="{14E1F407-0596-48B4-B759-04F28EBE7CEA}" dt="2025-01-22T14:33:32.435" v="604" actId="26606"/>
        <pc:sldMkLst>
          <pc:docMk/>
          <pc:sldMk cId="1217528911" sldId="268"/>
        </pc:sldMkLst>
        <pc:spChg chg="mod">
          <ac:chgData name="Zita Draper" userId="b063123c-f51f-481b-b99c-f574606c9ace" providerId="ADAL" clId="{14E1F407-0596-48B4-B759-04F28EBE7CEA}" dt="2025-01-22T14:33:32.435" v="604" actId="26606"/>
          <ac:spMkLst>
            <pc:docMk/>
            <pc:sldMk cId="1217528911" sldId="268"/>
            <ac:spMk id="2" creationId="{3BBC2A6C-7FAA-C71A-3726-57116B5C7549}"/>
          </ac:spMkLst>
        </pc:spChg>
        <pc:spChg chg="mod">
          <ac:chgData name="Zita Draper" userId="b063123c-f51f-481b-b99c-f574606c9ace" providerId="ADAL" clId="{14E1F407-0596-48B4-B759-04F28EBE7CEA}" dt="2025-01-22T14:33:32.435" v="604" actId="26606"/>
          <ac:spMkLst>
            <pc:docMk/>
            <pc:sldMk cId="1217528911" sldId="268"/>
            <ac:spMk id="3" creationId="{EFF119D1-8FF0-568B-7CAA-FBCF0B87567C}"/>
          </ac:spMkLst>
        </pc:spChg>
        <pc:spChg chg="add">
          <ac:chgData name="Zita Draper" userId="b063123c-f51f-481b-b99c-f574606c9ace" providerId="ADAL" clId="{14E1F407-0596-48B4-B759-04F28EBE7CEA}" dt="2025-01-22T14:33:32.435" v="604" actId="26606"/>
          <ac:spMkLst>
            <pc:docMk/>
            <pc:sldMk cId="1217528911" sldId="268"/>
            <ac:spMk id="10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33:32.435" v="604" actId="26606"/>
          <ac:spMkLst>
            <pc:docMk/>
            <pc:sldMk cId="1217528911" sldId="268"/>
            <ac:spMk id="12" creationId="{48EF695B-E7DE-4164-862A-9CD06DFB0EC0}"/>
          </ac:spMkLst>
        </pc:spChg>
        <pc:grpChg chg="add">
          <ac:chgData name="Zita Draper" userId="b063123c-f51f-481b-b99c-f574606c9ace" providerId="ADAL" clId="{14E1F407-0596-48B4-B759-04F28EBE7CEA}" dt="2025-01-22T14:33:32.435" v="604" actId="26606"/>
          <ac:grpSpMkLst>
            <pc:docMk/>
            <pc:sldMk cId="1217528911" sldId="268"/>
            <ac:grpSpMk id="14" creationId="{D5ADB088-C125-457F-9C61-DFE21DCEF4A5}"/>
          </ac:grpSpMkLst>
        </pc:grpChg>
        <pc:picChg chg="add mod">
          <ac:chgData name="Zita Draper" userId="b063123c-f51f-481b-b99c-f574606c9ace" providerId="ADAL" clId="{14E1F407-0596-48B4-B759-04F28EBE7CEA}" dt="2025-01-22T14:33:32.435" v="604" actId="26606"/>
          <ac:picMkLst>
            <pc:docMk/>
            <pc:sldMk cId="1217528911" sldId="268"/>
            <ac:picMk id="5" creationId="{D691D0E6-609C-E950-1044-E30A8536BBFD}"/>
          </ac:picMkLst>
        </pc:picChg>
      </pc:sldChg>
      <pc:sldChg chg="del">
        <pc:chgData name="Zita Draper" userId="b063123c-f51f-481b-b99c-f574606c9ace" providerId="ADAL" clId="{14E1F407-0596-48B4-B759-04F28EBE7CEA}" dt="2025-01-22T14:34:05.449" v="609" actId="2696"/>
        <pc:sldMkLst>
          <pc:docMk/>
          <pc:sldMk cId="1753731423" sldId="269"/>
        </pc:sldMkLst>
      </pc:sldChg>
      <pc:sldChg chg="delSp add setBg delDesignElem">
        <pc:chgData name="Zita Draper" userId="b063123c-f51f-481b-b99c-f574606c9ace" providerId="ADAL" clId="{14E1F407-0596-48B4-B759-04F28EBE7CEA}" dt="2025-01-22T14:51:18.276" v="1013"/>
        <pc:sldMkLst>
          <pc:docMk/>
          <pc:sldMk cId="3489805474" sldId="269"/>
        </pc:sldMkLst>
      </pc:sldChg>
      <pc:sldChg chg="addSp delSp modSp mod setBg">
        <pc:chgData name="Zita Draper" userId="b063123c-f51f-481b-b99c-f574606c9ace" providerId="ADAL" clId="{14E1F407-0596-48B4-B759-04F28EBE7CEA}" dt="2025-01-22T14:34:37.776" v="618" actId="962"/>
        <pc:sldMkLst>
          <pc:docMk/>
          <pc:sldMk cId="2758128103" sldId="270"/>
        </pc:sldMkLst>
        <pc:spChg chg="add">
          <ac:chgData name="Zita Draper" userId="b063123c-f51f-481b-b99c-f574606c9ace" providerId="ADAL" clId="{14E1F407-0596-48B4-B759-04F28EBE7CEA}" dt="2025-01-22T14:34:34.351" v="616" actId="26606"/>
          <ac:spMkLst>
            <pc:docMk/>
            <pc:sldMk cId="2758128103" sldId="270"/>
            <ac:spMk id="9" creationId="{9EB54D17-3792-403D-9127-495845021D2B}"/>
          </ac:spMkLst>
        </pc:spChg>
        <pc:spChg chg="add">
          <ac:chgData name="Zita Draper" userId="b063123c-f51f-481b-b99c-f574606c9ace" providerId="ADAL" clId="{14E1F407-0596-48B4-B759-04F28EBE7CEA}" dt="2025-01-22T14:34:34.351" v="616" actId="26606"/>
          <ac:spMkLst>
            <pc:docMk/>
            <pc:sldMk cId="2758128103" sldId="270"/>
            <ac:spMk id="11" creationId="{05FB7726-C6A8-44D0-B179-A65DE454D836}"/>
          </ac:spMkLst>
        </pc:spChg>
        <pc:picChg chg="add mod">
          <ac:chgData name="Zita Draper" userId="b063123c-f51f-481b-b99c-f574606c9ace" providerId="ADAL" clId="{14E1F407-0596-48B4-B759-04F28EBE7CEA}" dt="2025-01-22T14:34:37.776" v="618" actId="962"/>
          <ac:picMkLst>
            <pc:docMk/>
            <pc:sldMk cId="2758128103" sldId="270"/>
            <ac:picMk id="4" creationId="{BB539027-7498-7BAB-0EB0-55095C3D6EE6}"/>
          </ac:picMkLst>
        </pc:picChg>
      </pc:sldChg>
      <pc:sldChg chg="addSp delSp modSp mod setBg">
        <pc:chgData name="Zita Draper" userId="b063123c-f51f-481b-b99c-f574606c9ace" providerId="ADAL" clId="{14E1F407-0596-48B4-B759-04F28EBE7CEA}" dt="2025-01-22T14:35:22.851" v="622" actId="962"/>
        <pc:sldMkLst>
          <pc:docMk/>
          <pc:sldMk cId="2587890433" sldId="271"/>
        </pc:sldMkLst>
        <pc:spChg chg="add">
          <ac:chgData name="Zita Draper" userId="b063123c-f51f-481b-b99c-f574606c9ace" providerId="ADAL" clId="{14E1F407-0596-48B4-B759-04F28EBE7CEA}" dt="2025-01-22T14:34:57.431" v="620" actId="26606"/>
          <ac:spMkLst>
            <pc:docMk/>
            <pc:sldMk cId="2587890433" sldId="271"/>
            <ac:spMk id="9" creationId="{9EB54D17-3792-403D-9127-495845021D2B}"/>
          </ac:spMkLst>
        </pc:spChg>
        <pc:spChg chg="add">
          <ac:chgData name="Zita Draper" userId="b063123c-f51f-481b-b99c-f574606c9ace" providerId="ADAL" clId="{14E1F407-0596-48B4-B759-04F28EBE7CEA}" dt="2025-01-22T14:34:57.431" v="620" actId="26606"/>
          <ac:spMkLst>
            <pc:docMk/>
            <pc:sldMk cId="2587890433" sldId="271"/>
            <ac:spMk id="11" creationId="{05FB7726-C6A8-44D0-B179-A65DE454D836}"/>
          </ac:spMkLst>
        </pc:spChg>
        <pc:picChg chg="add mod">
          <ac:chgData name="Zita Draper" userId="b063123c-f51f-481b-b99c-f574606c9ace" providerId="ADAL" clId="{14E1F407-0596-48B4-B759-04F28EBE7CEA}" dt="2025-01-22T14:35:22.851" v="622" actId="962"/>
          <ac:picMkLst>
            <pc:docMk/>
            <pc:sldMk cId="2587890433" sldId="271"/>
            <ac:picMk id="4" creationId="{691E4053-2555-3E14-2F46-9B6495CE9865}"/>
          </ac:picMkLst>
        </pc:picChg>
      </pc:sldChg>
      <pc:sldChg chg="addSp delSp modSp mod setBg">
        <pc:chgData name="Zita Draper" userId="b063123c-f51f-481b-b99c-f574606c9ace" providerId="ADAL" clId="{14E1F407-0596-48B4-B759-04F28EBE7CEA}" dt="2025-01-22T14:36:06.834" v="627" actId="478"/>
        <pc:sldMkLst>
          <pc:docMk/>
          <pc:sldMk cId="3260046628" sldId="272"/>
        </pc:sldMkLst>
        <pc:spChg chg="add">
          <ac:chgData name="Zita Draper" userId="b063123c-f51f-481b-b99c-f574606c9ace" providerId="ADAL" clId="{14E1F407-0596-48B4-B759-04F28EBE7CEA}" dt="2025-01-22T14:36:01.370" v="626" actId="26606"/>
          <ac:spMkLst>
            <pc:docMk/>
            <pc:sldMk cId="3260046628" sldId="272"/>
            <ac:spMk id="11" creationId="{9EB54D17-3792-403D-9127-495845021D2B}"/>
          </ac:spMkLst>
        </pc:spChg>
        <pc:spChg chg="add">
          <ac:chgData name="Zita Draper" userId="b063123c-f51f-481b-b99c-f574606c9ace" providerId="ADAL" clId="{14E1F407-0596-48B4-B759-04F28EBE7CEA}" dt="2025-01-22T14:36:01.370" v="626" actId="26606"/>
          <ac:spMkLst>
            <pc:docMk/>
            <pc:sldMk cId="3260046628" sldId="272"/>
            <ac:spMk id="13" creationId="{05FB7726-C6A8-44D0-B179-A65DE454D836}"/>
          </ac:spMkLst>
        </pc:spChg>
        <pc:picChg chg="add mod">
          <ac:chgData name="Zita Draper" userId="b063123c-f51f-481b-b99c-f574606c9ace" providerId="ADAL" clId="{14E1F407-0596-48B4-B759-04F28EBE7CEA}" dt="2025-01-22T14:36:01.370" v="626" actId="26606"/>
          <ac:picMkLst>
            <pc:docMk/>
            <pc:sldMk cId="3260046628" sldId="272"/>
            <ac:picMk id="5" creationId="{88AA7216-1DC9-7BB6-C054-96F8B7E56270}"/>
          </ac:picMkLst>
        </pc:picChg>
      </pc:sldChg>
      <pc:sldChg chg="addSp delSp modSp mod">
        <pc:chgData name="Zita Draper" userId="b063123c-f51f-481b-b99c-f574606c9ace" providerId="ADAL" clId="{14E1F407-0596-48B4-B759-04F28EBE7CEA}" dt="2025-01-22T14:37:01.893" v="636" actId="14100"/>
        <pc:sldMkLst>
          <pc:docMk/>
          <pc:sldMk cId="763373490" sldId="273"/>
        </pc:sldMkLst>
        <pc:picChg chg="add mod">
          <ac:chgData name="Zita Draper" userId="b063123c-f51f-481b-b99c-f574606c9ace" providerId="ADAL" clId="{14E1F407-0596-48B4-B759-04F28EBE7CEA}" dt="2025-01-22T14:37:01.893" v="636" actId="14100"/>
          <ac:picMkLst>
            <pc:docMk/>
            <pc:sldMk cId="763373490" sldId="273"/>
            <ac:picMk id="5" creationId="{0FFDEDA4-D319-B20A-42EC-C48D06A45AA5}"/>
          </ac:picMkLst>
        </pc:picChg>
      </pc:sldChg>
      <pc:sldChg chg="addSp delSp modSp mod setBg">
        <pc:chgData name="Zita Draper" userId="b063123c-f51f-481b-b99c-f574606c9ace" providerId="ADAL" clId="{14E1F407-0596-48B4-B759-04F28EBE7CEA}" dt="2025-01-22T14:38:33.630" v="642" actId="478"/>
        <pc:sldMkLst>
          <pc:docMk/>
          <pc:sldMk cId="1509386599" sldId="274"/>
        </pc:sldMkLst>
        <pc:spChg chg="add">
          <ac:chgData name="Zita Draper" userId="b063123c-f51f-481b-b99c-f574606c9ace" providerId="ADAL" clId="{14E1F407-0596-48B4-B759-04F28EBE7CEA}" dt="2025-01-22T14:38:25.924" v="640" actId="26606"/>
          <ac:spMkLst>
            <pc:docMk/>
            <pc:sldMk cId="1509386599" sldId="274"/>
            <ac:spMk id="11" creationId="{9EB54D17-3792-403D-9127-495845021D2B}"/>
          </ac:spMkLst>
        </pc:spChg>
        <pc:spChg chg="add">
          <ac:chgData name="Zita Draper" userId="b063123c-f51f-481b-b99c-f574606c9ace" providerId="ADAL" clId="{14E1F407-0596-48B4-B759-04F28EBE7CEA}" dt="2025-01-22T14:38:25.924" v="640" actId="26606"/>
          <ac:spMkLst>
            <pc:docMk/>
            <pc:sldMk cId="1509386599" sldId="274"/>
            <ac:spMk id="13" creationId="{05FB7726-C6A8-44D0-B179-A65DE454D836}"/>
          </ac:spMkLst>
        </pc:spChg>
        <pc:picChg chg="add mod">
          <ac:chgData name="Zita Draper" userId="b063123c-f51f-481b-b99c-f574606c9ace" providerId="ADAL" clId="{14E1F407-0596-48B4-B759-04F28EBE7CEA}" dt="2025-01-22T14:38:25.924" v="640" actId="26606"/>
          <ac:picMkLst>
            <pc:docMk/>
            <pc:sldMk cId="1509386599" sldId="274"/>
            <ac:picMk id="5" creationId="{FA4EE8B8-A969-DF68-69D2-599C21E72C83}"/>
          </ac:picMkLst>
        </pc:picChg>
      </pc:sldChg>
      <pc:sldChg chg="addSp delSp modSp mod setBg">
        <pc:chgData name="Zita Draper" userId="b063123c-f51f-481b-b99c-f574606c9ace" providerId="ADAL" clId="{14E1F407-0596-48B4-B759-04F28EBE7CEA}" dt="2025-01-22T14:39:53.917" v="647" actId="478"/>
        <pc:sldMkLst>
          <pc:docMk/>
          <pc:sldMk cId="1520697907" sldId="275"/>
        </pc:sldMkLst>
        <pc:spChg chg="add">
          <ac:chgData name="Zita Draper" userId="b063123c-f51f-481b-b99c-f574606c9ace" providerId="ADAL" clId="{14E1F407-0596-48B4-B759-04F28EBE7CEA}" dt="2025-01-22T14:39:47.978" v="646" actId="26606"/>
          <ac:spMkLst>
            <pc:docMk/>
            <pc:sldMk cId="1520697907" sldId="275"/>
            <ac:spMk id="11" creationId="{9EB54D17-3792-403D-9127-495845021D2B}"/>
          </ac:spMkLst>
        </pc:spChg>
        <pc:spChg chg="add">
          <ac:chgData name="Zita Draper" userId="b063123c-f51f-481b-b99c-f574606c9ace" providerId="ADAL" clId="{14E1F407-0596-48B4-B759-04F28EBE7CEA}" dt="2025-01-22T14:39:47.978" v="646" actId="26606"/>
          <ac:spMkLst>
            <pc:docMk/>
            <pc:sldMk cId="1520697907" sldId="275"/>
            <ac:spMk id="13" creationId="{05FB7726-C6A8-44D0-B179-A65DE454D836}"/>
          </ac:spMkLst>
        </pc:spChg>
        <pc:picChg chg="add mod">
          <ac:chgData name="Zita Draper" userId="b063123c-f51f-481b-b99c-f574606c9ace" providerId="ADAL" clId="{14E1F407-0596-48B4-B759-04F28EBE7CEA}" dt="2025-01-22T14:39:47.978" v="646" actId="26606"/>
          <ac:picMkLst>
            <pc:docMk/>
            <pc:sldMk cId="1520697907" sldId="275"/>
            <ac:picMk id="5" creationId="{A41127D0-7B6A-CB37-B235-EBBEC08EE492}"/>
          </ac:picMkLst>
        </pc:picChg>
      </pc:sldChg>
      <pc:sldChg chg="addSp delSp modSp mod setBg">
        <pc:chgData name="Zita Draper" userId="b063123c-f51f-481b-b99c-f574606c9ace" providerId="ADAL" clId="{14E1F407-0596-48B4-B759-04F28EBE7CEA}" dt="2025-01-22T14:43:58.803" v="649" actId="26606"/>
        <pc:sldMkLst>
          <pc:docMk/>
          <pc:sldMk cId="2895004337" sldId="276"/>
        </pc:sldMkLst>
        <pc:spChg chg="add">
          <ac:chgData name="Zita Draper" userId="b063123c-f51f-481b-b99c-f574606c9ace" providerId="ADAL" clId="{14E1F407-0596-48B4-B759-04F28EBE7CEA}" dt="2025-01-22T14:43:58.803" v="649" actId="26606"/>
          <ac:spMkLst>
            <pc:docMk/>
            <pc:sldMk cId="2895004337" sldId="276"/>
            <ac:spMk id="10" creationId="{9EB54D17-3792-403D-9127-495845021D2B}"/>
          </ac:spMkLst>
        </pc:spChg>
        <pc:spChg chg="add">
          <ac:chgData name="Zita Draper" userId="b063123c-f51f-481b-b99c-f574606c9ace" providerId="ADAL" clId="{14E1F407-0596-48B4-B759-04F28EBE7CEA}" dt="2025-01-22T14:43:58.803" v="649" actId="26606"/>
          <ac:spMkLst>
            <pc:docMk/>
            <pc:sldMk cId="2895004337" sldId="276"/>
            <ac:spMk id="12" creationId="{05FB7726-C6A8-44D0-B179-A65DE454D836}"/>
          </ac:spMkLst>
        </pc:spChg>
        <pc:picChg chg="add mod">
          <ac:chgData name="Zita Draper" userId="b063123c-f51f-481b-b99c-f574606c9ace" providerId="ADAL" clId="{14E1F407-0596-48B4-B759-04F28EBE7CEA}" dt="2025-01-22T14:43:58.803" v="649" actId="26606"/>
          <ac:picMkLst>
            <pc:docMk/>
            <pc:sldMk cId="2895004337" sldId="276"/>
            <ac:picMk id="5" creationId="{DAB40DAB-1017-4DDF-6B97-49A93A552C0F}"/>
          </ac:picMkLst>
        </pc:picChg>
      </pc:sldChg>
      <pc:sldChg chg="addSp delSp modSp mod setBg">
        <pc:chgData name="Zita Draper" userId="b063123c-f51f-481b-b99c-f574606c9ace" providerId="ADAL" clId="{14E1F407-0596-48B4-B759-04F28EBE7CEA}" dt="2025-01-22T14:45:07.248" v="654" actId="478"/>
        <pc:sldMkLst>
          <pc:docMk/>
          <pc:sldMk cId="2142636039" sldId="277"/>
        </pc:sldMkLst>
        <pc:spChg chg="add">
          <ac:chgData name="Zita Draper" userId="b063123c-f51f-481b-b99c-f574606c9ace" providerId="ADAL" clId="{14E1F407-0596-48B4-B759-04F28EBE7CEA}" dt="2025-01-22T14:45:01.823" v="653" actId="26606"/>
          <ac:spMkLst>
            <pc:docMk/>
            <pc:sldMk cId="2142636039" sldId="277"/>
            <ac:spMk id="11" creationId="{9EB54D17-3792-403D-9127-495845021D2B}"/>
          </ac:spMkLst>
        </pc:spChg>
        <pc:spChg chg="add">
          <ac:chgData name="Zita Draper" userId="b063123c-f51f-481b-b99c-f574606c9ace" providerId="ADAL" clId="{14E1F407-0596-48B4-B759-04F28EBE7CEA}" dt="2025-01-22T14:45:01.823" v="653" actId="26606"/>
          <ac:spMkLst>
            <pc:docMk/>
            <pc:sldMk cId="2142636039" sldId="277"/>
            <ac:spMk id="13" creationId="{05FB7726-C6A8-44D0-B179-A65DE454D836}"/>
          </ac:spMkLst>
        </pc:spChg>
        <pc:picChg chg="add mod">
          <ac:chgData name="Zita Draper" userId="b063123c-f51f-481b-b99c-f574606c9ace" providerId="ADAL" clId="{14E1F407-0596-48B4-B759-04F28EBE7CEA}" dt="2025-01-22T14:45:01.823" v="653" actId="26606"/>
          <ac:picMkLst>
            <pc:docMk/>
            <pc:sldMk cId="2142636039" sldId="277"/>
            <ac:picMk id="5" creationId="{FDBFD465-555C-3253-0A01-7E06D0EE97BF}"/>
          </ac:picMkLst>
        </pc:picChg>
      </pc:sldChg>
      <pc:sldChg chg="addSp delSp modSp mod">
        <pc:chgData name="Zita Draper" userId="b063123c-f51f-481b-b99c-f574606c9ace" providerId="ADAL" clId="{14E1F407-0596-48B4-B759-04F28EBE7CEA}" dt="2025-01-22T14:47:26.016" v="938" actId="403"/>
        <pc:sldMkLst>
          <pc:docMk/>
          <pc:sldMk cId="1730734235" sldId="278"/>
        </pc:sldMkLst>
        <pc:spChg chg="mod">
          <ac:chgData name="Zita Draper" userId="b063123c-f51f-481b-b99c-f574606c9ace" providerId="ADAL" clId="{14E1F407-0596-48B4-B759-04F28EBE7CEA}" dt="2025-01-22T14:47:26.016" v="938" actId="403"/>
          <ac:spMkLst>
            <pc:docMk/>
            <pc:sldMk cId="1730734235" sldId="278"/>
            <ac:spMk id="2" creationId="{4998E2FA-7AA2-27B0-92D8-2843212BCBB6}"/>
          </ac:spMkLst>
        </pc:spChg>
        <pc:graphicFrameChg chg="add">
          <ac:chgData name="Zita Draper" userId="b063123c-f51f-481b-b99c-f574606c9ace" providerId="ADAL" clId="{14E1F407-0596-48B4-B759-04F28EBE7CEA}" dt="2025-01-22T14:47:14.652" v="934" actId="26606"/>
          <ac:graphicFrameMkLst>
            <pc:docMk/>
            <pc:sldMk cId="1730734235" sldId="278"/>
            <ac:graphicFrameMk id="5" creationId="{D782047A-CA5D-6A75-30EB-9536A87725B7}"/>
          </ac:graphicFrameMkLst>
        </pc:graphicFrameChg>
      </pc:sldChg>
      <pc:sldChg chg="addSp modSp mod setBg">
        <pc:chgData name="Zita Draper" userId="b063123c-f51f-481b-b99c-f574606c9ace" providerId="ADAL" clId="{14E1F407-0596-48B4-B759-04F28EBE7CEA}" dt="2025-01-27T08:05:26.909" v="1628" actId="20577"/>
        <pc:sldMkLst>
          <pc:docMk/>
          <pc:sldMk cId="2225650801" sldId="279"/>
        </pc:sldMkLst>
        <pc:spChg chg="mod">
          <ac:chgData name="Zita Draper" userId="b063123c-f51f-481b-b99c-f574606c9ace" providerId="ADAL" clId="{14E1F407-0596-48B4-B759-04F28EBE7CEA}" dt="2025-01-22T14:48:07.628" v="973" actId="26606"/>
          <ac:spMkLst>
            <pc:docMk/>
            <pc:sldMk cId="2225650801" sldId="279"/>
            <ac:spMk id="2" creationId="{FB71EADA-1999-FABC-6922-981496B87C05}"/>
          </ac:spMkLst>
        </pc:spChg>
        <pc:spChg chg="mod">
          <ac:chgData name="Zita Draper" userId="b063123c-f51f-481b-b99c-f574606c9ace" providerId="ADAL" clId="{14E1F407-0596-48B4-B759-04F28EBE7CEA}" dt="2025-01-27T08:05:26.909" v="1628" actId="20577"/>
          <ac:spMkLst>
            <pc:docMk/>
            <pc:sldMk cId="2225650801" sldId="279"/>
            <ac:spMk id="3" creationId="{AC3DF724-569E-D00B-FC96-C4AD8812608C}"/>
          </ac:spMkLst>
        </pc:spChg>
        <pc:spChg chg="add">
          <ac:chgData name="Zita Draper" userId="b063123c-f51f-481b-b99c-f574606c9ace" providerId="ADAL" clId="{14E1F407-0596-48B4-B759-04F28EBE7CEA}" dt="2025-01-22T14:48:07.628" v="973" actId="26606"/>
          <ac:spMkLst>
            <pc:docMk/>
            <pc:sldMk cId="2225650801" sldId="279"/>
            <ac:spMk id="10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48:07.628" v="973" actId="26606"/>
          <ac:spMkLst>
            <pc:docMk/>
            <pc:sldMk cId="2225650801" sldId="279"/>
            <ac:spMk id="12" creationId="{48EF695B-E7DE-4164-862A-9CD06DFB0EC0}"/>
          </ac:spMkLst>
        </pc:spChg>
        <pc:grpChg chg="add">
          <ac:chgData name="Zita Draper" userId="b063123c-f51f-481b-b99c-f574606c9ace" providerId="ADAL" clId="{14E1F407-0596-48B4-B759-04F28EBE7CEA}" dt="2025-01-22T14:48:07.628" v="973" actId="26606"/>
          <ac:grpSpMkLst>
            <pc:docMk/>
            <pc:sldMk cId="2225650801" sldId="279"/>
            <ac:grpSpMk id="14" creationId="{D5ADB088-C125-457F-9C61-DFE21DCEF4A5}"/>
          </ac:grpSpMkLst>
        </pc:grpChg>
        <pc:picChg chg="add">
          <ac:chgData name="Zita Draper" userId="b063123c-f51f-481b-b99c-f574606c9ace" providerId="ADAL" clId="{14E1F407-0596-48B4-B759-04F28EBE7CEA}" dt="2025-01-22T14:48:07.628" v="973" actId="26606"/>
          <ac:picMkLst>
            <pc:docMk/>
            <pc:sldMk cId="2225650801" sldId="279"/>
            <ac:picMk id="7" creationId="{266F5625-0483-9F89-C742-5C8EBA8AEAD2}"/>
          </ac:picMkLst>
        </pc:picChg>
      </pc:sldChg>
      <pc:sldChg chg="addSp delSp modSp mod setBg modClrScheme chgLayout">
        <pc:chgData name="Zita Draper" userId="b063123c-f51f-481b-b99c-f574606c9ace" providerId="ADAL" clId="{14E1F407-0596-48B4-B759-04F28EBE7CEA}" dt="2025-01-22T14:49:06.319" v="997" actId="478"/>
        <pc:sldMkLst>
          <pc:docMk/>
          <pc:sldMk cId="2655107634" sldId="280"/>
        </pc:sldMkLst>
        <pc:spChg chg="add mod ord">
          <ac:chgData name="Zita Draper" userId="b063123c-f51f-481b-b99c-f574606c9ace" providerId="ADAL" clId="{14E1F407-0596-48B4-B759-04F28EBE7CEA}" dt="2025-01-22T14:49:03.347" v="996" actId="26606"/>
          <ac:spMkLst>
            <pc:docMk/>
            <pc:sldMk cId="2655107634" sldId="280"/>
            <ac:spMk id="4" creationId="{303D303C-D398-D681-D64D-4EBF395A8BDF}"/>
          </ac:spMkLst>
        </pc:spChg>
        <pc:spChg chg="add">
          <ac:chgData name="Zita Draper" userId="b063123c-f51f-481b-b99c-f574606c9ace" providerId="ADAL" clId="{14E1F407-0596-48B4-B759-04F28EBE7CEA}" dt="2025-01-22T14:49:03.347" v="996" actId="26606"/>
          <ac:spMkLst>
            <pc:docMk/>
            <pc:sldMk cId="2655107634" sldId="280"/>
            <ac:spMk id="12" creationId="{DD8EACB7-D372-470B-B76E-A829D00310CD}"/>
          </ac:spMkLst>
        </pc:spChg>
        <pc:spChg chg="add">
          <ac:chgData name="Zita Draper" userId="b063123c-f51f-481b-b99c-f574606c9ace" providerId="ADAL" clId="{14E1F407-0596-48B4-B759-04F28EBE7CEA}" dt="2025-01-22T14:49:03.347" v="996" actId="26606"/>
          <ac:spMkLst>
            <pc:docMk/>
            <pc:sldMk cId="2655107634" sldId="280"/>
            <ac:spMk id="14" creationId="{C7EA4B13-46D3-41EE-95DA-7B2100DE940B}"/>
          </ac:spMkLst>
        </pc:spChg>
        <pc:grpChg chg="add">
          <ac:chgData name="Zita Draper" userId="b063123c-f51f-481b-b99c-f574606c9ace" providerId="ADAL" clId="{14E1F407-0596-48B4-B759-04F28EBE7CEA}" dt="2025-01-22T14:49:03.347" v="996" actId="26606"/>
          <ac:grpSpMkLst>
            <pc:docMk/>
            <pc:sldMk cId="2655107634" sldId="280"/>
            <ac:grpSpMk id="16" creationId="{DCEEEBE1-DC7B-4168-90C6-DB88876E30DD}"/>
          </ac:grpSpMkLst>
        </pc:grpChg>
        <pc:picChg chg="add">
          <ac:chgData name="Zita Draper" userId="b063123c-f51f-481b-b99c-f574606c9ace" providerId="ADAL" clId="{14E1F407-0596-48B4-B759-04F28EBE7CEA}" dt="2025-01-22T14:49:03.347" v="996" actId="26606"/>
          <ac:picMkLst>
            <pc:docMk/>
            <pc:sldMk cId="2655107634" sldId="280"/>
            <ac:picMk id="9" creationId="{E5EF0B2C-F09F-3F35-380B-23FF2485B6CD}"/>
          </ac:picMkLst>
        </pc:picChg>
      </pc:sldChg>
      <pc:sldChg chg="modSp add mod">
        <pc:chgData name="Zita Draper" userId="b063123c-f51f-481b-b99c-f574606c9ace" providerId="ADAL" clId="{14E1F407-0596-48B4-B759-04F28EBE7CEA}" dt="2025-01-22T14:54:09.799" v="1035" actId="26606"/>
        <pc:sldMkLst>
          <pc:docMk/>
          <pc:sldMk cId="1460718821" sldId="284"/>
        </pc:sldMkLst>
        <pc:graphicFrameChg chg="modGraphic">
          <ac:chgData name="Zita Draper" userId="b063123c-f51f-481b-b99c-f574606c9ace" providerId="ADAL" clId="{14E1F407-0596-48B4-B759-04F28EBE7CEA}" dt="2025-01-22T14:54:09.799" v="1035" actId="26606"/>
          <ac:graphicFrameMkLst>
            <pc:docMk/>
            <pc:sldMk cId="1460718821" sldId="284"/>
            <ac:graphicFrameMk id="5" creationId="{23406FF1-8AEC-EE6E-6C6F-EFF45865CE49}"/>
          </ac:graphicFrameMkLst>
        </pc:graphicFrameChg>
      </pc:sldChg>
      <pc:sldChg chg="add">
        <pc:chgData name="Zita Draper" userId="b063123c-f51f-481b-b99c-f574606c9ace" providerId="ADAL" clId="{14E1F407-0596-48B4-B759-04F28EBE7CEA}" dt="2025-01-22T14:53:25.108" v="1030"/>
        <pc:sldMkLst>
          <pc:docMk/>
          <pc:sldMk cId="1854358470" sldId="285"/>
        </pc:sldMkLst>
      </pc:sldChg>
      <pc:sldChg chg="addSp modSp add mod setBg addAnim">
        <pc:chgData name="Zita Draper" userId="b063123c-f51f-481b-b99c-f574606c9ace" providerId="ADAL" clId="{14E1F407-0596-48B4-B759-04F28EBE7CEA}" dt="2025-01-22T14:34:14.620" v="612" actId="27614"/>
        <pc:sldMkLst>
          <pc:docMk/>
          <pc:sldMk cId="4277496281" sldId="323"/>
        </pc:sldMkLst>
        <pc:spChg chg="mod">
          <ac:chgData name="Zita Draper" userId="b063123c-f51f-481b-b99c-f574606c9ace" providerId="ADAL" clId="{14E1F407-0596-48B4-B759-04F28EBE7CEA}" dt="2025-01-22T14:34:12.963" v="610" actId="26606"/>
          <ac:spMkLst>
            <pc:docMk/>
            <pc:sldMk cId="4277496281" sldId="323"/>
            <ac:spMk id="2" creationId="{4123A7AE-C5A4-B60B-2964-34CF55799C87}"/>
          </ac:spMkLst>
        </pc:spChg>
        <pc:spChg chg="add">
          <ac:chgData name="Zita Draper" userId="b063123c-f51f-481b-b99c-f574606c9ace" providerId="ADAL" clId="{14E1F407-0596-48B4-B759-04F28EBE7CEA}" dt="2025-01-22T14:34:12.963" v="610" actId="26606"/>
          <ac:spMkLst>
            <pc:docMk/>
            <pc:sldMk cId="4277496281" sldId="323"/>
            <ac:spMk id="9" creationId="{DF0CAD46-2E46-44EB-A063-C05881768CE6}"/>
          </ac:spMkLst>
        </pc:spChg>
        <pc:spChg chg="add">
          <ac:chgData name="Zita Draper" userId="b063123c-f51f-481b-b99c-f574606c9ace" providerId="ADAL" clId="{14E1F407-0596-48B4-B759-04F28EBE7CEA}" dt="2025-01-22T14:34:12.963" v="610" actId="26606"/>
          <ac:spMkLst>
            <pc:docMk/>
            <pc:sldMk cId="4277496281" sldId="323"/>
            <ac:spMk id="11" creationId="{0FDFF237-4369-41A3-9CE4-CD1A68139E16}"/>
          </ac:spMkLst>
        </pc:spChg>
        <pc:grpChg chg="add">
          <ac:chgData name="Zita Draper" userId="b063123c-f51f-481b-b99c-f574606c9ace" providerId="ADAL" clId="{14E1F407-0596-48B4-B759-04F28EBE7CEA}" dt="2025-01-22T14:34:12.963" v="610" actId="26606"/>
          <ac:grpSpMkLst>
            <pc:docMk/>
            <pc:sldMk cId="4277496281" sldId="323"/>
            <ac:grpSpMk id="13" creationId="{C3E45FAB-3768-4529-B0E8-A0E9BE5E382B}"/>
          </ac:grpSpMkLst>
        </pc:grpChg>
        <pc:picChg chg="mod">
          <ac:chgData name="Zita Draper" userId="b063123c-f51f-481b-b99c-f574606c9ace" providerId="ADAL" clId="{14E1F407-0596-48B4-B759-04F28EBE7CEA}" dt="2025-01-22T14:34:14.620" v="612" actId="27614"/>
          <ac:picMkLst>
            <pc:docMk/>
            <pc:sldMk cId="4277496281" sldId="323"/>
            <ac:picMk id="4" creationId="{CCF3085F-B5E3-8971-E9DF-09059BFB3634}"/>
          </ac:picMkLst>
        </pc:picChg>
      </pc:sldChg>
      <pc:sldChg chg="new del">
        <pc:chgData name="Zita Draper" userId="b063123c-f51f-481b-b99c-f574606c9ace" providerId="ADAL" clId="{14E1F407-0596-48B4-B759-04F28EBE7CEA}" dt="2025-01-22T14:48:42.874" v="994" actId="2696"/>
        <pc:sldMkLst>
          <pc:docMk/>
          <pc:sldMk cId="376392714" sldId="324"/>
        </pc:sldMkLst>
      </pc:sldChg>
      <pc:sldChg chg="new del">
        <pc:chgData name="Zita Draper" userId="b063123c-f51f-481b-b99c-f574606c9ace" providerId="ADAL" clId="{14E1F407-0596-48B4-B759-04F28EBE7CEA}" dt="2025-01-22T14:49:31.244" v="1000" actId="2696"/>
        <pc:sldMkLst>
          <pc:docMk/>
          <pc:sldMk cId="3393805658" sldId="325"/>
        </pc:sldMkLst>
      </pc:sldChg>
      <pc:sldChg chg="new del">
        <pc:chgData name="Zita Draper" userId="b063123c-f51f-481b-b99c-f574606c9ace" providerId="ADAL" clId="{14E1F407-0596-48B4-B759-04F28EBE7CEA}" dt="2025-01-22T14:53:33.264" v="1031" actId="2696"/>
        <pc:sldMkLst>
          <pc:docMk/>
          <pc:sldMk cId="3285682875" sldId="326"/>
        </pc:sldMkLst>
      </pc:sldChg>
      <pc:sldChg chg="new del">
        <pc:chgData name="Zita Draper" userId="b063123c-f51f-481b-b99c-f574606c9ace" providerId="ADAL" clId="{14E1F407-0596-48B4-B759-04F28EBE7CEA}" dt="2025-01-22T14:53:33.616" v="1032" actId="2696"/>
        <pc:sldMkLst>
          <pc:docMk/>
          <pc:sldMk cId="674465586" sldId="327"/>
        </pc:sldMkLst>
      </pc:sldChg>
      <pc:sldChg chg="new del">
        <pc:chgData name="Zita Draper" userId="b063123c-f51f-481b-b99c-f574606c9ace" providerId="ADAL" clId="{14E1F407-0596-48B4-B759-04F28EBE7CEA}" dt="2025-01-22T14:53:33.932" v="1033" actId="2696"/>
        <pc:sldMkLst>
          <pc:docMk/>
          <pc:sldMk cId="1740591008" sldId="328"/>
        </pc:sldMkLst>
      </pc:sldChg>
      <pc:sldChg chg="new del">
        <pc:chgData name="Zita Draper" userId="b063123c-f51f-481b-b99c-f574606c9ace" providerId="ADAL" clId="{14E1F407-0596-48B4-B759-04F28EBE7CEA}" dt="2025-01-22T14:53:34.365" v="1034" actId="2696"/>
        <pc:sldMkLst>
          <pc:docMk/>
          <pc:sldMk cId="874062795" sldId="329"/>
        </pc:sldMkLst>
      </pc:sldChg>
      <pc:sldChg chg="addSp delSp modSp add mod setBg">
        <pc:chgData name="Zita Draper" userId="b063123c-f51f-481b-b99c-f574606c9ace" providerId="ADAL" clId="{14E1F407-0596-48B4-B759-04F28EBE7CEA}" dt="2025-01-22T14:49:12.898" v="998" actId="26606"/>
        <pc:sldMkLst>
          <pc:docMk/>
          <pc:sldMk cId="1307742842" sldId="330"/>
        </pc:sldMkLst>
        <pc:spChg chg="mod">
          <ac:chgData name="Zita Draper" userId="b063123c-f51f-481b-b99c-f574606c9ace" providerId="ADAL" clId="{14E1F407-0596-48B4-B759-04F28EBE7CEA}" dt="2025-01-22T14:49:12.898" v="998" actId="26606"/>
          <ac:spMkLst>
            <pc:docMk/>
            <pc:sldMk cId="1307742842" sldId="330"/>
            <ac:spMk id="2" creationId="{16D97B28-8C88-D498-2C70-8F53EFB30205}"/>
          </ac:spMkLst>
        </pc:spChg>
        <pc:spChg chg="add">
          <ac:chgData name="Zita Draper" userId="b063123c-f51f-481b-b99c-f574606c9ace" providerId="ADAL" clId="{14E1F407-0596-48B4-B759-04F28EBE7CEA}" dt="2025-01-22T14:49:12.898" v="998" actId="26606"/>
          <ac:spMkLst>
            <pc:docMk/>
            <pc:sldMk cId="1307742842" sldId="330"/>
            <ac:spMk id="9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49:12.898" v="998" actId="26606"/>
          <ac:spMkLst>
            <pc:docMk/>
            <pc:sldMk cId="1307742842" sldId="330"/>
            <ac:spMk id="11" creationId="{6D7753FE-7408-46D8-999A-0B0C34EA8C09}"/>
          </ac:spMkLst>
        </pc:spChg>
        <pc:grpChg chg="add">
          <ac:chgData name="Zita Draper" userId="b063123c-f51f-481b-b99c-f574606c9ace" providerId="ADAL" clId="{14E1F407-0596-48B4-B759-04F28EBE7CEA}" dt="2025-01-22T14:49:12.898" v="998" actId="26606"/>
          <ac:grpSpMkLst>
            <pc:docMk/>
            <pc:sldMk cId="1307742842" sldId="330"/>
            <ac:grpSpMk id="13" creationId="{E30DE9CB-4267-487A-915E-5665607E9F36}"/>
          </ac:grpSpMkLst>
        </pc:grpChg>
        <pc:graphicFrameChg chg="add">
          <ac:chgData name="Zita Draper" userId="b063123c-f51f-481b-b99c-f574606c9ace" providerId="ADAL" clId="{14E1F407-0596-48B4-B759-04F28EBE7CEA}" dt="2025-01-22T14:49:12.898" v="998" actId="26606"/>
          <ac:graphicFrameMkLst>
            <pc:docMk/>
            <pc:sldMk cId="1307742842" sldId="330"/>
            <ac:graphicFrameMk id="5" creationId="{90105E91-C544-0425-C954-F3A636F8D035}"/>
          </ac:graphicFrameMkLst>
        </pc:graphicFrameChg>
      </pc:sldChg>
      <pc:sldChg chg="delSp modSp add mod">
        <pc:chgData name="Zita Draper" userId="b063123c-f51f-481b-b99c-f574606c9ace" providerId="ADAL" clId="{14E1F407-0596-48B4-B759-04F28EBE7CEA}" dt="2025-01-22T14:49:36.884" v="1002" actId="478"/>
        <pc:sldMkLst>
          <pc:docMk/>
          <pc:sldMk cId="4004374206" sldId="331"/>
        </pc:sldMkLst>
      </pc:sldChg>
      <pc:sldChg chg="addSp modSp add mod setBg">
        <pc:chgData name="Zita Draper" userId="b063123c-f51f-481b-b99c-f574606c9ace" providerId="ADAL" clId="{14E1F407-0596-48B4-B759-04F28EBE7CEA}" dt="2025-01-22T14:50:03.231" v="1004" actId="26606"/>
        <pc:sldMkLst>
          <pc:docMk/>
          <pc:sldMk cId="3020488519" sldId="332"/>
        </pc:sldMkLst>
        <pc:spChg chg="mod">
          <ac:chgData name="Zita Draper" userId="b063123c-f51f-481b-b99c-f574606c9ace" providerId="ADAL" clId="{14E1F407-0596-48B4-B759-04F28EBE7CEA}" dt="2025-01-22T14:50:03.231" v="1004" actId="26606"/>
          <ac:spMkLst>
            <pc:docMk/>
            <pc:sldMk cId="3020488519" sldId="332"/>
            <ac:spMk id="2" creationId="{A8637A70-BF26-1B6B-6E0E-F81EBDB21C75}"/>
          </ac:spMkLst>
        </pc:spChg>
        <pc:spChg chg="mod">
          <ac:chgData name="Zita Draper" userId="b063123c-f51f-481b-b99c-f574606c9ace" providerId="ADAL" clId="{14E1F407-0596-48B4-B759-04F28EBE7CEA}" dt="2025-01-22T14:50:03.231" v="1004" actId="26606"/>
          <ac:spMkLst>
            <pc:docMk/>
            <pc:sldMk cId="3020488519" sldId="332"/>
            <ac:spMk id="3" creationId="{4F94ADF4-2ED4-686E-C342-D014FC9CAF53}"/>
          </ac:spMkLst>
        </pc:spChg>
        <pc:spChg chg="add">
          <ac:chgData name="Zita Draper" userId="b063123c-f51f-481b-b99c-f574606c9ace" providerId="ADAL" clId="{14E1F407-0596-48B4-B759-04F28EBE7CEA}" dt="2025-01-22T14:50:03.231" v="1004" actId="26606"/>
          <ac:spMkLst>
            <pc:docMk/>
            <pc:sldMk cId="3020488519" sldId="332"/>
            <ac:spMk id="10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50:03.231" v="1004" actId="26606"/>
          <ac:spMkLst>
            <pc:docMk/>
            <pc:sldMk cId="3020488519" sldId="332"/>
            <ac:spMk id="12" creationId="{48EF695B-E7DE-4164-862A-9CD06DFB0EC0}"/>
          </ac:spMkLst>
        </pc:spChg>
        <pc:grpChg chg="add">
          <ac:chgData name="Zita Draper" userId="b063123c-f51f-481b-b99c-f574606c9ace" providerId="ADAL" clId="{14E1F407-0596-48B4-B759-04F28EBE7CEA}" dt="2025-01-22T14:50:03.231" v="1004" actId="26606"/>
          <ac:grpSpMkLst>
            <pc:docMk/>
            <pc:sldMk cId="3020488519" sldId="332"/>
            <ac:grpSpMk id="14" creationId="{D5ADB088-C125-457F-9C61-DFE21DCEF4A5}"/>
          </ac:grpSpMkLst>
        </pc:grpChg>
        <pc:picChg chg="add">
          <ac:chgData name="Zita Draper" userId="b063123c-f51f-481b-b99c-f574606c9ace" providerId="ADAL" clId="{14E1F407-0596-48B4-B759-04F28EBE7CEA}" dt="2025-01-22T14:50:03.231" v="1004" actId="26606"/>
          <ac:picMkLst>
            <pc:docMk/>
            <pc:sldMk cId="3020488519" sldId="332"/>
            <ac:picMk id="7" creationId="{C8980820-E0BD-841D-33A7-ED87AE012434}"/>
          </ac:picMkLst>
        </pc:picChg>
      </pc:sldChg>
      <pc:sldChg chg="delSp add setBg delDesignElem">
        <pc:chgData name="Zita Draper" userId="b063123c-f51f-481b-b99c-f574606c9ace" providerId="ADAL" clId="{14E1F407-0596-48B4-B759-04F28EBE7CEA}" dt="2025-01-22T14:50:21.775" v="1006"/>
        <pc:sldMkLst>
          <pc:docMk/>
          <pc:sldMk cId="425200005" sldId="333"/>
        </pc:sldMkLst>
      </pc:sldChg>
      <pc:sldChg chg="delSp add setBg delDesignElem">
        <pc:chgData name="Zita Draper" userId="b063123c-f51f-481b-b99c-f574606c9ace" providerId="ADAL" clId="{14E1F407-0596-48B4-B759-04F28EBE7CEA}" dt="2025-01-22T14:50:32.177" v="1008"/>
        <pc:sldMkLst>
          <pc:docMk/>
          <pc:sldMk cId="2839733382" sldId="334"/>
        </pc:sldMkLst>
      </pc:sldChg>
      <pc:sldChg chg="addSp modSp add mod setBg">
        <pc:chgData name="Zita Draper" userId="b063123c-f51f-481b-b99c-f574606c9ace" providerId="ADAL" clId="{14E1F407-0596-48B4-B759-04F28EBE7CEA}" dt="2025-01-22T14:58:54.903" v="1569" actId="26606"/>
        <pc:sldMkLst>
          <pc:docMk/>
          <pc:sldMk cId="3024593916" sldId="335"/>
        </pc:sldMkLst>
        <pc:spChg chg="mod">
          <ac:chgData name="Zita Draper" userId="b063123c-f51f-481b-b99c-f574606c9ace" providerId="ADAL" clId="{14E1F407-0596-48B4-B759-04F28EBE7CEA}" dt="2025-01-22T14:58:54.903" v="1569" actId="26606"/>
          <ac:spMkLst>
            <pc:docMk/>
            <pc:sldMk cId="3024593916" sldId="335"/>
            <ac:spMk id="2" creationId="{AD6F3681-6601-D2E3-5A28-1F0DB353B6A8}"/>
          </ac:spMkLst>
        </pc:spChg>
        <pc:spChg chg="mod">
          <ac:chgData name="Zita Draper" userId="b063123c-f51f-481b-b99c-f574606c9ace" providerId="ADAL" clId="{14E1F407-0596-48B4-B759-04F28EBE7CEA}" dt="2025-01-22T14:58:54.903" v="1569" actId="26606"/>
          <ac:spMkLst>
            <pc:docMk/>
            <pc:sldMk cId="3024593916" sldId="335"/>
            <ac:spMk id="3" creationId="{3044B151-6AC5-1316-5885-6C1032053583}"/>
          </ac:spMkLst>
        </pc:spChg>
        <pc:spChg chg="add">
          <ac:chgData name="Zita Draper" userId="b063123c-f51f-481b-b99c-f574606c9ace" providerId="ADAL" clId="{14E1F407-0596-48B4-B759-04F28EBE7CEA}" dt="2025-01-22T14:58:54.903" v="1569" actId="26606"/>
          <ac:spMkLst>
            <pc:docMk/>
            <pc:sldMk cId="3024593916" sldId="335"/>
            <ac:spMk id="10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58:54.903" v="1569" actId="26606"/>
          <ac:spMkLst>
            <pc:docMk/>
            <pc:sldMk cId="3024593916" sldId="335"/>
            <ac:spMk id="12" creationId="{48EF695B-E7DE-4164-862A-9CD06DFB0EC0}"/>
          </ac:spMkLst>
        </pc:spChg>
        <pc:grpChg chg="add">
          <ac:chgData name="Zita Draper" userId="b063123c-f51f-481b-b99c-f574606c9ace" providerId="ADAL" clId="{14E1F407-0596-48B4-B759-04F28EBE7CEA}" dt="2025-01-22T14:58:54.903" v="1569" actId="26606"/>
          <ac:grpSpMkLst>
            <pc:docMk/>
            <pc:sldMk cId="3024593916" sldId="335"/>
            <ac:grpSpMk id="14" creationId="{D5ADB088-C125-457F-9C61-DFE21DCEF4A5}"/>
          </ac:grpSpMkLst>
        </pc:grpChg>
        <pc:picChg chg="mod">
          <ac:chgData name="Zita Draper" userId="b063123c-f51f-481b-b99c-f574606c9ace" providerId="ADAL" clId="{14E1F407-0596-48B4-B759-04F28EBE7CEA}" dt="2025-01-22T14:58:54.903" v="1569" actId="26606"/>
          <ac:picMkLst>
            <pc:docMk/>
            <pc:sldMk cId="3024593916" sldId="335"/>
            <ac:picMk id="5" creationId="{164A525C-9786-9B30-EC9D-317888D9B002}"/>
          </ac:picMkLst>
        </pc:picChg>
      </pc:sldChg>
      <pc:sldChg chg="add">
        <pc:chgData name="Zita Draper" userId="b063123c-f51f-481b-b99c-f574606c9ace" providerId="ADAL" clId="{14E1F407-0596-48B4-B759-04F28EBE7CEA}" dt="2025-01-22T14:50:59.633" v="1010"/>
        <pc:sldMkLst>
          <pc:docMk/>
          <pc:sldMk cId="3936275318" sldId="336"/>
        </pc:sldMkLst>
      </pc:sldChg>
      <pc:sldChg chg="addSp delSp modSp add mod setBg">
        <pc:chgData name="Zita Draper" userId="b063123c-f51f-481b-b99c-f574606c9ace" providerId="ADAL" clId="{14E1F407-0596-48B4-B759-04F28EBE7CEA}" dt="2025-01-22T14:58:49.996" v="1568" actId="26606"/>
        <pc:sldMkLst>
          <pc:docMk/>
          <pc:sldMk cId="2310158075" sldId="337"/>
        </pc:sldMkLst>
        <pc:spChg chg="mod">
          <ac:chgData name="Zita Draper" userId="b063123c-f51f-481b-b99c-f574606c9ace" providerId="ADAL" clId="{14E1F407-0596-48B4-B759-04F28EBE7CEA}" dt="2025-01-22T14:58:49.996" v="1568" actId="26606"/>
          <ac:spMkLst>
            <pc:docMk/>
            <pc:sldMk cId="2310158075" sldId="337"/>
            <ac:spMk id="2" creationId="{C5DB2C2E-DED3-954D-05B4-EEC94BF48506}"/>
          </ac:spMkLst>
        </pc:spChg>
        <pc:spChg chg="add">
          <ac:chgData name="Zita Draper" userId="b063123c-f51f-481b-b99c-f574606c9ace" providerId="ADAL" clId="{14E1F407-0596-48B4-B759-04F28EBE7CEA}" dt="2025-01-22T14:58:49.996" v="1568" actId="26606"/>
          <ac:spMkLst>
            <pc:docMk/>
            <pc:sldMk cId="2310158075" sldId="337"/>
            <ac:spMk id="9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58:49.996" v="1568" actId="26606"/>
          <ac:spMkLst>
            <pc:docMk/>
            <pc:sldMk cId="2310158075" sldId="337"/>
            <ac:spMk id="11" creationId="{6D7753FE-7408-46D8-999A-0B0C34EA8C09}"/>
          </ac:spMkLst>
        </pc:spChg>
        <pc:grpChg chg="add">
          <ac:chgData name="Zita Draper" userId="b063123c-f51f-481b-b99c-f574606c9ace" providerId="ADAL" clId="{14E1F407-0596-48B4-B759-04F28EBE7CEA}" dt="2025-01-22T14:58:49.996" v="1568" actId="26606"/>
          <ac:grpSpMkLst>
            <pc:docMk/>
            <pc:sldMk cId="2310158075" sldId="337"/>
            <ac:grpSpMk id="13" creationId="{E30DE9CB-4267-487A-915E-5665607E9F36}"/>
          </ac:grpSpMkLst>
        </pc:grpChg>
        <pc:graphicFrameChg chg="add">
          <ac:chgData name="Zita Draper" userId="b063123c-f51f-481b-b99c-f574606c9ace" providerId="ADAL" clId="{14E1F407-0596-48B4-B759-04F28EBE7CEA}" dt="2025-01-22T14:58:49.996" v="1568" actId="26606"/>
          <ac:graphicFrameMkLst>
            <pc:docMk/>
            <pc:sldMk cId="2310158075" sldId="337"/>
            <ac:graphicFrameMk id="5" creationId="{F9336A7C-7646-789D-9D8E-B38618C262B4}"/>
          </ac:graphicFrameMkLst>
        </pc:graphicFrameChg>
      </pc:sldChg>
      <pc:sldChg chg="add">
        <pc:chgData name="Zita Draper" userId="b063123c-f51f-481b-b99c-f574606c9ace" providerId="ADAL" clId="{14E1F407-0596-48B4-B759-04F28EBE7CEA}" dt="2025-01-22T14:51:32.490" v="1014"/>
        <pc:sldMkLst>
          <pc:docMk/>
          <pc:sldMk cId="1886458239" sldId="338"/>
        </pc:sldMkLst>
      </pc:sldChg>
      <pc:sldChg chg="delSp add setBg delDesignElem">
        <pc:chgData name="Zita Draper" userId="b063123c-f51f-481b-b99c-f574606c9ace" providerId="ADAL" clId="{14E1F407-0596-48B4-B759-04F28EBE7CEA}" dt="2025-01-22T14:51:40.795" v="1016"/>
        <pc:sldMkLst>
          <pc:docMk/>
          <pc:sldMk cId="1514836493" sldId="339"/>
        </pc:sldMkLst>
      </pc:sldChg>
      <pc:sldChg chg="delSp add setBg delDesignElem">
        <pc:chgData name="Zita Draper" userId="b063123c-f51f-481b-b99c-f574606c9ace" providerId="ADAL" clId="{14E1F407-0596-48B4-B759-04F28EBE7CEA}" dt="2025-01-22T14:51:52.449" v="1018"/>
        <pc:sldMkLst>
          <pc:docMk/>
          <pc:sldMk cId="3842417014" sldId="340"/>
        </pc:sldMkLst>
      </pc:sldChg>
      <pc:sldChg chg="addSp delSp modSp add mod setBg">
        <pc:chgData name="Zita Draper" userId="b063123c-f51f-481b-b99c-f574606c9ace" providerId="ADAL" clId="{14E1F407-0596-48B4-B759-04F28EBE7CEA}" dt="2025-01-22T14:58:42.595" v="1567" actId="26606"/>
        <pc:sldMkLst>
          <pc:docMk/>
          <pc:sldMk cId="3136952435" sldId="341"/>
        </pc:sldMkLst>
        <pc:spChg chg="mod">
          <ac:chgData name="Zita Draper" userId="b063123c-f51f-481b-b99c-f574606c9ace" providerId="ADAL" clId="{14E1F407-0596-48B4-B759-04F28EBE7CEA}" dt="2025-01-22T14:58:42.595" v="1567" actId="26606"/>
          <ac:spMkLst>
            <pc:docMk/>
            <pc:sldMk cId="3136952435" sldId="341"/>
            <ac:spMk id="2" creationId="{CDF1DB32-0B97-B142-AA4C-6217A3E6D7B1}"/>
          </ac:spMkLst>
        </pc:spChg>
        <pc:spChg chg="add">
          <ac:chgData name="Zita Draper" userId="b063123c-f51f-481b-b99c-f574606c9ace" providerId="ADAL" clId="{14E1F407-0596-48B4-B759-04F28EBE7CEA}" dt="2025-01-22T14:58:42.595" v="1567" actId="26606"/>
          <ac:spMkLst>
            <pc:docMk/>
            <pc:sldMk cId="3136952435" sldId="341"/>
            <ac:spMk id="9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58:42.595" v="1567" actId="26606"/>
          <ac:spMkLst>
            <pc:docMk/>
            <pc:sldMk cId="3136952435" sldId="341"/>
            <ac:spMk id="11" creationId="{6D7753FE-7408-46D8-999A-0B0C34EA8C09}"/>
          </ac:spMkLst>
        </pc:spChg>
        <pc:grpChg chg="add">
          <ac:chgData name="Zita Draper" userId="b063123c-f51f-481b-b99c-f574606c9ace" providerId="ADAL" clId="{14E1F407-0596-48B4-B759-04F28EBE7CEA}" dt="2025-01-22T14:58:42.595" v="1567" actId="26606"/>
          <ac:grpSpMkLst>
            <pc:docMk/>
            <pc:sldMk cId="3136952435" sldId="341"/>
            <ac:grpSpMk id="13" creationId="{E30DE9CB-4267-487A-915E-5665607E9F36}"/>
          </ac:grpSpMkLst>
        </pc:grpChg>
        <pc:graphicFrameChg chg="add">
          <ac:chgData name="Zita Draper" userId="b063123c-f51f-481b-b99c-f574606c9ace" providerId="ADAL" clId="{14E1F407-0596-48B4-B759-04F28EBE7CEA}" dt="2025-01-22T14:58:42.595" v="1567" actId="26606"/>
          <ac:graphicFrameMkLst>
            <pc:docMk/>
            <pc:sldMk cId="3136952435" sldId="341"/>
            <ac:graphicFrameMk id="5" creationId="{7F57A55D-024E-5A38-1E68-5E2854A3FD71}"/>
          </ac:graphicFrameMkLst>
        </pc:graphicFrameChg>
      </pc:sldChg>
      <pc:sldChg chg="addSp delSp modSp add mod setBg">
        <pc:chgData name="Zita Draper" userId="b063123c-f51f-481b-b99c-f574606c9ace" providerId="ADAL" clId="{14E1F407-0596-48B4-B759-04F28EBE7CEA}" dt="2025-01-27T08:13:46.574" v="1634" actId="20577"/>
        <pc:sldMkLst>
          <pc:docMk/>
          <pc:sldMk cId="2963861338" sldId="342"/>
        </pc:sldMkLst>
        <pc:spChg chg="mod">
          <ac:chgData name="Zita Draper" userId="b063123c-f51f-481b-b99c-f574606c9ace" providerId="ADAL" clId="{14E1F407-0596-48B4-B759-04F28EBE7CEA}" dt="2025-01-22T14:58:28.656" v="1566" actId="26606"/>
          <ac:spMkLst>
            <pc:docMk/>
            <pc:sldMk cId="2963861338" sldId="342"/>
            <ac:spMk id="2" creationId="{060981A7-208C-A415-BC30-D5A15BFCF4D3}"/>
          </ac:spMkLst>
        </pc:spChg>
        <pc:spChg chg="add">
          <ac:chgData name="Zita Draper" userId="b063123c-f51f-481b-b99c-f574606c9ace" providerId="ADAL" clId="{14E1F407-0596-48B4-B759-04F28EBE7CEA}" dt="2025-01-22T14:58:28.656" v="1566" actId="26606"/>
          <ac:spMkLst>
            <pc:docMk/>
            <pc:sldMk cId="2963861338" sldId="342"/>
            <ac:spMk id="9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58:28.656" v="1566" actId="26606"/>
          <ac:spMkLst>
            <pc:docMk/>
            <pc:sldMk cId="2963861338" sldId="342"/>
            <ac:spMk id="11" creationId="{6D7753FE-7408-46D8-999A-0B0C34EA8C09}"/>
          </ac:spMkLst>
        </pc:spChg>
        <pc:grpChg chg="add">
          <ac:chgData name="Zita Draper" userId="b063123c-f51f-481b-b99c-f574606c9ace" providerId="ADAL" clId="{14E1F407-0596-48B4-B759-04F28EBE7CEA}" dt="2025-01-22T14:58:28.656" v="1566" actId="26606"/>
          <ac:grpSpMkLst>
            <pc:docMk/>
            <pc:sldMk cId="2963861338" sldId="342"/>
            <ac:grpSpMk id="13" creationId="{E30DE9CB-4267-487A-915E-5665607E9F36}"/>
          </ac:grpSpMkLst>
        </pc:grpChg>
        <pc:graphicFrameChg chg="add mod">
          <ac:chgData name="Zita Draper" userId="b063123c-f51f-481b-b99c-f574606c9ace" providerId="ADAL" clId="{14E1F407-0596-48B4-B759-04F28EBE7CEA}" dt="2025-01-27T08:13:46.574" v="1634" actId="20577"/>
          <ac:graphicFrameMkLst>
            <pc:docMk/>
            <pc:sldMk cId="2963861338" sldId="342"/>
            <ac:graphicFrameMk id="5" creationId="{DA29645D-E662-91BC-033A-33644721A85B}"/>
          </ac:graphicFrameMkLst>
        </pc:graphicFrameChg>
      </pc:sldChg>
      <pc:sldChg chg="delSp modSp add setBg delDesignElem">
        <pc:chgData name="Zita Draper" userId="b063123c-f51f-481b-b99c-f574606c9ace" providerId="ADAL" clId="{14E1F407-0596-48B4-B759-04F28EBE7CEA}" dt="2025-01-27T08:13:56.302" v="1635" actId="33524"/>
        <pc:sldMkLst>
          <pc:docMk/>
          <pc:sldMk cId="2777891370" sldId="343"/>
        </pc:sldMkLst>
        <pc:graphicFrameChg chg="mod">
          <ac:chgData name="Zita Draper" userId="b063123c-f51f-481b-b99c-f574606c9ace" providerId="ADAL" clId="{14E1F407-0596-48B4-B759-04F28EBE7CEA}" dt="2025-01-27T08:13:56.302" v="1635" actId="33524"/>
          <ac:graphicFrameMkLst>
            <pc:docMk/>
            <pc:sldMk cId="2777891370" sldId="343"/>
            <ac:graphicFrameMk id="5" creationId="{5EE31ED7-75F5-06BB-B48F-3A01A3B0F623}"/>
          </ac:graphicFrameMkLst>
        </pc:graphicFrameChg>
      </pc:sldChg>
      <pc:sldChg chg="addSp delSp modSp add mod setBg">
        <pc:chgData name="Zita Draper" userId="b063123c-f51f-481b-b99c-f574606c9ace" providerId="ADAL" clId="{14E1F407-0596-48B4-B759-04F28EBE7CEA}" dt="2025-01-22T14:54:30.946" v="1039" actId="26606"/>
        <pc:sldMkLst>
          <pc:docMk/>
          <pc:sldMk cId="2942541268" sldId="344"/>
        </pc:sldMkLst>
        <pc:spChg chg="mod">
          <ac:chgData name="Zita Draper" userId="b063123c-f51f-481b-b99c-f574606c9ace" providerId="ADAL" clId="{14E1F407-0596-48B4-B759-04F28EBE7CEA}" dt="2025-01-22T14:54:30.946" v="1039" actId="26606"/>
          <ac:spMkLst>
            <pc:docMk/>
            <pc:sldMk cId="2942541268" sldId="344"/>
            <ac:spMk id="2" creationId="{5EB93D4C-A484-9F96-3174-C0D33BF8E6FA}"/>
          </ac:spMkLst>
        </pc:spChg>
        <pc:spChg chg="add">
          <ac:chgData name="Zita Draper" userId="b063123c-f51f-481b-b99c-f574606c9ace" providerId="ADAL" clId="{14E1F407-0596-48B4-B759-04F28EBE7CEA}" dt="2025-01-22T14:54:30.946" v="1039" actId="26606"/>
          <ac:spMkLst>
            <pc:docMk/>
            <pc:sldMk cId="2942541268" sldId="344"/>
            <ac:spMk id="9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54:30.946" v="1039" actId="26606"/>
          <ac:spMkLst>
            <pc:docMk/>
            <pc:sldMk cId="2942541268" sldId="344"/>
            <ac:spMk id="11" creationId="{6D7753FE-7408-46D8-999A-0B0C34EA8C09}"/>
          </ac:spMkLst>
        </pc:spChg>
        <pc:grpChg chg="add">
          <ac:chgData name="Zita Draper" userId="b063123c-f51f-481b-b99c-f574606c9ace" providerId="ADAL" clId="{14E1F407-0596-48B4-B759-04F28EBE7CEA}" dt="2025-01-22T14:54:30.946" v="1039" actId="26606"/>
          <ac:grpSpMkLst>
            <pc:docMk/>
            <pc:sldMk cId="2942541268" sldId="344"/>
            <ac:grpSpMk id="13" creationId="{E30DE9CB-4267-487A-915E-5665607E9F36}"/>
          </ac:grpSpMkLst>
        </pc:grpChg>
        <pc:graphicFrameChg chg="add">
          <ac:chgData name="Zita Draper" userId="b063123c-f51f-481b-b99c-f574606c9ace" providerId="ADAL" clId="{14E1F407-0596-48B4-B759-04F28EBE7CEA}" dt="2025-01-22T14:54:30.946" v="1039" actId="26606"/>
          <ac:graphicFrameMkLst>
            <pc:docMk/>
            <pc:sldMk cId="2942541268" sldId="344"/>
            <ac:graphicFrameMk id="5" creationId="{CE6B7DEE-72DB-B2C5-9F9D-DD5C759FAFA7}"/>
          </ac:graphicFrameMkLst>
        </pc:graphicFrameChg>
      </pc:sldChg>
      <pc:sldChg chg="addSp delSp modSp add mod setBg delDesignElem">
        <pc:chgData name="Zita Draper" userId="b063123c-f51f-481b-b99c-f574606c9ace" providerId="ADAL" clId="{14E1F407-0596-48B4-B759-04F28EBE7CEA}" dt="2025-01-22T14:54:25.165" v="1038" actId="26606"/>
        <pc:sldMkLst>
          <pc:docMk/>
          <pc:sldMk cId="1212626734" sldId="345"/>
        </pc:sldMkLst>
        <pc:spChg chg="mod">
          <ac:chgData name="Zita Draper" userId="b063123c-f51f-481b-b99c-f574606c9ace" providerId="ADAL" clId="{14E1F407-0596-48B4-B759-04F28EBE7CEA}" dt="2025-01-22T14:54:25.165" v="1038" actId="26606"/>
          <ac:spMkLst>
            <pc:docMk/>
            <pc:sldMk cId="1212626734" sldId="345"/>
            <ac:spMk id="2" creationId="{F8B4F66E-6BE9-C644-1945-A8CA0A6E791A}"/>
          </ac:spMkLst>
        </pc:spChg>
        <pc:spChg chg="add">
          <ac:chgData name="Zita Draper" userId="b063123c-f51f-481b-b99c-f574606c9ace" providerId="ADAL" clId="{14E1F407-0596-48B4-B759-04F28EBE7CEA}" dt="2025-01-22T14:54:25.165" v="1038" actId="26606"/>
          <ac:spMkLst>
            <pc:docMk/>
            <pc:sldMk cId="1212626734" sldId="345"/>
            <ac:spMk id="10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54:25.165" v="1038" actId="26606"/>
          <ac:spMkLst>
            <pc:docMk/>
            <pc:sldMk cId="1212626734" sldId="345"/>
            <ac:spMk id="12" creationId="{6D7753FE-7408-46D8-999A-0B0C34EA8C09}"/>
          </ac:spMkLst>
        </pc:spChg>
        <pc:grpChg chg="add">
          <ac:chgData name="Zita Draper" userId="b063123c-f51f-481b-b99c-f574606c9ace" providerId="ADAL" clId="{14E1F407-0596-48B4-B759-04F28EBE7CEA}" dt="2025-01-22T14:54:25.165" v="1038" actId="26606"/>
          <ac:grpSpMkLst>
            <pc:docMk/>
            <pc:sldMk cId="1212626734" sldId="345"/>
            <ac:grpSpMk id="14" creationId="{E30DE9CB-4267-487A-915E-5665607E9F36}"/>
          </ac:grpSpMkLst>
        </pc:grpChg>
        <pc:graphicFrameChg chg="mod modGraphic">
          <ac:chgData name="Zita Draper" userId="b063123c-f51f-481b-b99c-f574606c9ace" providerId="ADAL" clId="{14E1F407-0596-48B4-B759-04F28EBE7CEA}" dt="2025-01-22T14:54:25.165" v="1038" actId="26606"/>
          <ac:graphicFrameMkLst>
            <pc:docMk/>
            <pc:sldMk cId="1212626734" sldId="345"/>
            <ac:graphicFrameMk id="5" creationId="{D68AABE6-D0E7-0B81-626F-B492C0E680F7}"/>
          </ac:graphicFrameMkLst>
        </pc:graphicFrameChg>
      </pc:sldChg>
      <pc:sldChg chg="addSp delSp modSp add mod setBg delDesignElem">
        <pc:chgData name="Zita Draper" userId="b063123c-f51f-481b-b99c-f574606c9ace" providerId="ADAL" clId="{14E1F407-0596-48B4-B759-04F28EBE7CEA}" dt="2025-01-22T14:54:21.096" v="1037" actId="26606"/>
        <pc:sldMkLst>
          <pc:docMk/>
          <pc:sldMk cId="4109037548" sldId="346"/>
        </pc:sldMkLst>
        <pc:spChg chg="mod">
          <ac:chgData name="Zita Draper" userId="b063123c-f51f-481b-b99c-f574606c9ace" providerId="ADAL" clId="{14E1F407-0596-48B4-B759-04F28EBE7CEA}" dt="2025-01-22T14:54:21.096" v="1037" actId="26606"/>
          <ac:spMkLst>
            <pc:docMk/>
            <pc:sldMk cId="4109037548" sldId="346"/>
            <ac:spMk id="2" creationId="{74DD2158-3638-3198-FBF0-F422EECD1862}"/>
          </ac:spMkLst>
        </pc:spChg>
        <pc:spChg chg="add">
          <ac:chgData name="Zita Draper" userId="b063123c-f51f-481b-b99c-f574606c9ace" providerId="ADAL" clId="{14E1F407-0596-48B4-B759-04F28EBE7CEA}" dt="2025-01-22T14:54:21.096" v="1037" actId="26606"/>
          <ac:spMkLst>
            <pc:docMk/>
            <pc:sldMk cId="4109037548" sldId="346"/>
            <ac:spMk id="10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54:21.096" v="1037" actId="26606"/>
          <ac:spMkLst>
            <pc:docMk/>
            <pc:sldMk cId="4109037548" sldId="346"/>
            <ac:spMk id="12" creationId="{6D7753FE-7408-46D8-999A-0B0C34EA8C09}"/>
          </ac:spMkLst>
        </pc:spChg>
        <pc:grpChg chg="add">
          <ac:chgData name="Zita Draper" userId="b063123c-f51f-481b-b99c-f574606c9ace" providerId="ADAL" clId="{14E1F407-0596-48B4-B759-04F28EBE7CEA}" dt="2025-01-22T14:54:21.096" v="1037" actId="26606"/>
          <ac:grpSpMkLst>
            <pc:docMk/>
            <pc:sldMk cId="4109037548" sldId="346"/>
            <ac:grpSpMk id="14" creationId="{E30DE9CB-4267-487A-915E-5665607E9F36}"/>
          </ac:grpSpMkLst>
        </pc:grpChg>
        <pc:graphicFrameChg chg="mod modGraphic">
          <ac:chgData name="Zita Draper" userId="b063123c-f51f-481b-b99c-f574606c9ace" providerId="ADAL" clId="{14E1F407-0596-48B4-B759-04F28EBE7CEA}" dt="2025-01-22T14:54:21.096" v="1037" actId="26606"/>
          <ac:graphicFrameMkLst>
            <pc:docMk/>
            <pc:sldMk cId="4109037548" sldId="346"/>
            <ac:graphicFrameMk id="5" creationId="{1FC70D36-6D47-1A87-531F-7C9B57408F0B}"/>
          </ac:graphicFrameMkLst>
        </pc:graphicFrameChg>
      </pc:sldChg>
      <pc:sldChg chg="addSp modSp add mod setBg">
        <pc:chgData name="Zita Draper" userId="b063123c-f51f-481b-b99c-f574606c9ace" providerId="ADAL" clId="{14E1F407-0596-48B4-B759-04F28EBE7CEA}" dt="2025-01-22T14:54:17.287" v="1036" actId="26606"/>
        <pc:sldMkLst>
          <pc:docMk/>
          <pc:sldMk cId="3477424588" sldId="347"/>
        </pc:sldMkLst>
        <pc:spChg chg="mod">
          <ac:chgData name="Zita Draper" userId="b063123c-f51f-481b-b99c-f574606c9ace" providerId="ADAL" clId="{14E1F407-0596-48B4-B759-04F28EBE7CEA}" dt="2025-01-22T14:54:17.287" v="1036" actId="26606"/>
          <ac:spMkLst>
            <pc:docMk/>
            <pc:sldMk cId="3477424588" sldId="347"/>
            <ac:spMk id="2" creationId="{0601ADB1-879B-52A6-620E-BDAA1BA7D3C0}"/>
          </ac:spMkLst>
        </pc:spChg>
        <pc:spChg chg="add">
          <ac:chgData name="Zita Draper" userId="b063123c-f51f-481b-b99c-f574606c9ace" providerId="ADAL" clId="{14E1F407-0596-48B4-B759-04F28EBE7CEA}" dt="2025-01-22T14:54:17.287" v="1036" actId="26606"/>
          <ac:spMkLst>
            <pc:docMk/>
            <pc:sldMk cId="3477424588" sldId="347"/>
            <ac:spMk id="10" creationId="{51A01047-632B-4F57-9CDB-AA680D5BBB19}"/>
          </ac:spMkLst>
        </pc:spChg>
        <pc:spChg chg="add">
          <ac:chgData name="Zita Draper" userId="b063123c-f51f-481b-b99c-f574606c9ace" providerId="ADAL" clId="{14E1F407-0596-48B4-B759-04F28EBE7CEA}" dt="2025-01-22T14:54:17.287" v="1036" actId="26606"/>
          <ac:spMkLst>
            <pc:docMk/>
            <pc:sldMk cId="3477424588" sldId="347"/>
            <ac:spMk id="12" creationId="{6D7753FE-7408-46D8-999A-0B0C34EA8C09}"/>
          </ac:spMkLst>
        </pc:spChg>
        <pc:grpChg chg="add">
          <ac:chgData name="Zita Draper" userId="b063123c-f51f-481b-b99c-f574606c9ace" providerId="ADAL" clId="{14E1F407-0596-48B4-B759-04F28EBE7CEA}" dt="2025-01-22T14:54:17.287" v="1036" actId="26606"/>
          <ac:grpSpMkLst>
            <pc:docMk/>
            <pc:sldMk cId="3477424588" sldId="347"/>
            <ac:grpSpMk id="14" creationId="{E30DE9CB-4267-487A-915E-5665607E9F36}"/>
          </ac:grpSpMkLst>
        </pc:grpChg>
        <pc:graphicFrameChg chg="mod modGraphic">
          <ac:chgData name="Zita Draper" userId="b063123c-f51f-481b-b99c-f574606c9ace" providerId="ADAL" clId="{14E1F407-0596-48B4-B759-04F28EBE7CEA}" dt="2025-01-22T14:54:17.287" v="1036" actId="26606"/>
          <ac:graphicFrameMkLst>
            <pc:docMk/>
            <pc:sldMk cId="3477424588" sldId="347"/>
            <ac:graphicFrameMk id="5" creationId="{D6E23043-C4A7-2725-328B-920B881B8818}"/>
          </ac:graphicFrameMkLst>
        </pc:graphicFrame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svg"/><Relationship Id="rId1" Type="http://schemas.openxmlformats.org/officeDocument/2006/relationships/image" Target="../media/image46.png"/><Relationship Id="rId4" Type="http://schemas.openxmlformats.org/officeDocument/2006/relationships/image" Target="../media/image49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svg"/><Relationship Id="rId1" Type="http://schemas.openxmlformats.org/officeDocument/2006/relationships/image" Target="../media/image46.png"/><Relationship Id="rId4" Type="http://schemas.openxmlformats.org/officeDocument/2006/relationships/image" Target="../media/image4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FCD00A-052C-4560-B8E2-14AB0DF2F643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F48ABD4-E28E-4FF9-A0B3-1B770369205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Aims and Learning Objectives</a:t>
          </a:r>
          <a:endParaRPr lang="en-US" dirty="0"/>
        </a:p>
      </dgm:t>
    </dgm:pt>
    <dgm:pt modelId="{9883C486-8197-45BE-96BF-D7827CE5CB7F}" type="parTrans" cxnId="{C0E50237-99CE-48D5-B2B4-23980628538B}">
      <dgm:prSet/>
      <dgm:spPr/>
      <dgm:t>
        <a:bodyPr/>
        <a:lstStyle/>
        <a:p>
          <a:endParaRPr lang="en-US"/>
        </a:p>
      </dgm:t>
    </dgm:pt>
    <dgm:pt modelId="{43ABA1A4-FF6A-4E07-B930-AEE6762228B4}" type="sibTrans" cxnId="{C0E50237-99CE-48D5-B2B4-23980628538B}">
      <dgm:prSet/>
      <dgm:spPr/>
      <dgm:t>
        <a:bodyPr/>
        <a:lstStyle/>
        <a:p>
          <a:endParaRPr lang="en-US"/>
        </a:p>
      </dgm:t>
    </dgm:pt>
    <dgm:pt modelId="{72DBC8AF-F2AE-47F6-B394-580DF002404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How will these sessions run? </a:t>
          </a:r>
          <a:endParaRPr lang="en-US" dirty="0"/>
        </a:p>
      </dgm:t>
    </dgm:pt>
    <dgm:pt modelId="{CFB4C12B-9C52-407C-B6B0-7BE7670EB101}" type="parTrans" cxnId="{AF21ED25-2F5A-495A-95EC-4A6DBD807823}">
      <dgm:prSet/>
      <dgm:spPr/>
      <dgm:t>
        <a:bodyPr/>
        <a:lstStyle/>
        <a:p>
          <a:endParaRPr lang="en-US"/>
        </a:p>
      </dgm:t>
    </dgm:pt>
    <dgm:pt modelId="{0C8779B7-E513-4DEF-BB4A-0624E7D701B8}" type="sibTrans" cxnId="{AF21ED25-2F5A-495A-95EC-4A6DBD807823}">
      <dgm:prSet/>
      <dgm:spPr/>
      <dgm:t>
        <a:bodyPr/>
        <a:lstStyle/>
        <a:p>
          <a:endParaRPr lang="en-US"/>
        </a:p>
      </dgm:t>
    </dgm:pt>
    <dgm:pt modelId="{76462C50-B16C-4104-A3DC-262E28FAE72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Scheme of Work. </a:t>
          </a:r>
          <a:endParaRPr lang="en-US" dirty="0"/>
        </a:p>
      </dgm:t>
    </dgm:pt>
    <dgm:pt modelId="{C5C17EE0-93F6-44E8-A4F7-2AEE8672DF45}" type="parTrans" cxnId="{8CEB6BF9-F114-4CBE-BE52-0F0E4A6C9141}">
      <dgm:prSet/>
      <dgm:spPr/>
      <dgm:t>
        <a:bodyPr/>
        <a:lstStyle/>
        <a:p>
          <a:endParaRPr lang="en-US"/>
        </a:p>
      </dgm:t>
    </dgm:pt>
    <dgm:pt modelId="{963BE6F2-3AE4-4E27-9297-3EF296FA0C93}" type="sibTrans" cxnId="{8CEB6BF9-F114-4CBE-BE52-0F0E4A6C9141}">
      <dgm:prSet/>
      <dgm:spPr/>
      <dgm:t>
        <a:bodyPr/>
        <a:lstStyle/>
        <a:p>
          <a:endParaRPr lang="en-US"/>
        </a:p>
      </dgm:t>
    </dgm:pt>
    <dgm:pt modelId="{B24F774A-BBEF-40C8-893D-903BA5886F3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Moodle page. </a:t>
          </a:r>
          <a:endParaRPr lang="en-US" dirty="0"/>
        </a:p>
      </dgm:t>
    </dgm:pt>
    <dgm:pt modelId="{7C355746-D23B-403D-A96E-691E99F55B90}" type="parTrans" cxnId="{531305D4-C01F-449E-A3E2-806024DFECB7}">
      <dgm:prSet/>
      <dgm:spPr/>
      <dgm:t>
        <a:bodyPr/>
        <a:lstStyle/>
        <a:p>
          <a:endParaRPr lang="en-US"/>
        </a:p>
      </dgm:t>
    </dgm:pt>
    <dgm:pt modelId="{C985F7A6-099E-489A-9463-C3F0B685014B}" type="sibTrans" cxnId="{531305D4-C01F-449E-A3E2-806024DFECB7}">
      <dgm:prSet/>
      <dgm:spPr/>
      <dgm:t>
        <a:bodyPr/>
        <a:lstStyle/>
        <a:p>
          <a:endParaRPr lang="en-US"/>
        </a:p>
      </dgm:t>
    </dgm:pt>
    <dgm:pt modelId="{9519C8EE-9E5A-496E-9314-BD394733FA5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Teams </a:t>
          </a:r>
          <a:endParaRPr lang="en-US" dirty="0"/>
        </a:p>
      </dgm:t>
    </dgm:pt>
    <dgm:pt modelId="{C4D63744-1DAC-4EB6-AC39-4EC3CD55EE9C}" type="parTrans" cxnId="{A4D57DFE-BE3F-4486-8F61-397E0241C04A}">
      <dgm:prSet/>
      <dgm:spPr/>
      <dgm:t>
        <a:bodyPr/>
        <a:lstStyle/>
        <a:p>
          <a:endParaRPr lang="en-US"/>
        </a:p>
      </dgm:t>
    </dgm:pt>
    <dgm:pt modelId="{A4193A96-FB07-44E2-81DB-835D213419BC}" type="sibTrans" cxnId="{A4D57DFE-BE3F-4486-8F61-397E0241C04A}">
      <dgm:prSet/>
      <dgm:spPr/>
      <dgm:t>
        <a:bodyPr/>
        <a:lstStyle/>
        <a:p>
          <a:endParaRPr lang="en-US"/>
        </a:p>
      </dgm:t>
    </dgm:pt>
    <dgm:pt modelId="{D9B0731C-CDAC-4D73-A21A-516141A2BBC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Assignments </a:t>
          </a:r>
          <a:endParaRPr lang="en-US" dirty="0"/>
        </a:p>
      </dgm:t>
    </dgm:pt>
    <dgm:pt modelId="{C0F9C068-CC48-4A19-96E1-94E0EEBA3AF8}" type="parTrans" cxnId="{58780037-55F9-4550-8692-B4B7978C3A01}">
      <dgm:prSet/>
      <dgm:spPr/>
      <dgm:t>
        <a:bodyPr/>
        <a:lstStyle/>
        <a:p>
          <a:endParaRPr lang="en-US"/>
        </a:p>
      </dgm:t>
    </dgm:pt>
    <dgm:pt modelId="{9795669E-0ED0-4932-A857-BAEEA7AC4B08}" type="sibTrans" cxnId="{58780037-55F9-4550-8692-B4B7978C3A01}">
      <dgm:prSet/>
      <dgm:spPr/>
      <dgm:t>
        <a:bodyPr/>
        <a:lstStyle/>
        <a:p>
          <a:endParaRPr lang="en-US"/>
        </a:p>
      </dgm:t>
    </dgm:pt>
    <dgm:pt modelId="{F06A0842-555B-4F68-9B77-84253DD2617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Activities </a:t>
          </a:r>
          <a:endParaRPr lang="en-US" dirty="0"/>
        </a:p>
      </dgm:t>
    </dgm:pt>
    <dgm:pt modelId="{39EA2EC6-9703-4873-901F-EFC715B103F2}" type="parTrans" cxnId="{11BD8C8C-6AF7-439B-887C-619685143272}">
      <dgm:prSet/>
      <dgm:spPr/>
      <dgm:t>
        <a:bodyPr/>
        <a:lstStyle/>
        <a:p>
          <a:endParaRPr lang="en-US"/>
        </a:p>
      </dgm:t>
    </dgm:pt>
    <dgm:pt modelId="{3B02784F-BC99-4F50-83F3-86238B05C17C}" type="sibTrans" cxnId="{11BD8C8C-6AF7-439B-887C-619685143272}">
      <dgm:prSet/>
      <dgm:spPr/>
      <dgm:t>
        <a:bodyPr/>
        <a:lstStyle/>
        <a:p>
          <a:endParaRPr lang="en-US"/>
        </a:p>
      </dgm:t>
    </dgm:pt>
    <dgm:pt modelId="{CB638BE6-22EE-4CDA-AF30-92A51C91015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Thank you, any questions?</a:t>
          </a:r>
          <a:endParaRPr lang="en-US" dirty="0"/>
        </a:p>
      </dgm:t>
    </dgm:pt>
    <dgm:pt modelId="{0C336996-CABF-4B7D-ACBF-2D1A00F3B34A}" type="parTrans" cxnId="{0FC5DAD9-C017-4AE8-A59C-DDA773BF21B4}">
      <dgm:prSet/>
      <dgm:spPr/>
      <dgm:t>
        <a:bodyPr/>
        <a:lstStyle/>
        <a:p>
          <a:endParaRPr lang="en-US"/>
        </a:p>
      </dgm:t>
    </dgm:pt>
    <dgm:pt modelId="{0F76EE91-1458-4651-99CF-34AF1B3BABBC}" type="sibTrans" cxnId="{0FC5DAD9-C017-4AE8-A59C-DDA773BF21B4}">
      <dgm:prSet/>
      <dgm:spPr/>
      <dgm:t>
        <a:bodyPr/>
        <a:lstStyle/>
        <a:p>
          <a:endParaRPr lang="en-US"/>
        </a:p>
      </dgm:t>
    </dgm:pt>
    <dgm:pt modelId="{3213A652-F531-41B8-BD14-1B7CC294282C}" type="pres">
      <dgm:prSet presAssocID="{CEFCD00A-052C-4560-B8E2-14AB0DF2F643}" presName="Name0" presStyleCnt="0">
        <dgm:presLayoutVars>
          <dgm:dir/>
          <dgm:resizeHandles val="exact"/>
        </dgm:presLayoutVars>
      </dgm:prSet>
      <dgm:spPr/>
    </dgm:pt>
    <dgm:pt modelId="{D0A8CE41-FDB2-43E6-BD63-FAA4014162C7}" type="pres">
      <dgm:prSet presAssocID="{2F48ABD4-E28E-4FF9-A0B3-1B770369205F}" presName="node" presStyleLbl="node1" presStyleIdx="0" presStyleCnt="8">
        <dgm:presLayoutVars>
          <dgm:bulletEnabled val="1"/>
        </dgm:presLayoutVars>
      </dgm:prSet>
      <dgm:spPr/>
    </dgm:pt>
    <dgm:pt modelId="{62B7C836-408E-43D6-B410-FC85387C48F7}" type="pres">
      <dgm:prSet presAssocID="{43ABA1A4-FF6A-4E07-B930-AEE6762228B4}" presName="sibTrans" presStyleLbl="sibTrans1D1" presStyleIdx="0" presStyleCnt="7"/>
      <dgm:spPr/>
    </dgm:pt>
    <dgm:pt modelId="{AF47DDB8-6F41-499C-A3A1-C2F19A80D299}" type="pres">
      <dgm:prSet presAssocID="{43ABA1A4-FF6A-4E07-B930-AEE6762228B4}" presName="connectorText" presStyleLbl="sibTrans1D1" presStyleIdx="0" presStyleCnt="7"/>
      <dgm:spPr/>
    </dgm:pt>
    <dgm:pt modelId="{090192C4-A85F-4D3F-9667-9DCCF0F80C72}" type="pres">
      <dgm:prSet presAssocID="{72DBC8AF-F2AE-47F6-B394-580DF0024044}" presName="node" presStyleLbl="node1" presStyleIdx="1" presStyleCnt="8">
        <dgm:presLayoutVars>
          <dgm:bulletEnabled val="1"/>
        </dgm:presLayoutVars>
      </dgm:prSet>
      <dgm:spPr/>
    </dgm:pt>
    <dgm:pt modelId="{2D7BA725-5D33-472A-8D40-83E885E3BFB4}" type="pres">
      <dgm:prSet presAssocID="{0C8779B7-E513-4DEF-BB4A-0624E7D701B8}" presName="sibTrans" presStyleLbl="sibTrans1D1" presStyleIdx="1" presStyleCnt="7"/>
      <dgm:spPr/>
    </dgm:pt>
    <dgm:pt modelId="{666F637B-CA6B-4F99-98E5-C2DA6C520463}" type="pres">
      <dgm:prSet presAssocID="{0C8779B7-E513-4DEF-BB4A-0624E7D701B8}" presName="connectorText" presStyleLbl="sibTrans1D1" presStyleIdx="1" presStyleCnt="7"/>
      <dgm:spPr/>
    </dgm:pt>
    <dgm:pt modelId="{5F24341E-14B3-426B-92BD-7AA2E9BF166C}" type="pres">
      <dgm:prSet presAssocID="{76462C50-B16C-4104-A3DC-262E28FAE72A}" presName="node" presStyleLbl="node1" presStyleIdx="2" presStyleCnt="8">
        <dgm:presLayoutVars>
          <dgm:bulletEnabled val="1"/>
        </dgm:presLayoutVars>
      </dgm:prSet>
      <dgm:spPr/>
    </dgm:pt>
    <dgm:pt modelId="{554F91FA-069B-40B1-9678-5F83B40BDA7E}" type="pres">
      <dgm:prSet presAssocID="{963BE6F2-3AE4-4E27-9297-3EF296FA0C93}" presName="sibTrans" presStyleLbl="sibTrans1D1" presStyleIdx="2" presStyleCnt="7"/>
      <dgm:spPr/>
    </dgm:pt>
    <dgm:pt modelId="{C27326F6-90C2-456F-B21D-C7E53466BB60}" type="pres">
      <dgm:prSet presAssocID="{963BE6F2-3AE4-4E27-9297-3EF296FA0C93}" presName="connectorText" presStyleLbl="sibTrans1D1" presStyleIdx="2" presStyleCnt="7"/>
      <dgm:spPr/>
    </dgm:pt>
    <dgm:pt modelId="{6C00A22B-A636-4DFB-A63A-9065B6B5A24D}" type="pres">
      <dgm:prSet presAssocID="{B24F774A-BBEF-40C8-893D-903BA5886F31}" presName="node" presStyleLbl="node1" presStyleIdx="3" presStyleCnt="8">
        <dgm:presLayoutVars>
          <dgm:bulletEnabled val="1"/>
        </dgm:presLayoutVars>
      </dgm:prSet>
      <dgm:spPr/>
    </dgm:pt>
    <dgm:pt modelId="{A3E80CF4-3F5C-47BC-A92D-52595F9CD854}" type="pres">
      <dgm:prSet presAssocID="{C985F7A6-099E-489A-9463-C3F0B685014B}" presName="sibTrans" presStyleLbl="sibTrans1D1" presStyleIdx="3" presStyleCnt="7"/>
      <dgm:spPr/>
    </dgm:pt>
    <dgm:pt modelId="{32600FB9-511D-4551-99F4-38AD3B9CC29C}" type="pres">
      <dgm:prSet presAssocID="{C985F7A6-099E-489A-9463-C3F0B685014B}" presName="connectorText" presStyleLbl="sibTrans1D1" presStyleIdx="3" presStyleCnt="7"/>
      <dgm:spPr/>
    </dgm:pt>
    <dgm:pt modelId="{1A594597-8D4D-418C-908F-A027D8129E8C}" type="pres">
      <dgm:prSet presAssocID="{9519C8EE-9E5A-496E-9314-BD394733FA5C}" presName="node" presStyleLbl="node1" presStyleIdx="4" presStyleCnt="8">
        <dgm:presLayoutVars>
          <dgm:bulletEnabled val="1"/>
        </dgm:presLayoutVars>
      </dgm:prSet>
      <dgm:spPr/>
    </dgm:pt>
    <dgm:pt modelId="{64FEFA75-DDFC-43DB-8DF5-5162349D85AB}" type="pres">
      <dgm:prSet presAssocID="{A4193A96-FB07-44E2-81DB-835D213419BC}" presName="sibTrans" presStyleLbl="sibTrans1D1" presStyleIdx="4" presStyleCnt="7"/>
      <dgm:spPr/>
    </dgm:pt>
    <dgm:pt modelId="{767E4A88-F844-4792-ABBC-BEBA3461E7FA}" type="pres">
      <dgm:prSet presAssocID="{A4193A96-FB07-44E2-81DB-835D213419BC}" presName="connectorText" presStyleLbl="sibTrans1D1" presStyleIdx="4" presStyleCnt="7"/>
      <dgm:spPr/>
    </dgm:pt>
    <dgm:pt modelId="{8C4C78F0-4129-4A0B-B566-319664422798}" type="pres">
      <dgm:prSet presAssocID="{D9B0731C-CDAC-4D73-A21A-516141A2BBCF}" presName="node" presStyleLbl="node1" presStyleIdx="5" presStyleCnt="8">
        <dgm:presLayoutVars>
          <dgm:bulletEnabled val="1"/>
        </dgm:presLayoutVars>
      </dgm:prSet>
      <dgm:spPr/>
    </dgm:pt>
    <dgm:pt modelId="{04E1F400-8533-4966-94F3-C399558E513B}" type="pres">
      <dgm:prSet presAssocID="{9795669E-0ED0-4932-A857-BAEEA7AC4B08}" presName="sibTrans" presStyleLbl="sibTrans1D1" presStyleIdx="5" presStyleCnt="7"/>
      <dgm:spPr/>
    </dgm:pt>
    <dgm:pt modelId="{39F66F8F-3AD4-44F4-BB87-2A1573F6E80F}" type="pres">
      <dgm:prSet presAssocID="{9795669E-0ED0-4932-A857-BAEEA7AC4B08}" presName="connectorText" presStyleLbl="sibTrans1D1" presStyleIdx="5" presStyleCnt="7"/>
      <dgm:spPr/>
    </dgm:pt>
    <dgm:pt modelId="{65D98045-69C9-4A59-BF8F-061E65B50556}" type="pres">
      <dgm:prSet presAssocID="{F06A0842-555B-4F68-9B77-84253DD26177}" presName="node" presStyleLbl="node1" presStyleIdx="6" presStyleCnt="8">
        <dgm:presLayoutVars>
          <dgm:bulletEnabled val="1"/>
        </dgm:presLayoutVars>
      </dgm:prSet>
      <dgm:spPr/>
    </dgm:pt>
    <dgm:pt modelId="{9ED326F6-C149-4B82-8588-AEFF2469A5EB}" type="pres">
      <dgm:prSet presAssocID="{3B02784F-BC99-4F50-83F3-86238B05C17C}" presName="sibTrans" presStyleLbl="sibTrans1D1" presStyleIdx="6" presStyleCnt="7"/>
      <dgm:spPr/>
    </dgm:pt>
    <dgm:pt modelId="{538A24B3-7D1A-46D2-B6CF-C20EE3CFBB1E}" type="pres">
      <dgm:prSet presAssocID="{3B02784F-BC99-4F50-83F3-86238B05C17C}" presName="connectorText" presStyleLbl="sibTrans1D1" presStyleIdx="6" presStyleCnt="7"/>
      <dgm:spPr/>
    </dgm:pt>
    <dgm:pt modelId="{84BB581B-16C5-4D80-B668-A6CF36A4871A}" type="pres">
      <dgm:prSet presAssocID="{CB638BE6-22EE-4CDA-AF30-92A51C910157}" presName="node" presStyleLbl="node1" presStyleIdx="7" presStyleCnt="8">
        <dgm:presLayoutVars>
          <dgm:bulletEnabled val="1"/>
        </dgm:presLayoutVars>
      </dgm:prSet>
      <dgm:spPr/>
    </dgm:pt>
  </dgm:ptLst>
  <dgm:cxnLst>
    <dgm:cxn modelId="{8D95D40D-6B67-4CA4-B8E5-5FB6A6389DB2}" type="presOf" srcId="{F06A0842-555B-4F68-9B77-84253DD26177}" destId="{65D98045-69C9-4A59-BF8F-061E65B50556}" srcOrd="0" destOrd="0" presId="urn:microsoft.com/office/officeart/2016/7/layout/RepeatingBendingProcessNew"/>
    <dgm:cxn modelId="{E3C74C1C-AAC2-4E8F-84BA-7DEC15AA8100}" type="presOf" srcId="{963BE6F2-3AE4-4E27-9297-3EF296FA0C93}" destId="{C27326F6-90C2-456F-B21D-C7E53466BB60}" srcOrd="1" destOrd="0" presId="urn:microsoft.com/office/officeart/2016/7/layout/RepeatingBendingProcessNew"/>
    <dgm:cxn modelId="{1D13F41C-5B45-4D3D-9A3B-8A59E178EF92}" type="presOf" srcId="{43ABA1A4-FF6A-4E07-B930-AEE6762228B4}" destId="{62B7C836-408E-43D6-B410-FC85387C48F7}" srcOrd="0" destOrd="0" presId="urn:microsoft.com/office/officeart/2016/7/layout/RepeatingBendingProcessNew"/>
    <dgm:cxn modelId="{D926831F-4AF9-4B2F-87DD-35B4D82AE9CC}" type="presOf" srcId="{2F48ABD4-E28E-4FF9-A0B3-1B770369205F}" destId="{D0A8CE41-FDB2-43E6-BD63-FAA4014162C7}" srcOrd="0" destOrd="0" presId="urn:microsoft.com/office/officeart/2016/7/layout/RepeatingBendingProcessNew"/>
    <dgm:cxn modelId="{FDE1CF23-A577-4833-B032-8F77D2410ECE}" type="presOf" srcId="{CB638BE6-22EE-4CDA-AF30-92A51C910157}" destId="{84BB581B-16C5-4D80-B668-A6CF36A4871A}" srcOrd="0" destOrd="0" presId="urn:microsoft.com/office/officeart/2016/7/layout/RepeatingBendingProcessNew"/>
    <dgm:cxn modelId="{AF21ED25-2F5A-495A-95EC-4A6DBD807823}" srcId="{CEFCD00A-052C-4560-B8E2-14AB0DF2F643}" destId="{72DBC8AF-F2AE-47F6-B394-580DF0024044}" srcOrd="1" destOrd="0" parTransId="{CFB4C12B-9C52-407C-B6B0-7BE7670EB101}" sibTransId="{0C8779B7-E513-4DEF-BB4A-0624E7D701B8}"/>
    <dgm:cxn modelId="{01647B31-7B40-4BC4-9806-F4EEE6234750}" type="presOf" srcId="{3B02784F-BC99-4F50-83F3-86238B05C17C}" destId="{538A24B3-7D1A-46D2-B6CF-C20EE3CFBB1E}" srcOrd="1" destOrd="0" presId="urn:microsoft.com/office/officeart/2016/7/layout/RepeatingBendingProcessNew"/>
    <dgm:cxn modelId="{66002D33-482F-4247-B133-5439330CDF5D}" type="presOf" srcId="{3B02784F-BC99-4F50-83F3-86238B05C17C}" destId="{9ED326F6-C149-4B82-8588-AEFF2469A5EB}" srcOrd="0" destOrd="0" presId="urn:microsoft.com/office/officeart/2016/7/layout/RepeatingBendingProcessNew"/>
    <dgm:cxn modelId="{58780037-55F9-4550-8692-B4B7978C3A01}" srcId="{CEFCD00A-052C-4560-B8E2-14AB0DF2F643}" destId="{D9B0731C-CDAC-4D73-A21A-516141A2BBCF}" srcOrd="5" destOrd="0" parTransId="{C0F9C068-CC48-4A19-96E1-94E0EEBA3AF8}" sibTransId="{9795669E-0ED0-4932-A857-BAEEA7AC4B08}"/>
    <dgm:cxn modelId="{C0E50237-99CE-48D5-B2B4-23980628538B}" srcId="{CEFCD00A-052C-4560-B8E2-14AB0DF2F643}" destId="{2F48ABD4-E28E-4FF9-A0B3-1B770369205F}" srcOrd="0" destOrd="0" parTransId="{9883C486-8197-45BE-96BF-D7827CE5CB7F}" sibTransId="{43ABA1A4-FF6A-4E07-B930-AEE6762228B4}"/>
    <dgm:cxn modelId="{A88E965A-C35A-4EE9-98B1-22E31632E6DF}" type="presOf" srcId="{0C8779B7-E513-4DEF-BB4A-0624E7D701B8}" destId="{666F637B-CA6B-4F99-98E5-C2DA6C520463}" srcOrd="1" destOrd="0" presId="urn:microsoft.com/office/officeart/2016/7/layout/RepeatingBendingProcessNew"/>
    <dgm:cxn modelId="{482F707B-B30F-471C-99FF-505790DB4FC2}" type="presOf" srcId="{B24F774A-BBEF-40C8-893D-903BA5886F31}" destId="{6C00A22B-A636-4DFB-A63A-9065B6B5A24D}" srcOrd="0" destOrd="0" presId="urn:microsoft.com/office/officeart/2016/7/layout/RepeatingBendingProcessNew"/>
    <dgm:cxn modelId="{12B0788B-6D9D-4237-829A-BF12A273ACDE}" type="presOf" srcId="{CEFCD00A-052C-4560-B8E2-14AB0DF2F643}" destId="{3213A652-F531-41B8-BD14-1B7CC294282C}" srcOrd="0" destOrd="0" presId="urn:microsoft.com/office/officeart/2016/7/layout/RepeatingBendingProcessNew"/>
    <dgm:cxn modelId="{7BAA168C-BE9F-4BE6-95EF-D20A43D94136}" type="presOf" srcId="{72DBC8AF-F2AE-47F6-B394-580DF0024044}" destId="{090192C4-A85F-4D3F-9667-9DCCF0F80C72}" srcOrd="0" destOrd="0" presId="urn:microsoft.com/office/officeart/2016/7/layout/RepeatingBendingProcessNew"/>
    <dgm:cxn modelId="{11BD8C8C-6AF7-439B-887C-619685143272}" srcId="{CEFCD00A-052C-4560-B8E2-14AB0DF2F643}" destId="{F06A0842-555B-4F68-9B77-84253DD26177}" srcOrd="6" destOrd="0" parTransId="{39EA2EC6-9703-4873-901F-EFC715B103F2}" sibTransId="{3B02784F-BC99-4F50-83F3-86238B05C17C}"/>
    <dgm:cxn modelId="{6129048D-C726-4048-A2CB-685830A18F03}" type="presOf" srcId="{C985F7A6-099E-489A-9463-C3F0B685014B}" destId="{A3E80CF4-3F5C-47BC-A92D-52595F9CD854}" srcOrd="0" destOrd="0" presId="urn:microsoft.com/office/officeart/2016/7/layout/RepeatingBendingProcessNew"/>
    <dgm:cxn modelId="{4D4F138E-47D6-40DD-8A8B-A40F4F4550B0}" type="presOf" srcId="{A4193A96-FB07-44E2-81DB-835D213419BC}" destId="{64FEFA75-DDFC-43DB-8DF5-5162349D85AB}" srcOrd="0" destOrd="0" presId="urn:microsoft.com/office/officeart/2016/7/layout/RepeatingBendingProcessNew"/>
    <dgm:cxn modelId="{2EA28592-E6A0-4D7A-8EED-1B0CC66DDA64}" type="presOf" srcId="{9795669E-0ED0-4932-A857-BAEEA7AC4B08}" destId="{39F66F8F-3AD4-44F4-BB87-2A1573F6E80F}" srcOrd="1" destOrd="0" presId="urn:microsoft.com/office/officeart/2016/7/layout/RepeatingBendingProcessNew"/>
    <dgm:cxn modelId="{15C15393-7146-41BC-B933-9BF613C818E2}" type="presOf" srcId="{0C8779B7-E513-4DEF-BB4A-0624E7D701B8}" destId="{2D7BA725-5D33-472A-8D40-83E885E3BFB4}" srcOrd="0" destOrd="0" presId="urn:microsoft.com/office/officeart/2016/7/layout/RepeatingBendingProcessNew"/>
    <dgm:cxn modelId="{EFF6FA98-0DE2-4F73-91CC-F0B4481EB0A6}" type="presOf" srcId="{9519C8EE-9E5A-496E-9314-BD394733FA5C}" destId="{1A594597-8D4D-418C-908F-A027D8129E8C}" srcOrd="0" destOrd="0" presId="urn:microsoft.com/office/officeart/2016/7/layout/RepeatingBendingProcessNew"/>
    <dgm:cxn modelId="{439BC19F-C23B-4366-A49B-371410771B28}" type="presOf" srcId="{A4193A96-FB07-44E2-81DB-835D213419BC}" destId="{767E4A88-F844-4792-ABBC-BEBA3461E7FA}" srcOrd="1" destOrd="0" presId="urn:microsoft.com/office/officeart/2016/7/layout/RepeatingBendingProcessNew"/>
    <dgm:cxn modelId="{F98DFEA1-EFEE-457B-B2A9-BD4EE2F03A62}" type="presOf" srcId="{D9B0731C-CDAC-4D73-A21A-516141A2BBCF}" destId="{8C4C78F0-4129-4A0B-B566-319664422798}" srcOrd="0" destOrd="0" presId="urn:microsoft.com/office/officeart/2016/7/layout/RepeatingBendingProcessNew"/>
    <dgm:cxn modelId="{FCC791BA-DE70-4CA5-85FE-06344EFCACF3}" type="presOf" srcId="{963BE6F2-3AE4-4E27-9297-3EF296FA0C93}" destId="{554F91FA-069B-40B1-9678-5F83B40BDA7E}" srcOrd="0" destOrd="0" presId="urn:microsoft.com/office/officeart/2016/7/layout/RepeatingBendingProcessNew"/>
    <dgm:cxn modelId="{531305D4-C01F-449E-A3E2-806024DFECB7}" srcId="{CEFCD00A-052C-4560-B8E2-14AB0DF2F643}" destId="{B24F774A-BBEF-40C8-893D-903BA5886F31}" srcOrd="3" destOrd="0" parTransId="{7C355746-D23B-403D-A96E-691E99F55B90}" sibTransId="{C985F7A6-099E-489A-9463-C3F0B685014B}"/>
    <dgm:cxn modelId="{0FC5DAD9-C017-4AE8-A59C-DDA773BF21B4}" srcId="{CEFCD00A-052C-4560-B8E2-14AB0DF2F643}" destId="{CB638BE6-22EE-4CDA-AF30-92A51C910157}" srcOrd="7" destOrd="0" parTransId="{0C336996-CABF-4B7D-ACBF-2D1A00F3B34A}" sibTransId="{0F76EE91-1458-4651-99CF-34AF1B3BABBC}"/>
    <dgm:cxn modelId="{66C4F1E0-8A5E-4B42-8794-37AB1734E4BE}" type="presOf" srcId="{C985F7A6-099E-489A-9463-C3F0B685014B}" destId="{32600FB9-511D-4551-99F4-38AD3B9CC29C}" srcOrd="1" destOrd="0" presId="urn:microsoft.com/office/officeart/2016/7/layout/RepeatingBendingProcessNew"/>
    <dgm:cxn modelId="{C1C6BEED-D417-4EF0-91B6-437FB8F0A320}" type="presOf" srcId="{9795669E-0ED0-4932-A857-BAEEA7AC4B08}" destId="{04E1F400-8533-4966-94F3-C399558E513B}" srcOrd="0" destOrd="0" presId="urn:microsoft.com/office/officeart/2016/7/layout/RepeatingBendingProcessNew"/>
    <dgm:cxn modelId="{6C3035EF-F5A6-422B-92C9-96793507D8B2}" type="presOf" srcId="{76462C50-B16C-4104-A3DC-262E28FAE72A}" destId="{5F24341E-14B3-426B-92BD-7AA2E9BF166C}" srcOrd="0" destOrd="0" presId="urn:microsoft.com/office/officeart/2016/7/layout/RepeatingBendingProcessNew"/>
    <dgm:cxn modelId="{8CEB6BF9-F114-4CBE-BE52-0F0E4A6C9141}" srcId="{CEFCD00A-052C-4560-B8E2-14AB0DF2F643}" destId="{76462C50-B16C-4104-A3DC-262E28FAE72A}" srcOrd="2" destOrd="0" parTransId="{C5C17EE0-93F6-44E8-A4F7-2AEE8672DF45}" sibTransId="{963BE6F2-3AE4-4E27-9297-3EF296FA0C93}"/>
    <dgm:cxn modelId="{3D702CFD-4427-4C24-8608-A2396B407121}" type="presOf" srcId="{43ABA1A4-FF6A-4E07-B930-AEE6762228B4}" destId="{AF47DDB8-6F41-499C-A3A1-C2F19A80D299}" srcOrd="1" destOrd="0" presId="urn:microsoft.com/office/officeart/2016/7/layout/RepeatingBendingProcessNew"/>
    <dgm:cxn modelId="{A4D57DFE-BE3F-4486-8F61-397E0241C04A}" srcId="{CEFCD00A-052C-4560-B8E2-14AB0DF2F643}" destId="{9519C8EE-9E5A-496E-9314-BD394733FA5C}" srcOrd="4" destOrd="0" parTransId="{C4D63744-1DAC-4EB6-AC39-4EC3CD55EE9C}" sibTransId="{A4193A96-FB07-44E2-81DB-835D213419BC}"/>
    <dgm:cxn modelId="{2AEC44F9-2EDD-400D-B621-97420A9D74C7}" type="presParOf" srcId="{3213A652-F531-41B8-BD14-1B7CC294282C}" destId="{D0A8CE41-FDB2-43E6-BD63-FAA4014162C7}" srcOrd="0" destOrd="0" presId="urn:microsoft.com/office/officeart/2016/7/layout/RepeatingBendingProcessNew"/>
    <dgm:cxn modelId="{68183162-9F40-49E0-B1B9-57D4CD258D40}" type="presParOf" srcId="{3213A652-F531-41B8-BD14-1B7CC294282C}" destId="{62B7C836-408E-43D6-B410-FC85387C48F7}" srcOrd="1" destOrd="0" presId="urn:microsoft.com/office/officeart/2016/7/layout/RepeatingBendingProcessNew"/>
    <dgm:cxn modelId="{CB86C276-978A-4E3F-8358-C77325B4A903}" type="presParOf" srcId="{62B7C836-408E-43D6-B410-FC85387C48F7}" destId="{AF47DDB8-6F41-499C-A3A1-C2F19A80D299}" srcOrd="0" destOrd="0" presId="urn:microsoft.com/office/officeart/2016/7/layout/RepeatingBendingProcessNew"/>
    <dgm:cxn modelId="{CD5D3C75-E0FA-4D1B-9D9C-D94A4DD829FC}" type="presParOf" srcId="{3213A652-F531-41B8-BD14-1B7CC294282C}" destId="{090192C4-A85F-4D3F-9667-9DCCF0F80C72}" srcOrd="2" destOrd="0" presId="urn:microsoft.com/office/officeart/2016/7/layout/RepeatingBendingProcessNew"/>
    <dgm:cxn modelId="{88BBECB4-A6E4-4BDD-8C7B-CFB3D51FE0C1}" type="presParOf" srcId="{3213A652-F531-41B8-BD14-1B7CC294282C}" destId="{2D7BA725-5D33-472A-8D40-83E885E3BFB4}" srcOrd="3" destOrd="0" presId="urn:microsoft.com/office/officeart/2016/7/layout/RepeatingBendingProcessNew"/>
    <dgm:cxn modelId="{06655CEF-C0C8-4CCE-98AA-17264A53AFC2}" type="presParOf" srcId="{2D7BA725-5D33-472A-8D40-83E885E3BFB4}" destId="{666F637B-CA6B-4F99-98E5-C2DA6C520463}" srcOrd="0" destOrd="0" presId="urn:microsoft.com/office/officeart/2016/7/layout/RepeatingBendingProcessNew"/>
    <dgm:cxn modelId="{045614BD-78FF-4AE8-A9CE-773E81273909}" type="presParOf" srcId="{3213A652-F531-41B8-BD14-1B7CC294282C}" destId="{5F24341E-14B3-426B-92BD-7AA2E9BF166C}" srcOrd="4" destOrd="0" presId="urn:microsoft.com/office/officeart/2016/7/layout/RepeatingBendingProcessNew"/>
    <dgm:cxn modelId="{CDF45CA3-8BE8-43F2-9EA2-402AE4F2CC5E}" type="presParOf" srcId="{3213A652-F531-41B8-BD14-1B7CC294282C}" destId="{554F91FA-069B-40B1-9678-5F83B40BDA7E}" srcOrd="5" destOrd="0" presId="urn:microsoft.com/office/officeart/2016/7/layout/RepeatingBendingProcessNew"/>
    <dgm:cxn modelId="{6C5F5FB7-3B84-407B-9493-BE1D956D182A}" type="presParOf" srcId="{554F91FA-069B-40B1-9678-5F83B40BDA7E}" destId="{C27326F6-90C2-456F-B21D-C7E53466BB60}" srcOrd="0" destOrd="0" presId="urn:microsoft.com/office/officeart/2016/7/layout/RepeatingBendingProcessNew"/>
    <dgm:cxn modelId="{8EFFEF78-007F-4F34-B5A4-BF1FD2C9EBCA}" type="presParOf" srcId="{3213A652-F531-41B8-BD14-1B7CC294282C}" destId="{6C00A22B-A636-4DFB-A63A-9065B6B5A24D}" srcOrd="6" destOrd="0" presId="urn:microsoft.com/office/officeart/2016/7/layout/RepeatingBendingProcessNew"/>
    <dgm:cxn modelId="{E9138EBE-516B-49FB-9CFD-DFDFD70919CD}" type="presParOf" srcId="{3213A652-F531-41B8-BD14-1B7CC294282C}" destId="{A3E80CF4-3F5C-47BC-A92D-52595F9CD854}" srcOrd="7" destOrd="0" presId="urn:microsoft.com/office/officeart/2016/7/layout/RepeatingBendingProcessNew"/>
    <dgm:cxn modelId="{CE26F6E1-DF04-4C05-8AC1-BD4269829570}" type="presParOf" srcId="{A3E80CF4-3F5C-47BC-A92D-52595F9CD854}" destId="{32600FB9-511D-4551-99F4-38AD3B9CC29C}" srcOrd="0" destOrd="0" presId="urn:microsoft.com/office/officeart/2016/7/layout/RepeatingBendingProcessNew"/>
    <dgm:cxn modelId="{49AE678C-EC93-47A6-BBA1-A079B2B0CB75}" type="presParOf" srcId="{3213A652-F531-41B8-BD14-1B7CC294282C}" destId="{1A594597-8D4D-418C-908F-A027D8129E8C}" srcOrd="8" destOrd="0" presId="urn:microsoft.com/office/officeart/2016/7/layout/RepeatingBendingProcessNew"/>
    <dgm:cxn modelId="{9A17A387-CB77-454E-A06F-DF7D8F8CC50C}" type="presParOf" srcId="{3213A652-F531-41B8-BD14-1B7CC294282C}" destId="{64FEFA75-DDFC-43DB-8DF5-5162349D85AB}" srcOrd="9" destOrd="0" presId="urn:microsoft.com/office/officeart/2016/7/layout/RepeatingBendingProcessNew"/>
    <dgm:cxn modelId="{5C926949-4DA2-4BF5-AD7C-8A57C5ACF7BE}" type="presParOf" srcId="{64FEFA75-DDFC-43DB-8DF5-5162349D85AB}" destId="{767E4A88-F844-4792-ABBC-BEBA3461E7FA}" srcOrd="0" destOrd="0" presId="urn:microsoft.com/office/officeart/2016/7/layout/RepeatingBendingProcessNew"/>
    <dgm:cxn modelId="{0E59F06A-F4C0-4FA0-A7CE-642A81197414}" type="presParOf" srcId="{3213A652-F531-41B8-BD14-1B7CC294282C}" destId="{8C4C78F0-4129-4A0B-B566-319664422798}" srcOrd="10" destOrd="0" presId="urn:microsoft.com/office/officeart/2016/7/layout/RepeatingBendingProcessNew"/>
    <dgm:cxn modelId="{949F9AEE-C96F-4514-88EC-C6AF1A855498}" type="presParOf" srcId="{3213A652-F531-41B8-BD14-1B7CC294282C}" destId="{04E1F400-8533-4966-94F3-C399558E513B}" srcOrd="11" destOrd="0" presId="urn:microsoft.com/office/officeart/2016/7/layout/RepeatingBendingProcessNew"/>
    <dgm:cxn modelId="{366CFEC2-0B44-46E1-BD1D-D67465A3F575}" type="presParOf" srcId="{04E1F400-8533-4966-94F3-C399558E513B}" destId="{39F66F8F-3AD4-44F4-BB87-2A1573F6E80F}" srcOrd="0" destOrd="0" presId="urn:microsoft.com/office/officeart/2016/7/layout/RepeatingBendingProcessNew"/>
    <dgm:cxn modelId="{A013DE86-701D-4995-AF28-91DDD9A5E08A}" type="presParOf" srcId="{3213A652-F531-41B8-BD14-1B7CC294282C}" destId="{65D98045-69C9-4A59-BF8F-061E65B50556}" srcOrd="12" destOrd="0" presId="urn:microsoft.com/office/officeart/2016/7/layout/RepeatingBendingProcessNew"/>
    <dgm:cxn modelId="{FA964739-BBA5-46D6-8047-4822AA7D136A}" type="presParOf" srcId="{3213A652-F531-41B8-BD14-1B7CC294282C}" destId="{9ED326F6-C149-4B82-8588-AEFF2469A5EB}" srcOrd="13" destOrd="0" presId="urn:microsoft.com/office/officeart/2016/7/layout/RepeatingBendingProcessNew"/>
    <dgm:cxn modelId="{E0A3BE4B-2F1B-4F1D-A0A3-A04399BBC57C}" type="presParOf" srcId="{9ED326F6-C149-4B82-8588-AEFF2469A5EB}" destId="{538A24B3-7D1A-46D2-B6CF-C20EE3CFBB1E}" srcOrd="0" destOrd="0" presId="urn:microsoft.com/office/officeart/2016/7/layout/RepeatingBendingProcessNew"/>
    <dgm:cxn modelId="{B6464C01-1305-49D3-BFF8-F9E535573F2F}" type="presParOf" srcId="{3213A652-F531-41B8-BD14-1B7CC294282C}" destId="{84BB581B-16C5-4D80-B668-A6CF36A4871A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9D0D31-BED0-41DD-ACED-CD1EC8FF83AE}" type="doc">
      <dgm:prSet loTypeId="urn:microsoft.com/office/officeart/2005/8/layout/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F0E1716-63BE-471E-9702-DD32DFFE8C88}">
      <dgm:prSet/>
      <dgm:spPr/>
      <dgm:t>
        <a:bodyPr/>
        <a:lstStyle/>
        <a:p>
          <a:r>
            <a:rPr lang="en-GB"/>
            <a:t>The aim of today's session is to introduce you to the module and how these sessions will run. </a:t>
          </a:r>
          <a:endParaRPr lang="en-US"/>
        </a:p>
      </dgm:t>
    </dgm:pt>
    <dgm:pt modelId="{BCB5B06C-9CCC-4D9A-9A7F-59023916B798}" type="parTrans" cxnId="{E3EE288B-715B-4A69-B572-B0FAE2CD44F1}">
      <dgm:prSet/>
      <dgm:spPr/>
      <dgm:t>
        <a:bodyPr/>
        <a:lstStyle/>
        <a:p>
          <a:endParaRPr lang="en-US"/>
        </a:p>
      </dgm:t>
    </dgm:pt>
    <dgm:pt modelId="{1E84C7EC-3527-447B-991E-C6E58BF3D9AF}" type="sibTrans" cxnId="{E3EE288B-715B-4A69-B572-B0FAE2CD44F1}">
      <dgm:prSet/>
      <dgm:spPr/>
      <dgm:t>
        <a:bodyPr/>
        <a:lstStyle/>
        <a:p>
          <a:endParaRPr lang="en-US"/>
        </a:p>
      </dgm:t>
    </dgm:pt>
    <dgm:pt modelId="{2B684330-E856-43F6-9E30-8D28FD970463}">
      <dgm:prSet/>
      <dgm:spPr/>
      <dgm:t>
        <a:bodyPr/>
        <a:lstStyle/>
        <a:p>
          <a:r>
            <a:rPr lang="en-GB" dirty="0"/>
            <a:t>By the end of today's session students should be able to demonstrate their understanding of what the module entails. </a:t>
          </a:r>
          <a:endParaRPr lang="en-US" dirty="0"/>
        </a:p>
      </dgm:t>
    </dgm:pt>
    <dgm:pt modelId="{80EA987E-F576-45A3-8519-413C396010D9}" type="parTrans" cxnId="{CD023A4E-DDD6-4197-AFAE-5020A8DF9432}">
      <dgm:prSet/>
      <dgm:spPr/>
      <dgm:t>
        <a:bodyPr/>
        <a:lstStyle/>
        <a:p>
          <a:endParaRPr lang="en-US"/>
        </a:p>
      </dgm:t>
    </dgm:pt>
    <dgm:pt modelId="{ED80B622-FE35-479D-B771-76F65823C1F3}" type="sibTrans" cxnId="{CD023A4E-DDD6-4197-AFAE-5020A8DF9432}">
      <dgm:prSet/>
      <dgm:spPr/>
      <dgm:t>
        <a:bodyPr/>
        <a:lstStyle/>
        <a:p>
          <a:endParaRPr lang="en-US"/>
        </a:p>
      </dgm:t>
    </dgm:pt>
    <dgm:pt modelId="{2CB8E515-795B-4842-B830-77BA8A56414E}" type="pres">
      <dgm:prSet presAssocID="{E99D0D31-BED0-41DD-ACED-CD1EC8FF83AE}" presName="Name0" presStyleCnt="0">
        <dgm:presLayoutVars>
          <dgm:dir/>
          <dgm:animLvl val="lvl"/>
          <dgm:resizeHandles val="exact"/>
        </dgm:presLayoutVars>
      </dgm:prSet>
      <dgm:spPr/>
    </dgm:pt>
    <dgm:pt modelId="{B3D7CE51-34F4-444A-ACBA-6E0A5D4BB6D5}" type="pres">
      <dgm:prSet presAssocID="{2B684330-E856-43F6-9E30-8D28FD970463}" presName="boxAndChildren" presStyleCnt="0"/>
      <dgm:spPr/>
    </dgm:pt>
    <dgm:pt modelId="{BD59BB89-21F7-423A-BE27-38CD88D416E3}" type="pres">
      <dgm:prSet presAssocID="{2B684330-E856-43F6-9E30-8D28FD970463}" presName="parentTextBox" presStyleLbl="node1" presStyleIdx="0" presStyleCnt="2"/>
      <dgm:spPr/>
    </dgm:pt>
    <dgm:pt modelId="{AF719CB5-1108-4B75-AFE4-8D3830BD5312}" type="pres">
      <dgm:prSet presAssocID="{1E84C7EC-3527-447B-991E-C6E58BF3D9AF}" presName="sp" presStyleCnt="0"/>
      <dgm:spPr/>
    </dgm:pt>
    <dgm:pt modelId="{4ADCEF0B-143C-463F-837E-30EE1AC029C0}" type="pres">
      <dgm:prSet presAssocID="{3F0E1716-63BE-471E-9702-DD32DFFE8C88}" presName="arrowAndChildren" presStyleCnt="0"/>
      <dgm:spPr/>
    </dgm:pt>
    <dgm:pt modelId="{081490D1-F21E-4D57-97B1-C419031D772A}" type="pres">
      <dgm:prSet presAssocID="{3F0E1716-63BE-471E-9702-DD32DFFE8C88}" presName="parentTextArrow" presStyleLbl="node1" presStyleIdx="1" presStyleCnt="2"/>
      <dgm:spPr/>
    </dgm:pt>
  </dgm:ptLst>
  <dgm:cxnLst>
    <dgm:cxn modelId="{CD023A4E-DDD6-4197-AFAE-5020A8DF9432}" srcId="{E99D0D31-BED0-41DD-ACED-CD1EC8FF83AE}" destId="{2B684330-E856-43F6-9E30-8D28FD970463}" srcOrd="1" destOrd="0" parTransId="{80EA987E-F576-45A3-8519-413C396010D9}" sibTransId="{ED80B622-FE35-479D-B771-76F65823C1F3}"/>
    <dgm:cxn modelId="{E3EE288B-715B-4A69-B572-B0FAE2CD44F1}" srcId="{E99D0D31-BED0-41DD-ACED-CD1EC8FF83AE}" destId="{3F0E1716-63BE-471E-9702-DD32DFFE8C88}" srcOrd="0" destOrd="0" parTransId="{BCB5B06C-9CCC-4D9A-9A7F-59023916B798}" sibTransId="{1E84C7EC-3527-447B-991E-C6E58BF3D9AF}"/>
    <dgm:cxn modelId="{CBA67993-C3DE-4945-955D-2B6E329EF2EE}" type="presOf" srcId="{2B684330-E856-43F6-9E30-8D28FD970463}" destId="{BD59BB89-21F7-423A-BE27-38CD88D416E3}" srcOrd="0" destOrd="0" presId="urn:microsoft.com/office/officeart/2005/8/layout/process4"/>
    <dgm:cxn modelId="{1F8EF7B1-50DF-4585-BCB5-1DE2AA9F3639}" type="presOf" srcId="{E99D0D31-BED0-41DD-ACED-CD1EC8FF83AE}" destId="{2CB8E515-795B-4842-B830-77BA8A56414E}" srcOrd="0" destOrd="0" presId="urn:microsoft.com/office/officeart/2005/8/layout/process4"/>
    <dgm:cxn modelId="{7BFD0AC7-A0A5-4AF0-A7C0-D081BCA47720}" type="presOf" srcId="{3F0E1716-63BE-471E-9702-DD32DFFE8C88}" destId="{081490D1-F21E-4D57-97B1-C419031D772A}" srcOrd="0" destOrd="0" presId="urn:microsoft.com/office/officeart/2005/8/layout/process4"/>
    <dgm:cxn modelId="{26C96320-1638-4E0A-AA43-9101DC86864F}" type="presParOf" srcId="{2CB8E515-795B-4842-B830-77BA8A56414E}" destId="{B3D7CE51-34F4-444A-ACBA-6E0A5D4BB6D5}" srcOrd="0" destOrd="0" presId="urn:microsoft.com/office/officeart/2005/8/layout/process4"/>
    <dgm:cxn modelId="{A20B9563-46DD-48AA-91FB-27A53DD88AF4}" type="presParOf" srcId="{B3D7CE51-34F4-444A-ACBA-6E0A5D4BB6D5}" destId="{BD59BB89-21F7-423A-BE27-38CD88D416E3}" srcOrd="0" destOrd="0" presId="urn:microsoft.com/office/officeart/2005/8/layout/process4"/>
    <dgm:cxn modelId="{72298F88-C676-4A32-8F65-B47AD93B3423}" type="presParOf" srcId="{2CB8E515-795B-4842-B830-77BA8A56414E}" destId="{AF719CB5-1108-4B75-AFE4-8D3830BD5312}" srcOrd="1" destOrd="0" presId="urn:microsoft.com/office/officeart/2005/8/layout/process4"/>
    <dgm:cxn modelId="{7E3E6E7F-D601-4E92-9544-33D9DDA13811}" type="presParOf" srcId="{2CB8E515-795B-4842-B830-77BA8A56414E}" destId="{4ADCEF0B-143C-463F-837E-30EE1AC029C0}" srcOrd="2" destOrd="0" presId="urn:microsoft.com/office/officeart/2005/8/layout/process4"/>
    <dgm:cxn modelId="{F4C419FA-6813-4416-B7CD-55184D4937E0}" type="presParOf" srcId="{4ADCEF0B-143C-463F-837E-30EE1AC029C0}" destId="{081490D1-F21E-4D57-97B1-C419031D772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E80A3D2-43FD-4D1F-A0BA-7E7295B322C9}" type="doc">
      <dgm:prSet loTypeId="urn:microsoft.com/office/officeart/2005/8/layout/vProcess5" loCatId="process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4E4364F-FA89-4A66-9F8A-E73CBFC6986E}">
      <dgm:prSet/>
      <dgm:spPr/>
      <dgm:t>
        <a:bodyPr/>
        <a:lstStyle/>
        <a:p>
          <a:r>
            <a:rPr lang="en-GB" dirty="0"/>
            <a:t>2-hour lecture. </a:t>
          </a:r>
          <a:endParaRPr lang="en-US" dirty="0"/>
        </a:p>
      </dgm:t>
    </dgm:pt>
    <dgm:pt modelId="{D968C2CE-FC3B-45B7-BF0F-88FD4287AFEC}" type="parTrans" cxnId="{C7023F2B-E2B5-47C6-A2F2-3485CE7570C4}">
      <dgm:prSet/>
      <dgm:spPr/>
      <dgm:t>
        <a:bodyPr/>
        <a:lstStyle/>
        <a:p>
          <a:endParaRPr lang="en-US"/>
        </a:p>
      </dgm:t>
    </dgm:pt>
    <dgm:pt modelId="{DDDD6BFA-AC56-4330-BBC1-23B950FCA1A8}" type="sibTrans" cxnId="{C7023F2B-E2B5-47C6-A2F2-3485CE7570C4}">
      <dgm:prSet/>
      <dgm:spPr/>
      <dgm:t>
        <a:bodyPr/>
        <a:lstStyle/>
        <a:p>
          <a:endParaRPr lang="en-US"/>
        </a:p>
      </dgm:t>
    </dgm:pt>
    <dgm:pt modelId="{CA6A663E-F4CB-4CB0-B57E-ECEA4C18A290}">
      <dgm:prSet/>
      <dgm:spPr/>
      <dgm:t>
        <a:bodyPr/>
        <a:lstStyle/>
        <a:p>
          <a:r>
            <a:rPr lang="en-GB" dirty="0"/>
            <a:t>2-hour workshop. </a:t>
          </a:r>
          <a:endParaRPr lang="en-US" dirty="0"/>
        </a:p>
      </dgm:t>
    </dgm:pt>
    <dgm:pt modelId="{E84C7DFA-E8AB-4330-891C-60E70B245849}" type="parTrans" cxnId="{6B79C3AB-5012-4CBC-A7AF-C4621614412C}">
      <dgm:prSet/>
      <dgm:spPr/>
      <dgm:t>
        <a:bodyPr/>
        <a:lstStyle/>
        <a:p>
          <a:endParaRPr lang="en-US"/>
        </a:p>
      </dgm:t>
    </dgm:pt>
    <dgm:pt modelId="{B355D6AE-7D35-43FD-971F-10D59E3D52CC}" type="sibTrans" cxnId="{6B79C3AB-5012-4CBC-A7AF-C4621614412C}">
      <dgm:prSet/>
      <dgm:spPr/>
      <dgm:t>
        <a:bodyPr/>
        <a:lstStyle/>
        <a:p>
          <a:endParaRPr lang="en-US"/>
        </a:p>
      </dgm:t>
    </dgm:pt>
    <dgm:pt modelId="{3104ABC9-6E02-477E-8463-477CC18C06E5}">
      <dgm:prSet/>
      <dgm:spPr/>
      <dgm:t>
        <a:bodyPr/>
        <a:lstStyle/>
        <a:p>
          <a:r>
            <a:rPr lang="en-GB"/>
            <a:t>You are required to ensure that you engage in these lessons. </a:t>
          </a:r>
          <a:endParaRPr lang="en-US"/>
        </a:p>
      </dgm:t>
    </dgm:pt>
    <dgm:pt modelId="{0F97825D-F492-4955-BCFC-9EAAD2EEE153}" type="parTrans" cxnId="{125D94A9-E180-4E90-8887-D9156947592F}">
      <dgm:prSet/>
      <dgm:spPr/>
      <dgm:t>
        <a:bodyPr/>
        <a:lstStyle/>
        <a:p>
          <a:endParaRPr lang="en-US"/>
        </a:p>
      </dgm:t>
    </dgm:pt>
    <dgm:pt modelId="{4349A553-FB39-4619-9C95-B9275EB46671}" type="sibTrans" cxnId="{125D94A9-E180-4E90-8887-D9156947592F}">
      <dgm:prSet/>
      <dgm:spPr/>
      <dgm:t>
        <a:bodyPr/>
        <a:lstStyle/>
        <a:p>
          <a:endParaRPr lang="en-US"/>
        </a:p>
      </dgm:t>
    </dgm:pt>
    <dgm:pt modelId="{A05125F1-F4C3-45EE-92AE-C1B265A8C0B1}" type="pres">
      <dgm:prSet presAssocID="{AE80A3D2-43FD-4D1F-A0BA-7E7295B322C9}" presName="outerComposite" presStyleCnt="0">
        <dgm:presLayoutVars>
          <dgm:chMax val="5"/>
          <dgm:dir/>
          <dgm:resizeHandles val="exact"/>
        </dgm:presLayoutVars>
      </dgm:prSet>
      <dgm:spPr/>
    </dgm:pt>
    <dgm:pt modelId="{8587C2B8-E9FC-42BF-BED8-E5F865719843}" type="pres">
      <dgm:prSet presAssocID="{AE80A3D2-43FD-4D1F-A0BA-7E7295B322C9}" presName="dummyMaxCanvas" presStyleCnt="0">
        <dgm:presLayoutVars/>
      </dgm:prSet>
      <dgm:spPr/>
    </dgm:pt>
    <dgm:pt modelId="{D642BB8D-48A2-483A-9811-C3F4A5B0044C}" type="pres">
      <dgm:prSet presAssocID="{AE80A3D2-43FD-4D1F-A0BA-7E7295B322C9}" presName="ThreeNodes_1" presStyleLbl="node1" presStyleIdx="0" presStyleCnt="3">
        <dgm:presLayoutVars>
          <dgm:bulletEnabled val="1"/>
        </dgm:presLayoutVars>
      </dgm:prSet>
      <dgm:spPr/>
    </dgm:pt>
    <dgm:pt modelId="{85DE0878-1BFE-4659-9624-D8669B60133B}" type="pres">
      <dgm:prSet presAssocID="{AE80A3D2-43FD-4D1F-A0BA-7E7295B322C9}" presName="ThreeNodes_2" presStyleLbl="node1" presStyleIdx="1" presStyleCnt="3">
        <dgm:presLayoutVars>
          <dgm:bulletEnabled val="1"/>
        </dgm:presLayoutVars>
      </dgm:prSet>
      <dgm:spPr/>
    </dgm:pt>
    <dgm:pt modelId="{EEA2CB96-B330-43A6-96F3-7B5C241753C1}" type="pres">
      <dgm:prSet presAssocID="{AE80A3D2-43FD-4D1F-A0BA-7E7295B322C9}" presName="ThreeNodes_3" presStyleLbl="node1" presStyleIdx="2" presStyleCnt="3">
        <dgm:presLayoutVars>
          <dgm:bulletEnabled val="1"/>
        </dgm:presLayoutVars>
      </dgm:prSet>
      <dgm:spPr/>
    </dgm:pt>
    <dgm:pt modelId="{CE49515E-3AA7-487C-A5D8-0AE023928CAA}" type="pres">
      <dgm:prSet presAssocID="{AE80A3D2-43FD-4D1F-A0BA-7E7295B322C9}" presName="ThreeConn_1-2" presStyleLbl="fgAccFollowNode1" presStyleIdx="0" presStyleCnt="2">
        <dgm:presLayoutVars>
          <dgm:bulletEnabled val="1"/>
        </dgm:presLayoutVars>
      </dgm:prSet>
      <dgm:spPr/>
    </dgm:pt>
    <dgm:pt modelId="{4C8C1FDA-BF5C-42C5-AD02-3EDCA6FF287A}" type="pres">
      <dgm:prSet presAssocID="{AE80A3D2-43FD-4D1F-A0BA-7E7295B322C9}" presName="ThreeConn_2-3" presStyleLbl="fgAccFollowNode1" presStyleIdx="1" presStyleCnt="2">
        <dgm:presLayoutVars>
          <dgm:bulletEnabled val="1"/>
        </dgm:presLayoutVars>
      </dgm:prSet>
      <dgm:spPr/>
    </dgm:pt>
    <dgm:pt modelId="{65023990-E4E2-46AA-94F5-9121FBECF1F4}" type="pres">
      <dgm:prSet presAssocID="{AE80A3D2-43FD-4D1F-A0BA-7E7295B322C9}" presName="ThreeNodes_1_text" presStyleLbl="node1" presStyleIdx="2" presStyleCnt="3">
        <dgm:presLayoutVars>
          <dgm:bulletEnabled val="1"/>
        </dgm:presLayoutVars>
      </dgm:prSet>
      <dgm:spPr/>
    </dgm:pt>
    <dgm:pt modelId="{A79C57CC-73BB-4F51-968C-4D3B766C0140}" type="pres">
      <dgm:prSet presAssocID="{AE80A3D2-43FD-4D1F-A0BA-7E7295B322C9}" presName="ThreeNodes_2_text" presStyleLbl="node1" presStyleIdx="2" presStyleCnt="3">
        <dgm:presLayoutVars>
          <dgm:bulletEnabled val="1"/>
        </dgm:presLayoutVars>
      </dgm:prSet>
      <dgm:spPr/>
    </dgm:pt>
    <dgm:pt modelId="{5B0B1F7C-A5E3-4BBA-8F4E-F772C33C1300}" type="pres">
      <dgm:prSet presAssocID="{AE80A3D2-43FD-4D1F-A0BA-7E7295B322C9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309BFA10-0816-4B18-B3AA-43DA86F538B5}" type="presOf" srcId="{B355D6AE-7D35-43FD-971F-10D59E3D52CC}" destId="{4C8C1FDA-BF5C-42C5-AD02-3EDCA6FF287A}" srcOrd="0" destOrd="0" presId="urn:microsoft.com/office/officeart/2005/8/layout/vProcess5"/>
    <dgm:cxn modelId="{66464B11-0AB2-4C84-971F-9EFD57D0470D}" type="presOf" srcId="{CA6A663E-F4CB-4CB0-B57E-ECEA4C18A290}" destId="{A79C57CC-73BB-4F51-968C-4D3B766C0140}" srcOrd="1" destOrd="0" presId="urn:microsoft.com/office/officeart/2005/8/layout/vProcess5"/>
    <dgm:cxn modelId="{C7023F2B-E2B5-47C6-A2F2-3485CE7570C4}" srcId="{AE80A3D2-43FD-4D1F-A0BA-7E7295B322C9}" destId="{E4E4364F-FA89-4A66-9F8A-E73CBFC6986E}" srcOrd="0" destOrd="0" parTransId="{D968C2CE-FC3B-45B7-BF0F-88FD4287AFEC}" sibTransId="{DDDD6BFA-AC56-4330-BBC1-23B950FCA1A8}"/>
    <dgm:cxn modelId="{EEBB5337-2193-4EA7-8202-E3A9A3ECE062}" type="presOf" srcId="{E4E4364F-FA89-4A66-9F8A-E73CBFC6986E}" destId="{65023990-E4E2-46AA-94F5-9121FBECF1F4}" srcOrd="1" destOrd="0" presId="urn:microsoft.com/office/officeart/2005/8/layout/vProcess5"/>
    <dgm:cxn modelId="{80EE2D65-8ABA-4A0A-8E5F-A02A914FBC4C}" type="presOf" srcId="{3104ABC9-6E02-477E-8463-477CC18C06E5}" destId="{5B0B1F7C-A5E3-4BBA-8F4E-F772C33C1300}" srcOrd="1" destOrd="0" presId="urn:microsoft.com/office/officeart/2005/8/layout/vProcess5"/>
    <dgm:cxn modelId="{EBB4597D-B7AF-4890-B664-17240D4424A4}" type="presOf" srcId="{E4E4364F-FA89-4A66-9F8A-E73CBFC6986E}" destId="{D642BB8D-48A2-483A-9811-C3F4A5B0044C}" srcOrd="0" destOrd="0" presId="urn:microsoft.com/office/officeart/2005/8/layout/vProcess5"/>
    <dgm:cxn modelId="{20B8A487-7694-4714-AA41-5B984E1F37FA}" type="presOf" srcId="{AE80A3D2-43FD-4D1F-A0BA-7E7295B322C9}" destId="{A05125F1-F4C3-45EE-92AE-C1B265A8C0B1}" srcOrd="0" destOrd="0" presId="urn:microsoft.com/office/officeart/2005/8/layout/vProcess5"/>
    <dgm:cxn modelId="{DC66AFA4-7861-45B2-A9AD-298FCEED4FB5}" type="presOf" srcId="{DDDD6BFA-AC56-4330-BBC1-23B950FCA1A8}" destId="{CE49515E-3AA7-487C-A5D8-0AE023928CAA}" srcOrd="0" destOrd="0" presId="urn:microsoft.com/office/officeart/2005/8/layout/vProcess5"/>
    <dgm:cxn modelId="{125D94A9-E180-4E90-8887-D9156947592F}" srcId="{AE80A3D2-43FD-4D1F-A0BA-7E7295B322C9}" destId="{3104ABC9-6E02-477E-8463-477CC18C06E5}" srcOrd="2" destOrd="0" parTransId="{0F97825D-F492-4955-BCFC-9EAAD2EEE153}" sibTransId="{4349A553-FB39-4619-9C95-B9275EB46671}"/>
    <dgm:cxn modelId="{6B79C3AB-5012-4CBC-A7AF-C4621614412C}" srcId="{AE80A3D2-43FD-4D1F-A0BA-7E7295B322C9}" destId="{CA6A663E-F4CB-4CB0-B57E-ECEA4C18A290}" srcOrd="1" destOrd="0" parTransId="{E84C7DFA-E8AB-4330-891C-60E70B245849}" sibTransId="{B355D6AE-7D35-43FD-971F-10D59E3D52CC}"/>
    <dgm:cxn modelId="{85C10FDD-9B9A-4BEF-8766-5540B7244A0F}" type="presOf" srcId="{3104ABC9-6E02-477E-8463-477CC18C06E5}" destId="{EEA2CB96-B330-43A6-96F3-7B5C241753C1}" srcOrd="0" destOrd="0" presId="urn:microsoft.com/office/officeart/2005/8/layout/vProcess5"/>
    <dgm:cxn modelId="{9AA656E7-E9F6-4C90-A0E9-EF2085FAB125}" type="presOf" srcId="{CA6A663E-F4CB-4CB0-B57E-ECEA4C18A290}" destId="{85DE0878-1BFE-4659-9624-D8669B60133B}" srcOrd="0" destOrd="0" presId="urn:microsoft.com/office/officeart/2005/8/layout/vProcess5"/>
    <dgm:cxn modelId="{5F120A66-D6C5-40B7-9092-FD1ABFD1E769}" type="presParOf" srcId="{A05125F1-F4C3-45EE-92AE-C1B265A8C0B1}" destId="{8587C2B8-E9FC-42BF-BED8-E5F865719843}" srcOrd="0" destOrd="0" presId="urn:microsoft.com/office/officeart/2005/8/layout/vProcess5"/>
    <dgm:cxn modelId="{FF4DDB77-51C7-45BA-9FB3-879C7F762865}" type="presParOf" srcId="{A05125F1-F4C3-45EE-92AE-C1B265A8C0B1}" destId="{D642BB8D-48A2-483A-9811-C3F4A5B0044C}" srcOrd="1" destOrd="0" presId="urn:microsoft.com/office/officeart/2005/8/layout/vProcess5"/>
    <dgm:cxn modelId="{CD5E26FA-A89D-4A4D-A1B8-B6C573118CA9}" type="presParOf" srcId="{A05125F1-F4C3-45EE-92AE-C1B265A8C0B1}" destId="{85DE0878-1BFE-4659-9624-D8669B60133B}" srcOrd="2" destOrd="0" presId="urn:microsoft.com/office/officeart/2005/8/layout/vProcess5"/>
    <dgm:cxn modelId="{BA32FCEB-3E4E-45BD-A363-DCD2E39FB199}" type="presParOf" srcId="{A05125F1-F4C3-45EE-92AE-C1B265A8C0B1}" destId="{EEA2CB96-B330-43A6-96F3-7B5C241753C1}" srcOrd="3" destOrd="0" presId="urn:microsoft.com/office/officeart/2005/8/layout/vProcess5"/>
    <dgm:cxn modelId="{C286227F-3C35-4AEE-985F-F0E672C2903B}" type="presParOf" srcId="{A05125F1-F4C3-45EE-92AE-C1B265A8C0B1}" destId="{CE49515E-3AA7-487C-A5D8-0AE023928CAA}" srcOrd="4" destOrd="0" presId="urn:microsoft.com/office/officeart/2005/8/layout/vProcess5"/>
    <dgm:cxn modelId="{36EBB825-4178-443C-AF65-FE9B5AE809CC}" type="presParOf" srcId="{A05125F1-F4C3-45EE-92AE-C1B265A8C0B1}" destId="{4C8C1FDA-BF5C-42C5-AD02-3EDCA6FF287A}" srcOrd="5" destOrd="0" presId="urn:microsoft.com/office/officeart/2005/8/layout/vProcess5"/>
    <dgm:cxn modelId="{D9FDCFB8-35F0-4ED6-AC50-B4779918184B}" type="presParOf" srcId="{A05125F1-F4C3-45EE-92AE-C1B265A8C0B1}" destId="{65023990-E4E2-46AA-94F5-9121FBECF1F4}" srcOrd="6" destOrd="0" presId="urn:microsoft.com/office/officeart/2005/8/layout/vProcess5"/>
    <dgm:cxn modelId="{96F3C942-7186-4A64-8967-8E52A025FE59}" type="presParOf" srcId="{A05125F1-F4C3-45EE-92AE-C1B265A8C0B1}" destId="{A79C57CC-73BB-4F51-968C-4D3B766C0140}" srcOrd="7" destOrd="0" presId="urn:microsoft.com/office/officeart/2005/8/layout/vProcess5"/>
    <dgm:cxn modelId="{3B70D0CA-4B07-4B9C-BC96-58489629DAEE}" type="presParOf" srcId="{A05125F1-F4C3-45EE-92AE-C1B265A8C0B1}" destId="{5B0B1F7C-A5E3-4BBA-8F4E-F772C33C130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A536EB-7B04-4A04-A345-5EB1BFC99A2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9922F80-57ED-4031-9039-98D6DA3D6DDE}">
      <dgm:prSet/>
      <dgm:spPr/>
      <dgm:t>
        <a:bodyPr/>
        <a:lstStyle/>
        <a:p>
          <a:r>
            <a:rPr lang="en-GB"/>
            <a:t>Within the course of this module, you will have 2 assessments; </a:t>
          </a:r>
          <a:endParaRPr lang="en-US"/>
        </a:p>
      </dgm:t>
    </dgm:pt>
    <dgm:pt modelId="{BFD00476-5E03-4FC4-8A9A-C73B7E1B2607}" type="parTrans" cxnId="{F56744BD-671E-4C09-A6B1-50144C59DBD5}">
      <dgm:prSet/>
      <dgm:spPr/>
      <dgm:t>
        <a:bodyPr/>
        <a:lstStyle/>
        <a:p>
          <a:endParaRPr lang="en-US"/>
        </a:p>
      </dgm:t>
    </dgm:pt>
    <dgm:pt modelId="{BBC3ACC4-19B4-4AF2-92D7-E445FF2C28AA}" type="sibTrans" cxnId="{F56744BD-671E-4C09-A6B1-50144C59DBD5}">
      <dgm:prSet/>
      <dgm:spPr/>
      <dgm:t>
        <a:bodyPr/>
        <a:lstStyle/>
        <a:p>
          <a:endParaRPr lang="en-US"/>
        </a:p>
      </dgm:t>
    </dgm:pt>
    <dgm:pt modelId="{0CD71846-EFF3-413C-8186-369960BACDDE}">
      <dgm:prSet/>
      <dgm:spPr/>
      <dgm:t>
        <a:bodyPr/>
        <a:lstStyle/>
        <a:p>
          <a:r>
            <a:rPr lang="en-GB"/>
            <a:t>1. Written assignment – which will be discussed today. </a:t>
          </a:r>
          <a:endParaRPr lang="en-US"/>
        </a:p>
      </dgm:t>
    </dgm:pt>
    <dgm:pt modelId="{B7F331B3-4263-4D77-A621-230444078D6C}" type="parTrans" cxnId="{F324596A-BCA5-4AC0-AFF4-6080BE4FF4A4}">
      <dgm:prSet/>
      <dgm:spPr/>
      <dgm:t>
        <a:bodyPr/>
        <a:lstStyle/>
        <a:p>
          <a:endParaRPr lang="en-US"/>
        </a:p>
      </dgm:t>
    </dgm:pt>
    <dgm:pt modelId="{44C6669C-7F41-4DE9-930D-5B8D0AF046D8}" type="sibTrans" cxnId="{F324596A-BCA5-4AC0-AFF4-6080BE4FF4A4}">
      <dgm:prSet/>
      <dgm:spPr/>
      <dgm:t>
        <a:bodyPr/>
        <a:lstStyle/>
        <a:p>
          <a:endParaRPr lang="en-US"/>
        </a:p>
      </dgm:t>
    </dgm:pt>
    <dgm:pt modelId="{3CC1AC45-480C-4EE2-AFBA-26791A80B93B}">
      <dgm:prSet/>
      <dgm:spPr/>
      <dgm:t>
        <a:bodyPr/>
        <a:lstStyle/>
        <a:p>
          <a:r>
            <a:rPr lang="en-GB"/>
            <a:t>2. Group Presentation – We will discuss this after the professional talk week.</a:t>
          </a:r>
          <a:endParaRPr lang="en-US"/>
        </a:p>
      </dgm:t>
    </dgm:pt>
    <dgm:pt modelId="{497B3D45-A1AD-498A-B23E-AE4B75405638}" type="parTrans" cxnId="{0F66716A-0049-4A20-AE29-883874C96043}">
      <dgm:prSet/>
      <dgm:spPr/>
      <dgm:t>
        <a:bodyPr/>
        <a:lstStyle/>
        <a:p>
          <a:endParaRPr lang="en-US"/>
        </a:p>
      </dgm:t>
    </dgm:pt>
    <dgm:pt modelId="{72472F22-65EE-4AA5-A583-8BF2CD3F5958}" type="sibTrans" cxnId="{0F66716A-0049-4A20-AE29-883874C96043}">
      <dgm:prSet/>
      <dgm:spPr/>
      <dgm:t>
        <a:bodyPr/>
        <a:lstStyle/>
        <a:p>
          <a:endParaRPr lang="en-US"/>
        </a:p>
      </dgm:t>
    </dgm:pt>
    <dgm:pt modelId="{550164C4-9387-4DAC-AE06-92AB335D4D50}" type="pres">
      <dgm:prSet presAssocID="{86A536EB-7B04-4A04-A345-5EB1BFC99A21}" presName="linear" presStyleCnt="0">
        <dgm:presLayoutVars>
          <dgm:animLvl val="lvl"/>
          <dgm:resizeHandles val="exact"/>
        </dgm:presLayoutVars>
      </dgm:prSet>
      <dgm:spPr/>
    </dgm:pt>
    <dgm:pt modelId="{CF1D440F-2075-4B11-93FF-9B8A75CF2463}" type="pres">
      <dgm:prSet presAssocID="{B9922F80-57ED-4031-9039-98D6DA3D6DD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EE8AF10-8630-4BAF-85F7-C8260B0BCBFD}" type="pres">
      <dgm:prSet presAssocID="{BBC3ACC4-19B4-4AF2-92D7-E445FF2C28AA}" presName="spacer" presStyleCnt="0"/>
      <dgm:spPr/>
    </dgm:pt>
    <dgm:pt modelId="{BED67EC9-3295-4D9F-BA53-29548C5D9AA9}" type="pres">
      <dgm:prSet presAssocID="{0CD71846-EFF3-413C-8186-369960BACDD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76F806D-74C9-44A3-A5B0-9CE5F3CE9D00}" type="pres">
      <dgm:prSet presAssocID="{44C6669C-7F41-4DE9-930D-5B8D0AF046D8}" presName="spacer" presStyleCnt="0"/>
      <dgm:spPr/>
    </dgm:pt>
    <dgm:pt modelId="{7C9ABB00-7949-4FD0-B1E6-3296727873A6}" type="pres">
      <dgm:prSet presAssocID="{3CC1AC45-480C-4EE2-AFBA-26791A80B93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F66716A-0049-4A20-AE29-883874C96043}" srcId="{86A536EB-7B04-4A04-A345-5EB1BFC99A21}" destId="{3CC1AC45-480C-4EE2-AFBA-26791A80B93B}" srcOrd="2" destOrd="0" parTransId="{497B3D45-A1AD-498A-B23E-AE4B75405638}" sibTransId="{72472F22-65EE-4AA5-A583-8BF2CD3F5958}"/>
    <dgm:cxn modelId="{F324596A-BCA5-4AC0-AFF4-6080BE4FF4A4}" srcId="{86A536EB-7B04-4A04-A345-5EB1BFC99A21}" destId="{0CD71846-EFF3-413C-8186-369960BACDDE}" srcOrd="1" destOrd="0" parTransId="{B7F331B3-4263-4D77-A621-230444078D6C}" sibTransId="{44C6669C-7F41-4DE9-930D-5B8D0AF046D8}"/>
    <dgm:cxn modelId="{53812752-A8C1-49F9-98B9-3DF2DDE2F940}" type="presOf" srcId="{0CD71846-EFF3-413C-8186-369960BACDDE}" destId="{BED67EC9-3295-4D9F-BA53-29548C5D9AA9}" srcOrd="0" destOrd="0" presId="urn:microsoft.com/office/officeart/2005/8/layout/vList2"/>
    <dgm:cxn modelId="{04897477-2F63-449C-B53F-AB57DBA7F744}" type="presOf" srcId="{3CC1AC45-480C-4EE2-AFBA-26791A80B93B}" destId="{7C9ABB00-7949-4FD0-B1E6-3296727873A6}" srcOrd="0" destOrd="0" presId="urn:microsoft.com/office/officeart/2005/8/layout/vList2"/>
    <dgm:cxn modelId="{F56744BD-671E-4C09-A6B1-50144C59DBD5}" srcId="{86A536EB-7B04-4A04-A345-5EB1BFC99A21}" destId="{B9922F80-57ED-4031-9039-98D6DA3D6DDE}" srcOrd="0" destOrd="0" parTransId="{BFD00476-5E03-4FC4-8A9A-C73B7E1B2607}" sibTransId="{BBC3ACC4-19B4-4AF2-92D7-E445FF2C28AA}"/>
    <dgm:cxn modelId="{0ED2E2D2-3167-4D30-B7DE-0868023A9A53}" type="presOf" srcId="{B9922F80-57ED-4031-9039-98D6DA3D6DDE}" destId="{CF1D440F-2075-4B11-93FF-9B8A75CF2463}" srcOrd="0" destOrd="0" presId="urn:microsoft.com/office/officeart/2005/8/layout/vList2"/>
    <dgm:cxn modelId="{2E90CEEE-A5DB-4E14-A488-F3F6BC6008CB}" type="presOf" srcId="{86A536EB-7B04-4A04-A345-5EB1BFC99A21}" destId="{550164C4-9387-4DAC-AE06-92AB335D4D50}" srcOrd="0" destOrd="0" presId="urn:microsoft.com/office/officeart/2005/8/layout/vList2"/>
    <dgm:cxn modelId="{22CD31B9-DA9B-4AC8-912A-098EC28326A3}" type="presParOf" srcId="{550164C4-9387-4DAC-AE06-92AB335D4D50}" destId="{CF1D440F-2075-4B11-93FF-9B8A75CF2463}" srcOrd="0" destOrd="0" presId="urn:microsoft.com/office/officeart/2005/8/layout/vList2"/>
    <dgm:cxn modelId="{354CB266-1E58-4077-89B5-C96432FED722}" type="presParOf" srcId="{550164C4-9387-4DAC-AE06-92AB335D4D50}" destId="{3EE8AF10-8630-4BAF-85F7-C8260B0BCBFD}" srcOrd="1" destOrd="0" presId="urn:microsoft.com/office/officeart/2005/8/layout/vList2"/>
    <dgm:cxn modelId="{C313D733-7D4E-4CD4-A2CC-4C635DC38EAB}" type="presParOf" srcId="{550164C4-9387-4DAC-AE06-92AB335D4D50}" destId="{BED67EC9-3295-4D9F-BA53-29548C5D9AA9}" srcOrd="2" destOrd="0" presId="urn:microsoft.com/office/officeart/2005/8/layout/vList2"/>
    <dgm:cxn modelId="{C152893F-174E-4AA3-B3AA-B54BEFF753B1}" type="presParOf" srcId="{550164C4-9387-4DAC-AE06-92AB335D4D50}" destId="{976F806D-74C9-44A3-A5B0-9CE5F3CE9D00}" srcOrd="3" destOrd="0" presId="urn:microsoft.com/office/officeart/2005/8/layout/vList2"/>
    <dgm:cxn modelId="{F6E33CA4-81F6-467D-AC97-0082745CBA65}" type="presParOf" srcId="{550164C4-9387-4DAC-AE06-92AB335D4D50}" destId="{7C9ABB00-7949-4FD0-B1E6-3296727873A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57DB346-6BE5-4C43-9D8F-C47E023EC802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493D11E-3CEF-40F5-A947-DCCDA62011B0}">
      <dgm:prSet/>
      <dgm:spPr/>
      <dgm:t>
        <a:bodyPr/>
        <a:lstStyle/>
        <a:p>
          <a:r>
            <a:rPr lang="en-GB"/>
            <a:t>Go to Moodle and the Assessment 1 tile. </a:t>
          </a:r>
          <a:endParaRPr lang="en-US"/>
        </a:p>
      </dgm:t>
    </dgm:pt>
    <dgm:pt modelId="{B04E1A23-53DB-4F15-A934-C05887248CDB}" type="parTrans" cxnId="{2ABFB6A1-FE88-4238-A5AF-C909263E0DA9}">
      <dgm:prSet/>
      <dgm:spPr/>
      <dgm:t>
        <a:bodyPr/>
        <a:lstStyle/>
        <a:p>
          <a:endParaRPr lang="en-US"/>
        </a:p>
      </dgm:t>
    </dgm:pt>
    <dgm:pt modelId="{4C52C101-8A62-4C57-AEE6-4669ABE22568}" type="sibTrans" cxnId="{2ABFB6A1-FE88-4238-A5AF-C909263E0DA9}">
      <dgm:prSet/>
      <dgm:spPr/>
      <dgm:t>
        <a:bodyPr/>
        <a:lstStyle/>
        <a:p>
          <a:endParaRPr lang="en-US"/>
        </a:p>
      </dgm:t>
    </dgm:pt>
    <dgm:pt modelId="{63B1BE70-3671-4BC1-8BB6-01070E457CA0}">
      <dgm:prSet/>
      <dgm:spPr/>
      <dgm:t>
        <a:bodyPr/>
        <a:lstStyle/>
        <a:p>
          <a:r>
            <a:rPr lang="en-GB"/>
            <a:t>You will have access to the assessment after today’s session. </a:t>
          </a:r>
          <a:endParaRPr lang="en-US"/>
        </a:p>
      </dgm:t>
    </dgm:pt>
    <dgm:pt modelId="{87F8FE91-DC25-4F79-A737-89E165C143A7}" type="parTrans" cxnId="{724EDA0D-DBFC-42B0-B3B8-781F766A6EE0}">
      <dgm:prSet/>
      <dgm:spPr/>
      <dgm:t>
        <a:bodyPr/>
        <a:lstStyle/>
        <a:p>
          <a:endParaRPr lang="en-US"/>
        </a:p>
      </dgm:t>
    </dgm:pt>
    <dgm:pt modelId="{AC4C9C40-F224-4C49-9AF2-F37D0112C13D}" type="sibTrans" cxnId="{724EDA0D-DBFC-42B0-B3B8-781F766A6EE0}">
      <dgm:prSet/>
      <dgm:spPr/>
      <dgm:t>
        <a:bodyPr/>
        <a:lstStyle/>
        <a:p>
          <a:endParaRPr lang="en-US"/>
        </a:p>
      </dgm:t>
    </dgm:pt>
    <dgm:pt modelId="{B34C9642-C2B1-44DC-979B-5EFEC2DDF989}">
      <dgm:prSet/>
      <dgm:spPr/>
      <dgm:t>
        <a:bodyPr/>
        <a:lstStyle/>
        <a:p>
          <a:r>
            <a:rPr lang="en-GB"/>
            <a:t>If you have any questions after we have discussed the assessment today,  please do not hesitate to ask, either in person or via email. </a:t>
          </a:r>
          <a:endParaRPr lang="en-US"/>
        </a:p>
      </dgm:t>
    </dgm:pt>
    <dgm:pt modelId="{7995959C-6334-4E95-9645-23E831565304}" type="parTrans" cxnId="{919DD7B9-6B6D-482F-893D-1BA87EEA5CE6}">
      <dgm:prSet/>
      <dgm:spPr/>
      <dgm:t>
        <a:bodyPr/>
        <a:lstStyle/>
        <a:p>
          <a:endParaRPr lang="en-US"/>
        </a:p>
      </dgm:t>
    </dgm:pt>
    <dgm:pt modelId="{9511AF3A-CC5F-43EC-B501-B86D436F2E5C}" type="sibTrans" cxnId="{919DD7B9-6B6D-482F-893D-1BA87EEA5CE6}">
      <dgm:prSet/>
      <dgm:spPr/>
      <dgm:t>
        <a:bodyPr/>
        <a:lstStyle/>
        <a:p>
          <a:endParaRPr lang="en-US"/>
        </a:p>
      </dgm:t>
    </dgm:pt>
    <dgm:pt modelId="{90877527-CDFA-457D-889A-27C8C589DFBF}" type="pres">
      <dgm:prSet presAssocID="{E57DB346-6BE5-4C43-9D8F-C47E023EC802}" presName="root" presStyleCnt="0">
        <dgm:presLayoutVars>
          <dgm:dir/>
          <dgm:resizeHandles val="exact"/>
        </dgm:presLayoutVars>
      </dgm:prSet>
      <dgm:spPr/>
    </dgm:pt>
    <dgm:pt modelId="{D898C1C4-6DFB-4C9B-91B4-1107FE3ABB5F}" type="pres">
      <dgm:prSet presAssocID="{1493D11E-3CEF-40F5-A947-DCCDA62011B0}" presName="compNode" presStyleCnt="0"/>
      <dgm:spPr/>
    </dgm:pt>
    <dgm:pt modelId="{99AB49F5-FF4F-4917-8B60-B067AFA59295}" type="pres">
      <dgm:prSet presAssocID="{1493D11E-3CEF-40F5-A947-DCCDA62011B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hjong"/>
        </a:ext>
      </dgm:extLst>
    </dgm:pt>
    <dgm:pt modelId="{C995E54D-2792-4A40-8064-C9D53919162B}" type="pres">
      <dgm:prSet presAssocID="{1493D11E-3CEF-40F5-A947-DCCDA62011B0}" presName="spaceRect" presStyleCnt="0"/>
      <dgm:spPr/>
    </dgm:pt>
    <dgm:pt modelId="{A940DF1F-8179-4D06-8729-32C4AB9EC13C}" type="pres">
      <dgm:prSet presAssocID="{1493D11E-3CEF-40F5-A947-DCCDA62011B0}" presName="textRect" presStyleLbl="revTx" presStyleIdx="0" presStyleCnt="3">
        <dgm:presLayoutVars>
          <dgm:chMax val="1"/>
          <dgm:chPref val="1"/>
        </dgm:presLayoutVars>
      </dgm:prSet>
      <dgm:spPr/>
    </dgm:pt>
    <dgm:pt modelId="{50DAF8F9-8200-4867-9B7B-75C40427BCC6}" type="pres">
      <dgm:prSet presAssocID="{4C52C101-8A62-4C57-AEE6-4669ABE22568}" presName="sibTrans" presStyleCnt="0"/>
      <dgm:spPr/>
    </dgm:pt>
    <dgm:pt modelId="{167A6B05-6665-40B8-9706-CC0F1A2D6559}" type="pres">
      <dgm:prSet presAssocID="{63B1BE70-3671-4BC1-8BB6-01070E457CA0}" presName="compNode" presStyleCnt="0"/>
      <dgm:spPr/>
    </dgm:pt>
    <dgm:pt modelId="{F5B7A589-D1AC-4153-96EB-F718F05C27CD}" type="pres">
      <dgm:prSet presAssocID="{63B1BE70-3671-4BC1-8BB6-01070E457CA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5ACB5639-2FE8-46C4-96C6-50EB10C05C6C}" type="pres">
      <dgm:prSet presAssocID="{63B1BE70-3671-4BC1-8BB6-01070E457CA0}" presName="spaceRect" presStyleCnt="0"/>
      <dgm:spPr/>
    </dgm:pt>
    <dgm:pt modelId="{64179659-14FF-4E95-8C35-455B2DD499F2}" type="pres">
      <dgm:prSet presAssocID="{63B1BE70-3671-4BC1-8BB6-01070E457CA0}" presName="textRect" presStyleLbl="revTx" presStyleIdx="1" presStyleCnt="3">
        <dgm:presLayoutVars>
          <dgm:chMax val="1"/>
          <dgm:chPref val="1"/>
        </dgm:presLayoutVars>
      </dgm:prSet>
      <dgm:spPr/>
    </dgm:pt>
    <dgm:pt modelId="{2028DECD-E9CA-4C25-9CBE-8D7D61C1E14C}" type="pres">
      <dgm:prSet presAssocID="{AC4C9C40-F224-4C49-9AF2-F37D0112C13D}" presName="sibTrans" presStyleCnt="0"/>
      <dgm:spPr/>
    </dgm:pt>
    <dgm:pt modelId="{B4D31789-7431-4473-BFDF-F20EF58110E0}" type="pres">
      <dgm:prSet presAssocID="{B34C9642-C2B1-44DC-979B-5EFEC2DDF989}" presName="compNode" presStyleCnt="0"/>
      <dgm:spPr/>
    </dgm:pt>
    <dgm:pt modelId="{8651DDE6-E051-43BB-99CB-09C71C5345D3}" type="pres">
      <dgm:prSet presAssocID="{B34C9642-C2B1-44DC-979B-5EFEC2DDF98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79B93CD8-4267-453F-8D4E-D50FDB355DFF}" type="pres">
      <dgm:prSet presAssocID="{B34C9642-C2B1-44DC-979B-5EFEC2DDF989}" presName="spaceRect" presStyleCnt="0"/>
      <dgm:spPr/>
    </dgm:pt>
    <dgm:pt modelId="{3C54F614-9AA6-4D95-A35C-203E9DC3A422}" type="pres">
      <dgm:prSet presAssocID="{B34C9642-C2B1-44DC-979B-5EFEC2DDF989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724EDA0D-DBFC-42B0-B3B8-781F766A6EE0}" srcId="{E57DB346-6BE5-4C43-9D8F-C47E023EC802}" destId="{63B1BE70-3671-4BC1-8BB6-01070E457CA0}" srcOrd="1" destOrd="0" parTransId="{87F8FE91-DC25-4F79-A737-89E165C143A7}" sibTransId="{AC4C9C40-F224-4C49-9AF2-F37D0112C13D}"/>
    <dgm:cxn modelId="{2C35DF5F-196A-416C-A212-E4EFB5ADE9BA}" type="presOf" srcId="{B34C9642-C2B1-44DC-979B-5EFEC2DDF989}" destId="{3C54F614-9AA6-4D95-A35C-203E9DC3A422}" srcOrd="0" destOrd="0" presId="urn:microsoft.com/office/officeart/2018/2/layout/IconLabelList"/>
    <dgm:cxn modelId="{B449826E-1B69-4236-B873-D0982E247FA3}" type="presOf" srcId="{1493D11E-3CEF-40F5-A947-DCCDA62011B0}" destId="{A940DF1F-8179-4D06-8729-32C4AB9EC13C}" srcOrd="0" destOrd="0" presId="urn:microsoft.com/office/officeart/2018/2/layout/IconLabelList"/>
    <dgm:cxn modelId="{EF1F7E81-718D-4667-8B0A-DA8BDA5EFC5C}" type="presOf" srcId="{63B1BE70-3671-4BC1-8BB6-01070E457CA0}" destId="{64179659-14FF-4E95-8C35-455B2DD499F2}" srcOrd="0" destOrd="0" presId="urn:microsoft.com/office/officeart/2018/2/layout/IconLabelList"/>
    <dgm:cxn modelId="{2ABFB6A1-FE88-4238-A5AF-C909263E0DA9}" srcId="{E57DB346-6BE5-4C43-9D8F-C47E023EC802}" destId="{1493D11E-3CEF-40F5-A947-DCCDA62011B0}" srcOrd="0" destOrd="0" parTransId="{B04E1A23-53DB-4F15-A934-C05887248CDB}" sibTransId="{4C52C101-8A62-4C57-AEE6-4669ABE22568}"/>
    <dgm:cxn modelId="{919DD7B9-6B6D-482F-893D-1BA87EEA5CE6}" srcId="{E57DB346-6BE5-4C43-9D8F-C47E023EC802}" destId="{B34C9642-C2B1-44DC-979B-5EFEC2DDF989}" srcOrd="2" destOrd="0" parTransId="{7995959C-6334-4E95-9645-23E831565304}" sibTransId="{9511AF3A-CC5F-43EC-B501-B86D436F2E5C}"/>
    <dgm:cxn modelId="{2320F7C4-9814-42D2-80A8-7FFAD0413BE3}" type="presOf" srcId="{E57DB346-6BE5-4C43-9D8F-C47E023EC802}" destId="{90877527-CDFA-457D-889A-27C8C589DFBF}" srcOrd="0" destOrd="0" presId="urn:microsoft.com/office/officeart/2018/2/layout/IconLabelList"/>
    <dgm:cxn modelId="{8D4A54D4-ABDA-4F97-BAB8-B1C607FA1AAD}" type="presParOf" srcId="{90877527-CDFA-457D-889A-27C8C589DFBF}" destId="{D898C1C4-6DFB-4C9B-91B4-1107FE3ABB5F}" srcOrd="0" destOrd="0" presId="urn:microsoft.com/office/officeart/2018/2/layout/IconLabelList"/>
    <dgm:cxn modelId="{E7B0EB65-127C-465A-8985-2ECB03F8BFC8}" type="presParOf" srcId="{D898C1C4-6DFB-4C9B-91B4-1107FE3ABB5F}" destId="{99AB49F5-FF4F-4917-8B60-B067AFA59295}" srcOrd="0" destOrd="0" presId="urn:microsoft.com/office/officeart/2018/2/layout/IconLabelList"/>
    <dgm:cxn modelId="{5E475101-2EAB-49CE-83CB-099AF7BD81B5}" type="presParOf" srcId="{D898C1C4-6DFB-4C9B-91B4-1107FE3ABB5F}" destId="{C995E54D-2792-4A40-8064-C9D53919162B}" srcOrd="1" destOrd="0" presId="urn:microsoft.com/office/officeart/2018/2/layout/IconLabelList"/>
    <dgm:cxn modelId="{94C474E4-EB30-4A0A-9A3C-0D89CFA6CDA9}" type="presParOf" srcId="{D898C1C4-6DFB-4C9B-91B4-1107FE3ABB5F}" destId="{A940DF1F-8179-4D06-8729-32C4AB9EC13C}" srcOrd="2" destOrd="0" presId="urn:microsoft.com/office/officeart/2018/2/layout/IconLabelList"/>
    <dgm:cxn modelId="{35FB367A-EC0B-4B28-AC9D-181E15F37B28}" type="presParOf" srcId="{90877527-CDFA-457D-889A-27C8C589DFBF}" destId="{50DAF8F9-8200-4867-9B7B-75C40427BCC6}" srcOrd="1" destOrd="0" presId="urn:microsoft.com/office/officeart/2018/2/layout/IconLabelList"/>
    <dgm:cxn modelId="{16D47872-B5F2-4067-A41C-E945419088DC}" type="presParOf" srcId="{90877527-CDFA-457D-889A-27C8C589DFBF}" destId="{167A6B05-6665-40B8-9706-CC0F1A2D6559}" srcOrd="2" destOrd="0" presId="urn:microsoft.com/office/officeart/2018/2/layout/IconLabelList"/>
    <dgm:cxn modelId="{63B91655-B1BC-4031-B4B4-EF375A445C22}" type="presParOf" srcId="{167A6B05-6665-40B8-9706-CC0F1A2D6559}" destId="{F5B7A589-D1AC-4153-96EB-F718F05C27CD}" srcOrd="0" destOrd="0" presId="urn:microsoft.com/office/officeart/2018/2/layout/IconLabelList"/>
    <dgm:cxn modelId="{525DF874-FB87-4685-BC6D-C0551D7B3971}" type="presParOf" srcId="{167A6B05-6665-40B8-9706-CC0F1A2D6559}" destId="{5ACB5639-2FE8-46C4-96C6-50EB10C05C6C}" srcOrd="1" destOrd="0" presId="urn:microsoft.com/office/officeart/2018/2/layout/IconLabelList"/>
    <dgm:cxn modelId="{7B2FBF87-10B7-4FDE-8CB7-7E23E6C3754B}" type="presParOf" srcId="{167A6B05-6665-40B8-9706-CC0F1A2D6559}" destId="{64179659-14FF-4E95-8C35-455B2DD499F2}" srcOrd="2" destOrd="0" presId="urn:microsoft.com/office/officeart/2018/2/layout/IconLabelList"/>
    <dgm:cxn modelId="{40ECD35F-5199-4B05-BCDC-625DA93B0F9C}" type="presParOf" srcId="{90877527-CDFA-457D-889A-27C8C589DFBF}" destId="{2028DECD-E9CA-4C25-9CBE-8D7D61C1E14C}" srcOrd="3" destOrd="0" presId="urn:microsoft.com/office/officeart/2018/2/layout/IconLabelList"/>
    <dgm:cxn modelId="{B7EF7929-F287-42A6-928D-518503AF087E}" type="presParOf" srcId="{90877527-CDFA-457D-889A-27C8C589DFBF}" destId="{B4D31789-7431-4473-BFDF-F20EF58110E0}" srcOrd="4" destOrd="0" presId="urn:microsoft.com/office/officeart/2018/2/layout/IconLabelList"/>
    <dgm:cxn modelId="{04F5B5AD-0649-403A-AED9-B0A174C8AAC3}" type="presParOf" srcId="{B4D31789-7431-4473-BFDF-F20EF58110E0}" destId="{8651DDE6-E051-43BB-99CB-09C71C5345D3}" srcOrd="0" destOrd="0" presId="urn:microsoft.com/office/officeart/2018/2/layout/IconLabelList"/>
    <dgm:cxn modelId="{560D5552-69EE-4513-AA59-24D33DB58115}" type="presParOf" srcId="{B4D31789-7431-4473-BFDF-F20EF58110E0}" destId="{79B93CD8-4267-453F-8D4E-D50FDB355DFF}" srcOrd="1" destOrd="0" presId="urn:microsoft.com/office/officeart/2018/2/layout/IconLabelList"/>
    <dgm:cxn modelId="{A1783856-6B41-4C16-A1D5-6D8D32C18534}" type="presParOf" srcId="{B4D31789-7431-4473-BFDF-F20EF58110E0}" destId="{3C54F614-9AA6-4D95-A35C-203E9DC3A422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C021A5-06CF-491A-8EB1-11B4522D8E2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18F258F-5209-4420-B71C-6606551AD404}">
      <dgm:prSet/>
      <dgm:spPr/>
      <dgm:t>
        <a:bodyPr/>
        <a:lstStyle/>
        <a:p>
          <a:r>
            <a:rPr lang="en-GB"/>
            <a:t>Let’s break it down! </a:t>
          </a:r>
          <a:endParaRPr lang="en-US"/>
        </a:p>
      </dgm:t>
    </dgm:pt>
    <dgm:pt modelId="{A69882D9-B2B7-4D4D-9C8F-0CCE6F881722}" type="parTrans" cxnId="{0AD0AF34-9E4F-4CBC-885E-C1554561B825}">
      <dgm:prSet/>
      <dgm:spPr/>
      <dgm:t>
        <a:bodyPr/>
        <a:lstStyle/>
        <a:p>
          <a:endParaRPr lang="en-US"/>
        </a:p>
      </dgm:t>
    </dgm:pt>
    <dgm:pt modelId="{B7BB6F52-F0DB-4AEE-B0EF-CC7633031666}" type="sibTrans" cxnId="{0AD0AF34-9E4F-4CBC-885E-C1554561B825}">
      <dgm:prSet/>
      <dgm:spPr/>
      <dgm:t>
        <a:bodyPr/>
        <a:lstStyle/>
        <a:p>
          <a:endParaRPr lang="en-US"/>
        </a:p>
      </dgm:t>
    </dgm:pt>
    <dgm:pt modelId="{BD49AAC6-D49B-4C8E-BCE0-C677076BC52E}">
      <dgm:prSet/>
      <dgm:spPr/>
      <dgm:t>
        <a:bodyPr/>
        <a:lstStyle/>
        <a:p>
          <a:r>
            <a:rPr lang="en-GB"/>
            <a:t>What is it asking us? </a:t>
          </a:r>
          <a:endParaRPr lang="en-US"/>
        </a:p>
      </dgm:t>
    </dgm:pt>
    <dgm:pt modelId="{90372F0F-A287-46CA-83D8-43820B60589D}" type="parTrans" cxnId="{C2363265-E974-46FB-A04C-2C3DE7991929}">
      <dgm:prSet/>
      <dgm:spPr/>
      <dgm:t>
        <a:bodyPr/>
        <a:lstStyle/>
        <a:p>
          <a:endParaRPr lang="en-US"/>
        </a:p>
      </dgm:t>
    </dgm:pt>
    <dgm:pt modelId="{64E3E8ED-1709-461D-A3D5-97B0671D66BB}" type="sibTrans" cxnId="{C2363265-E974-46FB-A04C-2C3DE7991929}">
      <dgm:prSet/>
      <dgm:spPr/>
      <dgm:t>
        <a:bodyPr/>
        <a:lstStyle/>
        <a:p>
          <a:endParaRPr lang="en-US"/>
        </a:p>
      </dgm:t>
    </dgm:pt>
    <dgm:pt modelId="{E513BBD0-4EF5-4744-AEC3-619EF487942C}">
      <dgm:prSet/>
      <dgm:spPr/>
      <dgm:t>
        <a:bodyPr/>
        <a:lstStyle/>
        <a:p>
          <a:r>
            <a:rPr lang="en-GB"/>
            <a:t>How do you answer it?</a:t>
          </a:r>
          <a:endParaRPr lang="en-US"/>
        </a:p>
      </dgm:t>
    </dgm:pt>
    <dgm:pt modelId="{042A0ABC-8A9D-4238-9455-DC074C543BE9}" type="parTrans" cxnId="{490CE4D3-2FF4-4954-A24B-F9158009A69F}">
      <dgm:prSet/>
      <dgm:spPr/>
      <dgm:t>
        <a:bodyPr/>
        <a:lstStyle/>
        <a:p>
          <a:endParaRPr lang="en-US"/>
        </a:p>
      </dgm:t>
    </dgm:pt>
    <dgm:pt modelId="{956B04FC-46F1-4FC4-AA33-E7B08E1B8188}" type="sibTrans" cxnId="{490CE4D3-2FF4-4954-A24B-F9158009A69F}">
      <dgm:prSet/>
      <dgm:spPr/>
      <dgm:t>
        <a:bodyPr/>
        <a:lstStyle/>
        <a:p>
          <a:endParaRPr lang="en-US"/>
        </a:p>
      </dgm:t>
    </dgm:pt>
    <dgm:pt modelId="{FF6850AA-3787-457A-A059-1FD40F39C17D}">
      <dgm:prSet/>
      <dgm:spPr/>
      <dgm:t>
        <a:bodyPr/>
        <a:lstStyle/>
        <a:p>
          <a:r>
            <a:rPr lang="en-GB"/>
            <a:t>Let’s take a look at the assignment brief.</a:t>
          </a:r>
          <a:endParaRPr lang="en-US"/>
        </a:p>
      </dgm:t>
    </dgm:pt>
    <dgm:pt modelId="{4A61AA94-131F-4E4C-A1AB-44A1CE94644C}" type="parTrans" cxnId="{0BAEDE52-1CCD-4CFD-BB9E-650F56E88756}">
      <dgm:prSet/>
      <dgm:spPr/>
      <dgm:t>
        <a:bodyPr/>
        <a:lstStyle/>
        <a:p>
          <a:endParaRPr lang="en-US"/>
        </a:p>
      </dgm:t>
    </dgm:pt>
    <dgm:pt modelId="{F6763387-0257-4E21-BC5B-F9515A985575}" type="sibTrans" cxnId="{0BAEDE52-1CCD-4CFD-BB9E-650F56E88756}">
      <dgm:prSet/>
      <dgm:spPr/>
      <dgm:t>
        <a:bodyPr/>
        <a:lstStyle/>
        <a:p>
          <a:endParaRPr lang="en-US"/>
        </a:p>
      </dgm:t>
    </dgm:pt>
    <dgm:pt modelId="{59A1EE9F-C65D-4F6C-B6E6-29221E57D9F9}" type="pres">
      <dgm:prSet presAssocID="{B8C021A5-06CF-491A-8EB1-11B4522D8E27}" presName="root" presStyleCnt="0">
        <dgm:presLayoutVars>
          <dgm:dir/>
          <dgm:resizeHandles val="exact"/>
        </dgm:presLayoutVars>
      </dgm:prSet>
      <dgm:spPr/>
    </dgm:pt>
    <dgm:pt modelId="{5A58B3CD-3707-407F-AE7E-E36530161E77}" type="pres">
      <dgm:prSet presAssocID="{D18F258F-5209-4420-B71C-6606551AD404}" presName="compNode" presStyleCnt="0"/>
      <dgm:spPr/>
    </dgm:pt>
    <dgm:pt modelId="{1176A692-A7CD-4B34-8D85-02A02AB98EA6}" type="pres">
      <dgm:prSet presAssocID="{D18F258F-5209-4420-B71C-6606551AD404}" presName="bgRect" presStyleLbl="bgShp" presStyleIdx="0" presStyleCnt="4"/>
      <dgm:spPr/>
    </dgm:pt>
    <dgm:pt modelId="{2BBAF9F1-00C7-4627-8FF4-4435B270B19E}" type="pres">
      <dgm:prSet presAssocID="{D18F258F-5209-4420-B71C-6606551AD40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use"/>
        </a:ext>
      </dgm:extLst>
    </dgm:pt>
    <dgm:pt modelId="{42EEBBCD-2791-418E-962E-667257E71FC1}" type="pres">
      <dgm:prSet presAssocID="{D18F258F-5209-4420-B71C-6606551AD404}" presName="spaceRect" presStyleCnt="0"/>
      <dgm:spPr/>
    </dgm:pt>
    <dgm:pt modelId="{03562E38-1708-449E-A960-B1C505164CA9}" type="pres">
      <dgm:prSet presAssocID="{D18F258F-5209-4420-B71C-6606551AD404}" presName="parTx" presStyleLbl="revTx" presStyleIdx="0" presStyleCnt="4">
        <dgm:presLayoutVars>
          <dgm:chMax val="0"/>
          <dgm:chPref val="0"/>
        </dgm:presLayoutVars>
      </dgm:prSet>
      <dgm:spPr/>
    </dgm:pt>
    <dgm:pt modelId="{EAA67073-72A5-425E-A2BD-1ADDD0EB2268}" type="pres">
      <dgm:prSet presAssocID="{B7BB6F52-F0DB-4AEE-B0EF-CC7633031666}" presName="sibTrans" presStyleCnt="0"/>
      <dgm:spPr/>
    </dgm:pt>
    <dgm:pt modelId="{379C774E-CDCD-4231-9C8D-DE2EAE66B520}" type="pres">
      <dgm:prSet presAssocID="{BD49AAC6-D49B-4C8E-BCE0-C677076BC52E}" presName="compNode" presStyleCnt="0"/>
      <dgm:spPr/>
    </dgm:pt>
    <dgm:pt modelId="{265D2991-37FD-4EFA-9AD0-4B6F061250DD}" type="pres">
      <dgm:prSet presAssocID="{BD49AAC6-D49B-4C8E-BCE0-C677076BC52E}" presName="bgRect" presStyleLbl="bgShp" presStyleIdx="1" presStyleCnt="4"/>
      <dgm:spPr/>
    </dgm:pt>
    <dgm:pt modelId="{2172F064-8A16-433E-97E4-D428EEBBFF3A}" type="pres">
      <dgm:prSet presAssocID="{BD49AAC6-D49B-4C8E-BCE0-C677076BC52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B13D0FD8-1F2D-456F-974F-07A19DB1173B}" type="pres">
      <dgm:prSet presAssocID="{BD49AAC6-D49B-4C8E-BCE0-C677076BC52E}" presName="spaceRect" presStyleCnt="0"/>
      <dgm:spPr/>
    </dgm:pt>
    <dgm:pt modelId="{F1C94DEB-5B74-4EC3-831D-4E89C2A293B0}" type="pres">
      <dgm:prSet presAssocID="{BD49AAC6-D49B-4C8E-BCE0-C677076BC52E}" presName="parTx" presStyleLbl="revTx" presStyleIdx="1" presStyleCnt="4">
        <dgm:presLayoutVars>
          <dgm:chMax val="0"/>
          <dgm:chPref val="0"/>
        </dgm:presLayoutVars>
      </dgm:prSet>
      <dgm:spPr/>
    </dgm:pt>
    <dgm:pt modelId="{108A1496-465A-434C-90F1-A7864E25DA66}" type="pres">
      <dgm:prSet presAssocID="{64E3E8ED-1709-461D-A3D5-97B0671D66BB}" presName="sibTrans" presStyleCnt="0"/>
      <dgm:spPr/>
    </dgm:pt>
    <dgm:pt modelId="{632F699E-7DDE-4F5D-8BBE-19FC4B553698}" type="pres">
      <dgm:prSet presAssocID="{E513BBD0-4EF5-4744-AEC3-619EF487942C}" presName="compNode" presStyleCnt="0"/>
      <dgm:spPr/>
    </dgm:pt>
    <dgm:pt modelId="{F5F77197-3BD3-49C0-A9FC-682AD9701137}" type="pres">
      <dgm:prSet presAssocID="{E513BBD0-4EF5-4744-AEC3-619EF487942C}" presName="bgRect" presStyleLbl="bgShp" presStyleIdx="2" presStyleCnt="4"/>
      <dgm:spPr/>
    </dgm:pt>
    <dgm:pt modelId="{AE1DAFDD-D6EC-486F-8F7A-384456E3CB0A}" type="pres">
      <dgm:prSet presAssocID="{E513BBD0-4EF5-4744-AEC3-619EF487942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96C3FF72-5B04-42DD-A6F0-4F55D1F05BF6}" type="pres">
      <dgm:prSet presAssocID="{E513BBD0-4EF5-4744-AEC3-619EF487942C}" presName="spaceRect" presStyleCnt="0"/>
      <dgm:spPr/>
    </dgm:pt>
    <dgm:pt modelId="{7CEFB842-EC9B-424B-8B71-3EA9D0A42952}" type="pres">
      <dgm:prSet presAssocID="{E513BBD0-4EF5-4744-AEC3-619EF487942C}" presName="parTx" presStyleLbl="revTx" presStyleIdx="2" presStyleCnt="4">
        <dgm:presLayoutVars>
          <dgm:chMax val="0"/>
          <dgm:chPref val="0"/>
        </dgm:presLayoutVars>
      </dgm:prSet>
      <dgm:spPr/>
    </dgm:pt>
    <dgm:pt modelId="{A13335D0-353E-4D30-BB57-ED3692E7D0FB}" type="pres">
      <dgm:prSet presAssocID="{956B04FC-46F1-4FC4-AA33-E7B08E1B8188}" presName="sibTrans" presStyleCnt="0"/>
      <dgm:spPr/>
    </dgm:pt>
    <dgm:pt modelId="{C13641E2-572F-4AA8-8A7A-89F4D227F267}" type="pres">
      <dgm:prSet presAssocID="{FF6850AA-3787-457A-A059-1FD40F39C17D}" presName="compNode" presStyleCnt="0"/>
      <dgm:spPr/>
    </dgm:pt>
    <dgm:pt modelId="{15823BFC-260A-4439-9745-C404C3B6F633}" type="pres">
      <dgm:prSet presAssocID="{FF6850AA-3787-457A-A059-1FD40F39C17D}" presName="bgRect" presStyleLbl="bgShp" presStyleIdx="3" presStyleCnt="4"/>
      <dgm:spPr/>
    </dgm:pt>
    <dgm:pt modelId="{E624536C-7662-42A8-B637-44B1EC64C9E2}" type="pres">
      <dgm:prSet presAssocID="{FF6850AA-3787-457A-A059-1FD40F39C17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9C5EFC16-00F2-49AB-A1CC-8D7513BAA19A}" type="pres">
      <dgm:prSet presAssocID="{FF6850AA-3787-457A-A059-1FD40F39C17D}" presName="spaceRect" presStyleCnt="0"/>
      <dgm:spPr/>
    </dgm:pt>
    <dgm:pt modelId="{D05404A6-E064-4B40-B390-37D003BD494A}" type="pres">
      <dgm:prSet presAssocID="{FF6850AA-3787-457A-A059-1FD40F39C17D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2E613C1F-4D64-4321-B654-4B13CE75651E}" type="presOf" srcId="{B8C021A5-06CF-491A-8EB1-11B4522D8E27}" destId="{59A1EE9F-C65D-4F6C-B6E6-29221E57D9F9}" srcOrd="0" destOrd="0" presId="urn:microsoft.com/office/officeart/2018/2/layout/IconVerticalSolidList"/>
    <dgm:cxn modelId="{0AD0AF34-9E4F-4CBC-885E-C1554561B825}" srcId="{B8C021A5-06CF-491A-8EB1-11B4522D8E27}" destId="{D18F258F-5209-4420-B71C-6606551AD404}" srcOrd="0" destOrd="0" parTransId="{A69882D9-B2B7-4D4D-9C8F-0CCE6F881722}" sibTransId="{B7BB6F52-F0DB-4AEE-B0EF-CC7633031666}"/>
    <dgm:cxn modelId="{B7969142-A1E9-4521-BDF0-85F0F329E8E0}" type="presOf" srcId="{E513BBD0-4EF5-4744-AEC3-619EF487942C}" destId="{7CEFB842-EC9B-424B-8B71-3EA9D0A42952}" srcOrd="0" destOrd="0" presId="urn:microsoft.com/office/officeart/2018/2/layout/IconVerticalSolidList"/>
    <dgm:cxn modelId="{C2363265-E974-46FB-A04C-2C3DE7991929}" srcId="{B8C021A5-06CF-491A-8EB1-11B4522D8E27}" destId="{BD49AAC6-D49B-4C8E-BCE0-C677076BC52E}" srcOrd="1" destOrd="0" parTransId="{90372F0F-A287-46CA-83D8-43820B60589D}" sibTransId="{64E3E8ED-1709-461D-A3D5-97B0671D66BB}"/>
    <dgm:cxn modelId="{0BAEDE52-1CCD-4CFD-BB9E-650F56E88756}" srcId="{B8C021A5-06CF-491A-8EB1-11B4522D8E27}" destId="{FF6850AA-3787-457A-A059-1FD40F39C17D}" srcOrd="3" destOrd="0" parTransId="{4A61AA94-131F-4E4C-A1AB-44A1CE94644C}" sibTransId="{F6763387-0257-4E21-BC5B-F9515A985575}"/>
    <dgm:cxn modelId="{FF29A97C-BD3B-412F-A834-6D79A264B6A5}" type="presOf" srcId="{FF6850AA-3787-457A-A059-1FD40F39C17D}" destId="{D05404A6-E064-4B40-B390-37D003BD494A}" srcOrd="0" destOrd="0" presId="urn:microsoft.com/office/officeart/2018/2/layout/IconVerticalSolidList"/>
    <dgm:cxn modelId="{583266A0-0712-4540-9138-2FF241422120}" type="presOf" srcId="{BD49AAC6-D49B-4C8E-BCE0-C677076BC52E}" destId="{F1C94DEB-5B74-4EC3-831D-4E89C2A293B0}" srcOrd="0" destOrd="0" presId="urn:microsoft.com/office/officeart/2018/2/layout/IconVerticalSolidList"/>
    <dgm:cxn modelId="{FBF626B1-2EA2-4E8D-AF1B-C93317E94A46}" type="presOf" srcId="{D18F258F-5209-4420-B71C-6606551AD404}" destId="{03562E38-1708-449E-A960-B1C505164CA9}" srcOrd="0" destOrd="0" presId="urn:microsoft.com/office/officeart/2018/2/layout/IconVerticalSolidList"/>
    <dgm:cxn modelId="{490CE4D3-2FF4-4954-A24B-F9158009A69F}" srcId="{B8C021A5-06CF-491A-8EB1-11B4522D8E27}" destId="{E513BBD0-4EF5-4744-AEC3-619EF487942C}" srcOrd="2" destOrd="0" parTransId="{042A0ABC-8A9D-4238-9455-DC074C543BE9}" sibTransId="{956B04FC-46F1-4FC4-AA33-E7B08E1B8188}"/>
    <dgm:cxn modelId="{D388E2B7-53FB-410D-AAD7-22D8A3498681}" type="presParOf" srcId="{59A1EE9F-C65D-4F6C-B6E6-29221E57D9F9}" destId="{5A58B3CD-3707-407F-AE7E-E36530161E77}" srcOrd="0" destOrd="0" presId="urn:microsoft.com/office/officeart/2018/2/layout/IconVerticalSolidList"/>
    <dgm:cxn modelId="{9B7DCCFA-0AD5-44C1-A2B5-5149460D96D5}" type="presParOf" srcId="{5A58B3CD-3707-407F-AE7E-E36530161E77}" destId="{1176A692-A7CD-4B34-8D85-02A02AB98EA6}" srcOrd="0" destOrd="0" presId="urn:microsoft.com/office/officeart/2018/2/layout/IconVerticalSolidList"/>
    <dgm:cxn modelId="{5F1E6C02-5D93-4D40-AF66-71FBE3115CD4}" type="presParOf" srcId="{5A58B3CD-3707-407F-AE7E-E36530161E77}" destId="{2BBAF9F1-00C7-4627-8FF4-4435B270B19E}" srcOrd="1" destOrd="0" presId="urn:microsoft.com/office/officeart/2018/2/layout/IconVerticalSolidList"/>
    <dgm:cxn modelId="{D2DACC6B-AB98-40A7-ABED-CE18C89B6AA9}" type="presParOf" srcId="{5A58B3CD-3707-407F-AE7E-E36530161E77}" destId="{42EEBBCD-2791-418E-962E-667257E71FC1}" srcOrd="2" destOrd="0" presId="urn:microsoft.com/office/officeart/2018/2/layout/IconVerticalSolidList"/>
    <dgm:cxn modelId="{0EDE37D6-D0F8-48FC-BAFD-371E389969BC}" type="presParOf" srcId="{5A58B3CD-3707-407F-AE7E-E36530161E77}" destId="{03562E38-1708-449E-A960-B1C505164CA9}" srcOrd="3" destOrd="0" presId="urn:microsoft.com/office/officeart/2018/2/layout/IconVerticalSolidList"/>
    <dgm:cxn modelId="{CF82DCAC-5D86-4EAC-8C84-A93E34933F3F}" type="presParOf" srcId="{59A1EE9F-C65D-4F6C-B6E6-29221E57D9F9}" destId="{EAA67073-72A5-425E-A2BD-1ADDD0EB2268}" srcOrd="1" destOrd="0" presId="urn:microsoft.com/office/officeart/2018/2/layout/IconVerticalSolidList"/>
    <dgm:cxn modelId="{AC15E51C-39BE-49BA-95C2-BCCF40F1744F}" type="presParOf" srcId="{59A1EE9F-C65D-4F6C-B6E6-29221E57D9F9}" destId="{379C774E-CDCD-4231-9C8D-DE2EAE66B520}" srcOrd="2" destOrd="0" presId="urn:microsoft.com/office/officeart/2018/2/layout/IconVerticalSolidList"/>
    <dgm:cxn modelId="{042F2994-6CBE-43D0-9C72-9AB20408E0FB}" type="presParOf" srcId="{379C774E-CDCD-4231-9C8D-DE2EAE66B520}" destId="{265D2991-37FD-4EFA-9AD0-4B6F061250DD}" srcOrd="0" destOrd="0" presId="urn:microsoft.com/office/officeart/2018/2/layout/IconVerticalSolidList"/>
    <dgm:cxn modelId="{9368C82F-8BF9-482A-B643-B0A8A5A9B142}" type="presParOf" srcId="{379C774E-CDCD-4231-9C8D-DE2EAE66B520}" destId="{2172F064-8A16-433E-97E4-D428EEBBFF3A}" srcOrd="1" destOrd="0" presId="urn:microsoft.com/office/officeart/2018/2/layout/IconVerticalSolidList"/>
    <dgm:cxn modelId="{704B2416-FA2E-41B7-904E-F410B2E7F057}" type="presParOf" srcId="{379C774E-CDCD-4231-9C8D-DE2EAE66B520}" destId="{B13D0FD8-1F2D-456F-974F-07A19DB1173B}" srcOrd="2" destOrd="0" presId="urn:microsoft.com/office/officeart/2018/2/layout/IconVerticalSolidList"/>
    <dgm:cxn modelId="{9FEFE313-0713-4A73-9512-C19BD4C0EC4B}" type="presParOf" srcId="{379C774E-CDCD-4231-9C8D-DE2EAE66B520}" destId="{F1C94DEB-5B74-4EC3-831D-4E89C2A293B0}" srcOrd="3" destOrd="0" presId="urn:microsoft.com/office/officeart/2018/2/layout/IconVerticalSolidList"/>
    <dgm:cxn modelId="{FC7EDAC9-5FCE-40F2-889B-EAE8F5D8A232}" type="presParOf" srcId="{59A1EE9F-C65D-4F6C-B6E6-29221E57D9F9}" destId="{108A1496-465A-434C-90F1-A7864E25DA66}" srcOrd="3" destOrd="0" presId="urn:microsoft.com/office/officeart/2018/2/layout/IconVerticalSolidList"/>
    <dgm:cxn modelId="{66C1B9A7-A969-4D4F-8C4F-41203A1E4CF1}" type="presParOf" srcId="{59A1EE9F-C65D-4F6C-B6E6-29221E57D9F9}" destId="{632F699E-7DDE-4F5D-8BBE-19FC4B553698}" srcOrd="4" destOrd="0" presId="urn:microsoft.com/office/officeart/2018/2/layout/IconVerticalSolidList"/>
    <dgm:cxn modelId="{FC34745A-F2D6-4A13-885A-A1281943B79D}" type="presParOf" srcId="{632F699E-7DDE-4F5D-8BBE-19FC4B553698}" destId="{F5F77197-3BD3-49C0-A9FC-682AD9701137}" srcOrd="0" destOrd="0" presId="urn:microsoft.com/office/officeart/2018/2/layout/IconVerticalSolidList"/>
    <dgm:cxn modelId="{5531A6BE-7B5D-4F75-BA7A-99BC1A8F82E3}" type="presParOf" srcId="{632F699E-7DDE-4F5D-8BBE-19FC4B553698}" destId="{AE1DAFDD-D6EC-486F-8F7A-384456E3CB0A}" srcOrd="1" destOrd="0" presId="urn:microsoft.com/office/officeart/2018/2/layout/IconVerticalSolidList"/>
    <dgm:cxn modelId="{C3A55D9E-F305-4D6A-B30C-F31B7B69C8B5}" type="presParOf" srcId="{632F699E-7DDE-4F5D-8BBE-19FC4B553698}" destId="{96C3FF72-5B04-42DD-A6F0-4F55D1F05BF6}" srcOrd="2" destOrd="0" presId="urn:microsoft.com/office/officeart/2018/2/layout/IconVerticalSolidList"/>
    <dgm:cxn modelId="{B908772D-EDA3-413D-A896-A401740F6C8E}" type="presParOf" srcId="{632F699E-7DDE-4F5D-8BBE-19FC4B553698}" destId="{7CEFB842-EC9B-424B-8B71-3EA9D0A42952}" srcOrd="3" destOrd="0" presId="urn:microsoft.com/office/officeart/2018/2/layout/IconVerticalSolidList"/>
    <dgm:cxn modelId="{AD9C53E0-DFB9-4504-8F85-5E2CA5ED0E79}" type="presParOf" srcId="{59A1EE9F-C65D-4F6C-B6E6-29221E57D9F9}" destId="{A13335D0-353E-4D30-BB57-ED3692E7D0FB}" srcOrd="5" destOrd="0" presId="urn:microsoft.com/office/officeart/2018/2/layout/IconVerticalSolidList"/>
    <dgm:cxn modelId="{A1DFD570-5072-490D-A513-77917CDC72B2}" type="presParOf" srcId="{59A1EE9F-C65D-4F6C-B6E6-29221E57D9F9}" destId="{C13641E2-572F-4AA8-8A7A-89F4D227F267}" srcOrd="6" destOrd="0" presId="urn:microsoft.com/office/officeart/2018/2/layout/IconVerticalSolidList"/>
    <dgm:cxn modelId="{6A659F29-C745-4429-B569-10EA9AA3A0A3}" type="presParOf" srcId="{C13641E2-572F-4AA8-8A7A-89F4D227F267}" destId="{15823BFC-260A-4439-9745-C404C3B6F633}" srcOrd="0" destOrd="0" presId="urn:microsoft.com/office/officeart/2018/2/layout/IconVerticalSolidList"/>
    <dgm:cxn modelId="{60996F53-EB7B-49D2-9E01-28A765940E98}" type="presParOf" srcId="{C13641E2-572F-4AA8-8A7A-89F4D227F267}" destId="{E624536C-7662-42A8-B637-44B1EC64C9E2}" srcOrd="1" destOrd="0" presId="urn:microsoft.com/office/officeart/2018/2/layout/IconVerticalSolidList"/>
    <dgm:cxn modelId="{6ADF0C4F-4960-4C4C-843F-0BA473E15CF1}" type="presParOf" srcId="{C13641E2-572F-4AA8-8A7A-89F4D227F267}" destId="{9C5EFC16-00F2-49AB-A1CC-8D7513BAA19A}" srcOrd="2" destOrd="0" presId="urn:microsoft.com/office/officeart/2018/2/layout/IconVerticalSolidList"/>
    <dgm:cxn modelId="{84A4DA63-217E-4891-9A5E-281186DC5DE6}" type="presParOf" srcId="{C13641E2-572F-4AA8-8A7A-89F4D227F267}" destId="{D05404A6-E064-4B40-B390-37D003BD494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FC901A1-D422-4DA4-A653-6DABD1080F4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2260337-F92F-4516-9149-350907CA504B}">
      <dgm:prSet/>
      <dgm:spPr/>
      <dgm:t>
        <a:bodyPr/>
        <a:lstStyle/>
        <a:p>
          <a:r>
            <a:rPr lang="en-GB"/>
            <a:t>Must be submitted on time. </a:t>
          </a:r>
          <a:endParaRPr lang="en-US" dirty="0"/>
        </a:p>
      </dgm:t>
    </dgm:pt>
    <dgm:pt modelId="{153153FD-C0BF-4795-96E4-437F8E852450}" type="parTrans" cxnId="{2F012985-5F5B-4381-80D3-4BF99B02DCF4}">
      <dgm:prSet/>
      <dgm:spPr/>
      <dgm:t>
        <a:bodyPr/>
        <a:lstStyle/>
        <a:p>
          <a:endParaRPr lang="en-US"/>
        </a:p>
      </dgm:t>
    </dgm:pt>
    <dgm:pt modelId="{CD80FF2B-01E9-4705-8742-BC66A6E6F86A}" type="sibTrans" cxnId="{2F012985-5F5B-4381-80D3-4BF99B02DCF4}">
      <dgm:prSet/>
      <dgm:spPr/>
      <dgm:t>
        <a:bodyPr/>
        <a:lstStyle/>
        <a:p>
          <a:endParaRPr lang="en-US"/>
        </a:p>
      </dgm:t>
    </dgm:pt>
    <dgm:pt modelId="{73D3F1DC-D50E-4551-8057-2ABBD1340ED1}">
      <dgm:prSet/>
      <dgm:spPr/>
      <dgm:t>
        <a:bodyPr/>
        <a:lstStyle/>
        <a:p>
          <a:r>
            <a:rPr lang="en-GB"/>
            <a:t>If it is up to a week late it is capped at 40%. </a:t>
          </a:r>
          <a:endParaRPr lang="en-US"/>
        </a:p>
      </dgm:t>
    </dgm:pt>
    <dgm:pt modelId="{3FA54BE5-B1A6-49DC-984C-306CABA25B4D}" type="parTrans" cxnId="{0275BAB8-C6C3-4A76-B8B2-9AE9B13738C1}">
      <dgm:prSet/>
      <dgm:spPr/>
      <dgm:t>
        <a:bodyPr/>
        <a:lstStyle/>
        <a:p>
          <a:endParaRPr lang="en-US"/>
        </a:p>
      </dgm:t>
    </dgm:pt>
    <dgm:pt modelId="{7B9DE281-BDDF-4659-A084-5C9285B30F81}" type="sibTrans" cxnId="{0275BAB8-C6C3-4A76-B8B2-9AE9B13738C1}">
      <dgm:prSet/>
      <dgm:spPr/>
      <dgm:t>
        <a:bodyPr/>
        <a:lstStyle/>
        <a:p>
          <a:endParaRPr lang="en-US"/>
        </a:p>
      </dgm:t>
    </dgm:pt>
    <dgm:pt modelId="{76BBF540-3629-4720-8507-48EC46F944E6}">
      <dgm:prSet/>
      <dgm:spPr/>
      <dgm:t>
        <a:bodyPr/>
        <a:lstStyle/>
        <a:p>
          <a:r>
            <a:rPr lang="en-GB"/>
            <a:t>If it is over a week late it is capped at 0%. </a:t>
          </a:r>
          <a:endParaRPr lang="en-US"/>
        </a:p>
      </dgm:t>
    </dgm:pt>
    <dgm:pt modelId="{AED3E890-6C2E-4DD8-A678-B3642F412754}" type="parTrans" cxnId="{BB417E2F-5C6D-48B1-B3DB-BF2B88AC096D}">
      <dgm:prSet/>
      <dgm:spPr/>
      <dgm:t>
        <a:bodyPr/>
        <a:lstStyle/>
        <a:p>
          <a:endParaRPr lang="en-US"/>
        </a:p>
      </dgm:t>
    </dgm:pt>
    <dgm:pt modelId="{2FB3845B-D7A7-4ECD-8CC6-B0D59DD89432}" type="sibTrans" cxnId="{BB417E2F-5C6D-48B1-B3DB-BF2B88AC096D}">
      <dgm:prSet/>
      <dgm:spPr/>
      <dgm:t>
        <a:bodyPr/>
        <a:lstStyle/>
        <a:p>
          <a:endParaRPr lang="en-US"/>
        </a:p>
      </dgm:t>
    </dgm:pt>
    <dgm:pt modelId="{C773891F-35D4-4AA1-97EC-C319C98C2807}">
      <dgm:prSet/>
      <dgm:spPr/>
      <dgm:t>
        <a:bodyPr/>
        <a:lstStyle/>
        <a:p>
          <a:r>
            <a:rPr lang="en-GB" dirty="0"/>
            <a:t>If you are unable to submit your assignment, you need to apply for extenuating circumstances. </a:t>
          </a:r>
          <a:endParaRPr lang="en-US" dirty="0"/>
        </a:p>
      </dgm:t>
    </dgm:pt>
    <dgm:pt modelId="{10125886-575F-48EA-B888-74D183948C30}" type="parTrans" cxnId="{978DA2AA-287D-475B-96C7-84EDCC8E15A4}">
      <dgm:prSet/>
      <dgm:spPr/>
      <dgm:t>
        <a:bodyPr/>
        <a:lstStyle/>
        <a:p>
          <a:endParaRPr lang="en-US"/>
        </a:p>
      </dgm:t>
    </dgm:pt>
    <dgm:pt modelId="{231C83E0-A1DB-479A-A691-2701C8032442}" type="sibTrans" cxnId="{978DA2AA-287D-475B-96C7-84EDCC8E15A4}">
      <dgm:prSet/>
      <dgm:spPr/>
      <dgm:t>
        <a:bodyPr/>
        <a:lstStyle/>
        <a:p>
          <a:endParaRPr lang="en-US"/>
        </a:p>
      </dgm:t>
    </dgm:pt>
    <dgm:pt modelId="{859F3A3D-A977-4AE4-8700-CEB3BECB49D5}" type="pres">
      <dgm:prSet presAssocID="{FFC901A1-D422-4DA4-A653-6DABD1080F4B}" presName="root" presStyleCnt="0">
        <dgm:presLayoutVars>
          <dgm:dir/>
          <dgm:resizeHandles val="exact"/>
        </dgm:presLayoutVars>
      </dgm:prSet>
      <dgm:spPr/>
    </dgm:pt>
    <dgm:pt modelId="{65AEAC4C-93CB-4E9D-947D-0AC51C90723D}" type="pres">
      <dgm:prSet presAssocID="{12260337-F92F-4516-9149-350907CA504B}" presName="compNode" presStyleCnt="0"/>
      <dgm:spPr/>
    </dgm:pt>
    <dgm:pt modelId="{A83071A8-94C3-44DF-B0C7-1EB89DA076DB}" type="pres">
      <dgm:prSet presAssocID="{12260337-F92F-4516-9149-350907CA504B}" presName="bgRect" presStyleLbl="bgShp" presStyleIdx="0" presStyleCnt="4"/>
      <dgm:spPr/>
    </dgm:pt>
    <dgm:pt modelId="{2422BE6D-DEEF-4D6D-AFB5-DDECB1CD95D8}" type="pres">
      <dgm:prSet presAssocID="{12260337-F92F-4516-9149-350907CA504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9F40F15E-42CA-41C1-95E8-D4ED6FDE5473}" type="pres">
      <dgm:prSet presAssocID="{12260337-F92F-4516-9149-350907CA504B}" presName="spaceRect" presStyleCnt="0"/>
      <dgm:spPr/>
    </dgm:pt>
    <dgm:pt modelId="{E239BCC7-DFBC-4D2F-9090-68278CE69B1F}" type="pres">
      <dgm:prSet presAssocID="{12260337-F92F-4516-9149-350907CA504B}" presName="parTx" presStyleLbl="revTx" presStyleIdx="0" presStyleCnt="4">
        <dgm:presLayoutVars>
          <dgm:chMax val="0"/>
          <dgm:chPref val="0"/>
        </dgm:presLayoutVars>
      </dgm:prSet>
      <dgm:spPr/>
    </dgm:pt>
    <dgm:pt modelId="{B35A2332-6893-4017-9F5B-0425C237B9B7}" type="pres">
      <dgm:prSet presAssocID="{CD80FF2B-01E9-4705-8742-BC66A6E6F86A}" presName="sibTrans" presStyleCnt="0"/>
      <dgm:spPr/>
    </dgm:pt>
    <dgm:pt modelId="{1DC371C7-4956-444E-B1EA-0C097C1F587F}" type="pres">
      <dgm:prSet presAssocID="{73D3F1DC-D50E-4551-8057-2ABBD1340ED1}" presName="compNode" presStyleCnt="0"/>
      <dgm:spPr/>
    </dgm:pt>
    <dgm:pt modelId="{A4AA2F33-3824-4D01-8A09-A608FB9E4EF0}" type="pres">
      <dgm:prSet presAssocID="{73D3F1DC-D50E-4551-8057-2ABBD1340ED1}" presName="bgRect" presStyleLbl="bgShp" presStyleIdx="1" presStyleCnt="4"/>
      <dgm:spPr/>
    </dgm:pt>
    <dgm:pt modelId="{6858E278-1695-4A3C-B53E-1321EF051E10}" type="pres">
      <dgm:prSet presAssocID="{73D3F1DC-D50E-4551-8057-2ABBD1340ED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159E75A1-449E-4273-80D9-A92E7AB0CCB6}" type="pres">
      <dgm:prSet presAssocID="{73D3F1DC-D50E-4551-8057-2ABBD1340ED1}" presName="spaceRect" presStyleCnt="0"/>
      <dgm:spPr/>
    </dgm:pt>
    <dgm:pt modelId="{A2F7C5FE-DF23-4316-8363-05715A7F81C0}" type="pres">
      <dgm:prSet presAssocID="{73D3F1DC-D50E-4551-8057-2ABBD1340ED1}" presName="parTx" presStyleLbl="revTx" presStyleIdx="1" presStyleCnt="4">
        <dgm:presLayoutVars>
          <dgm:chMax val="0"/>
          <dgm:chPref val="0"/>
        </dgm:presLayoutVars>
      </dgm:prSet>
      <dgm:spPr/>
    </dgm:pt>
    <dgm:pt modelId="{B12441B9-124C-4F14-9D61-54A0538E3957}" type="pres">
      <dgm:prSet presAssocID="{7B9DE281-BDDF-4659-A084-5C9285B30F81}" presName="sibTrans" presStyleCnt="0"/>
      <dgm:spPr/>
    </dgm:pt>
    <dgm:pt modelId="{71B86633-158E-472B-9FDA-8F304611BBEE}" type="pres">
      <dgm:prSet presAssocID="{76BBF540-3629-4720-8507-48EC46F944E6}" presName="compNode" presStyleCnt="0"/>
      <dgm:spPr/>
    </dgm:pt>
    <dgm:pt modelId="{7EC17D62-6099-45B9-963D-4D056A03EE6D}" type="pres">
      <dgm:prSet presAssocID="{76BBF540-3629-4720-8507-48EC46F944E6}" presName="bgRect" presStyleLbl="bgShp" presStyleIdx="2" presStyleCnt="4"/>
      <dgm:spPr/>
    </dgm:pt>
    <dgm:pt modelId="{3CC685C6-7D92-4C45-B073-2147082F3663}" type="pres">
      <dgm:prSet presAssocID="{76BBF540-3629-4720-8507-48EC46F944E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thly calendar"/>
        </a:ext>
      </dgm:extLst>
    </dgm:pt>
    <dgm:pt modelId="{DC6AE5BD-0B69-4841-A2F8-4843540AA9D9}" type="pres">
      <dgm:prSet presAssocID="{76BBF540-3629-4720-8507-48EC46F944E6}" presName="spaceRect" presStyleCnt="0"/>
      <dgm:spPr/>
    </dgm:pt>
    <dgm:pt modelId="{B6289C42-9368-45F3-9060-83E4E126AAF7}" type="pres">
      <dgm:prSet presAssocID="{76BBF540-3629-4720-8507-48EC46F944E6}" presName="parTx" presStyleLbl="revTx" presStyleIdx="2" presStyleCnt="4">
        <dgm:presLayoutVars>
          <dgm:chMax val="0"/>
          <dgm:chPref val="0"/>
        </dgm:presLayoutVars>
      </dgm:prSet>
      <dgm:spPr/>
    </dgm:pt>
    <dgm:pt modelId="{8FE53406-22B3-4EBD-B2EB-8367A52C0F74}" type="pres">
      <dgm:prSet presAssocID="{2FB3845B-D7A7-4ECD-8CC6-B0D59DD89432}" presName="sibTrans" presStyleCnt="0"/>
      <dgm:spPr/>
    </dgm:pt>
    <dgm:pt modelId="{808C0E72-7628-412E-9BE5-90D8EDD6DEC8}" type="pres">
      <dgm:prSet presAssocID="{C773891F-35D4-4AA1-97EC-C319C98C2807}" presName="compNode" presStyleCnt="0"/>
      <dgm:spPr/>
    </dgm:pt>
    <dgm:pt modelId="{0933E74C-56C6-4B27-B000-968F95ACFC94}" type="pres">
      <dgm:prSet presAssocID="{C773891F-35D4-4AA1-97EC-C319C98C2807}" presName="bgRect" presStyleLbl="bgShp" presStyleIdx="3" presStyleCnt="4"/>
      <dgm:spPr/>
    </dgm:pt>
    <dgm:pt modelId="{96BC51AC-B907-4489-93BB-949746C02A41}" type="pres">
      <dgm:prSet presAssocID="{C773891F-35D4-4AA1-97EC-C319C98C280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6BB80A17-4E13-448E-B61F-66E419C0BA58}" type="pres">
      <dgm:prSet presAssocID="{C773891F-35D4-4AA1-97EC-C319C98C2807}" presName="spaceRect" presStyleCnt="0"/>
      <dgm:spPr/>
    </dgm:pt>
    <dgm:pt modelId="{0FE1C1F2-0508-47D0-A676-D7DD3D9F9862}" type="pres">
      <dgm:prSet presAssocID="{C773891F-35D4-4AA1-97EC-C319C98C2807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BB417E2F-5C6D-48B1-B3DB-BF2B88AC096D}" srcId="{FFC901A1-D422-4DA4-A653-6DABD1080F4B}" destId="{76BBF540-3629-4720-8507-48EC46F944E6}" srcOrd="2" destOrd="0" parTransId="{AED3E890-6C2E-4DD8-A678-B3642F412754}" sibTransId="{2FB3845B-D7A7-4ECD-8CC6-B0D59DD89432}"/>
    <dgm:cxn modelId="{664D9F3A-0E0D-4C69-9420-A92996049446}" type="presOf" srcId="{76BBF540-3629-4720-8507-48EC46F944E6}" destId="{B6289C42-9368-45F3-9060-83E4E126AAF7}" srcOrd="0" destOrd="0" presId="urn:microsoft.com/office/officeart/2018/2/layout/IconVerticalSolidList"/>
    <dgm:cxn modelId="{648F093B-8A3F-489E-A3E8-DBB5C0B331CE}" type="presOf" srcId="{12260337-F92F-4516-9149-350907CA504B}" destId="{E239BCC7-DFBC-4D2F-9090-68278CE69B1F}" srcOrd="0" destOrd="0" presId="urn:microsoft.com/office/officeart/2018/2/layout/IconVerticalSolidList"/>
    <dgm:cxn modelId="{2F012985-5F5B-4381-80D3-4BF99B02DCF4}" srcId="{FFC901A1-D422-4DA4-A653-6DABD1080F4B}" destId="{12260337-F92F-4516-9149-350907CA504B}" srcOrd="0" destOrd="0" parTransId="{153153FD-C0BF-4795-96E4-437F8E852450}" sibTransId="{CD80FF2B-01E9-4705-8742-BC66A6E6F86A}"/>
    <dgm:cxn modelId="{978DA2AA-287D-475B-96C7-84EDCC8E15A4}" srcId="{FFC901A1-D422-4DA4-A653-6DABD1080F4B}" destId="{C773891F-35D4-4AA1-97EC-C319C98C2807}" srcOrd="3" destOrd="0" parTransId="{10125886-575F-48EA-B888-74D183948C30}" sibTransId="{231C83E0-A1DB-479A-A691-2701C8032442}"/>
    <dgm:cxn modelId="{9E054EAB-5249-4244-B062-FE86A1CDBF1F}" type="presOf" srcId="{FFC901A1-D422-4DA4-A653-6DABD1080F4B}" destId="{859F3A3D-A977-4AE4-8700-CEB3BECB49D5}" srcOrd="0" destOrd="0" presId="urn:microsoft.com/office/officeart/2018/2/layout/IconVerticalSolidList"/>
    <dgm:cxn modelId="{0275BAB8-C6C3-4A76-B8B2-9AE9B13738C1}" srcId="{FFC901A1-D422-4DA4-A653-6DABD1080F4B}" destId="{73D3F1DC-D50E-4551-8057-2ABBD1340ED1}" srcOrd="1" destOrd="0" parTransId="{3FA54BE5-B1A6-49DC-984C-306CABA25B4D}" sibTransId="{7B9DE281-BDDF-4659-A084-5C9285B30F81}"/>
    <dgm:cxn modelId="{66D5AFCC-7070-4F43-8EE5-604DC1A38877}" type="presOf" srcId="{C773891F-35D4-4AA1-97EC-C319C98C2807}" destId="{0FE1C1F2-0508-47D0-A676-D7DD3D9F9862}" srcOrd="0" destOrd="0" presId="urn:microsoft.com/office/officeart/2018/2/layout/IconVerticalSolidList"/>
    <dgm:cxn modelId="{90303DFF-CDAF-4779-8F59-84CB7B9C7AD8}" type="presOf" srcId="{73D3F1DC-D50E-4551-8057-2ABBD1340ED1}" destId="{A2F7C5FE-DF23-4316-8363-05715A7F81C0}" srcOrd="0" destOrd="0" presId="urn:microsoft.com/office/officeart/2018/2/layout/IconVerticalSolidList"/>
    <dgm:cxn modelId="{FCF711B0-5DBC-46BF-B68F-EFCE921917A1}" type="presParOf" srcId="{859F3A3D-A977-4AE4-8700-CEB3BECB49D5}" destId="{65AEAC4C-93CB-4E9D-947D-0AC51C90723D}" srcOrd="0" destOrd="0" presId="urn:microsoft.com/office/officeart/2018/2/layout/IconVerticalSolidList"/>
    <dgm:cxn modelId="{E17A67A0-F494-49A2-A373-F8464A0D2BFB}" type="presParOf" srcId="{65AEAC4C-93CB-4E9D-947D-0AC51C90723D}" destId="{A83071A8-94C3-44DF-B0C7-1EB89DA076DB}" srcOrd="0" destOrd="0" presId="urn:microsoft.com/office/officeart/2018/2/layout/IconVerticalSolidList"/>
    <dgm:cxn modelId="{0EE61704-FAB8-4ECC-BB75-3AA05AD17C3C}" type="presParOf" srcId="{65AEAC4C-93CB-4E9D-947D-0AC51C90723D}" destId="{2422BE6D-DEEF-4D6D-AFB5-DDECB1CD95D8}" srcOrd="1" destOrd="0" presId="urn:microsoft.com/office/officeart/2018/2/layout/IconVerticalSolidList"/>
    <dgm:cxn modelId="{DE976D90-E9C1-44E7-88C2-9D44B191FE10}" type="presParOf" srcId="{65AEAC4C-93CB-4E9D-947D-0AC51C90723D}" destId="{9F40F15E-42CA-41C1-95E8-D4ED6FDE5473}" srcOrd="2" destOrd="0" presId="urn:microsoft.com/office/officeart/2018/2/layout/IconVerticalSolidList"/>
    <dgm:cxn modelId="{24A23DD9-D8A3-4A46-B3C2-7198096ABC36}" type="presParOf" srcId="{65AEAC4C-93CB-4E9D-947D-0AC51C90723D}" destId="{E239BCC7-DFBC-4D2F-9090-68278CE69B1F}" srcOrd="3" destOrd="0" presId="urn:microsoft.com/office/officeart/2018/2/layout/IconVerticalSolidList"/>
    <dgm:cxn modelId="{DF62FEA7-D1D0-42E6-8A9C-A7EFDDBA761A}" type="presParOf" srcId="{859F3A3D-A977-4AE4-8700-CEB3BECB49D5}" destId="{B35A2332-6893-4017-9F5B-0425C237B9B7}" srcOrd="1" destOrd="0" presId="urn:microsoft.com/office/officeart/2018/2/layout/IconVerticalSolidList"/>
    <dgm:cxn modelId="{587CC6B7-EC54-4C0D-A120-99FF8737F508}" type="presParOf" srcId="{859F3A3D-A977-4AE4-8700-CEB3BECB49D5}" destId="{1DC371C7-4956-444E-B1EA-0C097C1F587F}" srcOrd="2" destOrd="0" presId="urn:microsoft.com/office/officeart/2018/2/layout/IconVerticalSolidList"/>
    <dgm:cxn modelId="{44EEA163-E110-4213-BA48-0A21B5074B81}" type="presParOf" srcId="{1DC371C7-4956-444E-B1EA-0C097C1F587F}" destId="{A4AA2F33-3824-4D01-8A09-A608FB9E4EF0}" srcOrd="0" destOrd="0" presId="urn:microsoft.com/office/officeart/2018/2/layout/IconVerticalSolidList"/>
    <dgm:cxn modelId="{DB1BCEA2-6E52-41DB-8EDB-06FC4A162FC0}" type="presParOf" srcId="{1DC371C7-4956-444E-B1EA-0C097C1F587F}" destId="{6858E278-1695-4A3C-B53E-1321EF051E10}" srcOrd="1" destOrd="0" presId="urn:microsoft.com/office/officeart/2018/2/layout/IconVerticalSolidList"/>
    <dgm:cxn modelId="{92B15B3B-D9D8-45C1-BF48-6C28D6BE5FCC}" type="presParOf" srcId="{1DC371C7-4956-444E-B1EA-0C097C1F587F}" destId="{159E75A1-449E-4273-80D9-A92E7AB0CCB6}" srcOrd="2" destOrd="0" presId="urn:microsoft.com/office/officeart/2018/2/layout/IconVerticalSolidList"/>
    <dgm:cxn modelId="{9EA1E984-1666-4ED9-91AE-23DF5ED8A9A8}" type="presParOf" srcId="{1DC371C7-4956-444E-B1EA-0C097C1F587F}" destId="{A2F7C5FE-DF23-4316-8363-05715A7F81C0}" srcOrd="3" destOrd="0" presId="urn:microsoft.com/office/officeart/2018/2/layout/IconVerticalSolidList"/>
    <dgm:cxn modelId="{1D294989-774C-479D-9A2B-5875595F800D}" type="presParOf" srcId="{859F3A3D-A977-4AE4-8700-CEB3BECB49D5}" destId="{B12441B9-124C-4F14-9D61-54A0538E3957}" srcOrd="3" destOrd="0" presId="urn:microsoft.com/office/officeart/2018/2/layout/IconVerticalSolidList"/>
    <dgm:cxn modelId="{C98468CD-3263-42BD-AAED-C0F034AC85FA}" type="presParOf" srcId="{859F3A3D-A977-4AE4-8700-CEB3BECB49D5}" destId="{71B86633-158E-472B-9FDA-8F304611BBEE}" srcOrd="4" destOrd="0" presId="urn:microsoft.com/office/officeart/2018/2/layout/IconVerticalSolidList"/>
    <dgm:cxn modelId="{24D5BF65-0A43-4249-B472-E4C081C3272D}" type="presParOf" srcId="{71B86633-158E-472B-9FDA-8F304611BBEE}" destId="{7EC17D62-6099-45B9-963D-4D056A03EE6D}" srcOrd="0" destOrd="0" presId="urn:microsoft.com/office/officeart/2018/2/layout/IconVerticalSolidList"/>
    <dgm:cxn modelId="{C7AE013D-8600-494A-87F3-5D7B8DB3126E}" type="presParOf" srcId="{71B86633-158E-472B-9FDA-8F304611BBEE}" destId="{3CC685C6-7D92-4C45-B073-2147082F3663}" srcOrd="1" destOrd="0" presId="urn:microsoft.com/office/officeart/2018/2/layout/IconVerticalSolidList"/>
    <dgm:cxn modelId="{0FA3AA4C-17D0-48D5-9AD6-814EE07ACEC6}" type="presParOf" srcId="{71B86633-158E-472B-9FDA-8F304611BBEE}" destId="{DC6AE5BD-0B69-4841-A2F8-4843540AA9D9}" srcOrd="2" destOrd="0" presId="urn:microsoft.com/office/officeart/2018/2/layout/IconVerticalSolidList"/>
    <dgm:cxn modelId="{F4D74E40-49E4-46A1-8B83-5BD29683B665}" type="presParOf" srcId="{71B86633-158E-472B-9FDA-8F304611BBEE}" destId="{B6289C42-9368-45F3-9060-83E4E126AAF7}" srcOrd="3" destOrd="0" presId="urn:microsoft.com/office/officeart/2018/2/layout/IconVerticalSolidList"/>
    <dgm:cxn modelId="{799D1BEC-4681-417C-96A2-8B22328A2F97}" type="presParOf" srcId="{859F3A3D-A977-4AE4-8700-CEB3BECB49D5}" destId="{8FE53406-22B3-4EBD-B2EB-8367A52C0F74}" srcOrd="5" destOrd="0" presId="urn:microsoft.com/office/officeart/2018/2/layout/IconVerticalSolidList"/>
    <dgm:cxn modelId="{9B92D798-513F-482E-975B-630211917D46}" type="presParOf" srcId="{859F3A3D-A977-4AE4-8700-CEB3BECB49D5}" destId="{808C0E72-7628-412E-9BE5-90D8EDD6DEC8}" srcOrd="6" destOrd="0" presId="urn:microsoft.com/office/officeart/2018/2/layout/IconVerticalSolidList"/>
    <dgm:cxn modelId="{D6488A1F-1029-443B-A355-3A76B29ED60D}" type="presParOf" srcId="{808C0E72-7628-412E-9BE5-90D8EDD6DEC8}" destId="{0933E74C-56C6-4B27-B000-968F95ACFC94}" srcOrd="0" destOrd="0" presId="urn:microsoft.com/office/officeart/2018/2/layout/IconVerticalSolidList"/>
    <dgm:cxn modelId="{E98D5FF2-F49D-4B03-BF3A-12B247D56284}" type="presParOf" srcId="{808C0E72-7628-412E-9BE5-90D8EDD6DEC8}" destId="{96BC51AC-B907-4489-93BB-949746C02A41}" srcOrd="1" destOrd="0" presId="urn:microsoft.com/office/officeart/2018/2/layout/IconVerticalSolidList"/>
    <dgm:cxn modelId="{9528C102-138A-4D57-A479-FC7EC9776847}" type="presParOf" srcId="{808C0E72-7628-412E-9BE5-90D8EDD6DEC8}" destId="{6BB80A17-4E13-448E-B61F-66E419C0BA58}" srcOrd="2" destOrd="0" presId="urn:microsoft.com/office/officeart/2018/2/layout/IconVerticalSolidList"/>
    <dgm:cxn modelId="{F02BF3F7-5B4C-4E20-A1EF-CE9595555E08}" type="presParOf" srcId="{808C0E72-7628-412E-9BE5-90D8EDD6DEC8}" destId="{0FE1C1F2-0508-47D0-A676-D7DD3D9F986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2D71E7D-A091-44EF-BDAE-46BDC9E89F4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87C3DF1-05F2-477A-B848-1D702CCF12BB}">
      <dgm:prSet/>
      <dgm:spPr/>
      <dgm:t>
        <a:bodyPr/>
        <a:lstStyle/>
        <a:p>
          <a:r>
            <a:rPr lang="en-GB"/>
            <a:t>Engagement in lessons. </a:t>
          </a:r>
          <a:endParaRPr lang="en-US"/>
        </a:p>
      </dgm:t>
    </dgm:pt>
    <dgm:pt modelId="{959447D8-05FA-43F3-A3E1-F84CE0467C21}" type="parTrans" cxnId="{5A6AB930-3888-40D9-A2E4-87523935DAD8}">
      <dgm:prSet/>
      <dgm:spPr/>
      <dgm:t>
        <a:bodyPr/>
        <a:lstStyle/>
        <a:p>
          <a:endParaRPr lang="en-US"/>
        </a:p>
      </dgm:t>
    </dgm:pt>
    <dgm:pt modelId="{C5E518D5-2A74-4C72-B89A-174E0024692F}" type="sibTrans" cxnId="{5A6AB930-3888-40D9-A2E4-87523935DAD8}">
      <dgm:prSet/>
      <dgm:spPr/>
      <dgm:t>
        <a:bodyPr/>
        <a:lstStyle/>
        <a:p>
          <a:endParaRPr lang="en-US"/>
        </a:p>
      </dgm:t>
    </dgm:pt>
    <dgm:pt modelId="{3AE2CFE9-7E39-4E27-8483-848D2AD952C5}">
      <dgm:prSet/>
      <dgm:spPr/>
      <dgm:t>
        <a:bodyPr/>
        <a:lstStyle/>
        <a:p>
          <a:r>
            <a:rPr lang="en-GB"/>
            <a:t>Attendance in lessons. </a:t>
          </a:r>
          <a:endParaRPr lang="en-US"/>
        </a:p>
      </dgm:t>
    </dgm:pt>
    <dgm:pt modelId="{F05DEE78-CDFF-4F8B-8E9A-66436045DB1E}" type="parTrans" cxnId="{9062D754-58DD-4BDE-A238-3CABE9EDAFFF}">
      <dgm:prSet/>
      <dgm:spPr/>
      <dgm:t>
        <a:bodyPr/>
        <a:lstStyle/>
        <a:p>
          <a:endParaRPr lang="en-US"/>
        </a:p>
      </dgm:t>
    </dgm:pt>
    <dgm:pt modelId="{16296157-BC43-4D2F-8426-9C5EE4A26091}" type="sibTrans" cxnId="{9062D754-58DD-4BDE-A238-3CABE9EDAFFF}">
      <dgm:prSet/>
      <dgm:spPr/>
      <dgm:t>
        <a:bodyPr/>
        <a:lstStyle/>
        <a:p>
          <a:endParaRPr lang="en-US"/>
        </a:p>
      </dgm:t>
    </dgm:pt>
    <dgm:pt modelId="{CBAB1CFD-0F03-4B3F-9B24-61CFB7EE1390}">
      <dgm:prSet/>
      <dgm:spPr/>
      <dgm:t>
        <a:bodyPr/>
        <a:lstStyle/>
        <a:p>
          <a:r>
            <a:rPr lang="en-GB"/>
            <a:t>Tell you tutor if you are unable to attend their class. </a:t>
          </a:r>
          <a:endParaRPr lang="en-US"/>
        </a:p>
      </dgm:t>
    </dgm:pt>
    <dgm:pt modelId="{90C0A352-64F0-4DA9-9612-6DB558906D06}" type="parTrans" cxnId="{98E7DE4C-00E0-4332-99F9-3D07AE87089D}">
      <dgm:prSet/>
      <dgm:spPr/>
      <dgm:t>
        <a:bodyPr/>
        <a:lstStyle/>
        <a:p>
          <a:endParaRPr lang="en-US"/>
        </a:p>
      </dgm:t>
    </dgm:pt>
    <dgm:pt modelId="{E1832A4C-AF0E-416A-8786-025DE8510DF3}" type="sibTrans" cxnId="{98E7DE4C-00E0-4332-99F9-3D07AE87089D}">
      <dgm:prSet/>
      <dgm:spPr/>
      <dgm:t>
        <a:bodyPr/>
        <a:lstStyle/>
        <a:p>
          <a:endParaRPr lang="en-US"/>
        </a:p>
      </dgm:t>
    </dgm:pt>
    <dgm:pt modelId="{58C7F3E2-B3BC-4127-8485-9346EAC8DA95}">
      <dgm:prSet/>
      <dgm:spPr/>
      <dgm:t>
        <a:bodyPr/>
        <a:lstStyle/>
        <a:p>
          <a:r>
            <a:rPr lang="en-GB"/>
            <a:t>Respect other students and staff in the classroom.</a:t>
          </a:r>
          <a:endParaRPr lang="en-US"/>
        </a:p>
      </dgm:t>
    </dgm:pt>
    <dgm:pt modelId="{B7289B2D-973D-4E14-83FB-B41BA038024B}" type="parTrans" cxnId="{4271EE0C-C1FA-473A-AC95-2E1789285C96}">
      <dgm:prSet/>
      <dgm:spPr/>
      <dgm:t>
        <a:bodyPr/>
        <a:lstStyle/>
        <a:p>
          <a:endParaRPr lang="en-US"/>
        </a:p>
      </dgm:t>
    </dgm:pt>
    <dgm:pt modelId="{CFC977E5-C336-462B-8D4D-51F07268F74E}" type="sibTrans" cxnId="{4271EE0C-C1FA-473A-AC95-2E1789285C96}">
      <dgm:prSet/>
      <dgm:spPr/>
      <dgm:t>
        <a:bodyPr/>
        <a:lstStyle/>
        <a:p>
          <a:endParaRPr lang="en-US"/>
        </a:p>
      </dgm:t>
    </dgm:pt>
    <dgm:pt modelId="{5E33ABFC-22E2-42F1-B46B-3856B068D4BA}">
      <dgm:prSet/>
      <dgm:spPr/>
      <dgm:t>
        <a:bodyPr/>
        <a:lstStyle/>
        <a:p>
          <a:r>
            <a:rPr lang="en-GB"/>
            <a:t>You must stay for the full duration of the class, or you will be marked as absent. </a:t>
          </a:r>
          <a:endParaRPr lang="en-US"/>
        </a:p>
      </dgm:t>
    </dgm:pt>
    <dgm:pt modelId="{24737874-62E2-4F49-BFA1-FA008AD9B37C}" type="parTrans" cxnId="{5A64E4F0-371B-43E4-B8B2-478A54FFDCA8}">
      <dgm:prSet/>
      <dgm:spPr/>
      <dgm:t>
        <a:bodyPr/>
        <a:lstStyle/>
        <a:p>
          <a:endParaRPr lang="en-US"/>
        </a:p>
      </dgm:t>
    </dgm:pt>
    <dgm:pt modelId="{02744BDB-648B-4166-9D9C-4414F3F3D015}" type="sibTrans" cxnId="{5A64E4F0-371B-43E4-B8B2-478A54FFDCA8}">
      <dgm:prSet/>
      <dgm:spPr/>
      <dgm:t>
        <a:bodyPr/>
        <a:lstStyle/>
        <a:p>
          <a:endParaRPr lang="en-US"/>
        </a:p>
      </dgm:t>
    </dgm:pt>
    <dgm:pt modelId="{3EF96C20-D25F-4D27-A716-CE96E7E2274C}" type="pres">
      <dgm:prSet presAssocID="{B2D71E7D-A091-44EF-BDAE-46BDC9E89F44}" presName="diagram" presStyleCnt="0">
        <dgm:presLayoutVars>
          <dgm:dir/>
          <dgm:resizeHandles val="exact"/>
        </dgm:presLayoutVars>
      </dgm:prSet>
      <dgm:spPr/>
    </dgm:pt>
    <dgm:pt modelId="{8B4E2ADF-0EE5-4313-990D-B4E9F88ABCCA}" type="pres">
      <dgm:prSet presAssocID="{787C3DF1-05F2-477A-B848-1D702CCF12BB}" presName="node" presStyleLbl="node1" presStyleIdx="0" presStyleCnt="5">
        <dgm:presLayoutVars>
          <dgm:bulletEnabled val="1"/>
        </dgm:presLayoutVars>
      </dgm:prSet>
      <dgm:spPr/>
    </dgm:pt>
    <dgm:pt modelId="{53307E31-A613-461B-BF33-053B86295EBC}" type="pres">
      <dgm:prSet presAssocID="{C5E518D5-2A74-4C72-B89A-174E0024692F}" presName="sibTrans" presStyleCnt="0"/>
      <dgm:spPr/>
    </dgm:pt>
    <dgm:pt modelId="{84797531-B69F-4181-BB65-7BF5EE6F4FC9}" type="pres">
      <dgm:prSet presAssocID="{3AE2CFE9-7E39-4E27-8483-848D2AD952C5}" presName="node" presStyleLbl="node1" presStyleIdx="1" presStyleCnt="5">
        <dgm:presLayoutVars>
          <dgm:bulletEnabled val="1"/>
        </dgm:presLayoutVars>
      </dgm:prSet>
      <dgm:spPr/>
    </dgm:pt>
    <dgm:pt modelId="{B1593F15-4B0F-4051-A95F-6BDE5752DA24}" type="pres">
      <dgm:prSet presAssocID="{16296157-BC43-4D2F-8426-9C5EE4A26091}" presName="sibTrans" presStyleCnt="0"/>
      <dgm:spPr/>
    </dgm:pt>
    <dgm:pt modelId="{0ED565E2-0615-4AD1-A30E-7E06D9D43E24}" type="pres">
      <dgm:prSet presAssocID="{CBAB1CFD-0F03-4B3F-9B24-61CFB7EE1390}" presName="node" presStyleLbl="node1" presStyleIdx="2" presStyleCnt="5">
        <dgm:presLayoutVars>
          <dgm:bulletEnabled val="1"/>
        </dgm:presLayoutVars>
      </dgm:prSet>
      <dgm:spPr/>
    </dgm:pt>
    <dgm:pt modelId="{55CA19B3-B8BC-441B-943D-C3F51080F8B4}" type="pres">
      <dgm:prSet presAssocID="{E1832A4C-AF0E-416A-8786-025DE8510DF3}" presName="sibTrans" presStyleCnt="0"/>
      <dgm:spPr/>
    </dgm:pt>
    <dgm:pt modelId="{9E471C2A-180E-4263-BE17-28E33DD32ED1}" type="pres">
      <dgm:prSet presAssocID="{58C7F3E2-B3BC-4127-8485-9346EAC8DA95}" presName="node" presStyleLbl="node1" presStyleIdx="3" presStyleCnt="5">
        <dgm:presLayoutVars>
          <dgm:bulletEnabled val="1"/>
        </dgm:presLayoutVars>
      </dgm:prSet>
      <dgm:spPr/>
    </dgm:pt>
    <dgm:pt modelId="{35A24444-B901-473E-8F7C-40643E288CB1}" type="pres">
      <dgm:prSet presAssocID="{CFC977E5-C336-462B-8D4D-51F07268F74E}" presName="sibTrans" presStyleCnt="0"/>
      <dgm:spPr/>
    </dgm:pt>
    <dgm:pt modelId="{F3AB2E53-EA6C-4CBB-953F-1D43FAED420F}" type="pres">
      <dgm:prSet presAssocID="{5E33ABFC-22E2-42F1-B46B-3856B068D4BA}" presName="node" presStyleLbl="node1" presStyleIdx="4" presStyleCnt="5">
        <dgm:presLayoutVars>
          <dgm:bulletEnabled val="1"/>
        </dgm:presLayoutVars>
      </dgm:prSet>
      <dgm:spPr/>
    </dgm:pt>
  </dgm:ptLst>
  <dgm:cxnLst>
    <dgm:cxn modelId="{4271EE0C-C1FA-473A-AC95-2E1789285C96}" srcId="{B2D71E7D-A091-44EF-BDAE-46BDC9E89F44}" destId="{58C7F3E2-B3BC-4127-8485-9346EAC8DA95}" srcOrd="3" destOrd="0" parTransId="{B7289B2D-973D-4E14-83FB-B41BA038024B}" sibTransId="{CFC977E5-C336-462B-8D4D-51F07268F74E}"/>
    <dgm:cxn modelId="{5A6AB930-3888-40D9-A2E4-87523935DAD8}" srcId="{B2D71E7D-A091-44EF-BDAE-46BDC9E89F44}" destId="{787C3DF1-05F2-477A-B848-1D702CCF12BB}" srcOrd="0" destOrd="0" parTransId="{959447D8-05FA-43F3-A3E1-F84CE0467C21}" sibTransId="{C5E518D5-2A74-4C72-B89A-174E0024692F}"/>
    <dgm:cxn modelId="{8EFB9B5F-366E-46D8-AECD-BB6F355464CF}" type="presOf" srcId="{5E33ABFC-22E2-42F1-B46B-3856B068D4BA}" destId="{F3AB2E53-EA6C-4CBB-953F-1D43FAED420F}" srcOrd="0" destOrd="0" presId="urn:microsoft.com/office/officeart/2005/8/layout/default"/>
    <dgm:cxn modelId="{98E7DE4C-00E0-4332-99F9-3D07AE87089D}" srcId="{B2D71E7D-A091-44EF-BDAE-46BDC9E89F44}" destId="{CBAB1CFD-0F03-4B3F-9B24-61CFB7EE1390}" srcOrd="2" destOrd="0" parTransId="{90C0A352-64F0-4DA9-9612-6DB558906D06}" sibTransId="{E1832A4C-AF0E-416A-8786-025DE8510DF3}"/>
    <dgm:cxn modelId="{9062D754-58DD-4BDE-A238-3CABE9EDAFFF}" srcId="{B2D71E7D-A091-44EF-BDAE-46BDC9E89F44}" destId="{3AE2CFE9-7E39-4E27-8483-848D2AD952C5}" srcOrd="1" destOrd="0" parTransId="{F05DEE78-CDFF-4F8B-8E9A-66436045DB1E}" sibTransId="{16296157-BC43-4D2F-8426-9C5EE4A26091}"/>
    <dgm:cxn modelId="{EEB2CB7E-D365-42AD-BFA4-5CE93A54747C}" type="presOf" srcId="{787C3DF1-05F2-477A-B848-1D702CCF12BB}" destId="{8B4E2ADF-0EE5-4313-990D-B4E9F88ABCCA}" srcOrd="0" destOrd="0" presId="urn:microsoft.com/office/officeart/2005/8/layout/default"/>
    <dgm:cxn modelId="{FC88DC80-C5ED-4FCE-B89E-1F1811630024}" type="presOf" srcId="{B2D71E7D-A091-44EF-BDAE-46BDC9E89F44}" destId="{3EF96C20-D25F-4D27-A716-CE96E7E2274C}" srcOrd="0" destOrd="0" presId="urn:microsoft.com/office/officeart/2005/8/layout/default"/>
    <dgm:cxn modelId="{04B131A1-9183-481A-81EE-2D0C70807897}" type="presOf" srcId="{3AE2CFE9-7E39-4E27-8483-848D2AD952C5}" destId="{84797531-B69F-4181-BB65-7BF5EE6F4FC9}" srcOrd="0" destOrd="0" presId="urn:microsoft.com/office/officeart/2005/8/layout/default"/>
    <dgm:cxn modelId="{EF6BF9A1-C663-4B95-B930-319EADD1ABC2}" type="presOf" srcId="{58C7F3E2-B3BC-4127-8485-9346EAC8DA95}" destId="{9E471C2A-180E-4263-BE17-28E33DD32ED1}" srcOrd="0" destOrd="0" presId="urn:microsoft.com/office/officeart/2005/8/layout/default"/>
    <dgm:cxn modelId="{95B731C2-5BFF-4AA5-85A4-9EB1D9843D05}" type="presOf" srcId="{CBAB1CFD-0F03-4B3F-9B24-61CFB7EE1390}" destId="{0ED565E2-0615-4AD1-A30E-7E06D9D43E24}" srcOrd="0" destOrd="0" presId="urn:microsoft.com/office/officeart/2005/8/layout/default"/>
    <dgm:cxn modelId="{5A64E4F0-371B-43E4-B8B2-478A54FFDCA8}" srcId="{B2D71E7D-A091-44EF-BDAE-46BDC9E89F44}" destId="{5E33ABFC-22E2-42F1-B46B-3856B068D4BA}" srcOrd="4" destOrd="0" parTransId="{24737874-62E2-4F49-BFA1-FA008AD9B37C}" sibTransId="{02744BDB-648B-4166-9D9C-4414F3F3D015}"/>
    <dgm:cxn modelId="{47895452-656A-458A-AC12-6EDB3E415D5A}" type="presParOf" srcId="{3EF96C20-D25F-4D27-A716-CE96E7E2274C}" destId="{8B4E2ADF-0EE5-4313-990D-B4E9F88ABCCA}" srcOrd="0" destOrd="0" presId="urn:microsoft.com/office/officeart/2005/8/layout/default"/>
    <dgm:cxn modelId="{4B657E60-A7D5-4AFC-B615-B66FC11F9F79}" type="presParOf" srcId="{3EF96C20-D25F-4D27-A716-CE96E7E2274C}" destId="{53307E31-A613-461B-BF33-053B86295EBC}" srcOrd="1" destOrd="0" presId="urn:microsoft.com/office/officeart/2005/8/layout/default"/>
    <dgm:cxn modelId="{F61020A1-01CD-4C00-89BC-BC9028C2B7F7}" type="presParOf" srcId="{3EF96C20-D25F-4D27-A716-CE96E7E2274C}" destId="{84797531-B69F-4181-BB65-7BF5EE6F4FC9}" srcOrd="2" destOrd="0" presId="urn:microsoft.com/office/officeart/2005/8/layout/default"/>
    <dgm:cxn modelId="{790DF94B-5E8A-4E40-9168-575FAE990612}" type="presParOf" srcId="{3EF96C20-D25F-4D27-A716-CE96E7E2274C}" destId="{B1593F15-4B0F-4051-A95F-6BDE5752DA24}" srcOrd="3" destOrd="0" presId="urn:microsoft.com/office/officeart/2005/8/layout/default"/>
    <dgm:cxn modelId="{13C1590D-E223-4FF4-B88E-1707D8AC4140}" type="presParOf" srcId="{3EF96C20-D25F-4D27-A716-CE96E7E2274C}" destId="{0ED565E2-0615-4AD1-A30E-7E06D9D43E24}" srcOrd="4" destOrd="0" presId="urn:microsoft.com/office/officeart/2005/8/layout/default"/>
    <dgm:cxn modelId="{4C04041A-C3C0-45B2-8938-BBBD51B28A7D}" type="presParOf" srcId="{3EF96C20-D25F-4D27-A716-CE96E7E2274C}" destId="{55CA19B3-B8BC-441B-943D-C3F51080F8B4}" srcOrd="5" destOrd="0" presId="urn:microsoft.com/office/officeart/2005/8/layout/default"/>
    <dgm:cxn modelId="{9CB33888-67CD-46F2-8940-DCDE00DC52AB}" type="presParOf" srcId="{3EF96C20-D25F-4D27-A716-CE96E7E2274C}" destId="{9E471C2A-180E-4263-BE17-28E33DD32ED1}" srcOrd="6" destOrd="0" presId="urn:microsoft.com/office/officeart/2005/8/layout/default"/>
    <dgm:cxn modelId="{22389178-997E-4FDD-8AE4-7E0F83761B26}" type="presParOf" srcId="{3EF96C20-D25F-4D27-A716-CE96E7E2274C}" destId="{35A24444-B901-473E-8F7C-40643E288CB1}" srcOrd="7" destOrd="0" presId="urn:microsoft.com/office/officeart/2005/8/layout/default"/>
    <dgm:cxn modelId="{1AF5C4B1-4995-4BB6-91C1-7AE713C9E1C2}" type="presParOf" srcId="{3EF96C20-D25F-4D27-A716-CE96E7E2274C}" destId="{F3AB2E53-EA6C-4CBB-953F-1D43FAED420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7293DB5-F2F3-47BB-825B-ECFF3FD5B46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843994-BFCA-43B9-9AFE-BBC1D45F911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When we consider what legal process is, we recognise it includes a vast number of topics. </a:t>
          </a:r>
          <a:endParaRPr lang="en-US"/>
        </a:p>
      </dgm:t>
    </dgm:pt>
    <dgm:pt modelId="{7E3C183B-0193-4FF3-B442-8263E1B5B7C1}" type="parTrans" cxnId="{41E2D329-C3D2-406A-9960-89C9E0215A21}">
      <dgm:prSet/>
      <dgm:spPr/>
      <dgm:t>
        <a:bodyPr/>
        <a:lstStyle/>
        <a:p>
          <a:endParaRPr lang="en-US"/>
        </a:p>
      </dgm:t>
    </dgm:pt>
    <dgm:pt modelId="{F87CB018-87D3-4CE4-90E6-AB00B37DAEF2}" type="sibTrans" cxnId="{41E2D329-C3D2-406A-9960-89C9E0215A21}">
      <dgm:prSet/>
      <dgm:spPr/>
      <dgm:t>
        <a:bodyPr/>
        <a:lstStyle/>
        <a:p>
          <a:endParaRPr lang="en-US"/>
        </a:p>
      </dgm:t>
    </dgm:pt>
    <dgm:pt modelId="{494DC3AB-A0AC-4803-A3C7-721061B69A0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Some of which we won’t have time to cover in this module. </a:t>
          </a:r>
          <a:endParaRPr lang="en-US"/>
        </a:p>
      </dgm:t>
    </dgm:pt>
    <dgm:pt modelId="{4D4C48FF-0B68-46DC-B03F-9F13D3D422D0}" type="parTrans" cxnId="{826FA427-3140-4B06-87AF-E0E565205937}">
      <dgm:prSet/>
      <dgm:spPr/>
      <dgm:t>
        <a:bodyPr/>
        <a:lstStyle/>
        <a:p>
          <a:endParaRPr lang="en-US"/>
        </a:p>
      </dgm:t>
    </dgm:pt>
    <dgm:pt modelId="{4BB74842-223C-40F0-BB15-247CF80715B5}" type="sibTrans" cxnId="{826FA427-3140-4B06-87AF-E0E565205937}">
      <dgm:prSet/>
      <dgm:spPr/>
      <dgm:t>
        <a:bodyPr/>
        <a:lstStyle/>
        <a:p>
          <a:endParaRPr lang="en-US"/>
        </a:p>
      </dgm:t>
    </dgm:pt>
    <dgm:pt modelId="{819934DB-2D24-4EFE-B860-7DCEEFDE78B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But it is all there to achieve the same aim. </a:t>
          </a:r>
          <a:endParaRPr lang="en-US"/>
        </a:p>
      </dgm:t>
    </dgm:pt>
    <dgm:pt modelId="{89CE8359-B577-46AE-8AFE-AA1A03DE6E85}" type="parTrans" cxnId="{BB6CC92B-114C-45EF-862F-D1572E29D3E0}">
      <dgm:prSet/>
      <dgm:spPr/>
      <dgm:t>
        <a:bodyPr/>
        <a:lstStyle/>
        <a:p>
          <a:endParaRPr lang="en-US"/>
        </a:p>
      </dgm:t>
    </dgm:pt>
    <dgm:pt modelId="{2D2F0B67-9611-4DBE-BB66-332B94BCF06E}" type="sibTrans" cxnId="{BB6CC92B-114C-45EF-862F-D1572E29D3E0}">
      <dgm:prSet/>
      <dgm:spPr/>
      <dgm:t>
        <a:bodyPr/>
        <a:lstStyle/>
        <a:p>
          <a:endParaRPr lang="en-US"/>
        </a:p>
      </dgm:t>
    </dgm:pt>
    <dgm:pt modelId="{FBD68756-6DDF-442A-8035-9BDE7251DC33}" type="pres">
      <dgm:prSet presAssocID="{E7293DB5-F2F3-47BB-825B-ECFF3FD5B469}" presName="root" presStyleCnt="0">
        <dgm:presLayoutVars>
          <dgm:dir/>
          <dgm:resizeHandles val="exact"/>
        </dgm:presLayoutVars>
      </dgm:prSet>
      <dgm:spPr/>
    </dgm:pt>
    <dgm:pt modelId="{52895232-E71A-4AAD-909D-D64D513483E1}" type="pres">
      <dgm:prSet presAssocID="{C4843994-BFCA-43B9-9AFE-BBC1D45F911A}" presName="compNode" presStyleCnt="0"/>
      <dgm:spPr/>
    </dgm:pt>
    <dgm:pt modelId="{C9021D44-7276-4F0C-988F-31FEAF15387A}" type="pres">
      <dgm:prSet presAssocID="{C4843994-BFCA-43B9-9AFE-BBC1D45F911A}" presName="bgRect" presStyleLbl="bgShp" presStyleIdx="0" presStyleCnt="3"/>
      <dgm:spPr/>
    </dgm:pt>
    <dgm:pt modelId="{05A98314-B6FB-4335-A4B8-6573408DB097}" type="pres">
      <dgm:prSet presAssocID="{C4843994-BFCA-43B9-9AFE-BBC1D45F911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AE7D6BCF-2FE6-436B-88AA-CA38EB45B1F7}" type="pres">
      <dgm:prSet presAssocID="{C4843994-BFCA-43B9-9AFE-BBC1D45F911A}" presName="spaceRect" presStyleCnt="0"/>
      <dgm:spPr/>
    </dgm:pt>
    <dgm:pt modelId="{579F6C4D-4196-426D-8D98-925329E0E508}" type="pres">
      <dgm:prSet presAssocID="{C4843994-BFCA-43B9-9AFE-BBC1D45F911A}" presName="parTx" presStyleLbl="revTx" presStyleIdx="0" presStyleCnt="3">
        <dgm:presLayoutVars>
          <dgm:chMax val="0"/>
          <dgm:chPref val="0"/>
        </dgm:presLayoutVars>
      </dgm:prSet>
      <dgm:spPr/>
    </dgm:pt>
    <dgm:pt modelId="{BF8AD6CE-C36E-4B82-9368-16129EBB44DE}" type="pres">
      <dgm:prSet presAssocID="{F87CB018-87D3-4CE4-90E6-AB00B37DAEF2}" presName="sibTrans" presStyleCnt="0"/>
      <dgm:spPr/>
    </dgm:pt>
    <dgm:pt modelId="{50C0C34C-93A6-4384-A5F4-BDC254494F8A}" type="pres">
      <dgm:prSet presAssocID="{494DC3AB-A0AC-4803-A3C7-721061B69A0F}" presName="compNode" presStyleCnt="0"/>
      <dgm:spPr/>
    </dgm:pt>
    <dgm:pt modelId="{DDE8DC8C-D249-41CB-90FE-8DF438D84800}" type="pres">
      <dgm:prSet presAssocID="{494DC3AB-A0AC-4803-A3C7-721061B69A0F}" presName="bgRect" presStyleLbl="bgShp" presStyleIdx="1" presStyleCnt="3"/>
      <dgm:spPr/>
    </dgm:pt>
    <dgm:pt modelId="{48AE01FA-60FA-4999-8FFB-5BA1C48069AC}" type="pres">
      <dgm:prSet presAssocID="{494DC3AB-A0AC-4803-A3C7-721061B69A0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A8188CCE-A735-4FCF-A79D-B7E7B45A082F}" type="pres">
      <dgm:prSet presAssocID="{494DC3AB-A0AC-4803-A3C7-721061B69A0F}" presName="spaceRect" presStyleCnt="0"/>
      <dgm:spPr/>
    </dgm:pt>
    <dgm:pt modelId="{39EFFA6C-26DC-4A1B-9E8C-C63B8EDCDD13}" type="pres">
      <dgm:prSet presAssocID="{494DC3AB-A0AC-4803-A3C7-721061B69A0F}" presName="parTx" presStyleLbl="revTx" presStyleIdx="1" presStyleCnt="3">
        <dgm:presLayoutVars>
          <dgm:chMax val="0"/>
          <dgm:chPref val="0"/>
        </dgm:presLayoutVars>
      </dgm:prSet>
      <dgm:spPr/>
    </dgm:pt>
    <dgm:pt modelId="{49527DD7-CCFC-44C5-A4AA-152B851BFC1C}" type="pres">
      <dgm:prSet presAssocID="{4BB74842-223C-40F0-BB15-247CF80715B5}" presName="sibTrans" presStyleCnt="0"/>
      <dgm:spPr/>
    </dgm:pt>
    <dgm:pt modelId="{9E126176-F7B1-418F-A2CA-2D7E97CA3A65}" type="pres">
      <dgm:prSet presAssocID="{819934DB-2D24-4EFE-B860-7DCEEFDE78BC}" presName="compNode" presStyleCnt="0"/>
      <dgm:spPr/>
    </dgm:pt>
    <dgm:pt modelId="{804E5EA6-59A0-44D6-A517-13458ECCAB6E}" type="pres">
      <dgm:prSet presAssocID="{819934DB-2D24-4EFE-B860-7DCEEFDE78BC}" presName="bgRect" presStyleLbl="bgShp" presStyleIdx="2" presStyleCnt="3"/>
      <dgm:spPr/>
    </dgm:pt>
    <dgm:pt modelId="{BF5E2838-3E6F-45B2-A23D-0CD160AA7EE9}" type="pres">
      <dgm:prSet presAssocID="{819934DB-2D24-4EFE-B860-7DCEEFDE78B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D77F79EE-E888-4009-8356-B812F8FE3644}" type="pres">
      <dgm:prSet presAssocID="{819934DB-2D24-4EFE-B860-7DCEEFDE78BC}" presName="spaceRect" presStyleCnt="0"/>
      <dgm:spPr/>
    </dgm:pt>
    <dgm:pt modelId="{B3965348-CCCC-4E32-B15F-0AB8B0247A46}" type="pres">
      <dgm:prSet presAssocID="{819934DB-2D24-4EFE-B860-7DCEEFDE78BC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CEC2E1C-F14B-4436-80B4-3623C43FA917}" type="presOf" srcId="{C4843994-BFCA-43B9-9AFE-BBC1D45F911A}" destId="{579F6C4D-4196-426D-8D98-925329E0E508}" srcOrd="0" destOrd="0" presId="urn:microsoft.com/office/officeart/2018/2/layout/IconVerticalSolidList"/>
    <dgm:cxn modelId="{826FA427-3140-4B06-87AF-E0E565205937}" srcId="{E7293DB5-F2F3-47BB-825B-ECFF3FD5B469}" destId="{494DC3AB-A0AC-4803-A3C7-721061B69A0F}" srcOrd="1" destOrd="0" parTransId="{4D4C48FF-0B68-46DC-B03F-9F13D3D422D0}" sibTransId="{4BB74842-223C-40F0-BB15-247CF80715B5}"/>
    <dgm:cxn modelId="{41E2D329-C3D2-406A-9960-89C9E0215A21}" srcId="{E7293DB5-F2F3-47BB-825B-ECFF3FD5B469}" destId="{C4843994-BFCA-43B9-9AFE-BBC1D45F911A}" srcOrd="0" destOrd="0" parTransId="{7E3C183B-0193-4FF3-B442-8263E1B5B7C1}" sibTransId="{F87CB018-87D3-4CE4-90E6-AB00B37DAEF2}"/>
    <dgm:cxn modelId="{BB6CC92B-114C-45EF-862F-D1572E29D3E0}" srcId="{E7293DB5-F2F3-47BB-825B-ECFF3FD5B469}" destId="{819934DB-2D24-4EFE-B860-7DCEEFDE78BC}" srcOrd="2" destOrd="0" parTransId="{89CE8359-B577-46AE-8AFE-AA1A03DE6E85}" sibTransId="{2D2F0B67-9611-4DBE-BB66-332B94BCF06E}"/>
    <dgm:cxn modelId="{8510A246-E065-4F50-BC52-078FA7BBDB95}" type="presOf" srcId="{819934DB-2D24-4EFE-B860-7DCEEFDE78BC}" destId="{B3965348-CCCC-4E32-B15F-0AB8B0247A46}" srcOrd="0" destOrd="0" presId="urn:microsoft.com/office/officeart/2018/2/layout/IconVerticalSolidList"/>
    <dgm:cxn modelId="{F8D5A653-FEAA-4EC0-B873-5A1E032C844D}" type="presOf" srcId="{494DC3AB-A0AC-4803-A3C7-721061B69A0F}" destId="{39EFFA6C-26DC-4A1B-9E8C-C63B8EDCDD13}" srcOrd="0" destOrd="0" presId="urn:microsoft.com/office/officeart/2018/2/layout/IconVerticalSolidList"/>
    <dgm:cxn modelId="{35D28C9F-60D5-4269-A3EA-24B46C0F82BC}" type="presOf" srcId="{E7293DB5-F2F3-47BB-825B-ECFF3FD5B469}" destId="{FBD68756-6DDF-442A-8035-9BDE7251DC33}" srcOrd="0" destOrd="0" presId="urn:microsoft.com/office/officeart/2018/2/layout/IconVerticalSolidList"/>
    <dgm:cxn modelId="{89A242DA-8F16-49A0-B494-623C1558C4FB}" type="presParOf" srcId="{FBD68756-6DDF-442A-8035-9BDE7251DC33}" destId="{52895232-E71A-4AAD-909D-D64D513483E1}" srcOrd="0" destOrd="0" presId="urn:microsoft.com/office/officeart/2018/2/layout/IconVerticalSolidList"/>
    <dgm:cxn modelId="{B5DD11D2-0DA5-43F4-A736-04CEF479E0D6}" type="presParOf" srcId="{52895232-E71A-4AAD-909D-D64D513483E1}" destId="{C9021D44-7276-4F0C-988F-31FEAF15387A}" srcOrd="0" destOrd="0" presId="urn:microsoft.com/office/officeart/2018/2/layout/IconVerticalSolidList"/>
    <dgm:cxn modelId="{D69A1502-F4CA-4FA3-9430-FD04B4AFD220}" type="presParOf" srcId="{52895232-E71A-4AAD-909D-D64D513483E1}" destId="{05A98314-B6FB-4335-A4B8-6573408DB097}" srcOrd="1" destOrd="0" presId="urn:microsoft.com/office/officeart/2018/2/layout/IconVerticalSolidList"/>
    <dgm:cxn modelId="{241774B0-B292-43A7-9184-9DA64D040DC3}" type="presParOf" srcId="{52895232-E71A-4AAD-909D-D64D513483E1}" destId="{AE7D6BCF-2FE6-436B-88AA-CA38EB45B1F7}" srcOrd="2" destOrd="0" presId="urn:microsoft.com/office/officeart/2018/2/layout/IconVerticalSolidList"/>
    <dgm:cxn modelId="{067EB9AD-8E6C-48FB-A2B3-79B224CB5AF2}" type="presParOf" srcId="{52895232-E71A-4AAD-909D-D64D513483E1}" destId="{579F6C4D-4196-426D-8D98-925329E0E508}" srcOrd="3" destOrd="0" presId="urn:microsoft.com/office/officeart/2018/2/layout/IconVerticalSolidList"/>
    <dgm:cxn modelId="{1B305D88-4CBE-40E8-AF48-A9DEC66DF1AC}" type="presParOf" srcId="{FBD68756-6DDF-442A-8035-9BDE7251DC33}" destId="{BF8AD6CE-C36E-4B82-9368-16129EBB44DE}" srcOrd="1" destOrd="0" presId="urn:microsoft.com/office/officeart/2018/2/layout/IconVerticalSolidList"/>
    <dgm:cxn modelId="{5FA020F1-3845-4F18-9BCC-C69D9516853A}" type="presParOf" srcId="{FBD68756-6DDF-442A-8035-9BDE7251DC33}" destId="{50C0C34C-93A6-4384-A5F4-BDC254494F8A}" srcOrd="2" destOrd="0" presId="urn:microsoft.com/office/officeart/2018/2/layout/IconVerticalSolidList"/>
    <dgm:cxn modelId="{9776A322-61EF-4C0A-89D0-1FD20F870D23}" type="presParOf" srcId="{50C0C34C-93A6-4384-A5F4-BDC254494F8A}" destId="{DDE8DC8C-D249-41CB-90FE-8DF438D84800}" srcOrd="0" destOrd="0" presId="urn:microsoft.com/office/officeart/2018/2/layout/IconVerticalSolidList"/>
    <dgm:cxn modelId="{B9A59D8C-42A6-45C0-8E01-50D157A454A7}" type="presParOf" srcId="{50C0C34C-93A6-4384-A5F4-BDC254494F8A}" destId="{48AE01FA-60FA-4999-8FFB-5BA1C48069AC}" srcOrd="1" destOrd="0" presId="urn:microsoft.com/office/officeart/2018/2/layout/IconVerticalSolidList"/>
    <dgm:cxn modelId="{49D56922-45C4-4A89-89DC-DABB5AC095EF}" type="presParOf" srcId="{50C0C34C-93A6-4384-A5F4-BDC254494F8A}" destId="{A8188CCE-A735-4FCF-A79D-B7E7B45A082F}" srcOrd="2" destOrd="0" presId="urn:microsoft.com/office/officeart/2018/2/layout/IconVerticalSolidList"/>
    <dgm:cxn modelId="{A61D786E-9A2D-4DBE-A248-753386C273AE}" type="presParOf" srcId="{50C0C34C-93A6-4384-A5F4-BDC254494F8A}" destId="{39EFFA6C-26DC-4A1B-9E8C-C63B8EDCDD13}" srcOrd="3" destOrd="0" presId="urn:microsoft.com/office/officeart/2018/2/layout/IconVerticalSolidList"/>
    <dgm:cxn modelId="{6286D590-4DFC-4C11-A9D5-A0BEC8F7ACB1}" type="presParOf" srcId="{FBD68756-6DDF-442A-8035-9BDE7251DC33}" destId="{49527DD7-CCFC-44C5-A4AA-152B851BFC1C}" srcOrd="3" destOrd="0" presId="urn:microsoft.com/office/officeart/2018/2/layout/IconVerticalSolidList"/>
    <dgm:cxn modelId="{6148A307-E28A-4B18-A2F3-E80B710A54B8}" type="presParOf" srcId="{FBD68756-6DDF-442A-8035-9BDE7251DC33}" destId="{9E126176-F7B1-418F-A2CA-2D7E97CA3A65}" srcOrd="4" destOrd="0" presId="urn:microsoft.com/office/officeart/2018/2/layout/IconVerticalSolidList"/>
    <dgm:cxn modelId="{CC3A6FA6-351B-4FAD-9081-B1C7515155AB}" type="presParOf" srcId="{9E126176-F7B1-418F-A2CA-2D7E97CA3A65}" destId="{804E5EA6-59A0-44D6-A517-13458ECCAB6E}" srcOrd="0" destOrd="0" presId="urn:microsoft.com/office/officeart/2018/2/layout/IconVerticalSolidList"/>
    <dgm:cxn modelId="{3D2062C0-005E-4DA3-9BED-02526E929F36}" type="presParOf" srcId="{9E126176-F7B1-418F-A2CA-2D7E97CA3A65}" destId="{BF5E2838-3E6F-45B2-A23D-0CD160AA7EE9}" srcOrd="1" destOrd="0" presId="urn:microsoft.com/office/officeart/2018/2/layout/IconVerticalSolidList"/>
    <dgm:cxn modelId="{3D21A305-B193-4DD8-A11D-09E73FB2D482}" type="presParOf" srcId="{9E126176-F7B1-418F-A2CA-2D7E97CA3A65}" destId="{D77F79EE-E888-4009-8356-B812F8FE3644}" srcOrd="2" destOrd="0" presId="urn:microsoft.com/office/officeart/2018/2/layout/IconVerticalSolidList"/>
    <dgm:cxn modelId="{3FBE60F8-09E9-4D8F-96AC-0D7EC73504EC}" type="presParOf" srcId="{9E126176-F7B1-418F-A2CA-2D7E97CA3A65}" destId="{B3965348-CCCC-4E32-B15F-0AB8B0247A4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3195B7B-6B6F-4526-B5F1-6130C263E60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776D41E-CF89-46C5-B7E0-87F6A6C75250}">
      <dgm:prSet/>
      <dgm:spPr/>
      <dgm:t>
        <a:bodyPr/>
        <a:lstStyle/>
        <a:p>
          <a:r>
            <a:rPr lang="en-GB"/>
            <a:t>Laws/ statutes that govern the way we must act within society and we must follow these laws. </a:t>
          </a:r>
          <a:endParaRPr lang="en-US"/>
        </a:p>
      </dgm:t>
    </dgm:pt>
    <dgm:pt modelId="{D3E7BE17-5616-4B3D-A406-777E71C9920A}" type="parTrans" cxnId="{7FEDAF4B-1058-43BC-B739-EBFF3AE75060}">
      <dgm:prSet/>
      <dgm:spPr/>
      <dgm:t>
        <a:bodyPr/>
        <a:lstStyle/>
        <a:p>
          <a:endParaRPr lang="en-US"/>
        </a:p>
      </dgm:t>
    </dgm:pt>
    <dgm:pt modelId="{EB21536C-AE64-46FF-B500-009220A53763}" type="sibTrans" cxnId="{7FEDAF4B-1058-43BC-B739-EBFF3AE75060}">
      <dgm:prSet/>
      <dgm:spPr/>
      <dgm:t>
        <a:bodyPr/>
        <a:lstStyle/>
        <a:p>
          <a:endParaRPr lang="en-US"/>
        </a:p>
      </dgm:t>
    </dgm:pt>
    <dgm:pt modelId="{5A1E50BB-1107-4349-9B14-AD04170BD252}">
      <dgm:prSet/>
      <dgm:spPr/>
      <dgm:t>
        <a:bodyPr/>
        <a:lstStyle/>
        <a:p>
          <a:r>
            <a:rPr lang="en-GB"/>
            <a:t>But we also have other things such as a code of conduct. Is this law? </a:t>
          </a:r>
          <a:endParaRPr lang="en-US"/>
        </a:p>
      </dgm:t>
    </dgm:pt>
    <dgm:pt modelId="{52841B69-ED0E-4F9B-9C34-3BF13B60B64F}" type="parTrans" cxnId="{BF940BA7-45F6-4590-BC86-FEF243633CA1}">
      <dgm:prSet/>
      <dgm:spPr/>
      <dgm:t>
        <a:bodyPr/>
        <a:lstStyle/>
        <a:p>
          <a:endParaRPr lang="en-US"/>
        </a:p>
      </dgm:t>
    </dgm:pt>
    <dgm:pt modelId="{3C0B8367-4261-4A3A-9F66-D637743227B0}" type="sibTrans" cxnId="{BF940BA7-45F6-4590-BC86-FEF243633CA1}">
      <dgm:prSet/>
      <dgm:spPr/>
      <dgm:t>
        <a:bodyPr/>
        <a:lstStyle/>
        <a:p>
          <a:endParaRPr lang="en-US"/>
        </a:p>
      </dgm:t>
    </dgm:pt>
    <dgm:pt modelId="{5B0DBC2A-C4D3-4A0D-AB7B-5649FA7C8365}">
      <dgm:prSet/>
      <dgm:spPr/>
      <dgm:t>
        <a:bodyPr/>
        <a:lstStyle/>
        <a:p>
          <a:r>
            <a:rPr lang="en-GB"/>
            <a:t>Does it have consequences? </a:t>
          </a:r>
          <a:endParaRPr lang="en-US"/>
        </a:p>
      </dgm:t>
    </dgm:pt>
    <dgm:pt modelId="{929F64DC-984B-4B39-BF25-2436D801B1C0}" type="parTrans" cxnId="{515C75AB-B12C-4FCA-854D-38EE45B66EC9}">
      <dgm:prSet/>
      <dgm:spPr/>
      <dgm:t>
        <a:bodyPr/>
        <a:lstStyle/>
        <a:p>
          <a:endParaRPr lang="en-US"/>
        </a:p>
      </dgm:t>
    </dgm:pt>
    <dgm:pt modelId="{1919F9C7-92BA-49A2-A298-77207CF6C815}" type="sibTrans" cxnId="{515C75AB-B12C-4FCA-854D-38EE45B66EC9}">
      <dgm:prSet/>
      <dgm:spPr/>
      <dgm:t>
        <a:bodyPr/>
        <a:lstStyle/>
        <a:p>
          <a:endParaRPr lang="en-US"/>
        </a:p>
      </dgm:t>
    </dgm:pt>
    <dgm:pt modelId="{DEB16D81-6CF5-403B-B7D8-46225ABBCC3B}" type="pres">
      <dgm:prSet presAssocID="{E3195B7B-6B6F-4526-B5F1-6130C263E604}" presName="linear" presStyleCnt="0">
        <dgm:presLayoutVars>
          <dgm:animLvl val="lvl"/>
          <dgm:resizeHandles val="exact"/>
        </dgm:presLayoutVars>
      </dgm:prSet>
      <dgm:spPr/>
    </dgm:pt>
    <dgm:pt modelId="{242277C9-4EAB-431C-8074-CD870D04741D}" type="pres">
      <dgm:prSet presAssocID="{C776D41E-CF89-46C5-B7E0-87F6A6C7525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9C58CE8-71A2-461C-B18A-A11CFAA289D9}" type="pres">
      <dgm:prSet presAssocID="{EB21536C-AE64-46FF-B500-009220A53763}" presName="spacer" presStyleCnt="0"/>
      <dgm:spPr/>
    </dgm:pt>
    <dgm:pt modelId="{D5D2A059-27ED-4775-B19C-2814390BB31F}" type="pres">
      <dgm:prSet presAssocID="{5A1E50BB-1107-4349-9B14-AD04170BD25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A605409-264C-4D18-A851-43C211E6F2D1}" type="pres">
      <dgm:prSet presAssocID="{3C0B8367-4261-4A3A-9F66-D637743227B0}" presName="spacer" presStyleCnt="0"/>
      <dgm:spPr/>
    </dgm:pt>
    <dgm:pt modelId="{EB533164-6257-4382-97CA-23E17B189071}" type="pres">
      <dgm:prSet presAssocID="{5B0DBC2A-C4D3-4A0D-AB7B-5649FA7C836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ACF5C45-E0B0-40BF-9D19-36D3ED00E98C}" type="presOf" srcId="{C776D41E-CF89-46C5-B7E0-87F6A6C75250}" destId="{242277C9-4EAB-431C-8074-CD870D04741D}" srcOrd="0" destOrd="0" presId="urn:microsoft.com/office/officeart/2005/8/layout/vList2"/>
    <dgm:cxn modelId="{9514E769-3171-49C3-84AE-82C96237B593}" type="presOf" srcId="{5A1E50BB-1107-4349-9B14-AD04170BD252}" destId="{D5D2A059-27ED-4775-B19C-2814390BB31F}" srcOrd="0" destOrd="0" presId="urn:microsoft.com/office/officeart/2005/8/layout/vList2"/>
    <dgm:cxn modelId="{7FEDAF4B-1058-43BC-B739-EBFF3AE75060}" srcId="{E3195B7B-6B6F-4526-B5F1-6130C263E604}" destId="{C776D41E-CF89-46C5-B7E0-87F6A6C75250}" srcOrd="0" destOrd="0" parTransId="{D3E7BE17-5616-4B3D-A406-777E71C9920A}" sibTransId="{EB21536C-AE64-46FF-B500-009220A53763}"/>
    <dgm:cxn modelId="{151C147D-8E5F-45D7-8442-2CA5DCE7C973}" type="presOf" srcId="{E3195B7B-6B6F-4526-B5F1-6130C263E604}" destId="{DEB16D81-6CF5-403B-B7D8-46225ABBCC3B}" srcOrd="0" destOrd="0" presId="urn:microsoft.com/office/officeart/2005/8/layout/vList2"/>
    <dgm:cxn modelId="{BF940BA7-45F6-4590-BC86-FEF243633CA1}" srcId="{E3195B7B-6B6F-4526-B5F1-6130C263E604}" destId="{5A1E50BB-1107-4349-9B14-AD04170BD252}" srcOrd="1" destOrd="0" parTransId="{52841B69-ED0E-4F9B-9C34-3BF13B60B64F}" sibTransId="{3C0B8367-4261-4A3A-9F66-D637743227B0}"/>
    <dgm:cxn modelId="{515C75AB-B12C-4FCA-854D-38EE45B66EC9}" srcId="{E3195B7B-6B6F-4526-B5F1-6130C263E604}" destId="{5B0DBC2A-C4D3-4A0D-AB7B-5649FA7C8365}" srcOrd="2" destOrd="0" parTransId="{929F64DC-984B-4B39-BF25-2436D801B1C0}" sibTransId="{1919F9C7-92BA-49A2-A298-77207CF6C815}"/>
    <dgm:cxn modelId="{4CE7A9AB-ECAC-42C6-AD4A-4A8F3F2AAE7E}" type="presOf" srcId="{5B0DBC2A-C4D3-4A0D-AB7B-5649FA7C8365}" destId="{EB533164-6257-4382-97CA-23E17B189071}" srcOrd="0" destOrd="0" presId="urn:microsoft.com/office/officeart/2005/8/layout/vList2"/>
    <dgm:cxn modelId="{CAC61077-7868-45DF-A186-E563A319A970}" type="presParOf" srcId="{DEB16D81-6CF5-403B-B7D8-46225ABBCC3B}" destId="{242277C9-4EAB-431C-8074-CD870D04741D}" srcOrd="0" destOrd="0" presId="urn:microsoft.com/office/officeart/2005/8/layout/vList2"/>
    <dgm:cxn modelId="{A103A3E1-5E2B-4680-8A33-EF99B63BFB8F}" type="presParOf" srcId="{DEB16D81-6CF5-403B-B7D8-46225ABBCC3B}" destId="{99C58CE8-71A2-461C-B18A-A11CFAA289D9}" srcOrd="1" destOrd="0" presId="urn:microsoft.com/office/officeart/2005/8/layout/vList2"/>
    <dgm:cxn modelId="{BA1295C3-0BA1-4B04-873B-B2E0F4F5B27F}" type="presParOf" srcId="{DEB16D81-6CF5-403B-B7D8-46225ABBCC3B}" destId="{D5D2A059-27ED-4775-B19C-2814390BB31F}" srcOrd="2" destOrd="0" presId="urn:microsoft.com/office/officeart/2005/8/layout/vList2"/>
    <dgm:cxn modelId="{1F32962E-63B9-4401-82C8-6FA55E0A28D4}" type="presParOf" srcId="{DEB16D81-6CF5-403B-B7D8-46225ABBCC3B}" destId="{FA605409-264C-4D18-A851-43C211E6F2D1}" srcOrd="3" destOrd="0" presId="urn:microsoft.com/office/officeart/2005/8/layout/vList2"/>
    <dgm:cxn modelId="{3AF00B16-5CB0-40B1-A27C-A5D47EB2D832}" type="presParOf" srcId="{DEB16D81-6CF5-403B-B7D8-46225ABBCC3B}" destId="{EB533164-6257-4382-97CA-23E17B18907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8A25B1C-8A9C-4899-9250-6116D2B679EC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C43F12-4103-4F8E-A869-1341AD73DDF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If a student misbehaves in school, what is the punishment? </a:t>
          </a:r>
          <a:endParaRPr lang="en-US"/>
        </a:p>
      </dgm:t>
    </dgm:pt>
    <dgm:pt modelId="{D5DF5528-7265-42EF-AB38-6526E15254E0}" type="parTrans" cxnId="{1FACDAA4-3A2F-485C-9207-E3F099483FEB}">
      <dgm:prSet/>
      <dgm:spPr/>
      <dgm:t>
        <a:bodyPr/>
        <a:lstStyle/>
        <a:p>
          <a:endParaRPr lang="en-US"/>
        </a:p>
      </dgm:t>
    </dgm:pt>
    <dgm:pt modelId="{02C9E485-3B76-41A4-8C95-1CA00A560FF8}" type="sibTrans" cxnId="{1FACDAA4-3A2F-485C-9207-E3F099483FEB}">
      <dgm:prSet/>
      <dgm:spPr/>
      <dgm:t>
        <a:bodyPr/>
        <a:lstStyle/>
        <a:p>
          <a:endParaRPr lang="en-US"/>
        </a:p>
      </dgm:t>
    </dgm:pt>
    <dgm:pt modelId="{FEFB9EC0-EB91-4521-AC26-E6FC565299A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If you speed in your car, what is the punishment? </a:t>
          </a:r>
          <a:endParaRPr lang="en-US"/>
        </a:p>
      </dgm:t>
    </dgm:pt>
    <dgm:pt modelId="{864E9991-2A8E-43B9-B1D7-3824FABA507B}" type="parTrans" cxnId="{3F0A56B8-8DA7-47BD-AF7D-EEE81E154EBF}">
      <dgm:prSet/>
      <dgm:spPr/>
      <dgm:t>
        <a:bodyPr/>
        <a:lstStyle/>
        <a:p>
          <a:endParaRPr lang="en-US"/>
        </a:p>
      </dgm:t>
    </dgm:pt>
    <dgm:pt modelId="{2271633D-E7AC-4BD8-B72B-50451210B41B}" type="sibTrans" cxnId="{3F0A56B8-8DA7-47BD-AF7D-EEE81E154EBF}">
      <dgm:prSet/>
      <dgm:spPr/>
      <dgm:t>
        <a:bodyPr/>
        <a:lstStyle/>
        <a:p>
          <a:endParaRPr lang="en-US"/>
        </a:p>
      </dgm:t>
    </dgm:pt>
    <dgm:pt modelId="{F982E21F-78B4-4C89-A9BD-7D2172EC575B}" type="pres">
      <dgm:prSet presAssocID="{88A25B1C-8A9C-4899-9250-6116D2B679EC}" presName="root" presStyleCnt="0">
        <dgm:presLayoutVars>
          <dgm:dir/>
          <dgm:resizeHandles val="exact"/>
        </dgm:presLayoutVars>
      </dgm:prSet>
      <dgm:spPr/>
    </dgm:pt>
    <dgm:pt modelId="{656B66C6-B517-4BC2-BD75-DC79A033A3BF}" type="pres">
      <dgm:prSet presAssocID="{A4C43F12-4103-4F8E-A869-1341AD73DDF4}" presName="compNode" presStyleCnt="0"/>
      <dgm:spPr/>
    </dgm:pt>
    <dgm:pt modelId="{76188493-7EFA-4A02-9A88-399AF3C268B3}" type="pres">
      <dgm:prSet presAssocID="{A4C43F12-4103-4F8E-A869-1341AD73DDF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1E50A3B5-A21E-48C8-BCEC-521EF26BB18B}" type="pres">
      <dgm:prSet presAssocID="{A4C43F12-4103-4F8E-A869-1341AD73DDF4}" presName="spaceRect" presStyleCnt="0"/>
      <dgm:spPr/>
    </dgm:pt>
    <dgm:pt modelId="{CD575381-5ABA-4517-A827-D2B8B5E220A0}" type="pres">
      <dgm:prSet presAssocID="{A4C43F12-4103-4F8E-A869-1341AD73DDF4}" presName="textRect" presStyleLbl="revTx" presStyleIdx="0" presStyleCnt="2">
        <dgm:presLayoutVars>
          <dgm:chMax val="1"/>
          <dgm:chPref val="1"/>
        </dgm:presLayoutVars>
      </dgm:prSet>
      <dgm:spPr/>
    </dgm:pt>
    <dgm:pt modelId="{D52B9B05-C0DF-4FE0-BC7B-F6AFD879C3CC}" type="pres">
      <dgm:prSet presAssocID="{02C9E485-3B76-41A4-8C95-1CA00A560FF8}" presName="sibTrans" presStyleCnt="0"/>
      <dgm:spPr/>
    </dgm:pt>
    <dgm:pt modelId="{32B046C5-BC65-4F0F-A11B-F4EC10C17751}" type="pres">
      <dgm:prSet presAssocID="{FEFB9EC0-EB91-4521-AC26-E6FC565299A5}" presName="compNode" presStyleCnt="0"/>
      <dgm:spPr/>
    </dgm:pt>
    <dgm:pt modelId="{ED800630-33C6-46D7-A601-954F6746DC8B}" type="pres">
      <dgm:prSet presAssocID="{FEFB9EC0-EB91-4521-AC26-E6FC565299A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591BD371-1227-4BF9-B286-E6914EEFD4D3}" type="pres">
      <dgm:prSet presAssocID="{FEFB9EC0-EB91-4521-AC26-E6FC565299A5}" presName="spaceRect" presStyleCnt="0"/>
      <dgm:spPr/>
    </dgm:pt>
    <dgm:pt modelId="{1AEFFFBE-A17F-4131-80BE-90142A44D017}" type="pres">
      <dgm:prSet presAssocID="{FEFB9EC0-EB91-4521-AC26-E6FC565299A5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0059FE8D-FD20-40B9-A0B6-5F4AE8523761}" type="presOf" srcId="{88A25B1C-8A9C-4899-9250-6116D2B679EC}" destId="{F982E21F-78B4-4C89-A9BD-7D2172EC575B}" srcOrd="0" destOrd="0" presId="urn:microsoft.com/office/officeart/2018/2/layout/IconLabelList"/>
    <dgm:cxn modelId="{F4CF4CA3-6D49-4257-87B6-128B770BC066}" type="presOf" srcId="{A4C43F12-4103-4F8E-A869-1341AD73DDF4}" destId="{CD575381-5ABA-4517-A827-D2B8B5E220A0}" srcOrd="0" destOrd="0" presId="urn:microsoft.com/office/officeart/2018/2/layout/IconLabelList"/>
    <dgm:cxn modelId="{1FACDAA4-3A2F-485C-9207-E3F099483FEB}" srcId="{88A25B1C-8A9C-4899-9250-6116D2B679EC}" destId="{A4C43F12-4103-4F8E-A869-1341AD73DDF4}" srcOrd="0" destOrd="0" parTransId="{D5DF5528-7265-42EF-AB38-6526E15254E0}" sibTransId="{02C9E485-3B76-41A4-8C95-1CA00A560FF8}"/>
    <dgm:cxn modelId="{3F0A56B8-8DA7-47BD-AF7D-EEE81E154EBF}" srcId="{88A25B1C-8A9C-4899-9250-6116D2B679EC}" destId="{FEFB9EC0-EB91-4521-AC26-E6FC565299A5}" srcOrd="1" destOrd="0" parTransId="{864E9991-2A8E-43B9-B1D7-3824FABA507B}" sibTransId="{2271633D-E7AC-4BD8-B72B-50451210B41B}"/>
    <dgm:cxn modelId="{2FEE5EF9-5441-41D7-9E5A-843A29DA6E5B}" type="presOf" srcId="{FEFB9EC0-EB91-4521-AC26-E6FC565299A5}" destId="{1AEFFFBE-A17F-4131-80BE-90142A44D017}" srcOrd="0" destOrd="0" presId="urn:microsoft.com/office/officeart/2018/2/layout/IconLabelList"/>
    <dgm:cxn modelId="{DE30FD2C-7210-4A6B-BD66-C4E702AF1474}" type="presParOf" srcId="{F982E21F-78B4-4C89-A9BD-7D2172EC575B}" destId="{656B66C6-B517-4BC2-BD75-DC79A033A3BF}" srcOrd="0" destOrd="0" presId="urn:microsoft.com/office/officeart/2018/2/layout/IconLabelList"/>
    <dgm:cxn modelId="{D0BAF146-DF2E-4A2D-906F-1899E3038972}" type="presParOf" srcId="{656B66C6-B517-4BC2-BD75-DC79A033A3BF}" destId="{76188493-7EFA-4A02-9A88-399AF3C268B3}" srcOrd="0" destOrd="0" presId="urn:microsoft.com/office/officeart/2018/2/layout/IconLabelList"/>
    <dgm:cxn modelId="{BBE48EAB-CAFB-41D6-99D3-3EB4A3F0836D}" type="presParOf" srcId="{656B66C6-B517-4BC2-BD75-DC79A033A3BF}" destId="{1E50A3B5-A21E-48C8-BCEC-521EF26BB18B}" srcOrd="1" destOrd="0" presId="urn:microsoft.com/office/officeart/2018/2/layout/IconLabelList"/>
    <dgm:cxn modelId="{79EE775A-14FF-4804-B0FB-7D9212ADB8DC}" type="presParOf" srcId="{656B66C6-B517-4BC2-BD75-DC79A033A3BF}" destId="{CD575381-5ABA-4517-A827-D2B8B5E220A0}" srcOrd="2" destOrd="0" presId="urn:microsoft.com/office/officeart/2018/2/layout/IconLabelList"/>
    <dgm:cxn modelId="{99F3C0BA-A556-4062-87AD-306E9584A548}" type="presParOf" srcId="{F982E21F-78B4-4C89-A9BD-7D2172EC575B}" destId="{D52B9B05-C0DF-4FE0-BC7B-F6AFD879C3CC}" srcOrd="1" destOrd="0" presId="urn:microsoft.com/office/officeart/2018/2/layout/IconLabelList"/>
    <dgm:cxn modelId="{E904E8BF-8EDF-420C-9C33-BBA5B83C60FE}" type="presParOf" srcId="{F982E21F-78B4-4C89-A9BD-7D2172EC575B}" destId="{32B046C5-BC65-4F0F-A11B-F4EC10C17751}" srcOrd="2" destOrd="0" presId="urn:microsoft.com/office/officeart/2018/2/layout/IconLabelList"/>
    <dgm:cxn modelId="{AE5268AC-D565-45ED-A9B1-8A41D0B3C8F9}" type="presParOf" srcId="{32B046C5-BC65-4F0F-A11B-F4EC10C17751}" destId="{ED800630-33C6-46D7-A601-954F6746DC8B}" srcOrd="0" destOrd="0" presId="urn:microsoft.com/office/officeart/2018/2/layout/IconLabelList"/>
    <dgm:cxn modelId="{919F1A12-1626-419F-88E0-40393F743AD4}" type="presParOf" srcId="{32B046C5-BC65-4F0F-A11B-F4EC10C17751}" destId="{591BD371-1227-4BF9-B286-E6914EEFD4D3}" srcOrd="1" destOrd="0" presId="urn:microsoft.com/office/officeart/2018/2/layout/IconLabelList"/>
    <dgm:cxn modelId="{7CD16FCC-33CE-484E-81CA-236F74EF529D}" type="presParOf" srcId="{32B046C5-BC65-4F0F-A11B-F4EC10C17751}" destId="{1AEFFFBE-A17F-4131-80BE-90142A44D01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5368AC4-7E7A-4C17-B992-E0C82AFF6155}" type="doc">
      <dgm:prSet loTypeId="urn:microsoft.com/office/officeart/2005/8/layout/vProcess5" loCatId="process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97A889D-2F2D-4EF5-BF30-109394EBA34B}">
      <dgm:prSet/>
      <dgm:spPr/>
      <dgm:t>
        <a:bodyPr/>
        <a:lstStyle/>
        <a:p>
          <a:r>
            <a:rPr lang="en-GB"/>
            <a:t>Legislation/ statute. </a:t>
          </a:r>
          <a:endParaRPr lang="en-US"/>
        </a:p>
      </dgm:t>
    </dgm:pt>
    <dgm:pt modelId="{C3262B5C-CC11-4EA4-82E1-D73E39D3372C}" type="parTrans" cxnId="{1791D155-1413-451D-A958-7405BE89DC5B}">
      <dgm:prSet/>
      <dgm:spPr/>
      <dgm:t>
        <a:bodyPr/>
        <a:lstStyle/>
        <a:p>
          <a:endParaRPr lang="en-US"/>
        </a:p>
      </dgm:t>
    </dgm:pt>
    <dgm:pt modelId="{619D69E2-BCEB-4B8A-ACFE-BD26CF7DD60E}" type="sibTrans" cxnId="{1791D155-1413-451D-A958-7405BE89DC5B}">
      <dgm:prSet/>
      <dgm:spPr/>
      <dgm:t>
        <a:bodyPr/>
        <a:lstStyle/>
        <a:p>
          <a:endParaRPr lang="en-US"/>
        </a:p>
      </dgm:t>
    </dgm:pt>
    <dgm:pt modelId="{806109EF-C928-49C8-B6C9-43CAD2370E4D}">
      <dgm:prSet/>
      <dgm:spPr/>
      <dgm:t>
        <a:bodyPr/>
        <a:lstStyle/>
        <a:p>
          <a:r>
            <a:rPr lang="en-GB"/>
            <a:t>Two types. </a:t>
          </a:r>
          <a:endParaRPr lang="en-US"/>
        </a:p>
      </dgm:t>
    </dgm:pt>
    <dgm:pt modelId="{9D947295-FBDA-4067-840D-2F133426E345}" type="parTrans" cxnId="{385404A9-30B8-42D0-9E30-1D4628C43EBC}">
      <dgm:prSet/>
      <dgm:spPr/>
      <dgm:t>
        <a:bodyPr/>
        <a:lstStyle/>
        <a:p>
          <a:endParaRPr lang="en-US"/>
        </a:p>
      </dgm:t>
    </dgm:pt>
    <dgm:pt modelId="{50179145-8447-4038-8643-7039BC9FEE49}" type="sibTrans" cxnId="{385404A9-30B8-42D0-9E30-1D4628C43EBC}">
      <dgm:prSet/>
      <dgm:spPr/>
      <dgm:t>
        <a:bodyPr/>
        <a:lstStyle/>
        <a:p>
          <a:endParaRPr lang="en-US"/>
        </a:p>
      </dgm:t>
    </dgm:pt>
    <dgm:pt modelId="{47FCBA3F-50DA-4A7E-95D9-DD6C75373BEB}">
      <dgm:prSet/>
      <dgm:spPr/>
      <dgm:t>
        <a:bodyPr/>
        <a:lstStyle/>
        <a:p>
          <a:r>
            <a:rPr lang="en-GB"/>
            <a:t>Primary legislation. </a:t>
          </a:r>
          <a:endParaRPr lang="en-US"/>
        </a:p>
      </dgm:t>
    </dgm:pt>
    <dgm:pt modelId="{782AAD5A-7AF7-45FD-AF1D-6C52961C5AB5}" type="parTrans" cxnId="{9B922304-FEAC-4F09-AF83-5EE9C8E0A46B}">
      <dgm:prSet/>
      <dgm:spPr/>
      <dgm:t>
        <a:bodyPr/>
        <a:lstStyle/>
        <a:p>
          <a:endParaRPr lang="en-US"/>
        </a:p>
      </dgm:t>
    </dgm:pt>
    <dgm:pt modelId="{7A24046C-98EF-4578-8A8F-4B3B6B73706B}" type="sibTrans" cxnId="{9B922304-FEAC-4F09-AF83-5EE9C8E0A46B}">
      <dgm:prSet/>
      <dgm:spPr/>
      <dgm:t>
        <a:bodyPr/>
        <a:lstStyle/>
        <a:p>
          <a:endParaRPr lang="en-US"/>
        </a:p>
      </dgm:t>
    </dgm:pt>
    <dgm:pt modelId="{214562BA-91AE-4E8F-9F24-F6E0A78631F4}">
      <dgm:prSet/>
      <dgm:spPr/>
      <dgm:t>
        <a:bodyPr/>
        <a:lstStyle/>
        <a:p>
          <a:r>
            <a:rPr lang="en-GB"/>
            <a:t>Secondary legislation also known as secondary/subordinate legislation.</a:t>
          </a:r>
          <a:endParaRPr lang="en-US"/>
        </a:p>
      </dgm:t>
    </dgm:pt>
    <dgm:pt modelId="{2A0DEE4F-4B65-4F34-BF5D-EC232B5B9F5E}" type="parTrans" cxnId="{591CDF47-B2FA-4D39-8D32-7167CD418FF8}">
      <dgm:prSet/>
      <dgm:spPr/>
      <dgm:t>
        <a:bodyPr/>
        <a:lstStyle/>
        <a:p>
          <a:endParaRPr lang="en-US"/>
        </a:p>
      </dgm:t>
    </dgm:pt>
    <dgm:pt modelId="{1AB1209E-16D9-4E6B-8DD1-A8636A906166}" type="sibTrans" cxnId="{591CDF47-B2FA-4D39-8D32-7167CD418FF8}">
      <dgm:prSet/>
      <dgm:spPr/>
      <dgm:t>
        <a:bodyPr/>
        <a:lstStyle/>
        <a:p>
          <a:endParaRPr lang="en-US"/>
        </a:p>
      </dgm:t>
    </dgm:pt>
    <dgm:pt modelId="{48736EA6-0254-4261-BA3F-D6FDC71A5482}" type="pres">
      <dgm:prSet presAssocID="{25368AC4-7E7A-4C17-B992-E0C82AFF6155}" presName="outerComposite" presStyleCnt="0">
        <dgm:presLayoutVars>
          <dgm:chMax val="5"/>
          <dgm:dir/>
          <dgm:resizeHandles val="exact"/>
        </dgm:presLayoutVars>
      </dgm:prSet>
      <dgm:spPr/>
    </dgm:pt>
    <dgm:pt modelId="{CC360237-7A14-417D-8440-EA17B21102B7}" type="pres">
      <dgm:prSet presAssocID="{25368AC4-7E7A-4C17-B992-E0C82AFF6155}" presName="dummyMaxCanvas" presStyleCnt="0">
        <dgm:presLayoutVars/>
      </dgm:prSet>
      <dgm:spPr/>
    </dgm:pt>
    <dgm:pt modelId="{ECAAFD91-7DD4-411D-9599-B25B5D798952}" type="pres">
      <dgm:prSet presAssocID="{25368AC4-7E7A-4C17-B992-E0C82AFF6155}" presName="FourNodes_1" presStyleLbl="node1" presStyleIdx="0" presStyleCnt="4">
        <dgm:presLayoutVars>
          <dgm:bulletEnabled val="1"/>
        </dgm:presLayoutVars>
      </dgm:prSet>
      <dgm:spPr/>
    </dgm:pt>
    <dgm:pt modelId="{849EB545-9C51-4431-A47D-D69B0C4D3B7B}" type="pres">
      <dgm:prSet presAssocID="{25368AC4-7E7A-4C17-B992-E0C82AFF6155}" presName="FourNodes_2" presStyleLbl="node1" presStyleIdx="1" presStyleCnt="4">
        <dgm:presLayoutVars>
          <dgm:bulletEnabled val="1"/>
        </dgm:presLayoutVars>
      </dgm:prSet>
      <dgm:spPr/>
    </dgm:pt>
    <dgm:pt modelId="{7B8EDD32-BFDA-4C20-BFFE-564E73A094A7}" type="pres">
      <dgm:prSet presAssocID="{25368AC4-7E7A-4C17-B992-E0C82AFF6155}" presName="FourNodes_3" presStyleLbl="node1" presStyleIdx="2" presStyleCnt="4">
        <dgm:presLayoutVars>
          <dgm:bulletEnabled val="1"/>
        </dgm:presLayoutVars>
      </dgm:prSet>
      <dgm:spPr/>
    </dgm:pt>
    <dgm:pt modelId="{06990891-DDCE-4BD6-979D-C79232C1DB1B}" type="pres">
      <dgm:prSet presAssocID="{25368AC4-7E7A-4C17-B992-E0C82AFF6155}" presName="FourNodes_4" presStyleLbl="node1" presStyleIdx="3" presStyleCnt="4">
        <dgm:presLayoutVars>
          <dgm:bulletEnabled val="1"/>
        </dgm:presLayoutVars>
      </dgm:prSet>
      <dgm:spPr/>
    </dgm:pt>
    <dgm:pt modelId="{4082B06A-B126-4807-9349-B996F4DBCD07}" type="pres">
      <dgm:prSet presAssocID="{25368AC4-7E7A-4C17-B992-E0C82AFF6155}" presName="FourConn_1-2" presStyleLbl="fgAccFollowNode1" presStyleIdx="0" presStyleCnt="3">
        <dgm:presLayoutVars>
          <dgm:bulletEnabled val="1"/>
        </dgm:presLayoutVars>
      </dgm:prSet>
      <dgm:spPr/>
    </dgm:pt>
    <dgm:pt modelId="{2AFA8F8F-409A-45E3-B2B5-5637B36D9318}" type="pres">
      <dgm:prSet presAssocID="{25368AC4-7E7A-4C17-B992-E0C82AFF6155}" presName="FourConn_2-3" presStyleLbl="fgAccFollowNode1" presStyleIdx="1" presStyleCnt="3">
        <dgm:presLayoutVars>
          <dgm:bulletEnabled val="1"/>
        </dgm:presLayoutVars>
      </dgm:prSet>
      <dgm:spPr/>
    </dgm:pt>
    <dgm:pt modelId="{C7B878AC-0140-4AA6-A126-5F5720FDF19A}" type="pres">
      <dgm:prSet presAssocID="{25368AC4-7E7A-4C17-B992-E0C82AFF6155}" presName="FourConn_3-4" presStyleLbl="fgAccFollowNode1" presStyleIdx="2" presStyleCnt="3">
        <dgm:presLayoutVars>
          <dgm:bulletEnabled val="1"/>
        </dgm:presLayoutVars>
      </dgm:prSet>
      <dgm:spPr/>
    </dgm:pt>
    <dgm:pt modelId="{49E04599-B6B3-4F23-A4E1-5BEA31380980}" type="pres">
      <dgm:prSet presAssocID="{25368AC4-7E7A-4C17-B992-E0C82AFF6155}" presName="FourNodes_1_text" presStyleLbl="node1" presStyleIdx="3" presStyleCnt="4">
        <dgm:presLayoutVars>
          <dgm:bulletEnabled val="1"/>
        </dgm:presLayoutVars>
      </dgm:prSet>
      <dgm:spPr/>
    </dgm:pt>
    <dgm:pt modelId="{B7A4E26A-FF2D-4FB6-8BD3-008F9298DDBB}" type="pres">
      <dgm:prSet presAssocID="{25368AC4-7E7A-4C17-B992-E0C82AFF6155}" presName="FourNodes_2_text" presStyleLbl="node1" presStyleIdx="3" presStyleCnt="4">
        <dgm:presLayoutVars>
          <dgm:bulletEnabled val="1"/>
        </dgm:presLayoutVars>
      </dgm:prSet>
      <dgm:spPr/>
    </dgm:pt>
    <dgm:pt modelId="{86BBA850-3DC0-424D-95D2-92F0019D2273}" type="pres">
      <dgm:prSet presAssocID="{25368AC4-7E7A-4C17-B992-E0C82AFF6155}" presName="FourNodes_3_text" presStyleLbl="node1" presStyleIdx="3" presStyleCnt="4">
        <dgm:presLayoutVars>
          <dgm:bulletEnabled val="1"/>
        </dgm:presLayoutVars>
      </dgm:prSet>
      <dgm:spPr/>
    </dgm:pt>
    <dgm:pt modelId="{2CCA10E5-271F-48CD-A3ED-9ADFB2E20C38}" type="pres">
      <dgm:prSet presAssocID="{25368AC4-7E7A-4C17-B992-E0C82AFF6155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9B922304-FEAC-4F09-AF83-5EE9C8E0A46B}" srcId="{25368AC4-7E7A-4C17-B992-E0C82AFF6155}" destId="{47FCBA3F-50DA-4A7E-95D9-DD6C75373BEB}" srcOrd="2" destOrd="0" parTransId="{782AAD5A-7AF7-45FD-AF1D-6C52961C5AB5}" sibTransId="{7A24046C-98EF-4578-8A8F-4B3B6B73706B}"/>
    <dgm:cxn modelId="{D3AACC09-8301-4D29-AA89-2CB1FF9BB49B}" type="presOf" srcId="{47FCBA3F-50DA-4A7E-95D9-DD6C75373BEB}" destId="{86BBA850-3DC0-424D-95D2-92F0019D2273}" srcOrd="1" destOrd="0" presId="urn:microsoft.com/office/officeart/2005/8/layout/vProcess5"/>
    <dgm:cxn modelId="{448A8725-7A4A-438F-B447-799E930AF37A}" type="presOf" srcId="{214562BA-91AE-4E8F-9F24-F6E0A78631F4}" destId="{2CCA10E5-271F-48CD-A3ED-9ADFB2E20C38}" srcOrd="1" destOrd="0" presId="urn:microsoft.com/office/officeart/2005/8/layout/vProcess5"/>
    <dgm:cxn modelId="{73364F45-F752-4BAE-895C-A22EB3722DC1}" type="presOf" srcId="{50179145-8447-4038-8643-7039BC9FEE49}" destId="{2AFA8F8F-409A-45E3-B2B5-5637B36D9318}" srcOrd="0" destOrd="0" presId="urn:microsoft.com/office/officeart/2005/8/layout/vProcess5"/>
    <dgm:cxn modelId="{591CDF47-B2FA-4D39-8D32-7167CD418FF8}" srcId="{25368AC4-7E7A-4C17-B992-E0C82AFF6155}" destId="{214562BA-91AE-4E8F-9F24-F6E0A78631F4}" srcOrd="3" destOrd="0" parTransId="{2A0DEE4F-4B65-4F34-BF5D-EC232B5B9F5E}" sibTransId="{1AB1209E-16D9-4E6B-8DD1-A8636A906166}"/>
    <dgm:cxn modelId="{192DE847-911E-459B-B0E2-84C26DA38756}" type="presOf" srcId="{997A889D-2F2D-4EF5-BF30-109394EBA34B}" destId="{49E04599-B6B3-4F23-A4E1-5BEA31380980}" srcOrd="1" destOrd="0" presId="urn:microsoft.com/office/officeart/2005/8/layout/vProcess5"/>
    <dgm:cxn modelId="{D3652269-F497-4C2B-809D-014A7BB5ADE1}" type="presOf" srcId="{214562BA-91AE-4E8F-9F24-F6E0A78631F4}" destId="{06990891-DDCE-4BD6-979D-C79232C1DB1B}" srcOrd="0" destOrd="0" presId="urn:microsoft.com/office/officeart/2005/8/layout/vProcess5"/>
    <dgm:cxn modelId="{1791D155-1413-451D-A958-7405BE89DC5B}" srcId="{25368AC4-7E7A-4C17-B992-E0C82AFF6155}" destId="{997A889D-2F2D-4EF5-BF30-109394EBA34B}" srcOrd="0" destOrd="0" parTransId="{C3262B5C-CC11-4EA4-82E1-D73E39D3372C}" sibTransId="{619D69E2-BCEB-4B8A-ACFE-BD26CF7DD60E}"/>
    <dgm:cxn modelId="{145D707C-E26D-411B-B9FF-1D05C1042AFA}" type="presOf" srcId="{47FCBA3F-50DA-4A7E-95D9-DD6C75373BEB}" destId="{7B8EDD32-BFDA-4C20-BFFE-564E73A094A7}" srcOrd="0" destOrd="0" presId="urn:microsoft.com/office/officeart/2005/8/layout/vProcess5"/>
    <dgm:cxn modelId="{7B07DE97-93D1-47F2-AD37-5FCD7734F78F}" type="presOf" srcId="{806109EF-C928-49C8-B6C9-43CAD2370E4D}" destId="{849EB545-9C51-4431-A47D-D69B0C4D3B7B}" srcOrd="0" destOrd="0" presId="urn:microsoft.com/office/officeart/2005/8/layout/vProcess5"/>
    <dgm:cxn modelId="{1569659B-6BF3-4F02-84D9-94EF843E6C00}" type="presOf" srcId="{7A24046C-98EF-4578-8A8F-4B3B6B73706B}" destId="{C7B878AC-0140-4AA6-A126-5F5720FDF19A}" srcOrd="0" destOrd="0" presId="urn:microsoft.com/office/officeart/2005/8/layout/vProcess5"/>
    <dgm:cxn modelId="{292400A1-2217-4675-B09E-1D2ED46EFA8B}" type="presOf" srcId="{25368AC4-7E7A-4C17-B992-E0C82AFF6155}" destId="{48736EA6-0254-4261-BA3F-D6FDC71A5482}" srcOrd="0" destOrd="0" presId="urn:microsoft.com/office/officeart/2005/8/layout/vProcess5"/>
    <dgm:cxn modelId="{385404A9-30B8-42D0-9E30-1D4628C43EBC}" srcId="{25368AC4-7E7A-4C17-B992-E0C82AFF6155}" destId="{806109EF-C928-49C8-B6C9-43CAD2370E4D}" srcOrd="1" destOrd="0" parTransId="{9D947295-FBDA-4067-840D-2F133426E345}" sibTransId="{50179145-8447-4038-8643-7039BC9FEE49}"/>
    <dgm:cxn modelId="{140F45B5-DE51-4D51-8151-BDD43F3710CC}" type="presOf" srcId="{619D69E2-BCEB-4B8A-ACFE-BD26CF7DD60E}" destId="{4082B06A-B126-4807-9349-B996F4DBCD07}" srcOrd="0" destOrd="0" presId="urn:microsoft.com/office/officeart/2005/8/layout/vProcess5"/>
    <dgm:cxn modelId="{6A89D4F1-B0B6-4A0A-A516-B4F232F09832}" type="presOf" srcId="{806109EF-C928-49C8-B6C9-43CAD2370E4D}" destId="{B7A4E26A-FF2D-4FB6-8BD3-008F9298DDBB}" srcOrd="1" destOrd="0" presId="urn:microsoft.com/office/officeart/2005/8/layout/vProcess5"/>
    <dgm:cxn modelId="{F4ED5CF6-0051-428D-82C4-467E2C8BFDB6}" type="presOf" srcId="{997A889D-2F2D-4EF5-BF30-109394EBA34B}" destId="{ECAAFD91-7DD4-411D-9599-B25B5D798952}" srcOrd="0" destOrd="0" presId="urn:microsoft.com/office/officeart/2005/8/layout/vProcess5"/>
    <dgm:cxn modelId="{A035712A-7312-4BCF-90B5-3A67DEE70C01}" type="presParOf" srcId="{48736EA6-0254-4261-BA3F-D6FDC71A5482}" destId="{CC360237-7A14-417D-8440-EA17B21102B7}" srcOrd="0" destOrd="0" presId="urn:microsoft.com/office/officeart/2005/8/layout/vProcess5"/>
    <dgm:cxn modelId="{7393B9E8-AAE1-44DD-93B5-251002515D2A}" type="presParOf" srcId="{48736EA6-0254-4261-BA3F-D6FDC71A5482}" destId="{ECAAFD91-7DD4-411D-9599-B25B5D798952}" srcOrd="1" destOrd="0" presId="urn:microsoft.com/office/officeart/2005/8/layout/vProcess5"/>
    <dgm:cxn modelId="{88CF55BF-C57C-4CAD-B802-9F366F7C826A}" type="presParOf" srcId="{48736EA6-0254-4261-BA3F-D6FDC71A5482}" destId="{849EB545-9C51-4431-A47D-D69B0C4D3B7B}" srcOrd="2" destOrd="0" presId="urn:microsoft.com/office/officeart/2005/8/layout/vProcess5"/>
    <dgm:cxn modelId="{FDD4110E-FAF9-4EE7-8B39-2AEAF4321709}" type="presParOf" srcId="{48736EA6-0254-4261-BA3F-D6FDC71A5482}" destId="{7B8EDD32-BFDA-4C20-BFFE-564E73A094A7}" srcOrd="3" destOrd="0" presId="urn:microsoft.com/office/officeart/2005/8/layout/vProcess5"/>
    <dgm:cxn modelId="{56FD93FE-2CAB-428A-8D20-55FAF0065234}" type="presParOf" srcId="{48736EA6-0254-4261-BA3F-D6FDC71A5482}" destId="{06990891-DDCE-4BD6-979D-C79232C1DB1B}" srcOrd="4" destOrd="0" presId="urn:microsoft.com/office/officeart/2005/8/layout/vProcess5"/>
    <dgm:cxn modelId="{C076E4C5-8813-4168-9DFE-749AE6F66692}" type="presParOf" srcId="{48736EA6-0254-4261-BA3F-D6FDC71A5482}" destId="{4082B06A-B126-4807-9349-B996F4DBCD07}" srcOrd="5" destOrd="0" presId="urn:microsoft.com/office/officeart/2005/8/layout/vProcess5"/>
    <dgm:cxn modelId="{2A2CA441-7E2F-4AE1-B97F-7F4733F0FA9B}" type="presParOf" srcId="{48736EA6-0254-4261-BA3F-D6FDC71A5482}" destId="{2AFA8F8F-409A-45E3-B2B5-5637B36D9318}" srcOrd="6" destOrd="0" presId="urn:microsoft.com/office/officeart/2005/8/layout/vProcess5"/>
    <dgm:cxn modelId="{491CD220-18DB-449B-816D-EEDA5DE542DF}" type="presParOf" srcId="{48736EA6-0254-4261-BA3F-D6FDC71A5482}" destId="{C7B878AC-0140-4AA6-A126-5F5720FDF19A}" srcOrd="7" destOrd="0" presId="urn:microsoft.com/office/officeart/2005/8/layout/vProcess5"/>
    <dgm:cxn modelId="{EB8E69DC-508C-4237-B9E8-9571EF1E40A9}" type="presParOf" srcId="{48736EA6-0254-4261-BA3F-D6FDC71A5482}" destId="{49E04599-B6B3-4F23-A4E1-5BEA31380980}" srcOrd="8" destOrd="0" presId="urn:microsoft.com/office/officeart/2005/8/layout/vProcess5"/>
    <dgm:cxn modelId="{FEDC4152-E778-40B5-8279-1487E00E1AD3}" type="presParOf" srcId="{48736EA6-0254-4261-BA3F-D6FDC71A5482}" destId="{B7A4E26A-FF2D-4FB6-8BD3-008F9298DDBB}" srcOrd="9" destOrd="0" presId="urn:microsoft.com/office/officeart/2005/8/layout/vProcess5"/>
    <dgm:cxn modelId="{07419954-F840-406A-81D2-B48FD3305EA0}" type="presParOf" srcId="{48736EA6-0254-4261-BA3F-D6FDC71A5482}" destId="{86BBA850-3DC0-424D-95D2-92F0019D2273}" srcOrd="10" destOrd="0" presId="urn:microsoft.com/office/officeart/2005/8/layout/vProcess5"/>
    <dgm:cxn modelId="{7BA7ACD4-6107-4743-A085-45E2564A10B7}" type="presParOf" srcId="{48736EA6-0254-4261-BA3F-D6FDC71A5482}" destId="{2CCA10E5-271F-48CD-A3ED-9ADFB2E20C38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E5261B7-2BDB-47CC-92B8-C9F1B70BA665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ACBE155-E465-4A7D-87B1-F4ECFE476F88}">
      <dgm:prSet/>
      <dgm:spPr/>
      <dgm:t>
        <a:bodyPr/>
        <a:lstStyle/>
        <a:p>
          <a:r>
            <a:rPr lang="en-GB"/>
            <a:t>Act of parliament. </a:t>
          </a:r>
          <a:endParaRPr lang="en-US"/>
        </a:p>
      </dgm:t>
    </dgm:pt>
    <dgm:pt modelId="{7377D54A-2A73-4749-9A8F-F4D28C67DA27}" type="parTrans" cxnId="{EC4AA3AD-3F25-416B-B36C-A3C159CE2E5A}">
      <dgm:prSet/>
      <dgm:spPr/>
      <dgm:t>
        <a:bodyPr/>
        <a:lstStyle/>
        <a:p>
          <a:endParaRPr lang="en-US"/>
        </a:p>
      </dgm:t>
    </dgm:pt>
    <dgm:pt modelId="{31C49101-EDF4-4FF7-8736-AA16887B5CB3}" type="sibTrans" cxnId="{EC4AA3AD-3F25-416B-B36C-A3C159CE2E5A}">
      <dgm:prSet/>
      <dgm:spPr/>
      <dgm:t>
        <a:bodyPr/>
        <a:lstStyle/>
        <a:p>
          <a:endParaRPr lang="en-US"/>
        </a:p>
      </dgm:t>
    </dgm:pt>
    <dgm:pt modelId="{3388BD3D-5E29-42B8-A237-542C446A1E5C}">
      <dgm:prSet/>
      <dgm:spPr/>
      <dgm:t>
        <a:bodyPr/>
        <a:lstStyle/>
        <a:p>
          <a:r>
            <a:rPr lang="en-GB"/>
            <a:t>Created by parliament. </a:t>
          </a:r>
          <a:endParaRPr lang="en-US"/>
        </a:p>
      </dgm:t>
    </dgm:pt>
    <dgm:pt modelId="{7CB84566-72AA-4F4D-8439-B4B6C5D9DB9E}" type="parTrans" cxnId="{D0A1F5E0-D0DD-40F9-8441-A31C67A76D02}">
      <dgm:prSet/>
      <dgm:spPr/>
      <dgm:t>
        <a:bodyPr/>
        <a:lstStyle/>
        <a:p>
          <a:endParaRPr lang="en-US"/>
        </a:p>
      </dgm:t>
    </dgm:pt>
    <dgm:pt modelId="{B67233F3-FA7B-4DDB-8824-8F8FADAA006A}" type="sibTrans" cxnId="{D0A1F5E0-D0DD-40F9-8441-A31C67A76D02}">
      <dgm:prSet/>
      <dgm:spPr/>
      <dgm:t>
        <a:bodyPr/>
        <a:lstStyle/>
        <a:p>
          <a:endParaRPr lang="en-US"/>
        </a:p>
      </dgm:t>
    </dgm:pt>
    <dgm:pt modelId="{6C07A6EC-051A-41BB-B3BD-D2E8FCE63FD7}">
      <dgm:prSet/>
      <dgm:spPr/>
      <dgm:t>
        <a:bodyPr/>
        <a:lstStyle/>
        <a:p>
          <a:r>
            <a:rPr lang="en-GB"/>
            <a:t>Main source of Uk law. </a:t>
          </a:r>
          <a:endParaRPr lang="en-US"/>
        </a:p>
      </dgm:t>
    </dgm:pt>
    <dgm:pt modelId="{32BF5C38-EE81-48BE-A167-92955F1E611C}" type="parTrans" cxnId="{A02FBC16-1AEF-447D-A039-4A64BFE3EAD1}">
      <dgm:prSet/>
      <dgm:spPr/>
      <dgm:t>
        <a:bodyPr/>
        <a:lstStyle/>
        <a:p>
          <a:endParaRPr lang="en-US"/>
        </a:p>
      </dgm:t>
    </dgm:pt>
    <dgm:pt modelId="{39680FF1-08FE-4D15-99A1-15E5BADACF56}" type="sibTrans" cxnId="{A02FBC16-1AEF-447D-A039-4A64BFE3EAD1}">
      <dgm:prSet/>
      <dgm:spPr/>
      <dgm:t>
        <a:bodyPr/>
        <a:lstStyle/>
        <a:p>
          <a:endParaRPr lang="en-US"/>
        </a:p>
      </dgm:t>
    </dgm:pt>
    <dgm:pt modelId="{935DF5F4-DD84-4399-B025-E5748D7285BF}">
      <dgm:prSet/>
      <dgm:spPr/>
      <dgm:t>
        <a:bodyPr/>
        <a:lstStyle/>
        <a:p>
          <a:r>
            <a:rPr lang="en-GB"/>
            <a:t>An example is the Offences Against the Persons Act 1861. </a:t>
          </a:r>
          <a:endParaRPr lang="en-US"/>
        </a:p>
      </dgm:t>
    </dgm:pt>
    <dgm:pt modelId="{8B84236E-A063-4E06-B9DB-DC8DDBED6B2A}" type="parTrans" cxnId="{93A3E05D-7D94-458D-BEAF-2253DDA970DC}">
      <dgm:prSet/>
      <dgm:spPr/>
      <dgm:t>
        <a:bodyPr/>
        <a:lstStyle/>
        <a:p>
          <a:endParaRPr lang="en-US"/>
        </a:p>
      </dgm:t>
    </dgm:pt>
    <dgm:pt modelId="{337538DA-7F03-430C-9584-BA7C012FA2F9}" type="sibTrans" cxnId="{93A3E05D-7D94-458D-BEAF-2253DDA970DC}">
      <dgm:prSet/>
      <dgm:spPr/>
      <dgm:t>
        <a:bodyPr/>
        <a:lstStyle/>
        <a:p>
          <a:endParaRPr lang="en-US"/>
        </a:p>
      </dgm:t>
    </dgm:pt>
    <dgm:pt modelId="{1B196E97-191A-4231-B423-007610A5E6DC}" type="pres">
      <dgm:prSet presAssocID="{EE5261B7-2BDB-47CC-92B8-C9F1B70BA665}" presName="linear" presStyleCnt="0">
        <dgm:presLayoutVars>
          <dgm:animLvl val="lvl"/>
          <dgm:resizeHandles val="exact"/>
        </dgm:presLayoutVars>
      </dgm:prSet>
      <dgm:spPr/>
    </dgm:pt>
    <dgm:pt modelId="{6969D170-6259-4059-91DB-C3B1EABF4D0F}" type="pres">
      <dgm:prSet presAssocID="{1ACBE155-E465-4A7D-87B1-F4ECFE476F8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0F5D98B-D51B-449F-97BC-F9C7058EDD6E}" type="pres">
      <dgm:prSet presAssocID="{31C49101-EDF4-4FF7-8736-AA16887B5CB3}" presName="spacer" presStyleCnt="0"/>
      <dgm:spPr/>
    </dgm:pt>
    <dgm:pt modelId="{AC9AEF25-DE33-4834-A8C9-BA18F8A5EB39}" type="pres">
      <dgm:prSet presAssocID="{3388BD3D-5E29-42B8-A237-542C446A1E5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C56130B-4F63-48D6-8D8F-F82CC89685BA}" type="pres">
      <dgm:prSet presAssocID="{B67233F3-FA7B-4DDB-8824-8F8FADAA006A}" presName="spacer" presStyleCnt="0"/>
      <dgm:spPr/>
    </dgm:pt>
    <dgm:pt modelId="{70EAB5A5-0DF7-4CD6-8C46-3903D5024BE5}" type="pres">
      <dgm:prSet presAssocID="{6C07A6EC-051A-41BB-B3BD-D2E8FCE63FD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6EDF383-6B3D-4E23-9E8A-D671E140914F}" type="pres">
      <dgm:prSet presAssocID="{39680FF1-08FE-4D15-99A1-15E5BADACF56}" presName="spacer" presStyleCnt="0"/>
      <dgm:spPr/>
    </dgm:pt>
    <dgm:pt modelId="{75722661-EB94-4C7F-881F-A50D25D20302}" type="pres">
      <dgm:prSet presAssocID="{935DF5F4-DD84-4399-B025-E5748D7285B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F32C607-17D6-4859-969D-F85E5DDE2497}" type="presOf" srcId="{935DF5F4-DD84-4399-B025-E5748D7285BF}" destId="{75722661-EB94-4C7F-881F-A50D25D20302}" srcOrd="0" destOrd="0" presId="urn:microsoft.com/office/officeart/2005/8/layout/vList2"/>
    <dgm:cxn modelId="{A02FBC16-1AEF-447D-A039-4A64BFE3EAD1}" srcId="{EE5261B7-2BDB-47CC-92B8-C9F1B70BA665}" destId="{6C07A6EC-051A-41BB-B3BD-D2E8FCE63FD7}" srcOrd="2" destOrd="0" parTransId="{32BF5C38-EE81-48BE-A167-92955F1E611C}" sibTransId="{39680FF1-08FE-4D15-99A1-15E5BADACF56}"/>
    <dgm:cxn modelId="{FD06991B-7687-4A83-99EB-D38A9DAFE706}" type="presOf" srcId="{EE5261B7-2BDB-47CC-92B8-C9F1B70BA665}" destId="{1B196E97-191A-4231-B423-007610A5E6DC}" srcOrd="0" destOrd="0" presId="urn:microsoft.com/office/officeart/2005/8/layout/vList2"/>
    <dgm:cxn modelId="{50755D33-FC0A-4415-8ACF-656A9A289013}" type="presOf" srcId="{1ACBE155-E465-4A7D-87B1-F4ECFE476F88}" destId="{6969D170-6259-4059-91DB-C3B1EABF4D0F}" srcOrd="0" destOrd="0" presId="urn:microsoft.com/office/officeart/2005/8/layout/vList2"/>
    <dgm:cxn modelId="{AD9E1F3A-3B84-4DB6-BCED-744B8D1ED803}" type="presOf" srcId="{6C07A6EC-051A-41BB-B3BD-D2E8FCE63FD7}" destId="{70EAB5A5-0DF7-4CD6-8C46-3903D5024BE5}" srcOrd="0" destOrd="0" presId="urn:microsoft.com/office/officeart/2005/8/layout/vList2"/>
    <dgm:cxn modelId="{93A3E05D-7D94-458D-BEAF-2253DDA970DC}" srcId="{EE5261B7-2BDB-47CC-92B8-C9F1B70BA665}" destId="{935DF5F4-DD84-4399-B025-E5748D7285BF}" srcOrd="3" destOrd="0" parTransId="{8B84236E-A063-4E06-B9DB-DC8DDBED6B2A}" sibTransId="{337538DA-7F03-430C-9584-BA7C012FA2F9}"/>
    <dgm:cxn modelId="{3491DC8B-8194-44D0-93F5-615BE28FCEEF}" type="presOf" srcId="{3388BD3D-5E29-42B8-A237-542C446A1E5C}" destId="{AC9AEF25-DE33-4834-A8C9-BA18F8A5EB39}" srcOrd="0" destOrd="0" presId="urn:microsoft.com/office/officeart/2005/8/layout/vList2"/>
    <dgm:cxn modelId="{EC4AA3AD-3F25-416B-B36C-A3C159CE2E5A}" srcId="{EE5261B7-2BDB-47CC-92B8-C9F1B70BA665}" destId="{1ACBE155-E465-4A7D-87B1-F4ECFE476F88}" srcOrd="0" destOrd="0" parTransId="{7377D54A-2A73-4749-9A8F-F4D28C67DA27}" sibTransId="{31C49101-EDF4-4FF7-8736-AA16887B5CB3}"/>
    <dgm:cxn modelId="{D0A1F5E0-D0DD-40F9-8441-A31C67A76D02}" srcId="{EE5261B7-2BDB-47CC-92B8-C9F1B70BA665}" destId="{3388BD3D-5E29-42B8-A237-542C446A1E5C}" srcOrd="1" destOrd="0" parTransId="{7CB84566-72AA-4F4D-8439-B4B6C5D9DB9E}" sibTransId="{B67233F3-FA7B-4DDB-8824-8F8FADAA006A}"/>
    <dgm:cxn modelId="{5741D77A-EBD8-4B10-827B-15330B21D5B3}" type="presParOf" srcId="{1B196E97-191A-4231-B423-007610A5E6DC}" destId="{6969D170-6259-4059-91DB-C3B1EABF4D0F}" srcOrd="0" destOrd="0" presId="urn:microsoft.com/office/officeart/2005/8/layout/vList2"/>
    <dgm:cxn modelId="{1A6FD16E-2ECE-4146-ACEF-8AEEB6CD2731}" type="presParOf" srcId="{1B196E97-191A-4231-B423-007610A5E6DC}" destId="{B0F5D98B-D51B-449F-97BC-F9C7058EDD6E}" srcOrd="1" destOrd="0" presId="urn:microsoft.com/office/officeart/2005/8/layout/vList2"/>
    <dgm:cxn modelId="{354E50AB-795C-4734-A883-EED3EA2CCC7C}" type="presParOf" srcId="{1B196E97-191A-4231-B423-007610A5E6DC}" destId="{AC9AEF25-DE33-4834-A8C9-BA18F8A5EB39}" srcOrd="2" destOrd="0" presId="urn:microsoft.com/office/officeart/2005/8/layout/vList2"/>
    <dgm:cxn modelId="{0CA68D76-4C8D-4A20-A51E-D558531A488B}" type="presParOf" srcId="{1B196E97-191A-4231-B423-007610A5E6DC}" destId="{9C56130B-4F63-48D6-8D8F-F82CC89685BA}" srcOrd="3" destOrd="0" presId="urn:microsoft.com/office/officeart/2005/8/layout/vList2"/>
    <dgm:cxn modelId="{9E912F20-CA75-439C-90F3-F7E9E0AEC73A}" type="presParOf" srcId="{1B196E97-191A-4231-B423-007610A5E6DC}" destId="{70EAB5A5-0DF7-4CD6-8C46-3903D5024BE5}" srcOrd="4" destOrd="0" presId="urn:microsoft.com/office/officeart/2005/8/layout/vList2"/>
    <dgm:cxn modelId="{CE5453A2-AE39-46E6-9BBB-14DED0DDBE15}" type="presParOf" srcId="{1B196E97-191A-4231-B423-007610A5E6DC}" destId="{F6EDF383-6B3D-4E23-9E8A-D671E140914F}" srcOrd="5" destOrd="0" presId="urn:microsoft.com/office/officeart/2005/8/layout/vList2"/>
    <dgm:cxn modelId="{C8322612-BB00-430A-8D48-1D5DE96713C1}" type="presParOf" srcId="{1B196E97-191A-4231-B423-007610A5E6DC}" destId="{75722661-EB94-4C7F-881F-A50D25D2030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8500C5F-C2B7-405B-8D7C-17062179464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64F232A-3AE5-403B-957E-30F88A006138}">
      <dgm:prSet/>
      <dgm:spPr/>
      <dgm:t>
        <a:bodyPr/>
        <a:lstStyle/>
        <a:p>
          <a:r>
            <a:rPr lang="en-GB"/>
            <a:t>Case law (Precedent)</a:t>
          </a:r>
          <a:endParaRPr lang="en-US"/>
        </a:p>
      </dgm:t>
    </dgm:pt>
    <dgm:pt modelId="{B39F3ADE-751F-46EB-9073-EDD2DC18552B}" type="parTrans" cxnId="{20C2A6D1-DF32-446C-95D5-3C8DB45FB960}">
      <dgm:prSet/>
      <dgm:spPr/>
      <dgm:t>
        <a:bodyPr/>
        <a:lstStyle/>
        <a:p>
          <a:endParaRPr lang="en-US"/>
        </a:p>
      </dgm:t>
    </dgm:pt>
    <dgm:pt modelId="{851EC85E-DE1D-4E11-841D-CBFE6189E5A1}" type="sibTrans" cxnId="{20C2A6D1-DF32-446C-95D5-3C8DB45FB960}">
      <dgm:prSet/>
      <dgm:spPr/>
      <dgm:t>
        <a:bodyPr/>
        <a:lstStyle/>
        <a:p>
          <a:endParaRPr lang="en-US"/>
        </a:p>
      </dgm:t>
    </dgm:pt>
    <dgm:pt modelId="{020CD135-3A72-4947-B716-D0BA4DC2C7CB}">
      <dgm:prSet/>
      <dgm:spPr/>
      <dgm:t>
        <a:bodyPr/>
        <a:lstStyle/>
        <a:p>
          <a:r>
            <a:rPr lang="en-GB"/>
            <a:t>International law. </a:t>
          </a:r>
          <a:endParaRPr lang="en-US"/>
        </a:p>
      </dgm:t>
    </dgm:pt>
    <dgm:pt modelId="{2134E419-8847-4B38-9BC9-AE0E2A3D82C9}" type="parTrans" cxnId="{D7DE5A7F-CD0D-4E6B-B3DF-814F069A11E5}">
      <dgm:prSet/>
      <dgm:spPr/>
      <dgm:t>
        <a:bodyPr/>
        <a:lstStyle/>
        <a:p>
          <a:endParaRPr lang="en-US"/>
        </a:p>
      </dgm:t>
    </dgm:pt>
    <dgm:pt modelId="{2EF732BE-18F7-45E7-A388-35726DD224F6}" type="sibTrans" cxnId="{D7DE5A7F-CD0D-4E6B-B3DF-814F069A11E5}">
      <dgm:prSet/>
      <dgm:spPr/>
      <dgm:t>
        <a:bodyPr/>
        <a:lstStyle/>
        <a:p>
          <a:endParaRPr lang="en-US"/>
        </a:p>
      </dgm:t>
    </dgm:pt>
    <dgm:pt modelId="{EDBDF169-F7F7-459A-B055-B7E9B0603FC3}">
      <dgm:prSet/>
      <dgm:spPr/>
      <dgm:t>
        <a:bodyPr/>
        <a:lstStyle/>
        <a:p>
          <a:r>
            <a:rPr lang="en-GB"/>
            <a:t>European Convention on Human Rights 1998.</a:t>
          </a:r>
          <a:endParaRPr lang="en-US"/>
        </a:p>
      </dgm:t>
    </dgm:pt>
    <dgm:pt modelId="{EC13FDC8-3348-4FFB-805C-D6D1ADFA9F3F}" type="parTrans" cxnId="{0341DA69-42C8-4E92-BC15-0B5B3DBD550B}">
      <dgm:prSet/>
      <dgm:spPr/>
      <dgm:t>
        <a:bodyPr/>
        <a:lstStyle/>
        <a:p>
          <a:endParaRPr lang="en-US"/>
        </a:p>
      </dgm:t>
    </dgm:pt>
    <dgm:pt modelId="{B3309993-F43F-4CBF-9013-C4A88F1323D7}" type="sibTrans" cxnId="{0341DA69-42C8-4E92-BC15-0B5B3DBD550B}">
      <dgm:prSet/>
      <dgm:spPr/>
      <dgm:t>
        <a:bodyPr/>
        <a:lstStyle/>
        <a:p>
          <a:endParaRPr lang="en-US"/>
        </a:p>
      </dgm:t>
    </dgm:pt>
    <dgm:pt modelId="{566C8A08-7907-4A47-9E38-08428CCDF73D}" type="pres">
      <dgm:prSet presAssocID="{18500C5F-C2B7-405B-8D7C-17062179464F}" presName="linear" presStyleCnt="0">
        <dgm:presLayoutVars>
          <dgm:animLvl val="lvl"/>
          <dgm:resizeHandles val="exact"/>
        </dgm:presLayoutVars>
      </dgm:prSet>
      <dgm:spPr/>
    </dgm:pt>
    <dgm:pt modelId="{59C35EE2-14DC-4C3C-AEAE-1E36C476ACA2}" type="pres">
      <dgm:prSet presAssocID="{A64F232A-3AE5-403B-957E-30F88A00613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44BA994-64C7-487F-A258-FA1A1369E432}" type="pres">
      <dgm:prSet presAssocID="{851EC85E-DE1D-4E11-841D-CBFE6189E5A1}" presName="spacer" presStyleCnt="0"/>
      <dgm:spPr/>
    </dgm:pt>
    <dgm:pt modelId="{973EAD2C-5FF2-4967-A3DA-1A0EEDF21CCC}" type="pres">
      <dgm:prSet presAssocID="{020CD135-3A72-4947-B716-D0BA4DC2C7C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F9A0628-6831-4BCA-A3E8-62C7838AE759}" type="pres">
      <dgm:prSet presAssocID="{2EF732BE-18F7-45E7-A388-35726DD224F6}" presName="spacer" presStyleCnt="0"/>
      <dgm:spPr/>
    </dgm:pt>
    <dgm:pt modelId="{B9059892-3000-4E4C-873C-2345BC0F0DC0}" type="pres">
      <dgm:prSet presAssocID="{EDBDF169-F7F7-459A-B055-B7E9B0603FC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FBE0221-173E-43BB-933D-D4301B8594E5}" type="presOf" srcId="{18500C5F-C2B7-405B-8D7C-17062179464F}" destId="{566C8A08-7907-4A47-9E38-08428CCDF73D}" srcOrd="0" destOrd="0" presId="urn:microsoft.com/office/officeart/2005/8/layout/vList2"/>
    <dgm:cxn modelId="{1B848C3F-CC8E-4886-852C-A55DBE482EDF}" type="presOf" srcId="{EDBDF169-F7F7-459A-B055-B7E9B0603FC3}" destId="{B9059892-3000-4E4C-873C-2345BC0F0DC0}" srcOrd="0" destOrd="0" presId="urn:microsoft.com/office/officeart/2005/8/layout/vList2"/>
    <dgm:cxn modelId="{9AACF748-742D-4D39-B2E1-B11CD8731D25}" type="presOf" srcId="{A64F232A-3AE5-403B-957E-30F88A006138}" destId="{59C35EE2-14DC-4C3C-AEAE-1E36C476ACA2}" srcOrd="0" destOrd="0" presId="urn:microsoft.com/office/officeart/2005/8/layout/vList2"/>
    <dgm:cxn modelId="{0341DA69-42C8-4E92-BC15-0B5B3DBD550B}" srcId="{18500C5F-C2B7-405B-8D7C-17062179464F}" destId="{EDBDF169-F7F7-459A-B055-B7E9B0603FC3}" srcOrd="2" destOrd="0" parTransId="{EC13FDC8-3348-4FFB-805C-D6D1ADFA9F3F}" sibTransId="{B3309993-F43F-4CBF-9013-C4A88F1323D7}"/>
    <dgm:cxn modelId="{D7DE5A7F-CD0D-4E6B-B3DF-814F069A11E5}" srcId="{18500C5F-C2B7-405B-8D7C-17062179464F}" destId="{020CD135-3A72-4947-B716-D0BA4DC2C7CB}" srcOrd="1" destOrd="0" parTransId="{2134E419-8847-4B38-9BC9-AE0E2A3D82C9}" sibTransId="{2EF732BE-18F7-45E7-A388-35726DD224F6}"/>
    <dgm:cxn modelId="{72475F98-99D9-4B47-BA9C-9958AC33B207}" type="presOf" srcId="{020CD135-3A72-4947-B716-D0BA4DC2C7CB}" destId="{973EAD2C-5FF2-4967-A3DA-1A0EEDF21CCC}" srcOrd="0" destOrd="0" presId="urn:microsoft.com/office/officeart/2005/8/layout/vList2"/>
    <dgm:cxn modelId="{20C2A6D1-DF32-446C-95D5-3C8DB45FB960}" srcId="{18500C5F-C2B7-405B-8D7C-17062179464F}" destId="{A64F232A-3AE5-403B-957E-30F88A006138}" srcOrd="0" destOrd="0" parTransId="{B39F3ADE-751F-46EB-9073-EDD2DC18552B}" sibTransId="{851EC85E-DE1D-4E11-841D-CBFE6189E5A1}"/>
    <dgm:cxn modelId="{5650BF75-6338-44C9-AA87-CFA9B4A39C42}" type="presParOf" srcId="{566C8A08-7907-4A47-9E38-08428CCDF73D}" destId="{59C35EE2-14DC-4C3C-AEAE-1E36C476ACA2}" srcOrd="0" destOrd="0" presId="urn:microsoft.com/office/officeart/2005/8/layout/vList2"/>
    <dgm:cxn modelId="{094202A9-F62E-4BB6-8368-CF7CF2A0084A}" type="presParOf" srcId="{566C8A08-7907-4A47-9E38-08428CCDF73D}" destId="{544BA994-64C7-487F-A258-FA1A1369E432}" srcOrd="1" destOrd="0" presId="urn:microsoft.com/office/officeart/2005/8/layout/vList2"/>
    <dgm:cxn modelId="{1CD3D952-EB80-4DA3-86B6-065A08445886}" type="presParOf" srcId="{566C8A08-7907-4A47-9E38-08428CCDF73D}" destId="{973EAD2C-5FF2-4967-A3DA-1A0EEDF21CCC}" srcOrd="2" destOrd="0" presId="urn:microsoft.com/office/officeart/2005/8/layout/vList2"/>
    <dgm:cxn modelId="{F00E0765-9405-486F-B276-4A7E15A10231}" type="presParOf" srcId="{566C8A08-7907-4A47-9E38-08428CCDF73D}" destId="{EF9A0628-6831-4BCA-A3E8-62C7838AE759}" srcOrd="3" destOrd="0" presId="urn:microsoft.com/office/officeart/2005/8/layout/vList2"/>
    <dgm:cxn modelId="{166D919F-2965-4C22-90B7-BC9D2C65A050}" type="presParOf" srcId="{566C8A08-7907-4A47-9E38-08428CCDF73D}" destId="{B9059892-3000-4E4C-873C-2345BC0F0DC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107EED9-C265-434E-889E-1507DB35889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99CB6C5-F089-4FF8-BE69-EDBC063ECCE4}">
      <dgm:prSet/>
      <dgm:spPr/>
      <dgm:t>
        <a:bodyPr/>
        <a:lstStyle/>
        <a:p>
          <a:r>
            <a:rPr lang="en-GB"/>
            <a:t>Created by Judges. </a:t>
          </a:r>
          <a:endParaRPr lang="en-US"/>
        </a:p>
      </dgm:t>
    </dgm:pt>
    <dgm:pt modelId="{1A99978D-B5CA-48D4-8CF0-6D837B9710EB}" type="parTrans" cxnId="{5BAF3C52-FC12-405D-BC1E-BBBC7CDD1141}">
      <dgm:prSet/>
      <dgm:spPr/>
      <dgm:t>
        <a:bodyPr/>
        <a:lstStyle/>
        <a:p>
          <a:endParaRPr lang="en-US"/>
        </a:p>
      </dgm:t>
    </dgm:pt>
    <dgm:pt modelId="{FA8B5713-EE27-4F2F-8122-F89E1A66294E}" type="sibTrans" cxnId="{5BAF3C52-FC12-405D-BC1E-BBBC7CDD1141}">
      <dgm:prSet/>
      <dgm:spPr/>
      <dgm:t>
        <a:bodyPr/>
        <a:lstStyle/>
        <a:p>
          <a:endParaRPr lang="en-US"/>
        </a:p>
      </dgm:t>
    </dgm:pt>
    <dgm:pt modelId="{28C5B3C8-0237-4C99-9996-8330CEFB0AC2}">
      <dgm:prSet/>
      <dgm:spPr/>
      <dgm:t>
        <a:bodyPr/>
        <a:lstStyle/>
        <a:p>
          <a:r>
            <a:rPr lang="en-GB"/>
            <a:t>Also known as precedent. </a:t>
          </a:r>
          <a:endParaRPr lang="en-US"/>
        </a:p>
      </dgm:t>
    </dgm:pt>
    <dgm:pt modelId="{722034FB-EEB1-4187-A1FF-77A876531256}" type="parTrans" cxnId="{A36AC4AB-8474-4E14-B992-588D0FCCC2E3}">
      <dgm:prSet/>
      <dgm:spPr/>
      <dgm:t>
        <a:bodyPr/>
        <a:lstStyle/>
        <a:p>
          <a:endParaRPr lang="en-US"/>
        </a:p>
      </dgm:t>
    </dgm:pt>
    <dgm:pt modelId="{367A4D9B-44E5-4651-A04B-8C2022E8185B}" type="sibTrans" cxnId="{A36AC4AB-8474-4E14-B992-588D0FCCC2E3}">
      <dgm:prSet/>
      <dgm:spPr/>
      <dgm:t>
        <a:bodyPr/>
        <a:lstStyle/>
        <a:p>
          <a:endParaRPr lang="en-US"/>
        </a:p>
      </dgm:t>
    </dgm:pt>
    <dgm:pt modelId="{270AEC49-9870-4E17-BA7E-A4407038DABF}">
      <dgm:prSet/>
      <dgm:spPr/>
      <dgm:t>
        <a:bodyPr/>
        <a:lstStyle/>
        <a:p>
          <a:r>
            <a:rPr lang="en-GB"/>
            <a:t>Reason for the decision in the case. </a:t>
          </a:r>
          <a:endParaRPr lang="en-US"/>
        </a:p>
      </dgm:t>
    </dgm:pt>
    <dgm:pt modelId="{5B063AAB-B2BF-4536-81C3-A15F15D5199C}" type="parTrans" cxnId="{97D2278A-16D3-4F10-A31F-F678B365FDF7}">
      <dgm:prSet/>
      <dgm:spPr/>
      <dgm:t>
        <a:bodyPr/>
        <a:lstStyle/>
        <a:p>
          <a:endParaRPr lang="en-US"/>
        </a:p>
      </dgm:t>
    </dgm:pt>
    <dgm:pt modelId="{1C492FC3-394B-4A9A-BB60-47923EA1F3DC}" type="sibTrans" cxnId="{97D2278A-16D3-4F10-A31F-F678B365FDF7}">
      <dgm:prSet/>
      <dgm:spPr/>
      <dgm:t>
        <a:bodyPr/>
        <a:lstStyle/>
        <a:p>
          <a:endParaRPr lang="en-US"/>
        </a:p>
      </dgm:t>
    </dgm:pt>
    <dgm:pt modelId="{61552F37-F8E3-4E37-A3C8-EF09433AFE4F}">
      <dgm:prSet/>
      <dgm:spPr/>
      <dgm:t>
        <a:bodyPr/>
        <a:lstStyle/>
        <a:p>
          <a:r>
            <a:rPr lang="en-GB"/>
            <a:t>Apply the law which is clear but needs to be interpreted in another way. </a:t>
          </a:r>
          <a:endParaRPr lang="en-US"/>
        </a:p>
      </dgm:t>
    </dgm:pt>
    <dgm:pt modelId="{1173AD56-F58E-426D-B6A4-DB0DDD7830EF}" type="parTrans" cxnId="{8CACD525-A106-4C3D-9F4C-3F8F90EC1350}">
      <dgm:prSet/>
      <dgm:spPr/>
      <dgm:t>
        <a:bodyPr/>
        <a:lstStyle/>
        <a:p>
          <a:endParaRPr lang="en-US"/>
        </a:p>
      </dgm:t>
    </dgm:pt>
    <dgm:pt modelId="{876BC2EA-06B8-4CD3-8E7B-28B35D9D5349}" type="sibTrans" cxnId="{8CACD525-A106-4C3D-9F4C-3F8F90EC1350}">
      <dgm:prSet/>
      <dgm:spPr/>
      <dgm:t>
        <a:bodyPr/>
        <a:lstStyle/>
        <a:p>
          <a:endParaRPr lang="en-US"/>
        </a:p>
      </dgm:t>
    </dgm:pt>
    <dgm:pt modelId="{AD85052A-56F2-4034-B34F-3A3B9FB70CDA}">
      <dgm:prSet/>
      <dgm:spPr/>
      <dgm:t>
        <a:bodyPr/>
        <a:lstStyle/>
        <a:p>
          <a:r>
            <a:rPr lang="en-GB"/>
            <a:t>Case example; Airedale NHS Trust v Bland [1993].</a:t>
          </a:r>
          <a:endParaRPr lang="en-US"/>
        </a:p>
      </dgm:t>
    </dgm:pt>
    <dgm:pt modelId="{BFE97E9E-F4F7-4CD0-B27D-E071D4EFBC38}" type="parTrans" cxnId="{97C2F353-40C8-4652-BE0E-A85EBBA6EAA2}">
      <dgm:prSet/>
      <dgm:spPr/>
      <dgm:t>
        <a:bodyPr/>
        <a:lstStyle/>
        <a:p>
          <a:endParaRPr lang="en-US"/>
        </a:p>
      </dgm:t>
    </dgm:pt>
    <dgm:pt modelId="{3C41F9EF-5D05-4F25-90B6-82768BF28522}" type="sibTrans" cxnId="{97C2F353-40C8-4652-BE0E-A85EBBA6EAA2}">
      <dgm:prSet/>
      <dgm:spPr/>
      <dgm:t>
        <a:bodyPr/>
        <a:lstStyle/>
        <a:p>
          <a:endParaRPr lang="en-US"/>
        </a:p>
      </dgm:t>
    </dgm:pt>
    <dgm:pt modelId="{13EC2C7D-1BAA-4FEE-ACBE-A5FC8F5A5EF7}">
      <dgm:prSet/>
      <dgm:spPr/>
      <dgm:t>
        <a:bodyPr/>
        <a:lstStyle/>
        <a:p>
          <a:r>
            <a:rPr lang="en-GB"/>
            <a:t>Other courts will follow the reasoning in a case depending on which court the case is heard in. </a:t>
          </a:r>
          <a:endParaRPr lang="en-US"/>
        </a:p>
      </dgm:t>
    </dgm:pt>
    <dgm:pt modelId="{59B2B256-99CC-4C50-8AF9-8D07FE36D9B5}" type="parTrans" cxnId="{B9E0C46C-5C2E-4478-BE70-304711321314}">
      <dgm:prSet/>
      <dgm:spPr/>
      <dgm:t>
        <a:bodyPr/>
        <a:lstStyle/>
        <a:p>
          <a:endParaRPr lang="en-US"/>
        </a:p>
      </dgm:t>
    </dgm:pt>
    <dgm:pt modelId="{DC118159-70D3-4F97-B27A-46D145B3BB28}" type="sibTrans" cxnId="{B9E0C46C-5C2E-4478-BE70-304711321314}">
      <dgm:prSet/>
      <dgm:spPr/>
      <dgm:t>
        <a:bodyPr/>
        <a:lstStyle/>
        <a:p>
          <a:endParaRPr lang="en-US"/>
        </a:p>
      </dgm:t>
    </dgm:pt>
    <dgm:pt modelId="{199DF257-4E3D-4067-9577-E49B05DED19D}" type="pres">
      <dgm:prSet presAssocID="{7107EED9-C265-434E-889E-1507DB35889B}" presName="linear" presStyleCnt="0">
        <dgm:presLayoutVars>
          <dgm:animLvl val="lvl"/>
          <dgm:resizeHandles val="exact"/>
        </dgm:presLayoutVars>
      </dgm:prSet>
      <dgm:spPr/>
    </dgm:pt>
    <dgm:pt modelId="{ADF01CDA-8E8D-47AA-9D7F-85FAD616DD55}" type="pres">
      <dgm:prSet presAssocID="{A99CB6C5-F089-4FF8-BE69-EDBC063ECCE4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DC46B952-8328-4F56-AD38-88F2DFA69713}" type="pres">
      <dgm:prSet presAssocID="{FA8B5713-EE27-4F2F-8122-F89E1A66294E}" presName="spacer" presStyleCnt="0"/>
      <dgm:spPr/>
    </dgm:pt>
    <dgm:pt modelId="{39BCC447-C66D-4A93-832D-36E8B560C3DC}" type="pres">
      <dgm:prSet presAssocID="{28C5B3C8-0237-4C99-9996-8330CEFB0AC2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0FF7E32-55BB-40EB-A6C2-ED68BB588591}" type="pres">
      <dgm:prSet presAssocID="{367A4D9B-44E5-4651-A04B-8C2022E8185B}" presName="spacer" presStyleCnt="0"/>
      <dgm:spPr/>
    </dgm:pt>
    <dgm:pt modelId="{17A9D8A2-CC93-4DC1-8427-760185F567E4}" type="pres">
      <dgm:prSet presAssocID="{270AEC49-9870-4E17-BA7E-A4407038DABF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E65BB71-E9DD-4EB7-AF61-89CEBEE7AD71}" type="pres">
      <dgm:prSet presAssocID="{1C492FC3-394B-4A9A-BB60-47923EA1F3DC}" presName="spacer" presStyleCnt="0"/>
      <dgm:spPr/>
    </dgm:pt>
    <dgm:pt modelId="{D00270AD-D693-4C0E-9E2A-42296DBAC9FC}" type="pres">
      <dgm:prSet presAssocID="{61552F37-F8E3-4E37-A3C8-EF09433AFE4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E8A28B08-4F36-405F-A64C-773E514DEEDC}" type="pres">
      <dgm:prSet presAssocID="{876BC2EA-06B8-4CD3-8E7B-28B35D9D5349}" presName="spacer" presStyleCnt="0"/>
      <dgm:spPr/>
    </dgm:pt>
    <dgm:pt modelId="{F57FED1E-7DE1-4457-A036-A9A3087B4530}" type="pres">
      <dgm:prSet presAssocID="{AD85052A-56F2-4034-B34F-3A3B9FB70CDA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0C6EAB8-0E95-4711-81A3-C22B97E535E3}" type="pres">
      <dgm:prSet presAssocID="{3C41F9EF-5D05-4F25-90B6-82768BF28522}" presName="spacer" presStyleCnt="0"/>
      <dgm:spPr/>
    </dgm:pt>
    <dgm:pt modelId="{FEDB2319-82A8-48D5-BC5C-32BE6B88FFCF}" type="pres">
      <dgm:prSet presAssocID="{13EC2C7D-1BAA-4FEE-ACBE-A5FC8F5A5EF7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A576401-E8E3-4052-B246-6FBBF93E5968}" type="presOf" srcId="{AD85052A-56F2-4034-B34F-3A3B9FB70CDA}" destId="{F57FED1E-7DE1-4457-A036-A9A3087B4530}" srcOrd="0" destOrd="0" presId="urn:microsoft.com/office/officeart/2005/8/layout/vList2"/>
    <dgm:cxn modelId="{8CACD525-A106-4C3D-9F4C-3F8F90EC1350}" srcId="{7107EED9-C265-434E-889E-1507DB35889B}" destId="{61552F37-F8E3-4E37-A3C8-EF09433AFE4F}" srcOrd="3" destOrd="0" parTransId="{1173AD56-F58E-426D-B6A4-DB0DDD7830EF}" sibTransId="{876BC2EA-06B8-4CD3-8E7B-28B35D9D5349}"/>
    <dgm:cxn modelId="{4F7FAA40-8AED-41C5-A8B1-5364F744867F}" type="presOf" srcId="{A99CB6C5-F089-4FF8-BE69-EDBC063ECCE4}" destId="{ADF01CDA-8E8D-47AA-9D7F-85FAD616DD55}" srcOrd="0" destOrd="0" presId="urn:microsoft.com/office/officeart/2005/8/layout/vList2"/>
    <dgm:cxn modelId="{B9E0C46C-5C2E-4478-BE70-304711321314}" srcId="{7107EED9-C265-434E-889E-1507DB35889B}" destId="{13EC2C7D-1BAA-4FEE-ACBE-A5FC8F5A5EF7}" srcOrd="5" destOrd="0" parTransId="{59B2B256-99CC-4C50-8AF9-8D07FE36D9B5}" sibTransId="{DC118159-70D3-4F97-B27A-46D145B3BB28}"/>
    <dgm:cxn modelId="{5BAF3C52-FC12-405D-BC1E-BBBC7CDD1141}" srcId="{7107EED9-C265-434E-889E-1507DB35889B}" destId="{A99CB6C5-F089-4FF8-BE69-EDBC063ECCE4}" srcOrd="0" destOrd="0" parTransId="{1A99978D-B5CA-48D4-8CF0-6D837B9710EB}" sibTransId="{FA8B5713-EE27-4F2F-8122-F89E1A66294E}"/>
    <dgm:cxn modelId="{97C2F353-40C8-4652-BE0E-A85EBBA6EAA2}" srcId="{7107EED9-C265-434E-889E-1507DB35889B}" destId="{AD85052A-56F2-4034-B34F-3A3B9FB70CDA}" srcOrd="4" destOrd="0" parTransId="{BFE97E9E-F4F7-4CD0-B27D-E071D4EFBC38}" sibTransId="{3C41F9EF-5D05-4F25-90B6-82768BF28522}"/>
    <dgm:cxn modelId="{97D2278A-16D3-4F10-A31F-F678B365FDF7}" srcId="{7107EED9-C265-434E-889E-1507DB35889B}" destId="{270AEC49-9870-4E17-BA7E-A4407038DABF}" srcOrd="2" destOrd="0" parTransId="{5B063AAB-B2BF-4536-81C3-A15F15D5199C}" sibTransId="{1C492FC3-394B-4A9A-BB60-47923EA1F3DC}"/>
    <dgm:cxn modelId="{B3059691-74E7-4C07-9BB9-3054416D1B81}" type="presOf" srcId="{13EC2C7D-1BAA-4FEE-ACBE-A5FC8F5A5EF7}" destId="{FEDB2319-82A8-48D5-BC5C-32BE6B88FFCF}" srcOrd="0" destOrd="0" presId="urn:microsoft.com/office/officeart/2005/8/layout/vList2"/>
    <dgm:cxn modelId="{67A50B93-212C-4CFF-BCE0-2093327717C8}" type="presOf" srcId="{7107EED9-C265-434E-889E-1507DB35889B}" destId="{199DF257-4E3D-4067-9577-E49B05DED19D}" srcOrd="0" destOrd="0" presId="urn:microsoft.com/office/officeart/2005/8/layout/vList2"/>
    <dgm:cxn modelId="{52EEE0A8-24E8-4E40-AC6E-EC10D8728737}" type="presOf" srcId="{61552F37-F8E3-4E37-A3C8-EF09433AFE4F}" destId="{D00270AD-D693-4C0E-9E2A-42296DBAC9FC}" srcOrd="0" destOrd="0" presId="urn:microsoft.com/office/officeart/2005/8/layout/vList2"/>
    <dgm:cxn modelId="{A36AC4AB-8474-4E14-B992-588D0FCCC2E3}" srcId="{7107EED9-C265-434E-889E-1507DB35889B}" destId="{28C5B3C8-0237-4C99-9996-8330CEFB0AC2}" srcOrd="1" destOrd="0" parTransId="{722034FB-EEB1-4187-A1FF-77A876531256}" sibTransId="{367A4D9B-44E5-4651-A04B-8C2022E8185B}"/>
    <dgm:cxn modelId="{0A9AA5B4-CB47-4F04-B731-C345338D37C7}" type="presOf" srcId="{270AEC49-9870-4E17-BA7E-A4407038DABF}" destId="{17A9D8A2-CC93-4DC1-8427-760185F567E4}" srcOrd="0" destOrd="0" presId="urn:microsoft.com/office/officeart/2005/8/layout/vList2"/>
    <dgm:cxn modelId="{142CFAC9-231A-486B-95F8-BE77CE7C5A31}" type="presOf" srcId="{28C5B3C8-0237-4C99-9996-8330CEFB0AC2}" destId="{39BCC447-C66D-4A93-832D-36E8B560C3DC}" srcOrd="0" destOrd="0" presId="urn:microsoft.com/office/officeart/2005/8/layout/vList2"/>
    <dgm:cxn modelId="{AFDCCDF1-534C-4FA7-B025-F151A02E8E5A}" type="presParOf" srcId="{199DF257-4E3D-4067-9577-E49B05DED19D}" destId="{ADF01CDA-8E8D-47AA-9D7F-85FAD616DD55}" srcOrd="0" destOrd="0" presId="urn:microsoft.com/office/officeart/2005/8/layout/vList2"/>
    <dgm:cxn modelId="{BD7F75CE-82D9-4B36-B6E1-FCD678F4B277}" type="presParOf" srcId="{199DF257-4E3D-4067-9577-E49B05DED19D}" destId="{DC46B952-8328-4F56-AD38-88F2DFA69713}" srcOrd="1" destOrd="0" presId="urn:microsoft.com/office/officeart/2005/8/layout/vList2"/>
    <dgm:cxn modelId="{B5AD3AA9-DA23-4F80-B427-D3481245EE38}" type="presParOf" srcId="{199DF257-4E3D-4067-9577-E49B05DED19D}" destId="{39BCC447-C66D-4A93-832D-36E8B560C3DC}" srcOrd="2" destOrd="0" presId="urn:microsoft.com/office/officeart/2005/8/layout/vList2"/>
    <dgm:cxn modelId="{61603D26-E397-44BF-97E0-EE71994DF783}" type="presParOf" srcId="{199DF257-4E3D-4067-9577-E49B05DED19D}" destId="{20FF7E32-55BB-40EB-A6C2-ED68BB588591}" srcOrd="3" destOrd="0" presId="urn:microsoft.com/office/officeart/2005/8/layout/vList2"/>
    <dgm:cxn modelId="{E0E86120-0259-4DC3-ADE1-E271594ABD7D}" type="presParOf" srcId="{199DF257-4E3D-4067-9577-E49B05DED19D}" destId="{17A9D8A2-CC93-4DC1-8427-760185F567E4}" srcOrd="4" destOrd="0" presId="urn:microsoft.com/office/officeart/2005/8/layout/vList2"/>
    <dgm:cxn modelId="{EA462A61-B4CE-4E2E-98DF-32EC99C049AB}" type="presParOf" srcId="{199DF257-4E3D-4067-9577-E49B05DED19D}" destId="{0E65BB71-E9DD-4EB7-AF61-89CEBEE7AD71}" srcOrd="5" destOrd="0" presId="urn:microsoft.com/office/officeart/2005/8/layout/vList2"/>
    <dgm:cxn modelId="{B28A9FBD-B785-4749-BA13-C5890061D3D2}" type="presParOf" srcId="{199DF257-4E3D-4067-9577-E49B05DED19D}" destId="{D00270AD-D693-4C0E-9E2A-42296DBAC9FC}" srcOrd="6" destOrd="0" presId="urn:microsoft.com/office/officeart/2005/8/layout/vList2"/>
    <dgm:cxn modelId="{499BC757-6C15-480D-BEAC-D03AC5B3D8A2}" type="presParOf" srcId="{199DF257-4E3D-4067-9577-E49B05DED19D}" destId="{E8A28B08-4F36-405F-A64C-773E514DEEDC}" srcOrd="7" destOrd="0" presId="urn:microsoft.com/office/officeart/2005/8/layout/vList2"/>
    <dgm:cxn modelId="{F0FF2C64-5055-4A23-8C2C-72A18A3C574F}" type="presParOf" srcId="{199DF257-4E3D-4067-9577-E49B05DED19D}" destId="{F57FED1E-7DE1-4457-A036-A9A3087B4530}" srcOrd="8" destOrd="0" presId="urn:microsoft.com/office/officeart/2005/8/layout/vList2"/>
    <dgm:cxn modelId="{EA7FD7E7-C7C1-4841-8051-6D67912D1EF2}" type="presParOf" srcId="{199DF257-4E3D-4067-9577-E49B05DED19D}" destId="{20C6EAB8-0E95-4711-81A3-C22B97E535E3}" srcOrd="9" destOrd="0" presId="urn:microsoft.com/office/officeart/2005/8/layout/vList2"/>
    <dgm:cxn modelId="{36BC8EC7-B72B-4649-9A08-D571ECB4210E}" type="presParOf" srcId="{199DF257-4E3D-4067-9577-E49B05DED19D}" destId="{FEDB2319-82A8-48D5-BC5C-32BE6B88FFCF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4070A25-D54E-4EF1-9EE4-8654B24B7E28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5610DF1-4FB1-4AFD-80FA-0B7384D752C5}">
      <dgm:prSet/>
      <dgm:spPr/>
      <dgm:t>
        <a:bodyPr/>
        <a:lstStyle/>
        <a:p>
          <a:r>
            <a:rPr lang="en-GB"/>
            <a:t>Laws that govern relations between different countries. </a:t>
          </a:r>
          <a:endParaRPr lang="en-US"/>
        </a:p>
      </dgm:t>
    </dgm:pt>
    <dgm:pt modelId="{EB84E44F-ADFD-405A-B3B1-FDA09E5F7975}" type="parTrans" cxnId="{9D4F1D56-9556-4707-9C72-30B43F0D2762}">
      <dgm:prSet/>
      <dgm:spPr/>
      <dgm:t>
        <a:bodyPr/>
        <a:lstStyle/>
        <a:p>
          <a:endParaRPr lang="en-US"/>
        </a:p>
      </dgm:t>
    </dgm:pt>
    <dgm:pt modelId="{564A99B8-8153-415F-A1B8-2DB4D5649638}" type="sibTrans" cxnId="{9D4F1D56-9556-4707-9C72-30B43F0D2762}">
      <dgm:prSet/>
      <dgm:spPr/>
      <dgm:t>
        <a:bodyPr/>
        <a:lstStyle/>
        <a:p>
          <a:endParaRPr lang="en-US"/>
        </a:p>
      </dgm:t>
    </dgm:pt>
    <dgm:pt modelId="{D122A6F2-C0B4-4DD4-8AF2-88AF367DA6D6}">
      <dgm:prSet/>
      <dgm:spPr/>
      <dgm:t>
        <a:bodyPr/>
        <a:lstStyle/>
        <a:p>
          <a:r>
            <a:rPr lang="en-GB"/>
            <a:t>Includes relations between states, individuals, the states and organisations. </a:t>
          </a:r>
          <a:endParaRPr lang="en-US"/>
        </a:p>
      </dgm:t>
    </dgm:pt>
    <dgm:pt modelId="{FCE601D6-66A4-4BA2-8F50-3CC84C903B9D}" type="parTrans" cxnId="{32A9C86F-76B9-4818-92F9-842E0F188623}">
      <dgm:prSet/>
      <dgm:spPr/>
      <dgm:t>
        <a:bodyPr/>
        <a:lstStyle/>
        <a:p>
          <a:endParaRPr lang="en-US"/>
        </a:p>
      </dgm:t>
    </dgm:pt>
    <dgm:pt modelId="{41FBC89B-9875-4CF4-9037-6B54A226E5B8}" type="sibTrans" cxnId="{32A9C86F-76B9-4818-92F9-842E0F188623}">
      <dgm:prSet/>
      <dgm:spPr/>
      <dgm:t>
        <a:bodyPr/>
        <a:lstStyle/>
        <a:p>
          <a:endParaRPr lang="en-US"/>
        </a:p>
      </dgm:t>
    </dgm:pt>
    <dgm:pt modelId="{287FA4A7-2372-43BD-B737-5F475B3455D9}">
      <dgm:prSet/>
      <dgm:spPr/>
      <dgm:t>
        <a:bodyPr/>
        <a:lstStyle/>
        <a:p>
          <a:r>
            <a:rPr lang="en-GB"/>
            <a:t>‘’ T</a:t>
          </a:r>
          <a:r>
            <a:rPr lang="en-GB" b="0" i="0"/>
            <a:t>he UK signs international treaties, they are binding in international law but not in domestic law’’.</a:t>
          </a:r>
          <a:endParaRPr lang="en-US"/>
        </a:p>
      </dgm:t>
    </dgm:pt>
    <dgm:pt modelId="{F2F14CCF-CE11-448D-9862-DDA0E8C894D1}" type="parTrans" cxnId="{402A6D20-CD61-4944-8D71-2B0CF5188E35}">
      <dgm:prSet/>
      <dgm:spPr/>
      <dgm:t>
        <a:bodyPr/>
        <a:lstStyle/>
        <a:p>
          <a:endParaRPr lang="en-US"/>
        </a:p>
      </dgm:t>
    </dgm:pt>
    <dgm:pt modelId="{27F45926-4E45-4274-B15F-791656D80D8C}" type="sibTrans" cxnId="{402A6D20-CD61-4944-8D71-2B0CF5188E35}">
      <dgm:prSet/>
      <dgm:spPr/>
      <dgm:t>
        <a:bodyPr/>
        <a:lstStyle/>
        <a:p>
          <a:endParaRPr lang="en-US"/>
        </a:p>
      </dgm:t>
    </dgm:pt>
    <dgm:pt modelId="{BBF6875C-FCF7-4520-B60B-9857B4748F28}">
      <dgm:prSet/>
      <dgm:spPr/>
      <dgm:t>
        <a:bodyPr/>
        <a:lstStyle/>
        <a:p>
          <a:r>
            <a:rPr lang="en-GB"/>
            <a:t>This means that you cannot bring a case under international law in England and Wales. </a:t>
          </a:r>
          <a:endParaRPr lang="en-US"/>
        </a:p>
      </dgm:t>
    </dgm:pt>
    <dgm:pt modelId="{5B6AEB7D-FD9F-47DC-A2F3-36F84C7CCF8F}" type="parTrans" cxnId="{0DBD83D3-61A3-4661-AD77-BC71B035FBAB}">
      <dgm:prSet/>
      <dgm:spPr/>
      <dgm:t>
        <a:bodyPr/>
        <a:lstStyle/>
        <a:p>
          <a:endParaRPr lang="en-US"/>
        </a:p>
      </dgm:t>
    </dgm:pt>
    <dgm:pt modelId="{3B9A041B-3647-4E67-89A7-AB85F1C1E869}" type="sibTrans" cxnId="{0DBD83D3-61A3-4661-AD77-BC71B035FBAB}">
      <dgm:prSet/>
      <dgm:spPr/>
      <dgm:t>
        <a:bodyPr/>
        <a:lstStyle/>
        <a:p>
          <a:endParaRPr lang="en-US"/>
        </a:p>
      </dgm:t>
    </dgm:pt>
    <dgm:pt modelId="{F996114A-1504-40D0-A998-CE2B32A1CC69}">
      <dgm:prSet/>
      <dgm:spPr/>
      <dgm:t>
        <a:bodyPr/>
        <a:lstStyle/>
        <a:p>
          <a:r>
            <a:rPr lang="en-GB"/>
            <a:t>European Convention on Human Rights is international legal system.</a:t>
          </a:r>
          <a:endParaRPr lang="en-US"/>
        </a:p>
      </dgm:t>
    </dgm:pt>
    <dgm:pt modelId="{0614BE8C-805E-4FC1-97EC-4615DEAD0DBD}" type="parTrans" cxnId="{5C05F451-46FF-4676-9788-AD7FF3DD5F7E}">
      <dgm:prSet/>
      <dgm:spPr/>
      <dgm:t>
        <a:bodyPr/>
        <a:lstStyle/>
        <a:p>
          <a:endParaRPr lang="en-US"/>
        </a:p>
      </dgm:t>
    </dgm:pt>
    <dgm:pt modelId="{9A3E97DC-C272-4D31-AAC6-EC877C915965}" type="sibTrans" cxnId="{5C05F451-46FF-4676-9788-AD7FF3DD5F7E}">
      <dgm:prSet/>
      <dgm:spPr/>
      <dgm:t>
        <a:bodyPr/>
        <a:lstStyle/>
        <a:p>
          <a:endParaRPr lang="en-US"/>
        </a:p>
      </dgm:t>
    </dgm:pt>
    <dgm:pt modelId="{F316E54C-BDDB-450B-94A9-0D6BBA5DB8DE}" type="pres">
      <dgm:prSet presAssocID="{F4070A25-D54E-4EF1-9EE4-8654B24B7E28}" presName="outerComposite" presStyleCnt="0">
        <dgm:presLayoutVars>
          <dgm:chMax val="5"/>
          <dgm:dir/>
          <dgm:resizeHandles val="exact"/>
        </dgm:presLayoutVars>
      </dgm:prSet>
      <dgm:spPr/>
    </dgm:pt>
    <dgm:pt modelId="{35D95923-32DE-4194-936B-71B7BC8AF80D}" type="pres">
      <dgm:prSet presAssocID="{F4070A25-D54E-4EF1-9EE4-8654B24B7E28}" presName="dummyMaxCanvas" presStyleCnt="0">
        <dgm:presLayoutVars/>
      </dgm:prSet>
      <dgm:spPr/>
    </dgm:pt>
    <dgm:pt modelId="{7AFE7FCC-1389-4FCD-9DEF-50C7069E9B11}" type="pres">
      <dgm:prSet presAssocID="{F4070A25-D54E-4EF1-9EE4-8654B24B7E28}" presName="FiveNodes_1" presStyleLbl="node1" presStyleIdx="0" presStyleCnt="5">
        <dgm:presLayoutVars>
          <dgm:bulletEnabled val="1"/>
        </dgm:presLayoutVars>
      </dgm:prSet>
      <dgm:spPr/>
    </dgm:pt>
    <dgm:pt modelId="{9680ECF1-5CC4-4D41-861D-A292E7A9849D}" type="pres">
      <dgm:prSet presAssocID="{F4070A25-D54E-4EF1-9EE4-8654B24B7E28}" presName="FiveNodes_2" presStyleLbl="node1" presStyleIdx="1" presStyleCnt="5">
        <dgm:presLayoutVars>
          <dgm:bulletEnabled val="1"/>
        </dgm:presLayoutVars>
      </dgm:prSet>
      <dgm:spPr/>
    </dgm:pt>
    <dgm:pt modelId="{90ED3425-81FF-49AA-B0E8-8A513811A853}" type="pres">
      <dgm:prSet presAssocID="{F4070A25-D54E-4EF1-9EE4-8654B24B7E28}" presName="FiveNodes_3" presStyleLbl="node1" presStyleIdx="2" presStyleCnt="5">
        <dgm:presLayoutVars>
          <dgm:bulletEnabled val="1"/>
        </dgm:presLayoutVars>
      </dgm:prSet>
      <dgm:spPr/>
    </dgm:pt>
    <dgm:pt modelId="{3016C8C0-6597-4239-ACC3-B06EE4943F91}" type="pres">
      <dgm:prSet presAssocID="{F4070A25-D54E-4EF1-9EE4-8654B24B7E28}" presName="FiveNodes_4" presStyleLbl="node1" presStyleIdx="3" presStyleCnt="5">
        <dgm:presLayoutVars>
          <dgm:bulletEnabled val="1"/>
        </dgm:presLayoutVars>
      </dgm:prSet>
      <dgm:spPr/>
    </dgm:pt>
    <dgm:pt modelId="{29BB417B-C29B-40DD-A132-20C1DA9C0A6F}" type="pres">
      <dgm:prSet presAssocID="{F4070A25-D54E-4EF1-9EE4-8654B24B7E28}" presName="FiveNodes_5" presStyleLbl="node1" presStyleIdx="4" presStyleCnt="5">
        <dgm:presLayoutVars>
          <dgm:bulletEnabled val="1"/>
        </dgm:presLayoutVars>
      </dgm:prSet>
      <dgm:spPr/>
    </dgm:pt>
    <dgm:pt modelId="{1106C640-B39D-4F99-B1C8-1DE3C5DE9FF8}" type="pres">
      <dgm:prSet presAssocID="{F4070A25-D54E-4EF1-9EE4-8654B24B7E28}" presName="FiveConn_1-2" presStyleLbl="fgAccFollowNode1" presStyleIdx="0" presStyleCnt="4">
        <dgm:presLayoutVars>
          <dgm:bulletEnabled val="1"/>
        </dgm:presLayoutVars>
      </dgm:prSet>
      <dgm:spPr/>
    </dgm:pt>
    <dgm:pt modelId="{6AEDF9E9-F596-4F57-9F85-49C726F90878}" type="pres">
      <dgm:prSet presAssocID="{F4070A25-D54E-4EF1-9EE4-8654B24B7E28}" presName="FiveConn_2-3" presStyleLbl="fgAccFollowNode1" presStyleIdx="1" presStyleCnt="4">
        <dgm:presLayoutVars>
          <dgm:bulletEnabled val="1"/>
        </dgm:presLayoutVars>
      </dgm:prSet>
      <dgm:spPr/>
    </dgm:pt>
    <dgm:pt modelId="{C9DEF462-1E0B-41BC-B985-B73EAA8232F8}" type="pres">
      <dgm:prSet presAssocID="{F4070A25-D54E-4EF1-9EE4-8654B24B7E28}" presName="FiveConn_3-4" presStyleLbl="fgAccFollowNode1" presStyleIdx="2" presStyleCnt="4">
        <dgm:presLayoutVars>
          <dgm:bulletEnabled val="1"/>
        </dgm:presLayoutVars>
      </dgm:prSet>
      <dgm:spPr/>
    </dgm:pt>
    <dgm:pt modelId="{DA3BD940-ED58-40FE-B4C1-34891497FE7B}" type="pres">
      <dgm:prSet presAssocID="{F4070A25-D54E-4EF1-9EE4-8654B24B7E28}" presName="FiveConn_4-5" presStyleLbl="fgAccFollowNode1" presStyleIdx="3" presStyleCnt="4">
        <dgm:presLayoutVars>
          <dgm:bulletEnabled val="1"/>
        </dgm:presLayoutVars>
      </dgm:prSet>
      <dgm:spPr/>
    </dgm:pt>
    <dgm:pt modelId="{0F91B47B-67D8-4D14-8B00-14F39D70AEB7}" type="pres">
      <dgm:prSet presAssocID="{F4070A25-D54E-4EF1-9EE4-8654B24B7E28}" presName="FiveNodes_1_text" presStyleLbl="node1" presStyleIdx="4" presStyleCnt="5">
        <dgm:presLayoutVars>
          <dgm:bulletEnabled val="1"/>
        </dgm:presLayoutVars>
      </dgm:prSet>
      <dgm:spPr/>
    </dgm:pt>
    <dgm:pt modelId="{C32C325D-8512-48E8-9A4E-B6B527197836}" type="pres">
      <dgm:prSet presAssocID="{F4070A25-D54E-4EF1-9EE4-8654B24B7E28}" presName="FiveNodes_2_text" presStyleLbl="node1" presStyleIdx="4" presStyleCnt="5">
        <dgm:presLayoutVars>
          <dgm:bulletEnabled val="1"/>
        </dgm:presLayoutVars>
      </dgm:prSet>
      <dgm:spPr/>
    </dgm:pt>
    <dgm:pt modelId="{B9392383-3A01-4CC9-A153-F56006B63838}" type="pres">
      <dgm:prSet presAssocID="{F4070A25-D54E-4EF1-9EE4-8654B24B7E28}" presName="FiveNodes_3_text" presStyleLbl="node1" presStyleIdx="4" presStyleCnt="5">
        <dgm:presLayoutVars>
          <dgm:bulletEnabled val="1"/>
        </dgm:presLayoutVars>
      </dgm:prSet>
      <dgm:spPr/>
    </dgm:pt>
    <dgm:pt modelId="{91231251-F701-49BF-99B2-685BC7029310}" type="pres">
      <dgm:prSet presAssocID="{F4070A25-D54E-4EF1-9EE4-8654B24B7E28}" presName="FiveNodes_4_text" presStyleLbl="node1" presStyleIdx="4" presStyleCnt="5">
        <dgm:presLayoutVars>
          <dgm:bulletEnabled val="1"/>
        </dgm:presLayoutVars>
      </dgm:prSet>
      <dgm:spPr/>
    </dgm:pt>
    <dgm:pt modelId="{FB6570F3-0343-4A7E-AA83-76CA0DDEF639}" type="pres">
      <dgm:prSet presAssocID="{F4070A25-D54E-4EF1-9EE4-8654B24B7E28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3C008A0B-3AAE-449D-8418-8E16527D59F6}" type="presOf" srcId="{3B9A041B-3647-4E67-89A7-AB85F1C1E869}" destId="{DA3BD940-ED58-40FE-B4C1-34891497FE7B}" srcOrd="0" destOrd="0" presId="urn:microsoft.com/office/officeart/2005/8/layout/vProcess5"/>
    <dgm:cxn modelId="{DD229F0F-AA8B-470F-AA43-17949CAE3B37}" type="presOf" srcId="{F996114A-1504-40D0-A998-CE2B32A1CC69}" destId="{FB6570F3-0343-4A7E-AA83-76CA0DDEF639}" srcOrd="1" destOrd="0" presId="urn:microsoft.com/office/officeart/2005/8/layout/vProcess5"/>
    <dgm:cxn modelId="{598FF710-ADD3-4E3D-B997-FF313DA0C11F}" type="presOf" srcId="{BBF6875C-FCF7-4520-B60B-9857B4748F28}" destId="{3016C8C0-6597-4239-ACC3-B06EE4943F91}" srcOrd="0" destOrd="0" presId="urn:microsoft.com/office/officeart/2005/8/layout/vProcess5"/>
    <dgm:cxn modelId="{402A6D20-CD61-4944-8D71-2B0CF5188E35}" srcId="{F4070A25-D54E-4EF1-9EE4-8654B24B7E28}" destId="{287FA4A7-2372-43BD-B737-5F475B3455D9}" srcOrd="2" destOrd="0" parTransId="{F2F14CCF-CE11-448D-9862-DDA0E8C894D1}" sibTransId="{27F45926-4E45-4274-B15F-791656D80D8C}"/>
    <dgm:cxn modelId="{52AB8A24-5607-42C8-8EAD-2F189F58461C}" type="presOf" srcId="{564A99B8-8153-415F-A1B8-2DB4D5649638}" destId="{1106C640-B39D-4F99-B1C8-1DE3C5DE9FF8}" srcOrd="0" destOrd="0" presId="urn:microsoft.com/office/officeart/2005/8/layout/vProcess5"/>
    <dgm:cxn modelId="{09634E40-C2B7-421E-9E13-97905886A8A4}" type="presOf" srcId="{D122A6F2-C0B4-4DD4-8AF2-88AF367DA6D6}" destId="{C32C325D-8512-48E8-9A4E-B6B527197836}" srcOrd="1" destOrd="0" presId="urn:microsoft.com/office/officeart/2005/8/layout/vProcess5"/>
    <dgm:cxn modelId="{DFFC4642-CFA7-4A97-9C0E-3D217F7F1693}" type="presOf" srcId="{27F45926-4E45-4274-B15F-791656D80D8C}" destId="{C9DEF462-1E0B-41BC-B985-B73EAA8232F8}" srcOrd="0" destOrd="0" presId="urn:microsoft.com/office/officeart/2005/8/layout/vProcess5"/>
    <dgm:cxn modelId="{6063FA68-68D8-41EB-84A2-3E0EB14996C2}" type="presOf" srcId="{D122A6F2-C0B4-4DD4-8AF2-88AF367DA6D6}" destId="{9680ECF1-5CC4-4D41-861D-A292E7A9849D}" srcOrd="0" destOrd="0" presId="urn:microsoft.com/office/officeart/2005/8/layout/vProcess5"/>
    <dgm:cxn modelId="{1AC9024E-3D91-42FB-BE66-7411F94DAE2A}" type="presOf" srcId="{65610DF1-4FB1-4AFD-80FA-0B7384D752C5}" destId="{0F91B47B-67D8-4D14-8B00-14F39D70AEB7}" srcOrd="1" destOrd="0" presId="urn:microsoft.com/office/officeart/2005/8/layout/vProcess5"/>
    <dgm:cxn modelId="{32A9C86F-76B9-4818-92F9-842E0F188623}" srcId="{F4070A25-D54E-4EF1-9EE4-8654B24B7E28}" destId="{D122A6F2-C0B4-4DD4-8AF2-88AF367DA6D6}" srcOrd="1" destOrd="0" parTransId="{FCE601D6-66A4-4BA2-8F50-3CC84C903B9D}" sibTransId="{41FBC89B-9875-4CF4-9037-6B54A226E5B8}"/>
    <dgm:cxn modelId="{5C05F451-46FF-4676-9788-AD7FF3DD5F7E}" srcId="{F4070A25-D54E-4EF1-9EE4-8654B24B7E28}" destId="{F996114A-1504-40D0-A998-CE2B32A1CC69}" srcOrd="4" destOrd="0" parTransId="{0614BE8C-805E-4FC1-97EC-4615DEAD0DBD}" sibTransId="{9A3E97DC-C272-4D31-AAC6-EC877C915965}"/>
    <dgm:cxn modelId="{9D4F1D56-9556-4707-9C72-30B43F0D2762}" srcId="{F4070A25-D54E-4EF1-9EE4-8654B24B7E28}" destId="{65610DF1-4FB1-4AFD-80FA-0B7384D752C5}" srcOrd="0" destOrd="0" parTransId="{EB84E44F-ADFD-405A-B3B1-FDA09E5F7975}" sibTransId="{564A99B8-8153-415F-A1B8-2DB4D5649638}"/>
    <dgm:cxn modelId="{6BE49257-6F5E-4D29-BFEC-D74E020D0B8C}" type="presOf" srcId="{287FA4A7-2372-43BD-B737-5F475B3455D9}" destId="{90ED3425-81FF-49AA-B0E8-8A513811A853}" srcOrd="0" destOrd="0" presId="urn:microsoft.com/office/officeart/2005/8/layout/vProcess5"/>
    <dgm:cxn modelId="{4649638D-3932-4C74-B37C-D7C5E3C52ADC}" type="presOf" srcId="{41FBC89B-9875-4CF4-9037-6B54A226E5B8}" destId="{6AEDF9E9-F596-4F57-9F85-49C726F90878}" srcOrd="0" destOrd="0" presId="urn:microsoft.com/office/officeart/2005/8/layout/vProcess5"/>
    <dgm:cxn modelId="{632A0F96-D9D1-4A64-8DE3-9F7F8CEACC23}" type="presOf" srcId="{F996114A-1504-40D0-A998-CE2B32A1CC69}" destId="{29BB417B-C29B-40DD-A132-20C1DA9C0A6F}" srcOrd="0" destOrd="0" presId="urn:microsoft.com/office/officeart/2005/8/layout/vProcess5"/>
    <dgm:cxn modelId="{168B579B-1172-49C7-88AA-B50643687DD1}" type="presOf" srcId="{287FA4A7-2372-43BD-B737-5F475B3455D9}" destId="{B9392383-3A01-4CC9-A153-F56006B63838}" srcOrd="1" destOrd="0" presId="urn:microsoft.com/office/officeart/2005/8/layout/vProcess5"/>
    <dgm:cxn modelId="{E3FAA99E-672A-40CC-B951-1C823AFA6747}" type="presOf" srcId="{BBF6875C-FCF7-4520-B60B-9857B4748F28}" destId="{91231251-F701-49BF-99B2-685BC7029310}" srcOrd="1" destOrd="0" presId="urn:microsoft.com/office/officeart/2005/8/layout/vProcess5"/>
    <dgm:cxn modelId="{BC9D36AB-32FD-4301-8E6F-0B03EF891867}" type="presOf" srcId="{F4070A25-D54E-4EF1-9EE4-8654B24B7E28}" destId="{F316E54C-BDDB-450B-94A9-0D6BBA5DB8DE}" srcOrd="0" destOrd="0" presId="urn:microsoft.com/office/officeart/2005/8/layout/vProcess5"/>
    <dgm:cxn modelId="{50FB43B6-3CA3-4BAB-9A97-7813C2345803}" type="presOf" srcId="{65610DF1-4FB1-4AFD-80FA-0B7384D752C5}" destId="{7AFE7FCC-1389-4FCD-9DEF-50C7069E9B11}" srcOrd="0" destOrd="0" presId="urn:microsoft.com/office/officeart/2005/8/layout/vProcess5"/>
    <dgm:cxn modelId="{0DBD83D3-61A3-4661-AD77-BC71B035FBAB}" srcId="{F4070A25-D54E-4EF1-9EE4-8654B24B7E28}" destId="{BBF6875C-FCF7-4520-B60B-9857B4748F28}" srcOrd="3" destOrd="0" parTransId="{5B6AEB7D-FD9F-47DC-A2F3-36F84C7CCF8F}" sibTransId="{3B9A041B-3647-4E67-89A7-AB85F1C1E869}"/>
    <dgm:cxn modelId="{67E8343A-D309-45B7-A68C-38CF14414318}" type="presParOf" srcId="{F316E54C-BDDB-450B-94A9-0D6BBA5DB8DE}" destId="{35D95923-32DE-4194-936B-71B7BC8AF80D}" srcOrd="0" destOrd="0" presId="urn:microsoft.com/office/officeart/2005/8/layout/vProcess5"/>
    <dgm:cxn modelId="{2E2B655F-991D-4767-A2EF-268BD772BC70}" type="presParOf" srcId="{F316E54C-BDDB-450B-94A9-0D6BBA5DB8DE}" destId="{7AFE7FCC-1389-4FCD-9DEF-50C7069E9B11}" srcOrd="1" destOrd="0" presId="urn:microsoft.com/office/officeart/2005/8/layout/vProcess5"/>
    <dgm:cxn modelId="{CB0D3A4A-FB47-4AD9-81B0-F418B7B282B0}" type="presParOf" srcId="{F316E54C-BDDB-450B-94A9-0D6BBA5DB8DE}" destId="{9680ECF1-5CC4-4D41-861D-A292E7A9849D}" srcOrd="2" destOrd="0" presId="urn:microsoft.com/office/officeart/2005/8/layout/vProcess5"/>
    <dgm:cxn modelId="{494CB852-8AE6-4344-AEC5-FB2FC30A46AA}" type="presParOf" srcId="{F316E54C-BDDB-450B-94A9-0D6BBA5DB8DE}" destId="{90ED3425-81FF-49AA-B0E8-8A513811A853}" srcOrd="3" destOrd="0" presId="urn:microsoft.com/office/officeart/2005/8/layout/vProcess5"/>
    <dgm:cxn modelId="{6396E746-8990-4A7F-B17C-A989ED21C64C}" type="presParOf" srcId="{F316E54C-BDDB-450B-94A9-0D6BBA5DB8DE}" destId="{3016C8C0-6597-4239-ACC3-B06EE4943F91}" srcOrd="4" destOrd="0" presId="urn:microsoft.com/office/officeart/2005/8/layout/vProcess5"/>
    <dgm:cxn modelId="{51A3C189-81A9-44EA-AA68-7AE78D654ADC}" type="presParOf" srcId="{F316E54C-BDDB-450B-94A9-0D6BBA5DB8DE}" destId="{29BB417B-C29B-40DD-A132-20C1DA9C0A6F}" srcOrd="5" destOrd="0" presId="urn:microsoft.com/office/officeart/2005/8/layout/vProcess5"/>
    <dgm:cxn modelId="{22489AC6-6DED-44F3-BFC8-9BBB03D8E530}" type="presParOf" srcId="{F316E54C-BDDB-450B-94A9-0D6BBA5DB8DE}" destId="{1106C640-B39D-4F99-B1C8-1DE3C5DE9FF8}" srcOrd="6" destOrd="0" presId="urn:microsoft.com/office/officeart/2005/8/layout/vProcess5"/>
    <dgm:cxn modelId="{6C0BBAB1-1D7F-425E-83AF-2E2997229F90}" type="presParOf" srcId="{F316E54C-BDDB-450B-94A9-0D6BBA5DB8DE}" destId="{6AEDF9E9-F596-4F57-9F85-49C726F90878}" srcOrd="7" destOrd="0" presId="urn:microsoft.com/office/officeart/2005/8/layout/vProcess5"/>
    <dgm:cxn modelId="{C6718F75-38C7-4FDC-AF3E-9512AF3554F3}" type="presParOf" srcId="{F316E54C-BDDB-450B-94A9-0D6BBA5DB8DE}" destId="{C9DEF462-1E0B-41BC-B985-B73EAA8232F8}" srcOrd="8" destOrd="0" presId="urn:microsoft.com/office/officeart/2005/8/layout/vProcess5"/>
    <dgm:cxn modelId="{22BC032D-A54A-40E3-8E78-D0D7A3B8FC15}" type="presParOf" srcId="{F316E54C-BDDB-450B-94A9-0D6BBA5DB8DE}" destId="{DA3BD940-ED58-40FE-B4C1-34891497FE7B}" srcOrd="9" destOrd="0" presId="urn:microsoft.com/office/officeart/2005/8/layout/vProcess5"/>
    <dgm:cxn modelId="{7783FF46-04B2-4EF6-AE02-A033C89F2138}" type="presParOf" srcId="{F316E54C-BDDB-450B-94A9-0D6BBA5DB8DE}" destId="{0F91B47B-67D8-4D14-8B00-14F39D70AEB7}" srcOrd="10" destOrd="0" presId="urn:microsoft.com/office/officeart/2005/8/layout/vProcess5"/>
    <dgm:cxn modelId="{4D149509-75CF-4A31-A9D2-81DD2145C2E3}" type="presParOf" srcId="{F316E54C-BDDB-450B-94A9-0D6BBA5DB8DE}" destId="{C32C325D-8512-48E8-9A4E-B6B527197836}" srcOrd="11" destOrd="0" presId="urn:microsoft.com/office/officeart/2005/8/layout/vProcess5"/>
    <dgm:cxn modelId="{0FD12E08-44F4-43AB-869D-1B58869158F8}" type="presParOf" srcId="{F316E54C-BDDB-450B-94A9-0D6BBA5DB8DE}" destId="{B9392383-3A01-4CC9-A153-F56006B63838}" srcOrd="12" destOrd="0" presId="urn:microsoft.com/office/officeart/2005/8/layout/vProcess5"/>
    <dgm:cxn modelId="{CF1EC14D-B517-47E3-9622-360719543200}" type="presParOf" srcId="{F316E54C-BDDB-450B-94A9-0D6BBA5DB8DE}" destId="{91231251-F701-49BF-99B2-685BC7029310}" srcOrd="13" destOrd="0" presId="urn:microsoft.com/office/officeart/2005/8/layout/vProcess5"/>
    <dgm:cxn modelId="{E9EC753A-7FFC-4C97-A74D-B19B2D1D9BEB}" type="presParOf" srcId="{F316E54C-BDDB-450B-94A9-0D6BBA5DB8DE}" destId="{FB6570F3-0343-4A7E-AA83-76CA0DDEF639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3E9B4D4-FDA6-4174-B072-E465128A388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02C4309-EA3F-4BEB-BB4F-D6D4F020A26A}">
      <dgm:prSet/>
      <dgm:spPr/>
      <dgm:t>
        <a:bodyPr/>
        <a:lstStyle/>
        <a:p>
          <a:r>
            <a:rPr lang="en-GB" dirty="0"/>
            <a:t>European Economic Community </a:t>
          </a:r>
          <a:endParaRPr lang="en-US" dirty="0"/>
        </a:p>
      </dgm:t>
    </dgm:pt>
    <dgm:pt modelId="{A7EC328C-0706-4EA8-A4CB-59E2B0B4A5E7}" type="parTrans" cxnId="{4CE7D5DA-8E9D-4671-9A3F-904233505F2C}">
      <dgm:prSet/>
      <dgm:spPr/>
      <dgm:t>
        <a:bodyPr/>
        <a:lstStyle/>
        <a:p>
          <a:endParaRPr lang="en-US"/>
        </a:p>
      </dgm:t>
    </dgm:pt>
    <dgm:pt modelId="{1416A71F-B610-48AE-9D21-4E6E03CDCDB7}" type="sibTrans" cxnId="{4CE7D5DA-8E9D-4671-9A3F-904233505F2C}">
      <dgm:prSet/>
      <dgm:spPr/>
      <dgm:t>
        <a:bodyPr/>
        <a:lstStyle/>
        <a:p>
          <a:endParaRPr lang="en-US"/>
        </a:p>
      </dgm:t>
    </dgm:pt>
    <dgm:pt modelId="{355E92E8-4BA7-4DBA-8126-CC0EA30A5018}">
      <dgm:prSet/>
      <dgm:spPr/>
      <dgm:t>
        <a:bodyPr/>
        <a:lstStyle/>
        <a:p>
          <a:r>
            <a:rPr lang="en-GB"/>
            <a:t>Legal system which is binding on the domestic legal systems. </a:t>
          </a:r>
          <a:endParaRPr lang="en-US"/>
        </a:p>
      </dgm:t>
    </dgm:pt>
    <dgm:pt modelId="{A27F76F5-C0DF-45AC-A0A9-E836B17A1F66}" type="parTrans" cxnId="{0778DEAA-0253-45BE-91CD-8BAF3EDAE9D2}">
      <dgm:prSet/>
      <dgm:spPr/>
      <dgm:t>
        <a:bodyPr/>
        <a:lstStyle/>
        <a:p>
          <a:endParaRPr lang="en-US"/>
        </a:p>
      </dgm:t>
    </dgm:pt>
    <dgm:pt modelId="{AAE4922B-FD27-4AC8-82A3-EFF60A4058C3}" type="sibTrans" cxnId="{0778DEAA-0253-45BE-91CD-8BAF3EDAE9D2}">
      <dgm:prSet/>
      <dgm:spPr/>
      <dgm:t>
        <a:bodyPr/>
        <a:lstStyle/>
        <a:p>
          <a:endParaRPr lang="en-US"/>
        </a:p>
      </dgm:t>
    </dgm:pt>
    <dgm:pt modelId="{C64E4692-FAF1-4C34-9DE9-1EF8A51B6FAF}">
      <dgm:prSet/>
      <dgm:spPr/>
      <dgm:t>
        <a:bodyPr/>
        <a:lstStyle/>
        <a:p>
          <a:r>
            <a:rPr lang="en-GB"/>
            <a:t>Could bring cases on the basis of EU law in the United Kingdom. </a:t>
          </a:r>
          <a:endParaRPr lang="en-US"/>
        </a:p>
      </dgm:t>
    </dgm:pt>
    <dgm:pt modelId="{9BFCC8D6-20C6-4C16-86E3-B920BC20955D}" type="parTrans" cxnId="{9FFF092B-C555-4925-B124-4707A42AF8BC}">
      <dgm:prSet/>
      <dgm:spPr/>
      <dgm:t>
        <a:bodyPr/>
        <a:lstStyle/>
        <a:p>
          <a:endParaRPr lang="en-US"/>
        </a:p>
      </dgm:t>
    </dgm:pt>
    <dgm:pt modelId="{4C6B7048-ACB3-4C32-BDEF-22C876430210}" type="sibTrans" cxnId="{9FFF092B-C555-4925-B124-4707A42AF8BC}">
      <dgm:prSet/>
      <dgm:spPr/>
      <dgm:t>
        <a:bodyPr/>
        <a:lstStyle/>
        <a:p>
          <a:endParaRPr lang="en-US"/>
        </a:p>
      </dgm:t>
    </dgm:pt>
    <dgm:pt modelId="{588A6654-8E43-4F93-A25D-B5907BAB78B9}">
      <dgm:prSet/>
      <dgm:spPr/>
      <dgm:t>
        <a:bodyPr/>
        <a:lstStyle/>
        <a:p>
          <a:r>
            <a:rPr lang="en-GB"/>
            <a:t>European Union (Withdrawal) Act 2018. </a:t>
          </a:r>
          <a:endParaRPr lang="en-US"/>
        </a:p>
      </dgm:t>
    </dgm:pt>
    <dgm:pt modelId="{8DA5319E-F0B5-4A1B-BD43-DC26853A8C82}" type="parTrans" cxnId="{6C6AF02C-E2E4-4FF8-A71E-1BA52D932FCB}">
      <dgm:prSet/>
      <dgm:spPr/>
      <dgm:t>
        <a:bodyPr/>
        <a:lstStyle/>
        <a:p>
          <a:endParaRPr lang="en-US"/>
        </a:p>
      </dgm:t>
    </dgm:pt>
    <dgm:pt modelId="{8DB1C9CF-96F7-4ABD-ADD5-07E1F4BF5ACD}" type="sibTrans" cxnId="{6C6AF02C-E2E4-4FF8-A71E-1BA52D932FCB}">
      <dgm:prSet/>
      <dgm:spPr/>
      <dgm:t>
        <a:bodyPr/>
        <a:lstStyle/>
        <a:p>
          <a:endParaRPr lang="en-US"/>
        </a:p>
      </dgm:t>
    </dgm:pt>
    <dgm:pt modelId="{6ECF4C00-6330-4023-9EEA-5516E418A119}" type="pres">
      <dgm:prSet presAssocID="{33E9B4D4-FDA6-4174-B072-E465128A388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E65A7E2-DBC9-4418-B0C1-400527FFB7A4}" type="pres">
      <dgm:prSet presAssocID="{B02C4309-EA3F-4BEB-BB4F-D6D4F020A26A}" presName="hierRoot1" presStyleCnt="0"/>
      <dgm:spPr/>
    </dgm:pt>
    <dgm:pt modelId="{A6094930-C089-436C-AB0A-E9D4100C60FA}" type="pres">
      <dgm:prSet presAssocID="{B02C4309-EA3F-4BEB-BB4F-D6D4F020A26A}" presName="composite" presStyleCnt="0"/>
      <dgm:spPr/>
    </dgm:pt>
    <dgm:pt modelId="{2B806D03-E6B2-4020-8FD3-52FC1A47B5FA}" type="pres">
      <dgm:prSet presAssocID="{B02C4309-EA3F-4BEB-BB4F-D6D4F020A26A}" presName="background" presStyleLbl="node0" presStyleIdx="0" presStyleCnt="4"/>
      <dgm:spPr/>
    </dgm:pt>
    <dgm:pt modelId="{5D3FDFEC-4F0D-4F6E-8530-7473D3612208}" type="pres">
      <dgm:prSet presAssocID="{B02C4309-EA3F-4BEB-BB4F-D6D4F020A26A}" presName="text" presStyleLbl="fgAcc0" presStyleIdx="0" presStyleCnt="4">
        <dgm:presLayoutVars>
          <dgm:chPref val="3"/>
        </dgm:presLayoutVars>
      </dgm:prSet>
      <dgm:spPr/>
    </dgm:pt>
    <dgm:pt modelId="{AD4DD305-7E68-45E8-A1AB-8686AE14658B}" type="pres">
      <dgm:prSet presAssocID="{B02C4309-EA3F-4BEB-BB4F-D6D4F020A26A}" presName="hierChild2" presStyleCnt="0"/>
      <dgm:spPr/>
    </dgm:pt>
    <dgm:pt modelId="{93CFAAC7-CCBE-4956-9C41-7F1ABC669B57}" type="pres">
      <dgm:prSet presAssocID="{355E92E8-4BA7-4DBA-8126-CC0EA30A5018}" presName="hierRoot1" presStyleCnt="0"/>
      <dgm:spPr/>
    </dgm:pt>
    <dgm:pt modelId="{737EC8C0-2ABA-4610-9D63-2C1A71462141}" type="pres">
      <dgm:prSet presAssocID="{355E92E8-4BA7-4DBA-8126-CC0EA30A5018}" presName="composite" presStyleCnt="0"/>
      <dgm:spPr/>
    </dgm:pt>
    <dgm:pt modelId="{C6C94E35-8CD1-430B-A840-99D06015C249}" type="pres">
      <dgm:prSet presAssocID="{355E92E8-4BA7-4DBA-8126-CC0EA30A5018}" presName="background" presStyleLbl="node0" presStyleIdx="1" presStyleCnt="4"/>
      <dgm:spPr/>
    </dgm:pt>
    <dgm:pt modelId="{3FAE45EB-932E-47A1-95EF-F272B45035AB}" type="pres">
      <dgm:prSet presAssocID="{355E92E8-4BA7-4DBA-8126-CC0EA30A5018}" presName="text" presStyleLbl="fgAcc0" presStyleIdx="1" presStyleCnt="4">
        <dgm:presLayoutVars>
          <dgm:chPref val="3"/>
        </dgm:presLayoutVars>
      </dgm:prSet>
      <dgm:spPr/>
    </dgm:pt>
    <dgm:pt modelId="{8DD982E5-2C47-4A99-BC0F-DB24C754BDB3}" type="pres">
      <dgm:prSet presAssocID="{355E92E8-4BA7-4DBA-8126-CC0EA30A5018}" presName="hierChild2" presStyleCnt="0"/>
      <dgm:spPr/>
    </dgm:pt>
    <dgm:pt modelId="{D996D5D2-299A-4CAF-8263-731CB912C909}" type="pres">
      <dgm:prSet presAssocID="{C64E4692-FAF1-4C34-9DE9-1EF8A51B6FAF}" presName="hierRoot1" presStyleCnt="0"/>
      <dgm:spPr/>
    </dgm:pt>
    <dgm:pt modelId="{5484B5FA-DE37-4A1A-8565-0F3153970D75}" type="pres">
      <dgm:prSet presAssocID="{C64E4692-FAF1-4C34-9DE9-1EF8A51B6FAF}" presName="composite" presStyleCnt="0"/>
      <dgm:spPr/>
    </dgm:pt>
    <dgm:pt modelId="{6D748EE2-5396-4407-B987-6B233451E5B1}" type="pres">
      <dgm:prSet presAssocID="{C64E4692-FAF1-4C34-9DE9-1EF8A51B6FAF}" presName="background" presStyleLbl="node0" presStyleIdx="2" presStyleCnt="4"/>
      <dgm:spPr/>
    </dgm:pt>
    <dgm:pt modelId="{40A36231-CDD3-4772-B6DB-299CC413F876}" type="pres">
      <dgm:prSet presAssocID="{C64E4692-FAF1-4C34-9DE9-1EF8A51B6FAF}" presName="text" presStyleLbl="fgAcc0" presStyleIdx="2" presStyleCnt="4">
        <dgm:presLayoutVars>
          <dgm:chPref val="3"/>
        </dgm:presLayoutVars>
      </dgm:prSet>
      <dgm:spPr/>
    </dgm:pt>
    <dgm:pt modelId="{1A0619B8-3E6B-4CC3-B242-8BA1E788D1A0}" type="pres">
      <dgm:prSet presAssocID="{C64E4692-FAF1-4C34-9DE9-1EF8A51B6FAF}" presName="hierChild2" presStyleCnt="0"/>
      <dgm:spPr/>
    </dgm:pt>
    <dgm:pt modelId="{E7E15462-CE5B-4EC8-91AD-7AD907EABADC}" type="pres">
      <dgm:prSet presAssocID="{588A6654-8E43-4F93-A25D-B5907BAB78B9}" presName="hierRoot1" presStyleCnt="0"/>
      <dgm:spPr/>
    </dgm:pt>
    <dgm:pt modelId="{D8FD356C-0E34-4DD2-8454-9CA7F0243F14}" type="pres">
      <dgm:prSet presAssocID="{588A6654-8E43-4F93-A25D-B5907BAB78B9}" presName="composite" presStyleCnt="0"/>
      <dgm:spPr/>
    </dgm:pt>
    <dgm:pt modelId="{AC2A8694-DC65-43A4-AB70-BA9F0A30AC19}" type="pres">
      <dgm:prSet presAssocID="{588A6654-8E43-4F93-A25D-B5907BAB78B9}" presName="background" presStyleLbl="node0" presStyleIdx="3" presStyleCnt="4"/>
      <dgm:spPr/>
    </dgm:pt>
    <dgm:pt modelId="{F9DC60C6-3DC9-47D8-AC68-7067F6103AF0}" type="pres">
      <dgm:prSet presAssocID="{588A6654-8E43-4F93-A25D-B5907BAB78B9}" presName="text" presStyleLbl="fgAcc0" presStyleIdx="3" presStyleCnt="4">
        <dgm:presLayoutVars>
          <dgm:chPref val="3"/>
        </dgm:presLayoutVars>
      </dgm:prSet>
      <dgm:spPr/>
    </dgm:pt>
    <dgm:pt modelId="{D40D76BC-3EDB-4FBE-A3F9-A7B93F18D9CA}" type="pres">
      <dgm:prSet presAssocID="{588A6654-8E43-4F93-A25D-B5907BAB78B9}" presName="hierChild2" presStyleCnt="0"/>
      <dgm:spPr/>
    </dgm:pt>
  </dgm:ptLst>
  <dgm:cxnLst>
    <dgm:cxn modelId="{A5BDDC05-7864-4282-832F-9AA61B81B8D4}" type="presOf" srcId="{355E92E8-4BA7-4DBA-8126-CC0EA30A5018}" destId="{3FAE45EB-932E-47A1-95EF-F272B45035AB}" srcOrd="0" destOrd="0" presId="urn:microsoft.com/office/officeart/2005/8/layout/hierarchy1"/>
    <dgm:cxn modelId="{9FFF092B-C555-4925-B124-4707A42AF8BC}" srcId="{33E9B4D4-FDA6-4174-B072-E465128A3884}" destId="{C64E4692-FAF1-4C34-9DE9-1EF8A51B6FAF}" srcOrd="2" destOrd="0" parTransId="{9BFCC8D6-20C6-4C16-86E3-B920BC20955D}" sibTransId="{4C6B7048-ACB3-4C32-BDEF-22C876430210}"/>
    <dgm:cxn modelId="{6C6AF02C-E2E4-4FF8-A71E-1BA52D932FCB}" srcId="{33E9B4D4-FDA6-4174-B072-E465128A3884}" destId="{588A6654-8E43-4F93-A25D-B5907BAB78B9}" srcOrd="3" destOrd="0" parTransId="{8DA5319E-F0B5-4A1B-BD43-DC26853A8C82}" sibTransId="{8DB1C9CF-96F7-4ABD-ADD5-07E1F4BF5ACD}"/>
    <dgm:cxn modelId="{F0B26AA1-46BA-4B26-BBB9-877E9892C773}" type="presOf" srcId="{B02C4309-EA3F-4BEB-BB4F-D6D4F020A26A}" destId="{5D3FDFEC-4F0D-4F6E-8530-7473D3612208}" srcOrd="0" destOrd="0" presId="urn:microsoft.com/office/officeart/2005/8/layout/hierarchy1"/>
    <dgm:cxn modelId="{0778DEAA-0253-45BE-91CD-8BAF3EDAE9D2}" srcId="{33E9B4D4-FDA6-4174-B072-E465128A3884}" destId="{355E92E8-4BA7-4DBA-8126-CC0EA30A5018}" srcOrd="1" destOrd="0" parTransId="{A27F76F5-C0DF-45AC-A0A9-E836B17A1F66}" sibTransId="{AAE4922B-FD27-4AC8-82A3-EFF60A4058C3}"/>
    <dgm:cxn modelId="{C2C1B2BF-9EAB-4F84-B84E-070415621B68}" type="presOf" srcId="{588A6654-8E43-4F93-A25D-B5907BAB78B9}" destId="{F9DC60C6-3DC9-47D8-AC68-7067F6103AF0}" srcOrd="0" destOrd="0" presId="urn:microsoft.com/office/officeart/2005/8/layout/hierarchy1"/>
    <dgm:cxn modelId="{4CE7D5DA-8E9D-4671-9A3F-904233505F2C}" srcId="{33E9B4D4-FDA6-4174-B072-E465128A3884}" destId="{B02C4309-EA3F-4BEB-BB4F-D6D4F020A26A}" srcOrd="0" destOrd="0" parTransId="{A7EC328C-0706-4EA8-A4CB-59E2B0B4A5E7}" sibTransId="{1416A71F-B610-48AE-9D21-4E6E03CDCDB7}"/>
    <dgm:cxn modelId="{3DCC19DB-8FE6-4A18-910D-DFB872E79D5B}" type="presOf" srcId="{33E9B4D4-FDA6-4174-B072-E465128A3884}" destId="{6ECF4C00-6330-4023-9EEA-5516E418A119}" srcOrd="0" destOrd="0" presId="urn:microsoft.com/office/officeart/2005/8/layout/hierarchy1"/>
    <dgm:cxn modelId="{17E0DEEC-C48A-462F-BD32-CE2D46045063}" type="presOf" srcId="{C64E4692-FAF1-4C34-9DE9-1EF8A51B6FAF}" destId="{40A36231-CDD3-4772-B6DB-299CC413F876}" srcOrd="0" destOrd="0" presId="urn:microsoft.com/office/officeart/2005/8/layout/hierarchy1"/>
    <dgm:cxn modelId="{61C6971C-65BC-44C2-9845-67AE5575BEC3}" type="presParOf" srcId="{6ECF4C00-6330-4023-9EEA-5516E418A119}" destId="{CE65A7E2-DBC9-4418-B0C1-400527FFB7A4}" srcOrd="0" destOrd="0" presId="urn:microsoft.com/office/officeart/2005/8/layout/hierarchy1"/>
    <dgm:cxn modelId="{F9E834D8-687A-4FD8-BD82-AA6C85DE9DE4}" type="presParOf" srcId="{CE65A7E2-DBC9-4418-B0C1-400527FFB7A4}" destId="{A6094930-C089-436C-AB0A-E9D4100C60FA}" srcOrd="0" destOrd="0" presId="urn:microsoft.com/office/officeart/2005/8/layout/hierarchy1"/>
    <dgm:cxn modelId="{5D12D9C3-1717-459A-BC10-D7299A206348}" type="presParOf" srcId="{A6094930-C089-436C-AB0A-E9D4100C60FA}" destId="{2B806D03-E6B2-4020-8FD3-52FC1A47B5FA}" srcOrd="0" destOrd="0" presId="urn:microsoft.com/office/officeart/2005/8/layout/hierarchy1"/>
    <dgm:cxn modelId="{07435FDC-B65F-4F44-9FC2-79E989637969}" type="presParOf" srcId="{A6094930-C089-436C-AB0A-E9D4100C60FA}" destId="{5D3FDFEC-4F0D-4F6E-8530-7473D3612208}" srcOrd="1" destOrd="0" presId="urn:microsoft.com/office/officeart/2005/8/layout/hierarchy1"/>
    <dgm:cxn modelId="{B854EE0D-8FD0-4816-B931-DE7D4E462921}" type="presParOf" srcId="{CE65A7E2-DBC9-4418-B0C1-400527FFB7A4}" destId="{AD4DD305-7E68-45E8-A1AB-8686AE14658B}" srcOrd="1" destOrd="0" presId="urn:microsoft.com/office/officeart/2005/8/layout/hierarchy1"/>
    <dgm:cxn modelId="{2BE3FBB1-9E64-4877-8469-698895A6B105}" type="presParOf" srcId="{6ECF4C00-6330-4023-9EEA-5516E418A119}" destId="{93CFAAC7-CCBE-4956-9C41-7F1ABC669B57}" srcOrd="1" destOrd="0" presId="urn:microsoft.com/office/officeart/2005/8/layout/hierarchy1"/>
    <dgm:cxn modelId="{9E7ED36B-BCF0-4109-9F3A-FD7790CB12AC}" type="presParOf" srcId="{93CFAAC7-CCBE-4956-9C41-7F1ABC669B57}" destId="{737EC8C0-2ABA-4610-9D63-2C1A71462141}" srcOrd="0" destOrd="0" presId="urn:microsoft.com/office/officeart/2005/8/layout/hierarchy1"/>
    <dgm:cxn modelId="{1A81A8D0-FD93-4079-907D-0C177262AD77}" type="presParOf" srcId="{737EC8C0-2ABA-4610-9D63-2C1A71462141}" destId="{C6C94E35-8CD1-430B-A840-99D06015C249}" srcOrd="0" destOrd="0" presId="urn:microsoft.com/office/officeart/2005/8/layout/hierarchy1"/>
    <dgm:cxn modelId="{4A0A1037-665D-4FEA-B1B0-46D6B32AF83A}" type="presParOf" srcId="{737EC8C0-2ABA-4610-9D63-2C1A71462141}" destId="{3FAE45EB-932E-47A1-95EF-F272B45035AB}" srcOrd="1" destOrd="0" presId="urn:microsoft.com/office/officeart/2005/8/layout/hierarchy1"/>
    <dgm:cxn modelId="{51295E91-E2EF-41F1-9667-0F401767E947}" type="presParOf" srcId="{93CFAAC7-CCBE-4956-9C41-7F1ABC669B57}" destId="{8DD982E5-2C47-4A99-BC0F-DB24C754BDB3}" srcOrd="1" destOrd="0" presId="urn:microsoft.com/office/officeart/2005/8/layout/hierarchy1"/>
    <dgm:cxn modelId="{89ABEDCB-801D-486C-A4DE-0ABCC3303A99}" type="presParOf" srcId="{6ECF4C00-6330-4023-9EEA-5516E418A119}" destId="{D996D5D2-299A-4CAF-8263-731CB912C909}" srcOrd="2" destOrd="0" presId="urn:microsoft.com/office/officeart/2005/8/layout/hierarchy1"/>
    <dgm:cxn modelId="{0E77CDC4-EDB4-4724-9DEB-58B919FB44EC}" type="presParOf" srcId="{D996D5D2-299A-4CAF-8263-731CB912C909}" destId="{5484B5FA-DE37-4A1A-8565-0F3153970D75}" srcOrd="0" destOrd="0" presId="urn:microsoft.com/office/officeart/2005/8/layout/hierarchy1"/>
    <dgm:cxn modelId="{C447430C-40A0-4927-B619-82A16397AB3D}" type="presParOf" srcId="{5484B5FA-DE37-4A1A-8565-0F3153970D75}" destId="{6D748EE2-5396-4407-B987-6B233451E5B1}" srcOrd="0" destOrd="0" presId="urn:microsoft.com/office/officeart/2005/8/layout/hierarchy1"/>
    <dgm:cxn modelId="{5A382BE4-F5D9-43F0-B937-B4CC3AB7CCDD}" type="presParOf" srcId="{5484B5FA-DE37-4A1A-8565-0F3153970D75}" destId="{40A36231-CDD3-4772-B6DB-299CC413F876}" srcOrd="1" destOrd="0" presId="urn:microsoft.com/office/officeart/2005/8/layout/hierarchy1"/>
    <dgm:cxn modelId="{0637B81D-8BBF-426A-BD2A-C1AE8DD8E18D}" type="presParOf" srcId="{D996D5D2-299A-4CAF-8263-731CB912C909}" destId="{1A0619B8-3E6B-4CC3-B242-8BA1E788D1A0}" srcOrd="1" destOrd="0" presId="urn:microsoft.com/office/officeart/2005/8/layout/hierarchy1"/>
    <dgm:cxn modelId="{B9F5EF4A-F94E-4E80-A197-B483D82AE29E}" type="presParOf" srcId="{6ECF4C00-6330-4023-9EEA-5516E418A119}" destId="{E7E15462-CE5B-4EC8-91AD-7AD907EABADC}" srcOrd="3" destOrd="0" presId="urn:microsoft.com/office/officeart/2005/8/layout/hierarchy1"/>
    <dgm:cxn modelId="{3AF63124-F172-4904-B792-3A825BBDC5BA}" type="presParOf" srcId="{E7E15462-CE5B-4EC8-91AD-7AD907EABADC}" destId="{D8FD356C-0E34-4DD2-8454-9CA7F0243F14}" srcOrd="0" destOrd="0" presId="urn:microsoft.com/office/officeart/2005/8/layout/hierarchy1"/>
    <dgm:cxn modelId="{C07C5FE0-5835-4E36-900E-D9F56473BE3C}" type="presParOf" srcId="{D8FD356C-0E34-4DD2-8454-9CA7F0243F14}" destId="{AC2A8694-DC65-43A4-AB70-BA9F0A30AC19}" srcOrd="0" destOrd="0" presId="urn:microsoft.com/office/officeart/2005/8/layout/hierarchy1"/>
    <dgm:cxn modelId="{D73D11B3-218E-4EC0-AE0F-E8B66871D7D5}" type="presParOf" srcId="{D8FD356C-0E34-4DD2-8454-9CA7F0243F14}" destId="{F9DC60C6-3DC9-47D8-AC68-7067F6103AF0}" srcOrd="1" destOrd="0" presId="urn:microsoft.com/office/officeart/2005/8/layout/hierarchy1"/>
    <dgm:cxn modelId="{9B519989-FA39-4596-9E4B-086E1AB763C0}" type="presParOf" srcId="{E7E15462-CE5B-4EC8-91AD-7AD907EABADC}" destId="{D40D76BC-3EDB-4FBE-A3F9-A7B93F18D9C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056BECD-9EF8-497F-BE62-EFC06A4E15CE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8C42ECF-611E-40A0-ADD4-0DCABF244CBE}">
      <dgm:prSet/>
      <dgm:spPr/>
      <dgm:t>
        <a:bodyPr/>
        <a:lstStyle/>
        <a:p>
          <a:r>
            <a:rPr lang="en-GB"/>
            <a:t>Public v Private law. </a:t>
          </a:r>
          <a:endParaRPr lang="en-US"/>
        </a:p>
      </dgm:t>
    </dgm:pt>
    <dgm:pt modelId="{AB352861-4CB8-4EDC-A1BB-B924C95D48D4}" type="parTrans" cxnId="{E12C165D-F248-47EF-B6CC-3F473FAD01B1}">
      <dgm:prSet/>
      <dgm:spPr/>
      <dgm:t>
        <a:bodyPr/>
        <a:lstStyle/>
        <a:p>
          <a:endParaRPr lang="en-US"/>
        </a:p>
      </dgm:t>
    </dgm:pt>
    <dgm:pt modelId="{A5953E0A-AF7C-4211-8404-AC0E5C90D3F1}" type="sibTrans" cxnId="{E12C165D-F248-47EF-B6CC-3F473FAD01B1}">
      <dgm:prSet/>
      <dgm:spPr/>
      <dgm:t>
        <a:bodyPr/>
        <a:lstStyle/>
        <a:p>
          <a:endParaRPr lang="en-US"/>
        </a:p>
      </dgm:t>
    </dgm:pt>
    <dgm:pt modelId="{900417E1-688C-4234-8CD1-EB58A20D4623}">
      <dgm:prSet/>
      <dgm:spPr/>
      <dgm:t>
        <a:bodyPr/>
        <a:lstStyle/>
        <a:p>
          <a:r>
            <a:rPr lang="en-GB"/>
            <a:t>Public law – state and private individual.</a:t>
          </a:r>
          <a:endParaRPr lang="en-US"/>
        </a:p>
      </dgm:t>
    </dgm:pt>
    <dgm:pt modelId="{92F36431-80D0-4607-8603-1C1C9E8BF219}" type="parTrans" cxnId="{709C9C03-6C8D-4599-9B39-6E678EFC7C3F}">
      <dgm:prSet/>
      <dgm:spPr/>
      <dgm:t>
        <a:bodyPr/>
        <a:lstStyle/>
        <a:p>
          <a:endParaRPr lang="en-US"/>
        </a:p>
      </dgm:t>
    </dgm:pt>
    <dgm:pt modelId="{F0B401B1-7056-4A08-B9AA-F928CA14B8EE}" type="sibTrans" cxnId="{709C9C03-6C8D-4599-9B39-6E678EFC7C3F}">
      <dgm:prSet/>
      <dgm:spPr/>
      <dgm:t>
        <a:bodyPr/>
        <a:lstStyle/>
        <a:p>
          <a:endParaRPr lang="en-US"/>
        </a:p>
      </dgm:t>
    </dgm:pt>
    <dgm:pt modelId="{E072B53A-4D6C-4845-951F-CE1026BBD8A6}">
      <dgm:prSet/>
      <dgm:spPr/>
      <dgm:t>
        <a:bodyPr/>
        <a:lstStyle/>
        <a:p>
          <a:r>
            <a:rPr lang="en-GB"/>
            <a:t>One example is the Human Rights Act 1998. </a:t>
          </a:r>
          <a:endParaRPr lang="en-US"/>
        </a:p>
      </dgm:t>
    </dgm:pt>
    <dgm:pt modelId="{D1E8A20D-03FE-40AE-B096-176730795AED}" type="parTrans" cxnId="{F922401F-0307-4003-BFD5-2F5A74E8939F}">
      <dgm:prSet/>
      <dgm:spPr/>
      <dgm:t>
        <a:bodyPr/>
        <a:lstStyle/>
        <a:p>
          <a:endParaRPr lang="en-US"/>
        </a:p>
      </dgm:t>
    </dgm:pt>
    <dgm:pt modelId="{7C3E3419-E2F9-4D31-BE75-0E06B46EEDDD}" type="sibTrans" cxnId="{F922401F-0307-4003-BFD5-2F5A74E8939F}">
      <dgm:prSet/>
      <dgm:spPr/>
      <dgm:t>
        <a:bodyPr/>
        <a:lstStyle/>
        <a:p>
          <a:endParaRPr lang="en-US"/>
        </a:p>
      </dgm:t>
    </dgm:pt>
    <dgm:pt modelId="{865ADDAF-9FD3-477E-BF2F-289EED60E61C}">
      <dgm:prSet/>
      <dgm:spPr/>
      <dgm:t>
        <a:bodyPr/>
        <a:lstStyle/>
        <a:p>
          <a:r>
            <a:rPr lang="en-GB"/>
            <a:t>Private law – Individual and individual. </a:t>
          </a:r>
          <a:endParaRPr lang="en-US"/>
        </a:p>
      </dgm:t>
    </dgm:pt>
    <dgm:pt modelId="{EC5A76D0-CBA7-4524-B8FE-6F1D17F8435E}" type="parTrans" cxnId="{A4965CF0-3377-42CB-8B71-83BFDCCB38C6}">
      <dgm:prSet/>
      <dgm:spPr/>
      <dgm:t>
        <a:bodyPr/>
        <a:lstStyle/>
        <a:p>
          <a:endParaRPr lang="en-US"/>
        </a:p>
      </dgm:t>
    </dgm:pt>
    <dgm:pt modelId="{D5684182-EF94-4725-9BA1-A323019014CF}" type="sibTrans" cxnId="{A4965CF0-3377-42CB-8B71-83BFDCCB38C6}">
      <dgm:prSet/>
      <dgm:spPr/>
      <dgm:t>
        <a:bodyPr/>
        <a:lstStyle/>
        <a:p>
          <a:endParaRPr lang="en-US"/>
        </a:p>
      </dgm:t>
    </dgm:pt>
    <dgm:pt modelId="{1BD9E90C-0006-4A2D-9FD0-24076A5EB489}" type="pres">
      <dgm:prSet presAssocID="{2056BECD-9EF8-497F-BE62-EFC06A4E15CE}" presName="linear" presStyleCnt="0">
        <dgm:presLayoutVars>
          <dgm:animLvl val="lvl"/>
          <dgm:resizeHandles val="exact"/>
        </dgm:presLayoutVars>
      </dgm:prSet>
      <dgm:spPr/>
    </dgm:pt>
    <dgm:pt modelId="{B3CE99D4-1A13-4C25-8FA7-61C878CCD4AF}" type="pres">
      <dgm:prSet presAssocID="{88C42ECF-611E-40A0-ADD4-0DCABF244CB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54F9D94-0463-4C6D-B570-340181C0052E}" type="pres">
      <dgm:prSet presAssocID="{A5953E0A-AF7C-4211-8404-AC0E5C90D3F1}" presName="spacer" presStyleCnt="0"/>
      <dgm:spPr/>
    </dgm:pt>
    <dgm:pt modelId="{06CE88D5-1A36-4E98-A4DD-6EAD81329FA9}" type="pres">
      <dgm:prSet presAssocID="{900417E1-688C-4234-8CD1-EB58A20D462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3C4B61A-F991-428E-8B93-FE3E3EF4AB8B}" type="pres">
      <dgm:prSet presAssocID="{F0B401B1-7056-4A08-B9AA-F928CA14B8EE}" presName="spacer" presStyleCnt="0"/>
      <dgm:spPr/>
    </dgm:pt>
    <dgm:pt modelId="{EAD1AA53-C535-40B8-9B1D-4843FDEC6955}" type="pres">
      <dgm:prSet presAssocID="{E072B53A-4D6C-4845-951F-CE1026BBD8A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E339335-560B-4F7A-8C7C-93221CF6C30F}" type="pres">
      <dgm:prSet presAssocID="{7C3E3419-E2F9-4D31-BE75-0E06B46EEDDD}" presName="spacer" presStyleCnt="0"/>
      <dgm:spPr/>
    </dgm:pt>
    <dgm:pt modelId="{84A3331F-3596-452C-A8A6-08CB232748BF}" type="pres">
      <dgm:prSet presAssocID="{865ADDAF-9FD3-477E-BF2F-289EED60E61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09C9C03-6C8D-4599-9B39-6E678EFC7C3F}" srcId="{2056BECD-9EF8-497F-BE62-EFC06A4E15CE}" destId="{900417E1-688C-4234-8CD1-EB58A20D4623}" srcOrd="1" destOrd="0" parTransId="{92F36431-80D0-4607-8603-1C1C9E8BF219}" sibTransId="{F0B401B1-7056-4A08-B9AA-F928CA14B8EE}"/>
    <dgm:cxn modelId="{ACA83A0C-411F-4AAF-8C8A-DF0B4C33C230}" type="presOf" srcId="{900417E1-688C-4234-8CD1-EB58A20D4623}" destId="{06CE88D5-1A36-4E98-A4DD-6EAD81329FA9}" srcOrd="0" destOrd="0" presId="urn:microsoft.com/office/officeart/2005/8/layout/vList2"/>
    <dgm:cxn modelId="{E0D9F81D-7554-4350-A062-54B17919994C}" type="presOf" srcId="{88C42ECF-611E-40A0-ADD4-0DCABF244CBE}" destId="{B3CE99D4-1A13-4C25-8FA7-61C878CCD4AF}" srcOrd="0" destOrd="0" presId="urn:microsoft.com/office/officeart/2005/8/layout/vList2"/>
    <dgm:cxn modelId="{F922401F-0307-4003-BFD5-2F5A74E8939F}" srcId="{2056BECD-9EF8-497F-BE62-EFC06A4E15CE}" destId="{E072B53A-4D6C-4845-951F-CE1026BBD8A6}" srcOrd="2" destOrd="0" parTransId="{D1E8A20D-03FE-40AE-B096-176730795AED}" sibTransId="{7C3E3419-E2F9-4D31-BE75-0E06B46EEDDD}"/>
    <dgm:cxn modelId="{E12C165D-F248-47EF-B6CC-3F473FAD01B1}" srcId="{2056BECD-9EF8-497F-BE62-EFC06A4E15CE}" destId="{88C42ECF-611E-40A0-ADD4-0DCABF244CBE}" srcOrd="0" destOrd="0" parTransId="{AB352861-4CB8-4EDC-A1BB-B924C95D48D4}" sibTransId="{A5953E0A-AF7C-4211-8404-AC0E5C90D3F1}"/>
    <dgm:cxn modelId="{46445564-DC34-4857-8519-C4373F0AD8E6}" type="presOf" srcId="{2056BECD-9EF8-497F-BE62-EFC06A4E15CE}" destId="{1BD9E90C-0006-4A2D-9FD0-24076A5EB489}" srcOrd="0" destOrd="0" presId="urn:microsoft.com/office/officeart/2005/8/layout/vList2"/>
    <dgm:cxn modelId="{22731969-35B1-45D8-807D-171FEEB3E4A8}" type="presOf" srcId="{E072B53A-4D6C-4845-951F-CE1026BBD8A6}" destId="{EAD1AA53-C535-40B8-9B1D-4843FDEC6955}" srcOrd="0" destOrd="0" presId="urn:microsoft.com/office/officeart/2005/8/layout/vList2"/>
    <dgm:cxn modelId="{053FCFE7-5ED1-4FEB-A222-CEA932ABADC1}" type="presOf" srcId="{865ADDAF-9FD3-477E-BF2F-289EED60E61C}" destId="{84A3331F-3596-452C-A8A6-08CB232748BF}" srcOrd="0" destOrd="0" presId="urn:microsoft.com/office/officeart/2005/8/layout/vList2"/>
    <dgm:cxn modelId="{A4965CF0-3377-42CB-8B71-83BFDCCB38C6}" srcId="{2056BECD-9EF8-497F-BE62-EFC06A4E15CE}" destId="{865ADDAF-9FD3-477E-BF2F-289EED60E61C}" srcOrd="3" destOrd="0" parTransId="{EC5A76D0-CBA7-4524-B8FE-6F1D17F8435E}" sibTransId="{D5684182-EF94-4725-9BA1-A323019014CF}"/>
    <dgm:cxn modelId="{515A063F-C5E3-47EA-A8C9-1814F48975A8}" type="presParOf" srcId="{1BD9E90C-0006-4A2D-9FD0-24076A5EB489}" destId="{B3CE99D4-1A13-4C25-8FA7-61C878CCD4AF}" srcOrd="0" destOrd="0" presId="urn:microsoft.com/office/officeart/2005/8/layout/vList2"/>
    <dgm:cxn modelId="{4888FC97-C785-48D4-BBA6-AA7A7280B00C}" type="presParOf" srcId="{1BD9E90C-0006-4A2D-9FD0-24076A5EB489}" destId="{754F9D94-0463-4C6D-B570-340181C0052E}" srcOrd="1" destOrd="0" presId="urn:microsoft.com/office/officeart/2005/8/layout/vList2"/>
    <dgm:cxn modelId="{0EFB1C9C-7B29-4E3F-9E66-6299E923BFFF}" type="presParOf" srcId="{1BD9E90C-0006-4A2D-9FD0-24076A5EB489}" destId="{06CE88D5-1A36-4E98-A4DD-6EAD81329FA9}" srcOrd="2" destOrd="0" presId="urn:microsoft.com/office/officeart/2005/8/layout/vList2"/>
    <dgm:cxn modelId="{C89077B8-D25F-483C-A94C-EFEAEFCECF81}" type="presParOf" srcId="{1BD9E90C-0006-4A2D-9FD0-24076A5EB489}" destId="{73C4B61A-F991-428E-8B93-FE3E3EF4AB8B}" srcOrd="3" destOrd="0" presId="urn:microsoft.com/office/officeart/2005/8/layout/vList2"/>
    <dgm:cxn modelId="{5731EDB8-2F3D-42B9-9567-7EAD2F4B9D50}" type="presParOf" srcId="{1BD9E90C-0006-4A2D-9FD0-24076A5EB489}" destId="{EAD1AA53-C535-40B8-9B1D-4843FDEC6955}" srcOrd="4" destOrd="0" presId="urn:microsoft.com/office/officeart/2005/8/layout/vList2"/>
    <dgm:cxn modelId="{D6C21521-F4EE-4EE0-AF85-D8061F29AC0A}" type="presParOf" srcId="{1BD9E90C-0006-4A2D-9FD0-24076A5EB489}" destId="{CE339335-560B-4F7A-8C7C-93221CF6C30F}" srcOrd="5" destOrd="0" presId="urn:microsoft.com/office/officeart/2005/8/layout/vList2"/>
    <dgm:cxn modelId="{5DE089C0-BF85-4B64-962D-F04438A9B8EE}" type="presParOf" srcId="{1BD9E90C-0006-4A2D-9FD0-24076A5EB489}" destId="{84A3331F-3596-452C-A8A6-08CB232748B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A4DA73E-5539-45D8-A544-0B1B6DD4B382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9A4EF4C-2A91-4E15-8E8E-7FCAD71FF57A}">
      <dgm:prSet/>
      <dgm:spPr/>
      <dgm:t>
        <a:bodyPr/>
        <a:lstStyle/>
        <a:p>
          <a:r>
            <a:rPr lang="en-GB"/>
            <a:t>Criminal law v Civil Law. </a:t>
          </a:r>
          <a:endParaRPr lang="en-US"/>
        </a:p>
      </dgm:t>
    </dgm:pt>
    <dgm:pt modelId="{2D695FAB-FBBF-4EDF-B843-A54CE8D44A8A}" type="parTrans" cxnId="{2D01C8D8-C144-422D-9F9D-E4389E026A80}">
      <dgm:prSet/>
      <dgm:spPr/>
      <dgm:t>
        <a:bodyPr/>
        <a:lstStyle/>
        <a:p>
          <a:endParaRPr lang="en-US"/>
        </a:p>
      </dgm:t>
    </dgm:pt>
    <dgm:pt modelId="{D9A1FC50-E26F-45F1-80BD-E29743CF09E2}" type="sibTrans" cxnId="{2D01C8D8-C144-422D-9F9D-E4389E026A80}">
      <dgm:prSet/>
      <dgm:spPr/>
      <dgm:t>
        <a:bodyPr/>
        <a:lstStyle/>
        <a:p>
          <a:endParaRPr lang="en-US"/>
        </a:p>
      </dgm:t>
    </dgm:pt>
    <dgm:pt modelId="{52675FE8-60E0-4C59-9304-AF7A938FFE68}">
      <dgm:prSet/>
      <dgm:spPr/>
      <dgm:t>
        <a:bodyPr/>
        <a:lstStyle/>
        <a:p>
          <a:r>
            <a:rPr lang="en-GB"/>
            <a:t>Criminal law – punishment. </a:t>
          </a:r>
          <a:endParaRPr lang="en-US"/>
        </a:p>
      </dgm:t>
    </dgm:pt>
    <dgm:pt modelId="{5A125AC9-F426-4FD9-B5A7-05E462B1B50B}" type="parTrans" cxnId="{9062AACF-9B7C-4562-AB91-6FD84E726C5A}">
      <dgm:prSet/>
      <dgm:spPr/>
      <dgm:t>
        <a:bodyPr/>
        <a:lstStyle/>
        <a:p>
          <a:endParaRPr lang="en-US"/>
        </a:p>
      </dgm:t>
    </dgm:pt>
    <dgm:pt modelId="{916B41D4-3000-4A10-8F2D-802EBAC9DB66}" type="sibTrans" cxnId="{9062AACF-9B7C-4562-AB91-6FD84E726C5A}">
      <dgm:prSet/>
      <dgm:spPr/>
      <dgm:t>
        <a:bodyPr/>
        <a:lstStyle/>
        <a:p>
          <a:endParaRPr lang="en-US"/>
        </a:p>
      </dgm:t>
    </dgm:pt>
    <dgm:pt modelId="{8693F865-C334-4E9E-85CE-A7667E1F5738}">
      <dgm:prSet/>
      <dgm:spPr/>
      <dgm:t>
        <a:bodyPr/>
        <a:lstStyle/>
        <a:p>
          <a:r>
            <a:rPr lang="en-GB"/>
            <a:t>Proof beyond reasonable doubt. </a:t>
          </a:r>
          <a:endParaRPr lang="en-US"/>
        </a:p>
      </dgm:t>
    </dgm:pt>
    <dgm:pt modelId="{7C33DB7F-BAEE-4879-9F47-C40859DFC8DC}" type="parTrans" cxnId="{73D21C1F-928E-46FD-B558-E4C1BC35A1AF}">
      <dgm:prSet/>
      <dgm:spPr/>
      <dgm:t>
        <a:bodyPr/>
        <a:lstStyle/>
        <a:p>
          <a:endParaRPr lang="en-US"/>
        </a:p>
      </dgm:t>
    </dgm:pt>
    <dgm:pt modelId="{683A5E06-28DC-4205-99D3-5885C570DCCE}" type="sibTrans" cxnId="{73D21C1F-928E-46FD-B558-E4C1BC35A1AF}">
      <dgm:prSet/>
      <dgm:spPr/>
      <dgm:t>
        <a:bodyPr/>
        <a:lstStyle/>
        <a:p>
          <a:endParaRPr lang="en-US"/>
        </a:p>
      </dgm:t>
    </dgm:pt>
    <dgm:pt modelId="{08299B17-2408-4F85-86C5-C01A898BA796}">
      <dgm:prSet/>
      <dgm:spPr/>
      <dgm:t>
        <a:bodyPr/>
        <a:lstStyle/>
        <a:p>
          <a:r>
            <a:rPr lang="en-GB"/>
            <a:t>Crown prosecution service. </a:t>
          </a:r>
          <a:endParaRPr lang="en-US"/>
        </a:p>
      </dgm:t>
    </dgm:pt>
    <dgm:pt modelId="{CD0D20F6-18A8-4B7F-8957-2E6439868996}" type="parTrans" cxnId="{82C09C05-497C-4665-9AC6-426153B486D2}">
      <dgm:prSet/>
      <dgm:spPr/>
      <dgm:t>
        <a:bodyPr/>
        <a:lstStyle/>
        <a:p>
          <a:endParaRPr lang="en-US"/>
        </a:p>
      </dgm:t>
    </dgm:pt>
    <dgm:pt modelId="{AC446C8F-96B6-494B-81B1-F53F6466A348}" type="sibTrans" cxnId="{82C09C05-497C-4665-9AC6-426153B486D2}">
      <dgm:prSet/>
      <dgm:spPr/>
      <dgm:t>
        <a:bodyPr/>
        <a:lstStyle/>
        <a:p>
          <a:endParaRPr lang="en-US"/>
        </a:p>
      </dgm:t>
    </dgm:pt>
    <dgm:pt modelId="{8EF615A1-B611-4D83-9333-7603029206D5}">
      <dgm:prSet/>
      <dgm:spPr/>
      <dgm:t>
        <a:bodyPr/>
        <a:lstStyle/>
        <a:p>
          <a:r>
            <a:rPr lang="en-GB"/>
            <a:t>Civil law – Rights and duties owed by both individuals and organisations to each other. </a:t>
          </a:r>
          <a:endParaRPr lang="en-US"/>
        </a:p>
      </dgm:t>
    </dgm:pt>
    <dgm:pt modelId="{AB0678DA-F041-4B60-8C6D-405B3BB4F813}" type="parTrans" cxnId="{73D045C0-11B6-485E-88CA-E5018EF3727F}">
      <dgm:prSet/>
      <dgm:spPr/>
      <dgm:t>
        <a:bodyPr/>
        <a:lstStyle/>
        <a:p>
          <a:endParaRPr lang="en-US"/>
        </a:p>
      </dgm:t>
    </dgm:pt>
    <dgm:pt modelId="{8A2C612D-C7F1-4409-BD23-03033F429F76}" type="sibTrans" cxnId="{73D045C0-11B6-485E-88CA-E5018EF3727F}">
      <dgm:prSet/>
      <dgm:spPr/>
      <dgm:t>
        <a:bodyPr/>
        <a:lstStyle/>
        <a:p>
          <a:endParaRPr lang="en-US"/>
        </a:p>
      </dgm:t>
    </dgm:pt>
    <dgm:pt modelId="{3F7C3A08-D159-4998-B489-EA0021A5B019}">
      <dgm:prSet/>
      <dgm:spPr/>
      <dgm:t>
        <a:bodyPr/>
        <a:lstStyle/>
        <a:p>
          <a:r>
            <a:rPr lang="en-GB"/>
            <a:t>An example is duty of care in tort law. </a:t>
          </a:r>
          <a:endParaRPr lang="en-US"/>
        </a:p>
      </dgm:t>
    </dgm:pt>
    <dgm:pt modelId="{F3AB9519-F44F-4B2F-95D3-548C5DE1B1BC}" type="parTrans" cxnId="{2B7B7E3B-DA4D-407F-AE98-FB232105D08E}">
      <dgm:prSet/>
      <dgm:spPr/>
      <dgm:t>
        <a:bodyPr/>
        <a:lstStyle/>
        <a:p>
          <a:endParaRPr lang="en-US"/>
        </a:p>
      </dgm:t>
    </dgm:pt>
    <dgm:pt modelId="{8702B3AE-979B-4970-934B-29029AB5C361}" type="sibTrans" cxnId="{2B7B7E3B-DA4D-407F-AE98-FB232105D08E}">
      <dgm:prSet/>
      <dgm:spPr/>
      <dgm:t>
        <a:bodyPr/>
        <a:lstStyle/>
        <a:p>
          <a:endParaRPr lang="en-US"/>
        </a:p>
      </dgm:t>
    </dgm:pt>
    <dgm:pt modelId="{0830E33A-9776-4DB8-AA5B-E2D2FAD5173C}">
      <dgm:prSet/>
      <dgm:spPr/>
      <dgm:t>
        <a:bodyPr/>
        <a:lstStyle/>
        <a:p>
          <a:r>
            <a:rPr lang="en-GB"/>
            <a:t>Burden on the claimant – Balance of probabilities. </a:t>
          </a:r>
          <a:endParaRPr lang="en-US"/>
        </a:p>
      </dgm:t>
    </dgm:pt>
    <dgm:pt modelId="{6322D5B1-D32F-4C52-9690-350BCC8C04D6}" type="parTrans" cxnId="{3BDEFDB3-B208-4CBB-8DA0-D585799196D3}">
      <dgm:prSet/>
      <dgm:spPr/>
      <dgm:t>
        <a:bodyPr/>
        <a:lstStyle/>
        <a:p>
          <a:endParaRPr lang="en-US"/>
        </a:p>
      </dgm:t>
    </dgm:pt>
    <dgm:pt modelId="{A3AD1C9F-5A9C-4179-8A41-E13871836FCD}" type="sibTrans" cxnId="{3BDEFDB3-B208-4CBB-8DA0-D585799196D3}">
      <dgm:prSet/>
      <dgm:spPr/>
      <dgm:t>
        <a:bodyPr/>
        <a:lstStyle/>
        <a:p>
          <a:endParaRPr lang="en-US"/>
        </a:p>
      </dgm:t>
    </dgm:pt>
    <dgm:pt modelId="{6C7A2749-E856-4D81-BDE1-D54801FB5C22}" type="pres">
      <dgm:prSet presAssocID="{7A4DA73E-5539-45D8-A544-0B1B6DD4B382}" presName="linear" presStyleCnt="0">
        <dgm:presLayoutVars>
          <dgm:animLvl val="lvl"/>
          <dgm:resizeHandles val="exact"/>
        </dgm:presLayoutVars>
      </dgm:prSet>
      <dgm:spPr/>
    </dgm:pt>
    <dgm:pt modelId="{DEA827BC-06F1-4A56-A52D-C4FA7B72D19D}" type="pres">
      <dgm:prSet presAssocID="{F9A4EF4C-2A91-4E15-8E8E-7FCAD71FF57A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97601EE1-24CE-43FD-BD1C-2D9BBAFBE783}" type="pres">
      <dgm:prSet presAssocID="{D9A1FC50-E26F-45F1-80BD-E29743CF09E2}" presName="spacer" presStyleCnt="0"/>
      <dgm:spPr/>
    </dgm:pt>
    <dgm:pt modelId="{2914E059-E9F2-46EB-827A-B730A8D84DC1}" type="pres">
      <dgm:prSet presAssocID="{52675FE8-60E0-4C59-9304-AF7A938FFE68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1B95F322-839F-4C81-92A2-663E5BD765D9}" type="pres">
      <dgm:prSet presAssocID="{916B41D4-3000-4A10-8F2D-802EBAC9DB66}" presName="spacer" presStyleCnt="0"/>
      <dgm:spPr/>
    </dgm:pt>
    <dgm:pt modelId="{6F578205-7CB6-42B7-9D2C-D045AC61DCAC}" type="pres">
      <dgm:prSet presAssocID="{8693F865-C334-4E9E-85CE-A7667E1F5738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9F1F6FC3-B1DA-4F05-906F-048867520AE2}" type="pres">
      <dgm:prSet presAssocID="{683A5E06-28DC-4205-99D3-5885C570DCCE}" presName="spacer" presStyleCnt="0"/>
      <dgm:spPr/>
    </dgm:pt>
    <dgm:pt modelId="{156BC500-6E2C-4301-ACA0-EB47B35EC99F}" type="pres">
      <dgm:prSet presAssocID="{08299B17-2408-4F85-86C5-C01A898BA796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0E380A47-9F2B-4F78-9F7B-13CB6BBF2139}" type="pres">
      <dgm:prSet presAssocID="{AC446C8F-96B6-494B-81B1-F53F6466A348}" presName="spacer" presStyleCnt="0"/>
      <dgm:spPr/>
    </dgm:pt>
    <dgm:pt modelId="{45F93C95-AA76-4FC4-8EE9-90D391999530}" type="pres">
      <dgm:prSet presAssocID="{8EF615A1-B611-4D83-9333-7603029206D5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8B3F83BC-A2DB-4960-98D1-44CB676F1598}" type="pres">
      <dgm:prSet presAssocID="{8A2C612D-C7F1-4409-BD23-03033F429F76}" presName="spacer" presStyleCnt="0"/>
      <dgm:spPr/>
    </dgm:pt>
    <dgm:pt modelId="{75B154B7-3AB1-4B2D-A59B-22A5B7C9956B}" type="pres">
      <dgm:prSet presAssocID="{3F7C3A08-D159-4998-B489-EA0021A5B019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5B64437A-8948-4D00-B203-8F1C6E04C641}" type="pres">
      <dgm:prSet presAssocID="{8702B3AE-979B-4970-934B-29029AB5C361}" presName="spacer" presStyleCnt="0"/>
      <dgm:spPr/>
    </dgm:pt>
    <dgm:pt modelId="{D9B0E53D-1C20-4E14-BAF5-C138F20A2F86}" type="pres">
      <dgm:prSet presAssocID="{0830E33A-9776-4DB8-AA5B-E2D2FAD5173C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82C09C05-497C-4665-9AC6-426153B486D2}" srcId="{7A4DA73E-5539-45D8-A544-0B1B6DD4B382}" destId="{08299B17-2408-4F85-86C5-C01A898BA796}" srcOrd="3" destOrd="0" parTransId="{CD0D20F6-18A8-4B7F-8957-2E6439868996}" sibTransId="{AC446C8F-96B6-494B-81B1-F53F6466A348}"/>
    <dgm:cxn modelId="{FE1C8D0A-0BC5-4111-81B6-1909A81D9FD1}" type="presOf" srcId="{0830E33A-9776-4DB8-AA5B-E2D2FAD5173C}" destId="{D9B0E53D-1C20-4E14-BAF5-C138F20A2F86}" srcOrd="0" destOrd="0" presId="urn:microsoft.com/office/officeart/2005/8/layout/vList2"/>
    <dgm:cxn modelId="{73D21C1F-928E-46FD-B558-E4C1BC35A1AF}" srcId="{7A4DA73E-5539-45D8-A544-0B1B6DD4B382}" destId="{8693F865-C334-4E9E-85CE-A7667E1F5738}" srcOrd="2" destOrd="0" parTransId="{7C33DB7F-BAEE-4879-9F47-C40859DFC8DC}" sibTransId="{683A5E06-28DC-4205-99D3-5885C570DCCE}"/>
    <dgm:cxn modelId="{605ECF35-7321-4EA1-9567-969409F2B7E6}" type="presOf" srcId="{8EF615A1-B611-4D83-9333-7603029206D5}" destId="{45F93C95-AA76-4FC4-8EE9-90D391999530}" srcOrd="0" destOrd="0" presId="urn:microsoft.com/office/officeart/2005/8/layout/vList2"/>
    <dgm:cxn modelId="{9BD6BB39-4220-41C3-AA72-BD2E74898D36}" type="presOf" srcId="{52675FE8-60E0-4C59-9304-AF7A938FFE68}" destId="{2914E059-E9F2-46EB-827A-B730A8D84DC1}" srcOrd="0" destOrd="0" presId="urn:microsoft.com/office/officeart/2005/8/layout/vList2"/>
    <dgm:cxn modelId="{2B7B7E3B-DA4D-407F-AE98-FB232105D08E}" srcId="{7A4DA73E-5539-45D8-A544-0B1B6DD4B382}" destId="{3F7C3A08-D159-4998-B489-EA0021A5B019}" srcOrd="5" destOrd="0" parTransId="{F3AB9519-F44F-4B2F-95D3-548C5DE1B1BC}" sibTransId="{8702B3AE-979B-4970-934B-29029AB5C361}"/>
    <dgm:cxn modelId="{6A97B745-AAEC-44AE-A812-DA6142A003EF}" type="presOf" srcId="{3F7C3A08-D159-4998-B489-EA0021A5B019}" destId="{75B154B7-3AB1-4B2D-A59B-22A5B7C9956B}" srcOrd="0" destOrd="0" presId="urn:microsoft.com/office/officeart/2005/8/layout/vList2"/>
    <dgm:cxn modelId="{FE556AB0-0EF9-4B9E-9569-B2152B4793B8}" type="presOf" srcId="{F9A4EF4C-2A91-4E15-8E8E-7FCAD71FF57A}" destId="{DEA827BC-06F1-4A56-A52D-C4FA7B72D19D}" srcOrd="0" destOrd="0" presId="urn:microsoft.com/office/officeart/2005/8/layout/vList2"/>
    <dgm:cxn modelId="{3BDEFDB3-B208-4CBB-8DA0-D585799196D3}" srcId="{7A4DA73E-5539-45D8-A544-0B1B6DD4B382}" destId="{0830E33A-9776-4DB8-AA5B-E2D2FAD5173C}" srcOrd="6" destOrd="0" parTransId="{6322D5B1-D32F-4C52-9690-350BCC8C04D6}" sibTransId="{A3AD1C9F-5A9C-4179-8A41-E13871836FCD}"/>
    <dgm:cxn modelId="{73D045C0-11B6-485E-88CA-E5018EF3727F}" srcId="{7A4DA73E-5539-45D8-A544-0B1B6DD4B382}" destId="{8EF615A1-B611-4D83-9333-7603029206D5}" srcOrd="4" destOrd="0" parTransId="{AB0678DA-F041-4B60-8C6D-405B3BB4F813}" sibTransId="{8A2C612D-C7F1-4409-BD23-03033F429F76}"/>
    <dgm:cxn modelId="{9062AACF-9B7C-4562-AB91-6FD84E726C5A}" srcId="{7A4DA73E-5539-45D8-A544-0B1B6DD4B382}" destId="{52675FE8-60E0-4C59-9304-AF7A938FFE68}" srcOrd="1" destOrd="0" parTransId="{5A125AC9-F426-4FD9-B5A7-05E462B1B50B}" sibTransId="{916B41D4-3000-4A10-8F2D-802EBAC9DB66}"/>
    <dgm:cxn modelId="{A0D447D2-E630-4B52-9ACC-6A3FFC293A44}" type="presOf" srcId="{08299B17-2408-4F85-86C5-C01A898BA796}" destId="{156BC500-6E2C-4301-ACA0-EB47B35EC99F}" srcOrd="0" destOrd="0" presId="urn:microsoft.com/office/officeart/2005/8/layout/vList2"/>
    <dgm:cxn modelId="{2D01C8D8-C144-422D-9F9D-E4389E026A80}" srcId="{7A4DA73E-5539-45D8-A544-0B1B6DD4B382}" destId="{F9A4EF4C-2A91-4E15-8E8E-7FCAD71FF57A}" srcOrd="0" destOrd="0" parTransId="{2D695FAB-FBBF-4EDF-B843-A54CE8D44A8A}" sibTransId="{D9A1FC50-E26F-45F1-80BD-E29743CF09E2}"/>
    <dgm:cxn modelId="{F01FCDE7-1A55-4129-B506-17A59A88F785}" type="presOf" srcId="{8693F865-C334-4E9E-85CE-A7667E1F5738}" destId="{6F578205-7CB6-42B7-9D2C-D045AC61DCAC}" srcOrd="0" destOrd="0" presId="urn:microsoft.com/office/officeart/2005/8/layout/vList2"/>
    <dgm:cxn modelId="{892CABF3-636A-48D3-A4D3-5AD2DF8CB0BD}" type="presOf" srcId="{7A4DA73E-5539-45D8-A544-0B1B6DD4B382}" destId="{6C7A2749-E856-4D81-BDE1-D54801FB5C22}" srcOrd="0" destOrd="0" presId="urn:microsoft.com/office/officeart/2005/8/layout/vList2"/>
    <dgm:cxn modelId="{0FE1731B-AB1B-4B2B-93E5-5ED0CAC7BAE9}" type="presParOf" srcId="{6C7A2749-E856-4D81-BDE1-D54801FB5C22}" destId="{DEA827BC-06F1-4A56-A52D-C4FA7B72D19D}" srcOrd="0" destOrd="0" presId="urn:microsoft.com/office/officeart/2005/8/layout/vList2"/>
    <dgm:cxn modelId="{F607B4C7-D142-4F30-8576-42E72F25947C}" type="presParOf" srcId="{6C7A2749-E856-4D81-BDE1-D54801FB5C22}" destId="{97601EE1-24CE-43FD-BD1C-2D9BBAFBE783}" srcOrd="1" destOrd="0" presId="urn:microsoft.com/office/officeart/2005/8/layout/vList2"/>
    <dgm:cxn modelId="{8B5D6837-3508-4C30-B1A8-71B9EBBB1C1E}" type="presParOf" srcId="{6C7A2749-E856-4D81-BDE1-D54801FB5C22}" destId="{2914E059-E9F2-46EB-827A-B730A8D84DC1}" srcOrd="2" destOrd="0" presId="urn:microsoft.com/office/officeart/2005/8/layout/vList2"/>
    <dgm:cxn modelId="{3DB44F20-79B6-4AC4-91ED-82460A76F27C}" type="presParOf" srcId="{6C7A2749-E856-4D81-BDE1-D54801FB5C22}" destId="{1B95F322-839F-4C81-92A2-663E5BD765D9}" srcOrd="3" destOrd="0" presId="urn:microsoft.com/office/officeart/2005/8/layout/vList2"/>
    <dgm:cxn modelId="{171D55CF-C2E2-4963-8158-ED4F906BA3AE}" type="presParOf" srcId="{6C7A2749-E856-4D81-BDE1-D54801FB5C22}" destId="{6F578205-7CB6-42B7-9D2C-D045AC61DCAC}" srcOrd="4" destOrd="0" presId="urn:microsoft.com/office/officeart/2005/8/layout/vList2"/>
    <dgm:cxn modelId="{C36EFEBC-B8DF-4DBB-B084-0FF44C84E2B7}" type="presParOf" srcId="{6C7A2749-E856-4D81-BDE1-D54801FB5C22}" destId="{9F1F6FC3-B1DA-4F05-906F-048867520AE2}" srcOrd="5" destOrd="0" presId="urn:microsoft.com/office/officeart/2005/8/layout/vList2"/>
    <dgm:cxn modelId="{C83A4AF1-D136-4C2D-8A36-ADABB61A66B6}" type="presParOf" srcId="{6C7A2749-E856-4D81-BDE1-D54801FB5C22}" destId="{156BC500-6E2C-4301-ACA0-EB47B35EC99F}" srcOrd="6" destOrd="0" presId="urn:microsoft.com/office/officeart/2005/8/layout/vList2"/>
    <dgm:cxn modelId="{CF9907E0-0A78-4C1D-8F5D-3F4BAD1453C4}" type="presParOf" srcId="{6C7A2749-E856-4D81-BDE1-D54801FB5C22}" destId="{0E380A47-9F2B-4F78-9F7B-13CB6BBF2139}" srcOrd="7" destOrd="0" presId="urn:microsoft.com/office/officeart/2005/8/layout/vList2"/>
    <dgm:cxn modelId="{0843BAC8-B447-424F-AA65-F52F3946ECB6}" type="presParOf" srcId="{6C7A2749-E856-4D81-BDE1-D54801FB5C22}" destId="{45F93C95-AA76-4FC4-8EE9-90D391999530}" srcOrd="8" destOrd="0" presId="urn:microsoft.com/office/officeart/2005/8/layout/vList2"/>
    <dgm:cxn modelId="{54EA853B-A012-4812-BB31-51726A9E03AE}" type="presParOf" srcId="{6C7A2749-E856-4D81-BDE1-D54801FB5C22}" destId="{8B3F83BC-A2DB-4960-98D1-44CB676F1598}" srcOrd="9" destOrd="0" presId="urn:microsoft.com/office/officeart/2005/8/layout/vList2"/>
    <dgm:cxn modelId="{D5D08FA2-9CCD-4C13-A464-BE04ABE02CA0}" type="presParOf" srcId="{6C7A2749-E856-4D81-BDE1-D54801FB5C22}" destId="{75B154B7-3AB1-4B2D-A59B-22A5B7C9956B}" srcOrd="10" destOrd="0" presId="urn:microsoft.com/office/officeart/2005/8/layout/vList2"/>
    <dgm:cxn modelId="{6AF75FAB-F837-43C5-9134-FBCAD2E4D042}" type="presParOf" srcId="{6C7A2749-E856-4D81-BDE1-D54801FB5C22}" destId="{5B64437A-8948-4D00-B203-8F1C6E04C641}" srcOrd="11" destOrd="0" presId="urn:microsoft.com/office/officeart/2005/8/layout/vList2"/>
    <dgm:cxn modelId="{36A06432-1ED2-49BB-9639-3683AAEF2A69}" type="presParOf" srcId="{6C7A2749-E856-4D81-BDE1-D54801FB5C22}" destId="{D9B0E53D-1C20-4E14-BAF5-C138F20A2F86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DAD5451-D688-417C-AF6C-8855636747C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5669E3C-89B8-4D6F-BF87-FC3624874AFC}">
      <dgm:prSet/>
      <dgm:spPr/>
      <dgm:t>
        <a:bodyPr/>
        <a:lstStyle/>
        <a:p>
          <a:r>
            <a:rPr lang="en-GB"/>
            <a:t>Developed over the years. </a:t>
          </a:r>
          <a:endParaRPr lang="en-US"/>
        </a:p>
      </dgm:t>
    </dgm:pt>
    <dgm:pt modelId="{B9BEA795-EA75-423D-AC4D-70825F746A46}" type="parTrans" cxnId="{B0DFC6DC-6329-47FB-937B-0688D0F961AD}">
      <dgm:prSet/>
      <dgm:spPr/>
      <dgm:t>
        <a:bodyPr/>
        <a:lstStyle/>
        <a:p>
          <a:endParaRPr lang="en-US"/>
        </a:p>
      </dgm:t>
    </dgm:pt>
    <dgm:pt modelId="{78C3C446-367E-494A-A0B2-5A561520F92D}" type="sibTrans" cxnId="{B0DFC6DC-6329-47FB-937B-0688D0F961AD}">
      <dgm:prSet/>
      <dgm:spPr/>
      <dgm:t>
        <a:bodyPr/>
        <a:lstStyle/>
        <a:p>
          <a:endParaRPr lang="en-US"/>
        </a:p>
      </dgm:t>
    </dgm:pt>
    <dgm:pt modelId="{F46634A6-7082-4591-8D30-4EFED17C375A}">
      <dgm:prSet/>
      <dgm:spPr/>
      <dgm:t>
        <a:bodyPr/>
        <a:lstStyle/>
        <a:p>
          <a:r>
            <a:rPr lang="en-GB"/>
            <a:t>Reasoning in cases becomes precedent. </a:t>
          </a:r>
          <a:endParaRPr lang="en-US"/>
        </a:p>
      </dgm:t>
    </dgm:pt>
    <dgm:pt modelId="{C8566EC8-9B1F-4A8B-A517-6D4C8BBDC518}" type="parTrans" cxnId="{472E23C6-A3F9-4266-8AA5-05A2447595E7}">
      <dgm:prSet/>
      <dgm:spPr/>
      <dgm:t>
        <a:bodyPr/>
        <a:lstStyle/>
        <a:p>
          <a:endParaRPr lang="en-US"/>
        </a:p>
      </dgm:t>
    </dgm:pt>
    <dgm:pt modelId="{90F000DA-A127-46DF-97EA-006095FC8DB6}" type="sibTrans" cxnId="{472E23C6-A3F9-4266-8AA5-05A2447595E7}">
      <dgm:prSet/>
      <dgm:spPr/>
      <dgm:t>
        <a:bodyPr/>
        <a:lstStyle/>
        <a:p>
          <a:endParaRPr lang="en-US"/>
        </a:p>
      </dgm:t>
    </dgm:pt>
    <dgm:pt modelId="{DC7C8F05-0D45-4884-A6D1-C54157A588B3}">
      <dgm:prSet/>
      <dgm:spPr/>
      <dgm:t>
        <a:bodyPr/>
        <a:lstStyle/>
        <a:p>
          <a:r>
            <a:rPr lang="en-GB"/>
            <a:t>Only remedy in common law in the past was damages. </a:t>
          </a:r>
          <a:endParaRPr lang="en-US"/>
        </a:p>
      </dgm:t>
    </dgm:pt>
    <dgm:pt modelId="{ABC75914-6AEC-4CAE-80E2-FF8C327572BD}" type="parTrans" cxnId="{4E4ECC4C-97B0-4017-9253-EDBC5B65E629}">
      <dgm:prSet/>
      <dgm:spPr/>
      <dgm:t>
        <a:bodyPr/>
        <a:lstStyle/>
        <a:p>
          <a:endParaRPr lang="en-US"/>
        </a:p>
      </dgm:t>
    </dgm:pt>
    <dgm:pt modelId="{974FD227-1608-4492-98A9-28A977A8E603}" type="sibTrans" cxnId="{4E4ECC4C-97B0-4017-9253-EDBC5B65E629}">
      <dgm:prSet/>
      <dgm:spPr/>
      <dgm:t>
        <a:bodyPr/>
        <a:lstStyle/>
        <a:p>
          <a:endParaRPr lang="en-US"/>
        </a:p>
      </dgm:t>
    </dgm:pt>
    <dgm:pt modelId="{BB698B7D-9D22-4B7B-8815-36794269FDBC}" type="pres">
      <dgm:prSet presAssocID="{4DAD5451-D688-417C-AF6C-8855636747CC}" presName="linear" presStyleCnt="0">
        <dgm:presLayoutVars>
          <dgm:animLvl val="lvl"/>
          <dgm:resizeHandles val="exact"/>
        </dgm:presLayoutVars>
      </dgm:prSet>
      <dgm:spPr/>
    </dgm:pt>
    <dgm:pt modelId="{2C36B964-618D-46F2-A19B-3F0D243AA11E}" type="pres">
      <dgm:prSet presAssocID="{65669E3C-89B8-4D6F-BF87-FC3624874AF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BD4F9B1-C13F-4D23-8596-AC6C72C371B8}" type="pres">
      <dgm:prSet presAssocID="{78C3C446-367E-494A-A0B2-5A561520F92D}" presName="spacer" presStyleCnt="0"/>
      <dgm:spPr/>
    </dgm:pt>
    <dgm:pt modelId="{EED94F76-77CD-4260-9986-A3CA14D0AD93}" type="pres">
      <dgm:prSet presAssocID="{F46634A6-7082-4591-8D30-4EFED17C375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5258F16-A3C4-45CB-A4B0-0288A39C6C79}" type="pres">
      <dgm:prSet presAssocID="{90F000DA-A127-46DF-97EA-006095FC8DB6}" presName="spacer" presStyleCnt="0"/>
      <dgm:spPr/>
    </dgm:pt>
    <dgm:pt modelId="{1604596B-12BB-42A9-819F-CEDFA38F651A}" type="pres">
      <dgm:prSet presAssocID="{DC7C8F05-0D45-4884-A6D1-C54157A588B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2B4621F-4208-4B74-BCAB-86040C6553A2}" type="presOf" srcId="{DC7C8F05-0D45-4884-A6D1-C54157A588B3}" destId="{1604596B-12BB-42A9-819F-CEDFA38F651A}" srcOrd="0" destOrd="0" presId="urn:microsoft.com/office/officeart/2005/8/layout/vList2"/>
    <dgm:cxn modelId="{F8CEF23A-D42B-4CE7-9E71-67A0261764ED}" type="presOf" srcId="{F46634A6-7082-4591-8D30-4EFED17C375A}" destId="{EED94F76-77CD-4260-9986-A3CA14D0AD93}" srcOrd="0" destOrd="0" presId="urn:microsoft.com/office/officeart/2005/8/layout/vList2"/>
    <dgm:cxn modelId="{4E4ECC4C-97B0-4017-9253-EDBC5B65E629}" srcId="{4DAD5451-D688-417C-AF6C-8855636747CC}" destId="{DC7C8F05-0D45-4884-A6D1-C54157A588B3}" srcOrd="2" destOrd="0" parTransId="{ABC75914-6AEC-4CAE-80E2-FF8C327572BD}" sibTransId="{974FD227-1608-4492-98A9-28A977A8E603}"/>
    <dgm:cxn modelId="{472E23C6-A3F9-4266-8AA5-05A2447595E7}" srcId="{4DAD5451-D688-417C-AF6C-8855636747CC}" destId="{F46634A6-7082-4591-8D30-4EFED17C375A}" srcOrd="1" destOrd="0" parTransId="{C8566EC8-9B1F-4A8B-A517-6D4C8BBDC518}" sibTransId="{90F000DA-A127-46DF-97EA-006095FC8DB6}"/>
    <dgm:cxn modelId="{AE504CD5-1EE4-4CD2-96DD-FACE677777AE}" type="presOf" srcId="{4DAD5451-D688-417C-AF6C-8855636747CC}" destId="{BB698B7D-9D22-4B7B-8815-36794269FDBC}" srcOrd="0" destOrd="0" presId="urn:microsoft.com/office/officeart/2005/8/layout/vList2"/>
    <dgm:cxn modelId="{B0DFC6DC-6329-47FB-937B-0688D0F961AD}" srcId="{4DAD5451-D688-417C-AF6C-8855636747CC}" destId="{65669E3C-89B8-4D6F-BF87-FC3624874AFC}" srcOrd="0" destOrd="0" parTransId="{B9BEA795-EA75-423D-AC4D-70825F746A46}" sibTransId="{78C3C446-367E-494A-A0B2-5A561520F92D}"/>
    <dgm:cxn modelId="{9FC9FAF2-CE52-4367-B191-3755F90CCEC0}" type="presOf" srcId="{65669E3C-89B8-4D6F-BF87-FC3624874AFC}" destId="{2C36B964-618D-46F2-A19B-3F0D243AA11E}" srcOrd="0" destOrd="0" presId="urn:microsoft.com/office/officeart/2005/8/layout/vList2"/>
    <dgm:cxn modelId="{C9F40732-477C-44C8-BA4F-9005DA593CCA}" type="presParOf" srcId="{BB698B7D-9D22-4B7B-8815-36794269FDBC}" destId="{2C36B964-618D-46F2-A19B-3F0D243AA11E}" srcOrd="0" destOrd="0" presId="urn:microsoft.com/office/officeart/2005/8/layout/vList2"/>
    <dgm:cxn modelId="{14AC19F0-F1FE-443B-884C-02412618B9D1}" type="presParOf" srcId="{BB698B7D-9D22-4B7B-8815-36794269FDBC}" destId="{9BD4F9B1-C13F-4D23-8596-AC6C72C371B8}" srcOrd="1" destOrd="0" presId="urn:microsoft.com/office/officeart/2005/8/layout/vList2"/>
    <dgm:cxn modelId="{67BFFE22-6E63-4BBA-812C-A87482734F97}" type="presParOf" srcId="{BB698B7D-9D22-4B7B-8815-36794269FDBC}" destId="{EED94F76-77CD-4260-9986-A3CA14D0AD93}" srcOrd="2" destOrd="0" presId="urn:microsoft.com/office/officeart/2005/8/layout/vList2"/>
    <dgm:cxn modelId="{08AC9D99-2496-49F4-B49A-E487F4726074}" type="presParOf" srcId="{BB698B7D-9D22-4B7B-8815-36794269FDBC}" destId="{C5258F16-A3C4-45CB-A4B0-0288A39C6C79}" srcOrd="3" destOrd="0" presId="urn:microsoft.com/office/officeart/2005/8/layout/vList2"/>
    <dgm:cxn modelId="{C8E239C5-BB02-4989-9945-28CCA10B9BB4}" type="presParOf" srcId="{BB698B7D-9D22-4B7B-8815-36794269FDBC}" destId="{1604596B-12BB-42A9-819F-CEDFA38F651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A774833-E9B6-4F15-BE11-DE512A13D33A}" type="doc">
      <dgm:prSet loTypeId="urn:microsoft.com/office/officeart/2005/8/layout/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44AD1BE-FCFD-4623-BC5C-E3A8A6A1A108}">
      <dgm:prSet/>
      <dgm:spPr/>
      <dgm:t>
        <a:bodyPr/>
        <a:lstStyle/>
        <a:p>
          <a:r>
            <a:rPr lang="en-GB" b="0" i="0"/>
            <a:t>Equity has been around </a:t>
          </a:r>
          <a:r>
            <a:rPr lang="en-GB"/>
            <a:t>since the 13</a:t>
          </a:r>
          <a:r>
            <a:rPr lang="en-GB" baseline="30000"/>
            <a:t>th</a:t>
          </a:r>
          <a:r>
            <a:rPr lang="en-GB"/>
            <a:t> Centruy. </a:t>
          </a:r>
          <a:endParaRPr lang="en-US"/>
        </a:p>
      </dgm:t>
    </dgm:pt>
    <dgm:pt modelId="{64C241EC-3820-448E-86FE-2C840CEA4FB5}" type="parTrans" cxnId="{59BBEA42-9E26-4B84-A282-83C516985AA7}">
      <dgm:prSet/>
      <dgm:spPr/>
      <dgm:t>
        <a:bodyPr/>
        <a:lstStyle/>
        <a:p>
          <a:endParaRPr lang="en-US"/>
        </a:p>
      </dgm:t>
    </dgm:pt>
    <dgm:pt modelId="{C0DFC571-1F22-4FA1-8161-97A6399708AB}" type="sibTrans" cxnId="{59BBEA42-9E26-4B84-A282-83C516985AA7}">
      <dgm:prSet/>
      <dgm:spPr/>
      <dgm:t>
        <a:bodyPr/>
        <a:lstStyle/>
        <a:p>
          <a:endParaRPr lang="en-US"/>
        </a:p>
      </dgm:t>
    </dgm:pt>
    <dgm:pt modelId="{A2A5F271-0827-46CD-87F9-AFD35A266237}">
      <dgm:prSet/>
      <dgm:spPr/>
      <dgm:t>
        <a:bodyPr/>
        <a:lstStyle/>
        <a:p>
          <a:r>
            <a:rPr lang="en-GB"/>
            <a:t>It means fairness, which is the main reason that it was created. </a:t>
          </a:r>
          <a:endParaRPr lang="en-US"/>
        </a:p>
      </dgm:t>
    </dgm:pt>
    <dgm:pt modelId="{437E3911-CFAD-4D2F-8A40-CD30EED60489}" type="parTrans" cxnId="{73D5A0F5-B8B9-4E6B-BE00-C4BD4AF93F6C}">
      <dgm:prSet/>
      <dgm:spPr/>
      <dgm:t>
        <a:bodyPr/>
        <a:lstStyle/>
        <a:p>
          <a:endParaRPr lang="en-US"/>
        </a:p>
      </dgm:t>
    </dgm:pt>
    <dgm:pt modelId="{2DDB55B7-0720-4468-B3EF-E7809B1D7CD0}" type="sibTrans" cxnId="{73D5A0F5-B8B9-4E6B-BE00-C4BD4AF93F6C}">
      <dgm:prSet/>
      <dgm:spPr/>
      <dgm:t>
        <a:bodyPr/>
        <a:lstStyle/>
        <a:p>
          <a:endParaRPr lang="en-US"/>
        </a:p>
      </dgm:t>
    </dgm:pt>
    <dgm:pt modelId="{5D3B26DC-36B4-43A9-9CA2-808AF4692FBF}">
      <dgm:prSet/>
      <dgm:spPr/>
      <dgm:t>
        <a:bodyPr/>
        <a:lstStyle/>
        <a:p>
          <a:r>
            <a:rPr lang="en-GB"/>
            <a:t>Developed elements such as mortgages and trusts. </a:t>
          </a:r>
          <a:endParaRPr lang="en-US"/>
        </a:p>
      </dgm:t>
    </dgm:pt>
    <dgm:pt modelId="{71789D8F-A8C9-4742-91D8-B2406FA5D0E0}" type="parTrans" cxnId="{C643C389-7679-401D-B655-9CC9AAA79B30}">
      <dgm:prSet/>
      <dgm:spPr/>
      <dgm:t>
        <a:bodyPr/>
        <a:lstStyle/>
        <a:p>
          <a:endParaRPr lang="en-US"/>
        </a:p>
      </dgm:t>
    </dgm:pt>
    <dgm:pt modelId="{1701E68A-4D27-4776-A377-219FD0AC7809}" type="sibTrans" cxnId="{C643C389-7679-401D-B655-9CC9AAA79B30}">
      <dgm:prSet/>
      <dgm:spPr/>
      <dgm:t>
        <a:bodyPr/>
        <a:lstStyle/>
        <a:p>
          <a:endParaRPr lang="en-US"/>
        </a:p>
      </dgm:t>
    </dgm:pt>
    <dgm:pt modelId="{A92DD3A7-9FEA-4986-BB00-8EF0972AE813}">
      <dgm:prSet/>
      <dgm:spPr/>
      <dgm:t>
        <a:bodyPr/>
        <a:lstStyle/>
        <a:p>
          <a:r>
            <a:rPr lang="en-GB"/>
            <a:t>It does not cover every area of law, it job is to fill in the gaps of the common law. </a:t>
          </a:r>
          <a:endParaRPr lang="en-US"/>
        </a:p>
      </dgm:t>
    </dgm:pt>
    <dgm:pt modelId="{1428AC27-D22D-49A1-AF5F-DEEAF0B88DE8}" type="parTrans" cxnId="{F51A4F55-EB18-4054-AAD5-68A93A0B3023}">
      <dgm:prSet/>
      <dgm:spPr/>
      <dgm:t>
        <a:bodyPr/>
        <a:lstStyle/>
        <a:p>
          <a:endParaRPr lang="en-US"/>
        </a:p>
      </dgm:t>
    </dgm:pt>
    <dgm:pt modelId="{C327EA57-1EE9-4907-8C9B-292F498F4B2E}" type="sibTrans" cxnId="{F51A4F55-EB18-4054-AAD5-68A93A0B3023}">
      <dgm:prSet/>
      <dgm:spPr/>
      <dgm:t>
        <a:bodyPr/>
        <a:lstStyle/>
        <a:p>
          <a:endParaRPr lang="en-US"/>
        </a:p>
      </dgm:t>
    </dgm:pt>
    <dgm:pt modelId="{319EE773-BC5F-4E93-9865-27048F4908F9}">
      <dgm:prSet/>
      <dgm:spPr/>
      <dgm:t>
        <a:bodyPr/>
        <a:lstStyle/>
        <a:p>
          <a:r>
            <a:rPr lang="en-GB" b="0" i="0"/>
            <a:t>And was used where common law made unjust decisions. </a:t>
          </a:r>
          <a:endParaRPr lang="en-US"/>
        </a:p>
      </dgm:t>
    </dgm:pt>
    <dgm:pt modelId="{59734DC5-4490-4BF3-AD7A-54C87D863A27}" type="parTrans" cxnId="{6790F4A8-6C7E-4473-B4C5-B8224C850C1E}">
      <dgm:prSet/>
      <dgm:spPr/>
      <dgm:t>
        <a:bodyPr/>
        <a:lstStyle/>
        <a:p>
          <a:endParaRPr lang="en-US"/>
        </a:p>
      </dgm:t>
    </dgm:pt>
    <dgm:pt modelId="{6AADACBF-2C02-404E-A2A1-E6FF243B1D1D}" type="sibTrans" cxnId="{6790F4A8-6C7E-4473-B4C5-B8224C850C1E}">
      <dgm:prSet/>
      <dgm:spPr/>
      <dgm:t>
        <a:bodyPr/>
        <a:lstStyle/>
        <a:p>
          <a:endParaRPr lang="en-US"/>
        </a:p>
      </dgm:t>
    </dgm:pt>
    <dgm:pt modelId="{7EAFC77E-C450-4A33-A8EB-BCADB82B0A4A}">
      <dgm:prSet/>
      <dgm:spPr/>
      <dgm:t>
        <a:bodyPr/>
        <a:lstStyle/>
        <a:p>
          <a:r>
            <a:rPr lang="en-GB" b="0" i="0" dirty="0"/>
            <a:t>An area of law that is impacted by equity is contract law where most of the principles come from. </a:t>
          </a:r>
          <a:endParaRPr lang="en-US" dirty="0"/>
        </a:p>
      </dgm:t>
    </dgm:pt>
    <dgm:pt modelId="{4F8FAAE9-D804-4397-98C0-D02119F5F32C}" type="parTrans" cxnId="{F65BEDAF-776F-471A-ACB2-AF432DB5FDC6}">
      <dgm:prSet/>
      <dgm:spPr/>
      <dgm:t>
        <a:bodyPr/>
        <a:lstStyle/>
        <a:p>
          <a:endParaRPr lang="en-US"/>
        </a:p>
      </dgm:t>
    </dgm:pt>
    <dgm:pt modelId="{6BF15409-1315-4CEC-B198-9A3AD9484E29}" type="sibTrans" cxnId="{F65BEDAF-776F-471A-ACB2-AF432DB5FDC6}">
      <dgm:prSet/>
      <dgm:spPr/>
      <dgm:t>
        <a:bodyPr/>
        <a:lstStyle/>
        <a:p>
          <a:endParaRPr lang="en-US"/>
        </a:p>
      </dgm:t>
    </dgm:pt>
    <dgm:pt modelId="{849F9283-E23B-4493-8029-514458D15B66}" type="pres">
      <dgm:prSet presAssocID="{9A774833-E9B6-4F15-BE11-DE512A13D33A}" presName="Name0" presStyleCnt="0">
        <dgm:presLayoutVars>
          <dgm:dir/>
          <dgm:animLvl val="lvl"/>
          <dgm:resizeHandles val="exact"/>
        </dgm:presLayoutVars>
      </dgm:prSet>
      <dgm:spPr/>
    </dgm:pt>
    <dgm:pt modelId="{6481BA5A-08F8-4DF3-B7B1-5126C0BB890B}" type="pres">
      <dgm:prSet presAssocID="{7EAFC77E-C450-4A33-A8EB-BCADB82B0A4A}" presName="boxAndChildren" presStyleCnt="0"/>
      <dgm:spPr/>
    </dgm:pt>
    <dgm:pt modelId="{434EB4A3-A16C-4AA3-AB1B-248EE501DE21}" type="pres">
      <dgm:prSet presAssocID="{7EAFC77E-C450-4A33-A8EB-BCADB82B0A4A}" presName="parentTextBox" presStyleLbl="node1" presStyleIdx="0" presStyleCnt="6"/>
      <dgm:spPr/>
    </dgm:pt>
    <dgm:pt modelId="{9B8D055F-B597-42E4-9FBE-3C8A0A34032E}" type="pres">
      <dgm:prSet presAssocID="{6AADACBF-2C02-404E-A2A1-E6FF243B1D1D}" presName="sp" presStyleCnt="0"/>
      <dgm:spPr/>
    </dgm:pt>
    <dgm:pt modelId="{E8BE7972-97A8-496F-B8C8-CDB3653D1AD2}" type="pres">
      <dgm:prSet presAssocID="{319EE773-BC5F-4E93-9865-27048F4908F9}" presName="arrowAndChildren" presStyleCnt="0"/>
      <dgm:spPr/>
    </dgm:pt>
    <dgm:pt modelId="{E73A177B-B210-41A4-A227-F69A55E8AE42}" type="pres">
      <dgm:prSet presAssocID="{319EE773-BC5F-4E93-9865-27048F4908F9}" presName="parentTextArrow" presStyleLbl="node1" presStyleIdx="1" presStyleCnt="6"/>
      <dgm:spPr/>
    </dgm:pt>
    <dgm:pt modelId="{86681B35-821D-4E58-AF84-17492DCA2504}" type="pres">
      <dgm:prSet presAssocID="{C327EA57-1EE9-4907-8C9B-292F498F4B2E}" presName="sp" presStyleCnt="0"/>
      <dgm:spPr/>
    </dgm:pt>
    <dgm:pt modelId="{C94E0471-0F00-4F3E-A13E-9DF4BCBC09D5}" type="pres">
      <dgm:prSet presAssocID="{A92DD3A7-9FEA-4986-BB00-8EF0972AE813}" presName="arrowAndChildren" presStyleCnt="0"/>
      <dgm:spPr/>
    </dgm:pt>
    <dgm:pt modelId="{58444C73-83FD-4DA1-AB15-64A7FDF8E483}" type="pres">
      <dgm:prSet presAssocID="{A92DD3A7-9FEA-4986-BB00-8EF0972AE813}" presName="parentTextArrow" presStyleLbl="node1" presStyleIdx="2" presStyleCnt="6"/>
      <dgm:spPr/>
    </dgm:pt>
    <dgm:pt modelId="{1F678FF0-095E-45D9-9AA8-292CAF42BED1}" type="pres">
      <dgm:prSet presAssocID="{1701E68A-4D27-4776-A377-219FD0AC7809}" presName="sp" presStyleCnt="0"/>
      <dgm:spPr/>
    </dgm:pt>
    <dgm:pt modelId="{2BE15EF9-2F8E-4161-97B6-D6BDCB6D59C9}" type="pres">
      <dgm:prSet presAssocID="{5D3B26DC-36B4-43A9-9CA2-808AF4692FBF}" presName="arrowAndChildren" presStyleCnt="0"/>
      <dgm:spPr/>
    </dgm:pt>
    <dgm:pt modelId="{BFF3439C-FF07-4745-AF46-E6BF48D9973A}" type="pres">
      <dgm:prSet presAssocID="{5D3B26DC-36B4-43A9-9CA2-808AF4692FBF}" presName="parentTextArrow" presStyleLbl="node1" presStyleIdx="3" presStyleCnt="6"/>
      <dgm:spPr/>
    </dgm:pt>
    <dgm:pt modelId="{00E3E4FC-C715-4D8B-94DC-A272826EF239}" type="pres">
      <dgm:prSet presAssocID="{2DDB55B7-0720-4468-B3EF-E7809B1D7CD0}" presName="sp" presStyleCnt="0"/>
      <dgm:spPr/>
    </dgm:pt>
    <dgm:pt modelId="{D6297331-16D7-42CA-BE65-F94F2F453222}" type="pres">
      <dgm:prSet presAssocID="{A2A5F271-0827-46CD-87F9-AFD35A266237}" presName="arrowAndChildren" presStyleCnt="0"/>
      <dgm:spPr/>
    </dgm:pt>
    <dgm:pt modelId="{DFFD2A9F-9FCB-47FB-8F91-1A56FD5550B5}" type="pres">
      <dgm:prSet presAssocID="{A2A5F271-0827-46CD-87F9-AFD35A266237}" presName="parentTextArrow" presStyleLbl="node1" presStyleIdx="4" presStyleCnt="6"/>
      <dgm:spPr/>
    </dgm:pt>
    <dgm:pt modelId="{BF46B273-7A98-4F45-AD67-9B5EAF9B0809}" type="pres">
      <dgm:prSet presAssocID="{C0DFC571-1F22-4FA1-8161-97A6399708AB}" presName="sp" presStyleCnt="0"/>
      <dgm:spPr/>
    </dgm:pt>
    <dgm:pt modelId="{5664A7CE-A692-4A52-A9B7-E81941D76341}" type="pres">
      <dgm:prSet presAssocID="{C44AD1BE-FCFD-4623-BC5C-E3A8A6A1A108}" presName="arrowAndChildren" presStyleCnt="0"/>
      <dgm:spPr/>
    </dgm:pt>
    <dgm:pt modelId="{E7CF0E5A-3C9D-4989-BA81-9D6B566BF6FC}" type="pres">
      <dgm:prSet presAssocID="{C44AD1BE-FCFD-4623-BC5C-E3A8A6A1A108}" presName="parentTextArrow" presStyleLbl="node1" presStyleIdx="5" presStyleCnt="6"/>
      <dgm:spPr/>
    </dgm:pt>
  </dgm:ptLst>
  <dgm:cxnLst>
    <dgm:cxn modelId="{CA6CAA0B-C8C2-421E-AA18-B9B281E5DE7D}" type="presOf" srcId="{5D3B26DC-36B4-43A9-9CA2-808AF4692FBF}" destId="{BFF3439C-FF07-4745-AF46-E6BF48D9973A}" srcOrd="0" destOrd="0" presId="urn:microsoft.com/office/officeart/2005/8/layout/process4"/>
    <dgm:cxn modelId="{571DAC34-E043-4E3C-AD7C-FFE153FAEC1F}" type="presOf" srcId="{A92DD3A7-9FEA-4986-BB00-8EF0972AE813}" destId="{58444C73-83FD-4DA1-AB15-64A7FDF8E483}" srcOrd="0" destOrd="0" presId="urn:microsoft.com/office/officeart/2005/8/layout/process4"/>
    <dgm:cxn modelId="{9B8AE03E-41DE-4964-ADEA-9FE10BAD90CF}" type="presOf" srcId="{C44AD1BE-FCFD-4623-BC5C-E3A8A6A1A108}" destId="{E7CF0E5A-3C9D-4989-BA81-9D6B566BF6FC}" srcOrd="0" destOrd="0" presId="urn:microsoft.com/office/officeart/2005/8/layout/process4"/>
    <dgm:cxn modelId="{59BBEA42-9E26-4B84-A282-83C516985AA7}" srcId="{9A774833-E9B6-4F15-BE11-DE512A13D33A}" destId="{C44AD1BE-FCFD-4623-BC5C-E3A8A6A1A108}" srcOrd="0" destOrd="0" parTransId="{64C241EC-3820-448E-86FE-2C840CEA4FB5}" sibTransId="{C0DFC571-1F22-4FA1-8161-97A6399708AB}"/>
    <dgm:cxn modelId="{25C74F48-9468-4B3B-8D99-AEA16761CF51}" type="presOf" srcId="{A2A5F271-0827-46CD-87F9-AFD35A266237}" destId="{DFFD2A9F-9FCB-47FB-8F91-1A56FD5550B5}" srcOrd="0" destOrd="0" presId="urn:microsoft.com/office/officeart/2005/8/layout/process4"/>
    <dgm:cxn modelId="{F51A4F55-EB18-4054-AAD5-68A93A0B3023}" srcId="{9A774833-E9B6-4F15-BE11-DE512A13D33A}" destId="{A92DD3A7-9FEA-4986-BB00-8EF0972AE813}" srcOrd="3" destOrd="0" parTransId="{1428AC27-D22D-49A1-AF5F-DEEAF0B88DE8}" sibTransId="{C327EA57-1EE9-4907-8C9B-292F498F4B2E}"/>
    <dgm:cxn modelId="{64CCDB7B-DF6A-4408-AD2D-E0298A4CB8DC}" type="presOf" srcId="{7EAFC77E-C450-4A33-A8EB-BCADB82B0A4A}" destId="{434EB4A3-A16C-4AA3-AB1B-248EE501DE21}" srcOrd="0" destOrd="0" presId="urn:microsoft.com/office/officeart/2005/8/layout/process4"/>
    <dgm:cxn modelId="{EECEB785-9183-451B-A46B-01F9E339B7F3}" type="presOf" srcId="{9A774833-E9B6-4F15-BE11-DE512A13D33A}" destId="{849F9283-E23B-4493-8029-514458D15B66}" srcOrd="0" destOrd="0" presId="urn:microsoft.com/office/officeart/2005/8/layout/process4"/>
    <dgm:cxn modelId="{C643C389-7679-401D-B655-9CC9AAA79B30}" srcId="{9A774833-E9B6-4F15-BE11-DE512A13D33A}" destId="{5D3B26DC-36B4-43A9-9CA2-808AF4692FBF}" srcOrd="2" destOrd="0" parTransId="{71789D8F-A8C9-4742-91D8-B2406FA5D0E0}" sibTransId="{1701E68A-4D27-4776-A377-219FD0AC7809}"/>
    <dgm:cxn modelId="{6790F4A8-6C7E-4473-B4C5-B8224C850C1E}" srcId="{9A774833-E9B6-4F15-BE11-DE512A13D33A}" destId="{319EE773-BC5F-4E93-9865-27048F4908F9}" srcOrd="4" destOrd="0" parTransId="{59734DC5-4490-4BF3-AD7A-54C87D863A27}" sibTransId="{6AADACBF-2C02-404E-A2A1-E6FF243B1D1D}"/>
    <dgm:cxn modelId="{F65BEDAF-776F-471A-ACB2-AF432DB5FDC6}" srcId="{9A774833-E9B6-4F15-BE11-DE512A13D33A}" destId="{7EAFC77E-C450-4A33-A8EB-BCADB82B0A4A}" srcOrd="5" destOrd="0" parTransId="{4F8FAAE9-D804-4397-98C0-D02119F5F32C}" sibTransId="{6BF15409-1315-4CEC-B198-9A3AD9484E29}"/>
    <dgm:cxn modelId="{593A0FCF-10B6-4D0F-93C1-57701D1323E1}" type="presOf" srcId="{319EE773-BC5F-4E93-9865-27048F4908F9}" destId="{E73A177B-B210-41A4-A227-F69A55E8AE42}" srcOrd="0" destOrd="0" presId="urn:microsoft.com/office/officeart/2005/8/layout/process4"/>
    <dgm:cxn modelId="{73D5A0F5-B8B9-4E6B-BE00-C4BD4AF93F6C}" srcId="{9A774833-E9B6-4F15-BE11-DE512A13D33A}" destId="{A2A5F271-0827-46CD-87F9-AFD35A266237}" srcOrd="1" destOrd="0" parTransId="{437E3911-CFAD-4D2F-8A40-CD30EED60489}" sibTransId="{2DDB55B7-0720-4468-B3EF-E7809B1D7CD0}"/>
    <dgm:cxn modelId="{375FB17C-E3B5-480B-8376-36F8277C25D3}" type="presParOf" srcId="{849F9283-E23B-4493-8029-514458D15B66}" destId="{6481BA5A-08F8-4DF3-B7B1-5126C0BB890B}" srcOrd="0" destOrd="0" presId="urn:microsoft.com/office/officeart/2005/8/layout/process4"/>
    <dgm:cxn modelId="{C101AE6C-4926-4D05-AB6E-C40FFA82057B}" type="presParOf" srcId="{6481BA5A-08F8-4DF3-B7B1-5126C0BB890B}" destId="{434EB4A3-A16C-4AA3-AB1B-248EE501DE21}" srcOrd="0" destOrd="0" presId="urn:microsoft.com/office/officeart/2005/8/layout/process4"/>
    <dgm:cxn modelId="{C79DC2DC-B145-45FE-9C1A-6076D015B308}" type="presParOf" srcId="{849F9283-E23B-4493-8029-514458D15B66}" destId="{9B8D055F-B597-42E4-9FBE-3C8A0A34032E}" srcOrd="1" destOrd="0" presId="urn:microsoft.com/office/officeart/2005/8/layout/process4"/>
    <dgm:cxn modelId="{66809800-AC88-4639-8F07-BAAD316AFF7D}" type="presParOf" srcId="{849F9283-E23B-4493-8029-514458D15B66}" destId="{E8BE7972-97A8-496F-B8C8-CDB3653D1AD2}" srcOrd="2" destOrd="0" presId="urn:microsoft.com/office/officeart/2005/8/layout/process4"/>
    <dgm:cxn modelId="{7681A836-41EA-4819-8885-6DDD8BDF5C1D}" type="presParOf" srcId="{E8BE7972-97A8-496F-B8C8-CDB3653D1AD2}" destId="{E73A177B-B210-41A4-A227-F69A55E8AE42}" srcOrd="0" destOrd="0" presId="urn:microsoft.com/office/officeart/2005/8/layout/process4"/>
    <dgm:cxn modelId="{0B10E67F-E4EC-4B9E-89D1-9E8ED741A3AD}" type="presParOf" srcId="{849F9283-E23B-4493-8029-514458D15B66}" destId="{86681B35-821D-4E58-AF84-17492DCA2504}" srcOrd="3" destOrd="0" presId="urn:microsoft.com/office/officeart/2005/8/layout/process4"/>
    <dgm:cxn modelId="{6D49900D-3B43-436F-8B5B-3D0D6CF51CDC}" type="presParOf" srcId="{849F9283-E23B-4493-8029-514458D15B66}" destId="{C94E0471-0F00-4F3E-A13E-9DF4BCBC09D5}" srcOrd="4" destOrd="0" presId="urn:microsoft.com/office/officeart/2005/8/layout/process4"/>
    <dgm:cxn modelId="{5ADDF61C-67D8-4C69-A590-9EDB79D04AFE}" type="presParOf" srcId="{C94E0471-0F00-4F3E-A13E-9DF4BCBC09D5}" destId="{58444C73-83FD-4DA1-AB15-64A7FDF8E483}" srcOrd="0" destOrd="0" presId="urn:microsoft.com/office/officeart/2005/8/layout/process4"/>
    <dgm:cxn modelId="{8331A1EC-A2CA-4335-B2B0-8D6DA0D55AC7}" type="presParOf" srcId="{849F9283-E23B-4493-8029-514458D15B66}" destId="{1F678FF0-095E-45D9-9AA8-292CAF42BED1}" srcOrd="5" destOrd="0" presId="urn:microsoft.com/office/officeart/2005/8/layout/process4"/>
    <dgm:cxn modelId="{8BFD3464-0A9F-4871-9638-B60A24902BD8}" type="presParOf" srcId="{849F9283-E23B-4493-8029-514458D15B66}" destId="{2BE15EF9-2F8E-4161-97B6-D6BDCB6D59C9}" srcOrd="6" destOrd="0" presId="urn:microsoft.com/office/officeart/2005/8/layout/process4"/>
    <dgm:cxn modelId="{DF537A8F-2D1C-4A6A-A94C-73C5237BD99C}" type="presParOf" srcId="{2BE15EF9-2F8E-4161-97B6-D6BDCB6D59C9}" destId="{BFF3439C-FF07-4745-AF46-E6BF48D9973A}" srcOrd="0" destOrd="0" presId="urn:microsoft.com/office/officeart/2005/8/layout/process4"/>
    <dgm:cxn modelId="{CCBA1BA6-1D64-479D-BE73-AE7243C43035}" type="presParOf" srcId="{849F9283-E23B-4493-8029-514458D15B66}" destId="{00E3E4FC-C715-4D8B-94DC-A272826EF239}" srcOrd="7" destOrd="0" presId="urn:microsoft.com/office/officeart/2005/8/layout/process4"/>
    <dgm:cxn modelId="{58F8B7D4-C64F-4DC1-822E-7FBCBAC04676}" type="presParOf" srcId="{849F9283-E23B-4493-8029-514458D15B66}" destId="{D6297331-16D7-42CA-BE65-F94F2F453222}" srcOrd="8" destOrd="0" presId="urn:microsoft.com/office/officeart/2005/8/layout/process4"/>
    <dgm:cxn modelId="{902B8278-C928-4CE7-B75D-7B443627BF51}" type="presParOf" srcId="{D6297331-16D7-42CA-BE65-F94F2F453222}" destId="{DFFD2A9F-9FCB-47FB-8F91-1A56FD5550B5}" srcOrd="0" destOrd="0" presId="urn:microsoft.com/office/officeart/2005/8/layout/process4"/>
    <dgm:cxn modelId="{0BB7A843-D24B-4C67-975D-FDFE9943619F}" type="presParOf" srcId="{849F9283-E23B-4493-8029-514458D15B66}" destId="{BF46B273-7A98-4F45-AD67-9B5EAF9B0809}" srcOrd="9" destOrd="0" presId="urn:microsoft.com/office/officeart/2005/8/layout/process4"/>
    <dgm:cxn modelId="{1B699666-3591-401A-9BB5-B9DD863CBDC9}" type="presParOf" srcId="{849F9283-E23B-4493-8029-514458D15B66}" destId="{5664A7CE-A692-4A52-A9B7-E81941D76341}" srcOrd="10" destOrd="0" presId="urn:microsoft.com/office/officeart/2005/8/layout/process4"/>
    <dgm:cxn modelId="{EE238170-ED54-4615-9F30-F92E337E410D}" type="presParOf" srcId="{5664A7CE-A692-4A52-A9B7-E81941D76341}" destId="{E7CF0E5A-3C9D-4989-BA81-9D6B566BF6F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F14D7067-7648-461F-AE10-2B3ED8978A3E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D2B5024-B465-434A-93EE-B86C74FB825C}">
      <dgm:prSet/>
      <dgm:spPr/>
      <dgm:t>
        <a:bodyPr/>
        <a:lstStyle/>
        <a:p>
          <a:r>
            <a:rPr lang="en-GB"/>
            <a:t>Judicature Acts 1873-75- common law and equity have merged. </a:t>
          </a:r>
          <a:endParaRPr lang="en-US"/>
        </a:p>
      </dgm:t>
    </dgm:pt>
    <dgm:pt modelId="{870ED934-C107-4129-BF77-C9B02B0CACDC}" type="parTrans" cxnId="{4E391256-CA82-408F-88A1-60DDFCE6A05C}">
      <dgm:prSet/>
      <dgm:spPr/>
      <dgm:t>
        <a:bodyPr/>
        <a:lstStyle/>
        <a:p>
          <a:endParaRPr lang="en-US"/>
        </a:p>
      </dgm:t>
    </dgm:pt>
    <dgm:pt modelId="{84D6C174-8F54-4E12-B057-24596A522CBA}" type="sibTrans" cxnId="{4E391256-CA82-408F-88A1-60DDFCE6A05C}">
      <dgm:prSet/>
      <dgm:spPr/>
      <dgm:t>
        <a:bodyPr/>
        <a:lstStyle/>
        <a:p>
          <a:endParaRPr lang="en-US"/>
        </a:p>
      </dgm:t>
    </dgm:pt>
    <dgm:pt modelId="{8ED9852C-00C5-44B5-954C-94FF2D3CA5BA}">
      <dgm:prSet/>
      <dgm:spPr/>
      <dgm:t>
        <a:bodyPr/>
        <a:lstStyle/>
        <a:p>
          <a:r>
            <a:rPr lang="en-GB"/>
            <a:t>Where there is conflict equity prevails. </a:t>
          </a:r>
          <a:endParaRPr lang="en-US"/>
        </a:p>
      </dgm:t>
    </dgm:pt>
    <dgm:pt modelId="{EBABE49E-DE95-4568-9E4C-D4FB2B162C6E}" type="parTrans" cxnId="{6382DD32-5AF2-4BC6-8A71-249C1D8B2218}">
      <dgm:prSet/>
      <dgm:spPr/>
      <dgm:t>
        <a:bodyPr/>
        <a:lstStyle/>
        <a:p>
          <a:endParaRPr lang="en-US"/>
        </a:p>
      </dgm:t>
    </dgm:pt>
    <dgm:pt modelId="{7B462AF7-B0BE-46E3-ABCD-DB35AE5EE78E}" type="sibTrans" cxnId="{6382DD32-5AF2-4BC6-8A71-249C1D8B2218}">
      <dgm:prSet/>
      <dgm:spPr/>
      <dgm:t>
        <a:bodyPr/>
        <a:lstStyle/>
        <a:p>
          <a:endParaRPr lang="en-US"/>
        </a:p>
      </dgm:t>
    </dgm:pt>
    <dgm:pt modelId="{B4F6B5F5-2239-4006-AE27-6C17A7AB5DFA}">
      <dgm:prSet/>
      <dgm:spPr/>
      <dgm:t>
        <a:bodyPr/>
        <a:lstStyle/>
        <a:p>
          <a:r>
            <a:rPr lang="en-GB" dirty="0"/>
            <a:t>Because of the court of chancery, we now have elements such as the trusts and mortgages which form part of property law. </a:t>
          </a:r>
          <a:endParaRPr lang="en-US" dirty="0"/>
        </a:p>
      </dgm:t>
    </dgm:pt>
    <dgm:pt modelId="{465324DF-D161-462D-AB3C-0DAEFDC9BCF8}" type="parTrans" cxnId="{E32D9227-0BB8-44C3-841A-36B6639546A3}">
      <dgm:prSet/>
      <dgm:spPr/>
      <dgm:t>
        <a:bodyPr/>
        <a:lstStyle/>
        <a:p>
          <a:endParaRPr lang="en-US"/>
        </a:p>
      </dgm:t>
    </dgm:pt>
    <dgm:pt modelId="{45D04DA8-1F5B-4FBE-82C8-4A3B6BFD4BAE}" type="sibTrans" cxnId="{E32D9227-0BB8-44C3-841A-36B6639546A3}">
      <dgm:prSet/>
      <dgm:spPr/>
      <dgm:t>
        <a:bodyPr/>
        <a:lstStyle/>
        <a:p>
          <a:endParaRPr lang="en-US"/>
        </a:p>
      </dgm:t>
    </dgm:pt>
    <dgm:pt modelId="{39FEECAB-EF00-4799-8265-6FD63F32AADF}" type="pres">
      <dgm:prSet presAssocID="{F14D7067-7648-461F-AE10-2B3ED8978A3E}" presName="linear" presStyleCnt="0">
        <dgm:presLayoutVars>
          <dgm:animLvl val="lvl"/>
          <dgm:resizeHandles val="exact"/>
        </dgm:presLayoutVars>
      </dgm:prSet>
      <dgm:spPr/>
    </dgm:pt>
    <dgm:pt modelId="{90CB79DB-0BC4-466B-95C3-BF983FF91213}" type="pres">
      <dgm:prSet presAssocID="{6D2B5024-B465-434A-93EE-B86C74FB825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EBAF508-3242-4193-95B8-7D7BC877EDB1}" type="pres">
      <dgm:prSet presAssocID="{84D6C174-8F54-4E12-B057-24596A522CBA}" presName="spacer" presStyleCnt="0"/>
      <dgm:spPr/>
    </dgm:pt>
    <dgm:pt modelId="{0619EEBE-F3F0-4031-9657-691B778E81C0}" type="pres">
      <dgm:prSet presAssocID="{8ED9852C-00C5-44B5-954C-94FF2D3CA5B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CCA3F6B-4235-4F5D-887D-7DA54BA8F31B}" type="pres">
      <dgm:prSet presAssocID="{7B462AF7-B0BE-46E3-ABCD-DB35AE5EE78E}" presName="spacer" presStyleCnt="0"/>
      <dgm:spPr/>
    </dgm:pt>
    <dgm:pt modelId="{D1B4252F-7FAA-41D1-AC6A-D7E96B3DAFC3}" type="pres">
      <dgm:prSet presAssocID="{B4F6B5F5-2239-4006-AE27-6C17A7AB5DF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F07AC1A-45C1-4B13-8CCF-0D0C7276164F}" type="presOf" srcId="{6D2B5024-B465-434A-93EE-B86C74FB825C}" destId="{90CB79DB-0BC4-466B-95C3-BF983FF91213}" srcOrd="0" destOrd="0" presId="urn:microsoft.com/office/officeart/2005/8/layout/vList2"/>
    <dgm:cxn modelId="{E32D9227-0BB8-44C3-841A-36B6639546A3}" srcId="{F14D7067-7648-461F-AE10-2B3ED8978A3E}" destId="{B4F6B5F5-2239-4006-AE27-6C17A7AB5DFA}" srcOrd="2" destOrd="0" parTransId="{465324DF-D161-462D-AB3C-0DAEFDC9BCF8}" sibTransId="{45D04DA8-1F5B-4FBE-82C8-4A3B6BFD4BAE}"/>
    <dgm:cxn modelId="{6382DD32-5AF2-4BC6-8A71-249C1D8B2218}" srcId="{F14D7067-7648-461F-AE10-2B3ED8978A3E}" destId="{8ED9852C-00C5-44B5-954C-94FF2D3CA5BA}" srcOrd="1" destOrd="0" parTransId="{EBABE49E-DE95-4568-9E4C-D4FB2B162C6E}" sibTransId="{7B462AF7-B0BE-46E3-ABCD-DB35AE5EE78E}"/>
    <dgm:cxn modelId="{4EA3803F-7A06-42D8-B218-5E0EEE0170E5}" type="presOf" srcId="{8ED9852C-00C5-44B5-954C-94FF2D3CA5BA}" destId="{0619EEBE-F3F0-4031-9657-691B778E81C0}" srcOrd="0" destOrd="0" presId="urn:microsoft.com/office/officeart/2005/8/layout/vList2"/>
    <dgm:cxn modelId="{B7F3526E-26C4-400B-B497-3CE40742DA51}" type="presOf" srcId="{B4F6B5F5-2239-4006-AE27-6C17A7AB5DFA}" destId="{D1B4252F-7FAA-41D1-AC6A-D7E96B3DAFC3}" srcOrd="0" destOrd="0" presId="urn:microsoft.com/office/officeart/2005/8/layout/vList2"/>
    <dgm:cxn modelId="{4E391256-CA82-408F-88A1-60DDFCE6A05C}" srcId="{F14D7067-7648-461F-AE10-2B3ED8978A3E}" destId="{6D2B5024-B465-434A-93EE-B86C74FB825C}" srcOrd="0" destOrd="0" parTransId="{870ED934-C107-4129-BF77-C9B02B0CACDC}" sibTransId="{84D6C174-8F54-4E12-B057-24596A522CBA}"/>
    <dgm:cxn modelId="{9206178D-BAF0-432F-89BC-E04D57680B7A}" type="presOf" srcId="{F14D7067-7648-461F-AE10-2B3ED8978A3E}" destId="{39FEECAB-EF00-4799-8265-6FD63F32AADF}" srcOrd="0" destOrd="0" presId="urn:microsoft.com/office/officeart/2005/8/layout/vList2"/>
    <dgm:cxn modelId="{9286DD17-AE04-4AD5-8C99-8CD547FA5C0C}" type="presParOf" srcId="{39FEECAB-EF00-4799-8265-6FD63F32AADF}" destId="{90CB79DB-0BC4-466B-95C3-BF983FF91213}" srcOrd="0" destOrd="0" presId="urn:microsoft.com/office/officeart/2005/8/layout/vList2"/>
    <dgm:cxn modelId="{965933CF-C03B-4BA5-A345-3221C6AA921E}" type="presParOf" srcId="{39FEECAB-EF00-4799-8265-6FD63F32AADF}" destId="{3EBAF508-3242-4193-95B8-7D7BC877EDB1}" srcOrd="1" destOrd="0" presId="urn:microsoft.com/office/officeart/2005/8/layout/vList2"/>
    <dgm:cxn modelId="{885CFE29-2D9C-469A-9CC9-A1645D05E620}" type="presParOf" srcId="{39FEECAB-EF00-4799-8265-6FD63F32AADF}" destId="{0619EEBE-F3F0-4031-9657-691B778E81C0}" srcOrd="2" destOrd="0" presId="urn:microsoft.com/office/officeart/2005/8/layout/vList2"/>
    <dgm:cxn modelId="{E0BD1B06-853C-46E1-BA2E-06E89D1A3223}" type="presParOf" srcId="{39FEECAB-EF00-4799-8265-6FD63F32AADF}" destId="{CCCA3F6B-4235-4F5D-887D-7DA54BA8F31B}" srcOrd="3" destOrd="0" presId="urn:microsoft.com/office/officeart/2005/8/layout/vList2"/>
    <dgm:cxn modelId="{334C5363-DD40-44BC-9A46-C5CF5C7A84CF}" type="presParOf" srcId="{39FEECAB-EF00-4799-8265-6FD63F32AADF}" destId="{D1B4252F-7FAA-41D1-AC6A-D7E96B3DAFC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B4C7EC25-EDC1-426F-A97B-AD236C56411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178A626-F99C-4364-802F-ED263860BF84}">
      <dgm:prSet/>
      <dgm:spPr/>
      <dgm:t>
        <a:bodyPr/>
        <a:lstStyle/>
        <a:p>
          <a:r>
            <a:rPr lang="en-GB"/>
            <a:t>Created by the court of chancery </a:t>
          </a:r>
          <a:endParaRPr lang="en-US"/>
        </a:p>
      </dgm:t>
    </dgm:pt>
    <dgm:pt modelId="{84FCCE0B-759B-4E53-B844-6143102C0AFD}" type="parTrans" cxnId="{64B73B49-5867-497B-959E-5BE7E2F1F376}">
      <dgm:prSet/>
      <dgm:spPr/>
      <dgm:t>
        <a:bodyPr/>
        <a:lstStyle/>
        <a:p>
          <a:endParaRPr lang="en-US"/>
        </a:p>
      </dgm:t>
    </dgm:pt>
    <dgm:pt modelId="{62E70A54-5F35-4EDB-A93A-51125DB84159}" type="sibTrans" cxnId="{64B73B49-5867-497B-959E-5BE7E2F1F376}">
      <dgm:prSet/>
      <dgm:spPr/>
      <dgm:t>
        <a:bodyPr/>
        <a:lstStyle/>
        <a:p>
          <a:endParaRPr lang="en-US"/>
        </a:p>
      </dgm:t>
    </dgm:pt>
    <dgm:pt modelId="{F60C93CE-4342-4091-B0CA-AA11C276E3CF}">
      <dgm:prSet/>
      <dgm:spPr/>
      <dgm:t>
        <a:bodyPr/>
        <a:lstStyle/>
        <a:p>
          <a:r>
            <a:rPr lang="en-GB"/>
            <a:t>As part of the reasoning in a case. (Legal reasoning) </a:t>
          </a:r>
          <a:endParaRPr lang="en-US"/>
        </a:p>
      </dgm:t>
    </dgm:pt>
    <dgm:pt modelId="{77799F76-EA2D-4EC3-84B1-3AF608F381FA}" type="parTrans" cxnId="{1CC89E2D-E18A-4348-BAC8-106039FDD16F}">
      <dgm:prSet/>
      <dgm:spPr/>
      <dgm:t>
        <a:bodyPr/>
        <a:lstStyle/>
        <a:p>
          <a:endParaRPr lang="en-US"/>
        </a:p>
      </dgm:t>
    </dgm:pt>
    <dgm:pt modelId="{BDDC232B-DE3B-4C3E-BEFF-685827610B71}" type="sibTrans" cxnId="{1CC89E2D-E18A-4348-BAC8-106039FDD16F}">
      <dgm:prSet/>
      <dgm:spPr/>
      <dgm:t>
        <a:bodyPr/>
        <a:lstStyle/>
        <a:p>
          <a:endParaRPr lang="en-US"/>
        </a:p>
      </dgm:t>
    </dgm:pt>
    <dgm:pt modelId="{8A2D79BA-DA91-4630-8EFE-139404A8D545}">
      <dgm:prSet/>
      <dgm:spPr/>
      <dgm:t>
        <a:bodyPr/>
        <a:lstStyle/>
        <a:p>
          <a:r>
            <a:rPr lang="en-GB"/>
            <a:t>However, if court feel that the common law principles are satisfactory, they will not look at equitable maxims. </a:t>
          </a:r>
          <a:endParaRPr lang="en-US"/>
        </a:p>
      </dgm:t>
    </dgm:pt>
    <dgm:pt modelId="{2639A1F3-9A5F-4E20-A556-DC907F72F092}" type="parTrans" cxnId="{77D31ECE-2888-4D33-89DC-642A217130D4}">
      <dgm:prSet/>
      <dgm:spPr/>
      <dgm:t>
        <a:bodyPr/>
        <a:lstStyle/>
        <a:p>
          <a:endParaRPr lang="en-US"/>
        </a:p>
      </dgm:t>
    </dgm:pt>
    <dgm:pt modelId="{100CBD52-98FF-45F8-BE6D-2551F8274FB9}" type="sibTrans" cxnId="{77D31ECE-2888-4D33-89DC-642A217130D4}">
      <dgm:prSet/>
      <dgm:spPr/>
      <dgm:t>
        <a:bodyPr/>
        <a:lstStyle/>
        <a:p>
          <a:endParaRPr lang="en-US"/>
        </a:p>
      </dgm:t>
    </dgm:pt>
    <dgm:pt modelId="{5A85DC90-7EFE-4564-B0C4-F5FBB2FFFE9F}" type="pres">
      <dgm:prSet presAssocID="{B4C7EC25-EDC1-426F-A97B-AD236C56411A}" presName="linear" presStyleCnt="0">
        <dgm:presLayoutVars>
          <dgm:animLvl val="lvl"/>
          <dgm:resizeHandles val="exact"/>
        </dgm:presLayoutVars>
      </dgm:prSet>
      <dgm:spPr/>
    </dgm:pt>
    <dgm:pt modelId="{80E0DA9A-EA9D-4854-BC0E-8851CB04A2D6}" type="pres">
      <dgm:prSet presAssocID="{7178A626-F99C-4364-802F-ED263860BF8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114D7A7-B3EC-4174-90A2-0F3C5856F15E}" type="pres">
      <dgm:prSet presAssocID="{62E70A54-5F35-4EDB-A93A-51125DB84159}" presName="spacer" presStyleCnt="0"/>
      <dgm:spPr/>
    </dgm:pt>
    <dgm:pt modelId="{BDFF40F3-A585-48F6-80EA-81205E894A78}" type="pres">
      <dgm:prSet presAssocID="{F60C93CE-4342-4091-B0CA-AA11C276E3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092AF9D-45CF-4E78-BBBD-6617EA8F6C14}" type="pres">
      <dgm:prSet presAssocID="{BDDC232B-DE3B-4C3E-BEFF-685827610B71}" presName="spacer" presStyleCnt="0"/>
      <dgm:spPr/>
    </dgm:pt>
    <dgm:pt modelId="{EAEDC988-3844-4DC2-AB30-8721DDA7BBE7}" type="pres">
      <dgm:prSet presAssocID="{8A2D79BA-DA91-4630-8EFE-139404A8D54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CC89E2D-E18A-4348-BAC8-106039FDD16F}" srcId="{B4C7EC25-EDC1-426F-A97B-AD236C56411A}" destId="{F60C93CE-4342-4091-B0CA-AA11C276E3CF}" srcOrd="1" destOrd="0" parTransId="{77799F76-EA2D-4EC3-84B1-3AF608F381FA}" sibTransId="{BDDC232B-DE3B-4C3E-BEFF-685827610B71}"/>
    <dgm:cxn modelId="{64B73B49-5867-497B-959E-5BE7E2F1F376}" srcId="{B4C7EC25-EDC1-426F-A97B-AD236C56411A}" destId="{7178A626-F99C-4364-802F-ED263860BF84}" srcOrd="0" destOrd="0" parTransId="{84FCCE0B-759B-4E53-B844-6143102C0AFD}" sibTransId="{62E70A54-5F35-4EDB-A93A-51125DB84159}"/>
    <dgm:cxn modelId="{F450D399-5F29-438E-A79C-8B8EDB62D3C3}" type="presOf" srcId="{B4C7EC25-EDC1-426F-A97B-AD236C56411A}" destId="{5A85DC90-7EFE-4564-B0C4-F5FBB2FFFE9F}" srcOrd="0" destOrd="0" presId="urn:microsoft.com/office/officeart/2005/8/layout/vList2"/>
    <dgm:cxn modelId="{FE2C16B1-C75B-4C13-B92B-FBA91E401D22}" type="presOf" srcId="{F60C93CE-4342-4091-B0CA-AA11C276E3CF}" destId="{BDFF40F3-A585-48F6-80EA-81205E894A78}" srcOrd="0" destOrd="0" presId="urn:microsoft.com/office/officeart/2005/8/layout/vList2"/>
    <dgm:cxn modelId="{77D31ECE-2888-4D33-89DC-642A217130D4}" srcId="{B4C7EC25-EDC1-426F-A97B-AD236C56411A}" destId="{8A2D79BA-DA91-4630-8EFE-139404A8D545}" srcOrd="2" destOrd="0" parTransId="{2639A1F3-9A5F-4E20-A556-DC907F72F092}" sibTransId="{100CBD52-98FF-45F8-BE6D-2551F8274FB9}"/>
    <dgm:cxn modelId="{F84903E9-77A7-480B-A69F-8334FE20A2B9}" type="presOf" srcId="{8A2D79BA-DA91-4630-8EFE-139404A8D545}" destId="{EAEDC988-3844-4DC2-AB30-8721DDA7BBE7}" srcOrd="0" destOrd="0" presId="urn:microsoft.com/office/officeart/2005/8/layout/vList2"/>
    <dgm:cxn modelId="{F486FBF7-46A8-48AC-BB6B-A9C0A8A75EA5}" type="presOf" srcId="{7178A626-F99C-4364-802F-ED263860BF84}" destId="{80E0DA9A-EA9D-4854-BC0E-8851CB04A2D6}" srcOrd="0" destOrd="0" presId="urn:microsoft.com/office/officeart/2005/8/layout/vList2"/>
    <dgm:cxn modelId="{5CB715ED-24DA-40FE-8C74-787FDA92387F}" type="presParOf" srcId="{5A85DC90-7EFE-4564-B0C4-F5FBB2FFFE9F}" destId="{80E0DA9A-EA9D-4854-BC0E-8851CB04A2D6}" srcOrd="0" destOrd="0" presId="urn:microsoft.com/office/officeart/2005/8/layout/vList2"/>
    <dgm:cxn modelId="{6C632E5E-9F8F-4605-945B-2EC216639D07}" type="presParOf" srcId="{5A85DC90-7EFE-4564-B0C4-F5FBB2FFFE9F}" destId="{7114D7A7-B3EC-4174-90A2-0F3C5856F15E}" srcOrd="1" destOrd="0" presId="urn:microsoft.com/office/officeart/2005/8/layout/vList2"/>
    <dgm:cxn modelId="{086FC362-8F3C-4C74-BB18-2EA774114B39}" type="presParOf" srcId="{5A85DC90-7EFE-4564-B0C4-F5FBB2FFFE9F}" destId="{BDFF40F3-A585-48F6-80EA-81205E894A78}" srcOrd="2" destOrd="0" presId="urn:microsoft.com/office/officeart/2005/8/layout/vList2"/>
    <dgm:cxn modelId="{2CAA4468-18DB-4F41-92F9-5AFAED889CCA}" type="presParOf" srcId="{5A85DC90-7EFE-4564-B0C4-F5FBB2FFFE9F}" destId="{9092AF9D-45CF-4E78-BBBD-6617EA8F6C14}" srcOrd="3" destOrd="0" presId="urn:microsoft.com/office/officeart/2005/8/layout/vList2"/>
    <dgm:cxn modelId="{7B202F83-BC3C-403F-9DB0-C2703AA325A8}" type="presParOf" srcId="{5A85DC90-7EFE-4564-B0C4-F5FBB2FFFE9F}" destId="{EAEDC988-3844-4DC2-AB30-8721DDA7BBE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55DAC5F8-E702-4C4F-86FB-EF25988E92FB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BCB0AF7-D739-4D2C-BA42-14908992F73A}">
      <dgm:prSet/>
      <dgm:spPr/>
      <dgm:t>
        <a:bodyPr/>
        <a:lstStyle/>
        <a:p>
          <a:r>
            <a:rPr lang="en-GB"/>
            <a:t>Some of the key maxims include; </a:t>
          </a:r>
          <a:endParaRPr lang="en-US"/>
        </a:p>
      </dgm:t>
    </dgm:pt>
    <dgm:pt modelId="{E312DAC6-3823-4883-A2A0-0E3F1AFDBC55}" type="parTrans" cxnId="{DE110555-8C6C-41BA-AEF8-9FB349C05137}">
      <dgm:prSet/>
      <dgm:spPr/>
      <dgm:t>
        <a:bodyPr/>
        <a:lstStyle/>
        <a:p>
          <a:endParaRPr lang="en-US"/>
        </a:p>
      </dgm:t>
    </dgm:pt>
    <dgm:pt modelId="{07387097-1534-458E-94FC-D4975C653BF9}" type="sibTrans" cxnId="{DE110555-8C6C-41BA-AEF8-9FB349C05137}">
      <dgm:prSet/>
      <dgm:spPr/>
      <dgm:t>
        <a:bodyPr/>
        <a:lstStyle/>
        <a:p>
          <a:endParaRPr lang="en-US"/>
        </a:p>
      </dgm:t>
    </dgm:pt>
    <dgm:pt modelId="{3DF360E0-7A31-4F68-B6BD-C80B4379AE45}">
      <dgm:prSet/>
      <dgm:spPr/>
      <dgm:t>
        <a:bodyPr/>
        <a:lstStyle/>
        <a:p>
          <a:r>
            <a:rPr lang="en-GB"/>
            <a:t>‘’</a:t>
          </a:r>
          <a:r>
            <a:rPr lang="en-GB" b="0" i="0"/>
            <a:t>He who comes to equity must come with clean hands’’.</a:t>
          </a:r>
          <a:endParaRPr lang="en-US"/>
        </a:p>
      </dgm:t>
    </dgm:pt>
    <dgm:pt modelId="{3D4084D8-2600-4DB3-84E0-BD27D3231B34}" type="parTrans" cxnId="{1C6C3532-CD2C-43AD-9C13-557FD004F064}">
      <dgm:prSet/>
      <dgm:spPr/>
      <dgm:t>
        <a:bodyPr/>
        <a:lstStyle/>
        <a:p>
          <a:endParaRPr lang="en-US"/>
        </a:p>
      </dgm:t>
    </dgm:pt>
    <dgm:pt modelId="{F1122967-49A5-4E63-A53F-0494E41C7B10}" type="sibTrans" cxnId="{1C6C3532-CD2C-43AD-9C13-557FD004F064}">
      <dgm:prSet/>
      <dgm:spPr/>
      <dgm:t>
        <a:bodyPr/>
        <a:lstStyle/>
        <a:p>
          <a:endParaRPr lang="en-US"/>
        </a:p>
      </dgm:t>
    </dgm:pt>
    <dgm:pt modelId="{2F824A23-3F3A-495F-9BD1-C7C674553069}">
      <dgm:prSet/>
      <dgm:spPr/>
      <dgm:t>
        <a:bodyPr/>
        <a:lstStyle/>
        <a:p>
          <a:r>
            <a:rPr lang="en-GB"/>
            <a:t>‘’</a:t>
          </a:r>
          <a:r>
            <a:rPr lang="en-GB" b="0" i="0"/>
            <a:t>He who seeks equity must do equity’’.</a:t>
          </a:r>
          <a:endParaRPr lang="en-US"/>
        </a:p>
      </dgm:t>
    </dgm:pt>
    <dgm:pt modelId="{7E821632-1C29-4A0C-ACF4-19DF09B34A51}" type="parTrans" cxnId="{152883DE-10BE-4AF1-8014-FB8CF03D495E}">
      <dgm:prSet/>
      <dgm:spPr/>
      <dgm:t>
        <a:bodyPr/>
        <a:lstStyle/>
        <a:p>
          <a:endParaRPr lang="en-US"/>
        </a:p>
      </dgm:t>
    </dgm:pt>
    <dgm:pt modelId="{1C837AB9-B2FF-4A5A-80CB-522A1DBAF560}" type="sibTrans" cxnId="{152883DE-10BE-4AF1-8014-FB8CF03D495E}">
      <dgm:prSet/>
      <dgm:spPr/>
      <dgm:t>
        <a:bodyPr/>
        <a:lstStyle/>
        <a:p>
          <a:endParaRPr lang="en-US"/>
        </a:p>
      </dgm:t>
    </dgm:pt>
    <dgm:pt modelId="{DCAF09A6-4550-48B9-91F4-F6A0DB71AEB8}">
      <dgm:prSet/>
      <dgm:spPr/>
      <dgm:t>
        <a:bodyPr/>
        <a:lstStyle/>
        <a:p>
          <a:r>
            <a:rPr lang="en-GB" b="0" i="0"/>
            <a:t>“Equity follows the law.” </a:t>
          </a:r>
          <a:endParaRPr lang="en-US"/>
        </a:p>
      </dgm:t>
    </dgm:pt>
    <dgm:pt modelId="{0BE5F7C9-9576-4D2C-B8C3-12D13D9ED956}" type="parTrans" cxnId="{94F4C9BE-74DE-472C-BBDB-42157E08C9A6}">
      <dgm:prSet/>
      <dgm:spPr/>
      <dgm:t>
        <a:bodyPr/>
        <a:lstStyle/>
        <a:p>
          <a:endParaRPr lang="en-US"/>
        </a:p>
      </dgm:t>
    </dgm:pt>
    <dgm:pt modelId="{C621B882-9D7F-4DBA-A97A-D59C2D4392D7}" type="sibTrans" cxnId="{94F4C9BE-74DE-472C-BBDB-42157E08C9A6}">
      <dgm:prSet/>
      <dgm:spPr/>
      <dgm:t>
        <a:bodyPr/>
        <a:lstStyle/>
        <a:p>
          <a:endParaRPr lang="en-US"/>
        </a:p>
      </dgm:t>
    </dgm:pt>
    <dgm:pt modelId="{ABC92B9D-1B7E-41B5-A19D-BEF519355301}" type="pres">
      <dgm:prSet presAssocID="{55DAC5F8-E702-4C4F-86FB-EF25988E92FB}" presName="outerComposite" presStyleCnt="0">
        <dgm:presLayoutVars>
          <dgm:chMax val="5"/>
          <dgm:dir/>
          <dgm:resizeHandles val="exact"/>
        </dgm:presLayoutVars>
      </dgm:prSet>
      <dgm:spPr/>
    </dgm:pt>
    <dgm:pt modelId="{0327EB02-2FDB-40E3-A5B6-697108147204}" type="pres">
      <dgm:prSet presAssocID="{55DAC5F8-E702-4C4F-86FB-EF25988E92FB}" presName="dummyMaxCanvas" presStyleCnt="0">
        <dgm:presLayoutVars/>
      </dgm:prSet>
      <dgm:spPr/>
    </dgm:pt>
    <dgm:pt modelId="{58D81949-1DD0-40CA-BDE6-50CB8A3346CC}" type="pres">
      <dgm:prSet presAssocID="{55DAC5F8-E702-4C4F-86FB-EF25988E92FB}" presName="FourNodes_1" presStyleLbl="node1" presStyleIdx="0" presStyleCnt="4">
        <dgm:presLayoutVars>
          <dgm:bulletEnabled val="1"/>
        </dgm:presLayoutVars>
      </dgm:prSet>
      <dgm:spPr/>
    </dgm:pt>
    <dgm:pt modelId="{430B18BB-6AED-4A60-BA8F-ECB945977F07}" type="pres">
      <dgm:prSet presAssocID="{55DAC5F8-E702-4C4F-86FB-EF25988E92FB}" presName="FourNodes_2" presStyleLbl="node1" presStyleIdx="1" presStyleCnt="4">
        <dgm:presLayoutVars>
          <dgm:bulletEnabled val="1"/>
        </dgm:presLayoutVars>
      </dgm:prSet>
      <dgm:spPr/>
    </dgm:pt>
    <dgm:pt modelId="{FCA97382-9FD1-40FF-B882-566D1BAEC91F}" type="pres">
      <dgm:prSet presAssocID="{55DAC5F8-E702-4C4F-86FB-EF25988E92FB}" presName="FourNodes_3" presStyleLbl="node1" presStyleIdx="2" presStyleCnt="4">
        <dgm:presLayoutVars>
          <dgm:bulletEnabled val="1"/>
        </dgm:presLayoutVars>
      </dgm:prSet>
      <dgm:spPr/>
    </dgm:pt>
    <dgm:pt modelId="{96AB4011-E1C6-4B49-924F-35CB046A3785}" type="pres">
      <dgm:prSet presAssocID="{55DAC5F8-E702-4C4F-86FB-EF25988E92FB}" presName="FourNodes_4" presStyleLbl="node1" presStyleIdx="3" presStyleCnt="4">
        <dgm:presLayoutVars>
          <dgm:bulletEnabled val="1"/>
        </dgm:presLayoutVars>
      </dgm:prSet>
      <dgm:spPr/>
    </dgm:pt>
    <dgm:pt modelId="{ECBD0097-F5A7-4124-83C2-925617BB549A}" type="pres">
      <dgm:prSet presAssocID="{55DAC5F8-E702-4C4F-86FB-EF25988E92FB}" presName="FourConn_1-2" presStyleLbl="fgAccFollowNode1" presStyleIdx="0" presStyleCnt="3">
        <dgm:presLayoutVars>
          <dgm:bulletEnabled val="1"/>
        </dgm:presLayoutVars>
      </dgm:prSet>
      <dgm:spPr/>
    </dgm:pt>
    <dgm:pt modelId="{E8114C34-4656-4513-AE80-83F4C7E83C08}" type="pres">
      <dgm:prSet presAssocID="{55DAC5F8-E702-4C4F-86FB-EF25988E92FB}" presName="FourConn_2-3" presStyleLbl="fgAccFollowNode1" presStyleIdx="1" presStyleCnt="3">
        <dgm:presLayoutVars>
          <dgm:bulletEnabled val="1"/>
        </dgm:presLayoutVars>
      </dgm:prSet>
      <dgm:spPr/>
    </dgm:pt>
    <dgm:pt modelId="{670A956B-72E1-4614-9180-9540D3876D7A}" type="pres">
      <dgm:prSet presAssocID="{55DAC5F8-E702-4C4F-86FB-EF25988E92FB}" presName="FourConn_3-4" presStyleLbl="fgAccFollowNode1" presStyleIdx="2" presStyleCnt="3">
        <dgm:presLayoutVars>
          <dgm:bulletEnabled val="1"/>
        </dgm:presLayoutVars>
      </dgm:prSet>
      <dgm:spPr/>
    </dgm:pt>
    <dgm:pt modelId="{A11B3826-C3A5-4C4C-8690-5D7019DC7AF6}" type="pres">
      <dgm:prSet presAssocID="{55DAC5F8-E702-4C4F-86FB-EF25988E92FB}" presName="FourNodes_1_text" presStyleLbl="node1" presStyleIdx="3" presStyleCnt="4">
        <dgm:presLayoutVars>
          <dgm:bulletEnabled val="1"/>
        </dgm:presLayoutVars>
      </dgm:prSet>
      <dgm:spPr/>
    </dgm:pt>
    <dgm:pt modelId="{E8203A22-28C3-4C37-B6C9-6938B5F91207}" type="pres">
      <dgm:prSet presAssocID="{55DAC5F8-E702-4C4F-86FB-EF25988E92FB}" presName="FourNodes_2_text" presStyleLbl="node1" presStyleIdx="3" presStyleCnt="4">
        <dgm:presLayoutVars>
          <dgm:bulletEnabled val="1"/>
        </dgm:presLayoutVars>
      </dgm:prSet>
      <dgm:spPr/>
    </dgm:pt>
    <dgm:pt modelId="{4905B559-FD58-452E-8C44-2211EC0B2CAF}" type="pres">
      <dgm:prSet presAssocID="{55DAC5F8-E702-4C4F-86FB-EF25988E92FB}" presName="FourNodes_3_text" presStyleLbl="node1" presStyleIdx="3" presStyleCnt="4">
        <dgm:presLayoutVars>
          <dgm:bulletEnabled val="1"/>
        </dgm:presLayoutVars>
      </dgm:prSet>
      <dgm:spPr/>
    </dgm:pt>
    <dgm:pt modelId="{891682BC-0DAC-4F38-A582-D81C52D6288C}" type="pres">
      <dgm:prSet presAssocID="{55DAC5F8-E702-4C4F-86FB-EF25988E92FB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EB920702-1EB0-4C36-9558-32A9E60DCD70}" type="presOf" srcId="{3DF360E0-7A31-4F68-B6BD-C80B4379AE45}" destId="{E8203A22-28C3-4C37-B6C9-6938B5F91207}" srcOrd="1" destOrd="0" presId="urn:microsoft.com/office/officeart/2005/8/layout/vProcess5"/>
    <dgm:cxn modelId="{C6E3B816-DE19-44CA-811A-A541C1F3DE0F}" type="presOf" srcId="{07387097-1534-458E-94FC-D4975C653BF9}" destId="{ECBD0097-F5A7-4124-83C2-925617BB549A}" srcOrd="0" destOrd="0" presId="urn:microsoft.com/office/officeart/2005/8/layout/vProcess5"/>
    <dgm:cxn modelId="{1C6C3532-CD2C-43AD-9C13-557FD004F064}" srcId="{55DAC5F8-E702-4C4F-86FB-EF25988E92FB}" destId="{3DF360E0-7A31-4F68-B6BD-C80B4379AE45}" srcOrd="1" destOrd="0" parTransId="{3D4084D8-2600-4DB3-84E0-BD27D3231B34}" sibTransId="{F1122967-49A5-4E63-A53F-0494E41C7B10}"/>
    <dgm:cxn modelId="{D3E4EE3F-E0F4-40EF-BE46-53CFBD4DDF37}" type="presOf" srcId="{F1122967-49A5-4E63-A53F-0494E41C7B10}" destId="{E8114C34-4656-4513-AE80-83F4C7E83C08}" srcOrd="0" destOrd="0" presId="urn:microsoft.com/office/officeart/2005/8/layout/vProcess5"/>
    <dgm:cxn modelId="{FAAB2862-2B2C-4D82-807A-C573CDDF2823}" type="presOf" srcId="{ABCB0AF7-D739-4D2C-BA42-14908992F73A}" destId="{58D81949-1DD0-40CA-BDE6-50CB8A3346CC}" srcOrd="0" destOrd="0" presId="urn:microsoft.com/office/officeart/2005/8/layout/vProcess5"/>
    <dgm:cxn modelId="{1C1B3E49-D4DF-4236-A964-C2B648B8A7BE}" type="presOf" srcId="{DCAF09A6-4550-48B9-91F4-F6A0DB71AEB8}" destId="{891682BC-0DAC-4F38-A582-D81C52D6288C}" srcOrd="1" destOrd="0" presId="urn:microsoft.com/office/officeart/2005/8/layout/vProcess5"/>
    <dgm:cxn modelId="{44CE344A-72B9-4B10-AEEE-8FE4338F3C68}" type="presOf" srcId="{3DF360E0-7A31-4F68-B6BD-C80B4379AE45}" destId="{430B18BB-6AED-4A60-BA8F-ECB945977F07}" srcOrd="0" destOrd="0" presId="urn:microsoft.com/office/officeart/2005/8/layout/vProcess5"/>
    <dgm:cxn modelId="{DE110555-8C6C-41BA-AEF8-9FB349C05137}" srcId="{55DAC5F8-E702-4C4F-86FB-EF25988E92FB}" destId="{ABCB0AF7-D739-4D2C-BA42-14908992F73A}" srcOrd="0" destOrd="0" parTransId="{E312DAC6-3823-4883-A2A0-0E3F1AFDBC55}" sibTransId="{07387097-1534-458E-94FC-D4975C653BF9}"/>
    <dgm:cxn modelId="{7B5C1685-C3FC-4402-908E-02BD9C8E341F}" type="presOf" srcId="{ABCB0AF7-D739-4D2C-BA42-14908992F73A}" destId="{A11B3826-C3A5-4C4C-8690-5D7019DC7AF6}" srcOrd="1" destOrd="0" presId="urn:microsoft.com/office/officeart/2005/8/layout/vProcess5"/>
    <dgm:cxn modelId="{1F9172AE-583F-4392-BFF9-B1EE2E01433E}" type="presOf" srcId="{2F824A23-3F3A-495F-9BD1-C7C674553069}" destId="{FCA97382-9FD1-40FF-B882-566D1BAEC91F}" srcOrd="0" destOrd="0" presId="urn:microsoft.com/office/officeart/2005/8/layout/vProcess5"/>
    <dgm:cxn modelId="{94F4C9BE-74DE-472C-BBDB-42157E08C9A6}" srcId="{55DAC5F8-E702-4C4F-86FB-EF25988E92FB}" destId="{DCAF09A6-4550-48B9-91F4-F6A0DB71AEB8}" srcOrd="3" destOrd="0" parTransId="{0BE5F7C9-9576-4D2C-B8C3-12D13D9ED956}" sibTransId="{C621B882-9D7F-4DBA-A97A-D59C2D4392D7}"/>
    <dgm:cxn modelId="{152883DE-10BE-4AF1-8014-FB8CF03D495E}" srcId="{55DAC5F8-E702-4C4F-86FB-EF25988E92FB}" destId="{2F824A23-3F3A-495F-9BD1-C7C674553069}" srcOrd="2" destOrd="0" parTransId="{7E821632-1C29-4A0C-ACF4-19DF09B34A51}" sibTransId="{1C837AB9-B2FF-4A5A-80CB-522A1DBAF560}"/>
    <dgm:cxn modelId="{00D9E7DE-86B9-45EF-98A5-FE08B2ECB44C}" type="presOf" srcId="{1C837AB9-B2FF-4A5A-80CB-522A1DBAF560}" destId="{670A956B-72E1-4614-9180-9540D3876D7A}" srcOrd="0" destOrd="0" presId="urn:microsoft.com/office/officeart/2005/8/layout/vProcess5"/>
    <dgm:cxn modelId="{C220C7F3-5E94-4828-AFB6-0CF2651EFDB4}" type="presOf" srcId="{DCAF09A6-4550-48B9-91F4-F6A0DB71AEB8}" destId="{96AB4011-E1C6-4B49-924F-35CB046A3785}" srcOrd="0" destOrd="0" presId="urn:microsoft.com/office/officeart/2005/8/layout/vProcess5"/>
    <dgm:cxn modelId="{5A9D02F9-E934-405D-A25C-1471DFD5D4DF}" type="presOf" srcId="{2F824A23-3F3A-495F-9BD1-C7C674553069}" destId="{4905B559-FD58-452E-8C44-2211EC0B2CAF}" srcOrd="1" destOrd="0" presId="urn:microsoft.com/office/officeart/2005/8/layout/vProcess5"/>
    <dgm:cxn modelId="{483B19FC-5116-4D66-9D2D-84AC45C4F3CC}" type="presOf" srcId="{55DAC5F8-E702-4C4F-86FB-EF25988E92FB}" destId="{ABC92B9D-1B7E-41B5-A19D-BEF519355301}" srcOrd="0" destOrd="0" presId="urn:microsoft.com/office/officeart/2005/8/layout/vProcess5"/>
    <dgm:cxn modelId="{15A283A3-D5D4-414A-8888-3C1158EDA960}" type="presParOf" srcId="{ABC92B9D-1B7E-41B5-A19D-BEF519355301}" destId="{0327EB02-2FDB-40E3-A5B6-697108147204}" srcOrd="0" destOrd="0" presId="urn:microsoft.com/office/officeart/2005/8/layout/vProcess5"/>
    <dgm:cxn modelId="{D719CE4F-3D1D-4CC9-99CB-C65C98B4824D}" type="presParOf" srcId="{ABC92B9D-1B7E-41B5-A19D-BEF519355301}" destId="{58D81949-1DD0-40CA-BDE6-50CB8A3346CC}" srcOrd="1" destOrd="0" presId="urn:microsoft.com/office/officeart/2005/8/layout/vProcess5"/>
    <dgm:cxn modelId="{C29BBE74-EA8A-49B9-8D1B-93A119FE9FD3}" type="presParOf" srcId="{ABC92B9D-1B7E-41B5-A19D-BEF519355301}" destId="{430B18BB-6AED-4A60-BA8F-ECB945977F07}" srcOrd="2" destOrd="0" presId="urn:microsoft.com/office/officeart/2005/8/layout/vProcess5"/>
    <dgm:cxn modelId="{E2D11DB1-ECE6-452C-A13A-13E3DBF4CBC9}" type="presParOf" srcId="{ABC92B9D-1B7E-41B5-A19D-BEF519355301}" destId="{FCA97382-9FD1-40FF-B882-566D1BAEC91F}" srcOrd="3" destOrd="0" presId="urn:microsoft.com/office/officeart/2005/8/layout/vProcess5"/>
    <dgm:cxn modelId="{3884DBE4-AD66-47B6-8CF2-646078E8BAE9}" type="presParOf" srcId="{ABC92B9D-1B7E-41B5-A19D-BEF519355301}" destId="{96AB4011-E1C6-4B49-924F-35CB046A3785}" srcOrd="4" destOrd="0" presId="urn:microsoft.com/office/officeart/2005/8/layout/vProcess5"/>
    <dgm:cxn modelId="{A2ACA24B-FBFA-4E29-8C33-80E04D750903}" type="presParOf" srcId="{ABC92B9D-1B7E-41B5-A19D-BEF519355301}" destId="{ECBD0097-F5A7-4124-83C2-925617BB549A}" srcOrd="5" destOrd="0" presId="urn:microsoft.com/office/officeart/2005/8/layout/vProcess5"/>
    <dgm:cxn modelId="{460F0802-9E9B-45C9-9FCD-3CE0588B3E61}" type="presParOf" srcId="{ABC92B9D-1B7E-41B5-A19D-BEF519355301}" destId="{E8114C34-4656-4513-AE80-83F4C7E83C08}" srcOrd="6" destOrd="0" presId="urn:microsoft.com/office/officeart/2005/8/layout/vProcess5"/>
    <dgm:cxn modelId="{1E820BD6-7D6F-4C64-A3F9-469EC806E607}" type="presParOf" srcId="{ABC92B9D-1B7E-41B5-A19D-BEF519355301}" destId="{670A956B-72E1-4614-9180-9540D3876D7A}" srcOrd="7" destOrd="0" presId="urn:microsoft.com/office/officeart/2005/8/layout/vProcess5"/>
    <dgm:cxn modelId="{ED3366E3-B09B-4116-98E0-FBC871D3D2D6}" type="presParOf" srcId="{ABC92B9D-1B7E-41B5-A19D-BEF519355301}" destId="{A11B3826-C3A5-4C4C-8690-5D7019DC7AF6}" srcOrd="8" destOrd="0" presId="urn:microsoft.com/office/officeart/2005/8/layout/vProcess5"/>
    <dgm:cxn modelId="{9505F8BE-E7CE-4DDF-8BF4-CFABC017A70E}" type="presParOf" srcId="{ABC92B9D-1B7E-41B5-A19D-BEF519355301}" destId="{E8203A22-28C3-4C37-B6C9-6938B5F91207}" srcOrd="9" destOrd="0" presId="urn:microsoft.com/office/officeart/2005/8/layout/vProcess5"/>
    <dgm:cxn modelId="{2467A68D-76EC-4197-9B90-900161BD7A8E}" type="presParOf" srcId="{ABC92B9D-1B7E-41B5-A19D-BEF519355301}" destId="{4905B559-FD58-452E-8C44-2211EC0B2CAF}" srcOrd="10" destOrd="0" presId="urn:microsoft.com/office/officeart/2005/8/layout/vProcess5"/>
    <dgm:cxn modelId="{12C359D9-A7E7-4974-903E-BC3E1C7B30DC}" type="presParOf" srcId="{ABC92B9D-1B7E-41B5-A19D-BEF519355301}" destId="{891682BC-0DAC-4F38-A582-D81C52D6288C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48896C21-4BD0-4FCD-BAD3-21A375CFAC79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5205172-3EB1-41C0-8180-16D4908BB5B8}">
      <dgm:prSet/>
      <dgm:spPr/>
      <dgm:t>
        <a:bodyPr/>
        <a:lstStyle/>
        <a:p>
          <a:r>
            <a:rPr lang="en-GB"/>
            <a:t>Injunctions</a:t>
          </a:r>
          <a:endParaRPr lang="en-US"/>
        </a:p>
      </dgm:t>
    </dgm:pt>
    <dgm:pt modelId="{B81A3345-34BE-4904-A223-770F382F83E8}" type="parTrans" cxnId="{153982FE-ED2B-4D37-83F9-B1915EC940A8}">
      <dgm:prSet/>
      <dgm:spPr/>
      <dgm:t>
        <a:bodyPr/>
        <a:lstStyle/>
        <a:p>
          <a:endParaRPr lang="en-US"/>
        </a:p>
      </dgm:t>
    </dgm:pt>
    <dgm:pt modelId="{CF2C1F8A-A994-4C21-AC6E-BF547B926167}" type="sibTrans" cxnId="{153982FE-ED2B-4D37-83F9-B1915EC940A8}">
      <dgm:prSet/>
      <dgm:spPr/>
      <dgm:t>
        <a:bodyPr/>
        <a:lstStyle/>
        <a:p>
          <a:endParaRPr lang="en-US"/>
        </a:p>
      </dgm:t>
    </dgm:pt>
    <dgm:pt modelId="{AC74F6C2-6ED2-426F-BD46-8B11F9857319}">
      <dgm:prSet/>
      <dgm:spPr/>
      <dgm:t>
        <a:bodyPr/>
        <a:lstStyle/>
        <a:p>
          <a:r>
            <a:rPr lang="en-GB"/>
            <a:t>Specific performance </a:t>
          </a:r>
          <a:endParaRPr lang="en-US"/>
        </a:p>
      </dgm:t>
    </dgm:pt>
    <dgm:pt modelId="{310E661F-0F0F-4DCC-B0D0-9C5332D7FE01}" type="parTrans" cxnId="{9E54033B-61DA-494C-8586-3BAE04A1028F}">
      <dgm:prSet/>
      <dgm:spPr/>
      <dgm:t>
        <a:bodyPr/>
        <a:lstStyle/>
        <a:p>
          <a:endParaRPr lang="en-US"/>
        </a:p>
      </dgm:t>
    </dgm:pt>
    <dgm:pt modelId="{A9F52C6E-8298-468F-ACB6-D97E011DF530}" type="sibTrans" cxnId="{9E54033B-61DA-494C-8586-3BAE04A1028F}">
      <dgm:prSet/>
      <dgm:spPr/>
      <dgm:t>
        <a:bodyPr/>
        <a:lstStyle/>
        <a:p>
          <a:endParaRPr lang="en-US"/>
        </a:p>
      </dgm:t>
    </dgm:pt>
    <dgm:pt modelId="{C812DAF8-121E-4074-BF65-6D635996856C}">
      <dgm:prSet/>
      <dgm:spPr/>
      <dgm:t>
        <a:bodyPr/>
        <a:lstStyle/>
        <a:p>
          <a:r>
            <a:rPr lang="en-GB"/>
            <a:t>Recission </a:t>
          </a:r>
          <a:endParaRPr lang="en-US"/>
        </a:p>
      </dgm:t>
    </dgm:pt>
    <dgm:pt modelId="{97C11ACD-4530-425C-9D9F-9C021B373E20}" type="parTrans" cxnId="{806B5693-4C9F-4133-8419-704AF6A87799}">
      <dgm:prSet/>
      <dgm:spPr/>
      <dgm:t>
        <a:bodyPr/>
        <a:lstStyle/>
        <a:p>
          <a:endParaRPr lang="en-US"/>
        </a:p>
      </dgm:t>
    </dgm:pt>
    <dgm:pt modelId="{457B702B-C3D4-4CB2-809B-5F3460C8910D}" type="sibTrans" cxnId="{806B5693-4C9F-4133-8419-704AF6A87799}">
      <dgm:prSet/>
      <dgm:spPr/>
      <dgm:t>
        <a:bodyPr/>
        <a:lstStyle/>
        <a:p>
          <a:endParaRPr lang="en-US"/>
        </a:p>
      </dgm:t>
    </dgm:pt>
    <dgm:pt modelId="{F53EFAEE-57AA-4D26-A765-CB15CB8EF5E4}">
      <dgm:prSet/>
      <dgm:spPr/>
      <dgm:t>
        <a:bodyPr/>
        <a:lstStyle/>
        <a:p>
          <a:r>
            <a:rPr lang="en-GB"/>
            <a:t>Rectification </a:t>
          </a:r>
          <a:endParaRPr lang="en-US"/>
        </a:p>
      </dgm:t>
    </dgm:pt>
    <dgm:pt modelId="{8163C222-7B4D-4C7A-AA2E-ECE5384B7E22}" type="parTrans" cxnId="{D79A4E0F-D001-4EB8-A4BB-EA5A581026EA}">
      <dgm:prSet/>
      <dgm:spPr/>
      <dgm:t>
        <a:bodyPr/>
        <a:lstStyle/>
        <a:p>
          <a:endParaRPr lang="en-US"/>
        </a:p>
      </dgm:t>
    </dgm:pt>
    <dgm:pt modelId="{3DF4F43C-FE99-458D-8B56-1535D95A4F03}" type="sibTrans" cxnId="{D79A4E0F-D001-4EB8-A4BB-EA5A581026EA}">
      <dgm:prSet/>
      <dgm:spPr/>
      <dgm:t>
        <a:bodyPr/>
        <a:lstStyle/>
        <a:p>
          <a:endParaRPr lang="en-US"/>
        </a:p>
      </dgm:t>
    </dgm:pt>
    <dgm:pt modelId="{DF8177C2-C95B-405E-BBC5-5F8471938A26}" type="pres">
      <dgm:prSet presAssocID="{48896C21-4BD0-4FCD-BAD3-21A375CFAC79}" presName="outerComposite" presStyleCnt="0">
        <dgm:presLayoutVars>
          <dgm:chMax val="5"/>
          <dgm:dir/>
          <dgm:resizeHandles val="exact"/>
        </dgm:presLayoutVars>
      </dgm:prSet>
      <dgm:spPr/>
    </dgm:pt>
    <dgm:pt modelId="{5708D03B-AA29-44BF-90F2-7EE6C678022C}" type="pres">
      <dgm:prSet presAssocID="{48896C21-4BD0-4FCD-BAD3-21A375CFAC79}" presName="dummyMaxCanvas" presStyleCnt="0">
        <dgm:presLayoutVars/>
      </dgm:prSet>
      <dgm:spPr/>
    </dgm:pt>
    <dgm:pt modelId="{7927956E-7CAD-44BE-AD99-2A36363B5C92}" type="pres">
      <dgm:prSet presAssocID="{48896C21-4BD0-4FCD-BAD3-21A375CFAC79}" presName="FourNodes_1" presStyleLbl="node1" presStyleIdx="0" presStyleCnt="4">
        <dgm:presLayoutVars>
          <dgm:bulletEnabled val="1"/>
        </dgm:presLayoutVars>
      </dgm:prSet>
      <dgm:spPr/>
    </dgm:pt>
    <dgm:pt modelId="{7D17B5DD-B1DA-4857-8AB9-E116D24114B4}" type="pres">
      <dgm:prSet presAssocID="{48896C21-4BD0-4FCD-BAD3-21A375CFAC79}" presName="FourNodes_2" presStyleLbl="node1" presStyleIdx="1" presStyleCnt="4">
        <dgm:presLayoutVars>
          <dgm:bulletEnabled val="1"/>
        </dgm:presLayoutVars>
      </dgm:prSet>
      <dgm:spPr/>
    </dgm:pt>
    <dgm:pt modelId="{01C7318F-829A-4CC4-B7AF-FB28DA57EB41}" type="pres">
      <dgm:prSet presAssocID="{48896C21-4BD0-4FCD-BAD3-21A375CFAC79}" presName="FourNodes_3" presStyleLbl="node1" presStyleIdx="2" presStyleCnt="4">
        <dgm:presLayoutVars>
          <dgm:bulletEnabled val="1"/>
        </dgm:presLayoutVars>
      </dgm:prSet>
      <dgm:spPr/>
    </dgm:pt>
    <dgm:pt modelId="{DFB659FA-9892-4F13-9EB4-625666F4A860}" type="pres">
      <dgm:prSet presAssocID="{48896C21-4BD0-4FCD-BAD3-21A375CFAC79}" presName="FourNodes_4" presStyleLbl="node1" presStyleIdx="3" presStyleCnt="4">
        <dgm:presLayoutVars>
          <dgm:bulletEnabled val="1"/>
        </dgm:presLayoutVars>
      </dgm:prSet>
      <dgm:spPr/>
    </dgm:pt>
    <dgm:pt modelId="{5660FEAE-7AFF-4B66-985D-44930B85C6CA}" type="pres">
      <dgm:prSet presAssocID="{48896C21-4BD0-4FCD-BAD3-21A375CFAC79}" presName="FourConn_1-2" presStyleLbl="fgAccFollowNode1" presStyleIdx="0" presStyleCnt="3">
        <dgm:presLayoutVars>
          <dgm:bulletEnabled val="1"/>
        </dgm:presLayoutVars>
      </dgm:prSet>
      <dgm:spPr/>
    </dgm:pt>
    <dgm:pt modelId="{686812CA-4798-4460-9C15-7594D30B1E94}" type="pres">
      <dgm:prSet presAssocID="{48896C21-4BD0-4FCD-BAD3-21A375CFAC79}" presName="FourConn_2-3" presStyleLbl="fgAccFollowNode1" presStyleIdx="1" presStyleCnt="3">
        <dgm:presLayoutVars>
          <dgm:bulletEnabled val="1"/>
        </dgm:presLayoutVars>
      </dgm:prSet>
      <dgm:spPr/>
    </dgm:pt>
    <dgm:pt modelId="{84BFF1BB-6277-4099-8C20-4D3718AE3807}" type="pres">
      <dgm:prSet presAssocID="{48896C21-4BD0-4FCD-BAD3-21A375CFAC79}" presName="FourConn_3-4" presStyleLbl="fgAccFollowNode1" presStyleIdx="2" presStyleCnt="3">
        <dgm:presLayoutVars>
          <dgm:bulletEnabled val="1"/>
        </dgm:presLayoutVars>
      </dgm:prSet>
      <dgm:spPr/>
    </dgm:pt>
    <dgm:pt modelId="{96926169-E196-409E-9121-623A6CBFDC40}" type="pres">
      <dgm:prSet presAssocID="{48896C21-4BD0-4FCD-BAD3-21A375CFAC79}" presName="FourNodes_1_text" presStyleLbl="node1" presStyleIdx="3" presStyleCnt="4">
        <dgm:presLayoutVars>
          <dgm:bulletEnabled val="1"/>
        </dgm:presLayoutVars>
      </dgm:prSet>
      <dgm:spPr/>
    </dgm:pt>
    <dgm:pt modelId="{DA4D65E2-FEAC-4C5C-8F71-E9D3B1B58199}" type="pres">
      <dgm:prSet presAssocID="{48896C21-4BD0-4FCD-BAD3-21A375CFAC79}" presName="FourNodes_2_text" presStyleLbl="node1" presStyleIdx="3" presStyleCnt="4">
        <dgm:presLayoutVars>
          <dgm:bulletEnabled val="1"/>
        </dgm:presLayoutVars>
      </dgm:prSet>
      <dgm:spPr/>
    </dgm:pt>
    <dgm:pt modelId="{EEFA19B1-CA6F-4174-A99E-BDF220688A06}" type="pres">
      <dgm:prSet presAssocID="{48896C21-4BD0-4FCD-BAD3-21A375CFAC79}" presName="FourNodes_3_text" presStyleLbl="node1" presStyleIdx="3" presStyleCnt="4">
        <dgm:presLayoutVars>
          <dgm:bulletEnabled val="1"/>
        </dgm:presLayoutVars>
      </dgm:prSet>
      <dgm:spPr/>
    </dgm:pt>
    <dgm:pt modelId="{B7E9DCCF-63DA-45D7-81DB-EB2D78527A27}" type="pres">
      <dgm:prSet presAssocID="{48896C21-4BD0-4FCD-BAD3-21A375CFAC79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DEEA7800-1039-4ECE-81D6-E9044F44EB7E}" type="presOf" srcId="{C812DAF8-121E-4074-BF65-6D635996856C}" destId="{EEFA19B1-CA6F-4174-A99E-BDF220688A06}" srcOrd="1" destOrd="0" presId="urn:microsoft.com/office/officeart/2005/8/layout/vProcess5"/>
    <dgm:cxn modelId="{6FC5F607-BA08-4119-BC40-E05DF444E42D}" type="presOf" srcId="{F53EFAEE-57AA-4D26-A765-CB15CB8EF5E4}" destId="{B7E9DCCF-63DA-45D7-81DB-EB2D78527A27}" srcOrd="1" destOrd="0" presId="urn:microsoft.com/office/officeart/2005/8/layout/vProcess5"/>
    <dgm:cxn modelId="{BBD4950C-B8E7-491C-9B10-F9C88FEF6928}" type="presOf" srcId="{25205172-3EB1-41C0-8180-16D4908BB5B8}" destId="{96926169-E196-409E-9121-623A6CBFDC40}" srcOrd="1" destOrd="0" presId="urn:microsoft.com/office/officeart/2005/8/layout/vProcess5"/>
    <dgm:cxn modelId="{D79A4E0F-D001-4EB8-A4BB-EA5A581026EA}" srcId="{48896C21-4BD0-4FCD-BAD3-21A375CFAC79}" destId="{F53EFAEE-57AA-4D26-A765-CB15CB8EF5E4}" srcOrd="3" destOrd="0" parTransId="{8163C222-7B4D-4C7A-AA2E-ECE5384B7E22}" sibTransId="{3DF4F43C-FE99-458D-8B56-1535D95A4F03}"/>
    <dgm:cxn modelId="{939F6C29-0EBB-477E-9BB8-0BC63C1232A3}" type="presOf" srcId="{457B702B-C3D4-4CB2-809B-5F3460C8910D}" destId="{84BFF1BB-6277-4099-8C20-4D3718AE3807}" srcOrd="0" destOrd="0" presId="urn:microsoft.com/office/officeart/2005/8/layout/vProcess5"/>
    <dgm:cxn modelId="{9E54033B-61DA-494C-8586-3BAE04A1028F}" srcId="{48896C21-4BD0-4FCD-BAD3-21A375CFAC79}" destId="{AC74F6C2-6ED2-426F-BD46-8B11F9857319}" srcOrd="1" destOrd="0" parTransId="{310E661F-0F0F-4DCC-B0D0-9C5332D7FE01}" sibTransId="{A9F52C6E-8298-468F-ACB6-D97E011DF530}"/>
    <dgm:cxn modelId="{359D3D60-4B61-4B30-9598-C5A9449ED683}" type="presOf" srcId="{F53EFAEE-57AA-4D26-A765-CB15CB8EF5E4}" destId="{DFB659FA-9892-4F13-9EB4-625666F4A860}" srcOrd="0" destOrd="0" presId="urn:microsoft.com/office/officeart/2005/8/layout/vProcess5"/>
    <dgm:cxn modelId="{434A4745-AB8A-440F-AD1C-F6D3AE8386D1}" type="presOf" srcId="{AC74F6C2-6ED2-426F-BD46-8B11F9857319}" destId="{7D17B5DD-B1DA-4857-8AB9-E116D24114B4}" srcOrd="0" destOrd="0" presId="urn:microsoft.com/office/officeart/2005/8/layout/vProcess5"/>
    <dgm:cxn modelId="{77529E57-3627-4D2C-B8EE-3732C027C715}" type="presOf" srcId="{25205172-3EB1-41C0-8180-16D4908BB5B8}" destId="{7927956E-7CAD-44BE-AD99-2A36363B5C92}" srcOrd="0" destOrd="0" presId="urn:microsoft.com/office/officeart/2005/8/layout/vProcess5"/>
    <dgm:cxn modelId="{07FDE85A-5842-4BA0-B44E-E86D52C7A642}" type="presOf" srcId="{CF2C1F8A-A994-4C21-AC6E-BF547B926167}" destId="{5660FEAE-7AFF-4B66-985D-44930B85C6CA}" srcOrd="0" destOrd="0" presId="urn:microsoft.com/office/officeart/2005/8/layout/vProcess5"/>
    <dgm:cxn modelId="{6C199281-F8D4-493A-B395-85547F045E75}" type="presOf" srcId="{48896C21-4BD0-4FCD-BAD3-21A375CFAC79}" destId="{DF8177C2-C95B-405E-BBC5-5F8471938A26}" srcOrd="0" destOrd="0" presId="urn:microsoft.com/office/officeart/2005/8/layout/vProcess5"/>
    <dgm:cxn modelId="{806B5693-4C9F-4133-8419-704AF6A87799}" srcId="{48896C21-4BD0-4FCD-BAD3-21A375CFAC79}" destId="{C812DAF8-121E-4074-BF65-6D635996856C}" srcOrd="2" destOrd="0" parTransId="{97C11ACD-4530-425C-9D9F-9C021B373E20}" sibTransId="{457B702B-C3D4-4CB2-809B-5F3460C8910D}"/>
    <dgm:cxn modelId="{F26D35AF-DABD-4206-B1EA-613BCE022FBD}" type="presOf" srcId="{C812DAF8-121E-4074-BF65-6D635996856C}" destId="{01C7318F-829A-4CC4-B7AF-FB28DA57EB41}" srcOrd="0" destOrd="0" presId="urn:microsoft.com/office/officeart/2005/8/layout/vProcess5"/>
    <dgm:cxn modelId="{70C002B0-F629-4AF2-944D-E177D5C7A1E8}" type="presOf" srcId="{A9F52C6E-8298-468F-ACB6-D97E011DF530}" destId="{686812CA-4798-4460-9C15-7594D30B1E94}" srcOrd="0" destOrd="0" presId="urn:microsoft.com/office/officeart/2005/8/layout/vProcess5"/>
    <dgm:cxn modelId="{F2D9DADA-26D7-491B-8ECA-1FF1740C43CA}" type="presOf" srcId="{AC74F6C2-6ED2-426F-BD46-8B11F9857319}" destId="{DA4D65E2-FEAC-4C5C-8F71-E9D3B1B58199}" srcOrd="1" destOrd="0" presId="urn:microsoft.com/office/officeart/2005/8/layout/vProcess5"/>
    <dgm:cxn modelId="{153982FE-ED2B-4D37-83F9-B1915EC940A8}" srcId="{48896C21-4BD0-4FCD-BAD3-21A375CFAC79}" destId="{25205172-3EB1-41C0-8180-16D4908BB5B8}" srcOrd="0" destOrd="0" parTransId="{B81A3345-34BE-4904-A223-770F382F83E8}" sibTransId="{CF2C1F8A-A994-4C21-AC6E-BF547B926167}"/>
    <dgm:cxn modelId="{F29190F8-C66A-499F-A65D-67F34399500D}" type="presParOf" srcId="{DF8177C2-C95B-405E-BBC5-5F8471938A26}" destId="{5708D03B-AA29-44BF-90F2-7EE6C678022C}" srcOrd="0" destOrd="0" presId="urn:microsoft.com/office/officeart/2005/8/layout/vProcess5"/>
    <dgm:cxn modelId="{33E89ADD-022E-4868-8439-E41A0EFE4856}" type="presParOf" srcId="{DF8177C2-C95B-405E-BBC5-5F8471938A26}" destId="{7927956E-7CAD-44BE-AD99-2A36363B5C92}" srcOrd="1" destOrd="0" presId="urn:microsoft.com/office/officeart/2005/8/layout/vProcess5"/>
    <dgm:cxn modelId="{9A1DA274-97B0-4B59-A46A-48E082B97990}" type="presParOf" srcId="{DF8177C2-C95B-405E-BBC5-5F8471938A26}" destId="{7D17B5DD-B1DA-4857-8AB9-E116D24114B4}" srcOrd="2" destOrd="0" presId="urn:microsoft.com/office/officeart/2005/8/layout/vProcess5"/>
    <dgm:cxn modelId="{C4540C20-C2D5-4D05-917F-28353A173E3C}" type="presParOf" srcId="{DF8177C2-C95B-405E-BBC5-5F8471938A26}" destId="{01C7318F-829A-4CC4-B7AF-FB28DA57EB41}" srcOrd="3" destOrd="0" presId="urn:microsoft.com/office/officeart/2005/8/layout/vProcess5"/>
    <dgm:cxn modelId="{76E690C5-37A9-4A63-9A0A-2BF2F3C1CBA8}" type="presParOf" srcId="{DF8177C2-C95B-405E-BBC5-5F8471938A26}" destId="{DFB659FA-9892-4F13-9EB4-625666F4A860}" srcOrd="4" destOrd="0" presId="urn:microsoft.com/office/officeart/2005/8/layout/vProcess5"/>
    <dgm:cxn modelId="{AE012448-BAE9-40D6-B558-062D2906571E}" type="presParOf" srcId="{DF8177C2-C95B-405E-BBC5-5F8471938A26}" destId="{5660FEAE-7AFF-4B66-985D-44930B85C6CA}" srcOrd="5" destOrd="0" presId="urn:microsoft.com/office/officeart/2005/8/layout/vProcess5"/>
    <dgm:cxn modelId="{A534F19C-76AA-4FA8-A565-24239586B524}" type="presParOf" srcId="{DF8177C2-C95B-405E-BBC5-5F8471938A26}" destId="{686812CA-4798-4460-9C15-7594D30B1E94}" srcOrd="6" destOrd="0" presId="urn:microsoft.com/office/officeart/2005/8/layout/vProcess5"/>
    <dgm:cxn modelId="{E25E745E-815E-429C-B112-064BA36F452A}" type="presParOf" srcId="{DF8177C2-C95B-405E-BBC5-5F8471938A26}" destId="{84BFF1BB-6277-4099-8C20-4D3718AE3807}" srcOrd="7" destOrd="0" presId="urn:microsoft.com/office/officeart/2005/8/layout/vProcess5"/>
    <dgm:cxn modelId="{719A9292-073E-4F87-A6FB-D3CE39E2605B}" type="presParOf" srcId="{DF8177C2-C95B-405E-BBC5-5F8471938A26}" destId="{96926169-E196-409E-9121-623A6CBFDC40}" srcOrd="8" destOrd="0" presId="urn:microsoft.com/office/officeart/2005/8/layout/vProcess5"/>
    <dgm:cxn modelId="{19720D2A-3ADE-4F55-BA42-B76A8480F746}" type="presParOf" srcId="{DF8177C2-C95B-405E-BBC5-5F8471938A26}" destId="{DA4D65E2-FEAC-4C5C-8F71-E9D3B1B58199}" srcOrd="9" destOrd="0" presId="urn:microsoft.com/office/officeart/2005/8/layout/vProcess5"/>
    <dgm:cxn modelId="{B034855E-08FE-4BF0-966B-F2840720B2AF}" type="presParOf" srcId="{DF8177C2-C95B-405E-BBC5-5F8471938A26}" destId="{EEFA19B1-CA6F-4174-A99E-BDF220688A06}" srcOrd="10" destOrd="0" presId="urn:microsoft.com/office/officeart/2005/8/layout/vProcess5"/>
    <dgm:cxn modelId="{2538189D-E1E1-458A-B71E-9F3F25F62B93}" type="presParOf" srcId="{DF8177C2-C95B-405E-BBC5-5F8471938A26}" destId="{B7E9DCCF-63DA-45D7-81DB-EB2D78527A2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27B9DA6E-4F0B-4079-816F-8E05A4BBB44D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B4F1068-1823-41CF-B9D9-CC274743A020}">
      <dgm:prSet/>
      <dgm:spPr/>
      <dgm:t>
        <a:bodyPr/>
        <a:lstStyle/>
        <a:p>
          <a:r>
            <a:rPr lang="en-GB"/>
            <a:t>Someone who is able to act in law. </a:t>
          </a:r>
          <a:endParaRPr lang="en-US"/>
        </a:p>
      </dgm:t>
    </dgm:pt>
    <dgm:pt modelId="{837656BF-8C91-4E9E-A813-C4DC0C3DF337}" type="parTrans" cxnId="{59900759-AB35-4FE2-8193-088243667D35}">
      <dgm:prSet/>
      <dgm:spPr/>
      <dgm:t>
        <a:bodyPr/>
        <a:lstStyle/>
        <a:p>
          <a:endParaRPr lang="en-US"/>
        </a:p>
      </dgm:t>
    </dgm:pt>
    <dgm:pt modelId="{2D8A3CCD-533D-4A55-B7B0-D0B95839E58F}" type="sibTrans" cxnId="{59900759-AB35-4FE2-8193-088243667D35}">
      <dgm:prSet/>
      <dgm:spPr/>
      <dgm:t>
        <a:bodyPr/>
        <a:lstStyle/>
        <a:p>
          <a:endParaRPr lang="en-US"/>
        </a:p>
      </dgm:t>
    </dgm:pt>
    <dgm:pt modelId="{8214F7F1-DBC5-4327-BAF6-A8511D821CE7}">
      <dgm:prSet/>
      <dgm:spPr/>
      <dgm:t>
        <a:bodyPr/>
        <a:lstStyle/>
        <a:p>
          <a:r>
            <a:rPr lang="en-GB"/>
            <a:t>Examples include solicitors. </a:t>
          </a:r>
          <a:endParaRPr lang="en-US"/>
        </a:p>
      </dgm:t>
    </dgm:pt>
    <dgm:pt modelId="{0CB502CF-7138-46DA-8B63-87771FB6A999}" type="parTrans" cxnId="{3536FCA8-582C-4CA4-B2EC-1A55CA20355B}">
      <dgm:prSet/>
      <dgm:spPr/>
      <dgm:t>
        <a:bodyPr/>
        <a:lstStyle/>
        <a:p>
          <a:endParaRPr lang="en-US"/>
        </a:p>
      </dgm:t>
    </dgm:pt>
    <dgm:pt modelId="{92DE4578-EBB1-45BE-AC8C-BE87D28AA1E2}" type="sibTrans" cxnId="{3536FCA8-582C-4CA4-B2EC-1A55CA20355B}">
      <dgm:prSet/>
      <dgm:spPr/>
      <dgm:t>
        <a:bodyPr/>
        <a:lstStyle/>
        <a:p>
          <a:endParaRPr lang="en-US"/>
        </a:p>
      </dgm:t>
    </dgm:pt>
    <dgm:pt modelId="{1BB71B11-8BCE-4D6A-BA8E-CD5711F6F392}">
      <dgm:prSet/>
      <dgm:spPr/>
      <dgm:t>
        <a:bodyPr/>
        <a:lstStyle/>
        <a:p>
          <a:r>
            <a:rPr lang="en-GB"/>
            <a:t>Legal persons include organisations, companies and many more.</a:t>
          </a:r>
          <a:endParaRPr lang="en-US"/>
        </a:p>
      </dgm:t>
    </dgm:pt>
    <dgm:pt modelId="{13E359A4-7BDD-48FC-A1C1-73EB3BFA4B63}" type="parTrans" cxnId="{C6856863-C0C5-4909-8E89-C2B58456B9B1}">
      <dgm:prSet/>
      <dgm:spPr/>
      <dgm:t>
        <a:bodyPr/>
        <a:lstStyle/>
        <a:p>
          <a:endParaRPr lang="en-US"/>
        </a:p>
      </dgm:t>
    </dgm:pt>
    <dgm:pt modelId="{FC4E7534-2412-4426-90F0-05FB12AB9A71}" type="sibTrans" cxnId="{C6856863-C0C5-4909-8E89-C2B58456B9B1}">
      <dgm:prSet/>
      <dgm:spPr/>
      <dgm:t>
        <a:bodyPr/>
        <a:lstStyle/>
        <a:p>
          <a:endParaRPr lang="en-US"/>
        </a:p>
      </dgm:t>
    </dgm:pt>
    <dgm:pt modelId="{F0A7F627-5F9C-472F-AA74-C323D47BBA5F}" type="pres">
      <dgm:prSet presAssocID="{27B9DA6E-4F0B-4079-816F-8E05A4BBB44D}" presName="linear" presStyleCnt="0">
        <dgm:presLayoutVars>
          <dgm:animLvl val="lvl"/>
          <dgm:resizeHandles val="exact"/>
        </dgm:presLayoutVars>
      </dgm:prSet>
      <dgm:spPr/>
    </dgm:pt>
    <dgm:pt modelId="{057F0ED3-D511-4CE4-B352-7A0284D19F4D}" type="pres">
      <dgm:prSet presAssocID="{3B4F1068-1823-41CF-B9D9-CC274743A02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C60B194-F58E-4B71-B853-FA9F2E78C808}" type="pres">
      <dgm:prSet presAssocID="{2D8A3CCD-533D-4A55-B7B0-D0B95839E58F}" presName="spacer" presStyleCnt="0"/>
      <dgm:spPr/>
    </dgm:pt>
    <dgm:pt modelId="{3896AFF6-8440-447E-A32B-889AFEA6F14C}" type="pres">
      <dgm:prSet presAssocID="{8214F7F1-DBC5-4327-BAF6-A8511D821CE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C93283E-20E5-47EB-98F0-3BE2521C78F3}" type="pres">
      <dgm:prSet presAssocID="{92DE4578-EBB1-45BE-AC8C-BE87D28AA1E2}" presName="spacer" presStyleCnt="0"/>
      <dgm:spPr/>
    </dgm:pt>
    <dgm:pt modelId="{D29CE4CB-41B0-48C9-B71D-17BE00412759}" type="pres">
      <dgm:prSet presAssocID="{1BB71B11-8BCE-4D6A-BA8E-CD5711F6F39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6856863-C0C5-4909-8E89-C2B58456B9B1}" srcId="{27B9DA6E-4F0B-4079-816F-8E05A4BBB44D}" destId="{1BB71B11-8BCE-4D6A-BA8E-CD5711F6F392}" srcOrd="2" destOrd="0" parTransId="{13E359A4-7BDD-48FC-A1C1-73EB3BFA4B63}" sibTransId="{FC4E7534-2412-4426-90F0-05FB12AB9A71}"/>
    <dgm:cxn modelId="{59900759-AB35-4FE2-8193-088243667D35}" srcId="{27B9DA6E-4F0B-4079-816F-8E05A4BBB44D}" destId="{3B4F1068-1823-41CF-B9D9-CC274743A020}" srcOrd="0" destOrd="0" parTransId="{837656BF-8C91-4E9E-A813-C4DC0C3DF337}" sibTransId="{2D8A3CCD-533D-4A55-B7B0-D0B95839E58F}"/>
    <dgm:cxn modelId="{DB1E548B-9258-4E5C-9260-6E195FB19390}" type="presOf" srcId="{27B9DA6E-4F0B-4079-816F-8E05A4BBB44D}" destId="{F0A7F627-5F9C-472F-AA74-C323D47BBA5F}" srcOrd="0" destOrd="0" presId="urn:microsoft.com/office/officeart/2005/8/layout/vList2"/>
    <dgm:cxn modelId="{3536FCA8-582C-4CA4-B2EC-1A55CA20355B}" srcId="{27B9DA6E-4F0B-4079-816F-8E05A4BBB44D}" destId="{8214F7F1-DBC5-4327-BAF6-A8511D821CE7}" srcOrd="1" destOrd="0" parTransId="{0CB502CF-7138-46DA-8B63-87771FB6A999}" sibTransId="{92DE4578-EBB1-45BE-AC8C-BE87D28AA1E2}"/>
    <dgm:cxn modelId="{2CBA69C8-C757-4CAC-8F7B-DD003CE20275}" type="presOf" srcId="{3B4F1068-1823-41CF-B9D9-CC274743A020}" destId="{057F0ED3-D511-4CE4-B352-7A0284D19F4D}" srcOrd="0" destOrd="0" presId="urn:microsoft.com/office/officeart/2005/8/layout/vList2"/>
    <dgm:cxn modelId="{57E8EFE6-000B-4090-AFE2-3A13263FDA89}" type="presOf" srcId="{8214F7F1-DBC5-4327-BAF6-A8511D821CE7}" destId="{3896AFF6-8440-447E-A32B-889AFEA6F14C}" srcOrd="0" destOrd="0" presId="urn:microsoft.com/office/officeart/2005/8/layout/vList2"/>
    <dgm:cxn modelId="{111FBAEA-8715-4CD8-A916-77CB86A0E083}" type="presOf" srcId="{1BB71B11-8BCE-4D6A-BA8E-CD5711F6F392}" destId="{D29CE4CB-41B0-48C9-B71D-17BE00412759}" srcOrd="0" destOrd="0" presId="urn:microsoft.com/office/officeart/2005/8/layout/vList2"/>
    <dgm:cxn modelId="{A76B3954-2F07-4585-A3FD-F8F05F65740B}" type="presParOf" srcId="{F0A7F627-5F9C-472F-AA74-C323D47BBA5F}" destId="{057F0ED3-D511-4CE4-B352-7A0284D19F4D}" srcOrd="0" destOrd="0" presId="urn:microsoft.com/office/officeart/2005/8/layout/vList2"/>
    <dgm:cxn modelId="{AC9541C9-984C-466B-8CE0-4EBA7A431E3A}" type="presParOf" srcId="{F0A7F627-5F9C-472F-AA74-C323D47BBA5F}" destId="{FC60B194-F58E-4B71-B853-FA9F2E78C808}" srcOrd="1" destOrd="0" presId="urn:microsoft.com/office/officeart/2005/8/layout/vList2"/>
    <dgm:cxn modelId="{273A3BF6-103B-47E5-8D42-033AA5078926}" type="presParOf" srcId="{F0A7F627-5F9C-472F-AA74-C323D47BBA5F}" destId="{3896AFF6-8440-447E-A32B-889AFEA6F14C}" srcOrd="2" destOrd="0" presId="urn:microsoft.com/office/officeart/2005/8/layout/vList2"/>
    <dgm:cxn modelId="{D6791DD5-2860-48AE-A43A-BFDCF0E21A9D}" type="presParOf" srcId="{F0A7F627-5F9C-472F-AA74-C323D47BBA5F}" destId="{1C93283E-20E5-47EB-98F0-3BE2521C78F3}" srcOrd="3" destOrd="0" presId="urn:microsoft.com/office/officeart/2005/8/layout/vList2"/>
    <dgm:cxn modelId="{EF13B80A-C5DD-45A4-A752-682A416B0EE7}" type="presParOf" srcId="{F0A7F627-5F9C-472F-AA74-C323D47BBA5F}" destId="{D29CE4CB-41B0-48C9-B71D-17BE0041275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67006764-445C-4462-A6A2-DFE87924D7E7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8CCCA3E-7FFA-47D5-B01D-9A0B2116C8BF}">
      <dgm:prSet/>
      <dgm:spPr/>
      <dgm:t>
        <a:bodyPr/>
        <a:lstStyle/>
        <a:p>
          <a:r>
            <a:rPr lang="en-GB"/>
            <a:t>Sources of Uk law. </a:t>
          </a:r>
          <a:endParaRPr lang="en-US"/>
        </a:p>
      </dgm:t>
    </dgm:pt>
    <dgm:pt modelId="{0180919A-B828-4E2B-9514-2FFD898B00DF}" type="parTrans" cxnId="{CD6D2CB2-ED06-4D70-90ED-07642FA8BC12}">
      <dgm:prSet/>
      <dgm:spPr/>
      <dgm:t>
        <a:bodyPr/>
        <a:lstStyle/>
        <a:p>
          <a:endParaRPr lang="en-US"/>
        </a:p>
      </dgm:t>
    </dgm:pt>
    <dgm:pt modelId="{BB467D85-D3F3-4E71-91EF-4CEBB1AA8C9F}" type="sibTrans" cxnId="{CD6D2CB2-ED06-4D70-90ED-07642FA8BC12}">
      <dgm:prSet phldrT="01"/>
      <dgm:spPr/>
      <dgm:t>
        <a:bodyPr/>
        <a:lstStyle/>
        <a:p>
          <a:r>
            <a:rPr lang="en-US"/>
            <a:t>01</a:t>
          </a:r>
        </a:p>
      </dgm:t>
    </dgm:pt>
    <dgm:pt modelId="{7166F56A-8047-48B8-B9ED-24D4339C6B27}">
      <dgm:prSet/>
      <dgm:spPr/>
      <dgm:t>
        <a:bodyPr/>
        <a:lstStyle/>
        <a:p>
          <a:r>
            <a:rPr lang="en-GB"/>
            <a:t>Primary and secondary legislation. </a:t>
          </a:r>
          <a:endParaRPr lang="en-US"/>
        </a:p>
      </dgm:t>
    </dgm:pt>
    <dgm:pt modelId="{6874BE00-0B68-4431-A574-72731B11DFA0}" type="parTrans" cxnId="{281E3BFA-C324-40BC-A301-6BB060F7A062}">
      <dgm:prSet/>
      <dgm:spPr/>
      <dgm:t>
        <a:bodyPr/>
        <a:lstStyle/>
        <a:p>
          <a:endParaRPr lang="en-US"/>
        </a:p>
      </dgm:t>
    </dgm:pt>
    <dgm:pt modelId="{ECD59331-C9AB-4B8C-A5E0-25B98CC62D74}" type="sibTrans" cxnId="{281E3BFA-C324-40BC-A301-6BB060F7A062}">
      <dgm:prSet phldrT="02"/>
      <dgm:spPr/>
      <dgm:t>
        <a:bodyPr/>
        <a:lstStyle/>
        <a:p>
          <a:r>
            <a:rPr lang="en-US"/>
            <a:t>02</a:t>
          </a:r>
        </a:p>
      </dgm:t>
    </dgm:pt>
    <dgm:pt modelId="{B06643D5-3BDA-49D4-A2AD-BD57BAA08D92}">
      <dgm:prSet/>
      <dgm:spPr/>
      <dgm:t>
        <a:bodyPr/>
        <a:lstStyle/>
        <a:p>
          <a:r>
            <a:rPr lang="en-GB"/>
            <a:t>Case law/ precedent. </a:t>
          </a:r>
          <a:endParaRPr lang="en-US"/>
        </a:p>
      </dgm:t>
    </dgm:pt>
    <dgm:pt modelId="{DF5793CC-AF6B-4661-B07E-E8F32F75D670}" type="parTrans" cxnId="{40E06D6D-203A-4CA1-B1FF-4022F96D700D}">
      <dgm:prSet/>
      <dgm:spPr/>
      <dgm:t>
        <a:bodyPr/>
        <a:lstStyle/>
        <a:p>
          <a:endParaRPr lang="en-US"/>
        </a:p>
      </dgm:t>
    </dgm:pt>
    <dgm:pt modelId="{F281F322-AFFD-4B49-8C46-BE1C7713D491}" type="sibTrans" cxnId="{40E06D6D-203A-4CA1-B1FF-4022F96D700D}">
      <dgm:prSet phldrT="03"/>
      <dgm:spPr/>
      <dgm:t>
        <a:bodyPr/>
        <a:lstStyle/>
        <a:p>
          <a:r>
            <a:rPr lang="en-US"/>
            <a:t>03</a:t>
          </a:r>
        </a:p>
      </dgm:t>
    </dgm:pt>
    <dgm:pt modelId="{C4C5B415-17C4-413D-8A5C-5E08F53F9F1B}">
      <dgm:prSet/>
      <dgm:spPr/>
      <dgm:t>
        <a:bodyPr/>
        <a:lstStyle/>
        <a:p>
          <a:r>
            <a:rPr lang="en-GB"/>
            <a:t>International law. </a:t>
          </a:r>
          <a:endParaRPr lang="en-US"/>
        </a:p>
      </dgm:t>
    </dgm:pt>
    <dgm:pt modelId="{643C5846-C467-470F-94FF-1ADFE70BDD1E}" type="parTrans" cxnId="{87529CB0-D3FC-4EB1-A589-3A274872ADD6}">
      <dgm:prSet/>
      <dgm:spPr/>
      <dgm:t>
        <a:bodyPr/>
        <a:lstStyle/>
        <a:p>
          <a:endParaRPr lang="en-US"/>
        </a:p>
      </dgm:t>
    </dgm:pt>
    <dgm:pt modelId="{42439D00-01E1-4151-92EB-151C6C45765F}" type="sibTrans" cxnId="{87529CB0-D3FC-4EB1-A589-3A274872ADD6}">
      <dgm:prSet phldrT="04"/>
      <dgm:spPr/>
      <dgm:t>
        <a:bodyPr/>
        <a:lstStyle/>
        <a:p>
          <a:r>
            <a:rPr lang="en-US"/>
            <a:t>04</a:t>
          </a:r>
        </a:p>
      </dgm:t>
    </dgm:pt>
    <dgm:pt modelId="{4E43D648-CC8A-45D0-8DC9-A806D2303F6B}">
      <dgm:prSet/>
      <dgm:spPr/>
      <dgm:t>
        <a:bodyPr/>
        <a:lstStyle/>
        <a:p>
          <a:r>
            <a:rPr lang="en-GB"/>
            <a:t>ECHR. </a:t>
          </a:r>
          <a:endParaRPr lang="en-US"/>
        </a:p>
      </dgm:t>
    </dgm:pt>
    <dgm:pt modelId="{1D56B47C-FA13-4CC5-8729-398F82BDA0C8}" type="parTrans" cxnId="{7C4E45AB-E0C5-4F8E-91CA-DD60C3B83700}">
      <dgm:prSet/>
      <dgm:spPr/>
      <dgm:t>
        <a:bodyPr/>
        <a:lstStyle/>
        <a:p>
          <a:endParaRPr lang="en-US"/>
        </a:p>
      </dgm:t>
    </dgm:pt>
    <dgm:pt modelId="{C37BCB69-5543-4F8B-97A9-1741A9326618}" type="sibTrans" cxnId="{7C4E45AB-E0C5-4F8E-91CA-DD60C3B83700}">
      <dgm:prSet phldrT="05"/>
      <dgm:spPr/>
      <dgm:t>
        <a:bodyPr/>
        <a:lstStyle/>
        <a:p>
          <a:r>
            <a:rPr lang="en-US"/>
            <a:t>05</a:t>
          </a:r>
        </a:p>
      </dgm:t>
    </dgm:pt>
    <dgm:pt modelId="{770A042D-039F-419E-9D2D-E68089C1313F}" type="pres">
      <dgm:prSet presAssocID="{67006764-445C-4462-A6A2-DFE87924D7E7}" presName="Name0" presStyleCnt="0">
        <dgm:presLayoutVars>
          <dgm:animLvl val="lvl"/>
          <dgm:resizeHandles val="exact"/>
        </dgm:presLayoutVars>
      </dgm:prSet>
      <dgm:spPr/>
    </dgm:pt>
    <dgm:pt modelId="{D294A4AD-73F8-43EB-B939-ABACA8FF4CAC}" type="pres">
      <dgm:prSet presAssocID="{18CCCA3E-7FFA-47D5-B01D-9A0B2116C8BF}" presName="compositeNode" presStyleCnt="0">
        <dgm:presLayoutVars>
          <dgm:bulletEnabled val="1"/>
        </dgm:presLayoutVars>
      </dgm:prSet>
      <dgm:spPr/>
    </dgm:pt>
    <dgm:pt modelId="{9A2F68B4-BEF3-46FF-8933-7EC3388BA235}" type="pres">
      <dgm:prSet presAssocID="{18CCCA3E-7FFA-47D5-B01D-9A0B2116C8BF}" presName="bgRect" presStyleLbl="alignNode1" presStyleIdx="0" presStyleCnt="5"/>
      <dgm:spPr/>
    </dgm:pt>
    <dgm:pt modelId="{4D697DD8-8CD0-4FE2-A728-B2C5D6CA69B5}" type="pres">
      <dgm:prSet presAssocID="{BB467D85-D3F3-4E71-91EF-4CEBB1AA8C9F}" presName="sibTransNodeRect" presStyleLbl="alignNode1" presStyleIdx="0" presStyleCnt="5">
        <dgm:presLayoutVars>
          <dgm:chMax val="0"/>
          <dgm:bulletEnabled val="1"/>
        </dgm:presLayoutVars>
      </dgm:prSet>
      <dgm:spPr/>
    </dgm:pt>
    <dgm:pt modelId="{A4FA8B5D-EB16-4782-A971-4C539E33E071}" type="pres">
      <dgm:prSet presAssocID="{18CCCA3E-7FFA-47D5-B01D-9A0B2116C8BF}" presName="nodeRect" presStyleLbl="alignNode1" presStyleIdx="0" presStyleCnt="5">
        <dgm:presLayoutVars>
          <dgm:bulletEnabled val="1"/>
        </dgm:presLayoutVars>
      </dgm:prSet>
      <dgm:spPr/>
    </dgm:pt>
    <dgm:pt modelId="{AEEB0BEE-19C0-423C-97F7-A030AE462060}" type="pres">
      <dgm:prSet presAssocID="{BB467D85-D3F3-4E71-91EF-4CEBB1AA8C9F}" presName="sibTrans" presStyleCnt="0"/>
      <dgm:spPr/>
    </dgm:pt>
    <dgm:pt modelId="{A239415F-F6C4-4B23-A301-02E2352AE3FA}" type="pres">
      <dgm:prSet presAssocID="{7166F56A-8047-48B8-B9ED-24D4339C6B27}" presName="compositeNode" presStyleCnt="0">
        <dgm:presLayoutVars>
          <dgm:bulletEnabled val="1"/>
        </dgm:presLayoutVars>
      </dgm:prSet>
      <dgm:spPr/>
    </dgm:pt>
    <dgm:pt modelId="{D3D80697-FCC6-4EE7-B56C-93D5A39DDAEC}" type="pres">
      <dgm:prSet presAssocID="{7166F56A-8047-48B8-B9ED-24D4339C6B27}" presName="bgRect" presStyleLbl="alignNode1" presStyleIdx="1" presStyleCnt="5"/>
      <dgm:spPr/>
    </dgm:pt>
    <dgm:pt modelId="{390508F3-0784-4A76-A163-745016754B9B}" type="pres">
      <dgm:prSet presAssocID="{ECD59331-C9AB-4B8C-A5E0-25B98CC62D74}" presName="sibTransNodeRect" presStyleLbl="alignNode1" presStyleIdx="1" presStyleCnt="5">
        <dgm:presLayoutVars>
          <dgm:chMax val="0"/>
          <dgm:bulletEnabled val="1"/>
        </dgm:presLayoutVars>
      </dgm:prSet>
      <dgm:spPr/>
    </dgm:pt>
    <dgm:pt modelId="{B0936541-FB69-4997-806D-ECB10F8DC19B}" type="pres">
      <dgm:prSet presAssocID="{7166F56A-8047-48B8-B9ED-24D4339C6B27}" presName="nodeRect" presStyleLbl="alignNode1" presStyleIdx="1" presStyleCnt="5">
        <dgm:presLayoutVars>
          <dgm:bulletEnabled val="1"/>
        </dgm:presLayoutVars>
      </dgm:prSet>
      <dgm:spPr/>
    </dgm:pt>
    <dgm:pt modelId="{52EAE487-55B9-4EA5-8253-5F4074E86B57}" type="pres">
      <dgm:prSet presAssocID="{ECD59331-C9AB-4B8C-A5E0-25B98CC62D74}" presName="sibTrans" presStyleCnt="0"/>
      <dgm:spPr/>
    </dgm:pt>
    <dgm:pt modelId="{B6C5DF9E-017E-447B-A591-AF71409CC01B}" type="pres">
      <dgm:prSet presAssocID="{B06643D5-3BDA-49D4-A2AD-BD57BAA08D92}" presName="compositeNode" presStyleCnt="0">
        <dgm:presLayoutVars>
          <dgm:bulletEnabled val="1"/>
        </dgm:presLayoutVars>
      </dgm:prSet>
      <dgm:spPr/>
    </dgm:pt>
    <dgm:pt modelId="{A48AF6FF-BDC1-4900-A285-8FEFE45D5BB9}" type="pres">
      <dgm:prSet presAssocID="{B06643D5-3BDA-49D4-A2AD-BD57BAA08D92}" presName="bgRect" presStyleLbl="alignNode1" presStyleIdx="2" presStyleCnt="5"/>
      <dgm:spPr/>
    </dgm:pt>
    <dgm:pt modelId="{D5413EDB-D9B2-4CE0-BE4C-428F0FBCEF82}" type="pres">
      <dgm:prSet presAssocID="{F281F322-AFFD-4B49-8C46-BE1C7713D491}" presName="sibTransNodeRect" presStyleLbl="alignNode1" presStyleIdx="2" presStyleCnt="5">
        <dgm:presLayoutVars>
          <dgm:chMax val="0"/>
          <dgm:bulletEnabled val="1"/>
        </dgm:presLayoutVars>
      </dgm:prSet>
      <dgm:spPr/>
    </dgm:pt>
    <dgm:pt modelId="{58C48433-3848-45FC-BC97-7286D5499DBE}" type="pres">
      <dgm:prSet presAssocID="{B06643D5-3BDA-49D4-A2AD-BD57BAA08D92}" presName="nodeRect" presStyleLbl="alignNode1" presStyleIdx="2" presStyleCnt="5">
        <dgm:presLayoutVars>
          <dgm:bulletEnabled val="1"/>
        </dgm:presLayoutVars>
      </dgm:prSet>
      <dgm:spPr/>
    </dgm:pt>
    <dgm:pt modelId="{FAEF81F2-B200-4988-89D6-CB5C64C02D75}" type="pres">
      <dgm:prSet presAssocID="{F281F322-AFFD-4B49-8C46-BE1C7713D491}" presName="sibTrans" presStyleCnt="0"/>
      <dgm:spPr/>
    </dgm:pt>
    <dgm:pt modelId="{C4102F1D-1333-4A0F-8015-544612307AC1}" type="pres">
      <dgm:prSet presAssocID="{C4C5B415-17C4-413D-8A5C-5E08F53F9F1B}" presName="compositeNode" presStyleCnt="0">
        <dgm:presLayoutVars>
          <dgm:bulletEnabled val="1"/>
        </dgm:presLayoutVars>
      </dgm:prSet>
      <dgm:spPr/>
    </dgm:pt>
    <dgm:pt modelId="{9605AAFB-A331-4F39-B0B2-DBEEBCBA24D8}" type="pres">
      <dgm:prSet presAssocID="{C4C5B415-17C4-413D-8A5C-5E08F53F9F1B}" presName="bgRect" presStyleLbl="alignNode1" presStyleIdx="3" presStyleCnt="5"/>
      <dgm:spPr/>
    </dgm:pt>
    <dgm:pt modelId="{C81D4449-11A0-4B1E-A05F-8C165BBD635A}" type="pres">
      <dgm:prSet presAssocID="{42439D00-01E1-4151-92EB-151C6C45765F}" presName="sibTransNodeRect" presStyleLbl="alignNode1" presStyleIdx="3" presStyleCnt="5">
        <dgm:presLayoutVars>
          <dgm:chMax val="0"/>
          <dgm:bulletEnabled val="1"/>
        </dgm:presLayoutVars>
      </dgm:prSet>
      <dgm:spPr/>
    </dgm:pt>
    <dgm:pt modelId="{5B2558A7-9EAC-47F4-9560-92983F7F68D3}" type="pres">
      <dgm:prSet presAssocID="{C4C5B415-17C4-413D-8A5C-5E08F53F9F1B}" presName="nodeRect" presStyleLbl="alignNode1" presStyleIdx="3" presStyleCnt="5">
        <dgm:presLayoutVars>
          <dgm:bulletEnabled val="1"/>
        </dgm:presLayoutVars>
      </dgm:prSet>
      <dgm:spPr/>
    </dgm:pt>
    <dgm:pt modelId="{2006FEED-BB69-4F28-8215-B18C091CC1FE}" type="pres">
      <dgm:prSet presAssocID="{42439D00-01E1-4151-92EB-151C6C45765F}" presName="sibTrans" presStyleCnt="0"/>
      <dgm:spPr/>
    </dgm:pt>
    <dgm:pt modelId="{F1F14E73-2D30-483B-A064-B3A842A0F3D0}" type="pres">
      <dgm:prSet presAssocID="{4E43D648-CC8A-45D0-8DC9-A806D2303F6B}" presName="compositeNode" presStyleCnt="0">
        <dgm:presLayoutVars>
          <dgm:bulletEnabled val="1"/>
        </dgm:presLayoutVars>
      </dgm:prSet>
      <dgm:spPr/>
    </dgm:pt>
    <dgm:pt modelId="{F16DF55F-6919-43FB-8C9B-5C3E6BB6530E}" type="pres">
      <dgm:prSet presAssocID="{4E43D648-CC8A-45D0-8DC9-A806D2303F6B}" presName="bgRect" presStyleLbl="alignNode1" presStyleIdx="4" presStyleCnt="5"/>
      <dgm:spPr/>
    </dgm:pt>
    <dgm:pt modelId="{74667A18-5524-4469-95E7-5569BB908E4C}" type="pres">
      <dgm:prSet presAssocID="{C37BCB69-5543-4F8B-97A9-1741A9326618}" presName="sibTransNodeRect" presStyleLbl="alignNode1" presStyleIdx="4" presStyleCnt="5">
        <dgm:presLayoutVars>
          <dgm:chMax val="0"/>
          <dgm:bulletEnabled val="1"/>
        </dgm:presLayoutVars>
      </dgm:prSet>
      <dgm:spPr/>
    </dgm:pt>
    <dgm:pt modelId="{661701BF-CCB3-4E09-903F-A339CAC9FFF3}" type="pres">
      <dgm:prSet presAssocID="{4E43D648-CC8A-45D0-8DC9-A806D2303F6B}" presName="nodeRect" presStyleLbl="alignNode1" presStyleIdx="4" presStyleCnt="5">
        <dgm:presLayoutVars>
          <dgm:bulletEnabled val="1"/>
        </dgm:presLayoutVars>
      </dgm:prSet>
      <dgm:spPr/>
    </dgm:pt>
  </dgm:ptLst>
  <dgm:cxnLst>
    <dgm:cxn modelId="{2C801822-C5EC-4CD0-A84D-696D1384C292}" type="presOf" srcId="{B06643D5-3BDA-49D4-A2AD-BD57BAA08D92}" destId="{58C48433-3848-45FC-BC97-7286D5499DBE}" srcOrd="1" destOrd="0" presId="urn:microsoft.com/office/officeart/2016/7/layout/LinearBlockProcessNumbered"/>
    <dgm:cxn modelId="{44868E28-EBD6-4CC2-B82E-8A91A05AB72E}" type="presOf" srcId="{18CCCA3E-7FFA-47D5-B01D-9A0B2116C8BF}" destId="{9A2F68B4-BEF3-46FF-8933-7EC3388BA235}" srcOrd="0" destOrd="0" presId="urn:microsoft.com/office/officeart/2016/7/layout/LinearBlockProcessNumbered"/>
    <dgm:cxn modelId="{A17A1532-030C-4182-8DCE-B4BC6E1BC7A6}" type="presOf" srcId="{67006764-445C-4462-A6A2-DFE87924D7E7}" destId="{770A042D-039F-419E-9D2D-E68089C1313F}" srcOrd="0" destOrd="0" presId="urn:microsoft.com/office/officeart/2016/7/layout/LinearBlockProcessNumbered"/>
    <dgm:cxn modelId="{74CB6B32-1312-4233-A82D-3B80E58165EC}" type="presOf" srcId="{C37BCB69-5543-4F8B-97A9-1741A9326618}" destId="{74667A18-5524-4469-95E7-5569BB908E4C}" srcOrd="0" destOrd="0" presId="urn:microsoft.com/office/officeart/2016/7/layout/LinearBlockProcessNumbered"/>
    <dgm:cxn modelId="{E1A41136-C97D-4DF8-907A-A907845242AD}" type="presOf" srcId="{C4C5B415-17C4-413D-8A5C-5E08F53F9F1B}" destId="{9605AAFB-A331-4F39-B0B2-DBEEBCBA24D8}" srcOrd="0" destOrd="0" presId="urn:microsoft.com/office/officeart/2016/7/layout/LinearBlockProcessNumbered"/>
    <dgm:cxn modelId="{3C935E4A-4C58-434A-8BE5-FF10FE8480A9}" type="presOf" srcId="{4E43D648-CC8A-45D0-8DC9-A806D2303F6B}" destId="{F16DF55F-6919-43FB-8C9B-5C3E6BB6530E}" srcOrd="0" destOrd="0" presId="urn:microsoft.com/office/officeart/2016/7/layout/LinearBlockProcessNumbered"/>
    <dgm:cxn modelId="{40E06D6D-203A-4CA1-B1FF-4022F96D700D}" srcId="{67006764-445C-4462-A6A2-DFE87924D7E7}" destId="{B06643D5-3BDA-49D4-A2AD-BD57BAA08D92}" srcOrd="2" destOrd="0" parTransId="{DF5793CC-AF6B-4661-B07E-E8F32F75D670}" sibTransId="{F281F322-AFFD-4B49-8C46-BE1C7713D491}"/>
    <dgm:cxn modelId="{F6AFE96E-048C-4A7A-A13E-D503741CAC5B}" type="presOf" srcId="{42439D00-01E1-4151-92EB-151C6C45765F}" destId="{C81D4449-11A0-4B1E-A05F-8C165BBD635A}" srcOrd="0" destOrd="0" presId="urn:microsoft.com/office/officeart/2016/7/layout/LinearBlockProcessNumbered"/>
    <dgm:cxn modelId="{F436F173-F039-4B61-98C2-5E3525C23674}" type="presOf" srcId="{BB467D85-D3F3-4E71-91EF-4CEBB1AA8C9F}" destId="{4D697DD8-8CD0-4FE2-A728-B2C5D6CA69B5}" srcOrd="0" destOrd="0" presId="urn:microsoft.com/office/officeart/2016/7/layout/LinearBlockProcessNumbered"/>
    <dgm:cxn modelId="{6A4B067A-B4D7-4BF4-9D8B-F9F3DD348A06}" type="presOf" srcId="{B06643D5-3BDA-49D4-A2AD-BD57BAA08D92}" destId="{A48AF6FF-BDC1-4900-A285-8FEFE45D5BB9}" srcOrd="0" destOrd="0" presId="urn:microsoft.com/office/officeart/2016/7/layout/LinearBlockProcessNumbered"/>
    <dgm:cxn modelId="{11216D88-4747-4AC3-AE6B-EEA795E5E4C0}" type="presOf" srcId="{18CCCA3E-7FFA-47D5-B01D-9A0B2116C8BF}" destId="{A4FA8B5D-EB16-4782-A971-4C539E33E071}" srcOrd="1" destOrd="0" presId="urn:microsoft.com/office/officeart/2016/7/layout/LinearBlockProcessNumbered"/>
    <dgm:cxn modelId="{3204BB88-5215-49FD-9ABA-1FF48A2D0F3A}" type="presOf" srcId="{F281F322-AFFD-4B49-8C46-BE1C7713D491}" destId="{D5413EDB-D9B2-4CE0-BE4C-428F0FBCEF82}" srcOrd="0" destOrd="0" presId="urn:microsoft.com/office/officeart/2016/7/layout/LinearBlockProcessNumbered"/>
    <dgm:cxn modelId="{104F0F8C-DCFD-4090-AB3F-40C63C6EFB64}" type="presOf" srcId="{ECD59331-C9AB-4B8C-A5E0-25B98CC62D74}" destId="{390508F3-0784-4A76-A163-745016754B9B}" srcOrd="0" destOrd="0" presId="urn:microsoft.com/office/officeart/2016/7/layout/LinearBlockProcessNumbered"/>
    <dgm:cxn modelId="{7C4E45AB-E0C5-4F8E-91CA-DD60C3B83700}" srcId="{67006764-445C-4462-A6A2-DFE87924D7E7}" destId="{4E43D648-CC8A-45D0-8DC9-A806D2303F6B}" srcOrd="4" destOrd="0" parTransId="{1D56B47C-FA13-4CC5-8729-398F82BDA0C8}" sibTransId="{C37BCB69-5543-4F8B-97A9-1741A9326618}"/>
    <dgm:cxn modelId="{87529CB0-D3FC-4EB1-A589-3A274872ADD6}" srcId="{67006764-445C-4462-A6A2-DFE87924D7E7}" destId="{C4C5B415-17C4-413D-8A5C-5E08F53F9F1B}" srcOrd="3" destOrd="0" parTransId="{643C5846-C467-470F-94FF-1ADFE70BDD1E}" sibTransId="{42439D00-01E1-4151-92EB-151C6C45765F}"/>
    <dgm:cxn modelId="{CD6D2CB2-ED06-4D70-90ED-07642FA8BC12}" srcId="{67006764-445C-4462-A6A2-DFE87924D7E7}" destId="{18CCCA3E-7FFA-47D5-B01D-9A0B2116C8BF}" srcOrd="0" destOrd="0" parTransId="{0180919A-B828-4E2B-9514-2FFD898B00DF}" sibTransId="{BB467D85-D3F3-4E71-91EF-4CEBB1AA8C9F}"/>
    <dgm:cxn modelId="{EE7BBFB6-3BB2-4E44-93E6-008F3935FFA9}" type="presOf" srcId="{4E43D648-CC8A-45D0-8DC9-A806D2303F6B}" destId="{661701BF-CCB3-4E09-903F-A339CAC9FFF3}" srcOrd="1" destOrd="0" presId="urn:microsoft.com/office/officeart/2016/7/layout/LinearBlockProcessNumbered"/>
    <dgm:cxn modelId="{DCB323D8-987C-4EBB-8132-04D18F14DA2E}" type="presOf" srcId="{7166F56A-8047-48B8-B9ED-24D4339C6B27}" destId="{B0936541-FB69-4997-806D-ECB10F8DC19B}" srcOrd="1" destOrd="0" presId="urn:microsoft.com/office/officeart/2016/7/layout/LinearBlockProcessNumbered"/>
    <dgm:cxn modelId="{CA044CED-9D42-4032-858D-458D62CA25E6}" type="presOf" srcId="{C4C5B415-17C4-413D-8A5C-5E08F53F9F1B}" destId="{5B2558A7-9EAC-47F4-9560-92983F7F68D3}" srcOrd="1" destOrd="0" presId="urn:microsoft.com/office/officeart/2016/7/layout/LinearBlockProcessNumbered"/>
    <dgm:cxn modelId="{FE2C60F7-14F3-40F7-B443-B7F631AF2072}" type="presOf" srcId="{7166F56A-8047-48B8-B9ED-24D4339C6B27}" destId="{D3D80697-FCC6-4EE7-B56C-93D5A39DDAEC}" srcOrd="0" destOrd="0" presId="urn:microsoft.com/office/officeart/2016/7/layout/LinearBlockProcessNumbered"/>
    <dgm:cxn modelId="{281E3BFA-C324-40BC-A301-6BB060F7A062}" srcId="{67006764-445C-4462-A6A2-DFE87924D7E7}" destId="{7166F56A-8047-48B8-B9ED-24D4339C6B27}" srcOrd="1" destOrd="0" parTransId="{6874BE00-0B68-4431-A574-72731B11DFA0}" sibTransId="{ECD59331-C9AB-4B8C-A5E0-25B98CC62D74}"/>
    <dgm:cxn modelId="{9DD37FEC-6DAC-4136-A0EA-102B88BA1C5E}" type="presParOf" srcId="{770A042D-039F-419E-9D2D-E68089C1313F}" destId="{D294A4AD-73F8-43EB-B939-ABACA8FF4CAC}" srcOrd="0" destOrd="0" presId="urn:microsoft.com/office/officeart/2016/7/layout/LinearBlockProcessNumbered"/>
    <dgm:cxn modelId="{34B3CA7E-A2D2-453A-A8BF-829FC7742D94}" type="presParOf" srcId="{D294A4AD-73F8-43EB-B939-ABACA8FF4CAC}" destId="{9A2F68B4-BEF3-46FF-8933-7EC3388BA235}" srcOrd="0" destOrd="0" presId="urn:microsoft.com/office/officeart/2016/7/layout/LinearBlockProcessNumbered"/>
    <dgm:cxn modelId="{59DA2D69-ECBE-4DA3-8C95-CBC2DF8FF8F3}" type="presParOf" srcId="{D294A4AD-73F8-43EB-B939-ABACA8FF4CAC}" destId="{4D697DD8-8CD0-4FE2-A728-B2C5D6CA69B5}" srcOrd="1" destOrd="0" presId="urn:microsoft.com/office/officeart/2016/7/layout/LinearBlockProcessNumbered"/>
    <dgm:cxn modelId="{E979DF58-32BD-4355-A409-8B5EDAAE527D}" type="presParOf" srcId="{D294A4AD-73F8-43EB-B939-ABACA8FF4CAC}" destId="{A4FA8B5D-EB16-4782-A971-4C539E33E071}" srcOrd="2" destOrd="0" presId="urn:microsoft.com/office/officeart/2016/7/layout/LinearBlockProcessNumbered"/>
    <dgm:cxn modelId="{5978CC2A-89BD-4F35-85CB-C77AB9B8582C}" type="presParOf" srcId="{770A042D-039F-419E-9D2D-E68089C1313F}" destId="{AEEB0BEE-19C0-423C-97F7-A030AE462060}" srcOrd="1" destOrd="0" presId="urn:microsoft.com/office/officeart/2016/7/layout/LinearBlockProcessNumbered"/>
    <dgm:cxn modelId="{9CC00DE5-5C38-4E5C-BA6A-66829F344F85}" type="presParOf" srcId="{770A042D-039F-419E-9D2D-E68089C1313F}" destId="{A239415F-F6C4-4B23-A301-02E2352AE3FA}" srcOrd="2" destOrd="0" presId="urn:microsoft.com/office/officeart/2016/7/layout/LinearBlockProcessNumbered"/>
    <dgm:cxn modelId="{BC49E51C-D459-45AC-A317-0DCF93483C71}" type="presParOf" srcId="{A239415F-F6C4-4B23-A301-02E2352AE3FA}" destId="{D3D80697-FCC6-4EE7-B56C-93D5A39DDAEC}" srcOrd="0" destOrd="0" presId="urn:microsoft.com/office/officeart/2016/7/layout/LinearBlockProcessNumbered"/>
    <dgm:cxn modelId="{2668607C-B7B6-4784-9B0A-35213F9E0FAF}" type="presParOf" srcId="{A239415F-F6C4-4B23-A301-02E2352AE3FA}" destId="{390508F3-0784-4A76-A163-745016754B9B}" srcOrd="1" destOrd="0" presId="urn:microsoft.com/office/officeart/2016/7/layout/LinearBlockProcessNumbered"/>
    <dgm:cxn modelId="{F757BB71-53EF-41A3-8EE7-2DF113DB2FDB}" type="presParOf" srcId="{A239415F-F6C4-4B23-A301-02E2352AE3FA}" destId="{B0936541-FB69-4997-806D-ECB10F8DC19B}" srcOrd="2" destOrd="0" presId="urn:microsoft.com/office/officeart/2016/7/layout/LinearBlockProcessNumbered"/>
    <dgm:cxn modelId="{D3B42F6F-6DCF-4CD6-9FC5-331474F547BC}" type="presParOf" srcId="{770A042D-039F-419E-9D2D-E68089C1313F}" destId="{52EAE487-55B9-4EA5-8253-5F4074E86B57}" srcOrd="3" destOrd="0" presId="urn:microsoft.com/office/officeart/2016/7/layout/LinearBlockProcessNumbered"/>
    <dgm:cxn modelId="{3B75417D-8B4D-478B-AE56-A9BDA29B65DB}" type="presParOf" srcId="{770A042D-039F-419E-9D2D-E68089C1313F}" destId="{B6C5DF9E-017E-447B-A591-AF71409CC01B}" srcOrd="4" destOrd="0" presId="urn:microsoft.com/office/officeart/2016/7/layout/LinearBlockProcessNumbered"/>
    <dgm:cxn modelId="{C9BC3289-0016-4E60-AFE7-721688DE72C0}" type="presParOf" srcId="{B6C5DF9E-017E-447B-A591-AF71409CC01B}" destId="{A48AF6FF-BDC1-4900-A285-8FEFE45D5BB9}" srcOrd="0" destOrd="0" presId="urn:microsoft.com/office/officeart/2016/7/layout/LinearBlockProcessNumbered"/>
    <dgm:cxn modelId="{742E8816-9FFD-4BA4-A415-A71F4AA8D2B4}" type="presParOf" srcId="{B6C5DF9E-017E-447B-A591-AF71409CC01B}" destId="{D5413EDB-D9B2-4CE0-BE4C-428F0FBCEF82}" srcOrd="1" destOrd="0" presId="urn:microsoft.com/office/officeart/2016/7/layout/LinearBlockProcessNumbered"/>
    <dgm:cxn modelId="{4AB506AD-06CE-4EDA-8B94-09F6D612B4E2}" type="presParOf" srcId="{B6C5DF9E-017E-447B-A591-AF71409CC01B}" destId="{58C48433-3848-45FC-BC97-7286D5499DBE}" srcOrd="2" destOrd="0" presId="urn:microsoft.com/office/officeart/2016/7/layout/LinearBlockProcessNumbered"/>
    <dgm:cxn modelId="{5EBC6A0F-21AE-4EF0-9C72-7F2858AD5A86}" type="presParOf" srcId="{770A042D-039F-419E-9D2D-E68089C1313F}" destId="{FAEF81F2-B200-4988-89D6-CB5C64C02D75}" srcOrd="5" destOrd="0" presId="urn:microsoft.com/office/officeart/2016/7/layout/LinearBlockProcessNumbered"/>
    <dgm:cxn modelId="{2DD9C2C1-7F4E-48D1-A24C-F65360A5FF20}" type="presParOf" srcId="{770A042D-039F-419E-9D2D-E68089C1313F}" destId="{C4102F1D-1333-4A0F-8015-544612307AC1}" srcOrd="6" destOrd="0" presId="urn:microsoft.com/office/officeart/2016/7/layout/LinearBlockProcessNumbered"/>
    <dgm:cxn modelId="{8A16DD9B-0B8E-4458-93DB-9FA2FEC7C45A}" type="presParOf" srcId="{C4102F1D-1333-4A0F-8015-544612307AC1}" destId="{9605AAFB-A331-4F39-B0B2-DBEEBCBA24D8}" srcOrd="0" destOrd="0" presId="urn:microsoft.com/office/officeart/2016/7/layout/LinearBlockProcessNumbered"/>
    <dgm:cxn modelId="{D2FD571C-84E3-47DA-A8BB-BC29081FAF93}" type="presParOf" srcId="{C4102F1D-1333-4A0F-8015-544612307AC1}" destId="{C81D4449-11A0-4B1E-A05F-8C165BBD635A}" srcOrd="1" destOrd="0" presId="urn:microsoft.com/office/officeart/2016/7/layout/LinearBlockProcessNumbered"/>
    <dgm:cxn modelId="{78544546-D371-496D-86AB-A15D2ABA1861}" type="presParOf" srcId="{C4102F1D-1333-4A0F-8015-544612307AC1}" destId="{5B2558A7-9EAC-47F4-9560-92983F7F68D3}" srcOrd="2" destOrd="0" presId="urn:microsoft.com/office/officeart/2016/7/layout/LinearBlockProcessNumbered"/>
    <dgm:cxn modelId="{F83B488A-CC03-451F-B464-0CCB2354395A}" type="presParOf" srcId="{770A042D-039F-419E-9D2D-E68089C1313F}" destId="{2006FEED-BB69-4F28-8215-B18C091CC1FE}" srcOrd="7" destOrd="0" presId="urn:microsoft.com/office/officeart/2016/7/layout/LinearBlockProcessNumbered"/>
    <dgm:cxn modelId="{7D4B749A-C1F1-4E91-ACC7-B74ABE2B20C0}" type="presParOf" srcId="{770A042D-039F-419E-9D2D-E68089C1313F}" destId="{F1F14E73-2D30-483B-A064-B3A842A0F3D0}" srcOrd="8" destOrd="0" presId="urn:microsoft.com/office/officeart/2016/7/layout/LinearBlockProcessNumbered"/>
    <dgm:cxn modelId="{2ADF06D7-B54B-4988-93F5-E634783045EC}" type="presParOf" srcId="{F1F14E73-2D30-483B-A064-B3A842A0F3D0}" destId="{F16DF55F-6919-43FB-8C9B-5C3E6BB6530E}" srcOrd="0" destOrd="0" presId="urn:microsoft.com/office/officeart/2016/7/layout/LinearBlockProcessNumbered"/>
    <dgm:cxn modelId="{535E3583-0C26-4C03-95F2-FA459741381D}" type="presParOf" srcId="{F1F14E73-2D30-483B-A064-B3A842A0F3D0}" destId="{74667A18-5524-4469-95E7-5569BB908E4C}" srcOrd="1" destOrd="0" presId="urn:microsoft.com/office/officeart/2016/7/layout/LinearBlockProcessNumbered"/>
    <dgm:cxn modelId="{AF61B838-5017-4B76-B492-57BC7E00963A}" type="presParOf" srcId="{F1F14E73-2D30-483B-A064-B3A842A0F3D0}" destId="{661701BF-CCB3-4E09-903F-A339CAC9FFF3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B7C836-408E-43D6-B410-FC85387C48F7}">
      <dsp:nvSpPr>
        <dsp:cNvPr id="0" name=""/>
        <dsp:cNvSpPr/>
      </dsp:nvSpPr>
      <dsp:spPr>
        <a:xfrm>
          <a:off x="2580828" y="474021"/>
          <a:ext cx="36738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7383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54570" y="517751"/>
        <a:ext cx="19899" cy="3979"/>
      </dsp:txXfrm>
    </dsp:sp>
    <dsp:sp modelId="{D0A8CE41-FDB2-43E6-BD63-FAA4014162C7}">
      <dsp:nvSpPr>
        <dsp:cNvPr id="0" name=""/>
        <dsp:cNvSpPr/>
      </dsp:nvSpPr>
      <dsp:spPr>
        <a:xfrm>
          <a:off x="852265" y="632"/>
          <a:ext cx="1730363" cy="10382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789" tIns="89001" rIns="84789" bIns="89001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Aims and Learning Objectives</a:t>
          </a:r>
          <a:endParaRPr lang="en-US" sz="1900" kern="1200" dirty="0"/>
        </a:p>
      </dsp:txBody>
      <dsp:txXfrm>
        <a:off x="852265" y="632"/>
        <a:ext cx="1730363" cy="1038217"/>
      </dsp:txXfrm>
    </dsp:sp>
    <dsp:sp modelId="{2D7BA725-5D33-472A-8D40-83E885E3BFB4}">
      <dsp:nvSpPr>
        <dsp:cNvPr id="0" name=""/>
        <dsp:cNvSpPr/>
      </dsp:nvSpPr>
      <dsp:spPr>
        <a:xfrm>
          <a:off x="1717446" y="1037050"/>
          <a:ext cx="2128346" cy="367383"/>
        </a:xfrm>
        <a:custGeom>
          <a:avLst/>
          <a:gdLst/>
          <a:ahLst/>
          <a:cxnLst/>
          <a:rect l="0" t="0" r="0" b="0"/>
          <a:pathLst>
            <a:path>
              <a:moveTo>
                <a:pt x="2128346" y="0"/>
              </a:moveTo>
              <a:lnTo>
                <a:pt x="2128346" y="200791"/>
              </a:lnTo>
              <a:lnTo>
                <a:pt x="0" y="200791"/>
              </a:lnTo>
              <a:lnTo>
                <a:pt x="0" y="367383"/>
              </a:lnTo>
            </a:path>
          </a:pathLst>
        </a:custGeom>
        <a:noFill/>
        <a:ln w="6350" cap="flat" cmpd="sng" algn="ctr">
          <a:solidFill>
            <a:schemeClr val="accent2">
              <a:hueOff val="-3419433"/>
              <a:satOff val="2543"/>
              <a:lumOff val="32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27489" y="1218752"/>
        <a:ext cx="108261" cy="3979"/>
      </dsp:txXfrm>
    </dsp:sp>
    <dsp:sp modelId="{090192C4-A85F-4D3F-9667-9DCCF0F80C72}">
      <dsp:nvSpPr>
        <dsp:cNvPr id="0" name=""/>
        <dsp:cNvSpPr/>
      </dsp:nvSpPr>
      <dsp:spPr>
        <a:xfrm>
          <a:off x="2980611" y="632"/>
          <a:ext cx="1730363" cy="1038217"/>
        </a:xfrm>
        <a:prstGeom prst="rect">
          <a:avLst/>
        </a:prstGeom>
        <a:solidFill>
          <a:schemeClr val="accent2">
            <a:hueOff val="-2930943"/>
            <a:satOff val="2179"/>
            <a:lumOff val="28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789" tIns="89001" rIns="84789" bIns="89001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How will these sessions run? </a:t>
          </a:r>
          <a:endParaRPr lang="en-US" sz="1900" kern="1200" dirty="0"/>
        </a:p>
      </dsp:txBody>
      <dsp:txXfrm>
        <a:off x="2980611" y="632"/>
        <a:ext cx="1730363" cy="1038217"/>
      </dsp:txXfrm>
    </dsp:sp>
    <dsp:sp modelId="{554F91FA-069B-40B1-9678-5F83B40BDA7E}">
      <dsp:nvSpPr>
        <dsp:cNvPr id="0" name=""/>
        <dsp:cNvSpPr/>
      </dsp:nvSpPr>
      <dsp:spPr>
        <a:xfrm>
          <a:off x="2580828" y="1910222"/>
          <a:ext cx="36738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7383" y="45720"/>
              </a:lnTo>
            </a:path>
          </a:pathLst>
        </a:custGeom>
        <a:noFill/>
        <a:ln w="6350" cap="flat" cmpd="sng" algn="ctr">
          <a:solidFill>
            <a:schemeClr val="accent2">
              <a:hueOff val="-6838867"/>
              <a:satOff val="5085"/>
              <a:lumOff val="65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54570" y="1953952"/>
        <a:ext cx="19899" cy="3979"/>
      </dsp:txXfrm>
    </dsp:sp>
    <dsp:sp modelId="{5F24341E-14B3-426B-92BD-7AA2E9BF166C}">
      <dsp:nvSpPr>
        <dsp:cNvPr id="0" name=""/>
        <dsp:cNvSpPr/>
      </dsp:nvSpPr>
      <dsp:spPr>
        <a:xfrm>
          <a:off x="852265" y="1436833"/>
          <a:ext cx="1730363" cy="1038217"/>
        </a:xfrm>
        <a:prstGeom prst="rect">
          <a:avLst/>
        </a:prstGeom>
        <a:solidFill>
          <a:schemeClr val="accent2">
            <a:hueOff val="-5861886"/>
            <a:satOff val="4359"/>
            <a:lumOff val="5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789" tIns="89001" rIns="84789" bIns="89001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Scheme of Work. </a:t>
          </a:r>
          <a:endParaRPr lang="en-US" sz="1900" kern="1200" dirty="0"/>
        </a:p>
      </dsp:txBody>
      <dsp:txXfrm>
        <a:off x="852265" y="1436833"/>
        <a:ext cx="1730363" cy="1038217"/>
      </dsp:txXfrm>
    </dsp:sp>
    <dsp:sp modelId="{A3E80CF4-3F5C-47BC-A92D-52595F9CD854}">
      <dsp:nvSpPr>
        <dsp:cNvPr id="0" name=""/>
        <dsp:cNvSpPr/>
      </dsp:nvSpPr>
      <dsp:spPr>
        <a:xfrm>
          <a:off x="1717446" y="2473251"/>
          <a:ext cx="2128346" cy="367383"/>
        </a:xfrm>
        <a:custGeom>
          <a:avLst/>
          <a:gdLst/>
          <a:ahLst/>
          <a:cxnLst/>
          <a:rect l="0" t="0" r="0" b="0"/>
          <a:pathLst>
            <a:path>
              <a:moveTo>
                <a:pt x="2128346" y="0"/>
              </a:moveTo>
              <a:lnTo>
                <a:pt x="2128346" y="200791"/>
              </a:lnTo>
              <a:lnTo>
                <a:pt x="0" y="200791"/>
              </a:lnTo>
              <a:lnTo>
                <a:pt x="0" y="367383"/>
              </a:lnTo>
            </a:path>
          </a:pathLst>
        </a:custGeom>
        <a:noFill/>
        <a:ln w="6350" cap="flat" cmpd="sng" algn="ctr">
          <a:solidFill>
            <a:schemeClr val="accent2">
              <a:hueOff val="-10258300"/>
              <a:satOff val="7627"/>
              <a:lumOff val="98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27489" y="2654953"/>
        <a:ext cx="108261" cy="3979"/>
      </dsp:txXfrm>
    </dsp:sp>
    <dsp:sp modelId="{6C00A22B-A636-4DFB-A63A-9065B6B5A24D}">
      <dsp:nvSpPr>
        <dsp:cNvPr id="0" name=""/>
        <dsp:cNvSpPr/>
      </dsp:nvSpPr>
      <dsp:spPr>
        <a:xfrm>
          <a:off x="2980611" y="1436833"/>
          <a:ext cx="1730363" cy="1038217"/>
        </a:xfrm>
        <a:prstGeom prst="rect">
          <a:avLst/>
        </a:prstGeom>
        <a:solidFill>
          <a:schemeClr val="accent2">
            <a:hueOff val="-8792829"/>
            <a:satOff val="6538"/>
            <a:lumOff val="8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789" tIns="89001" rIns="84789" bIns="89001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 Moodle page. </a:t>
          </a:r>
          <a:endParaRPr lang="en-US" sz="1900" kern="1200" dirty="0"/>
        </a:p>
      </dsp:txBody>
      <dsp:txXfrm>
        <a:off x="2980611" y="1436833"/>
        <a:ext cx="1730363" cy="1038217"/>
      </dsp:txXfrm>
    </dsp:sp>
    <dsp:sp modelId="{64FEFA75-DDFC-43DB-8DF5-5162349D85AB}">
      <dsp:nvSpPr>
        <dsp:cNvPr id="0" name=""/>
        <dsp:cNvSpPr/>
      </dsp:nvSpPr>
      <dsp:spPr>
        <a:xfrm>
          <a:off x="2580828" y="3346424"/>
          <a:ext cx="36738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7383" y="45720"/>
              </a:lnTo>
            </a:path>
          </a:pathLst>
        </a:custGeom>
        <a:noFill/>
        <a:ln w="6350" cap="flat" cmpd="sng" algn="ctr">
          <a:solidFill>
            <a:schemeClr val="accent2">
              <a:hueOff val="-13677733"/>
              <a:satOff val="10170"/>
              <a:lumOff val="130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54570" y="3390154"/>
        <a:ext cx="19899" cy="3979"/>
      </dsp:txXfrm>
    </dsp:sp>
    <dsp:sp modelId="{1A594597-8D4D-418C-908F-A027D8129E8C}">
      <dsp:nvSpPr>
        <dsp:cNvPr id="0" name=""/>
        <dsp:cNvSpPr/>
      </dsp:nvSpPr>
      <dsp:spPr>
        <a:xfrm>
          <a:off x="852265" y="2873035"/>
          <a:ext cx="1730363" cy="1038217"/>
        </a:xfrm>
        <a:prstGeom prst="rect">
          <a:avLst/>
        </a:prstGeom>
        <a:solidFill>
          <a:schemeClr val="accent2">
            <a:hueOff val="-11723772"/>
            <a:satOff val="8717"/>
            <a:lumOff val="11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789" tIns="89001" rIns="84789" bIns="89001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Teams </a:t>
          </a:r>
          <a:endParaRPr lang="en-US" sz="1900" kern="1200" dirty="0"/>
        </a:p>
      </dsp:txBody>
      <dsp:txXfrm>
        <a:off x="852265" y="2873035"/>
        <a:ext cx="1730363" cy="1038217"/>
      </dsp:txXfrm>
    </dsp:sp>
    <dsp:sp modelId="{04E1F400-8533-4966-94F3-C399558E513B}">
      <dsp:nvSpPr>
        <dsp:cNvPr id="0" name=""/>
        <dsp:cNvSpPr/>
      </dsp:nvSpPr>
      <dsp:spPr>
        <a:xfrm>
          <a:off x="1717446" y="3909453"/>
          <a:ext cx="2128346" cy="367383"/>
        </a:xfrm>
        <a:custGeom>
          <a:avLst/>
          <a:gdLst/>
          <a:ahLst/>
          <a:cxnLst/>
          <a:rect l="0" t="0" r="0" b="0"/>
          <a:pathLst>
            <a:path>
              <a:moveTo>
                <a:pt x="2128346" y="0"/>
              </a:moveTo>
              <a:lnTo>
                <a:pt x="2128346" y="200791"/>
              </a:lnTo>
              <a:lnTo>
                <a:pt x="0" y="200791"/>
              </a:lnTo>
              <a:lnTo>
                <a:pt x="0" y="367383"/>
              </a:lnTo>
            </a:path>
          </a:pathLst>
        </a:custGeom>
        <a:noFill/>
        <a:ln w="6350" cap="flat" cmpd="sng" algn="ctr">
          <a:solidFill>
            <a:schemeClr val="accent2">
              <a:hueOff val="-17097166"/>
              <a:satOff val="12712"/>
              <a:lumOff val="163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27489" y="4091155"/>
        <a:ext cx="108261" cy="3979"/>
      </dsp:txXfrm>
    </dsp:sp>
    <dsp:sp modelId="{8C4C78F0-4129-4A0B-B566-319664422798}">
      <dsp:nvSpPr>
        <dsp:cNvPr id="0" name=""/>
        <dsp:cNvSpPr/>
      </dsp:nvSpPr>
      <dsp:spPr>
        <a:xfrm>
          <a:off x="2980611" y="2873035"/>
          <a:ext cx="1730363" cy="1038217"/>
        </a:xfrm>
        <a:prstGeom prst="rect">
          <a:avLst/>
        </a:prstGeom>
        <a:solidFill>
          <a:schemeClr val="accent2">
            <a:hueOff val="-14654714"/>
            <a:satOff val="10896"/>
            <a:lumOff val="14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789" tIns="89001" rIns="84789" bIns="89001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Assignments </a:t>
          </a:r>
          <a:endParaRPr lang="en-US" sz="1900" kern="1200" dirty="0"/>
        </a:p>
      </dsp:txBody>
      <dsp:txXfrm>
        <a:off x="2980611" y="2873035"/>
        <a:ext cx="1730363" cy="1038217"/>
      </dsp:txXfrm>
    </dsp:sp>
    <dsp:sp modelId="{9ED326F6-C149-4B82-8588-AEFF2469A5EB}">
      <dsp:nvSpPr>
        <dsp:cNvPr id="0" name=""/>
        <dsp:cNvSpPr/>
      </dsp:nvSpPr>
      <dsp:spPr>
        <a:xfrm>
          <a:off x="2580828" y="4782625"/>
          <a:ext cx="36738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7383" y="45720"/>
              </a:lnTo>
            </a:path>
          </a:pathLst>
        </a:custGeom>
        <a:noFill/>
        <a:ln w="6350" cap="flat" cmpd="sng" algn="ctr">
          <a:solidFill>
            <a:schemeClr val="accent2">
              <a:hueOff val="-20516600"/>
              <a:satOff val="15255"/>
              <a:lumOff val="196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54570" y="4826355"/>
        <a:ext cx="19899" cy="3979"/>
      </dsp:txXfrm>
    </dsp:sp>
    <dsp:sp modelId="{65D98045-69C9-4A59-BF8F-061E65B50556}">
      <dsp:nvSpPr>
        <dsp:cNvPr id="0" name=""/>
        <dsp:cNvSpPr/>
      </dsp:nvSpPr>
      <dsp:spPr>
        <a:xfrm>
          <a:off x="852265" y="4309236"/>
          <a:ext cx="1730363" cy="1038217"/>
        </a:xfrm>
        <a:prstGeom prst="rect">
          <a:avLst/>
        </a:prstGeom>
        <a:solidFill>
          <a:schemeClr val="accent2">
            <a:hueOff val="-17585658"/>
            <a:satOff val="13076"/>
            <a:lumOff val="16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789" tIns="89001" rIns="84789" bIns="89001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Activities </a:t>
          </a:r>
          <a:endParaRPr lang="en-US" sz="1900" kern="1200" dirty="0"/>
        </a:p>
      </dsp:txBody>
      <dsp:txXfrm>
        <a:off x="852265" y="4309236"/>
        <a:ext cx="1730363" cy="1038217"/>
      </dsp:txXfrm>
    </dsp:sp>
    <dsp:sp modelId="{84BB581B-16C5-4D80-B668-A6CF36A4871A}">
      <dsp:nvSpPr>
        <dsp:cNvPr id="0" name=""/>
        <dsp:cNvSpPr/>
      </dsp:nvSpPr>
      <dsp:spPr>
        <a:xfrm>
          <a:off x="2980611" y="4309236"/>
          <a:ext cx="1730363" cy="1038217"/>
        </a:xfrm>
        <a:prstGeom prst="rect">
          <a:avLst/>
        </a:prstGeom>
        <a:solidFill>
          <a:schemeClr val="accent2">
            <a:hueOff val="-20516600"/>
            <a:satOff val="15255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789" tIns="89001" rIns="84789" bIns="89001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Thank you, any questions?</a:t>
          </a:r>
          <a:endParaRPr lang="en-US" sz="1900" kern="1200" dirty="0"/>
        </a:p>
      </dsp:txBody>
      <dsp:txXfrm>
        <a:off x="2980611" y="4309236"/>
        <a:ext cx="1730363" cy="10382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59BB89-21F7-423A-BE27-38CD88D416E3}">
      <dsp:nvSpPr>
        <dsp:cNvPr id="0" name=""/>
        <dsp:cNvSpPr/>
      </dsp:nvSpPr>
      <dsp:spPr>
        <a:xfrm>
          <a:off x="0" y="2889118"/>
          <a:ext cx="5210615" cy="189557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By the end of today's session students should be able to demonstrate their understanding of what the module entails. </a:t>
          </a:r>
          <a:endParaRPr lang="en-US" sz="2800" kern="1200" dirty="0"/>
        </a:p>
      </dsp:txBody>
      <dsp:txXfrm>
        <a:off x="0" y="2889118"/>
        <a:ext cx="5210615" cy="1895574"/>
      </dsp:txXfrm>
    </dsp:sp>
    <dsp:sp modelId="{081490D1-F21E-4D57-97B1-C419031D772A}">
      <dsp:nvSpPr>
        <dsp:cNvPr id="0" name=""/>
        <dsp:cNvSpPr/>
      </dsp:nvSpPr>
      <dsp:spPr>
        <a:xfrm rot="10800000">
          <a:off x="0" y="2158"/>
          <a:ext cx="5210615" cy="2915393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The aim of today's session is to introduce you to the module and how these sessions will run. </a:t>
          </a:r>
          <a:endParaRPr lang="en-US" sz="2800" kern="1200"/>
        </a:p>
      </dsp:txBody>
      <dsp:txXfrm rot="10800000">
        <a:off x="0" y="2158"/>
        <a:ext cx="5210615" cy="18943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42BB8D-48A2-483A-9811-C3F4A5B0044C}">
      <dsp:nvSpPr>
        <dsp:cNvPr id="0" name=""/>
        <dsp:cNvSpPr/>
      </dsp:nvSpPr>
      <dsp:spPr>
        <a:xfrm>
          <a:off x="0" y="0"/>
          <a:ext cx="4429023" cy="14360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2-hour lecture. </a:t>
          </a:r>
          <a:endParaRPr lang="en-US" sz="2400" kern="1200" dirty="0"/>
        </a:p>
      </dsp:txBody>
      <dsp:txXfrm>
        <a:off x="42061" y="42061"/>
        <a:ext cx="2879406" cy="1351933"/>
      </dsp:txXfrm>
    </dsp:sp>
    <dsp:sp modelId="{85DE0878-1BFE-4659-9624-D8669B60133B}">
      <dsp:nvSpPr>
        <dsp:cNvPr id="0" name=""/>
        <dsp:cNvSpPr/>
      </dsp:nvSpPr>
      <dsp:spPr>
        <a:xfrm>
          <a:off x="390796" y="1675398"/>
          <a:ext cx="4429023" cy="14360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10258300"/>
                <a:satOff val="7627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0258300"/>
                <a:satOff val="7627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0258300"/>
                <a:satOff val="7627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2-hour workshop. </a:t>
          </a:r>
          <a:endParaRPr lang="en-US" sz="2400" kern="1200" dirty="0"/>
        </a:p>
      </dsp:txBody>
      <dsp:txXfrm>
        <a:off x="432857" y="1717459"/>
        <a:ext cx="3020669" cy="1351933"/>
      </dsp:txXfrm>
    </dsp:sp>
    <dsp:sp modelId="{EEA2CB96-B330-43A6-96F3-7B5C241753C1}">
      <dsp:nvSpPr>
        <dsp:cNvPr id="0" name=""/>
        <dsp:cNvSpPr/>
      </dsp:nvSpPr>
      <dsp:spPr>
        <a:xfrm>
          <a:off x="781592" y="3350796"/>
          <a:ext cx="4429023" cy="14360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20516600"/>
                <a:satOff val="15255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0516600"/>
                <a:satOff val="15255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0516600"/>
                <a:satOff val="15255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You are required to ensure that you engage in these lessons. </a:t>
          </a:r>
          <a:endParaRPr lang="en-US" sz="2400" kern="1200"/>
        </a:p>
      </dsp:txBody>
      <dsp:txXfrm>
        <a:off x="823653" y="3392857"/>
        <a:ext cx="3020669" cy="1351933"/>
      </dsp:txXfrm>
    </dsp:sp>
    <dsp:sp modelId="{CE49515E-3AA7-487C-A5D8-0AE023928CAA}">
      <dsp:nvSpPr>
        <dsp:cNvPr id="0" name=""/>
        <dsp:cNvSpPr/>
      </dsp:nvSpPr>
      <dsp:spPr>
        <a:xfrm>
          <a:off x="3495587" y="1089008"/>
          <a:ext cx="933436" cy="93343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3705610" y="1089008"/>
        <a:ext cx="513390" cy="702411"/>
      </dsp:txXfrm>
    </dsp:sp>
    <dsp:sp modelId="{4C8C1FDA-BF5C-42C5-AD02-3EDCA6FF287A}">
      <dsp:nvSpPr>
        <dsp:cNvPr id="0" name=""/>
        <dsp:cNvSpPr/>
      </dsp:nvSpPr>
      <dsp:spPr>
        <a:xfrm>
          <a:off x="3886383" y="2754833"/>
          <a:ext cx="933436" cy="93343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0659301"/>
            <a:satOff val="12025"/>
            <a:lumOff val="672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-20659301"/>
              <a:satOff val="12025"/>
              <a:lumOff val="67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096406" y="2754833"/>
        <a:ext cx="513390" cy="7024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1D440F-2075-4B11-93FF-9B8A75CF2463}">
      <dsp:nvSpPr>
        <dsp:cNvPr id="0" name=""/>
        <dsp:cNvSpPr/>
      </dsp:nvSpPr>
      <dsp:spPr>
        <a:xfrm>
          <a:off x="0" y="70525"/>
          <a:ext cx="5210615" cy="1492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Within the course of this module, you will have 2 assessments; </a:t>
          </a:r>
          <a:endParaRPr lang="en-US" sz="2900" kern="1200"/>
        </a:p>
      </dsp:txBody>
      <dsp:txXfrm>
        <a:off x="72878" y="143403"/>
        <a:ext cx="5064859" cy="1347164"/>
      </dsp:txXfrm>
    </dsp:sp>
    <dsp:sp modelId="{BED67EC9-3295-4D9F-BA53-29548C5D9AA9}">
      <dsp:nvSpPr>
        <dsp:cNvPr id="0" name=""/>
        <dsp:cNvSpPr/>
      </dsp:nvSpPr>
      <dsp:spPr>
        <a:xfrm>
          <a:off x="0" y="1646966"/>
          <a:ext cx="5210615" cy="1492920"/>
        </a:xfrm>
        <a:prstGeom prst="roundRect">
          <a:avLst/>
        </a:prstGeom>
        <a:solidFill>
          <a:schemeClr val="accent2">
            <a:hueOff val="-10258300"/>
            <a:satOff val="7627"/>
            <a:lumOff val="9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1. Written assignment – which will be discussed today. </a:t>
          </a:r>
          <a:endParaRPr lang="en-US" sz="2900" kern="1200"/>
        </a:p>
      </dsp:txBody>
      <dsp:txXfrm>
        <a:off x="72878" y="1719844"/>
        <a:ext cx="5064859" cy="1347164"/>
      </dsp:txXfrm>
    </dsp:sp>
    <dsp:sp modelId="{7C9ABB00-7949-4FD0-B1E6-3296727873A6}">
      <dsp:nvSpPr>
        <dsp:cNvPr id="0" name=""/>
        <dsp:cNvSpPr/>
      </dsp:nvSpPr>
      <dsp:spPr>
        <a:xfrm>
          <a:off x="0" y="3223406"/>
          <a:ext cx="5210615" cy="1492920"/>
        </a:xfrm>
        <a:prstGeom prst="roundRect">
          <a:avLst/>
        </a:prstGeom>
        <a:solidFill>
          <a:schemeClr val="accent2">
            <a:hueOff val="-20516600"/>
            <a:satOff val="15255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2. Group Presentation – We will discuss this after the professional talk week.</a:t>
          </a:r>
          <a:endParaRPr lang="en-US" sz="2900" kern="1200"/>
        </a:p>
      </dsp:txBody>
      <dsp:txXfrm>
        <a:off x="72878" y="3296284"/>
        <a:ext cx="5064859" cy="134716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AB49F5-FF4F-4917-8B60-B067AFA59295}">
      <dsp:nvSpPr>
        <dsp:cNvPr id="0" name=""/>
        <dsp:cNvSpPr/>
      </dsp:nvSpPr>
      <dsp:spPr>
        <a:xfrm>
          <a:off x="1088744" y="493245"/>
          <a:ext cx="1278821" cy="127882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40DF1F-8179-4D06-8729-32C4AB9EC13C}">
      <dsp:nvSpPr>
        <dsp:cNvPr id="0" name=""/>
        <dsp:cNvSpPr/>
      </dsp:nvSpPr>
      <dsp:spPr>
        <a:xfrm>
          <a:off x="307243" y="2124920"/>
          <a:ext cx="284182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Go to Moodle and the Assessment 1 tile. </a:t>
          </a:r>
          <a:endParaRPr lang="en-US" sz="1300" kern="1200"/>
        </a:p>
      </dsp:txBody>
      <dsp:txXfrm>
        <a:off x="307243" y="2124920"/>
        <a:ext cx="2841825" cy="720000"/>
      </dsp:txXfrm>
    </dsp:sp>
    <dsp:sp modelId="{F5B7A589-D1AC-4153-96EB-F718F05C27CD}">
      <dsp:nvSpPr>
        <dsp:cNvPr id="0" name=""/>
        <dsp:cNvSpPr/>
      </dsp:nvSpPr>
      <dsp:spPr>
        <a:xfrm>
          <a:off x="4427889" y="493245"/>
          <a:ext cx="1278821" cy="127882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179659-14FF-4E95-8C35-455B2DD499F2}">
      <dsp:nvSpPr>
        <dsp:cNvPr id="0" name=""/>
        <dsp:cNvSpPr/>
      </dsp:nvSpPr>
      <dsp:spPr>
        <a:xfrm>
          <a:off x="3646387" y="2124920"/>
          <a:ext cx="284182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You will have access to the assessment after today’s session. </a:t>
          </a:r>
          <a:endParaRPr lang="en-US" sz="1300" kern="1200"/>
        </a:p>
      </dsp:txBody>
      <dsp:txXfrm>
        <a:off x="3646387" y="2124920"/>
        <a:ext cx="2841825" cy="720000"/>
      </dsp:txXfrm>
    </dsp:sp>
    <dsp:sp modelId="{8651DDE6-E051-43BB-99CB-09C71C5345D3}">
      <dsp:nvSpPr>
        <dsp:cNvPr id="0" name=""/>
        <dsp:cNvSpPr/>
      </dsp:nvSpPr>
      <dsp:spPr>
        <a:xfrm>
          <a:off x="7767033" y="493245"/>
          <a:ext cx="1278821" cy="127882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54F614-9AA6-4D95-A35C-203E9DC3A422}">
      <dsp:nvSpPr>
        <dsp:cNvPr id="0" name=""/>
        <dsp:cNvSpPr/>
      </dsp:nvSpPr>
      <dsp:spPr>
        <a:xfrm>
          <a:off x="6985531" y="2124920"/>
          <a:ext cx="284182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If you have any questions after we have discussed the assessment today,  please do not hesitate to ask, either in person or via email. </a:t>
          </a:r>
          <a:endParaRPr lang="en-US" sz="1300" kern="1200"/>
        </a:p>
      </dsp:txBody>
      <dsp:txXfrm>
        <a:off x="6985531" y="2124920"/>
        <a:ext cx="2841825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76A692-A7CD-4B34-8D85-02A02AB98EA6}">
      <dsp:nvSpPr>
        <dsp:cNvPr id="0" name=""/>
        <dsp:cNvSpPr/>
      </dsp:nvSpPr>
      <dsp:spPr>
        <a:xfrm>
          <a:off x="0" y="1992"/>
          <a:ext cx="4338334" cy="100981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BAF9F1-00C7-4627-8FF4-4435B270B19E}">
      <dsp:nvSpPr>
        <dsp:cNvPr id="0" name=""/>
        <dsp:cNvSpPr/>
      </dsp:nvSpPr>
      <dsp:spPr>
        <a:xfrm>
          <a:off x="305468" y="229200"/>
          <a:ext cx="555397" cy="55539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562E38-1708-449E-A960-B1C505164CA9}">
      <dsp:nvSpPr>
        <dsp:cNvPr id="0" name=""/>
        <dsp:cNvSpPr/>
      </dsp:nvSpPr>
      <dsp:spPr>
        <a:xfrm>
          <a:off x="1166335" y="1992"/>
          <a:ext cx="3171998" cy="10098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872" tIns="106872" rIns="106872" bIns="10687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Let’s break it down! </a:t>
          </a:r>
          <a:endParaRPr lang="en-US" sz="2200" kern="1200"/>
        </a:p>
      </dsp:txBody>
      <dsp:txXfrm>
        <a:off x="1166335" y="1992"/>
        <a:ext cx="3171998" cy="1009813"/>
      </dsp:txXfrm>
    </dsp:sp>
    <dsp:sp modelId="{265D2991-37FD-4EFA-9AD0-4B6F061250DD}">
      <dsp:nvSpPr>
        <dsp:cNvPr id="0" name=""/>
        <dsp:cNvSpPr/>
      </dsp:nvSpPr>
      <dsp:spPr>
        <a:xfrm>
          <a:off x="0" y="1264259"/>
          <a:ext cx="4338334" cy="100981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72F064-8A16-433E-97E4-D428EEBBFF3A}">
      <dsp:nvSpPr>
        <dsp:cNvPr id="0" name=""/>
        <dsp:cNvSpPr/>
      </dsp:nvSpPr>
      <dsp:spPr>
        <a:xfrm>
          <a:off x="305468" y="1491467"/>
          <a:ext cx="555397" cy="55539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C94DEB-5B74-4EC3-831D-4E89C2A293B0}">
      <dsp:nvSpPr>
        <dsp:cNvPr id="0" name=""/>
        <dsp:cNvSpPr/>
      </dsp:nvSpPr>
      <dsp:spPr>
        <a:xfrm>
          <a:off x="1166335" y="1264259"/>
          <a:ext cx="3171998" cy="10098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872" tIns="106872" rIns="106872" bIns="10687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What is it asking us? </a:t>
          </a:r>
          <a:endParaRPr lang="en-US" sz="2200" kern="1200"/>
        </a:p>
      </dsp:txBody>
      <dsp:txXfrm>
        <a:off x="1166335" y="1264259"/>
        <a:ext cx="3171998" cy="1009813"/>
      </dsp:txXfrm>
    </dsp:sp>
    <dsp:sp modelId="{F5F77197-3BD3-49C0-A9FC-682AD9701137}">
      <dsp:nvSpPr>
        <dsp:cNvPr id="0" name=""/>
        <dsp:cNvSpPr/>
      </dsp:nvSpPr>
      <dsp:spPr>
        <a:xfrm>
          <a:off x="0" y="2526527"/>
          <a:ext cx="4338334" cy="100981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1DAFDD-D6EC-486F-8F7A-384456E3CB0A}">
      <dsp:nvSpPr>
        <dsp:cNvPr id="0" name=""/>
        <dsp:cNvSpPr/>
      </dsp:nvSpPr>
      <dsp:spPr>
        <a:xfrm>
          <a:off x="305468" y="2753735"/>
          <a:ext cx="555397" cy="55539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EFB842-EC9B-424B-8B71-3EA9D0A42952}">
      <dsp:nvSpPr>
        <dsp:cNvPr id="0" name=""/>
        <dsp:cNvSpPr/>
      </dsp:nvSpPr>
      <dsp:spPr>
        <a:xfrm>
          <a:off x="1166335" y="2526527"/>
          <a:ext cx="3171998" cy="10098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872" tIns="106872" rIns="106872" bIns="10687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How do you answer it?</a:t>
          </a:r>
          <a:endParaRPr lang="en-US" sz="2200" kern="1200"/>
        </a:p>
      </dsp:txBody>
      <dsp:txXfrm>
        <a:off x="1166335" y="2526527"/>
        <a:ext cx="3171998" cy="1009813"/>
      </dsp:txXfrm>
    </dsp:sp>
    <dsp:sp modelId="{15823BFC-260A-4439-9745-C404C3B6F633}">
      <dsp:nvSpPr>
        <dsp:cNvPr id="0" name=""/>
        <dsp:cNvSpPr/>
      </dsp:nvSpPr>
      <dsp:spPr>
        <a:xfrm>
          <a:off x="0" y="3788794"/>
          <a:ext cx="4338334" cy="100981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24536C-7662-42A8-B637-44B1EC64C9E2}">
      <dsp:nvSpPr>
        <dsp:cNvPr id="0" name=""/>
        <dsp:cNvSpPr/>
      </dsp:nvSpPr>
      <dsp:spPr>
        <a:xfrm>
          <a:off x="305468" y="4016002"/>
          <a:ext cx="555397" cy="55539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5404A6-E064-4B40-B390-37D003BD494A}">
      <dsp:nvSpPr>
        <dsp:cNvPr id="0" name=""/>
        <dsp:cNvSpPr/>
      </dsp:nvSpPr>
      <dsp:spPr>
        <a:xfrm>
          <a:off x="1166335" y="3788794"/>
          <a:ext cx="3171998" cy="10098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872" tIns="106872" rIns="106872" bIns="10687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Let’s take a look at the assignment brief.</a:t>
          </a:r>
          <a:endParaRPr lang="en-US" sz="2200" kern="1200"/>
        </a:p>
      </dsp:txBody>
      <dsp:txXfrm>
        <a:off x="1166335" y="3788794"/>
        <a:ext cx="3171998" cy="100981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3071A8-94C3-44DF-B0C7-1EB89DA076DB}">
      <dsp:nvSpPr>
        <dsp:cNvPr id="0" name=""/>
        <dsp:cNvSpPr/>
      </dsp:nvSpPr>
      <dsp:spPr>
        <a:xfrm>
          <a:off x="0" y="1647"/>
          <a:ext cx="10134600" cy="83483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22BE6D-DEEF-4D6D-AFB5-DDECB1CD95D8}">
      <dsp:nvSpPr>
        <dsp:cNvPr id="0" name=""/>
        <dsp:cNvSpPr/>
      </dsp:nvSpPr>
      <dsp:spPr>
        <a:xfrm>
          <a:off x="252536" y="189484"/>
          <a:ext cx="459158" cy="45915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39BCC7-DFBC-4D2F-9090-68278CE69B1F}">
      <dsp:nvSpPr>
        <dsp:cNvPr id="0" name=""/>
        <dsp:cNvSpPr/>
      </dsp:nvSpPr>
      <dsp:spPr>
        <a:xfrm>
          <a:off x="964231" y="1647"/>
          <a:ext cx="9170368" cy="834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353" tIns="88353" rIns="88353" bIns="8835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Must be submitted on time. </a:t>
          </a:r>
          <a:endParaRPr lang="en-US" sz="2200" kern="1200" dirty="0"/>
        </a:p>
      </dsp:txBody>
      <dsp:txXfrm>
        <a:off x="964231" y="1647"/>
        <a:ext cx="9170368" cy="834832"/>
      </dsp:txXfrm>
    </dsp:sp>
    <dsp:sp modelId="{A4AA2F33-3824-4D01-8A09-A608FB9E4EF0}">
      <dsp:nvSpPr>
        <dsp:cNvPr id="0" name=""/>
        <dsp:cNvSpPr/>
      </dsp:nvSpPr>
      <dsp:spPr>
        <a:xfrm>
          <a:off x="0" y="1045188"/>
          <a:ext cx="10134600" cy="8348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58E278-1695-4A3C-B53E-1321EF051E10}">
      <dsp:nvSpPr>
        <dsp:cNvPr id="0" name=""/>
        <dsp:cNvSpPr/>
      </dsp:nvSpPr>
      <dsp:spPr>
        <a:xfrm>
          <a:off x="252536" y="1233025"/>
          <a:ext cx="459158" cy="45915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F7C5FE-DF23-4316-8363-05715A7F81C0}">
      <dsp:nvSpPr>
        <dsp:cNvPr id="0" name=""/>
        <dsp:cNvSpPr/>
      </dsp:nvSpPr>
      <dsp:spPr>
        <a:xfrm>
          <a:off x="964231" y="1045188"/>
          <a:ext cx="9170368" cy="834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353" tIns="88353" rIns="88353" bIns="8835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If it is up to a week late it is capped at 40%. </a:t>
          </a:r>
          <a:endParaRPr lang="en-US" sz="2200" kern="1200"/>
        </a:p>
      </dsp:txBody>
      <dsp:txXfrm>
        <a:off x="964231" y="1045188"/>
        <a:ext cx="9170368" cy="834832"/>
      </dsp:txXfrm>
    </dsp:sp>
    <dsp:sp modelId="{7EC17D62-6099-45B9-963D-4D056A03EE6D}">
      <dsp:nvSpPr>
        <dsp:cNvPr id="0" name=""/>
        <dsp:cNvSpPr/>
      </dsp:nvSpPr>
      <dsp:spPr>
        <a:xfrm>
          <a:off x="0" y="2088729"/>
          <a:ext cx="10134600" cy="83483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C685C6-7D92-4C45-B073-2147082F3663}">
      <dsp:nvSpPr>
        <dsp:cNvPr id="0" name=""/>
        <dsp:cNvSpPr/>
      </dsp:nvSpPr>
      <dsp:spPr>
        <a:xfrm>
          <a:off x="252536" y="2276566"/>
          <a:ext cx="459158" cy="45915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289C42-9368-45F3-9060-83E4E126AAF7}">
      <dsp:nvSpPr>
        <dsp:cNvPr id="0" name=""/>
        <dsp:cNvSpPr/>
      </dsp:nvSpPr>
      <dsp:spPr>
        <a:xfrm>
          <a:off x="964231" y="2088729"/>
          <a:ext cx="9170368" cy="834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353" tIns="88353" rIns="88353" bIns="8835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If it is over a week late it is capped at 0%. </a:t>
          </a:r>
          <a:endParaRPr lang="en-US" sz="2200" kern="1200"/>
        </a:p>
      </dsp:txBody>
      <dsp:txXfrm>
        <a:off x="964231" y="2088729"/>
        <a:ext cx="9170368" cy="834832"/>
      </dsp:txXfrm>
    </dsp:sp>
    <dsp:sp modelId="{0933E74C-56C6-4B27-B000-968F95ACFC94}">
      <dsp:nvSpPr>
        <dsp:cNvPr id="0" name=""/>
        <dsp:cNvSpPr/>
      </dsp:nvSpPr>
      <dsp:spPr>
        <a:xfrm>
          <a:off x="0" y="3132270"/>
          <a:ext cx="10134600" cy="83483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BC51AC-B907-4489-93BB-949746C02A41}">
      <dsp:nvSpPr>
        <dsp:cNvPr id="0" name=""/>
        <dsp:cNvSpPr/>
      </dsp:nvSpPr>
      <dsp:spPr>
        <a:xfrm>
          <a:off x="252536" y="3320107"/>
          <a:ext cx="459158" cy="45915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E1C1F2-0508-47D0-A676-D7DD3D9F9862}">
      <dsp:nvSpPr>
        <dsp:cNvPr id="0" name=""/>
        <dsp:cNvSpPr/>
      </dsp:nvSpPr>
      <dsp:spPr>
        <a:xfrm>
          <a:off x="964231" y="3132270"/>
          <a:ext cx="9170368" cy="834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353" tIns="88353" rIns="88353" bIns="8835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If you are unable to submit your assignment, you need to apply for extenuating circumstances. </a:t>
          </a:r>
          <a:endParaRPr lang="en-US" sz="2200" kern="1200" dirty="0"/>
        </a:p>
      </dsp:txBody>
      <dsp:txXfrm>
        <a:off x="964231" y="3132270"/>
        <a:ext cx="9170368" cy="83483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4E2ADF-0EE5-4313-990D-B4E9F88ABCCA}">
      <dsp:nvSpPr>
        <dsp:cNvPr id="0" name=""/>
        <dsp:cNvSpPr/>
      </dsp:nvSpPr>
      <dsp:spPr>
        <a:xfrm>
          <a:off x="94137" y="1834"/>
          <a:ext cx="2391591" cy="14349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Engagement in lessons. </a:t>
          </a:r>
          <a:endParaRPr lang="en-US" sz="2100" kern="1200"/>
        </a:p>
      </dsp:txBody>
      <dsp:txXfrm>
        <a:off x="94137" y="1834"/>
        <a:ext cx="2391591" cy="1434954"/>
      </dsp:txXfrm>
    </dsp:sp>
    <dsp:sp modelId="{84797531-B69F-4181-BB65-7BF5EE6F4FC9}">
      <dsp:nvSpPr>
        <dsp:cNvPr id="0" name=""/>
        <dsp:cNvSpPr/>
      </dsp:nvSpPr>
      <dsp:spPr>
        <a:xfrm>
          <a:off x="2724887" y="1834"/>
          <a:ext cx="2391591" cy="14349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Attendance in lessons. </a:t>
          </a:r>
          <a:endParaRPr lang="en-US" sz="2100" kern="1200"/>
        </a:p>
      </dsp:txBody>
      <dsp:txXfrm>
        <a:off x="2724887" y="1834"/>
        <a:ext cx="2391591" cy="1434954"/>
      </dsp:txXfrm>
    </dsp:sp>
    <dsp:sp modelId="{0ED565E2-0615-4AD1-A30E-7E06D9D43E24}">
      <dsp:nvSpPr>
        <dsp:cNvPr id="0" name=""/>
        <dsp:cNvSpPr/>
      </dsp:nvSpPr>
      <dsp:spPr>
        <a:xfrm>
          <a:off x="94137" y="1675948"/>
          <a:ext cx="2391591" cy="14349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Tell you tutor if you are unable to attend their class. </a:t>
          </a:r>
          <a:endParaRPr lang="en-US" sz="2100" kern="1200"/>
        </a:p>
      </dsp:txBody>
      <dsp:txXfrm>
        <a:off x="94137" y="1675948"/>
        <a:ext cx="2391591" cy="1434954"/>
      </dsp:txXfrm>
    </dsp:sp>
    <dsp:sp modelId="{9E471C2A-180E-4263-BE17-28E33DD32ED1}">
      <dsp:nvSpPr>
        <dsp:cNvPr id="0" name=""/>
        <dsp:cNvSpPr/>
      </dsp:nvSpPr>
      <dsp:spPr>
        <a:xfrm>
          <a:off x="2724887" y="1675948"/>
          <a:ext cx="2391591" cy="14349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Respect other students and staff in the classroom.</a:t>
          </a:r>
          <a:endParaRPr lang="en-US" sz="2100" kern="1200"/>
        </a:p>
      </dsp:txBody>
      <dsp:txXfrm>
        <a:off x="2724887" y="1675948"/>
        <a:ext cx="2391591" cy="1434954"/>
      </dsp:txXfrm>
    </dsp:sp>
    <dsp:sp modelId="{F3AB2E53-EA6C-4CBB-953F-1D43FAED420F}">
      <dsp:nvSpPr>
        <dsp:cNvPr id="0" name=""/>
        <dsp:cNvSpPr/>
      </dsp:nvSpPr>
      <dsp:spPr>
        <a:xfrm>
          <a:off x="1409512" y="3350062"/>
          <a:ext cx="2391591" cy="14349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You must stay for the full duration of the class, or you will be marked as absent. </a:t>
          </a:r>
          <a:endParaRPr lang="en-US" sz="2100" kern="1200"/>
        </a:p>
      </dsp:txBody>
      <dsp:txXfrm>
        <a:off x="1409512" y="3350062"/>
        <a:ext cx="2391591" cy="143495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021D44-7276-4F0C-988F-31FEAF15387A}">
      <dsp:nvSpPr>
        <dsp:cNvPr id="0" name=""/>
        <dsp:cNvSpPr/>
      </dsp:nvSpPr>
      <dsp:spPr>
        <a:xfrm>
          <a:off x="0" y="484"/>
          <a:ext cx="10134600" cy="113382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98314-B6FB-4335-A4B8-6573408DB097}">
      <dsp:nvSpPr>
        <dsp:cNvPr id="0" name=""/>
        <dsp:cNvSpPr/>
      </dsp:nvSpPr>
      <dsp:spPr>
        <a:xfrm>
          <a:off x="342980" y="255594"/>
          <a:ext cx="623601" cy="6236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9F6C4D-4196-426D-8D98-925329E0E508}">
      <dsp:nvSpPr>
        <dsp:cNvPr id="0" name=""/>
        <dsp:cNvSpPr/>
      </dsp:nvSpPr>
      <dsp:spPr>
        <a:xfrm>
          <a:off x="1309563" y="484"/>
          <a:ext cx="8825036" cy="11338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96" tIns="119996" rIns="119996" bIns="11999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When we consider what legal process is, we recognise it includes a vast number of topics. </a:t>
          </a:r>
          <a:endParaRPr lang="en-US" sz="2500" kern="1200"/>
        </a:p>
      </dsp:txBody>
      <dsp:txXfrm>
        <a:off x="1309563" y="484"/>
        <a:ext cx="8825036" cy="1133820"/>
      </dsp:txXfrm>
    </dsp:sp>
    <dsp:sp modelId="{DDE8DC8C-D249-41CB-90FE-8DF438D84800}">
      <dsp:nvSpPr>
        <dsp:cNvPr id="0" name=""/>
        <dsp:cNvSpPr/>
      </dsp:nvSpPr>
      <dsp:spPr>
        <a:xfrm>
          <a:off x="0" y="1417760"/>
          <a:ext cx="10134600" cy="113382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AE01FA-60FA-4999-8FFB-5BA1C48069AC}">
      <dsp:nvSpPr>
        <dsp:cNvPr id="0" name=""/>
        <dsp:cNvSpPr/>
      </dsp:nvSpPr>
      <dsp:spPr>
        <a:xfrm>
          <a:off x="342980" y="1672870"/>
          <a:ext cx="623601" cy="6236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EFFA6C-26DC-4A1B-9E8C-C63B8EDCDD13}">
      <dsp:nvSpPr>
        <dsp:cNvPr id="0" name=""/>
        <dsp:cNvSpPr/>
      </dsp:nvSpPr>
      <dsp:spPr>
        <a:xfrm>
          <a:off x="1309563" y="1417760"/>
          <a:ext cx="8825036" cy="11338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96" tIns="119996" rIns="119996" bIns="11999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Some of which we won’t have time to cover in this module. </a:t>
          </a:r>
          <a:endParaRPr lang="en-US" sz="2500" kern="1200"/>
        </a:p>
      </dsp:txBody>
      <dsp:txXfrm>
        <a:off x="1309563" y="1417760"/>
        <a:ext cx="8825036" cy="1133820"/>
      </dsp:txXfrm>
    </dsp:sp>
    <dsp:sp modelId="{804E5EA6-59A0-44D6-A517-13458ECCAB6E}">
      <dsp:nvSpPr>
        <dsp:cNvPr id="0" name=""/>
        <dsp:cNvSpPr/>
      </dsp:nvSpPr>
      <dsp:spPr>
        <a:xfrm>
          <a:off x="0" y="2835036"/>
          <a:ext cx="10134600" cy="113382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5E2838-3E6F-45B2-A23D-0CD160AA7EE9}">
      <dsp:nvSpPr>
        <dsp:cNvPr id="0" name=""/>
        <dsp:cNvSpPr/>
      </dsp:nvSpPr>
      <dsp:spPr>
        <a:xfrm>
          <a:off x="342980" y="3090146"/>
          <a:ext cx="623601" cy="6236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965348-CCCC-4E32-B15F-0AB8B0247A46}">
      <dsp:nvSpPr>
        <dsp:cNvPr id="0" name=""/>
        <dsp:cNvSpPr/>
      </dsp:nvSpPr>
      <dsp:spPr>
        <a:xfrm>
          <a:off x="1309563" y="2835036"/>
          <a:ext cx="8825036" cy="11338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96" tIns="119996" rIns="119996" bIns="11999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But it is all there to achieve the same aim. </a:t>
          </a:r>
          <a:endParaRPr lang="en-US" sz="2500" kern="1200"/>
        </a:p>
      </dsp:txBody>
      <dsp:txXfrm>
        <a:off x="1309563" y="2835036"/>
        <a:ext cx="8825036" cy="113382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2277C9-4EAB-431C-8074-CD870D04741D}">
      <dsp:nvSpPr>
        <dsp:cNvPr id="0" name=""/>
        <dsp:cNvSpPr/>
      </dsp:nvSpPr>
      <dsp:spPr>
        <a:xfrm>
          <a:off x="0" y="70525"/>
          <a:ext cx="5210615" cy="1492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Laws/ statutes that govern the way we must act within society and we must follow these laws. </a:t>
          </a:r>
          <a:endParaRPr lang="en-US" sz="2900" kern="1200"/>
        </a:p>
      </dsp:txBody>
      <dsp:txXfrm>
        <a:off x="72878" y="143403"/>
        <a:ext cx="5064859" cy="1347164"/>
      </dsp:txXfrm>
    </dsp:sp>
    <dsp:sp modelId="{D5D2A059-27ED-4775-B19C-2814390BB31F}">
      <dsp:nvSpPr>
        <dsp:cNvPr id="0" name=""/>
        <dsp:cNvSpPr/>
      </dsp:nvSpPr>
      <dsp:spPr>
        <a:xfrm>
          <a:off x="0" y="1646966"/>
          <a:ext cx="5210615" cy="1492920"/>
        </a:xfrm>
        <a:prstGeom prst="roundRect">
          <a:avLst/>
        </a:prstGeom>
        <a:solidFill>
          <a:schemeClr val="accent2">
            <a:hueOff val="-10258300"/>
            <a:satOff val="7627"/>
            <a:lumOff val="9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But we also have other things such as a code of conduct. Is this law? </a:t>
          </a:r>
          <a:endParaRPr lang="en-US" sz="2900" kern="1200"/>
        </a:p>
      </dsp:txBody>
      <dsp:txXfrm>
        <a:off x="72878" y="1719844"/>
        <a:ext cx="5064859" cy="1347164"/>
      </dsp:txXfrm>
    </dsp:sp>
    <dsp:sp modelId="{EB533164-6257-4382-97CA-23E17B189071}">
      <dsp:nvSpPr>
        <dsp:cNvPr id="0" name=""/>
        <dsp:cNvSpPr/>
      </dsp:nvSpPr>
      <dsp:spPr>
        <a:xfrm>
          <a:off x="0" y="3223406"/>
          <a:ext cx="5210615" cy="1492920"/>
        </a:xfrm>
        <a:prstGeom prst="roundRect">
          <a:avLst/>
        </a:prstGeom>
        <a:solidFill>
          <a:schemeClr val="accent2">
            <a:hueOff val="-20516600"/>
            <a:satOff val="15255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Does it have consequences? </a:t>
          </a:r>
          <a:endParaRPr lang="en-US" sz="2900" kern="1200"/>
        </a:p>
      </dsp:txBody>
      <dsp:txXfrm>
        <a:off x="72878" y="3296284"/>
        <a:ext cx="5064859" cy="134716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88493-7EFA-4A02-9A88-399AF3C268B3}">
      <dsp:nvSpPr>
        <dsp:cNvPr id="0" name=""/>
        <dsp:cNvSpPr/>
      </dsp:nvSpPr>
      <dsp:spPr>
        <a:xfrm>
          <a:off x="1767286" y="251018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575381-5ABA-4517-A827-D2B8B5E220A0}">
      <dsp:nvSpPr>
        <dsp:cNvPr id="0" name=""/>
        <dsp:cNvSpPr/>
      </dsp:nvSpPr>
      <dsp:spPr>
        <a:xfrm>
          <a:off x="579286" y="2665492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If a student misbehaves in school, what is the punishment? </a:t>
          </a:r>
          <a:endParaRPr lang="en-US" sz="2500" kern="1200"/>
        </a:p>
      </dsp:txBody>
      <dsp:txXfrm>
        <a:off x="579286" y="2665492"/>
        <a:ext cx="4320000" cy="720000"/>
      </dsp:txXfrm>
    </dsp:sp>
    <dsp:sp modelId="{ED800630-33C6-46D7-A601-954F6746DC8B}">
      <dsp:nvSpPr>
        <dsp:cNvPr id="0" name=""/>
        <dsp:cNvSpPr/>
      </dsp:nvSpPr>
      <dsp:spPr>
        <a:xfrm>
          <a:off x="6843287" y="251018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EFFFBE-A17F-4131-80BE-90142A44D017}">
      <dsp:nvSpPr>
        <dsp:cNvPr id="0" name=""/>
        <dsp:cNvSpPr/>
      </dsp:nvSpPr>
      <dsp:spPr>
        <a:xfrm>
          <a:off x="5655287" y="2665492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If you speed in your car, what is the punishment? </a:t>
          </a:r>
          <a:endParaRPr lang="en-US" sz="2500" kern="1200"/>
        </a:p>
      </dsp:txBody>
      <dsp:txXfrm>
        <a:off x="5655287" y="2665492"/>
        <a:ext cx="4320000" cy="72000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AAFD91-7DD4-411D-9599-B25B5D798952}">
      <dsp:nvSpPr>
        <dsp:cNvPr id="0" name=""/>
        <dsp:cNvSpPr/>
      </dsp:nvSpPr>
      <dsp:spPr>
        <a:xfrm>
          <a:off x="0" y="0"/>
          <a:ext cx="4653280" cy="9520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Legislation/ statute. </a:t>
          </a:r>
          <a:endParaRPr lang="en-US" sz="1900" kern="1200"/>
        </a:p>
      </dsp:txBody>
      <dsp:txXfrm>
        <a:off x="27885" y="27885"/>
        <a:ext cx="3545488" cy="896285"/>
      </dsp:txXfrm>
    </dsp:sp>
    <dsp:sp modelId="{849EB545-9C51-4431-A47D-D69B0C4D3B7B}">
      <dsp:nvSpPr>
        <dsp:cNvPr id="0" name=""/>
        <dsp:cNvSpPr/>
      </dsp:nvSpPr>
      <dsp:spPr>
        <a:xfrm>
          <a:off x="389712" y="1125156"/>
          <a:ext cx="4653280" cy="9520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6838867"/>
                <a:satOff val="508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6838867"/>
                <a:satOff val="508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6838867"/>
                <a:satOff val="508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Two types. </a:t>
          </a:r>
          <a:endParaRPr lang="en-US" sz="1900" kern="1200"/>
        </a:p>
      </dsp:txBody>
      <dsp:txXfrm>
        <a:off x="417597" y="1153041"/>
        <a:ext cx="3588961" cy="896285"/>
      </dsp:txXfrm>
    </dsp:sp>
    <dsp:sp modelId="{7B8EDD32-BFDA-4C20-BFFE-564E73A094A7}">
      <dsp:nvSpPr>
        <dsp:cNvPr id="0" name=""/>
        <dsp:cNvSpPr/>
      </dsp:nvSpPr>
      <dsp:spPr>
        <a:xfrm>
          <a:off x="773607" y="2250313"/>
          <a:ext cx="4653280" cy="9520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13677733"/>
                <a:satOff val="10170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3677733"/>
                <a:satOff val="10170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3677733"/>
                <a:satOff val="10170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Primary legislation. </a:t>
          </a:r>
          <a:endParaRPr lang="en-US" sz="1900" kern="1200"/>
        </a:p>
      </dsp:txBody>
      <dsp:txXfrm>
        <a:off x="801492" y="2278198"/>
        <a:ext cx="3594778" cy="896285"/>
      </dsp:txXfrm>
    </dsp:sp>
    <dsp:sp modelId="{06990891-DDCE-4BD6-979D-C79232C1DB1B}">
      <dsp:nvSpPr>
        <dsp:cNvPr id="0" name=""/>
        <dsp:cNvSpPr/>
      </dsp:nvSpPr>
      <dsp:spPr>
        <a:xfrm>
          <a:off x="1163319" y="3375469"/>
          <a:ext cx="4653280" cy="9520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20516600"/>
                <a:satOff val="15255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0516600"/>
                <a:satOff val="15255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0516600"/>
                <a:satOff val="15255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Secondary legislation also known as secondary/subordinate legislation.</a:t>
          </a:r>
          <a:endParaRPr lang="en-US" sz="1900" kern="1200"/>
        </a:p>
      </dsp:txBody>
      <dsp:txXfrm>
        <a:off x="1191204" y="3403354"/>
        <a:ext cx="3588961" cy="896285"/>
      </dsp:txXfrm>
    </dsp:sp>
    <dsp:sp modelId="{4082B06A-B126-4807-9349-B996F4DBCD07}">
      <dsp:nvSpPr>
        <dsp:cNvPr id="0" name=""/>
        <dsp:cNvSpPr/>
      </dsp:nvSpPr>
      <dsp:spPr>
        <a:xfrm>
          <a:off x="4034443" y="729187"/>
          <a:ext cx="618836" cy="61883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4173681" y="729187"/>
        <a:ext cx="340360" cy="465674"/>
      </dsp:txXfrm>
    </dsp:sp>
    <dsp:sp modelId="{2AFA8F8F-409A-45E3-B2B5-5637B36D9318}">
      <dsp:nvSpPr>
        <dsp:cNvPr id="0" name=""/>
        <dsp:cNvSpPr/>
      </dsp:nvSpPr>
      <dsp:spPr>
        <a:xfrm>
          <a:off x="4424156" y="1854344"/>
          <a:ext cx="618836" cy="61883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10329651"/>
            <a:satOff val="6013"/>
            <a:lumOff val="336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-10329651"/>
              <a:satOff val="6013"/>
              <a:lumOff val="33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4563394" y="1854344"/>
        <a:ext cx="340360" cy="465674"/>
      </dsp:txXfrm>
    </dsp:sp>
    <dsp:sp modelId="{C7B878AC-0140-4AA6-A126-5F5720FDF19A}">
      <dsp:nvSpPr>
        <dsp:cNvPr id="0" name=""/>
        <dsp:cNvSpPr/>
      </dsp:nvSpPr>
      <dsp:spPr>
        <a:xfrm>
          <a:off x="4808051" y="2979500"/>
          <a:ext cx="618836" cy="61883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0659301"/>
            <a:satOff val="12025"/>
            <a:lumOff val="672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-20659301"/>
              <a:satOff val="12025"/>
              <a:lumOff val="67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4947289" y="2979500"/>
        <a:ext cx="340360" cy="46567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69D170-6259-4059-91DB-C3B1EABF4D0F}">
      <dsp:nvSpPr>
        <dsp:cNvPr id="0" name=""/>
        <dsp:cNvSpPr/>
      </dsp:nvSpPr>
      <dsp:spPr>
        <a:xfrm>
          <a:off x="0" y="18963"/>
          <a:ext cx="5728344" cy="114930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Act of parliament. </a:t>
          </a:r>
          <a:endParaRPr lang="en-US" sz="3100" kern="1200"/>
        </a:p>
      </dsp:txBody>
      <dsp:txXfrm>
        <a:off x="56104" y="75067"/>
        <a:ext cx="5616136" cy="1037097"/>
      </dsp:txXfrm>
    </dsp:sp>
    <dsp:sp modelId="{AC9AEF25-DE33-4834-A8C9-BA18F8A5EB39}">
      <dsp:nvSpPr>
        <dsp:cNvPr id="0" name=""/>
        <dsp:cNvSpPr/>
      </dsp:nvSpPr>
      <dsp:spPr>
        <a:xfrm>
          <a:off x="0" y="1257549"/>
          <a:ext cx="5728344" cy="1149305"/>
        </a:xfrm>
        <a:prstGeom prst="roundRect">
          <a:avLst/>
        </a:prstGeom>
        <a:gradFill rotWithShape="0">
          <a:gsLst>
            <a:gs pos="0">
              <a:schemeClr val="accent2">
                <a:hueOff val="-6838867"/>
                <a:satOff val="508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6838867"/>
                <a:satOff val="508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6838867"/>
                <a:satOff val="508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Created by parliament. </a:t>
          </a:r>
          <a:endParaRPr lang="en-US" sz="3100" kern="1200"/>
        </a:p>
      </dsp:txBody>
      <dsp:txXfrm>
        <a:off x="56104" y="1313653"/>
        <a:ext cx="5616136" cy="1037097"/>
      </dsp:txXfrm>
    </dsp:sp>
    <dsp:sp modelId="{70EAB5A5-0DF7-4CD6-8C46-3903D5024BE5}">
      <dsp:nvSpPr>
        <dsp:cNvPr id="0" name=""/>
        <dsp:cNvSpPr/>
      </dsp:nvSpPr>
      <dsp:spPr>
        <a:xfrm>
          <a:off x="0" y="2496135"/>
          <a:ext cx="5728344" cy="1149305"/>
        </a:xfrm>
        <a:prstGeom prst="roundRect">
          <a:avLst/>
        </a:prstGeom>
        <a:gradFill rotWithShape="0">
          <a:gsLst>
            <a:gs pos="0">
              <a:schemeClr val="accent2">
                <a:hueOff val="-13677733"/>
                <a:satOff val="10170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3677733"/>
                <a:satOff val="10170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3677733"/>
                <a:satOff val="10170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Main source of Uk law. </a:t>
          </a:r>
          <a:endParaRPr lang="en-US" sz="3100" kern="1200"/>
        </a:p>
      </dsp:txBody>
      <dsp:txXfrm>
        <a:off x="56104" y="2552239"/>
        <a:ext cx="5616136" cy="1037097"/>
      </dsp:txXfrm>
    </dsp:sp>
    <dsp:sp modelId="{75722661-EB94-4C7F-881F-A50D25D20302}">
      <dsp:nvSpPr>
        <dsp:cNvPr id="0" name=""/>
        <dsp:cNvSpPr/>
      </dsp:nvSpPr>
      <dsp:spPr>
        <a:xfrm>
          <a:off x="0" y="3734720"/>
          <a:ext cx="5728344" cy="1149305"/>
        </a:xfrm>
        <a:prstGeom prst="roundRect">
          <a:avLst/>
        </a:prstGeom>
        <a:gradFill rotWithShape="0">
          <a:gsLst>
            <a:gs pos="0">
              <a:schemeClr val="accent2">
                <a:hueOff val="-20516600"/>
                <a:satOff val="15255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0516600"/>
                <a:satOff val="15255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0516600"/>
                <a:satOff val="15255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An example is the Offences Against the Persons Act 1861. </a:t>
          </a:r>
          <a:endParaRPr lang="en-US" sz="3100" kern="1200"/>
        </a:p>
      </dsp:txBody>
      <dsp:txXfrm>
        <a:off x="56104" y="3790824"/>
        <a:ext cx="5616136" cy="103709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C35EE2-14DC-4C3C-AEAE-1E36C476ACA2}">
      <dsp:nvSpPr>
        <dsp:cNvPr id="0" name=""/>
        <dsp:cNvSpPr/>
      </dsp:nvSpPr>
      <dsp:spPr>
        <a:xfrm>
          <a:off x="0" y="259950"/>
          <a:ext cx="10554574" cy="9582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Case law (Precedent)</a:t>
          </a:r>
          <a:endParaRPr lang="en-US" sz="4200" kern="1200"/>
        </a:p>
      </dsp:txBody>
      <dsp:txXfrm>
        <a:off x="46777" y="306727"/>
        <a:ext cx="10461020" cy="864675"/>
      </dsp:txXfrm>
    </dsp:sp>
    <dsp:sp modelId="{973EAD2C-5FF2-4967-A3DA-1A0EEDF21CCC}">
      <dsp:nvSpPr>
        <dsp:cNvPr id="0" name=""/>
        <dsp:cNvSpPr/>
      </dsp:nvSpPr>
      <dsp:spPr>
        <a:xfrm>
          <a:off x="0" y="1339140"/>
          <a:ext cx="10554574" cy="9582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International law. </a:t>
          </a:r>
          <a:endParaRPr lang="en-US" sz="4200" kern="1200"/>
        </a:p>
      </dsp:txBody>
      <dsp:txXfrm>
        <a:off x="46777" y="1385917"/>
        <a:ext cx="10461020" cy="864675"/>
      </dsp:txXfrm>
    </dsp:sp>
    <dsp:sp modelId="{B9059892-3000-4E4C-873C-2345BC0F0DC0}">
      <dsp:nvSpPr>
        <dsp:cNvPr id="0" name=""/>
        <dsp:cNvSpPr/>
      </dsp:nvSpPr>
      <dsp:spPr>
        <a:xfrm>
          <a:off x="0" y="2418330"/>
          <a:ext cx="10554574" cy="9582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European Convention on Human Rights 1998.</a:t>
          </a:r>
          <a:endParaRPr lang="en-US" sz="4200" kern="1200"/>
        </a:p>
      </dsp:txBody>
      <dsp:txXfrm>
        <a:off x="46777" y="2465107"/>
        <a:ext cx="10461020" cy="86467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F01CDA-8E8D-47AA-9D7F-85FAD616DD55}">
      <dsp:nvSpPr>
        <dsp:cNvPr id="0" name=""/>
        <dsp:cNvSpPr/>
      </dsp:nvSpPr>
      <dsp:spPr>
        <a:xfrm>
          <a:off x="0" y="24963"/>
          <a:ext cx="5210615" cy="74148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Created by Judges. </a:t>
          </a:r>
          <a:endParaRPr lang="en-US" sz="2000" kern="1200"/>
        </a:p>
      </dsp:txBody>
      <dsp:txXfrm>
        <a:off x="36196" y="61159"/>
        <a:ext cx="5138223" cy="669095"/>
      </dsp:txXfrm>
    </dsp:sp>
    <dsp:sp modelId="{39BCC447-C66D-4A93-832D-36E8B560C3DC}">
      <dsp:nvSpPr>
        <dsp:cNvPr id="0" name=""/>
        <dsp:cNvSpPr/>
      </dsp:nvSpPr>
      <dsp:spPr>
        <a:xfrm>
          <a:off x="0" y="824051"/>
          <a:ext cx="5210615" cy="741487"/>
        </a:xfrm>
        <a:prstGeom prst="roundRect">
          <a:avLst/>
        </a:prstGeom>
        <a:solidFill>
          <a:schemeClr val="accent2">
            <a:hueOff val="-4103320"/>
            <a:satOff val="3051"/>
            <a:lumOff val="3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Also known as precedent. </a:t>
          </a:r>
          <a:endParaRPr lang="en-US" sz="2000" kern="1200"/>
        </a:p>
      </dsp:txBody>
      <dsp:txXfrm>
        <a:off x="36196" y="860247"/>
        <a:ext cx="5138223" cy="669095"/>
      </dsp:txXfrm>
    </dsp:sp>
    <dsp:sp modelId="{17A9D8A2-CC93-4DC1-8427-760185F567E4}">
      <dsp:nvSpPr>
        <dsp:cNvPr id="0" name=""/>
        <dsp:cNvSpPr/>
      </dsp:nvSpPr>
      <dsp:spPr>
        <a:xfrm>
          <a:off x="0" y="1623138"/>
          <a:ext cx="5210615" cy="741487"/>
        </a:xfrm>
        <a:prstGeom prst="roundRect">
          <a:avLst/>
        </a:prstGeom>
        <a:solidFill>
          <a:schemeClr val="accent2">
            <a:hueOff val="-8206640"/>
            <a:satOff val="6102"/>
            <a:lumOff val="7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Reason for the decision in the case. </a:t>
          </a:r>
          <a:endParaRPr lang="en-US" sz="2000" kern="1200"/>
        </a:p>
      </dsp:txBody>
      <dsp:txXfrm>
        <a:off x="36196" y="1659334"/>
        <a:ext cx="5138223" cy="669095"/>
      </dsp:txXfrm>
    </dsp:sp>
    <dsp:sp modelId="{D00270AD-D693-4C0E-9E2A-42296DBAC9FC}">
      <dsp:nvSpPr>
        <dsp:cNvPr id="0" name=""/>
        <dsp:cNvSpPr/>
      </dsp:nvSpPr>
      <dsp:spPr>
        <a:xfrm>
          <a:off x="0" y="2422226"/>
          <a:ext cx="5210615" cy="741487"/>
        </a:xfrm>
        <a:prstGeom prst="roundRect">
          <a:avLst/>
        </a:prstGeom>
        <a:solidFill>
          <a:schemeClr val="accent2">
            <a:hueOff val="-12309960"/>
            <a:satOff val="9153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Apply the law which is clear but needs to be interpreted in another way. </a:t>
          </a:r>
          <a:endParaRPr lang="en-US" sz="2000" kern="1200"/>
        </a:p>
      </dsp:txBody>
      <dsp:txXfrm>
        <a:off x="36196" y="2458422"/>
        <a:ext cx="5138223" cy="669095"/>
      </dsp:txXfrm>
    </dsp:sp>
    <dsp:sp modelId="{F57FED1E-7DE1-4457-A036-A9A3087B4530}">
      <dsp:nvSpPr>
        <dsp:cNvPr id="0" name=""/>
        <dsp:cNvSpPr/>
      </dsp:nvSpPr>
      <dsp:spPr>
        <a:xfrm>
          <a:off x="0" y="3221313"/>
          <a:ext cx="5210615" cy="741487"/>
        </a:xfrm>
        <a:prstGeom prst="roundRect">
          <a:avLst/>
        </a:prstGeom>
        <a:solidFill>
          <a:schemeClr val="accent2">
            <a:hueOff val="-16413279"/>
            <a:satOff val="12204"/>
            <a:lumOff val="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Case example; Airedale NHS Trust v Bland [1993].</a:t>
          </a:r>
          <a:endParaRPr lang="en-US" sz="2000" kern="1200"/>
        </a:p>
      </dsp:txBody>
      <dsp:txXfrm>
        <a:off x="36196" y="3257509"/>
        <a:ext cx="5138223" cy="669095"/>
      </dsp:txXfrm>
    </dsp:sp>
    <dsp:sp modelId="{FEDB2319-82A8-48D5-BC5C-32BE6B88FFCF}">
      <dsp:nvSpPr>
        <dsp:cNvPr id="0" name=""/>
        <dsp:cNvSpPr/>
      </dsp:nvSpPr>
      <dsp:spPr>
        <a:xfrm>
          <a:off x="0" y="4020401"/>
          <a:ext cx="5210615" cy="741487"/>
        </a:xfrm>
        <a:prstGeom prst="roundRect">
          <a:avLst/>
        </a:prstGeom>
        <a:solidFill>
          <a:schemeClr val="accent2">
            <a:hueOff val="-20516600"/>
            <a:satOff val="15255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Other courts will follow the reasoning in a case depending on which court the case is heard in. </a:t>
          </a:r>
          <a:endParaRPr lang="en-US" sz="2000" kern="1200"/>
        </a:p>
      </dsp:txBody>
      <dsp:txXfrm>
        <a:off x="36196" y="4056597"/>
        <a:ext cx="5138223" cy="66909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FE7FCC-1389-4FCD-9DEF-50C7069E9B11}">
      <dsp:nvSpPr>
        <dsp:cNvPr id="0" name=""/>
        <dsp:cNvSpPr/>
      </dsp:nvSpPr>
      <dsp:spPr>
        <a:xfrm>
          <a:off x="0" y="0"/>
          <a:ext cx="4478782" cy="7789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Laws that govern relations between different countries. </a:t>
          </a:r>
          <a:endParaRPr lang="en-US" sz="1500" kern="1200"/>
        </a:p>
      </dsp:txBody>
      <dsp:txXfrm>
        <a:off x="22815" y="22815"/>
        <a:ext cx="3547091" cy="733324"/>
      </dsp:txXfrm>
    </dsp:sp>
    <dsp:sp modelId="{9680ECF1-5CC4-4D41-861D-A292E7A9849D}">
      <dsp:nvSpPr>
        <dsp:cNvPr id="0" name=""/>
        <dsp:cNvSpPr/>
      </dsp:nvSpPr>
      <dsp:spPr>
        <a:xfrm>
          <a:off x="334454" y="887142"/>
          <a:ext cx="4478782" cy="7789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Includes relations between states, individuals, the states and organisations. </a:t>
          </a:r>
          <a:endParaRPr lang="en-US" sz="1500" kern="1200"/>
        </a:p>
      </dsp:txBody>
      <dsp:txXfrm>
        <a:off x="357269" y="909957"/>
        <a:ext cx="3592377" cy="733324"/>
      </dsp:txXfrm>
    </dsp:sp>
    <dsp:sp modelId="{90ED3425-81FF-49AA-B0E8-8A513811A853}">
      <dsp:nvSpPr>
        <dsp:cNvPr id="0" name=""/>
        <dsp:cNvSpPr/>
      </dsp:nvSpPr>
      <dsp:spPr>
        <a:xfrm>
          <a:off x="668909" y="1774285"/>
          <a:ext cx="4478782" cy="7789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‘’ T</a:t>
          </a:r>
          <a:r>
            <a:rPr lang="en-GB" sz="1500" b="0" i="0" kern="1200"/>
            <a:t>he UK signs international treaties, they are binding in international law but not in domestic law’’.</a:t>
          </a:r>
          <a:endParaRPr lang="en-US" sz="1500" kern="1200"/>
        </a:p>
      </dsp:txBody>
      <dsp:txXfrm>
        <a:off x="691724" y="1797100"/>
        <a:ext cx="3592377" cy="733324"/>
      </dsp:txXfrm>
    </dsp:sp>
    <dsp:sp modelId="{3016C8C0-6597-4239-ACC3-B06EE4943F91}">
      <dsp:nvSpPr>
        <dsp:cNvPr id="0" name=""/>
        <dsp:cNvSpPr/>
      </dsp:nvSpPr>
      <dsp:spPr>
        <a:xfrm>
          <a:off x="1003363" y="2661427"/>
          <a:ext cx="4478782" cy="7789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This means that you cannot bring a case under international law in England and Wales. </a:t>
          </a:r>
          <a:endParaRPr lang="en-US" sz="1500" kern="1200"/>
        </a:p>
      </dsp:txBody>
      <dsp:txXfrm>
        <a:off x="1026178" y="2684242"/>
        <a:ext cx="3592377" cy="733324"/>
      </dsp:txXfrm>
    </dsp:sp>
    <dsp:sp modelId="{29BB417B-C29B-40DD-A132-20C1DA9C0A6F}">
      <dsp:nvSpPr>
        <dsp:cNvPr id="0" name=""/>
        <dsp:cNvSpPr/>
      </dsp:nvSpPr>
      <dsp:spPr>
        <a:xfrm>
          <a:off x="1337818" y="3548570"/>
          <a:ext cx="4478782" cy="7789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European Convention on Human Rights is international legal system.</a:t>
          </a:r>
          <a:endParaRPr lang="en-US" sz="1500" kern="1200"/>
        </a:p>
      </dsp:txBody>
      <dsp:txXfrm>
        <a:off x="1360633" y="3571385"/>
        <a:ext cx="3592377" cy="733324"/>
      </dsp:txXfrm>
    </dsp:sp>
    <dsp:sp modelId="{1106C640-B39D-4F99-B1C8-1DE3C5DE9FF8}">
      <dsp:nvSpPr>
        <dsp:cNvPr id="0" name=""/>
        <dsp:cNvSpPr/>
      </dsp:nvSpPr>
      <dsp:spPr>
        <a:xfrm>
          <a:off x="3972461" y="569069"/>
          <a:ext cx="506320" cy="50632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4086383" y="569069"/>
        <a:ext cx="278476" cy="381006"/>
      </dsp:txXfrm>
    </dsp:sp>
    <dsp:sp modelId="{6AEDF9E9-F596-4F57-9F85-49C726F90878}">
      <dsp:nvSpPr>
        <dsp:cNvPr id="0" name=""/>
        <dsp:cNvSpPr/>
      </dsp:nvSpPr>
      <dsp:spPr>
        <a:xfrm>
          <a:off x="4306916" y="1456212"/>
          <a:ext cx="506320" cy="50632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4420838" y="1456212"/>
        <a:ext cx="278476" cy="381006"/>
      </dsp:txXfrm>
    </dsp:sp>
    <dsp:sp modelId="{C9DEF462-1E0B-41BC-B985-B73EAA8232F8}">
      <dsp:nvSpPr>
        <dsp:cNvPr id="0" name=""/>
        <dsp:cNvSpPr/>
      </dsp:nvSpPr>
      <dsp:spPr>
        <a:xfrm>
          <a:off x="4641370" y="2330372"/>
          <a:ext cx="506320" cy="506320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4755292" y="2330372"/>
        <a:ext cx="278476" cy="381006"/>
      </dsp:txXfrm>
    </dsp:sp>
    <dsp:sp modelId="{DA3BD940-ED58-40FE-B4C1-34891497FE7B}">
      <dsp:nvSpPr>
        <dsp:cNvPr id="0" name=""/>
        <dsp:cNvSpPr/>
      </dsp:nvSpPr>
      <dsp:spPr>
        <a:xfrm>
          <a:off x="4975825" y="3226169"/>
          <a:ext cx="506320" cy="50632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5089747" y="3226169"/>
        <a:ext cx="278476" cy="38100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806D03-E6B2-4020-8FD3-52FC1A47B5FA}">
      <dsp:nvSpPr>
        <dsp:cNvPr id="0" name=""/>
        <dsp:cNvSpPr/>
      </dsp:nvSpPr>
      <dsp:spPr>
        <a:xfrm>
          <a:off x="3092" y="1000755"/>
          <a:ext cx="2207802" cy="1401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3FDFEC-4F0D-4F6E-8530-7473D3612208}">
      <dsp:nvSpPr>
        <dsp:cNvPr id="0" name=""/>
        <dsp:cNvSpPr/>
      </dsp:nvSpPr>
      <dsp:spPr>
        <a:xfrm>
          <a:off x="248403" y="1233801"/>
          <a:ext cx="2207802" cy="14019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European Economic Community </a:t>
          </a:r>
          <a:endParaRPr lang="en-US" sz="2200" kern="1200" dirty="0"/>
        </a:p>
      </dsp:txBody>
      <dsp:txXfrm>
        <a:off x="289465" y="1274863"/>
        <a:ext cx="2125678" cy="1319830"/>
      </dsp:txXfrm>
    </dsp:sp>
    <dsp:sp modelId="{C6C94E35-8CD1-430B-A840-99D06015C249}">
      <dsp:nvSpPr>
        <dsp:cNvPr id="0" name=""/>
        <dsp:cNvSpPr/>
      </dsp:nvSpPr>
      <dsp:spPr>
        <a:xfrm>
          <a:off x="2701517" y="1000755"/>
          <a:ext cx="2207802" cy="1401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AE45EB-932E-47A1-95EF-F272B45035AB}">
      <dsp:nvSpPr>
        <dsp:cNvPr id="0" name=""/>
        <dsp:cNvSpPr/>
      </dsp:nvSpPr>
      <dsp:spPr>
        <a:xfrm>
          <a:off x="2946828" y="1233801"/>
          <a:ext cx="2207802" cy="14019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Legal system which is binding on the domestic legal systems. </a:t>
          </a:r>
          <a:endParaRPr lang="en-US" sz="2200" kern="1200"/>
        </a:p>
      </dsp:txBody>
      <dsp:txXfrm>
        <a:off x="2987890" y="1274863"/>
        <a:ext cx="2125678" cy="1319830"/>
      </dsp:txXfrm>
    </dsp:sp>
    <dsp:sp modelId="{6D748EE2-5396-4407-B987-6B233451E5B1}">
      <dsp:nvSpPr>
        <dsp:cNvPr id="0" name=""/>
        <dsp:cNvSpPr/>
      </dsp:nvSpPr>
      <dsp:spPr>
        <a:xfrm>
          <a:off x="5399942" y="1000755"/>
          <a:ext cx="2207802" cy="1401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A36231-CDD3-4772-B6DB-299CC413F876}">
      <dsp:nvSpPr>
        <dsp:cNvPr id="0" name=""/>
        <dsp:cNvSpPr/>
      </dsp:nvSpPr>
      <dsp:spPr>
        <a:xfrm>
          <a:off x="5645254" y="1233801"/>
          <a:ext cx="2207802" cy="14019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Could bring cases on the basis of EU law in the United Kingdom. </a:t>
          </a:r>
          <a:endParaRPr lang="en-US" sz="2200" kern="1200"/>
        </a:p>
      </dsp:txBody>
      <dsp:txXfrm>
        <a:off x="5686316" y="1274863"/>
        <a:ext cx="2125678" cy="1319830"/>
      </dsp:txXfrm>
    </dsp:sp>
    <dsp:sp modelId="{AC2A8694-DC65-43A4-AB70-BA9F0A30AC19}">
      <dsp:nvSpPr>
        <dsp:cNvPr id="0" name=""/>
        <dsp:cNvSpPr/>
      </dsp:nvSpPr>
      <dsp:spPr>
        <a:xfrm>
          <a:off x="8098367" y="1000755"/>
          <a:ext cx="2207802" cy="1401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DC60C6-3DC9-47D8-AC68-7067F6103AF0}">
      <dsp:nvSpPr>
        <dsp:cNvPr id="0" name=""/>
        <dsp:cNvSpPr/>
      </dsp:nvSpPr>
      <dsp:spPr>
        <a:xfrm>
          <a:off x="8343679" y="1233801"/>
          <a:ext cx="2207802" cy="14019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European Union (Withdrawal) Act 2018. </a:t>
          </a:r>
          <a:endParaRPr lang="en-US" sz="2200" kern="1200"/>
        </a:p>
      </dsp:txBody>
      <dsp:txXfrm>
        <a:off x="8384741" y="1274863"/>
        <a:ext cx="2125678" cy="131983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CE99D4-1A13-4C25-8FA7-61C878CCD4AF}">
      <dsp:nvSpPr>
        <dsp:cNvPr id="0" name=""/>
        <dsp:cNvSpPr/>
      </dsp:nvSpPr>
      <dsp:spPr>
        <a:xfrm>
          <a:off x="0" y="18963"/>
          <a:ext cx="5728344" cy="114930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Public v Private law. </a:t>
          </a:r>
          <a:endParaRPr lang="en-US" sz="3100" kern="1200"/>
        </a:p>
      </dsp:txBody>
      <dsp:txXfrm>
        <a:off x="56104" y="75067"/>
        <a:ext cx="5616136" cy="1037097"/>
      </dsp:txXfrm>
    </dsp:sp>
    <dsp:sp modelId="{06CE88D5-1A36-4E98-A4DD-6EAD81329FA9}">
      <dsp:nvSpPr>
        <dsp:cNvPr id="0" name=""/>
        <dsp:cNvSpPr/>
      </dsp:nvSpPr>
      <dsp:spPr>
        <a:xfrm>
          <a:off x="0" y="1257549"/>
          <a:ext cx="5728344" cy="1149305"/>
        </a:xfrm>
        <a:prstGeom prst="roundRect">
          <a:avLst/>
        </a:prstGeom>
        <a:gradFill rotWithShape="0">
          <a:gsLst>
            <a:gs pos="0">
              <a:schemeClr val="accent2">
                <a:hueOff val="-6838867"/>
                <a:satOff val="508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6838867"/>
                <a:satOff val="508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6838867"/>
                <a:satOff val="508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Public law – state and private individual.</a:t>
          </a:r>
          <a:endParaRPr lang="en-US" sz="3100" kern="1200"/>
        </a:p>
      </dsp:txBody>
      <dsp:txXfrm>
        <a:off x="56104" y="1313653"/>
        <a:ext cx="5616136" cy="1037097"/>
      </dsp:txXfrm>
    </dsp:sp>
    <dsp:sp modelId="{EAD1AA53-C535-40B8-9B1D-4843FDEC6955}">
      <dsp:nvSpPr>
        <dsp:cNvPr id="0" name=""/>
        <dsp:cNvSpPr/>
      </dsp:nvSpPr>
      <dsp:spPr>
        <a:xfrm>
          <a:off x="0" y="2496135"/>
          <a:ext cx="5728344" cy="1149305"/>
        </a:xfrm>
        <a:prstGeom prst="roundRect">
          <a:avLst/>
        </a:prstGeom>
        <a:gradFill rotWithShape="0">
          <a:gsLst>
            <a:gs pos="0">
              <a:schemeClr val="accent2">
                <a:hueOff val="-13677733"/>
                <a:satOff val="10170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3677733"/>
                <a:satOff val="10170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3677733"/>
                <a:satOff val="10170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One example is the Human Rights Act 1998. </a:t>
          </a:r>
          <a:endParaRPr lang="en-US" sz="3100" kern="1200"/>
        </a:p>
      </dsp:txBody>
      <dsp:txXfrm>
        <a:off x="56104" y="2552239"/>
        <a:ext cx="5616136" cy="1037097"/>
      </dsp:txXfrm>
    </dsp:sp>
    <dsp:sp modelId="{84A3331F-3596-452C-A8A6-08CB232748BF}">
      <dsp:nvSpPr>
        <dsp:cNvPr id="0" name=""/>
        <dsp:cNvSpPr/>
      </dsp:nvSpPr>
      <dsp:spPr>
        <a:xfrm>
          <a:off x="0" y="3734720"/>
          <a:ext cx="5728344" cy="1149305"/>
        </a:xfrm>
        <a:prstGeom prst="roundRect">
          <a:avLst/>
        </a:prstGeom>
        <a:gradFill rotWithShape="0">
          <a:gsLst>
            <a:gs pos="0">
              <a:schemeClr val="accent2">
                <a:hueOff val="-20516600"/>
                <a:satOff val="15255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0516600"/>
                <a:satOff val="15255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0516600"/>
                <a:satOff val="15255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Private law – Individual and individual. </a:t>
          </a:r>
          <a:endParaRPr lang="en-US" sz="3100" kern="1200"/>
        </a:p>
      </dsp:txBody>
      <dsp:txXfrm>
        <a:off x="56104" y="3790824"/>
        <a:ext cx="5616136" cy="103709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A827BC-06F1-4A56-A52D-C4FA7B72D19D}">
      <dsp:nvSpPr>
        <dsp:cNvPr id="0" name=""/>
        <dsp:cNvSpPr/>
      </dsp:nvSpPr>
      <dsp:spPr>
        <a:xfrm>
          <a:off x="0" y="98689"/>
          <a:ext cx="5728344" cy="63026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Criminal law v Civil Law. </a:t>
          </a:r>
          <a:endParaRPr lang="en-US" sz="1700" kern="1200"/>
        </a:p>
      </dsp:txBody>
      <dsp:txXfrm>
        <a:off x="30767" y="129456"/>
        <a:ext cx="5666810" cy="568730"/>
      </dsp:txXfrm>
    </dsp:sp>
    <dsp:sp modelId="{2914E059-E9F2-46EB-827A-B730A8D84DC1}">
      <dsp:nvSpPr>
        <dsp:cNvPr id="0" name=""/>
        <dsp:cNvSpPr/>
      </dsp:nvSpPr>
      <dsp:spPr>
        <a:xfrm>
          <a:off x="0" y="777914"/>
          <a:ext cx="5728344" cy="630264"/>
        </a:xfrm>
        <a:prstGeom prst="roundRect">
          <a:avLst/>
        </a:prstGeom>
        <a:gradFill rotWithShape="0">
          <a:gsLst>
            <a:gs pos="0">
              <a:schemeClr val="accent2">
                <a:hueOff val="-3419433"/>
                <a:satOff val="2543"/>
                <a:lumOff val="32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3419433"/>
                <a:satOff val="2543"/>
                <a:lumOff val="32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3419433"/>
                <a:satOff val="2543"/>
                <a:lumOff val="32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Criminal law – punishment. </a:t>
          </a:r>
          <a:endParaRPr lang="en-US" sz="1700" kern="1200"/>
        </a:p>
      </dsp:txBody>
      <dsp:txXfrm>
        <a:off x="30767" y="808681"/>
        <a:ext cx="5666810" cy="568730"/>
      </dsp:txXfrm>
    </dsp:sp>
    <dsp:sp modelId="{6F578205-7CB6-42B7-9D2C-D045AC61DCAC}">
      <dsp:nvSpPr>
        <dsp:cNvPr id="0" name=""/>
        <dsp:cNvSpPr/>
      </dsp:nvSpPr>
      <dsp:spPr>
        <a:xfrm>
          <a:off x="0" y="1457138"/>
          <a:ext cx="5728344" cy="630264"/>
        </a:xfrm>
        <a:prstGeom prst="roundRect">
          <a:avLst/>
        </a:prstGeom>
        <a:gradFill rotWithShape="0">
          <a:gsLst>
            <a:gs pos="0">
              <a:schemeClr val="accent2">
                <a:hueOff val="-6838867"/>
                <a:satOff val="508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6838867"/>
                <a:satOff val="508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6838867"/>
                <a:satOff val="508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Proof beyond reasonable doubt. </a:t>
          </a:r>
          <a:endParaRPr lang="en-US" sz="1700" kern="1200"/>
        </a:p>
      </dsp:txBody>
      <dsp:txXfrm>
        <a:off x="30767" y="1487905"/>
        <a:ext cx="5666810" cy="568730"/>
      </dsp:txXfrm>
    </dsp:sp>
    <dsp:sp modelId="{156BC500-6E2C-4301-ACA0-EB47B35EC99F}">
      <dsp:nvSpPr>
        <dsp:cNvPr id="0" name=""/>
        <dsp:cNvSpPr/>
      </dsp:nvSpPr>
      <dsp:spPr>
        <a:xfrm>
          <a:off x="0" y="2136362"/>
          <a:ext cx="5728344" cy="630264"/>
        </a:xfrm>
        <a:prstGeom prst="roundRect">
          <a:avLst/>
        </a:prstGeom>
        <a:gradFill rotWithShape="0">
          <a:gsLst>
            <a:gs pos="0">
              <a:schemeClr val="accent2">
                <a:hueOff val="-10258300"/>
                <a:satOff val="7627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0258300"/>
                <a:satOff val="7627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0258300"/>
                <a:satOff val="7627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Crown prosecution service. </a:t>
          </a:r>
          <a:endParaRPr lang="en-US" sz="1700" kern="1200"/>
        </a:p>
      </dsp:txBody>
      <dsp:txXfrm>
        <a:off x="30767" y="2167129"/>
        <a:ext cx="5666810" cy="568730"/>
      </dsp:txXfrm>
    </dsp:sp>
    <dsp:sp modelId="{45F93C95-AA76-4FC4-8EE9-90D391999530}">
      <dsp:nvSpPr>
        <dsp:cNvPr id="0" name=""/>
        <dsp:cNvSpPr/>
      </dsp:nvSpPr>
      <dsp:spPr>
        <a:xfrm>
          <a:off x="0" y="2815587"/>
          <a:ext cx="5728344" cy="630264"/>
        </a:xfrm>
        <a:prstGeom prst="roundRect">
          <a:avLst/>
        </a:prstGeom>
        <a:gradFill rotWithShape="0">
          <a:gsLst>
            <a:gs pos="0">
              <a:schemeClr val="accent2">
                <a:hueOff val="-13677733"/>
                <a:satOff val="10170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3677733"/>
                <a:satOff val="10170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3677733"/>
                <a:satOff val="10170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Civil law – Rights and duties owed by both individuals and organisations to each other. </a:t>
          </a:r>
          <a:endParaRPr lang="en-US" sz="1700" kern="1200"/>
        </a:p>
      </dsp:txBody>
      <dsp:txXfrm>
        <a:off x="30767" y="2846354"/>
        <a:ext cx="5666810" cy="568730"/>
      </dsp:txXfrm>
    </dsp:sp>
    <dsp:sp modelId="{75B154B7-3AB1-4B2D-A59B-22A5B7C9956B}">
      <dsp:nvSpPr>
        <dsp:cNvPr id="0" name=""/>
        <dsp:cNvSpPr/>
      </dsp:nvSpPr>
      <dsp:spPr>
        <a:xfrm>
          <a:off x="0" y="3494811"/>
          <a:ext cx="5728344" cy="630264"/>
        </a:xfrm>
        <a:prstGeom prst="roundRect">
          <a:avLst/>
        </a:prstGeom>
        <a:gradFill rotWithShape="0">
          <a:gsLst>
            <a:gs pos="0">
              <a:schemeClr val="accent2">
                <a:hueOff val="-17097166"/>
                <a:satOff val="12712"/>
                <a:lumOff val="163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7097166"/>
                <a:satOff val="12712"/>
                <a:lumOff val="163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7097166"/>
                <a:satOff val="12712"/>
                <a:lumOff val="163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An example is duty of care in tort law. </a:t>
          </a:r>
          <a:endParaRPr lang="en-US" sz="1700" kern="1200"/>
        </a:p>
      </dsp:txBody>
      <dsp:txXfrm>
        <a:off x="30767" y="3525578"/>
        <a:ext cx="5666810" cy="568730"/>
      </dsp:txXfrm>
    </dsp:sp>
    <dsp:sp modelId="{D9B0E53D-1C20-4E14-BAF5-C138F20A2F86}">
      <dsp:nvSpPr>
        <dsp:cNvPr id="0" name=""/>
        <dsp:cNvSpPr/>
      </dsp:nvSpPr>
      <dsp:spPr>
        <a:xfrm>
          <a:off x="0" y="4174035"/>
          <a:ext cx="5728344" cy="630264"/>
        </a:xfrm>
        <a:prstGeom prst="roundRect">
          <a:avLst/>
        </a:prstGeom>
        <a:gradFill rotWithShape="0">
          <a:gsLst>
            <a:gs pos="0">
              <a:schemeClr val="accent2">
                <a:hueOff val="-20516600"/>
                <a:satOff val="15255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0516600"/>
                <a:satOff val="15255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0516600"/>
                <a:satOff val="15255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Burden on the claimant – Balance of probabilities. </a:t>
          </a:r>
          <a:endParaRPr lang="en-US" sz="1700" kern="1200"/>
        </a:p>
      </dsp:txBody>
      <dsp:txXfrm>
        <a:off x="30767" y="4204802"/>
        <a:ext cx="5666810" cy="56873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36B964-618D-46F2-A19B-3F0D243AA11E}">
      <dsp:nvSpPr>
        <dsp:cNvPr id="0" name=""/>
        <dsp:cNvSpPr/>
      </dsp:nvSpPr>
      <dsp:spPr>
        <a:xfrm>
          <a:off x="0" y="404712"/>
          <a:ext cx="5210615" cy="12605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Developed over the years. </a:t>
          </a:r>
          <a:endParaRPr lang="en-US" sz="3400" kern="1200"/>
        </a:p>
      </dsp:txBody>
      <dsp:txXfrm>
        <a:off x="61534" y="466246"/>
        <a:ext cx="5087547" cy="1137460"/>
      </dsp:txXfrm>
    </dsp:sp>
    <dsp:sp modelId="{EED94F76-77CD-4260-9986-A3CA14D0AD93}">
      <dsp:nvSpPr>
        <dsp:cNvPr id="0" name=""/>
        <dsp:cNvSpPr/>
      </dsp:nvSpPr>
      <dsp:spPr>
        <a:xfrm>
          <a:off x="0" y="1763161"/>
          <a:ext cx="5210615" cy="1260528"/>
        </a:xfrm>
        <a:prstGeom prst="roundRect">
          <a:avLst/>
        </a:prstGeom>
        <a:solidFill>
          <a:schemeClr val="accent2">
            <a:hueOff val="-10258300"/>
            <a:satOff val="7627"/>
            <a:lumOff val="9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Reasoning in cases becomes precedent. </a:t>
          </a:r>
          <a:endParaRPr lang="en-US" sz="3400" kern="1200"/>
        </a:p>
      </dsp:txBody>
      <dsp:txXfrm>
        <a:off x="61534" y="1824695"/>
        <a:ext cx="5087547" cy="1137460"/>
      </dsp:txXfrm>
    </dsp:sp>
    <dsp:sp modelId="{1604596B-12BB-42A9-819F-CEDFA38F651A}">
      <dsp:nvSpPr>
        <dsp:cNvPr id="0" name=""/>
        <dsp:cNvSpPr/>
      </dsp:nvSpPr>
      <dsp:spPr>
        <a:xfrm>
          <a:off x="0" y="3121610"/>
          <a:ext cx="5210615" cy="1260528"/>
        </a:xfrm>
        <a:prstGeom prst="roundRect">
          <a:avLst/>
        </a:prstGeom>
        <a:solidFill>
          <a:schemeClr val="accent2">
            <a:hueOff val="-20516600"/>
            <a:satOff val="15255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Only remedy in common law in the past was damages. </a:t>
          </a:r>
          <a:endParaRPr lang="en-US" sz="3400" kern="1200"/>
        </a:p>
      </dsp:txBody>
      <dsp:txXfrm>
        <a:off x="61534" y="3183144"/>
        <a:ext cx="5087547" cy="113746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4EB4A3-A16C-4AA3-AB1B-248EE501DE21}">
      <dsp:nvSpPr>
        <dsp:cNvPr id="0" name=""/>
        <dsp:cNvSpPr/>
      </dsp:nvSpPr>
      <dsp:spPr>
        <a:xfrm>
          <a:off x="0" y="4229471"/>
          <a:ext cx="5210615" cy="55511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 dirty="0"/>
            <a:t>An area of law that is impacted by equity is contract law where most of the principles come from. </a:t>
          </a:r>
          <a:endParaRPr lang="en-US" sz="1300" kern="1200" dirty="0"/>
        </a:p>
      </dsp:txBody>
      <dsp:txXfrm>
        <a:off x="0" y="4229471"/>
        <a:ext cx="5210615" cy="555115"/>
      </dsp:txXfrm>
    </dsp:sp>
    <dsp:sp modelId="{E73A177B-B210-41A4-A227-F69A55E8AE42}">
      <dsp:nvSpPr>
        <dsp:cNvPr id="0" name=""/>
        <dsp:cNvSpPr/>
      </dsp:nvSpPr>
      <dsp:spPr>
        <a:xfrm rot="10800000">
          <a:off x="0" y="3384030"/>
          <a:ext cx="5210615" cy="853768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/>
            <a:t>And was used where common law made unjust decisions. </a:t>
          </a:r>
          <a:endParaRPr lang="en-US" sz="1300" kern="1200"/>
        </a:p>
      </dsp:txBody>
      <dsp:txXfrm rot="10800000">
        <a:off x="0" y="3384030"/>
        <a:ext cx="5210615" cy="554753"/>
      </dsp:txXfrm>
    </dsp:sp>
    <dsp:sp modelId="{58444C73-83FD-4DA1-AB15-64A7FDF8E483}">
      <dsp:nvSpPr>
        <dsp:cNvPr id="0" name=""/>
        <dsp:cNvSpPr/>
      </dsp:nvSpPr>
      <dsp:spPr>
        <a:xfrm rot="10800000">
          <a:off x="0" y="2538588"/>
          <a:ext cx="5210615" cy="853768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It does not cover every area of law, it job is to fill in the gaps of the common law. </a:t>
          </a:r>
          <a:endParaRPr lang="en-US" sz="1300" kern="1200"/>
        </a:p>
      </dsp:txBody>
      <dsp:txXfrm rot="10800000">
        <a:off x="0" y="2538588"/>
        <a:ext cx="5210615" cy="554753"/>
      </dsp:txXfrm>
    </dsp:sp>
    <dsp:sp modelId="{BFF3439C-FF07-4745-AF46-E6BF48D9973A}">
      <dsp:nvSpPr>
        <dsp:cNvPr id="0" name=""/>
        <dsp:cNvSpPr/>
      </dsp:nvSpPr>
      <dsp:spPr>
        <a:xfrm rot="10800000">
          <a:off x="0" y="1693147"/>
          <a:ext cx="5210615" cy="853768"/>
        </a:xfrm>
        <a:prstGeom prst="upArrowCallou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Developed elements such as mortgages and trusts. </a:t>
          </a:r>
          <a:endParaRPr lang="en-US" sz="1300" kern="1200"/>
        </a:p>
      </dsp:txBody>
      <dsp:txXfrm rot="10800000">
        <a:off x="0" y="1693147"/>
        <a:ext cx="5210615" cy="554753"/>
      </dsp:txXfrm>
    </dsp:sp>
    <dsp:sp modelId="{DFFD2A9F-9FCB-47FB-8F91-1A56FD5550B5}">
      <dsp:nvSpPr>
        <dsp:cNvPr id="0" name=""/>
        <dsp:cNvSpPr/>
      </dsp:nvSpPr>
      <dsp:spPr>
        <a:xfrm rot="10800000">
          <a:off x="0" y="847705"/>
          <a:ext cx="5210615" cy="853768"/>
        </a:xfrm>
        <a:prstGeom prst="upArrowCallou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It means fairness, which is the main reason that it was created. </a:t>
          </a:r>
          <a:endParaRPr lang="en-US" sz="1300" kern="1200"/>
        </a:p>
      </dsp:txBody>
      <dsp:txXfrm rot="10800000">
        <a:off x="0" y="847705"/>
        <a:ext cx="5210615" cy="554753"/>
      </dsp:txXfrm>
    </dsp:sp>
    <dsp:sp modelId="{E7CF0E5A-3C9D-4989-BA81-9D6B566BF6FC}">
      <dsp:nvSpPr>
        <dsp:cNvPr id="0" name=""/>
        <dsp:cNvSpPr/>
      </dsp:nvSpPr>
      <dsp:spPr>
        <a:xfrm rot="10800000">
          <a:off x="0" y="2264"/>
          <a:ext cx="5210615" cy="853768"/>
        </a:xfrm>
        <a:prstGeom prst="upArrowCallou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/>
            <a:t>Equity has been around </a:t>
          </a:r>
          <a:r>
            <a:rPr lang="en-GB" sz="1300" kern="1200"/>
            <a:t>since the 13</a:t>
          </a:r>
          <a:r>
            <a:rPr lang="en-GB" sz="1300" kern="1200" baseline="30000"/>
            <a:t>th</a:t>
          </a:r>
          <a:r>
            <a:rPr lang="en-GB" sz="1300" kern="1200"/>
            <a:t> Centruy. </a:t>
          </a:r>
          <a:endParaRPr lang="en-US" sz="1300" kern="1200"/>
        </a:p>
      </dsp:txBody>
      <dsp:txXfrm rot="10800000">
        <a:off x="0" y="2264"/>
        <a:ext cx="5210615" cy="55475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CB79DB-0BC4-466B-95C3-BF983FF91213}">
      <dsp:nvSpPr>
        <dsp:cNvPr id="0" name=""/>
        <dsp:cNvSpPr/>
      </dsp:nvSpPr>
      <dsp:spPr>
        <a:xfrm>
          <a:off x="0" y="529095"/>
          <a:ext cx="5728344" cy="123551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Judicature Acts 1873-75- common law and equity have merged. </a:t>
          </a:r>
          <a:endParaRPr lang="en-US" sz="2400" kern="1200"/>
        </a:p>
      </dsp:txBody>
      <dsp:txXfrm>
        <a:off x="60313" y="589408"/>
        <a:ext cx="5607718" cy="1114893"/>
      </dsp:txXfrm>
    </dsp:sp>
    <dsp:sp modelId="{0619EEBE-F3F0-4031-9657-691B778E81C0}">
      <dsp:nvSpPr>
        <dsp:cNvPr id="0" name=""/>
        <dsp:cNvSpPr/>
      </dsp:nvSpPr>
      <dsp:spPr>
        <a:xfrm>
          <a:off x="0" y="1833735"/>
          <a:ext cx="5728344" cy="1235519"/>
        </a:xfrm>
        <a:prstGeom prst="roundRect">
          <a:avLst/>
        </a:prstGeom>
        <a:gradFill rotWithShape="0">
          <a:gsLst>
            <a:gs pos="0">
              <a:schemeClr val="accent2">
                <a:hueOff val="-10258300"/>
                <a:satOff val="7627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0258300"/>
                <a:satOff val="7627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0258300"/>
                <a:satOff val="7627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Where there is conflict equity prevails. </a:t>
          </a:r>
          <a:endParaRPr lang="en-US" sz="2400" kern="1200"/>
        </a:p>
      </dsp:txBody>
      <dsp:txXfrm>
        <a:off x="60313" y="1894048"/>
        <a:ext cx="5607718" cy="1114893"/>
      </dsp:txXfrm>
    </dsp:sp>
    <dsp:sp modelId="{D1B4252F-7FAA-41D1-AC6A-D7E96B3DAFC3}">
      <dsp:nvSpPr>
        <dsp:cNvPr id="0" name=""/>
        <dsp:cNvSpPr/>
      </dsp:nvSpPr>
      <dsp:spPr>
        <a:xfrm>
          <a:off x="0" y="3138375"/>
          <a:ext cx="5728344" cy="1235519"/>
        </a:xfrm>
        <a:prstGeom prst="roundRect">
          <a:avLst/>
        </a:prstGeom>
        <a:gradFill rotWithShape="0">
          <a:gsLst>
            <a:gs pos="0">
              <a:schemeClr val="accent2">
                <a:hueOff val="-20516600"/>
                <a:satOff val="15255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0516600"/>
                <a:satOff val="15255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0516600"/>
                <a:satOff val="15255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Because of the court of chancery, we now have elements such as the trusts and mortgages which form part of property law. </a:t>
          </a:r>
          <a:endParaRPr lang="en-US" sz="2400" kern="1200" dirty="0"/>
        </a:p>
      </dsp:txBody>
      <dsp:txXfrm>
        <a:off x="60313" y="3198688"/>
        <a:ext cx="5607718" cy="1114893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0DA9A-EA9D-4854-BC0E-8851CB04A2D6}">
      <dsp:nvSpPr>
        <dsp:cNvPr id="0" name=""/>
        <dsp:cNvSpPr/>
      </dsp:nvSpPr>
      <dsp:spPr>
        <a:xfrm>
          <a:off x="0" y="447415"/>
          <a:ext cx="5210615" cy="12512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Created by the court of chancery </a:t>
          </a:r>
          <a:endParaRPr lang="en-US" sz="2400" kern="1200"/>
        </a:p>
      </dsp:txBody>
      <dsp:txXfrm>
        <a:off x="61081" y="508496"/>
        <a:ext cx="5088453" cy="1129098"/>
      </dsp:txXfrm>
    </dsp:sp>
    <dsp:sp modelId="{BDFF40F3-A585-48F6-80EA-81205E894A78}">
      <dsp:nvSpPr>
        <dsp:cNvPr id="0" name=""/>
        <dsp:cNvSpPr/>
      </dsp:nvSpPr>
      <dsp:spPr>
        <a:xfrm>
          <a:off x="0" y="1767795"/>
          <a:ext cx="5210615" cy="1251260"/>
        </a:xfrm>
        <a:prstGeom prst="roundRect">
          <a:avLst/>
        </a:prstGeom>
        <a:solidFill>
          <a:schemeClr val="accent2">
            <a:hueOff val="-10258300"/>
            <a:satOff val="7627"/>
            <a:lumOff val="9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As part of the reasoning in a case. (Legal reasoning) </a:t>
          </a:r>
          <a:endParaRPr lang="en-US" sz="2400" kern="1200"/>
        </a:p>
      </dsp:txBody>
      <dsp:txXfrm>
        <a:off x="61081" y="1828876"/>
        <a:ext cx="5088453" cy="1129098"/>
      </dsp:txXfrm>
    </dsp:sp>
    <dsp:sp modelId="{EAEDC988-3844-4DC2-AB30-8721DDA7BBE7}">
      <dsp:nvSpPr>
        <dsp:cNvPr id="0" name=""/>
        <dsp:cNvSpPr/>
      </dsp:nvSpPr>
      <dsp:spPr>
        <a:xfrm>
          <a:off x="0" y="3088176"/>
          <a:ext cx="5210615" cy="1251260"/>
        </a:xfrm>
        <a:prstGeom prst="roundRect">
          <a:avLst/>
        </a:prstGeom>
        <a:solidFill>
          <a:schemeClr val="accent2">
            <a:hueOff val="-20516600"/>
            <a:satOff val="15255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However, if court feel that the common law principles are satisfactory, they will not look at equitable maxims. </a:t>
          </a:r>
          <a:endParaRPr lang="en-US" sz="2400" kern="1200"/>
        </a:p>
      </dsp:txBody>
      <dsp:txXfrm>
        <a:off x="61081" y="3149257"/>
        <a:ext cx="5088453" cy="1129098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D81949-1DD0-40CA-BDE6-50CB8A3346CC}">
      <dsp:nvSpPr>
        <dsp:cNvPr id="0" name=""/>
        <dsp:cNvSpPr/>
      </dsp:nvSpPr>
      <dsp:spPr>
        <a:xfrm>
          <a:off x="0" y="0"/>
          <a:ext cx="4168492" cy="10531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Some of the key maxims include; </a:t>
          </a:r>
          <a:endParaRPr lang="en-US" sz="2100" kern="1200"/>
        </a:p>
      </dsp:txBody>
      <dsp:txXfrm>
        <a:off x="30844" y="30844"/>
        <a:ext cx="2943121" cy="991419"/>
      </dsp:txXfrm>
    </dsp:sp>
    <dsp:sp modelId="{430B18BB-6AED-4A60-BA8F-ECB945977F07}">
      <dsp:nvSpPr>
        <dsp:cNvPr id="0" name=""/>
        <dsp:cNvSpPr/>
      </dsp:nvSpPr>
      <dsp:spPr>
        <a:xfrm>
          <a:off x="349111" y="1244581"/>
          <a:ext cx="4168492" cy="1053107"/>
        </a:xfrm>
        <a:prstGeom prst="roundRect">
          <a:avLst>
            <a:gd name="adj" fmla="val 10000"/>
          </a:avLst>
        </a:prstGeom>
        <a:solidFill>
          <a:schemeClr val="accent2">
            <a:hueOff val="-6838867"/>
            <a:satOff val="5085"/>
            <a:lumOff val="65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‘’</a:t>
          </a:r>
          <a:r>
            <a:rPr lang="en-GB" sz="2100" b="0" i="0" kern="1200"/>
            <a:t>He who comes to equity must come with clean hands’’.</a:t>
          </a:r>
          <a:endParaRPr lang="en-US" sz="2100" kern="1200"/>
        </a:p>
      </dsp:txBody>
      <dsp:txXfrm>
        <a:off x="379955" y="1275425"/>
        <a:ext cx="3073173" cy="991419"/>
      </dsp:txXfrm>
    </dsp:sp>
    <dsp:sp modelId="{FCA97382-9FD1-40FF-B882-566D1BAEC91F}">
      <dsp:nvSpPr>
        <dsp:cNvPr id="0" name=""/>
        <dsp:cNvSpPr/>
      </dsp:nvSpPr>
      <dsp:spPr>
        <a:xfrm>
          <a:off x="693011" y="2489163"/>
          <a:ext cx="4168492" cy="1053107"/>
        </a:xfrm>
        <a:prstGeom prst="roundRect">
          <a:avLst>
            <a:gd name="adj" fmla="val 10000"/>
          </a:avLst>
        </a:prstGeom>
        <a:solidFill>
          <a:schemeClr val="accent2">
            <a:hueOff val="-13677733"/>
            <a:satOff val="10170"/>
            <a:lumOff val="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‘’</a:t>
          </a:r>
          <a:r>
            <a:rPr lang="en-GB" sz="2100" b="0" i="0" kern="1200"/>
            <a:t>He who seeks equity must do equity’’.</a:t>
          </a:r>
          <a:endParaRPr lang="en-US" sz="2100" kern="1200"/>
        </a:p>
      </dsp:txBody>
      <dsp:txXfrm>
        <a:off x="723855" y="2520007"/>
        <a:ext cx="3078384" cy="991419"/>
      </dsp:txXfrm>
    </dsp:sp>
    <dsp:sp modelId="{96AB4011-E1C6-4B49-924F-35CB046A3785}">
      <dsp:nvSpPr>
        <dsp:cNvPr id="0" name=""/>
        <dsp:cNvSpPr/>
      </dsp:nvSpPr>
      <dsp:spPr>
        <a:xfrm>
          <a:off x="1042123" y="3733744"/>
          <a:ext cx="4168492" cy="1053107"/>
        </a:xfrm>
        <a:prstGeom prst="roundRect">
          <a:avLst>
            <a:gd name="adj" fmla="val 10000"/>
          </a:avLst>
        </a:prstGeom>
        <a:solidFill>
          <a:schemeClr val="accent2">
            <a:hueOff val="-20516600"/>
            <a:satOff val="15255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kern="1200"/>
            <a:t>“Equity follows the law.” </a:t>
          </a:r>
          <a:endParaRPr lang="en-US" sz="2100" kern="1200"/>
        </a:p>
      </dsp:txBody>
      <dsp:txXfrm>
        <a:off x="1072967" y="3764588"/>
        <a:ext cx="3073173" cy="991419"/>
      </dsp:txXfrm>
    </dsp:sp>
    <dsp:sp modelId="{ECBD0097-F5A7-4124-83C2-925617BB549A}">
      <dsp:nvSpPr>
        <dsp:cNvPr id="0" name=""/>
        <dsp:cNvSpPr/>
      </dsp:nvSpPr>
      <dsp:spPr>
        <a:xfrm>
          <a:off x="3483972" y="806584"/>
          <a:ext cx="684519" cy="68451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3637989" y="806584"/>
        <a:ext cx="376485" cy="515101"/>
      </dsp:txXfrm>
    </dsp:sp>
    <dsp:sp modelId="{E8114C34-4656-4513-AE80-83F4C7E83C08}">
      <dsp:nvSpPr>
        <dsp:cNvPr id="0" name=""/>
        <dsp:cNvSpPr/>
      </dsp:nvSpPr>
      <dsp:spPr>
        <a:xfrm>
          <a:off x="3833084" y="2051166"/>
          <a:ext cx="684519" cy="68451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10329651"/>
            <a:satOff val="6013"/>
            <a:lumOff val="33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0329651"/>
              <a:satOff val="6013"/>
              <a:lumOff val="3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3987101" y="2051166"/>
        <a:ext cx="376485" cy="515101"/>
      </dsp:txXfrm>
    </dsp:sp>
    <dsp:sp modelId="{670A956B-72E1-4614-9180-9540D3876D7A}">
      <dsp:nvSpPr>
        <dsp:cNvPr id="0" name=""/>
        <dsp:cNvSpPr/>
      </dsp:nvSpPr>
      <dsp:spPr>
        <a:xfrm>
          <a:off x="4176984" y="3295747"/>
          <a:ext cx="684519" cy="68451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0659301"/>
            <a:satOff val="12025"/>
            <a:lumOff val="67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0659301"/>
              <a:satOff val="12025"/>
              <a:lumOff val="67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4331001" y="3295747"/>
        <a:ext cx="376485" cy="515101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27956E-7CAD-44BE-AD99-2A36363B5C92}">
      <dsp:nvSpPr>
        <dsp:cNvPr id="0" name=""/>
        <dsp:cNvSpPr/>
      </dsp:nvSpPr>
      <dsp:spPr>
        <a:xfrm>
          <a:off x="0" y="0"/>
          <a:ext cx="4168492" cy="10531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Injunctions</a:t>
          </a:r>
          <a:endParaRPr lang="en-US" sz="2900" kern="1200"/>
        </a:p>
      </dsp:txBody>
      <dsp:txXfrm>
        <a:off x="30844" y="30844"/>
        <a:ext cx="2943121" cy="991419"/>
      </dsp:txXfrm>
    </dsp:sp>
    <dsp:sp modelId="{7D17B5DD-B1DA-4857-8AB9-E116D24114B4}">
      <dsp:nvSpPr>
        <dsp:cNvPr id="0" name=""/>
        <dsp:cNvSpPr/>
      </dsp:nvSpPr>
      <dsp:spPr>
        <a:xfrm>
          <a:off x="349111" y="1244581"/>
          <a:ext cx="4168492" cy="1053107"/>
        </a:xfrm>
        <a:prstGeom prst="roundRect">
          <a:avLst>
            <a:gd name="adj" fmla="val 10000"/>
          </a:avLst>
        </a:prstGeom>
        <a:solidFill>
          <a:schemeClr val="accent2">
            <a:hueOff val="-6838867"/>
            <a:satOff val="5085"/>
            <a:lumOff val="65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Specific performance </a:t>
          </a:r>
          <a:endParaRPr lang="en-US" sz="2900" kern="1200"/>
        </a:p>
      </dsp:txBody>
      <dsp:txXfrm>
        <a:off x="379955" y="1275425"/>
        <a:ext cx="3073173" cy="991419"/>
      </dsp:txXfrm>
    </dsp:sp>
    <dsp:sp modelId="{01C7318F-829A-4CC4-B7AF-FB28DA57EB41}">
      <dsp:nvSpPr>
        <dsp:cNvPr id="0" name=""/>
        <dsp:cNvSpPr/>
      </dsp:nvSpPr>
      <dsp:spPr>
        <a:xfrm>
          <a:off x="693011" y="2489163"/>
          <a:ext cx="4168492" cy="1053107"/>
        </a:xfrm>
        <a:prstGeom prst="roundRect">
          <a:avLst>
            <a:gd name="adj" fmla="val 10000"/>
          </a:avLst>
        </a:prstGeom>
        <a:solidFill>
          <a:schemeClr val="accent2">
            <a:hueOff val="-13677733"/>
            <a:satOff val="10170"/>
            <a:lumOff val="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Recission </a:t>
          </a:r>
          <a:endParaRPr lang="en-US" sz="2900" kern="1200"/>
        </a:p>
      </dsp:txBody>
      <dsp:txXfrm>
        <a:off x="723855" y="2520007"/>
        <a:ext cx="3078384" cy="991419"/>
      </dsp:txXfrm>
    </dsp:sp>
    <dsp:sp modelId="{DFB659FA-9892-4F13-9EB4-625666F4A860}">
      <dsp:nvSpPr>
        <dsp:cNvPr id="0" name=""/>
        <dsp:cNvSpPr/>
      </dsp:nvSpPr>
      <dsp:spPr>
        <a:xfrm>
          <a:off x="1042123" y="3733744"/>
          <a:ext cx="4168492" cy="1053107"/>
        </a:xfrm>
        <a:prstGeom prst="roundRect">
          <a:avLst>
            <a:gd name="adj" fmla="val 10000"/>
          </a:avLst>
        </a:prstGeom>
        <a:solidFill>
          <a:schemeClr val="accent2">
            <a:hueOff val="-20516600"/>
            <a:satOff val="15255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Rectification </a:t>
          </a:r>
          <a:endParaRPr lang="en-US" sz="2900" kern="1200"/>
        </a:p>
      </dsp:txBody>
      <dsp:txXfrm>
        <a:off x="1072967" y="3764588"/>
        <a:ext cx="3073173" cy="991419"/>
      </dsp:txXfrm>
    </dsp:sp>
    <dsp:sp modelId="{5660FEAE-7AFF-4B66-985D-44930B85C6CA}">
      <dsp:nvSpPr>
        <dsp:cNvPr id="0" name=""/>
        <dsp:cNvSpPr/>
      </dsp:nvSpPr>
      <dsp:spPr>
        <a:xfrm>
          <a:off x="3483972" y="806584"/>
          <a:ext cx="684519" cy="68451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3637989" y="806584"/>
        <a:ext cx="376485" cy="515101"/>
      </dsp:txXfrm>
    </dsp:sp>
    <dsp:sp modelId="{686812CA-4798-4460-9C15-7594D30B1E94}">
      <dsp:nvSpPr>
        <dsp:cNvPr id="0" name=""/>
        <dsp:cNvSpPr/>
      </dsp:nvSpPr>
      <dsp:spPr>
        <a:xfrm>
          <a:off x="3833084" y="2051166"/>
          <a:ext cx="684519" cy="68451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10329651"/>
            <a:satOff val="6013"/>
            <a:lumOff val="33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0329651"/>
              <a:satOff val="6013"/>
              <a:lumOff val="3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3987101" y="2051166"/>
        <a:ext cx="376485" cy="515101"/>
      </dsp:txXfrm>
    </dsp:sp>
    <dsp:sp modelId="{84BFF1BB-6277-4099-8C20-4D3718AE3807}">
      <dsp:nvSpPr>
        <dsp:cNvPr id="0" name=""/>
        <dsp:cNvSpPr/>
      </dsp:nvSpPr>
      <dsp:spPr>
        <a:xfrm>
          <a:off x="4176984" y="3295747"/>
          <a:ext cx="684519" cy="68451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0659301"/>
            <a:satOff val="12025"/>
            <a:lumOff val="67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0659301"/>
              <a:satOff val="12025"/>
              <a:lumOff val="67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4331001" y="3295747"/>
        <a:ext cx="376485" cy="515101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7F0ED3-D511-4CE4-B352-7A0284D19F4D}">
      <dsp:nvSpPr>
        <dsp:cNvPr id="0" name=""/>
        <dsp:cNvSpPr/>
      </dsp:nvSpPr>
      <dsp:spPr>
        <a:xfrm>
          <a:off x="0" y="70525"/>
          <a:ext cx="5210615" cy="1492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Someone who is able to act in law. </a:t>
          </a:r>
          <a:endParaRPr lang="en-US" sz="2900" kern="1200"/>
        </a:p>
      </dsp:txBody>
      <dsp:txXfrm>
        <a:off x="72878" y="143403"/>
        <a:ext cx="5064859" cy="1347164"/>
      </dsp:txXfrm>
    </dsp:sp>
    <dsp:sp modelId="{3896AFF6-8440-447E-A32B-889AFEA6F14C}">
      <dsp:nvSpPr>
        <dsp:cNvPr id="0" name=""/>
        <dsp:cNvSpPr/>
      </dsp:nvSpPr>
      <dsp:spPr>
        <a:xfrm>
          <a:off x="0" y="1646966"/>
          <a:ext cx="5210615" cy="1492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Examples include solicitors. </a:t>
          </a:r>
          <a:endParaRPr lang="en-US" sz="2900" kern="1200"/>
        </a:p>
      </dsp:txBody>
      <dsp:txXfrm>
        <a:off x="72878" y="1719844"/>
        <a:ext cx="5064859" cy="1347164"/>
      </dsp:txXfrm>
    </dsp:sp>
    <dsp:sp modelId="{D29CE4CB-41B0-48C9-B71D-17BE00412759}">
      <dsp:nvSpPr>
        <dsp:cNvPr id="0" name=""/>
        <dsp:cNvSpPr/>
      </dsp:nvSpPr>
      <dsp:spPr>
        <a:xfrm>
          <a:off x="0" y="3223406"/>
          <a:ext cx="5210615" cy="14929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Legal persons include organisations, companies and many more.</a:t>
          </a:r>
          <a:endParaRPr lang="en-US" sz="2900" kern="1200"/>
        </a:p>
      </dsp:txBody>
      <dsp:txXfrm>
        <a:off x="72878" y="3296284"/>
        <a:ext cx="5064859" cy="1347164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2F68B4-BEF3-46FF-8933-7EC3388BA235}">
      <dsp:nvSpPr>
        <dsp:cNvPr id="0" name=""/>
        <dsp:cNvSpPr/>
      </dsp:nvSpPr>
      <dsp:spPr>
        <a:xfrm>
          <a:off x="6338" y="629319"/>
          <a:ext cx="1981559" cy="23778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734" tIns="0" rIns="195734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Sources of Uk law. </a:t>
          </a:r>
          <a:endParaRPr lang="en-US" sz="2400" kern="1200"/>
        </a:p>
      </dsp:txBody>
      <dsp:txXfrm>
        <a:off x="6338" y="1580468"/>
        <a:ext cx="1981559" cy="1426722"/>
      </dsp:txXfrm>
    </dsp:sp>
    <dsp:sp modelId="{4D697DD8-8CD0-4FE2-A728-B2C5D6CA69B5}">
      <dsp:nvSpPr>
        <dsp:cNvPr id="0" name=""/>
        <dsp:cNvSpPr/>
      </dsp:nvSpPr>
      <dsp:spPr>
        <a:xfrm>
          <a:off x="6338" y="629319"/>
          <a:ext cx="1981559" cy="95114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734" tIns="165100" rIns="195734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01</a:t>
          </a:r>
        </a:p>
      </dsp:txBody>
      <dsp:txXfrm>
        <a:off x="6338" y="629319"/>
        <a:ext cx="1981559" cy="951148"/>
      </dsp:txXfrm>
    </dsp:sp>
    <dsp:sp modelId="{D3D80697-FCC6-4EE7-B56C-93D5A39DDAEC}">
      <dsp:nvSpPr>
        <dsp:cNvPr id="0" name=""/>
        <dsp:cNvSpPr/>
      </dsp:nvSpPr>
      <dsp:spPr>
        <a:xfrm>
          <a:off x="2146423" y="629319"/>
          <a:ext cx="1981559" cy="23778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734" tIns="0" rIns="195734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Primary and secondary legislation. </a:t>
          </a:r>
          <a:endParaRPr lang="en-US" sz="2400" kern="1200"/>
        </a:p>
      </dsp:txBody>
      <dsp:txXfrm>
        <a:off x="2146423" y="1580468"/>
        <a:ext cx="1981559" cy="1426722"/>
      </dsp:txXfrm>
    </dsp:sp>
    <dsp:sp modelId="{390508F3-0784-4A76-A163-745016754B9B}">
      <dsp:nvSpPr>
        <dsp:cNvPr id="0" name=""/>
        <dsp:cNvSpPr/>
      </dsp:nvSpPr>
      <dsp:spPr>
        <a:xfrm>
          <a:off x="2146423" y="629319"/>
          <a:ext cx="1981559" cy="95114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734" tIns="165100" rIns="195734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02</a:t>
          </a:r>
        </a:p>
      </dsp:txBody>
      <dsp:txXfrm>
        <a:off x="2146423" y="629319"/>
        <a:ext cx="1981559" cy="951148"/>
      </dsp:txXfrm>
    </dsp:sp>
    <dsp:sp modelId="{A48AF6FF-BDC1-4900-A285-8FEFE45D5BB9}">
      <dsp:nvSpPr>
        <dsp:cNvPr id="0" name=""/>
        <dsp:cNvSpPr/>
      </dsp:nvSpPr>
      <dsp:spPr>
        <a:xfrm>
          <a:off x="4286507" y="629319"/>
          <a:ext cx="1981559" cy="23778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734" tIns="0" rIns="195734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Case law/ precedent. </a:t>
          </a:r>
          <a:endParaRPr lang="en-US" sz="2400" kern="1200"/>
        </a:p>
      </dsp:txBody>
      <dsp:txXfrm>
        <a:off x="4286507" y="1580468"/>
        <a:ext cx="1981559" cy="1426722"/>
      </dsp:txXfrm>
    </dsp:sp>
    <dsp:sp modelId="{D5413EDB-D9B2-4CE0-BE4C-428F0FBCEF82}">
      <dsp:nvSpPr>
        <dsp:cNvPr id="0" name=""/>
        <dsp:cNvSpPr/>
      </dsp:nvSpPr>
      <dsp:spPr>
        <a:xfrm>
          <a:off x="4286507" y="629319"/>
          <a:ext cx="1981559" cy="95114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734" tIns="165100" rIns="195734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03</a:t>
          </a:r>
        </a:p>
      </dsp:txBody>
      <dsp:txXfrm>
        <a:off x="4286507" y="629319"/>
        <a:ext cx="1981559" cy="951148"/>
      </dsp:txXfrm>
    </dsp:sp>
    <dsp:sp modelId="{9605AAFB-A331-4F39-B0B2-DBEEBCBA24D8}">
      <dsp:nvSpPr>
        <dsp:cNvPr id="0" name=""/>
        <dsp:cNvSpPr/>
      </dsp:nvSpPr>
      <dsp:spPr>
        <a:xfrm>
          <a:off x="6426591" y="629319"/>
          <a:ext cx="1981559" cy="23778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734" tIns="0" rIns="195734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International law. </a:t>
          </a:r>
          <a:endParaRPr lang="en-US" sz="2400" kern="1200"/>
        </a:p>
      </dsp:txBody>
      <dsp:txXfrm>
        <a:off x="6426591" y="1580468"/>
        <a:ext cx="1981559" cy="1426722"/>
      </dsp:txXfrm>
    </dsp:sp>
    <dsp:sp modelId="{C81D4449-11A0-4B1E-A05F-8C165BBD635A}">
      <dsp:nvSpPr>
        <dsp:cNvPr id="0" name=""/>
        <dsp:cNvSpPr/>
      </dsp:nvSpPr>
      <dsp:spPr>
        <a:xfrm>
          <a:off x="6426591" y="629319"/>
          <a:ext cx="1981559" cy="95114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734" tIns="165100" rIns="195734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04</a:t>
          </a:r>
        </a:p>
      </dsp:txBody>
      <dsp:txXfrm>
        <a:off x="6426591" y="629319"/>
        <a:ext cx="1981559" cy="951148"/>
      </dsp:txXfrm>
    </dsp:sp>
    <dsp:sp modelId="{F16DF55F-6919-43FB-8C9B-5C3E6BB6530E}">
      <dsp:nvSpPr>
        <dsp:cNvPr id="0" name=""/>
        <dsp:cNvSpPr/>
      </dsp:nvSpPr>
      <dsp:spPr>
        <a:xfrm>
          <a:off x="8566675" y="629319"/>
          <a:ext cx="1981559" cy="23778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734" tIns="0" rIns="195734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ECHR. </a:t>
          </a:r>
          <a:endParaRPr lang="en-US" sz="2400" kern="1200"/>
        </a:p>
      </dsp:txBody>
      <dsp:txXfrm>
        <a:off x="8566675" y="1580468"/>
        <a:ext cx="1981559" cy="1426722"/>
      </dsp:txXfrm>
    </dsp:sp>
    <dsp:sp modelId="{74667A18-5524-4469-95E7-5569BB908E4C}">
      <dsp:nvSpPr>
        <dsp:cNvPr id="0" name=""/>
        <dsp:cNvSpPr/>
      </dsp:nvSpPr>
      <dsp:spPr>
        <a:xfrm>
          <a:off x="8566675" y="629319"/>
          <a:ext cx="1981559" cy="95114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734" tIns="165100" rIns="195734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05</a:t>
          </a:r>
        </a:p>
      </dsp:txBody>
      <dsp:txXfrm>
        <a:off x="8566675" y="629319"/>
        <a:ext cx="1981559" cy="951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864E32-27C6-4A19-8348-2623CC4411E0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5E556-E1BE-4CFD-BDE6-19678ECF42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011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But we must also note that we can also have regulations which can change, an example is the covid 19 pandemic and the regulations introduced during this time.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E3DCE4-CFD1-4880-A4A3-9643715E9615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080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E3DCE4-CFD1-4880-A4A3-9643715E9615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033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E3DCE4-CFD1-4880-A4A3-9643715E9615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74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E3DCE4-CFD1-4880-A4A3-9643715E9615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050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England and Wales have a common law system.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E3DCE4-CFD1-4880-A4A3-9643715E9615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719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D3B3C7E-BC2D-4436-8B03-AC421FA66787}"/>
              </a:ext>
            </a:extLst>
          </p:cNvPr>
          <p:cNvSpPr/>
          <p:nvPr/>
        </p:nvSpPr>
        <p:spPr>
          <a:xfrm>
            <a:off x="160920" y="157606"/>
            <a:ext cx="11870161" cy="654278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66887E-4265-46F7-9DE0-605FFFC9076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35130" y="1066800"/>
            <a:ext cx="8112369" cy="2073119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 cap="all" spc="39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DB1A74-54F5-45CA-8922-87FFD57515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75804" y="4876802"/>
            <a:ext cx="7821637" cy="102869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BE6EF-9D0F-4ABF-B92C-E967FE3F1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4AB150-954C-4F02-89AC-DA7163D7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79965" y="6245352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16270-CBD7-4ACC-BFC5-9CADE7226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9B5D0C1-066E-4C02-A6B8-59FAE4A19724}"/>
              </a:ext>
            </a:extLst>
          </p:cNvPr>
          <p:cNvGrpSpPr/>
          <p:nvPr/>
        </p:nvGrpSpPr>
        <p:grpSpPr>
          <a:xfrm>
            <a:off x="5662258" y="4240546"/>
            <a:ext cx="867485" cy="115439"/>
            <a:chOff x="8910933" y="1861308"/>
            <a:chExt cx="867485" cy="115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4386904-AFDC-449E-8D1B-906B305EBDA7}"/>
                </a:ext>
              </a:extLst>
            </p:cNvPr>
            <p:cNvSpPr/>
            <p:nvPr/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70778F2-11E8-428C-8324-479CA9D6FE92}"/>
                </a:ext>
              </a:extLst>
            </p:cNvPr>
            <p:cNvCxnSpPr/>
            <p:nvPr/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A0BE89E-CB2D-48BA-A8D2-533FAAAA725F}"/>
                </a:ext>
              </a:extLst>
            </p:cNvPr>
            <p:cNvCxnSpPr/>
            <p:nvPr/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43221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2DC87-4B97-4A7C-BC4C-6E7724561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59FD9-57FD-4ABA-9FCD-795405253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BD40E-B0AA-47B8-900F-488A8AEC1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5E623C-1E35-4485-A5B4-A71969BE7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5C6BB9-EF4F-465E-985B-34521F68C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804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F5577-D71B-4279-B07A-62F703E5D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48367D-C35C-4023-BEBE-F834D033B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BFCF8A-B8C6-496A-98A5-BBB52DB70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CDE45C10-227D-42DF-A888-EEFD3784FA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3900" y="750338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A214944-8898-48BC-AE6F-065DA7BBB8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580478" y="4714704"/>
            <a:ext cx="867485" cy="115439"/>
            <a:chOff x="8910933" y="1861308"/>
            <a:chExt cx="867485" cy="115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94B3AAB-30C4-441D-B481-D253F8325953}"/>
                </a:ext>
              </a:extLst>
            </p:cNvPr>
            <p:cNvSpPr/>
            <p:nvPr/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DCB6176-5585-40BC-BC9C-CA625F989F1B}"/>
                </a:ext>
              </a:extLst>
            </p:cNvPr>
            <p:cNvCxnSpPr/>
            <p:nvPr/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7C4F1D9-97D8-43DD-A319-C56367F97FCE}"/>
                </a:ext>
              </a:extLst>
            </p:cNvPr>
            <p:cNvCxnSpPr/>
            <p:nvPr/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25E64ED-B373-4866-B5A2-E805D3168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291" y="1274475"/>
            <a:ext cx="3761832" cy="2823913"/>
          </a:xfrm>
        </p:spPr>
        <p:txBody>
          <a:bodyPr anchor="b">
            <a:normAutofit/>
          </a:bodyPr>
          <a:lstStyle>
            <a:lvl1pPr algn="ctr">
              <a:defRPr sz="3200" cap="all" spc="6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6D6168-DDAE-41B2-A0D5-42185A2D0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56756" y="2730304"/>
            <a:ext cx="4383030" cy="13973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4692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25EB-71EE-41B3-89D2-47A0C7C35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62F7D-C4AD-4BD4-AAC8-F0223EE4A3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37305" y="2155369"/>
            <a:ext cx="4953000" cy="399832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0FB088-28C6-4667-8DF2-0DE32AE3EC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55369"/>
            <a:ext cx="4953000" cy="39983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36095F-AE34-4E94-B722-E3A1205AE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6A8E6-BD94-48EA-8F35-DA0DF910A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478AEF-56B8-49F5-81E8-663B1FFA0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691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F873F-001F-4254-97F3-05329E6A7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555171"/>
            <a:ext cx="10134600" cy="113551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37B575-060F-4296-A28A-93DA109F9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306" y="1801620"/>
            <a:ext cx="4849036" cy="814387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581A51-F4D1-4A02-9918-C416F820B6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7306" y="2619103"/>
            <a:ext cx="4849036" cy="35149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2916D0-3DFE-455D-9888-3FDEFD3D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108" y="1801620"/>
            <a:ext cx="4904585" cy="814387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93D763-0643-4A48-8007-93391C59F6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108" y="2619103"/>
            <a:ext cx="4904585" cy="35149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A2D07B-3A5D-41C2-83B8-BD1AD6522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2C1367-FE5A-4CDD-B85B-724FFFE5B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2F244-23EB-4E1A-B74F-77F23F879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625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76C0A-BEF4-4DE4-A9D2-C60298FC7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67C0AC-3C98-4D68-AE72-CFFA1638C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A7722A-E2E4-45D2-8A20-4853ED683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6B9201-B20B-4412-B745-F2F6A9148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309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C4889A-9ABE-4409-BAD8-F84C36C1F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DA5A70-FE21-4CB6-A67B-1DC798E9E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4AD11-7FD2-432C-A6AB-395BE9275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27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397CF-9CDD-4E78-8F35-A2FFE7867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200"/>
            <a:ext cx="37052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194BFE-7A85-4123-B0F7-4DB1C141C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6800"/>
            <a:ext cx="6172200" cy="48386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EFD6D-1929-4A73-A860-22A36FF5C1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057400"/>
            <a:ext cx="37052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B399A5-94A1-4452-AFF0-918BDA8B1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9589D8-DD83-406C-A77A-176D23993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E46024-82ED-40EF-8846-F6CC44BC5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142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D12FA-83A4-42AF-98D7-312C4C5A7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200"/>
            <a:ext cx="37052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CF1DC8-2932-4C6E-BFBB-8BA1C95984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5942012" cy="4838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6E0000-EF01-46A5-8A71-25FB7EA3F9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057400"/>
            <a:ext cx="37052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1AD40B-9246-4532-9F73-5BA9061C3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E6B9A0-5B1C-4F7B-828A-EF74E5147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E99FB-C932-4165-A612-8B302D8F7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06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B1126-542A-43AD-8078-EE3565165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A5F98B-5F32-4561-BFBC-9F6E5DA0A3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28700" y="2161903"/>
            <a:ext cx="10134600" cy="374359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73D0DD-B04E-4E48-8EE1-51E46131A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81352D-F9C0-4442-9601-A09A7655E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FC0801-9C45-40AE-AB33-5742CDA4D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08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946561-59BF-4566-AD2C-9B05C4771D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96250" y="723899"/>
            <a:ext cx="2271849" cy="54102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DF7870-6CBD-47E2-854C-68141BAA1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23900" y="723899"/>
            <a:ext cx="8302534" cy="54102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12FAF3-C106-49CB-A845-1FC7F7313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4D5CCC-00E8-48FA-91A6-921E7B644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7E1751-E7AA-406D-A977-1ACEF1FBD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404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CE7638-D991-46E7-BF2C-67D1AC829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3900"/>
            <a:ext cx="10134600" cy="12884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7C6B9C-4923-4DAB-9748-D5CD289EB9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2161903"/>
            <a:ext cx="10134600" cy="3969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78CF6-4B33-40E4-B881-5F4C568378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94765" y="6245032"/>
            <a:ext cx="5244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E857E-F564-4539-9984-10435B6140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54841" y="6245032"/>
            <a:ext cx="2659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C485584D-7D79-4248-9986-4CA35242F94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1EABEF-B998-4B11-A878-8F492F8E39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279964" y="6245033"/>
            <a:ext cx="41122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EB54D17-3792-403D-9127-495845021D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21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9" r:id="rId2"/>
    <p:sldLayoutId id="2147483670" r:id="rId3"/>
    <p:sldLayoutId id="2147483671" r:id="rId4"/>
    <p:sldLayoutId id="2147483672" r:id="rId5"/>
    <p:sldLayoutId id="2147483676" r:id="rId6"/>
    <p:sldLayoutId id="2147483662" r:id="rId7"/>
    <p:sldLayoutId id="2147483675" r:id="rId8"/>
    <p:sldLayoutId id="2147483664" r:id="rId9"/>
    <p:sldLayoutId id="2147483665" r:id="rId10"/>
    <p:sldLayoutId id="2147483674" r:id="rId11"/>
  </p:sldLayoutIdLst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3200" kern="1200" cap="none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Tx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-228600" algn="l" defTabSz="914400" rtl="0" eaLnBrk="1" latinLnBrk="0" hangingPunct="1">
        <a:lnSpc>
          <a:spcPct val="11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kist.com/free-photo-xalrb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knowlaw.in/index.php/2020/10/02/european-convention-on-human-rights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ddleeastmonitor.com/20200123-prince-charles-visit-to-palestine-helps-us-focus-on-resolving-the-conflict/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ddleeastmonitor.com/20200414-keir-starmer-as-labour-party-leader-what-this-means-for-palestine/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allwavingflags.blogspot.com/2018/05/flag-of-wales.html" TargetMode="External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groundup.org.za/article/man-who-knew-he-had-covid-19-kept-going-work-dismissed/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@alicebonasio/you-can-now-visit-the-uk-houses-of-parliament-in-vr-87e645490840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Police_in_Glasgow.jpg" TargetMode="Externa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6.xml"/><Relationship Id="rId5" Type="http://schemas.openxmlformats.org/officeDocument/2006/relationships/diagramQuickStyle" Target="../diagrams/quickStyle26.xml"/><Relationship Id="rId4" Type="http://schemas.openxmlformats.org/officeDocument/2006/relationships/diagramLayout" Target="../diagrams/layout2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D8EACB7-D372-470B-B76E-A829D00310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tatue of a person holding scales and sword&#10;&#10;Description automatically generated">
            <a:extLst>
              <a:ext uri="{FF2B5EF4-FFF2-40B4-BE49-F238E27FC236}">
                <a16:creationId xmlns:a16="http://schemas.microsoft.com/office/drawing/2014/main" id="{465D7CF4-1996-73E8-D6A4-7FBDA6B45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3607" b="1806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2" name="Rectangle 5">
            <a:extLst>
              <a:ext uri="{FF2B5EF4-FFF2-40B4-BE49-F238E27FC236}">
                <a16:creationId xmlns:a16="http://schemas.microsoft.com/office/drawing/2014/main" id="{C7EA4B13-46D3-41EE-95DA-7B2100DE9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1" y="1028700"/>
            <a:ext cx="4038600" cy="48006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CEEEBE1-DC7B-4168-90C6-DB88876E30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9" y="4550150"/>
            <a:ext cx="867485" cy="115439"/>
            <a:chOff x="8910933" y="1861308"/>
            <a:chExt cx="867485" cy="11543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3418E74-781F-419C-8C63-91C14AF8D8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B0F0D1C-98D5-4C46-961A-0E36168C31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3E9C99B-47BB-461B-AEDE-0B227C5B25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D5FA6A4-3775-661B-E7B2-ECC72F80E1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8702" y="1398850"/>
            <a:ext cx="3991872" cy="2030150"/>
          </a:xfrm>
        </p:spPr>
        <p:txBody>
          <a:bodyPr>
            <a:normAutofit fontScale="90000"/>
          </a:bodyPr>
          <a:lstStyle/>
          <a:p>
            <a:r>
              <a:rPr lang="en-GB" sz="3200" u="sng" dirty="0"/>
              <a:t>An introduction to Legal Process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C80045-0920-8DA7-C813-AA5F3F33EB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3537" y="3712101"/>
            <a:ext cx="3148928" cy="732541"/>
          </a:xfrm>
        </p:spPr>
        <p:txBody>
          <a:bodyPr>
            <a:normAutofit/>
          </a:bodyPr>
          <a:lstStyle/>
          <a:p>
            <a:r>
              <a:rPr lang="en-GB" dirty="0"/>
              <a:t>By Zita Draper </a:t>
            </a:r>
          </a:p>
        </p:txBody>
      </p:sp>
    </p:spTree>
    <p:extLst>
      <p:ext uri="{BB962C8B-B14F-4D97-AF65-F5344CB8AC3E}">
        <p14:creationId xmlns:p14="http://schemas.microsoft.com/office/powerpoint/2010/main" val="3699845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018DC8F-75EA-1B2E-C43F-34E4C17D1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u="sng" dirty="0"/>
              <a:t>Content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5153117-5A92-4C78-9C98-600FCCC818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3509979"/>
              </p:ext>
            </p:extLst>
          </p:nvPr>
        </p:nvGraphicFramePr>
        <p:xfrm>
          <a:off x="5724605" y="837559"/>
          <a:ext cx="5563240" cy="5348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624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3AF07DD-CDEC-B23E-D989-0DEB3DA9B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sz="4000" i="1" u="sng" dirty="0"/>
              <a:t>Aims and Learning Objectives </a:t>
            </a:r>
            <a:endParaRPr lang="en-GB" sz="4000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7C6E9830-131E-B5A2-4EC1-3A6C4A868E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9792067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555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0A181D-1603-EC0D-31C2-F73F947A7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sz="4000" i="1" u="sng" dirty="0"/>
              <a:t>How will these sessions run? </a:t>
            </a:r>
            <a:endParaRPr lang="en-GB" sz="400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E86C096C-A465-207D-112A-A8D9C8D62D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2715750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3954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EF22F-47BC-0EA4-C085-7D2ED06D5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92" y="223568"/>
            <a:ext cx="10134600" cy="1288489"/>
          </a:xfrm>
        </p:spPr>
        <p:txBody>
          <a:bodyPr>
            <a:normAutofit/>
          </a:bodyPr>
          <a:lstStyle/>
          <a:p>
            <a:pPr algn="ctr"/>
            <a:r>
              <a:rPr lang="en-GB" sz="4800" b="1" u="sng" dirty="0"/>
              <a:t>Scheme of work!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31CF8ED-F0DF-929C-7E86-841E682C5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206182"/>
              </p:ext>
            </p:extLst>
          </p:nvPr>
        </p:nvGraphicFramePr>
        <p:xfrm>
          <a:off x="287547" y="1765540"/>
          <a:ext cx="11691667" cy="48688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99458">
                  <a:extLst>
                    <a:ext uri="{9D8B030D-6E8A-4147-A177-3AD203B41FA5}">
                      <a16:colId xmlns:a16="http://schemas.microsoft.com/office/drawing/2014/main" val="2317965744"/>
                    </a:ext>
                  </a:extLst>
                </a:gridCol>
                <a:gridCol w="3904487">
                  <a:extLst>
                    <a:ext uri="{9D8B030D-6E8A-4147-A177-3AD203B41FA5}">
                      <a16:colId xmlns:a16="http://schemas.microsoft.com/office/drawing/2014/main" val="389472345"/>
                    </a:ext>
                  </a:extLst>
                </a:gridCol>
                <a:gridCol w="3887722">
                  <a:extLst>
                    <a:ext uri="{9D8B030D-6E8A-4147-A177-3AD203B41FA5}">
                      <a16:colId xmlns:a16="http://schemas.microsoft.com/office/drawing/2014/main" val="292274759"/>
                    </a:ext>
                  </a:extLst>
                </a:gridCol>
              </a:tblGrid>
              <a:tr h="349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kern="100" dirty="0">
                          <a:effectLst/>
                        </a:rPr>
                        <a:t>Date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kern="100">
                          <a:effectLst/>
                        </a:rPr>
                        <a:t>Topic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kern="100">
                          <a:effectLst/>
                        </a:rPr>
                        <a:t>Notes 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902392222"/>
                  </a:ext>
                </a:extLst>
              </a:tr>
              <a:tr h="358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27</a:t>
                      </a:r>
                      <a:r>
                        <a:rPr lang="en-GB" sz="1400" kern="100" baseline="30000" dirty="0">
                          <a:effectLst/>
                        </a:rPr>
                        <a:t>th</a:t>
                      </a:r>
                      <a:r>
                        <a:rPr lang="en-GB" sz="1400" kern="100" dirty="0">
                          <a:effectLst/>
                        </a:rPr>
                        <a:t> January 2025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An introduction to legal process 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 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3482905080"/>
                  </a:ext>
                </a:extLst>
              </a:tr>
              <a:tr h="349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3</a:t>
                      </a:r>
                      <a:r>
                        <a:rPr lang="en-GB" sz="1400" kern="100" baseline="30000" dirty="0">
                          <a:effectLst/>
                        </a:rPr>
                        <a:t>rd</a:t>
                      </a:r>
                      <a:r>
                        <a:rPr lang="en-GB" sz="1400" kern="100" dirty="0">
                          <a:effectLst/>
                        </a:rPr>
                        <a:t> February 2025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Where does the law come from? Part 1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 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4161235432"/>
                  </a:ext>
                </a:extLst>
              </a:tr>
              <a:tr h="358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10</a:t>
                      </a:r>
                      <a:r>
                        <a:rPr lang="en-GB" sz="1400" kern="100" baseline="30000">
                          <a:effectLst/>
                        </a:rPr>
                        <a:t>th</a:t>
                      </a:r>
                      <a:r>
                        <a:rPr lang="en-GB" sz="1400" kern="100">
                          <a:effectLst/>
                        </a:rPr>
                        <a:t> February 2025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Where does the law come from? Part 2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 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331014015"/>
                  </a:ext>
                </a:extLst>
              </a:tr>
              <a:tr h="349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17</a:t>
                      </a:r>
                      <a:r>
                        <a:rPr lang="en-GB" sz="1400" kern="100" baseline="30000">
                          <a:effectLst/>
                        </a:rPr>
                        <a:t>th</a:t>
                      </a:r>
                      <a:r>
                        <a:rPr lang="en-GB" sz="1400" kern="100">
                          <a:effectLst/>
                        </a:rPr>
                        <a:t> February 2025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Human Rights and the Equality Act 2010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 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2174810804"/>
                  </a:ext>
                </a:extLst>
              </a:tr>
              <a:tr h="349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24</a:t>
                      </a:r>
                      <a:r>
                        <a:rPr lang="en-GB" sz="1400" kern="100" baseline="30000">
                          <a:effectLst/>
                        </a:rPr>
                        <a:t>th</a:t>
                      </a:r>
                      <a:r>
                        <a:rPr lang="en-GB" sz="1400" kern="100">
                          <a:effectLst/>
                        </a:rPr>
                        <a:t> February 2025 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Devolution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 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3510352789"/>
                  </a:ext>
                </a:extLst>
              </a:tr>
              <a:tr h="358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3</a:t>
                      </a:r>
                      <a:r>
                        <a:rPr lang="en-GB" sz="1400" kern="100" baseline="30000">
                          <a:effectLst/>
                        </a:rPr>
                        <a:t>rd</a:t>
                      </a:r>
                      <a:r>
                        <a:rPr lang="en-GB" sz="1400" kern="100">
                          <a:effectLst/>
                        </a:rPr>
                        <a:t> March 2025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Draft session 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 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694867330"/>
                  </a:ext>
                </a:extLst>
              </a:tr>
              <a:tr h="6303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10</a:t>
                      </a:r>
                      <a:r>
                        <a:rPr lang="en-GB" sz="1400" kern="100" baseline="30000">
                          <a:effectLst/>
                        </a:rPr>
                        <a:t>th</a:t>
                      </a:r>
                      <a:r>
                        <a:rPr lang="en-GB" sz="1400" kern="100">
                          <a:effectLst/>
                        </a:rPr>
                        <a:t> March 2025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+mn-lt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a:t>Professional talks session</a:t>
                      </a: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No taught classes this week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  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4006197361"/>
                  </a:ext>
                </a:extLst>
              </a:tr>
              <a:tr h="358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17</a:t>
                      </a:r>
                      <a:r>
                        <a:rPr lang="en-GB" sz="1400" kern="100" baseline="30000">
                          <a:effectLst/>
                        </a:rPr>
                        <a:t>th</a:t>
                      </a:r>
                      <a:r>
                        <a:rPr lang="en-GB" sz="1400" kern="100">
                          <a:effectLst/>
                        </a:rPr>
                        <a:t> March 2025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The Justice system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 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447783048"/>
                  </a:ext>
                </a:extLst>
              </a:tr>
              <a:tr h="349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24</a:t>
                      </a:r>
                      <a:r>
                        <a:rPr lang="en-GB" sz="1400" kern="100" baseline="30000">
                          <a:effectLst/>
                        </a:rPr>
                        <a:t>th</a:t>
                      </a:r>
                      <a:r>
                        <a:rPr lang="en-GB" sz="1400" kern="100">
                          <a:effectLst/>
                        </a:rPr>
                        <a:t> March 2025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The Criminal Justice system 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 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348143152"/>
                  </a:ext>
                </a:extLst>
              </a:tr>
              <a:tr h="349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31</a:t>
                      </a:r>
                      <a:r>
                        <a:rPr lang="en-GB" sz="1400" kern="100" baseline="30000">
                          <a:effectLst/>
                        </a:rPr>
                        <a:t>st</a:t>
                      </a:r>
                      <a:r>
                        <a:rPr lang="en-GB" sz="1400" kern="100">
                          <a:effectLst/>
                        </a:rPr>
                        <a:t> March 2025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The Civil Justice System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 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3473367071"/>
                  </a:ext>
                </a:extLst>
              </a:tr>
              <a:tr h="349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7</a:t>
                      </a:r>
                      <a:r>
                        <a:rPr lang="en-GB" sz="1400" kern="100" baseline="30000">
                          <a:effectLst/>
                        </a:rPr>
                        <a:t>th</a:t>
                      </a:r>
                      <a:r>
                        <a:rPr lang="en-GB" sz="1400" kern="100">
                          <a:effectLst/>
                        </a:rPr>
                        <a:t> -25</a:t>
                      </a:r>
                      <a:r>
                        <a:rPr lang="en-GB" sz="1400" kern="100" baseline="30000">
                          <a:effectLst/>
                        </a:rPr>
                        <a:t>th</a:t>
                      </a:r>
                      <a:r>
                        <a:rPr lang="en-GB" sz="1400" kern="100">
                          <a:effectLst/>
                        </a:rPr>
                        <a:t> April 2025 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Easter Break 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 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228687544"/>
                  </a:ext>
                </a:extLst>
              </a:tr>
              <a:tr h="358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28</a:t>
                      </a:r>
                      <a:r>
                        <a:rPr lang="en-GB" sz="1400" kern="100" baseline="30000" dirty="0">
                          <a:effectLst/>
                        </a:rPr>
                        <a:t>th</a:t>
                      </a:r>
                      <a:r>
                        <a:rPr lang="en-GB" sz="1400" kern="100" dirty="0">
                          <a:effectLst/>
                        </a:rPr>
                        <a:t> April 2025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</a:rPr>
                        <a:t>Presentation Assessment Session</a:t>
                      </a:r>
                      <a:endParaRPr lang="en-GB" sz="14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</a:rPr>
                        <a:t>Assessment 2 due</a:t>
                      </a:r>
                      <a:endParaRPr lang="en-GB" sz="14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8795" marR="48795" marT="0" marB="0"/>
                </a:tc>
                <a:extLst>
                  <a:ext uri="{0D108BD9-81ED-4DB2-BD59-A6C34878D82A}">
                    <a16:rowId xmlns:a16="http://schemas.microsoft.com/office/drawing/2014/main" val="28425120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5052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ncil and circle concept art">
            <a:extLst>
              <a:ext uri="{FF2B5EF4-FFF2-40B4-BE49-F238E27FC236}">
                <a16:creationId xmlns:a16="http://schemas.microsoft.com/office/drawing/2014/main" id="{3E4522D7-1F37-7385-7BB4-3027D39F3F8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019" b="8865"/>
          <a:stretch/>
        </p:blipFill>
        <p:spPr>
          <a:xfrm>
            <a:off x="20" y="10"/>
            <a:ext cx="12191980" cy="6857991"/>
          </a:xfrm>
          <a:prstGeom prst="rect">
            <a:avLst/>
          </a:prstGeom>
        </p:spPr>
      </p:pic>
      <p:sp>
        <p:nvSpPr>
          <p:cNvPr id="11" name="Rectangle 5">
            <a:extLst>
              <a:ext uri="{FF2B5EF4-FFF2-40B4-BE49-F238E27FC236}">
                <a16:creationId xmlns:a16="http://schemas.microsoft.com/office/drawing/2014/main" id="{48EF695B-E7DE-4164-862A-9CD06DFB0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900" y="723900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EA671F-F1B7-5F03-89C7-4C051D79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883" y="1000366"/>
            <a:ext cx="3995397" cy="1239627"/>
          </a:xfrm>
        </p:spPr>
        <p:txBody>
          <a:bodyPr anchor="b">
            <a:normAutofit/>
          </a:bodyPr>
          <a:lstStyle/>
          <a:p>
            <a:pPr algn="ctr"/>
            <a:r>
              <a:rPr lang="en-GB" b="1" i="1" u="sng"/>
              <a:t>The Moodle page!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A64401-CA82-3C47-645D-9E0E06818B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8883" y="2884395"/>
            <a:ext cx="3950677" cy="2469140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1600" dirty="0"/>
              <a:t>Please ensure that you have access to the Moodle page. </a:t>
            </a:r>
          </a:p>
          <a:p>
            <a:pPr algn="ctr">
              <a:lnSpc>
                <a:spcPct val="100000"/>
              </a:lnSpc>
            </a:pPr>
            <a:r>
              <a:rPr lang="en-GB" sz="1600" dirty="0"/>
              <a:t>As this is where all the content from the lectures and workshops will be.</a:t>
            </a:r>
          </a:p>
          <a:p>
            <a:pPr algn="ctr">
              <a:lnSpc>
                <a:spcPct val="100000"/>
              </a:lnSpc>
            </a:pPr>
            <a:r>
              <a:rPr lang="en-GB" sz="1600" dirty="0"/>
              <a:t>In addition, the assignment information can be located here. </a:t>
            </a:r>
          </a:p>
          <a:p>
            <a:pPr algn="ctr">
              <a:lnSpc>
                <a:spcPct val="100000"/>
              </a:lnSpc>
            </a:pPr>
            <a:r>
              <a:rPr lang="en-GB" sz="1600" dirty="0"/>
              <a:t>Let’s take a look….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5ADB088-C125-457F-9C61-DFE21DCEF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80479" y="2543656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DE177E3-7A50-4A27-B466-79375BA1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F53D207-3550-41FA-BBC0-A5220E734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EF5A581-4EC8-4E1B-BF64-8A1FE8530F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88962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563105-8311-C0FF-C39A-6D0DF82AB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b="1" u="sng"/>
              <a:t>Assessments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946A11D-5D31-6F7A-3898-BE8EA677E8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5265088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6982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B22176A-41DB-4D9A-9B6F-F2296F1ED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74A8DF5-445E-49C5-B10A-8DF5FEFBCC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A4E38D9-EFB8-40B5-B42B-514FBF1803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0920" y="157606"/>
            <a:ext cx="11870161" cy="6542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43B873-BD87-9C4A-1B34-A2DF743BC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1" y="963919"/>
            <a:ext cx="10134600" cy="1036994"/>
          </a:xfrm>
        </p:spPr>
        <p:txBody>
          <a:bodyPr anchor="b">
            <a:normAutofit/>
          </a:bodyPr>
          <a:lstStyle/>
          <a:p>
            <a:pPr algn="ctr"/>
            <a:r>
              <a:rPr lang="en-GB" b="1" i="1" u="sng"/>
              <a:t>Let’s take a look at your first assessment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87FFE71-34DC-4C53-AE0F-6B141D081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2257" y="2169459"/>
            <a:ext cx="867485" cy="115439"/>
            <a:chOff x="8910933" y="1861308"/>
            <a:chExt cx="867485" cy="11543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7DF92F1-0E20-46AC-BB8F-F66926B40C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FA14CB4-8459-4D23-B4FF-8F9868E3FC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A0C763F-37C4-4E00-AEB2-8867F4AA25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C92AED-9D0B-F297-8ABB-178805CD25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8617628"/>
              </p:ext>
            </p:extLst>
          </p:nvPr>
        </p:nvGraphicFramePr>
        <p:xfrm>
          <a:off x="1028700" y="2749258"/>
          <a:ext cx="10134600" cy="33381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25395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889514-6201-455E-A692-EA99AA5E4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FE7D6909-792D-415A-9FFA-338352CF5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5752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292FC8-4301-BA3F-E4C6-1004CA98D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6301" y="1665298"/>
            <a:ext cx="3209483" cy="2022578"/>
          </a:xfrm>
        </p:spPr>
        <p:txBody>
          <a:bodyPr anchor="b">
            <a:normAutofit/>
          </a:bodyPr>
          <a:lstStyle/>
          <a:p>
            <a:pPr algn="ctr"/>
            <a:r>
              <a:rPr lang="en-GB" sz="2800" b="1" i="1" u="sng"/>
              <a:t>Let’s break the question down!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7EBDB13-42FF-462F-8F9B-9A54DCFBD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2B7A8D6-FBCF-47F1-92B5-D06D10E792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8BD1703-B20A-4C7B-A9EE-20862F3F3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016A077-EED2-42AD-8358-CC88D0DDD1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2B8DA47-7E20-5D24-A627-E12FB03A71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4103334"/>
              </p:ext>
            </p:extLst>
          </p:nvPr>
        </p:nvGraphicFramePr>
        <p:xfrm>
          <a:off x="7031177" y="1048935"/>
          <a:ext cx="4338334" cy="4800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42488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6973D-E784-87C9-06E5-8C6443839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i="1" u="sng" dirty="0"/>
              <a:t>Further information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01ED929D-280B-990D-D0F9-FC3F46E33C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4113664"/>
              </p:ext>
            </p:extLst>
          </p:nvPr>
        </p:nvGraphicFramePr>
        <p:xfrm>
          <a:off x="1028700" y="2162175"/>
          <a:ext cx="10134600" cy="3968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8137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E41A94-0199-A104-C158-686771F9A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b="1" i="1" u="sng"/>
              <a:t>Expectations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F0B7EAD-AEC5-BF68-6EC1-019326B5A6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9810111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123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F0CAD46-2E46-44EB-A063-C05881768C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vintage weighing scales">
            <a:extLst>
              <a:ext uri="{FF2B5EF4-FFF2-40B4-BE49-F238E27FC236}">
                <a16:creationId xmlns:a16="http://schemas.microsoft.com/office/drawing/2014/main" id="{889BBB8F-88B9-F1EA-F5C8-0B547E41F5D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896" b="43604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FDFF237-4369-41A3-9CE4-CD1A68139E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549553"/>
            <a:ext cx="12191999" cy="5320052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7000">
                <a:srgbClr val="000000">
                  <a:alpha val="41000"/>
                </a:srgbClr>
              </a:gs>
              <a:gs pos="81000">
                <a:srgbClr val="00000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ED36DCB-0340-EDF4-1F17-0D4D061DDB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76091" y="2633933"/>
            <a:ext cx="8039818" cy="1643572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Legal Process 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CBAB6706-7A83-B577-0E7B-7E4680647A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57556" y="5272809"/>
            <a:ext cx="8442384" cy="7250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An intodcution!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3E45FAB-3768-4529-B0E8-A0E9BE5E3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2258" y="4739509"/>
            <a:ext cx="867485" cy="115439"/>
            <a:chOff x="8910933" y="1861308"/>
            <a:chExt cx="867485" cy="11543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FF68CFF-0675-43D9-8EF2-EAC1F19D24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1414FA8-D7DF-4B14-AD83-846AB2899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38B88A0-A01D-4106-8E09-1AEB09B04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14356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48EF695B-E7DE-4164-862A-9CD06DFB0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900" y="723900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BC2A6C-7FAA-C71A-3726-57116B5C7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883" y="1000366"/>
            <a:ext cx="3995397" cy="1239627"/>
          </a:xfrm>
        </p:spPr>
        <p:txBody>
          <a:bodyPr anchor="b">
            <a:normAutofit/>
          </a:bodyPr>
          <a:lstStyle/>
          <a:p>
            <a:pPr algn="ctr"/>
            <a:r>
              <a:rPr lang="en-GB" b="1" i="1" u="sng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119D1-8FF0-568B-7CAA-FBCF0B875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6144" y="2884395"/>
            <a:ext cx="3862062" cy="2469140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  <a:buFont typeface="Wingdings" panose="020B0604020202020204" pitchFamily="34" charset="0"/>
              <a:buChar char="v"/>
            </a:pPr>
            <a:r>
              <a:rPr lang="en-GB"/>
              <a:t>What is legal process?</a:t>
            </a:r>
            <a:endParaRPr lang="en-US"/>
          </a:p>
          <a:p>
            <a:pPr algn="ctr">
              <a:lnSpc>
                <a:spcPct val="100000"/>
              </a:lnSpc>
              <a:buFont typeface="Wingdings" panose="020B0604020202020204" pitchFamily="34" charset="0"/>
              <a:buChar char="v"/>
            </a:pPr>
            <a:endParaRPr lang="en-GB"/>
          </a:p>
          <a:p>
            <a:pPr algn="ctr">
              <a:lnSpc>
                <a:spcPct val="100000"/>
              </a:lnSpc>
              <a:buFont typeface="Wingdings" panose="020B0604020202020204" pitchFamily="34" charset="0"/>
              <a:buChar char="v"/>
            </a:pPr>
            <a:r>
              <a:rPr lang="en-GB"/>
              <a:t>Discuss in groups and prepare to feedback to the class. </a:t>
            </a:r>
          </a:p>
          <a:p>
            <a:pPr algn="ctr">
              <a:lnSpc>
                <a:spcPct val="100000"/>
              </a:lnSpc>
              <a:buFont typeface="Wingdings" panose="020B0604020202020204" pitchFamily="34" charset="0"/>
              <a:buChar char="v"/>
            </a:pPr>
            <a:endParaRPr lang="en-GB"/>
          </a:p>
          <a:p>
            <a:pPr algn="ctr">
              <a:lnSpc>
                <a:spcPct val="100000"/>
              </a:lnSpc>
              <a:buFont typeface="Wingdings" panose="020B0604020202020204" pitchFamily="34" charset="0"/>
              <a:buChar char="v"/>
            </a:pPr>
            <a:r>
              <a:rPr lang="en-GB"/>
              <a:t>Everyone must share their answer.</a:t>
            </a:r>
          </a:p>
          <a:p>
            <a:pPr algn="ctr">
              <a:lnSpc>
                <a:spcPct val="100000"/>
              </a:lnSpc>
            </a:pPr>
            <a:endParaRPr lang="en-GB"/>
          </a:p>
        </p:txBody>
      </p:sp>
      <p:pic>
        <p:nvPicPr>
          <p:cNvPr id="5" name="Graphic 4" descr="Group brainstorm with solid fill">
            <a:extLst>
              <a:ext uri="{FF2B5EF4-FFF2-40B4-BE49-F238E27FC236}">
                <a16:creationId xmlns:a16="http://schemas.microsoft.com/office/drawing/2014/main" id="{D691D0E6-609C-E950-1044-E30A8536B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15653" y="723900"/>
            <a:ext cx="5494694" cy="5494694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D5ADB088-C125-457F-9C61-DFE21DCEF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80479" y="2543656"/>
            <a:ext cx="867485" cy="115439"/>
            <a:chOff x="8910933" y="1861308"/>
            <a:chExt cx="867485" cy="11543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DE177E3-7A50-4A27-B466-79375BA1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F53D207-3550-41FA-BBC0-A5220E734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EF5A581-4EC8-4E1B-BF64-8A1FE8530F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17528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F0CAD46-2E46-44EB-A063-C05881768C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neon lights in a triangle shape&#10;&#10;Description automatically generated">
            <a:extLst>
              <a:ext uri="{FF2B5EF4-FFF2-40B4-BE49-F238E27FC236}">
                <a16:creationId xmlns:a16="http://schemas.microsoft.com/office/drawing/2014/main" id="{CCF3085F-B5E3-8971-E9DF-09059BFB36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70" b="3330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FDFF237-4369-41A3-9CE4-CD1A68139E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549553"/>
            <a:ext cx="12191999" cy="5320052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7000">
                <a:srgbClr val="000000">
                  <a:alpha val="41000"/>
                </a:srgbClr>
              </a:gs>
              <a:gs pos="81000">
                <a:srgbClr val="00000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23A7AE-C5A4-B60B-2964-34CF55799C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76091" y="2633933"/>
            <a:ext cx="8039818" cy="1643572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Legal Process is....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3E45FAB-3768-4529-B0E8-A0E9BE5E3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2258" y="4739509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FF68CFF-0675-43D9-8EF2-EAC1F19D24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1414FA8-D7DF-4B14-AD83-846AB2899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38B88A0-A01D-4106-8E09-1AEB09B04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77496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EB54D17-3792-403D-9127-495845021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5FB7726-C6A8-44D0-B179-A65DE454D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4" descr="A group of hands holding signs&#10;&#10;Description automatically generated">
            <a:extLst>
              <a:ext uri="{FF2B5EF4-FFF2-40B4-BE49-F238E27FC236}">
                <a16:creationId xmlns:a16="http://schemas.microsoft.com/office/drawing/2014/main" id="{BB539027-7498-7BAB-0EB0-55095C3D6E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327" b="6403"/>
          <a:stretch/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128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EB54D17-3792-403D-9127-495845021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5FB7726-C6A8-44D0-B179-A65DE454D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4" descr="A person in a suit and tie&#10;&#10;Description automatically generated">
            <a:extLst>
              <a:ext uri="{FF2B5EF4-FFF2-40B4-BE49-F238E27FC236}">
                <a16:creationId xmlns:a16="http://schemas.microsoft.com/office/drawing/2014/main" id="{691E4053-2555-3E14-2F46-9B6495CE98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5730"/>
          <a:stretch/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890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EB54D17-3792-403D-9127-495845021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5FB7726-C6A8-44D0-B179-A65DE454D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Content Placeholder 4" descr="A person in a suit and tie&#10;&#10;Description automatically generated">
            <a:extLst>
              <a:ext uri="{FF2B5EF4-FFF2-40B4-BE49-F238E27FC236}">
                <a16:creationId xmlns:a16="http://schemas.microsoft.com/office/drawing/2014/main" id="{88AA7216-1DC9-7BB6-C054-96F8B7E562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5414"/>
          <a:stretch/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0466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red dragon on a green and white background&#10;&#10;Description automatically generated">
            <a:extLst>
              <a:ext uri="{FF2B5EF4-FFF2-40B4-BE49-F238E27FC236}">
                <a16:creationId xmlns:a16="http://schemas.microsoft.com/office/drawing/2014/main" id="{0FFDEDA4-D319-B20A-42EC-C48D06A45A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0990" y="161364"/>
            <a:ext cx="11906731" cy="6549295"/>
          </a:xfrm>
        </p:spPr>
      </p:pic>
    </p:spTree>
    <p:extLst>
      <p:ext uri="{BB962C8B-B14F-4D97-AF65-F5344CB8AC3E}">
        <p14:creationId xmlns:p14="http://schemas.microsoft.com/office/powerpoint/2010/main" val="7633734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EB54D17-3792-403D-9127-495845021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5FB7726-C6A8-44D0-B179-A65DE454D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Content Placeholder 4" descr="A person reading a paper&#10;&#10;Description automatically generated">
            <a:extLst>
              <a:ext uri="{FF2B5EF4-FFF2-40B4-BE49-F238E27FC236}">
                <a16:creationId xmlns:a16="http://schemas.microsoft.com/office/drawing/2014/main" id="{FA4EE8B8-A969-DF68-69D2-599C21E72C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5730"/>
          <a:stretch/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3865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EB54D17-3792-403D-9127-495845021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5FB7726-C6A8-44D0-B179-A65DE454D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Content Placeholder 4" descr="A room with green benches and green chairs&#10;&#10;Description automatically generated">
            <a:extLst>
              <a:ext uri="{FF2B5EF4-FFF2-40B4-BE49-F238E27FC236}">
                <a16:creationId xmlns:a16="http://schemas.microsoft.com/office/drawing/2014/main" id="{A41127D0-7B6A-CB37-B235-EBBEC08EE4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775" b="2639"/>
          <a:stretch/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6979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EB54D17-3792-403D-9127-495845021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5FB7726-C6A8-44D0-B179-A65DE454D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Content Placeholder 4" descr="Coins in jar illustration">
            <a:extLst>
              <a:ext uri="{FF2B5EF4-FFF2-40B4-BE49-F238E27FC236}">
                <a16:creationId xmlns:a16="http://schemas.microsoft.com/office/drawing/2014/main" id="{DAB40DAB-1017-4DDF-6B97-49A93A552C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0151" b="9208"/>
          <a:stretch/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0043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EB54D17-3792-403D-9127-495845021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5FB7726-C6A8-44D0-B179-A65DE454D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Content Placeholder 4" descr="A group of police officers in matching uniforms&#10;&#10;Description automatically generated">
            <a:extLst>
              <a:ext uri="{FF2B5EF4-FFF2-40B4-BE49-F238E27FC236}">
                <a16:creationId xmlns:a16="http://schemas.microsoft.com/office/drawing/2014/main" id="{FDBFD465-555C-3253-0A01-7E06D0EE97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4122"/>
          <a:stretch/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6360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8E2FA-7AA2-27B0-92D8-2843212BC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i="1" u="sng" dirty="0"/>
              <a:t>Legal Process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782047A-CA5D-6A75-30EB-9536A87725B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28700" y="2161903"/>
          <a:ext cx="10134600" cy="3969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07342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48EF695B-E7DE-4164-862A-9CD06DFB0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900" y="723900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71EADA-1999-FABC-6922-981496B87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883" y="1000366"/>
            <a:ext cx="3995397" cy="1239627"/>
          </a:xfrm>
        </p:spPr>
        <p:txBody>
          <a:bodyPr anchor="b">
            <a:normAutofit/>
          </a:bodyPr>
          <a:lstStyle/>
          <a:p>
            <a:pPr algn="ctr"/>
            <a:r>
              <a:rPr lang="en-GB" b="1" i="1" u="sng"/>
              <a:t>One thing we need to know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3DF724-569E-D00B-FC96-C4AD881260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6144" y="2884395"/>
            <a:ext cx="3862062" cy="2469140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1600" dirty="0"/>
              <a:t>You must remember that there are three different legal systems within the United Kingdom. </a:t>
            </a:r>
          </a:p>
          <a:p>
            <a:pPr algn="ctr">
              <a:lnSpc>
                <a:spcPct val="100000"/>
              </a:lnSpc>
            </a:pPr>
            <a:r>
              <a:rPr lang="en-GB" sz="1600" dirty="0"/>
              <a:t>There is the English and Welsh justice system. </a:t>
            </a:r>
          </a:p>
          <a:p>
            <a:pPr algn="ctr">
              <a:lnSpc>
                <a:spcPct val="100000"/>
              </a:lnSpc>
            </a:pPr>
            <a:r>
              <a:rPr lang="en-GB" sz="1600" dirty="0"/>
              <a:t>There is the Scottish justice system. </a:t>
            </a:r>
          </a:p>
          <a:p>
            <a:pPr algn="ctr">
              <a:lnSpc>
                <a:spcPct val="100000"/>
              </a:lnSpc>
            </a:pPr>
            <a:r>
              <a:rPr lang="en-GB" sz="1600" dirty="0"/>
              <a:t>There is the Northern Ireland Justice system. </a:t>
            </a:r>
          </a:p>
          <a:p>
            <a:pPr algn="ctr">
              <a:lnSpc>
                <a:spcPct val="100000"/>
              </a:lnSpc>
            </a:pPr>
            <a:endParaRPr lang="en-GB" sz="1600" dirty="0"/>
          </a:p>
        </p:txBody>
      </p:sp>
      <p:pic>
        <p:nvPicPr>
          <p:cNvPr id="7" name="Graphic 6" descr="Scales of Justice">
            <a:extLst>
              <a:ext uri="{FF2B5EF4-FFF2-40B4-BE49-F238E27FC236}">
                <a16:creationId xmlns:a16="http://schemas.microsoft.com/office/drawing/2014/main" id="{266F5625-0483-9F89-C742-5C8EBA8AE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15653" y="723900"/>
            <a:ext cx="5494694" cy="5494694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D5ADB088-C125-457F-9C61-DFE21DCEF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80479" y="2543656"/>
            <a:ext cx="867485" cy="115439"/>
            <a:chOff x="8910933" y="1861308"/>
            <a:chExt cx="867485" cy="11543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DE177E3-7A50-4A27-B466-79375BA1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F53D207-3550-41FA-BBC0-A5220E734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EF5A581-4EC8-4E1B-BF64-8A1FE8530F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256508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D8EACB7-D372-470B-B76E-A829D00310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C7EA4B13-46D3-41EE-95DA-7B2100DE9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CEEEBE1-DC7B-4168-90C6-DB88876E30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3418E74-781F-419C-8C63-91C14AF8D8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9B0F0D1C-98D5-4C46-961A-0E36168C31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3E9C99B-47BB-461B-AEDE-0B227C5B25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303D303C-D398-D681-D64D-4EBF395A8B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6924" y="1398850"/>
            <a:ext cx="3282152" cy="2030150"/>
          </a:xfrm>
        </p:spPr>
        <p:txBody>
          <a:bodyPr>
            <a:normAutofit/>
          </a:bodyPr>
          <a:lstStyle/>
          <a:p>
            <a:r>
              <a:rPr lang="en-GB" dirty="0"/>
              <a:t>What is law?</a:t>
            </a:r>
          </a:p>
        </p:txBody>
      </p:sp>
      <p:pic>
        <p:nvPicPr>
          <p:cNvPr id="9" name="Graphic 8" descr="Judge">
            <a:extLst>
              <a:ext uri="{FF2B5EF4-FFF2-40B4-BE49-F238E27FC236}">
                <a16:creationId xmlns:a16="http://schemas.microsoft.com/office/drawing/2014/main" id="{E5EF0B2C-F09F-3F35-380B-23FF2485B6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70295" y="723900"/>
            <a:ext cx="54102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107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D97B28-8C88-D498-2C70-8F53EFB30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i="1" u="sng"/>
              <a:t>What is law?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0105E91-C544-0425-C954-F3A636F8D0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1950324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077428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5289A85-BB63-CB74-2352-AA551CA8377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43742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48EF695B-E7DE-4164-862A-9CD06DFB0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900" y="723900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637A70-BF26-1B6B-6E0E-F81EBDB21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883" y="1000366"/>
            <a:ext cx="3995397" cy="1239627"/>
          </a:xfrm>
        </p:spPr>
        <p:txBody>
          <a:bodyPr anchor="b">
            <a:normAutofit/>
          </a:bodyPr>
          <a:lstStyle/>
          <a:p>
            <a:pPr algn="ctr"/>
            <a:r>
              <a:rPr lang="en-GB" i="1" u="sng"/>
              <a:t>So, what is law?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94ADF4-2ED4-686E-C342-D014FC9CA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6144" y="2884395"/>
            <a:ext cx="3862062" cy="2469140"/>
          </a:xfrm>
        </p:spPr>
        <p:txBody>
          <a:bodyPr>
            <a:normAutofit/>
          </a:bodyPr>
          <a:lstStyle/>
          <a:p>
            <a:pPr algn="ctr"/>
            <a:r>
              <a:rPr lang="en-GB" b="0" i="0">
                <a:effectLst/>
                <a:latin typeface="Times New Roman" panose="02020603050405020304" pitchFamily="18" charset="0"/>
              </a:rPr>
              <a:t>‘’One of the key defining characteristics of law is that it is created and enforced through governmental institutions. Laws are created by institutions of the state’’.</a:t>
            </a:r>
            <a:endParaRPr lang="en-GB"/>
          </a:p>
        </p:txBody>
      </p:sp>
      <p:pic>
        <p:nvPicPr>
          <p:cNvPr id="7" name="Graphic 6" descr="Judge">
            <a:extLst>
              <a:ext uri="{FF2B5EF4-FFF2-40B4-BE49-F238E27FC236}">
                <a16:creationId xmlns:a16="http://schemas.microsoft.com/office/drawing/2014/main" id="{C8980820-E0BD-841D-33A7-ED87AE0124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15653" y="723900"/>
            <a:ext cx="5494694" cy="5494694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D5ADB088-C125-457F-9C61-DFE21DCEF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80479" y="2543656"/>
            <a:ext cx="867485" cy="115439"/>
            <a:chOff x="8910933" y="1861308"/>
            <a:chExt cx="867485" cy="11543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DE177E3-7A50-4A27-B466-79375BA1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F53D207-3550-41FA-BBC0-A5220E734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EF5A581-4EC8-4E1B-BF64-8A1FE8530F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204885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446FD-E093-6AB8-8079-6E4F3E958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54" y="1918252"/>
            <a:ext cx="3365439" cy="3997635"/>
          </a:xfrm>
        </p:spPr>
        <p:txBody>
          <a:bodyPr anchor="t">
            <a:normAutofit/>
          </a:bodyPr>
          <a:lstStyle/>
          <a:p>
            <a:pPr algn="ctr"/>
            <a:r>
              <a:rPr lang="en-GB" sz="4400" i="1" u="sng" dirty="0"/>
              <a:t>Where does the law come from?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3B7F7B8-3D72-6D99-D58C-9B7165EB8BB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556250" y="1262063"/>
          <a:ext cx="5816600" cy="4327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52000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13CB2-BE12-F444-3499-04A3E8BD6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54" y="2530027"/>
            <a:ext cx="3269463" cy="1755872"/>
          </a:xfrm>
        </p:spPr>
        <p:txBody>
          <a:bodyPr anchor="t">
            <a:normAutofit/>
          </a:bodyPr>
          <a:lstStyle/>
          <a:p>
            <a:pPr algn="ctr"/>
            <a:r>
              <a:rPr lang="en-GB" sz="4800" i="1" u="sng" dirty="0"/>
              <a:t>Primary legislation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085999E-7E68-4AD8-F2A3-39E8349A6EC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508820" y="965200"/>
          <a:ext cx="5728344" cy="4902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397333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48EF695B-E7DE-4164-862A-9CD06DFB0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900" y="723900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6F3681-6601-D2E3-5A28-1F0DB353B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883" y="1000366"/>
            <a:ext cx="3995397" cy="1239627"/>
          </a:xfrm>
        </p:spPr>
        <p:txBody>
          <a:bodyPr anchor="b">
            <a:normAutofit/>
          </a:bodyPr>
          <a:lstStyle/>
          <a:p>
            <a:pPr algn="ctr"/>
            <a:r>
              <a:rPr lang="en-GB" i="1" u="sng"/>
              <a:t>Secondary legislation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4B151-6AC5-1316-5885-6C10320535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6144" y="2884395"/>
            <a:ext cx="3862062" cy="2469140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1400"/>
              <a:t>Also known as delegated/ secondary/ subordinate. </a:t>
            </a:r>
          </a:p>
          <a:p>
            <a:pPr algn="ctr">
              <a:lnSpc>
                <a:spcPct val="100000"/>
              </a:lnSpc>
            </a:pPr>
            <a:r>
              <a:rPr lang="en-GB" sz="1400"/>
              <a:t>Includes how legislation is applied. </a:t>
            </a:r>
          </a:p>
          <a:p>
            <a:pPr algn="ctr">
              <a:lnSpc>
                <a:spcPct val="100000"/>
              </a:lnSpc>
            </a:pPr>
            <a:r>
              <a:rPr lang="en-GB" sz="1400"/>
              <a:t>Made by government ministers. </a:t>
            </a:r>
          </a:p>
          <a:p>
            <a:pPr algn="ctr">
              <a:lnSpc>
                <a:spcPct val="100000"/>
              </a:lnSpc>
            </a:pPr>
            <a:r>
              <a:rPr lang="en-GB" sz="1400"/>
              <a:t>An example is the Covid-19 pandemic and the legislation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/>
              <a:t> implemented at that time. </a:t>
            </a:r>
          </a:p>
          <a:p>
            <a:pPr algn="ctr">
              <a:lnSpc>
                <a:spcPct val="100000"/>
              </a:lnSpc>
            </a:pPr>
            <a:r>
              <a:rPr lang="en-GB" sz="1400"/>
              <a:t>Wales had different regulations compared to England. </a:t>
            </a:r>
          </a:p>
        </p:txBody>
      </p:sp>
      <p:pic>
        <p:nvPicPr>
          <p:cNvPr id="5" name="Graphic 4" descr="Route (Two Pins With A Path) with solid fill">
            <a:extLst>
              <a:ext uri="{FF2B5EF4-FFF2-40B4-BE49-F238E27FC236}">
                <a16:creationId xmlns:a16="http://schemas.microsoft.com/office/drawing/2014/main" id="{164A525C-9786-9B30-EC9D-317888D9B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15653" y="723900"/>
            <a:ext cx="5494694" cy="5494694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D5ADB088-C125-457F-9C61-DFE21DCEF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80479" y="2543656"/>
            <a:ext cx="867485" cy="115439"/>
            <a:chOff x="8910933" y="1861308"/>
            <a:chExt cx="867485" cy="11543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DE177E3-7A50-4A27-B466-79375BA1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F53D207-3550-41FA-BBC0-A5220E734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EF5A581-4EC8-4E1B-BF64-8A1FE8530F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245939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D527A-CF05-29CF-EA53-2A2C570D9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6000" i="1" u="sng" dirty="0"/>
              <a:t>Others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3776DD9-21EB-8ADA-4B59-1A4DC0985E6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362753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B2C2E-DED3-954D-05B4-EEC94BF48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i="1" u="sng"/>
              <a:t>Case law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9336A7C-7646-789D-9D8E-B38618C262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2873959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01580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253EB-E4AD-1AA3-E6FD-FA454F26A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93" y="2249231"/>
            <a:ext cx="3960529" cy="1879593"/>
          </a:xfrm>
        </p:spPr>
        <p:txBody>
          <a:bodyPr anchor="t">
            <a:normAutofit/>
          </a:bodyPr>
          <a:lstStyle/>
          <a:p>
            <a:pPr algn="ctr"/>
            <a:r>
              <a:rPr lang="en-GB" sz="4800" i="1" u="sng" dirty="0"/>
              <a:t>International law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DBAF03-733D-A6A3-4BFB-002A4EB61E5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556250" y="1262063"/>
          <a:ext cx="5816600" cy="4327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98054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32C74-C4C3-84D0-43C2-BA194C11A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6000" i="1" u="sng" dirty="0"/>
              <a:t>European Union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A87B09-D7AF-5CFB-1E94-61003C2B38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64582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7A7E8-3794-70A6-BAA1-25FEBC005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770" y="1754604"/>
            <a:ext cx="3269463" cy="2744469"/>
          </a:xfrm>
        </p:spPr>
        <p:txBody>
          <a:bodyPr anchor="t">
            <a:normAutofit/>
          </a:bodyPr>
          <a:lstStyle/>
          <a:p>
            <a:pPr algn="ctr"/>
            <a:r>
              <a:rPr lang="en-GB" sz="4400" i="1" u="sng" dirty="0"/>
              <a:t>Different types of laws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F345CB8-D6A7-876E-8412-012C6846C2E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508820" y="965200"/>
          <a:ext cx="5728344" cy="4902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48364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9B2CB-DA7F-20B6-2B5B-BBC01490B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167" y="2405343"/>
            <a:ext cx="3269463" cy="1869337"/>
          </a:xfrm>
        </p:spPr>
        <p:txBody>
          <a:bodyPr anchor="t">
            <a:normAutofit/>
          </a:bodyPr>
          <a:lstStyle/>
          <a:p>
            <a:pPr algn="ctr"/>
            <a:r>
              <a:rPr lang="en-GB" sz="4800" i="1" u="sng" dirty="0"/>
              <a:t>Continued…..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D11660F-AA49-A8C3-A1BF-46683370456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508820" y="965200"/>
          <a:ext cx="5728344" cy="4902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24170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1DB32-0B97-B142-AA4C-6217A3E6D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i="1" u="sng"/>
              <a:t>Common law and equity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F57A55D-024E-5A38-1E68-5E2854A3FD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113624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69524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0981A7-208C-A415-BC30-D5A15BFCF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i="1" u="sng"/>
              <a:t>Equity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A29645D-E662-91BC-033A-33644721A8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0997799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38613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8FFCA-A3B2-0832-70EC-B195FC784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770" y="2713883"/>
            <a:ext cx="3269463" cy="1067134"/>
          </a:xfrm>
        </p:spPr>
        <p:txBody>
          <a:bodyPr anchor="t">
            <a:normAutofit/>
          </a:bodyPr>
          <a:lstStyle/>
          <a:p>
            <a:pPr algn="ctr"/>
            <a:r>
              <a:rPr lang="en-GB" sz="4800" i="1" u="sng" dirty="0"/>
              <a:t>Continued</a:t>
            </a:r>
            <a:r>
              <a:rPr lang="en-GB" sz="4400" i="1" u="sng" dirty="0"/>
              <a:t>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EE31ED7-75F5-06BB-B48F-3A01A3B0F6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6825945"/>
              </p:ext>
            </p:extLst>
          </p:nvPr>
        </p:nvGraphicFramePr>
        <p:xfrm>
          <a:off x="5508820" y="965200"/>
          <a:ext cx="5728344" cy="4902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78913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B93D4C-A484-9F96-3174-C0D33BF8E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i="1" u="sng"/>
              <a:t>Equitable maxims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E6B7DEE-72DB-B2C5-9F9D-DD5C759FAF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3897777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25412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B4F66E-6BE9-C644-1945-A8CA0A6E7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i="1" u="sng"/>
              <a:t>Continued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68AABE6-D0E7-0B81-626F-B492C0E680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7153607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26267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DD2158-3638-3198-FBF0-F422EECD1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i="1" u="sng"/>
              <a:t>Equitable remedies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FC70D36-6D47-1A87-531F-7C9B57408F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5521367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90375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6D7753FE-7408-46D8-999A-0B0C34EA8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01ADB1-879B-52A6-620E-BDAA1BA7D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0" y="1653540"/>
            <a:ext cx="3246119" cy="2608006"/>
          </a:xfrm>
        </p:spPr>
        <p:txBody>
          <a:bodyPr anchor="ctr">
            <a:normAutofit/>
          </a:bodyPr>
          <a:lstStyle/>
          <a:p>
            <a:pPr algn="ctr"/>
            <a:r>
              <a:rPr lang="en-GB" i="1" u="sng"/>
              <a:t>Legal persons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30DE9CB-4267-487A-915E-5665607E9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237361B-A61F-4EEA-8554-10DEFF0A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BBC8A6A-A883-4F9C-82BA-607223F36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234343E-05EC-4327-BA72-FD68FF049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6E23043-C4A7-2725-328B-920B881B88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7856182"/>
              </p:ext>
            </p:extLst>
          </p:nvPr>
        </p:nvGraphicFramePr>
        <p:xfrm>
          <a:off x="5952683" y="1042449"/>
          <a:ext cx="5210616" cy="47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774245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E5B00-34D6-E8B1-D301-11E65E08B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Summary</a:t>
            </a:r>
            <a:r>
              <a:rPr lang="en-GB" dirty="0"/>
              <a:t>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3406FF1-8AEC-EE6E-6C6F-EFF45865CE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9641641"/>
              </p:ext>
            </p:extLst>
          </p:nvPr>
        </p:nvGraphicFramePr>
        <p:xfrm>
          <a:off x="818713" y="2239116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07188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9543CE7-3A45-4DCC-D2E2-37C6273D09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7200" i="1" u="sng" dirty="0"/>
              <a:t>Thank you!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E35F247-7659-230B-61A0-7A8FD8A8ABA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854358470"/>
      </p:ext>
    </p:extLst>
  </p:cSld>
  <p:clrMapOvr>
    <a:masterClrMapping/>
  </p:clrMapOvr>
</p:sld>
</file>

<file path=ppt/theme/theme1.xml><?xml version="1.0" encoding="utf-8"?>
<a:theme xmlns:a="http://schemas.openxmlformats.org/drawingml/2006/main" name="AdornVTI">
  <a:themeElements>
    <a:clrScheme name="GC1">
      <a:dk1>
        <a:sysClr val="windowText" lastClr="000000"/>
      </a:dk1>
      <a:lt1>
        <a:sysClr val="window" lastClr="FFFFFF"/>
      </a:lt1>
      <a:dk2>
        <a:srgbClr val="2C2830"/>
      </a:dk2>
      <a:lt2>
        <a:srgbClr val="E0DCE1"/>
      </a:lt2>
      <a:accent1>
        <a:srgbClr val="908193"/>
      </a:accent1>
      <a:accent2>
        <a:srgbClr val="A08889"/>
      </a:accent2>
      <a:accent3>
        <a:srgbClr val="B48C7E"/>
      </a:accent3>
      <a:accent4>
        <a:srgbClr val="809C9B"/>
      </a:accent4>
      <a:accent5>
        <a:srgbClr val="899F91"/>
      </a:accent5>
      <a:accent6>
        <a:srgbClr val="728274"/>
      </a:accent6>
      <a:hlink>
        <a:srgbClr val="837585"/>
      </a:hlink>
      <a:folHlink>
        <a:srgbClr val="677E83"/>
      </a:folHlink>
    </a:clrScheme>
    <a:fontScheme name="Bembo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dornVTI" id="{497E3FA9-5A27-4D12-9D04-917BEF3D1303}" vid="{34192A01-61CA-4566-9818-841C607496F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0</TotalTime>
  <Words>1433</Words>
  <Application>Microsoft Office PowerPoint</Application>
  <PresentationFormat>Widescreen</PresentationFormat>
  <Paragraphs>220</Paragraphs>
  <Slides>46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Aptos</vt:lpstr>
      <vt:lpstr>Arial</vt:lpstr>
      <vt:lpstr>Bembo</vt:lpstr>
      <vt:lpstr>Times New Roman</vt:lpstr>
      <vt:lpstr>Wingdings</vt:lpstr>
      <vt:lpstr>AdornVTI</vt:lpstr>
      <vt:lpstr>An introduction to Legal Process </vt:lpstr>
      <vt:lpstr>Content</vt:lpstr>
      <vt:lpstr>Aims and Learning Objectives </vt:lpstr>
      <vt:lpstr>How will these sessions run? </vt:lpstr>
      <vt:lpstr>Scheme of work!</vt:lpstr>
      <vt:lpstr>The Moodle page!</vt:lpstr>
      <vt:lpstr>Assessments</vt:lpstr>
      <vt:lpstr>Let’s take a look at your first assessment</vt:lpstr>
      <vt:lpstr>Let’s break the question down!</vt:lpstr>
      <vt:lpstr>Further information</vt:lpstr>
      <vt:lpstr>Expectations </vt:lpstr>
      <vt:lpstr>Legal Process </vt:lpstr>
      <vt:lpstr>Activity</vt:lpstr>
      <vt:lpstr>Legal Process is....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Legal Process </vt:lpstr>
      <vt:lpstr>One thing we need to know</vt:lpstr>
      <vt:lpstr>What is law?</vt:lpstr>
      <vt:lpstr>What is law?</vt:lpstr>
      <vt:lpstr>PowerPoint Presentation</vt:lpstr>
      <vt:lpstr>So, what is law?</vt:lpstr>
      <vt:lpstr>Where does the law come from?</vt:lpstr>
      <vt:lpstr>Primary legislation </vt:lpstr>
      <vt:lpstr>Secondary legislation </vt:lpstr>
      <vt:lpstr>Others</vt:lpstr>
      <vt:lpstr>Case law </vt:lpstr>
      <vt:lpstr>International law </vt:lpstr>
      <vt:lpstr>European Union</vt:lpstr>
      <vt:lpstr>Different types of laws</vt:lpstr>
      <vt:lpstr>Continued…..</vt:lpstr>
      <vt:lpstr>Common law and equity </vt:lpstr>
      <vt:lpstr>Equity </vt:lpstr>
      <vt:lpstr>Continued </vt:lpstr>
      <vt:lpstr>Equitable maxims </vt:lpstr>
      <vt:lpstr>Continued</vt:lpstr>
      <vt:lpstr>Equitable remedies </vt:lpstr>
      <vt:lpstr>Legal persons</vt:lpstr>
      <vt:lpstr>Summary </vt:lpstr>
      <vt:lpstr>Thank you!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Zita Draper</dc:creator>
  <cp:lastModifiedBy>Zita Draper</cp:lastModifiedBy>
  <cp:revision>2</cp:revision>
  <dcterms:created xsi:type="dcterms:W3CDTF">2025-01-21T21:22:56Z</dcterms:created>
  <dcterms:modified xsi:type="dcterms:W3CDTF">2025-03-03T14:39:44Z</dcterms:modified>
</cp:coreProperties>
</file>