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0C89FB-3701-4AC4-B479-B688CD9C94C8}" v="195" dt="2026-10-11T07:59:19.1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692" autoAdjust="0"/>
  </p:normalViewPr>
  <p:slideViewPr>
    <p:cSldViewPr snapToGrid="0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risor Madalin Ciuciuc" userId="54d227eb0dc5d56a" providerId="LiveId" clId="{965C607C-E4C4-4DB4-B72E-B85A75EF572E}"/>
    <pc:docChg chg="undo custSel addSld delSld modSld sldOrd modMainMaster">
      <pc:chgData name="Petrisor Madalin Ciuciuc" userId="54d227eb0dc5d56a" providerId="LiveId" clId="{965C607C-E4C4-4DB4-B72E-B85A75EF572E}" dt="2026-10-11T08:03:17.025" v="8487" actId="20577"/>
      <pc:docMkLst>
        <pc:docMk/>
      </pc:docMkLst>
      <pc:sldChg chg="addSp delSp modSp new mod modClrScheme chgLayout">
        <pc:chgData name="Petrisor Madalin Ciuciuc" userId="54d227eb0dc5d56a" providerId="LiveId" clId="{965C607C-E4C4-4DB4-B72E-B85A75EF572E}" dt="2026-10-10T08:32:15.605" v="7291" actId="113"/>
        <pc:sldMkLst>
          <pc:docMk/>
          <pc:sldMk cId="1453287604" sldId="256"/>
        </pc:sldMkLst>
        <pc:spChg chg="add mod ord">
          <ac:chgData name="Petrisor Madalin Ciuciuc" userId="54d227eb0dc5d56a" providerId="LiveId" clId="{965C607C-E4C4-4DB4-B72E-B85A75EF572E}" dt="2026-10-03T10:41:28.634" v="1468" actId="26606"/>
          <ac:spMkLst>
            <pc:docMk/>
            <pc:sldMk cId="1453287604" sldId="256"/>
            <ac:spMk id="4" creationId="{485DE161-FA16-08A6-B59E-A134BF715C51}"/>
          </ac:spMkLst>
        </pc:spChg>
        <pc:spChg chg="add mod ord">
          <ac:chgData name="Petrisor Madalin Ciuciuc" userId="54d227eb0dc5d56a" providerId="LiveId" clId="{965C607C-E4C4-4DB4-B72E-B85A75EF572E}" dt="2026-10-10T08:32:15.605" v="7291" actId="113"/>
          <ac:spMkLst>
            <pc:docMk/>
            <pc:sldMk cId="1453287604" sldId="256"/>
            <ac:spMk id="5" creationId="{00832131-D4A5-B9F7-D18F-69C423A2E802}"/>
          </ac:spMkLst>
        </pc:spChg>
        <pc:graphicFrameChg chg="add mod modGraphic">
          <ac:chgData name="Petrisor Madalin Ciuciuc" userId="54d227eb0dc5d56a" providerId="LiveId" clId="{965C607C-E4C4-4DB4-B72E-B85A75EF572E}" dt="2026-10-10T08:31:23.915" v="7284" actId="1076"/>
          <ac:graphicFrameMkLst>
            <pc:docMk/>
            <pc:sldMk cId="1453287604" sldId="256"/>
            <ac:graphicFrameMk id="3" creationId="{47B09A00-E503-C571-D2DD-1092A3A8C41E}"/>
          </ac:graphicFrameMkLst>
        </pc:graphicFrameChg>
      </pc:sldChg>
      <pc:sldChg chg="addSp delSp modSp new mod modClrScheme chgLayout">
        <pc:chgData name="Petrisor Madalin Ciuciuc" userId="54d227eb0dc5d56a" providerId="LiveId" clId="{965C607C-E4C4-4DB4-B72E-B85A75EF572E}" dt="2026-10-11T08:03:17.025" v="8487" actId="20577"/>
        <pc:sldMkLst>
          <pc:docMk/>
          <pc:sldMk cId="1926934800" sldId="257"/>
        </pc:sldMkLst>
        <pc:spChg chg="add mod">
          <ac:chgData name="Petrisor Madalin Ciuciuc" userId="54d227eb0dc5d56a" providerId="LiveId" clId="{965C607C-E4C4-4DB4-B72E-B85A75EF572E}" dt="2026-10-11T08:03:17.025" v="8487" actId="20577"/>
          <ac:spMkLst>
            <pc:docMk/>
            <pc:sldMk cId="1926934800" sldId="257"/>
            <ac:spMk id="2" creationId="{D673FC0F-D034-0723-479E-A30B45328713}"/>
          </ac:spMkLst>
        </pc:spChg>
        <pc:spChg chg="add mod">
          <ac:chgData name="Petrisor Madalin Ciuciuc" userId="54d227eb0dc5d56a" providerId="LiveId" clId="{965C607C-E4C4-4DB4-B72E-B85A75EF572E}" dt="2026-10-09T09:50:21.544" v="7265" actId="26606"/>
          <ac:spMkLst>
            <pc:docMk/>
            <pc:sldMk cId="1926934800" sldId="257"/>
            <ac:spMk id="13" creationId="{57CD5FFD-5E24-51C1-6CA8-A36A76E6C6A7}"/>
          </ac:spMkLst>
        </pc:spChg>
        <pc:spChg chg="add mod">
          <ac:chgData name="Petrisor Madalin Ciuciuc" userId="54d227eb0dc5d56a" providerId="LiveId" clId="{965C607C-E4C4-4DB4-B72E-B85A75EF572E}" dt="2026-10-10T21:17:01.515" v="7659" actId="20577"/>
          <ac:spMkLst>
            <pc:docMk/>
            <pc:sldMk cId="1926934800" sldId="257"/>
            <ac:spMk id="14" creationId="{E478036D-B3D1-BB44-1216-02A9ACE5288D}"/>
          </ac:spMkLst>
        </pc:spChg>
        <pc:picChg chg="add">
          <ac:chgData name="Petrisor Madalin Ciuciuc" userId="54d227eb0dc5d56a" providerId="LiveId" clId="{965C607C-E4C4-4DB4-B72E-B85A75EF572E}" dt="2026-10-09T09:50:21.544" v="7265" actId="26606"/>
          <ac:picMkLst>
            <pc:docMk/>
            <pc:sldMk cId="1926934800" sldId="257"/>
            <ac:picMk id="20" creationId="{9E49B31B-B402-EAE0-39EA-2A242E9145E4}"/>
          </ac:picMkLst>
        </pc:picChg>
      </pc:sldChg>
      <pc:sldChg chg="addSp delSp modSp new mod ord">
        <pc:chgData name="Petrisor Madalin Ciuciuc" userId="54d227eb0dc5d56a" providerId="LiveId" clId="{965C607C-E4C4-4DB4-B72E-B85A75EF572E}" dt="2026-10-11T07:41:02.348" v="8318" actId="20577"/>
        <pc:sldMkLst>
          <pc:docMk/>
          <pc:sldMk cId="558991128" sldId="258"/>
        </pc:sldMkLst>
        <pc:spChg chg="add mod">
          <ac:chgData name="Petrisor Madalin Ciuciuc" userId="54d227eb0dc5d56a" providerId="LiveId" clId="{965C607C-E4C4-4DB4-B72E-B85A75EF572E}" dt="2026-10-11T07:41:02.348" v="8318" actId="20577"/>
          <ac:spMkLst>
            <pc:docMk/>
            <pc:sldMk cId="558991128" sldId="258"/>
            <ac:spMk id="3" creationId="{C52CD811-D865-C9F4-B993-02B1C3A17128}"/>
          </ac:spMkLst>
        </pc:spChg>
        <pc:spChg chg="add mod">
          <ac:chgData name="Petrisor Madalin Ciuciuc" userId="54d227eb0dc5d56a" providerId="LiveId" clId="{965C607C-E4C4-4DB4-B72E-B85A75EF572E}" dt="2026-10-10T08:38:27.671" v="7293"/>
          <ac:spMkLst>
            <pc:docMk/>
            <pc:sldMk cId="558991128" sldId="258"/>
            <ac:spMk id="5" creationId="{6CB88AF8-94B5-CB8A-73D4-F36618AA5ED9}"/>
          </ac:spMkLst>
        </pc:spChg>
        <pc:spChg chg="add del mod">
          <ac:chgData name="Petrisor Madalin Ciuciuc" userId="54d227eb0dc5d56a" providerId="LiveId" clId="{965C607C-E4C4-4DB4-B72E-B85A75EF572E}" dt="2026-10-10T08:38:32.678" v="7294" actId="21"/>
          <ac:spMkLst>
            <pc:docMk/>
            <pc:sldMk cId="558991128" sldId="258"/>
            <ac:spMk id="8" creationId="{E953D7E5-5DBE-CC79-2506-A9E9B805582B}"/>
          </ac:spMkLst>
        </pc:spChg>
        <pc:spChg chg="add del mod">
          <ac:chgData name="Petrisor Madalin Ciuciuc" userId="54d227eb0dc5d56a" providerId="LiveId" clId="{965C607C-E4C4-4DB4-B72E-B85A75EF572E}" dt="2026-10-10T08:40:50.427" v="7309"/>
          <ac:spMkLst>
            <pc:docMk/>
            <pc:sldMk cId="558991128" sldId="258"/>
            <ac:spMk id="12" creationId="{44C6693E-5B7B-BAD0-279F-CDFBDB6EC3DB}"/>
          </ac:spMkLst>
        </pc:spChg>
        <pc:picChg chg="add mod">
          <ac:chgData name="Petrisor Madalin Ciuciuc" userId="54d227eb0dc5d56a" providerId="LiveId" clId="{965C607C-E4C4-4DB4-B72E-B85A75EF572E}" dt="2026-10-10T08:42:03.054" v="7328" actId="14100"/>
          <ac:picMkLst>
            <pc:docMk/>
            <pc:sldMk cId="558991128" sldId="258"/>
            <ac:picMk id="6" creationId="{6FD2C8B3-6693-B174-95BF-ACE15F047E65}"/>
          </ac:picMkLst>
        </pc:picChg>
        <pc:picChg chg="add mod ord">
          <ac:chgData name="Petrisor Madalin Ciuciuc" userId="54d227eb0dc5d56a" providerId="LiveId" clId="{965C607C-E4C4-4DB4-B72E-B85A75EF572E}" dt="2026-10-10T08:41:52.396" v="7325" actId="1076"/>
          <ac:picMkLst>
            <pc:docMk/>
            <pc:sldMk cId="558991128" sldId="258"/>
            <ac:picMk id="10" creationId="{45031FE1-8BA5-612D-1C25-A108BDFA31B0}"/>
          </ac:picMkLst>
        </pc:picChg>
      </pc:sldChg>
      <pc:sldChg chg="addSp delSp modSp new mod ord setBg modClrScheme delDesignElem chgLayout">
        <pc:chgData name="Petrisor Madalin Ciuciuc" userId="54d227eb0dc5d56a" providerId="LiveId" clId="{965C607C-E4C4-4DB4-B72E-B85A75EF572E}" dt="2026-10-10T21:39:20.603" v="7740" actId="123"/>
        <pc:sldMkLst>
          <pc:docMk/>
          <pc:sldMk cId="1074907910" sldId="259"/>
        </pc:sldMkLst>
        <pc:spChg chg="add mod">
          <ac:chgData name="Petrisor Madalin Ciuciuc" userId="54d227eb0dc5d56a" providerId="LiveId" clId="{965C607C-E4C4-4DB4-B72E-B85A75EF572E}" dt="2026-10-10T21:39:20.603" v="7740" actId="123"/>
          <ac:spMkLst>
            <pc:docMk/>
            <pc:sldMk cId="1074907910" sldId="259"/>
            <ac:spMk id="3" creationId="{D8C95408-9F3C-8CD9-29D5-2F71A62E6D6F}"/>
          </ac:spMkLst>
        </pc:spChg>
        <pc:spChg chg="add mod ord">
          <ac:chgData name="Petrisor Madalin Ciuciuc" userId="54d227eb0dc5d56a" providerId="LiveId" clId="{965C607C-E4C4-4DB4-B72E-B85A75EF572E}" dt="2026-10-10T21:38:15.604" v="7733"/>
          <ac:spMkLst>
            <pc:docMk/>
            <pc:sldMk cId="1074907910" sldId="259"/>
            <ac:spMk id="4" creationId="{519ABFF3-BCC3-5ECE-AC1A-05B395E46C71}"/>
          </ac:spMkLst>
        </pc:spChg>
        <pc:graphicFrameChg chg="add del mod">
          <ac:chgData name="Petrisor Madalin Ciuciuc" userId="54d227eb0dc5d56a" providerId="LiveId" clId="{965C607C-E4C4-4DB4-B72E-B85A75EF572E}" dt="2026-10-10T08:44:09.521" v="7337" actId="21"/>
          <ac:graphicFrameMkLst>
            <pc:docMk/>
            <pc:sldMk cId="1074907910" sldId="259"/>
            <ac:graphicFrameMk id="8" creationId="{C43887F7-C1BE-DC52-936D-FA8D671D152B}"/>
          </ac:graphicFrameMkLst>
        </pc:graphicFrameChg>
        <pc:picChg chg="add mod">
          <ac:chgData name="Petrisor Madalin Ciuciuc" userId="54d227eb0dc5d56a" providerId="LiveId" clId="{965C607C-E4C4-4DB4-B72E-B85A75EF572E}" dt="2026-10-10T21:37:45.839" v="7697" actId="1076"/>
          <ac:picMkLst>
            <pc:docMk/>
            <pc:sldMk cId="1074907910" sldId="259"/>
            <ac:picMk id="7" creationId="{86D22B1C-58E9-B9C0-9A09-66350C988E01}"/>
          </ac:picMkLst>
        </pc:picChg>
      </pc:sldChg>
      <pc:sldChg chg="addSp delSp modSp new mod modClrScheme chgLayout">
        <pc:chgData name="Petrisor Madalin Ciuciuc" userId="54d227eb0dc5d56a" providerId="LiveId" clId="{965C607C-E4C4-4DB4-B72E-B85A75EF572E}" dt="2026-10-11T07:58:29.581" v="8385" actId="255"/>
        <pc:sldMkLst>
          <pc:docMk/>
          <pc:sldMk cId="3510420801" sldId="260"/>
        </pc:sldMkLst>
        <pc:spChg chg="add mod">
          <ac:chgData name="Petrisor Madalin Ciuciuc" userId="54d227eb0dc5d56a" providerId="LiveId" clId="{965C607C-E4C4-4DB4-B72E-B85A75EF572E}" dt="2026-10-10T21:45:22.350" v="7756" actId="113"/>
          <ac:spMkLst>
            <pc:docMk/>
            <pc:sldMk cId="3510420801" sldId="260"/>
            <ac:spMk id="4" creationId="{97B0D8D7-20AE-25F9-5931-EF754215F59B}"/>
          </ac:spMkLst>
        </pc:spChg>
        <pc:spChg chg="add del mod">
          <ac:chgData name="Petrisor Madalin Ciuciuc" userId="54d227eb0dc5d56a" providerId="LiveId" clId="{965C607C-E4C4-4DB4-B72E-B85A75EF572E}" dt="2026-10-11T07:58:29.581" v="8385" actId="255"/>
          <ac:spMkLst>
            <pc:docMk/>
            <pc:sldMk cId="3510420801" sldId="260"/>
            <ac:spMk id="6" creationId="{08CFE4B4-9277-A15C-3C70-509F9C21FDD4}"/>
          </ac:spMkLst>
        </pc:spChg>
        <pc:spChg chg="add del mod">
          <ac:chgData name="Petrisor Madalin Ciuciuc" userId="54d227eb0dc5d56a" providerId="LiveId" clId="{965C607C-E4C4-4DB4-B72E-B85A75EF572E}" dt="2026-10-10T21:44:51.342" v="7751" actId="21"/>
          <ac:spMkLst>
            <pc:docMk/>
            <pc:sldMk cId="3510420801" sldId="260"/>
            <ac:spMk id="8" creationId="{68CD3C35-8B37-0E39-E505-0982A14A4B8A}"/>
          </ac:spMkLst>
        </pc:spChg>
      </pc:sldChg>
      <pc:sldChg chg="addSp delSp modSp new mod modClrScheme chgLayout">
        <pc:chgData name="Petrisor Madalin Ciuciuc" userId="54d227eb0dc5d56a" providerId="LiveId" clId="{965C607C-E4C4-4DB4-B72E-B85A75EF572E}" dt="2026-10-11T07:42:19.494" v="8324" actId="2711"/>
        <pc:sldMkLst>
          <pc:docMk/>
          <pc:sldMk cId="3260305357" sldId="261"/>
        </pc:sldMkLst>
        <pc:spChg chg="add del mod">
          <ac:chgData name="Petrisor Madalin Ciuciuc" userId="54d227eb0dc5d56a" providerId="LiveId" clId="{965C607C-E4C4-4DB4-B72E-B85A75EF572E}" dt="2026-10-10T21:50:21.186" v="7773" actId="26606"/>
          <ac:spMkLst>
            <pc:docMk/>
            <pc:sldMk cId="3260305357" sldId="261"/>
            <ac:spMk id="2" creationId="{2796423A-D342-4EBF-1F30-0E2A67B02907}"/>
          </ac:spMkLst>
        </pc:spChg>
        <pc:spChg chg="add del mod">
          <ac:chgData name="Petrisor Madalin Ciuciuc" userId="54d227eb0dc5d56a" providerId="LiveId" clId="{965C607C-E4C4-4DB4-B72E-B85A75EF572E}" dt="2026-10-10T21:58:35.924" v="7820" actId="26606"/>
          <ac:spMkLst>
            <pc:docMk/>
            <pc:sldMk cId="3260305357" sldId="261"/>
            <ac:spMk id="4" creationId="{D46BBC69-4FF4-A805-3D1F-50B350F9CD17}"/>
          </ac:spMkLst>
        </pc:spChg>
        <pc:spChg chg="add mod">
          <ac:chgData name="Petrisor Madalin Ciuciuc" userId="54d227eb0dc5d56a" providerId="LiveId" clId="{965C607C-E4C4-4DB4-B72E-B85A75EF572E}" dt="2026-10-10T21:58:35.924" v="7820" actId="26606"/>
          <ac:spMkLst>
            <pc:docMk/>
            <pc:sldMk cId="3260305357" sldId="261"/>
            <ac:spMk id="5" creationId="{B6D91FA7-DCF6-E41D-0BCB-C53F9EF81E04}"/>
          </ac:spMkLst>
        </pc:spChg>
        <pc:spChg chg="add del mod">
          <ac:chgData name="Petrisor Madalin Ciuciuc" userId="54d227eb0dc5d56a" providerId="LiveId" clId="{965C607C-E4C4-4DB4-B72E-B85A75EF572E}" dt="2026-10-10T21:59:50.701" v="7821" actId="931"/>
          <ac:spMkLst>
            <pc:docMk/>
            <pc:sldMk cId="3260305357" sldId="261"/>
            <ac:spMk id="11" creationId="{A0ED0E8D-0658-1C88-DE43-7C27FB8DE205}"/>
          </ac:spMkLst>
        </pc:spChg>
        <pc:spChg chg="add del mod">
          <ac:chgData name="Petrisor Madalin Ciuciuc" userId="54d227eb0dc5d56a" providerId="LiveId" clId="{965C607C-E4C4-4DB4-B72E-B85A75EF572E}" dt="2026-10-10T22:00:10.503" v="7823" actId="21"/>
          <ac:spMkLst>
            <pc:docMk/>
            <pc:sldMk cId="3260305357" sldId="261"/>
            <ac:spMk id="15" creationId="{7D79709A-6374-5B94-C364-3E09E5C749C6}"/>
          </ac:spMkLst>
        </pc:spChg>
        <pc:spChg chg="add del mod">
          <ac:chgData name="Petrisor Madalin Ciuciuc" userId="54d227eb0dc5d56a" providerId="LiveId" clId="{965C607C-E4C4-4DB4-B72E-B85A75EF572E}" dt="2026-10-10T22:01:39.775" v="7827" actId="21"/>
          <ac:spMkLst>
            <pc:docMk/>
            <pc:sldMk cId="3260305357" sldId="261"/>
            <ac:spMk id="17" creationId="{74126C41-B83E-1259-726E-733F3B35E7D5}"/>
          </ac:spMkLst>
        </pc:spChg>
        <pc:graphicFrameChg chg="add del">
          <ac:chgData name="Petrisor Madalin Ciuciuc" userId="54d227eb0dc5d56a" providerId="LiveId" clId="{965C607C-E4C4-4DB4-B72E-B85A75EF572E}" dt="2026-10-10T21:50:17.568" v="7770" actId="26606"/>
          <ac:graphicFrameMkLst>
            <pc:docMk/>
            <pc:sldMk cId="3260305357" sldId="261"/>
            <ac:graphicFrameMk id="8" creationId="{F2267499-C904-A927-FA24-2BD782008846}"/>
          </ac:graphicFrameMkLst>
        </pc:graphicFrameChg>
        <pc:graphicFrameChg chg="add del mod ord modGraphic">
          <ac:chgData name="Petrisor Madalin Ciuciuc" userId="54d227eb0dc5d56a" providerId="LiveId" clId="{965C607C-E4C4-4DB4-B72E-B85A75EF572E}" dt="2026-10-10T21:47:31.358" v="7763" actId="21"/>
          <ac:graphicFrameMkLst>
            <pc:docMk/>
            <pc:sldMk cId="3260305357" sldId="261"/>
            <ac:graphicFrameMk id="9" creationId="{42C951E5-056E-CC06-C2FF-B45BB2A34568}"/>
          </ac:graphicFrameMkLst>
        </pc:graphicFrameChg>
        <pc:graphicFrameChg chg="add del">
          <ac:chgData name="Petrisor Madalin Ciuciuc" userId="54d227eb0dc5d56a" providerId="LiveId" clId="{965C607C-E4C4-4DB4-B72E-B85A75EF572E}" dt="2026-10-10T21:50:21.162" v="7772" actId="26606"/>
          <ac:graphicFrameMkLst>
            <pc:docMk/>
            <pc:sldMk cId="3260305357" sldId="261"/>
            <ac:graphicFrameMk id="10" creationId="{BA5421AF-C525-13BB-7AA5-60CF1A55027D}"/>
          </ac:graphicFrameMkLst>
        </pc:graphicFrameChg>
        <pc:graphicFrameChg chg="add del mod modGraphic">
          <ac:chgData name="Petrisor Madalin Ciuciuc" userId="54d227eb0dc5d56a" providerId="LiveId" clId="{965C607C-E4C4-4DB4-B72E-B85A75EF572E}" dt="2026-10-10T21:57:36.152" v="7815" actId="21"/>
          <ac:graphicFrameMkLst>
            <pc:docMk/>
            <pc:sldMk cId="3260305357" sldId="261"/>
            <ac:graphicFrameMk id="12" creationId="{F2267499-C904-A927-FA24-2BD782008846}"/>
          </ac:graphicFrameMkLst>
        </pc:graphicFrameChg>
        <pc:graphicFrameChg chg="add mod">
          <ac:chgData name="Petrisor Madalin Ciuciuc" userId="54d227eb0dc5d56a" providerId="LiveId" clId="{965C607C-E4C4-4DB4-B72E-B85A75EF572E}" dt="2026-10-11T07:42:19.494" v="8324" actId="2711"/>
          <ac:graphicFrameMkLst>
            <pc:docMk/>
            <pc:sldMk cId="3260305357" sldId="261"/>
            <ac:graphicFrameMk id="13" creationId="{CD7BA3C0-E035-5995-D743-C5C414761368}"/>
          </ac:graphicFrameMkLst>
        </pc:graphicFrameChg>
        <pc:picChg chg="add del mod ord">
          <ac:chgData name="Petrisor Madalin Ciuciuc" userId="54d227eb0dc5d56a" providerId="LiveId" clId="{965C607C-E4C4-4DB4-B72E-B85A75EF572E}" dt="2026-10-10T21:48:21.694" v="7765" actId="34307"/>
          <ac:picMkLst>
            <pc:docMk/>
            <pc:sldMk cId="3260305357" sldId="261"/>
            <ac:picMk id="6" creationId="{6277B687-9751-5829-E422-46ED6FB34B59}"/>
          </ac:picMkLst>
        </pc:picChg>
        <pc:picChg chg="add del mod">
          <ac:chgData name="Petrisor Madalin Ciuciuc" userId="54d227eb0dc5d56a" providerId="LiveId" clId="{965C607C-E4C4-4DB4-B72E-B85A75EF572E}" dt="2026-10-10T22:00:23.442" v="7826" actId="21"/>
          <ac:picMkLst>
            <pc:docMk/>
            <pc:sldMk cId="3260305357" sldId="261"/>
            <ac:picMk id="14" creationId="{6FE9A74D-1FBA-4D12-7FDC-7F2661EEAA0F}"/>
          </ac:picMkLst>
        </pc:picChg>
      </pc:sldChg>
      <pc:sldChg chg="addSp delSp modSp new mod ord modClrScheme chgLayout">
        <pc:chgData name="Petrisor Madalin Ciuciuc" userId="54d227eb0dc5d56a" providerId="LiveId" clId="{965C607C-E4C4-4DB4-B72E-B85A75EF572E}" dt="2026-10-11T07:56:46.338" v="8379" actId="313"/>
        <pc:sldMkLst>
          <pc:docMk/>
          <pc:sldMk cId="946634195" sldId="262"/>
        </pc:sldMkLst>
        <pc:spChg chg="mod">
          <ac:chgData name="Petrisor Madalin Ciuciuc" userId="54d227eb0dc5d56a" providerId="LiveId" clId="{965C607C-E4C4-4DB4-B72E-B85A75EF572E}" dt="2026-10-10T22:03:44.691" v="7887" actId="20577"/>
          <ac:spMkLst>
            <pc:docMk/>
            <pc:sldMk cId="946634195" sldId="262"/>
            <ac:spMk id="2" creationId="{74190725-F156-7A56-9EA5-1EA9060EFA4A}"/>
          </ac:spMkLst>
        </pc:spChg>
        <pc:spChg chg="add del mod">
          <ac:chgData name="Petrisor Madalin Ciuciuc" userId="54d227eb0dc5d56a" providerId="LiveId" clId="{965C607C-E4C4-4DB4-B72E-B85A75EF572E}" dt="2026-10-10T22:10:45.717" v="8276" actId="26606"/>
          <ac:spMkLst>
            <pc:docMk/>
            <pc:sldMk cId="946634195" sldId="262"/>
            <ac:spMk id="4" creationId="{488D07E2-DF0A-F471-2166-8678FB21516C}"/>
          </ac:spMkLst>
        </pc:spChg>
        <pc:graphicFrameChg chg="add del mod modGraphic">
          <ac:chgData name="Petrisor Madalin Ciuciuc" userId="54d227eb0dc5d56a" providerId="LiveId" clId="{965C607C-E4C4-4DB4-B72E-B85A75EF572E}" dt="2026-10-10T22:04:17.197" v="7888" actId="21"/>
          <ac:graphicFrameMkLst>
            <pc:docMk/>
            <pc:sldMk cId="946634195" sldId="262"/>
            <ac:graphicFrameMk id="5" creationId="{D89DF638-B390-4EF2-2C6A-6344961015F5}"/>
          </ac:graphicFrameMkLst>
        </pc:graphicFrameChg>
        <pc:graphicFrameChg chg="add mod modGraphic">
          <ac:chgData name="Petrisor Madalin Ciuciuc" userId="54d227eb0dc5d56a" providerId="LiveId" clId="{965C607C-E4C4-4DB4-B72E-B85A75EF572E}" dt="2026-10-11T07:56:46.338" v="8379" actId="313"/>
          <ac:graphicFrameMkLst>
            <pc:docMk/>
            <pc:sldMk cId="946634195" sldId="262"/>
            <ac:graphicFrameMk id="7" creationId="{A1E5B61B-909A-5371-9E9F-468FF05C8E8B}"/>
          </ac:graphicFrameMkLst>
        </pc:graphicFrameChg>
      </pc:sldChg>
      <pc:sldChg chg="addSp delSp modSp new mod modClrScheme chgLayout">
        <pc:chgData name="Petrisor Madalin Ciuciuc" userId="54d227eb0dc5d56a" providerId="LiveId" clId="{965C607C-E4C4-4DB4-B72E-B85A75EF572E}" dt="2026-10-10T22:17:15.683" v="8287" actId="123"/>
        <pc:sldMkLst>
          <pc:docMk/>
          <pc:sldMk cId="4079277575" sldId="263"/>
        </pc:sldMkLst>
        <pc:spChg chg="mod">
          <ac:chgData name="Petrisor Madalin Ciuciuc" userId="54d227eb0dc5d56a" providerId="LiveId" clId="{965C607C-E4C4-4DB4-B72E-B85A75EF572E}" dt="2026-10-10T22:16:27.846" v="8278"/>
          <ac:spMkLst>
            <pc:docMk/>
            <pc:sldMk cId="4079277575" sldId="263"/>
            <ac:spMk id="2" creationId="{FA006C46-0614-0C33-A992-3B24DCCDB197}"/>
          </ac:spMkLst>
        </pc:spChg>
        <pc:spChg chg="mod">
          <ac:chgData name="Petrisor Madalin Ciuciuc" userId="54d227eb0dc5d56a" providerId="LiveId" clId="{965C607C-E4C4-4DB4-B72E-B85A75EF572E}" dt="2026-10-10T22:17:15.683" v="8287" actId="123"/>
          <ac:spMkLst>
            <pc:docMk/>
            <pc:sldMk cId="4079277575" sldId="263"/>
            <ac:spMk id="3" creationId="{6AD42395-83AA-D967-BFAA-51C6CDF35270}"/>
          </ac:spMkLst>
        </pc:spChg>
        <pc:picChg chg="add">
          <ac:chgData name="Petrisor Madalin Ciuciuc" userId="54d227eb0dc5d56a" providerId="LiveId" clId="{965C607C-E4C4-4DB4-B72E-B85A75EF572E}" dt="2026-10-09T09:35:53.763" v="7238" actId="26606"/>
          <ac:picMkLst>
            <pc:docMk/>
            <pc:sldMk cId="4079277575" sldId="263"/>
            <ac:picMk id="7" creationId="{8C8454BA-93CE-4156-DDFD-16079A12890B}"/>
          </ac:picMkLst>
        </pc:picChg>
      </pc:sldChg>
      <pc:sldChg chg="addSp modSp new mod modClrScheme chgLayout">
        <pc:chgData name="Petrisor Madalin Ciuciuc" userId="54d227eb0dc5d56a" providerId="LiveId" clId="{965C607C-E4C4-4DB4-B72E-B85A75EF572E}" dt="2026-10-11T07:40:08.379" v="8315" actId="20577"/>
        <pc:sldMkLst>
          <pc:docMk/>
          <pc:sldMk cId="3231250654" sldId="264"/>
        </pc:sldMkLst>
        <pc:spChg chg="mod">
          <ac:chgData name="Petrisor Madalin Ciuciuc" userId="54d227eb0dc5d56a" providerId="LiveId" clId="{965C607C-E4C4-4DB4-B72E-B85A75EF572E}" dt="2026-10-10T22:27:05.341" v="8294"/>
          <ac:spMkLst>
            <pc:docMk/>
            <pc:sldMk cId="3231250654" sldId="264"/>
            <ac:spMk id="2" creationId="{73CF5BF9-A703-7E5D-63A3-69070D754A86}"/>
          </ac:spMkLst>
        </pc:spChg>
        <pc:spChg chg="mod">
          <ac:chgData name="Petrisor Madalin Ciuciuc" userId="54d227eb0dc5d56a" providerId="LiveId" clId="{965C607C-E4C4-4DB4-B72E-B85A75EF572E}" dt="2026-10-11T07:40:08.379" v="8315" actId="20577"/>
          <ac:spMkLst>
            <pc:docMk/>
            <pc:sldMk cId="3231250654" sldId="264"/>
            <ac:spMk id="3" creationId="{4A32840A-CBA3-95C3-228D-A7824B91DC5F}"/>
          </ac:spMkLst>
        </pc:spChg>
        <pc:picChg chg="add">
          <ac:chgData name="Petrisor Madalin Ciuciuc" userId="54d227eb0dc5d56a" providerId="LiveId" clId="{965C607C-E4C4-4DB4-B72E-B85A75EF572E}" dt="2026-10-09T09:36:19.912" v="7239" actId="26606"/>
          <ac:picMkLst>
            <pc:docMk/>
            <pc:sldMk cId="3231250654" sldId="264"/>
            <ac:picMk id="5" creationId="{EC55CCAD-4004-A11F-41EE-D17944001085}"/>
          </ac:picMkLst>
        </pc:picChg>
      </pc:sldChg>
      <pc:sldChg chg="modSp new mod">
        <pc:chgData name="Petrisor Madalin Ciuciuc" userId="54d227eb0dc5d56a" providerId="LiveId" clId="{965C607C-E4C4-4DB4-B72E-B85A75EF572E}" dt="2026-10-11T07:57:36.337" v="8380" actId="20577"/>
        <pc:sldMkLst>
          <pc:docMk/>
          <pc:sldMk cId="998052600" sldId="265"/>
        </pc:sldMkLst>
        <pc:spChg chg="mod">
          <ac:chgData name="Petrisor Madalin Ciuciuc" userId="54d227eb0dc5d56a" providerId="LiveId" clId="{965C607C-E4C4-4DB4-B72E-B85A75EF572E}" dt="2026-10-09T09:33:18.883" v="7228" actId="20577"/>
          <ac:spMkLst>
            <pc:docMk/>
            <pc:sldMk cId="998052600" sldId="265"/>
            <ac:spMk id="2" creationId="{8EAC5EC3-E932-8383-3C2E-05C2874CA48C}"/>
          </ac:spMkLst>
        </pc:spChg>
        <pc:spChg chg="mod">
          <ac:chgData name="Petrisor Madalin Ciuciuc" userId="54d227eb0dc5d56a" providerId="LiveId" clId="{965C607C-E4C4-4DB4-B72E-B85A75EF572E}" dt="2026-10-11T07:57:36.337" v="8380" actId="20577"/>
          <ac:spMkLst>
            <pc:docMk/>
            <pc:sldMk cId="998052600" sldId="265"/>
            <ac:spMk id="3" creationId="{090F5DD8-A198-FE67-A55F-1F01CD930724}"/>
          </ac:spMkLst>
        </pc:spChg>
      </pc:sldChg>
      <pc:sldChg chg="addSp delSp modSp new mod modClrScheme chgLayout">
        <pc:chgData name="Petrisor Madalin Ciuciuc" userId="54d227eb0dc5d56a" providerId="LiveId" clId="{965C607C-E4C4-4DB4-B72E-B85A75EF572E}" dt="2026-10-09T09:54:55.274" v="7268" actId="26606"/>
        <pc:sldMkLst>
          <pc:docMk/>
          <pc:sldMk cId="3741093718" sldId="266"/>
        </pc:sldMkLst>
        <pc:picChg chg="add mod ord">
          <ac:chgData name="Petrisor Madalin Ciuciuc" userId="54d227eb0dc5d56a" providerId="LiveId" clId="{965C607C-E4C4-4DB4-B72E-B85A75EF572E}" dt="2026-10-09T09:54:55.274" v="7268" actId="26606"/>
          <ac:picMkLst>
            <pc:docMk/>
            <pc:sldMk cId="3741093718" sldId="266"/>
            <ac:picMk id="5" creationId="{22F4ECF0-6981-C108-18FD-0B79B939ECD7}"/>
          </ac:picMkLst>
        </pc:picChg>
      </pc:sldChg>
      <pc:sldChg chg="addSp delSp modSp new mod modClrScheme chgLayout">
        <pc:chgData name="Petrisor Madalin Ciuciuc" userId="54d227eb0dc5d56a" providerId="LiveId" clId="{965C607C-E4C4-4DB4-B72E-B85A75EF572E}" dt="2026-10-11T07:46:53.562" v="8369" actId="255"/>
        <pc:sldMkLst>
          <pc:docMk/>
          <pc:sldMk cId="553974819" sldId="267"/>
        </pc:sldMkLst>
        <pc:spChg chg="mod">
          <ac:chgData name="Petrisor Madalin Ciuciuc" userId="54d227eb0dc5d56a" providerId="LiveId" clId="{965C607C-E4C4-4DB4-B72E-B85A75EF572E}" dt="2026-10-10T22:02:25.345" v="7843" actId="20577"/>
          <ac:spMkLst>
            <pc:docMk/>
            <pc:sldMk cId="553974819" sldId="267"/>
            <ac:spMk id="2" creationId="{6F570137-313F-51EB-C5F2-CE8DA3AF70C0}"/>
          </ac:spMkLst>
        </pc:spChg>
        <pc:spChg chg="del mod">
          <ac:chgData name="Petrisor Madalin Ciuciuc" userId="54d227eb0dc5d56a" providerId="LiveId" clId="{965C607C-E4C4-4DB4-B72E-B85A75EF572E}" dt="2026-10-10T21:55:17.398" v="7807" actId="26606"/>
          <ac:spMkLst>
            <pc:docMk/>
            <pc:sldMk cId="553974819" sldId="267"/>
            <ac:spMk id="3" creationId="{3B94D3BB-1B69-E036-033E-1DDF3D173DBA}"/>
          </ac:spMkLst>
        </pc:spChg>
        <pc:spChg chg="del">
          <ac:chgData name="Petrisor Madalin Ciuciuc" userId="54d227eb0dc5d56a" providerId="LiveId" clId="{965C607C-E4C4-4DB4-B72E-B85A75EF572E}" dt="2026-10-10T21:54:06.688" v="7802" actId="21"/>
          <ac:spMkLst>
            <pc:docMk/>
            <pc:sldMk cId="553974819" sldId="267"/>
            <ac:spMk id="4" creationId="{12B18FB1-5FEE-AE0E-6BAB-05A184DC4531}"/>
          </ac:spMkLst>
        </pc:spChg>
        <pc:spChg chg="add del mod">
          <ac:chgData name="Petrisor Madalin Ciuciuc" userId="54d227eb0dc5d56a" providerId="LiveId" clId="{965C607C-E4C4-4DB4-B72E-B85A75EF572E}" dt="2026-10-11T07:43:40.776" v="8333" actId="21"/>
          <ac:spMkLst>
            <pc:docMk/>
            <pc:sldMk cId="553974819" sldId="267"/>
            <ac:spMk id="4" creationId="{EC3489C0-3D80-715B-F76B-ABF2A1FD2ADA}"/>
          </ac:spMkLst>
        </pc:spChg>
        <pc:spChg chg="add mod">
          <ac:chgData name="Petrisor Madalin Ciuciuc" userId="54d227eb0dc5d56a" providerId="LiveId" clId="{965C607C-E4C4-4DB4-B72E-B85A75EF572E}" dt="2026-10-11T07:44:07.178" v="8335" actId="767"/>
          <ac:spMkLst>
            <pc:docMk/>
            <pc:sldMk cId="553974819" sldId="267"/>
            <ac:spMk id="6" creationId="{4CB5B750-CA02-2945-4330-9265168C58B6}"/>
          </ac:spMkLst>
        </pc:spChg>
        <pc:spChg chg="add del mod">
          <ac:chgData name="Petrisor Madalin Ciuciuc" userId="54d227eb0dc5d56a" providerId="LiveId" clId="{965C607C-E4C4-4DB4-B72E-B85A75EF572E}" dt="2026-10-10T22:02:32.597" v="7845"/>
          <ac:spMkLst>
            <pc:docMk/>
            <pc:sldMk cId="553974819" sldId="267"/>
            <ac:spMk id="6" creationId="{C5B30EBC-85BC-C1EF-F61A-B0A2486C67DD}"/>
          </ac:spMkLst>
        </pc:spChg>
        <pc:spChg chg="add mod">
          <ac:chgData name="Petrisor Madalin Ciuciuc" userId="54d227eb0dc5d56a" providerId="LiveId" clId="{965C607C-E4C4-4DB4-B72E-B85A75EF572E}" dt="2026-10-11T07:46:53.562" v="8369" actId="255"/>
          <ac:spMkLst>
            <pc:docMk/>
            <pc:sldMk cId="553974819" sldId="267"/>
            <ac:spMk id="7" creationId="{131E2B76-B4DC-3DB8-1C9B-2172E414973C}"/>
          </ac:spMkLst>
        </pc:spChg>
        <pc:graphicFrameChg chg="add del mod">
          <ac:chgData name="Petrisor Madalin Ciuciuc" userId="54d227eb0dc5d56a" providerId="LiveId" clId="{965C607C-E4C4-4DB4-B72E-B85A75EF572E}" dt="2026-10-11T07:45:14.851" v="8336"/>
          <ac:graphicFrameMkLst>
            <pc:docMk/>
            <pc:sldMk cId="553974819" sldId="267"/>
            <ac:graphicFrameMk id="5" creationId="{311CF8EF-0860-0012-7554-9B6AE11FC05C}"/>
          </ac:graphicFrameMkLst>
        </pc:graphicFrameChg>
      </pc:sldChg>
      <pc:sldChg chg="new del">
        <pc:chgData name="Petrisor Madalin Ciuciuc" userId="54d227eb0dc5d56a" providerId="LiveId" clId="{965C607C-E4C4-4DB4-B72E-B85A75EF572E}" dt="2026-10-10T21:23:24.741" v="7661" actId="2696"/>
        <pc:sldMkLst>
          <pc:docMk/>
          <pc:sldMk cId="2946481292" sldId="267"/>
        </pc:sldMkLst>
      </pc:sldChg>
      <pc:sldChg chg="addSp delSp modSp new del mod ord modClrScheme chgLayout">
        <pc:chgData name="Petrisor Madalin Ciuciuc" userId="54d227eb0dc5d56a" providerId="LiveId" clId="{965C607C-E4C4-4DB4-B72E-B85A75EF572E}" dt="2026-10-10T21:41:00.922" v="7741" actId="2696"/>
        <pc:sldMkLst>
          <pc:docMk/>
          <pc:sldMk cId="3677042873" sldId="267"/>
        </pc:sldMkLst>
        <pc:spChg chg="mod">
          <ac:chgData name="Petrisor Madalin Ciuciuc" userId="54d227eb0dc5d56a" providerId="LiveId" clId="{965C607C-E4C4-4DB4-B72E-B85A75EF572E}" dt="2026-10-10T21:34:21.049" v="7692" actId="26606"/>
          <ac:spMkLst>
            <pc:docMk/>
            <pc:sldMk cId="3677042873" sldId="267"/>
            <ac:spMk id="2" creationId="{8DA33518-AB5A-FF90-B7F6-00B609BF0856}"/>
          </ac:spMkLst>
        </pc:spChg>
        <pc:spChg chg="add del mod">
          <ac:chgData name="Petrisor Madalin Ciuciuc" userId="54d227eb0dc5d56a" providerId="LiveId" clId="{965C607C-E4C4-4DB4-B72E-B85A75EF572E}" dt="2026-10-10T21:34:21.049" v="7692" actId="26606"/>
          <ac:spMkLst>
            <pc:docMk/>
            <pc:sldMk cId="3677042873" sldId="267"/>
            <ac:spMk id="3" creationId="{29CC1777-8138-B7A8-588E-DCBF302F90B4}"/>
          </ac:spMkLst>
        </pc:spChg>
        <pc:graphicFrameChg chg="add del">
          <ac:chgData name="Petrisor Madalin Ciuciuc" userId="54d227eb0dc5d56a" providerId="LiveId" clId="{965C607C-E4C4-4DB4-B72E-B85A75EF572E}" dt="2026-10-10T21:34:21.033" v="7691" actId="26606"/>
          <ac:graphicFrameMkLst>
            <pc:docMk/>
            <pc:sldMk cId="3677042873" sldId="267"/>
            <ac:graphicFrameMk id="5" creationId="{FB728A2A-06DF-891C-89D5-43FB9E70C5F0}"/>
          </ac:graphicFrameMkLst>
        </pc:graphicFrameChg>
        <pc:graphicFrameChg chg="add mod">
          <ac:chgData name="Petrisor Madalin Ciuciuc" userId="54d227eb0dc5d56a" providerId="LiveId" clId="{965C607C-E4C4-4DB4-B72E-B85A75EF572E}" dt="2026-10-10T21:34:21.049" v="7692" actId="26606"/>
          <ac:graphicFrameMkLst>
            <pc:docMk/>
            <pc:sldMk cId="3677042873" sldId="267"/>
            <ac:graphicFrameMk id="7" creationId="{EE399459-60D9-1BDC-9F3A-7BCC2ABD8569}"/>
          </ac:graphicFrameMkLst>
        </pc:graphicFrameChg>
      </pc:sldChg>
      <pc:sldChg chg="delSp new del mod">
        <pc:chgData name="Petrisor Madalin Ciuciuc" userId="54d227eb0dc5d56a" providerId="LiveId" clId="{965C607C-E4C4-4DB4-B72E-B85A75EF572E}" dt="2026-10-10T22:26:17.343" v="8290" actId="2696"/>
        <pc:sldMkLst>
          <pc:docMk/>
          <pc:sldMk cId="1406167359" sldId="268"/>
        </pc:sldMkLst>
        <pc:spChg chg="del">
          <ac:chgData name="Petrisor Madalin Ciuciuc" userId="54d227eb0dc5d56a" providerId="LiveId" clId="{965C607C-E4C4-4DB4-B72E-B85A75EF572E}" dt="2026-10-10T22:23:19.369" v="8289" actId="21"/>
          <ac:spMkLst>
            <pc:docMk/>
            <pc:sldMk cId="1406167359" sldId="268"/>
            <ac:spMk id="2" creationId="{5D7C888D-3E16-469B-6172-05AE3189D12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7BFEE7-30D7-4C8E-9FAB-EB25EB2D0B2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AB61AE5-EEDF-49AF-B97E-D0268759F145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Centralises communication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21C80F-FBEA-49D1-ABCE-09C5AAA3BE1B}" type="parTrans" cxnId="{714C894F-0433-45C7-9476-92AD3489E777}">
      <dgm:prSet/>
      <dgm:spPr/>
      <dgm:t>
        <a:bodyPr/>
        <a:lstStyle/>
        <a:p>
          <a:endParaRPr lang="en-US"/>
        </a:p>
      </dgm:t>
    </dgm:pt>
    <dgm:pt modelId="{75C8322B-4646-4555-8BAD-124BC75F850A}" type="sibTrans" cxnId="{714C894F-0433-45C7-9476-92AD3489E777}">
      <dgm:prSet/>
      <dgm:spPr/>
      <dgm:t>
        <a:bodyPr/>
        <a:lstStyle/>
        <a:p>
          <a:endParaRPr lang="en-US"/>
        </a:p>
      </dgm:t>
    </dgm:pt>
    <dgm:pt modelId="{9F9045F8-5061-4C41-ACCE-E3586DD004F9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Supports teamwork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BC6843F-7681-418C-8158-A5F348181FDC}" type="parTrans" cxnId="{0AD808CF-4D49-4085-984E-F24FB8501A0A}">
      <dgm:prSet/>
      <dgm:spPr/>
      <dgm:t>
        <a:bodyPr/>
        <a:lstStyle/>
        <a:p>
          <a:endParaRPr lang="en-US"/>
        </a:p>
      </dgm:t>
    </dgm:pt>
    <dgm:pt modelId="{B1EAFD5A-7244-4861-B143-3B8EF771D445}" type="sibTrans" cxnId="{0AD808CF-4D49-4085-984E-F24FB8501A0A}">
      <dgm:prSet/>
      <dgm:spPr/>
      <dgm:t>
        <a:bodyPr/>
        <a:lstStyle/>
        <a:p>
          <a:endParaRPr lang="en-US"/>
        </a:p>
      </dgm:t>
    </dgm:pt>
    <dgm:pt modelId="{0065FBFE-E332-44F9-9F36-E159A947F16B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Accessible across different locations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40E230-4D8A-44AB-B2F5-55CBA4F1E3E9}" type="parTrans" cxnId="{2EBE60AF-5D7C-4659-91E5-92A59335DC5D}">
      <dgm:prSet/>
      <dgm:spPr/>
      <dgm:t>
        <a:bodyPr/>
        <a:lstStyle/>
        <a:p>
          <a:endParaRPr lang="en-US"/>
        </a:p>
      </dgm:t>
    </dgm:pt>
    <dgm:pt modelId="{810CF94B-EEFF-4E68-A620-B76B534C9C1E}" type="sibTrans" cxnId="{2EBE60AF-5D7C-4659-91E5-92A59335DC5D}">
      <dgm:prSet/>
      <dgm:spPr/>
      <dgm:t>
        <a:bodyPr/>
        <a:lstStyle/>
        <a:p>
          <a:endParaRPr lang="en-US"/>
        </a:p>
      </dgm:t>
    </dgm:pt>
    <dgm:pt modelId="{81440A51-2FFA-4B2D-BF0B-8D33582DC880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Supports meetings and collaboration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ABC4792-3AA1-4779-A1D5-DBBFC43E95A5}" type="parTrans" cxnId="{AB9587E7-C58E-461F-A6F1-390AED61CD01}">
      <dgm:prSet/>
      <dgm:spPr/>
      <dgm:t>
        <a:bodyPr/>
        <a:lstStyle/>
        <a:p>
          <a:endParaRPr lang="en-US"/>
        </a:p>
      </dgm:t>
    </dgm:pt>
    <dgm:pt modelId="{51BEC63E-200C-474B-8C96-EC3B0FDCA82C}" type="sibTrans" cxnId="{AB9587E7-C58E-461F-A6F1-390AED61CD01}">
      <dgm:prSet/>
      <dgm:spPr/>
      <dgm:t>
        <a:bodyPr/>
        <a:lstStyle/>
        <a:p>
          <a:endParaRPr lang="en-US"/>
        </a:p>
      </dgm:t>
    </dgm:pt>
    <dgm:pt modelId="{43A974F1-527A-4942-9EAE-142CC3E3E7BB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Can reduce unnecessary email communication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DD82355-1CC6-4315-B770-C91A8486FF88}" type="parTrans" cxnId="{7D50227F-086D-4F95-A6B3-07C227AEAB94}">
      <dgm:prSet/>
      <dgm:spPr/>
      <dgm:t>
        <a:bodyPr/>
        <a:lstStyle/>
        <a:p>
          <a:endParaRPr lang="en-US"/>
        </a:p>
      </dgm:t>
    </dgm:pt>
    <dgm:pt modelId="{CD622059-7BCC-4DDE-95FA-14816EBD2BD0}" type="sibTrans" cxnId="{7D50227F-086D-4F95-A6B3-07C227AEAB94}">
      <dgm:prSet/>
      <dgm:spPr/>
      <dgm:t>
        <a:bodyPr/>
        <a:lstStyle/>
        <a:p>
          <a:endParaRPr lang="en-US"/>
        </a:p>
      </dgm:t>
    </dgm:pt>
    <dgm:pt modelId="{8069B54C-9C02-44A6-A5E0-83073F24624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Provides organised team conversations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F62ED8F-D5B0-478C-A92A-83D38CF87F8D}" type="parTrans" cxnId="{D8D1ACA2-2061-439A-BAAE-3A15C71DE463}">
      <dgm:prSet/>
      <dgm:spPr/>
      <dgm:t>
        <a:bodyPr/>
        <a:lstStyle/>
        <a:p>
          <a:endParaRPr lang="en-US"/>
        </a:p>
      </dgm:t>
    </dgm:pt>
    <dgm:pt modelId="{7AA17619-93A1-4034-9924-BE00339041B3}" type="sibTrans" cxnId="{D8D1ACA2-2061-439A-BAAE-3A15C71DE463}">
      <dgm:prSet/>
      <dgm:spPr/>
      <dgm:t>
        <a:bodyPr/>
        <a:lstStyle/>
        <a:p>
          <a:endParaRPr lang="en-US"/>
        </a:p>
      </dgm:t>
    </dgm:pt>
    <dgm:pt modelId="{CB9BA978-7E67-47E9-89F0-8F7FE08484E3}" type="pres">
      <dgm:prSet presAssocID="{8D7BFEE7-30D7-4C8E-9FAB-EB25EB2D0B2C}" presName="root" presStyleCnt="0">
        <dgm:presLayoutVars>
          <dgm:dir/>
          <dgm:resizeHandles val="exact"/>
        </dgm:presLayoutVars>
      </dgm:prSet>
      <dgm:spPr/>
    </dgm:pt>
    <dgm:pt modelId="{D42B50AD-332D-4D2E-9747-4CB1B966D3D4}" type="pres">
      <dgm:prSet presAssocID="{DAB61AE5-EEDF-49AF-B97E-D0268759F145}" presName="compNode" presStyleCnt="0"/>
      <dgm:spPr/>
    </dgm:pt>
    <dgm:pt modelId="{D8CBDED2-4037-497D-B286-B75D4FC9AE2F}" type="pres">
      <dgm:prSet presAssocID="{DAB61AE5-EEDF-49AF-B97E-D0268759F145}" presName="bgRect" presStyleLbl="bgShp" presStyleIdx="0" presStyleCnt="6"/>
      <dgm:spPr/>
    </dgm:pt>
    <dgm:pt modelId="{C7D29378-7206-4562-A9C4-C6BF2ABAD1B5}" type="pres">
      <dgm:prSet presAssocID="{DAB61AE5-EEDF-49AF-B97E-D0268759F14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B3E8C35-BE10-443F-A857-1AD60DE63D02}" type="pres">
      <dgm:prSet presAssocID="{DAB61AE5-EEDF-49AF-B97E-D0268759F145}" presName="spaceRect" presStyleCnt="0"/>
      <dgm:spPr/>
    </dgm:pt>
    <dgm:pt modelId="{9F7A630D-4A10-4D11-BC44-2DD8B1E970F3}" type="pres">
      <dgm:prSet presAssocID="{DAB61AE5-EEDF-49AF-B97E-D0268759F145}" presName="parTx" presStyleLbl="revTx" presStyleIdx="0" presStyleCnt="6">
        <dgm:presLayoutVars>
          <dgm:chMax val="0"/>
          <dgm:chPref val="0"/>
        </dgm:presLayoutVars>
      </dgm:prSet>
      <dgm:spPr/>
    </dgm:pt>
    <dgm:pt modelId="{B972E138-45F8-42CE-962C-060E2D8FFCA1}" type="pres">
      <dgm:prSet presAssocID="{75C8322B-4646-4555-8BAD-124BC75F850A}" presName="sibTrans" presStyleCnt="0"/>
      <dgm:spPr/>
    </dgm:pt>
    <dgm:pt modelId="{710A8382-EE7D-4C34-B180-A70710B3CFD0}" type="pres">
      <dgm:prSet presAssocID="{9F9045F8-5061-4C41-ACCE-E3586DD004F9}" presName="compNode" presStyleCnt="0"/>
      <dgm:spPr/>
    </dgm:pt>
    <dgm:pt modelId="{CD747D97-DCCF-4A79-8D2D-FDF7F4DFB7E2}" type="pres">
      <dgm:prSet presAssocID="{9F9045F8-5061-4C41-ACCE-E3586DD004F9}" presName="bgRect" presStyleLbl="bgShp" presStyleIdx="1" presStyleCnt="6"/>
      <dgm:spPr/>
    </dgm:pt>
    <dgm:pt modelId="{EC7BF47B-BA40-4374-A248-9E4984AE085D}" type="pres">
      <dgm:prSet presAssocID="{9F9045F8-5061-4C41-ACCE-E3586DD004F9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C9BDEF2-DF05-49FA-95D0-DBA01B408024}" type="pres">
      <dgm:prSet presAssocID="{9F9045F8-5061-4C41-ACCE-E3586DD004F9}" presName="spaceRect" presStyleCnt="0"/>
      <dgm:spPr/>
    </dgm:pt>
    <dgm:pt modelId="{07BDBDB7-FE9F-4416-B835-DDFAB6F91F46}" type="pres">
      <dgm:prSet presAssocID="{9F9045F8-5061-4C41-ACCE-E3586DD004F9}" presName="parTx" presStyleLbl="revTx" presStyleIdx="1" presStyleCnt="6">
        <dgm:presLayoutVars>
          <dgm:chMax val="0"/>
          <dgm:chPref val="0"/>
        </dgm:presLayoutVars>
      </dgm:prSet>
      <dgm:spPr/>
    </dgm:pt>
    <dgm:pt modelId="{E7F6306B-9C94-42EA-A099-DA96978A7822}" type="pres">
      <dgm:prSet presAssocID="{B1EAFD5A-7244-4861-B143-3B8EF771D445}" presName="sibTrans" presStyleCnt="0"/>
      <dgm:spPr/>
    </dgm:pt>
    <dgm:pt modelId="{F4695357-494D-42EC-9A1F-FE1AE2958D24}" type="pres">
      <dgm:prSet presAssocID="{0065FBFE-E332-44F9-9F36-E159A947F16B}" presName="compNode" presStyleCnt="0"/>
      <dgm:spPr/>
    </dgm:pt>
    <dgm:pt modelId="{D4F053C0-98E8-4EE7-8906-75158A6AEF4B}" type="pres">
      <dgm:prSet presAssocID="{0065FBFE-E332-44F9-9F36-E159A947F16B}" presName="bgRect" presStyleLbl="bgShp" presStyleIdx="2" presStyleCnt="6"/>
      <dgm:spPr/>
    </dgm:pt>
    <dgm:pt modelId="{363267BB-1AAE-4187-B820-66DB800A06B7}" type="pres">
      <dgm:prSet presAssocID="{0065FBFE-E332-44F9-9F36-E159A947F16B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E2C205AE-51C8-4015-872D-2AA1B4926B80}" type="pres">
      <dgm:prSet presAssocID="{0065FBFE-E332-44F9-9F36-E159A947F16B}" presName="spaceRect" presStyleCnt="0"/>
      <dgm:spPr/>
    </dgm:pt>
    <dgm:pt modelId="{3C8F50F9-D0AB-41D1-8900-41DE37B3CD92}" type="pres">
      <dgm:prSet presAssocID="{0065FBFE-E332-44F9-9F36-E159A947F16B}" presName="parTx" presStyleLbl="revTx" presStyleIdx="2" presStyleCnt="6">
        <dgm:presLayoutVars>
          <dgm:chMax val="0"/>
          <dgm:chPref val="0"/>
        </dgm:presLayoutVars>
      </dgm:prSet>
      <dgm:spPr/>
    </dgm:pt>
    <dgm:pt modelId="{507780C7-64D3-4DCA-9BA4-6CB35DF84EC7}" type="pres">
      <dgm:prSet presAssocID="{810CF94B-EEFF-4E68-A620-B76B534C9C1E}" presName="sibTrans" presStyleCnt="0"/>
      <dgm:spPr/>
    </dgm:pt>
    <dgm:pt modelId="{2B4BD71D-AEA8-4D0C-BCE4-A1885FF13DF3}" type="pres">
      <dgm:prSet presAssocID="{81440A51-2FFA-4B2D-BF0B-8D33582DC880}" presName="compNode" presStyleCnt="0"/>
      <dgm:spPr/>
    </dgm:pt>
    <dgm:pt modelId="{D998BFB7-84AD-4107-AD8B-6AFC180033B7}" type="pres">
      <dgm:prSet presAssocID="{81440A51-2FFA-4B2D-BF0B-8D33582DC880}" presName="bgRect" presStyleLbl="bgShp" presStyleIdx="3" presStyleCnt="6"/>
      <dgm:spPr/>
    </dgm:pt>
    <dgm:pt modelId="{57C2A16F-EEB6-49DB-B386-D3DCB1E0C514}" type="pres">
      <dgm:prSet presAssocID="{81440A51-2FFA-4B2D-BF0B-8D33582DC880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9E54F08-640E-4186-B95E-266E58A975A3}" type="pres">
      <dgm:prSet presAssocID="{81440A51-2FFA-4B2D-BF0B-8D33582DC880}" presName="spaceRect" presStyleCnt="0"/>
      <dgm:spPr/>
    </dgm:pt>
    <dgm:pt modelId="{EBCF7C76-2C7B-4262-9955-681C3C6D7A69}" type="pres">
      <dgm:prSet presAssocID="{81440A51-2FFA-4B2D-BF0B-8D33582DC880}" presName="parTx" presStyleLbl="revTx" presStyleIdx="3" presStyleCnt="6">
        <dgm:presLayoutVars>
          <dgm:chMax val="0"/>
          <dgm:chPref val="0"/>
        </dgm:presLayoutVars>
      </dgm:prSet>
      <dgm:spPr/>
    </dgm:pt>
    <dgm:pt modelId="{1C0DEAC8-39FB-4120-A39C-F962ACF1A2CE}" type="pres">
      <dgm:prSet presAssocID="{51BEC63E-200C-474B-8C96-EC3B0FDCA82C}" presName="sibTrans" presStyleCnt="0"/>
      <dgm:spPr/>
    </dgm:pt>
    <dgm:pt modelId="{64851404-DC54-41C8-8B6D-C8B9279436BD}" type="pres">
      <dgm:prSet presAssocID="{43A974F1-527A-4942-9EAE-142CC3E3E7BB}" presName="compNode" presStyleCnt="0"/>
      <dgm:spPr/>
    </dgm:pt>
    <dgm:pt modelId="{1517D8EA-EFCD-43E7-B72D-DDFB4D276CB0}" type="pres">
      <dgm:prSet presAssocID="{43A974F1-527A-4942-9EAE-142CC3E3E7BB}" presName="bgRect" presStyleLbl="bgShp" presStyleIdx="4" presStyleCnt="6"/>
      <dgm:spPr/>
    </dgm:pt>
    <dgm:pt modelId="{0C233F5B-D530-445F-9CD3-F34BDE60EE67}" type="pres">
      <dgm:prSet presAssocID="{43A974F1-527A-4942-9EAE-142CC3E3E7BB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FA72DCE2-B5D2-4D52-BD6F-C444C1092593}" type="pres">
      <dgm:prSet presAssocID="{43A974F1-527A-4942-9EAE-142CC3E3E7BB}" presName="spaceRect" presStyleCnt="0"/>
      <dgm:spPr/>
    </dgm:pt>
    <dgm:pt modelId="{F1C39206-F6EB-4BCF-9B71-16009BE97E28}" type="pres">
      <dgm:prSet presAssocID="{43A974F1-527A-4942-9EAE-142CC3E3E7BB}" presName="parTx" presStyleLbl="revTx" presStyleIdx="4" presStyleCnt="6">
        <dgm:presLayoutVars>
          <dgm:chMax val="0"/>
          <dgm:chPref val="0"/>
        </dgm:presLayoutVars>
      </dgm:prSet>
      <dgm:spPr/>
    </dgm:pt>
    <dgm:pt modelId="{623E6351-5E85-440B-A37B-11B2AEFF554B}" type="pres">
      <dgm:prSet presAssocID="{CD622059-7BCC-4DDE-95FA-14816EBD2BD0}" presName="sibTrans" presStyleCnt="0"/>
      <dgm:spPr/>
    </dgm:pt>
    <dgm:pt modelId="{B5DE9208-2E57-4AA0-AAF0-B406A4E6F0E5}" type="pres">
      <dgm:prSet presAssocID="{8069B54C-9C02-44A6-A5E0-83073F24624A}" presName="compNode" presStyleCnt="0"/>
      <dgm:spPr/>
    </dgm:pt>
    <dgm:pt modelId="{FA57A74C-14F5-4FB0-A3E3-0BBD31BF5B82}" type="pres">
      <dgm:prSet presAssocID="{8069B54C-9C02-44A6-A5E0-83073F24624A}" presName="bgRect" presStyleLbl="bgShp" presStyleIdx="5" presStyleCnt="6"/>
      <dgm:spPr/>
    </dgm:pt>
    <dgm:pt modelId="{F191AD1F-72DD-4467-91A4-83493AD9AE41}" type="pres">
      <dgm:prSet presAssocID="{8069B54C-9C02-44A6-A5E0-83073F24624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BDE7EB4-06E9-4427-B26C-E06C5456C6D0}" type="pres">
      <dgm:prSet presAssocID="{8069B54C-9C02-44A6-A5E0-83073F24624A}" presName="spaceRect" presStyleCnt="0"/>
      <dgm:spPr/>
    </dgm:pt>
    <dgm:pt modelId="{7F6E15B9-E707-4F28-A144-709F7EE3CEB6}" type="pres">
      <dgm:prSet presAssocID="{8069B54C-9C02-44A6-A5E0-83073F24624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69B001B-4EDF-4C51-BD38-C61EBC563C23}" type="presOf" srcId="{81440A51-2FFA-4B2D-BF0B-8D33582DC880}" destId="{EBCF7C76-2C7B-4262-9955-681C3C6D7A69}" srcOrd="0" destOrd="0" presId="urn:microsoft.com/office/officeart/2018/2/layout/IconVerticalSolidList"/>
    <dgm:cxn modelId="{4D411F32-7552-44DF-9B1D-69A49044721B}" type="presOf" srcId="{43A974F1-527A-4942-9EAE-142CC3E3E7BB}" destId="{F1C39206-F6EB-4BCF-9B71-16009BE97E28}" srcOrd="0" destOrd="0" presId="urn:microsoft.com/office/officeart/2018/2/layout/IconVerticalSolidList"/>
    <dgm:cxn modelId="{714C894F-0433-45C7-9476-92AD3489E777}" srcId="{8D7BFEE7-30D7-4C8E-9FAB-EB25EB2D0B2C}" destId="{DAB61AE5-EEDF-49AF-B97E-D0268759F145}" srcOrd="0" destOrd="0" parTransId="{3921C80F-FBEA-49D1-ABCE-09C5AAA3BE1B}" sibTransId="{75C8322B-4646-4555-8BAD-124BC75F850A}"/>
    <dgm:cxn modelId="{6C874E7C-6CC4-4D01-BDBE-0278F160C3B4}" type="presOf" srcId="{8069B54C-9C02-44A6-A5E0-83073F24624A}" destId="{7F6E15B9-E707-4F28-A144-709F7EE3CEB6}" srcOrd="0" destOrd="0" presId="urn:microsoft.com/office/officeart/2018/2/layout/IconVerticalSolidList"/>
    <dgm:cxn modelId="{7D50227F-086D-4F95-A6B3-07C227AEAB94}" srcId="{8D7BFEE7-30D7-4C8E-9FAB-EB25EB2D0B2C}" destId="{43A974F1-527A-4942-9EAE-142CC3E3E7BB}" srcOrd="4" destOrd="0" parTransId="{DDD82355-1CC6-4315-B770-C91A8486FF88}" sibTransId="{CD622059-7BCC-4DDE-95FA-14816EBD2BD0}"/>
    <dgm:cxn modelId="{6BF6698D-57CB-433C-8606-22F157934146}" type="presOf" srcId="{DAB61AE5-EEDF-49AF-B97E-D0268759F145}" destId="{9F7A630D-4A10-4D11-BC44-2DD8B1E970F3}" srcOrd="0" destOrd="0" presId="urn:microsoft.com/office/officeart/2018/2/layout/IconVerticalSolidList"/>
    <dgm:cxn modelId="{D8D1ACA2-2061-439A-BAAE-3A15C71DE463}" srcId="{8D7BFEE7-30D7-4C8E-9FAB-EB25EB2D0B2C}" destId="{8069B54C-9C02-44A6-A5E0-83073F24624A}" srcOrd="5" destOrd="0" parTransId="{6F62ED8F-D5B0-478C-A92A-83D38CF87F8D}" sibTransId="{7AA17619-93A1-4034-9924-BE00339041B3}"/>
    <dgm:cxn modelId="{F4B6DDAB-9DED-4128-883B-C1D1B688C49D}" type="presOf" srcId="{9F9045F8-5061-4C41-ACCE-E3586DD004F9}" destId="{07BDBDB7-FE9F-4416-B835-DDFAB6F91F46}" srcOrd="0" destOrd="0" presId="urn:microsoft.com/office/officeart/2018/2/layout/IconVerticalSolidList"/>
    <dgm:cxn modelId="{2EBE60AF-5D7C-4659-91E5-92A59335DC5D}" srcId="{8D7BFEE7-30D7-4C8E-9FAB-EB25EB2D0B2C}" destId="{0065FBFE-E332-44F9-9F36-E159A947F16B}" srcOrd="2" destOrd="0" parTransId="{ED40E230-4D8A-44AB-B2F5-55CBA4F1E3E9}" sibTransId="{810CF94B-EEFF-4E68-A620-B76B534C9C1E}"/>
    <dgm:cxn modelId="{0AD808CF-4D49-4085-984E-F24FB8501A0A}" srcId="{8D7BFEE7-30D7-4C8E-9FAB-EB25EB2D0B2C}" destId="{9F9045F8-5061-4C41-ACCE-E3586DD004F9}" srcOrd="1" destOrd="0" parTransId="{DBC6843F-7681-418C-8158-A5F348181FDC}" sibTransId="{B1EAFD5A-7244-4861-B143-3B8EF771D445}"/>
    <dgm:cxn modelId="{70608AE0-BACF-4BE4-B542-49DBFCCF0715}" type="presOf" srcId="{0065FBFE-E332-44F9-9F36-E159A947F16B}" destId="{3C8F50F9-D0AB-41D1-8900-41DE37B3CD92}" srcOrd="0" destOrd="0" presId="urn:microsoft.com/office/officeart/2018/2/layout/IconVerticalSolidList"/>
    <dgm:cxn modelId="{AB9587E7-C58E-461F-A6F1-390AED61CD01}" srcId="{8D7BFEE7-30D7-4C8E-9FAB-EB25EB2D0B2C}" destId="{81440A51-2FFA-4B2D-BF0B-8D33582DC880}" srcOrd="3" destOrd="0" parTransId="{8ABC4792-3AA1-4779-A1D5-DBBFC43E95A5}" sibTransId="{51BEC63E-200C-474B-8C96-EC3B0FDCA82C}"/>
    <dgm:cxn modelId="{5CED5BF5-C488-40CB-84D0-B5BF3FAB5B9A}" type="presOf" srcId="{8D7BFEE7-30D7-4C8E-9FAB-EB25EB2D0B2C}" destId="{CB9BA978-7E67-47E9-89F0-8F7FE08484E3}" srcOrd="0" destOrd="0" presId="urn:microsoft.com/office/officeart/2018/2/layout/IconVerticalSolidList"/>
    <dgm:cxn modelId="{83500677-7465-4351-9EA1-A37E6674474D}" type="presParOf" srcId="{CB9BA978-7E67-47E9-89F0-8F7FE08484E3}" destId="{D42B50AD-332D-4D2E-9747-4CB1B966D3D4}" srcOrd="0" destOrd="0" presId="urn:microsoft.com/office/officeart/2018/2/layout/IconVerticalSolidList"/>
    <dgm:cxn modelId="{EF4164DF-CAB2-4203-9D40-FD0EC26CDEEA}" type="presParOf" srcId="{D42B50AD-332D-4D2E-9747-4CB1B966D3D4}" destId="{D8CBDED2-4037-497D-B286-B75D4FC9AE2F}" srcOrd="0" destOrd="0" presId="urn:microsoft.com/office/officeart/2018/2/layout/IconVerticalSolidList"/>
    <dgm:cxn modelId="{8B974240-BA88-40A9-ABEF-7C018E7ED2E5}" type="presParOf" srcId="{D42B50AD-332D-4D2E-9747-4CB1B966D3D4}" destId="{C7D29378-7206-4562-A9C4-C6BF2ABAD1B5}" srcOrd="1" destOrd="0" presId="urn:microsoft.com/office/officeart/2018/2/layout/IconVerticalSolidList"/>
    <dgm:cxn modelId="{456592E7-EC10-4FBE-BD0B-94A5BEF27682}" type="presParOf" srcId="{D42B50AD-332D-4D2E-9747-4CB1B966D3D4}" destId="{3B3E8C35-BE10-443F-A857-1AD60DE63D02}" srcOrd="2" destOrd="0" presId="urn:microsoft.com/office/officeart/2018/2/layout/IconVerticalSolidList"/>
    <dgm:cxn modelId="{6B714903-5FBC-4AF6-9EEB-9947D1B2C871}" type="presParOf" srcId="{D42B50AD-332D-4D2E-9747-4CB1B966D3D4}" destId="{9F7A630D-4A10-4D11-BC44-2DD8B1E970F3}" srcOrd="3" destOrd="0" presId="urn:microsoft.com/office/officeart/2018/2/layout/IconVerticalSolidList"/>
    <dgm:cxn modelId="{CB40B988-1959-4D9A-A3A3-A99107C2C100}" type="presParOf" srcId="{CB9BA978-7E67-47E9-89F0-8F7FE08484E3}" destId="{B972E138-45F8-42CE-962C-060E2D8FFCA1}" srcOrd="1" destOrd="0" presId="urn:microsoft.com/office/officeart/2018/2/layout/IconVerticalSolidList"/>
    <dgm:cxn modelId="{3A2E8324-E1F2-40F4-81E8-026457146AEE}" type="presParOf" srcId="{CB9BA978-7E67-47E9-89F0-8F7FE08484E3}" destId="{710A8382-EE7D-4C34-B180-A70710B3CFD0}" srcOrd="2" destOrd="0" presId="urn:microsoft.com/office/officeart/2018/2/layout/IconVerticalSolidList"/>
    <dgm:cxn modelId="{C30C3114-E9D1-4BF3-921A-4C8DD7A5A69C}" type="presParOf" srcId="{710A8382-EE7D-4C34-B180-A70710B3CFD0}" destId="{CD747D97-DCCF-4A79-8D2D-FDF7F4DFB7E2}" srcOrd="0" destOrd="0" presId="urn:microsoft.com/office/officeart/2018/2/layout/IconVerticalSolidList"/>
    <dgm:cxn modelId="{B9F11A08-B796-4F58-87F9-78454989B14D}" type="presParOf" srcId="{710A8382-EE7D-4C34-B180-A70710B3CFD0}" destId="{EC7BF47B-BA40-4374-A248-9E4984AE085D}" srcOrd="1" destOrd="0" presId="urn:microsoft.com/office/officeart/2018/2/layout/IconVerticalSolidList"/>
    <dgm:cxn modelId="{7BB877F3-1E1B-477A-AB05-4B90B97EA5D7}" type="presParOf" srcId="{710A8382-EE7D-4C34-B180-A70710B3CFD0}" destId="{3C9BDEF2-DF05-49FA-95D0-DBA01B408024}" srcOrd="2" destOrd="0" presId="urn:microsoft.com/office/officeart/2018/2/layout/IconVerticalSolidList"/>
    <dgm:cxn modelId="{157C768C-C68A-4CD6-A861-41889B98DF4A}" type="presParOf" srcId="{710A8382-EE7D-4C34-B180-A70710B3CFD0}" destId="{07BDBDB7-FE9F-4416-B835-DDFAB6F91F46}" srcOrd="3" destOrd="0" presId="urn:microsoft.com/office/officeart/2018/2/layout/IconVerticalSolidList"/>
    <dgm:cxn modelId="{B815FD1D-5281-460F-B82D-D649A5270EA7}" type="presParOf" srcId="{CB9BA978-7E67-47E9-89F0-8F7FE08484E3}" destId="{E7F6306B-9C94-42EA-A099-DA96978A7822}" srcOrd="3" destOrd="0" presId="urn:microsoft.com/office/officeart/2018/2/layout/IconVerticalSolidList"/>
    <dgm:cxn modelId="{706571D8-1D63-4EB6-ADA6-3C587DCA0B9B}" type="presParOf" srcId="{CB9BA978-7E67-47E9-89F0-8F7FE08484E3}" destId="{F4695357-494D-42EC-9A1F-FE1AE2958D24}" srcOrd="4" destOrd="0" presId="urn:microsoft.com/office/officeart/2018/2/layout/IconVerticalSolidList"/>
    <dgm:cxn modelId="{9478F359-233D-4141-A47B-BE611A2DEC68}" type="presParOf" srcId="{F4695357-494D-42EC-9A1F-FE1AE2958D24}" destId="{D4F053C0-98E8-4EE7-8906-75158A6AEF4B}" srcOrd="0" destOrd="0" presId="urn:microsoft.com/office/officeart/2018/2/layout/IconVerticalSolidList"/>
    <dgm:cxn modelId="{D65E9FD4-8FD6-4AD1-A828-7A0CBCAE011A}" type="presParOf" srcId="{F4695357-494D-42EC-9A1F-FE1AE2958D24}" destId="{363267BB-1AAE-4187-B820-66DB800A06B7}" srcOrd="1" destOrd="0" presId="urn:microsoft.com/office/officeart/2018/2/layout/IconVerticalSolidList"/>
    <dgm:cxn modelId="{341CCF3A-75DA-4F45-821A-9274540F19BB}" type="presParOf" srcId="{F4695357-494D-42EC-9A1F-FE1AE2958D24}" destId="{E2C205AE-51C8-4015-872D-2AA1B4926B80}" srcOrd="2" destOrd="0" presId="urn:microsoft.com/office/officeart/2018/2/layout/IconVerticalSolidList"/>
    <dgm:cxn modelId="{F6889D83-6E85-4273-9BDC-3450B1D27C3D}" type="presParOf" srcId="{F4695357-494D-42EC-9A1F-FE1AE2958D24}" destId="{3C8F50F9-D0AB-41D1-8900-41DE37B3CD92}" srcOrd="3" destOrd="0" presId="urn:microsoft.com/office/officeart/2018/2/layout/IconVerticalSolidList"/>
    <dgm:cxn modelId="{00E9E82A-A0A6-450C-ACF2-9940B25139D7}" type="presParOf" srcId="{CB9BA978-7E67-47E9-89F0-8F7FE08484E3}" destId="{507780C7-64D3-4DCA-9BA4-6CB35DF84EC7}" srcOrd="5" destOrd="0" presId="urn:microsoft.com/office/officeart/2018/2/layout/IconVerticalSolidList"/>
    <dgm:cxn modelId="{105B810E-C5B0-4FF5-95F9-974D14814EE0}" type="presParOf" srcId="{CB9BA978-7E67-47E9-89F0-8F7FE08484E3}" destId="{2B4BD71D-AEA8-4D0C-BCE4-A1885FF13DF3}" srcOrd="6" destOrd="0" presId="urn:microsoft.com/office/officeart/2018/2/layout/IconVerticalSolidList"/>
    <dgm:cxn modelId="{6C3AC66F-DB0C-41EC-BA7A-B0D9B8E5BD64}" type="presParOf" srcId="{2B4BD71D-AEA8-4D0C-BCE4-A1885FF13DF3}" destId="{D998BFB7-84AD-4107-AD8B-6AFC180033B7}" srcOrd="0" destOrd="0" presId="urn:microsoft.com/office/officeart/2018/2/layout/IconVerticalSolidList"/>
    <dgm:cxn modelId="{ADD64306-6198-474C-854C-61C55A6E2996}" type="presParOf" srcId="{2B4BD71D-AEA8-4D0C-BCE4-A1885FF13DF3}" destId="{57C2A16F-EEB6-49DB-B386-D3DCB1E0C514}" srcOrd="1" destOrd="0" presId="urn:microsoft.com/office/officeart/2018/2/layout/IconVerticalSolidList"/>
    <dgm:cxn modelId="{6D477212-538B-414B-B450-6BE6AD0AA590}" type="presParOf" srcId="{2B4BD71D-AEA8-4D0C-BCE4-A1885FF13DF3}" destId="{89E54F08-640E-4186-B95E-266E58A975A3}" srcOrd="2" destOrd="0" presId="urn:microsoft.com/office/officeart/2018/2/layout/IconVerticalSolidList"/>
    <dgm:cxn modelId="{688971CD-A64C-41A6-B34C-F9BB1AA10757}" type="presParOf" srcId="{2B4BD71D-AEA8-4D0C-BCE4-A1885FF13DF3}" destId="{EBCF7C76-2C7B-4262-9955-681C3C6D7A69}" srcOrd="3" destOrd="0" presId="urn:microsoft.com/office/officeart/2018/2/layout/IconVerticalSolidList"/>
    <dgm:cxn modelId="{60D79C13-B3C0-465F-AD52-7D605AF3B908}" type="presParOf" srcId="{CB9BA978-7E67-47E9-89F0-8F7FE08484E3}" destId="{1C0DEAC8-39FB-4120-A39C-F962ACF1A2CE}" srcOrd="7" destOrd="0" presId="urn:microsoft.com/office/officeart/2018/2/layout/IconVerticalSolidList"/>
    <dgm:cxn modelId="{7A27F183-D9F7-442D-9BF1-EBDF3D299677}" type="presParOf" srcId="{CB9BA978-7E67-47E9-89F0-8F7FE08484E3}" destId="{64851404-DC54-41C8-8B6D-C8B9279436BD}" srcOrd="8" destOrd="0" presId="urn:microsoft.com/office/officeart/2018/2/layout/IconVerticalSolidList"/>
    <dgm:cxn modelId="{750E869E-56B9-4EF9-B607-4DBBA62E12E2}" type="presParOf" srcId="{64851404-DC54-41C8-8B6D-C8B9279436BD}" destId="{1517D8EA-EFCD-43E7-B72D-DDFB4D276CB0}" srcOrd="0" destOrd="0" presId="urn:microsoft.com/office/officeart/2018/2/layout/IconVerticalSolidList"/>
    <dgm:cxn modelId="{2F4D3D76-7DB2-41BC-BF29-6622A4A59B48}" type="presParOf" srcId="{64851404-DC54-41C8-8B6D-C8B9279436BD}" destId="{0C233F5B-D530-445F-9CD3-F34BDE60EE67}" srcOrd="1" destOrd="0" presId="urn:microsoft.com/office/officeart/2018/2/layout/IconVerticalSolidList"/>
    <dgm:cxn modelId="{7AC58C3B-52C7-4ED7-8596-D40033A143BF}" type="presParOf" srcId="{64851404-DC54-41C8-8B6D-C8B9279436BD}" destId="{FA72DCE2-B5D2-4D52-BD6F-C444C1092593}" srcOrd="2" destOrd="0" presId="urn:microsoft.com/office/officeart/2018/2/layout/IconVerticalSolidList"/>
    <dgm:cxn modelId="{06C88281-A5FE-4CAA-AA41-5A1FEAA39CA9}" type="presParOf" srcId="{64851404-DC54-41C8-8B6D-C8B9279436BD}" destId="{F1C39206-F6EB-4BCF-9B71-16009BE97E28}" srcOrd="3" destOrd="0" presId="urn:microsoft.com/office/officeart/2018/2/layout/IconVerticalSolidList"/>
    <dgm:cxn modelId="{A7E3E8FD-D17C-4840-B4C1-C2F92C2D42AC}" type="presParOf" srcId="{CB9BA978-7E67-47E9-89F0-8F7FE08484E3}" destId="{623E6351-5E85-440B-A37B-11B2AEFF554B}" srcOrd="9" destOrd="0" presId="urn:microsoft.com/office/officeart/2018/2/layout/IconVerticalSolidList"/>
    <dgm:cxn modelId="{E792F0A7-6042-48A8-89D0-3CAED70622FF}" type="presParOf" srcId="{CB9BA978-7E67-47E9-89F0-8F7FE08484E3}" destId="{B5DE9208-2E57-4AA0-AAF0-B406A4E6F0E5}" srcOrd="10" destOrd="0" presId="urn:microsoft.com/office/officeart/2018/2/layout/IconVerticalSolidList"/>
    <dgm:cxn modelId="{751FD665-BA53-464C-80CD-D067EA747F6E}" type="presParOf" srcId="{B5DE9208-2E57-4AA0-AAF0-B406A4E6F0E5}" destId="{FA57A74C-14F5-4FB0-A3E3-0BBD31BF5B82}" srcOrd="0" destOrd="0" presId="urn:microsoft.com/office/officeart/2018/2/layout/IconVerticalSolidList"/>
    <dgm:cxn modelId="{19FC276A-6FFD-4F4B-B069-EC2D490F4C43}" type="presParOf" srcId="{B5DE9208-2E57-4AA0-AAF0-B406A4E6F0E5}" destId="{F191AD1F-72DD-4467-91A4-83493AD9AE41}" srcOrd="1" destOrd="0" presId="urn:microsoft.com/office/officeart/2018/2/layout/IconVerticalSolidList"/>
    <dgm:cxn modelId="{558302CA-3C86-4E91-A2FE-E39FD734F973}" type="presParOf" srcId="{B5DE9208-2E57-4AA0-AAF0-B406A4E6F0E5}" destId="{DBDE7EB4-06E9-4427-B26C-E06C5456C6D0}" srcOrd="2" destOrd="0" presId="urn:microsoft.com/office/officeart/2018/2/layout/IconVerticalSolidList"/>
    <dgm:cxn modelId="{025BF2F6-58FA-4E61-A62B-B52D430343C4}" type="presParOf" srcId="{B5DE9208-2E57-4AA0-AAF0-B406A4E6F0E5}" destId="{7F6E15B9-E707-4F28-A144-709F7EE3CEB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36E96F-0C40-4D89-91EA-466824D5E768}" type="doc">
      <dgm:prSet loTypeId="urn:microsoft.com/office/officeart/2018/2/layout/IconCircle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EAEF393-9E64-4351-87B8-59D2233F41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Staff need training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0A3DA4-9ED4-4634-A3CE-8B980A9C218A}" type="parTrans" cxnId="{135A08AC-E8E9-4FEE-AA44-1E5C7AFFC067}">
      <dgm:prSet/>
      <dgm:spPr/>
      <dgm:t>
        <a:bodyPr/>
        <a:lstStyle/>
        <a:p>
          <a:endParaRPr lang="en-US"/>
        </a:p>
      </dgm:t>
    </dgm:pt>
    <dgm:pt modelId="{6AF0EACB-2B93-4656-9687-A4D12642EE04}" type="sibTrans" cxnId="{135A08AC-E8E9-4FEE-AA44-1E5C7AFFC0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3149ECD-0174-4AE8-9060-0461DAA46F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Requires suitable devices and internet access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7597D3-DD68-46AD-B740-1C0D5921D439}" type="parTrans" cxnId="{B78F38AE-D6AC-4F69-9BAC-30F45FA8E029}">
      <dgm:prSet/>
      <dgm:spPr/>
      <dgm:t>
        <a:bodyPr/>
        <a:lstStyle/>
        <a:p>
          <a:endParaRPr lang="en-US"/>
        </a:p>
      </dgm:t>
    </dgm:pt>
    <dgm:pt modelId="{9306CBAE-0583-49AD-B742-7A94F8303EA7}" type="sibTrans" cxnId="{B78F38AE-D6AC-4F69-9BAC-30F45FA8E0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3DEDC93-CAC4-48F1-A9EB-699A566C71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Too many messages can cause information overload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7847B9C-F876-4036-8E4C-900A84165519}" type="parTrans" cxnId="{475984CD-1849-4B9C-892E-26C41CE35A27}">
      <dgm:prSet/>
      <dgm:spPr/>
      <dgm:t>
        <a:bodyPr/>
        <a:lstStyle/>
        <a:p>
          <a:endParaRPr lang="en-US"/>
        </a:p>
      </dgm:t>
    </dgm:pt>
    <dgm:pt modelId="{CA70A0AF-9047-4E4D-ACF8-8CE52A3D20F9}" type="sibTrans" cxnId="{475984CD-1849-4B9C-892E-26C41CE35A2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710B9EF-46BA-43D3-81EB-BB330E8F35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Incorrect use may create confidentiality risks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3DFAE35-2C43-42E3-993C-E86D23B42268}" type="parTrans" cxnId="{F19AA05C-C606-4E7B-A25D-B9C49954B50F}">
      <dgm:prSet/>
      <dgm:spPr/>
      <dgm:t>
        <a:bodyPr/>
        <a:lstStyle/>
        <a:p>
          <a:endParaRPr lang="en-US"/>
        </a:p>
      </dgm:t>
    </dgm:pt>
    <dgm:pt modelId="{FE02F04A-1106-49E7-9ECB-5512C054FF86}" type="sibTrans" cxnId="{F19AA05C-C606-4E7B-A25D-B9C49954B50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FC66AD1-C482-4C37-B947-B584A6A6DF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Does not replace formal care-record systems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775D2C-B980-4739-9BED-6264EFFB151A}" type="parTrans" cxnId="{D301001A-FB6A-4E89-8136-387FA31EB449}">
      <dgm:prSet/>
      <dgm:spPr/>
      <dgm:t>
        <a:bodyPr/>
        <a:lstStyle/>
        <a:p>
          <a:endParaRPr lang="en-US"/>
        </a:p>
      </dgm:t>
    </dgm:pt>
    <dgm:pt modelId="{3A4DDF5C-3AEB-4801-842C-F92EC64CF982}" type="sibTrans" cxnId="{D301001A-FB6A-4E89-8136-387FA31EB449}">
      <dgm:prSet/>
      <dgm:spPr/>
      <dgm:t>
        <a:bodyPr/>
        <a:lstStyle/>
        <a:p>
          <a:endParaRPr lang="en-US"/>
        </a:p>
      </dgm:t>
    </dgm:pt>
    <dgm:pt modelId="{3F19C32A-EDDE-4202-B26D-8A6AB96DF54F}" type="pres">
      <dgm:prSet presAssocID="{CC36E96F-0C40-4D89-91EA-466824D5E768}" presName="root" presStyleCnt="0">
        <dgm:presLayoutVars>
          <dgm:dir/>
          <dgm:resizeHandles val="exact"/>
        </dgm:presLayoutVars>
      </dgm:prSet>
      <dgm:spPr/>
    </dgm:pt>
    <dgm:pt modelId="{6818522D-9721-4E2B-9B4F-666AFEFC9AFD}" type="pres">
      <dgm:prSet presAssocID="{CC36E96F-0C40-4D89-91EA-466824D5E768}" presName="container" presStyleCnt="0">
        <dgm:presLayoutVars>
          <dgm:dir/>
          <dgm:resizeHandles val="exact"/>
        </dgm:presLayoutVars>
      </dgm:prSet>
      <dgm:spPr/>
    </dgm:pt>
    <dgm:pt modelId="{2A76704D-A032-4B9E-AFC1-F432CD234F48}" type="pres">
      <dgm:prSet presAssocID="{BEAEF393-9E64-4351-87B8-59D2233F4121}" presName="compNode" presStyleCnt="0"/>
      <dgm:spPr/>
    </dgm:pt>
    <dgm:pt modelId="{41F2566E-FAB0-4D6C-9813-6A4AF6563895}" type="pres">
      <dgm:prSet presAssocID="{BEAEF393-9E64-4351-87B8-59D2233F4121}" presName="iconBgRect" presStyleLbl="bgShp" presStyleIdx="0" presStyleCnt="5"/>
      <dgm:spPr/>
    </dgm:pt>
    <dgm:pt modelId="{35343F08-1AC5-4459-B9A7-8914A6251A43}" type="pres">
      <dgm:prSet presAssocID="{BEAEF393-9E64-4351-87B8-59D2233F412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AA331DB-8DDE-49B0-8C8C-953E5ABBA06F}" type="pres">
      <dgm:prSet presAssocID="{BEAEF393-9E64-4351-87B8-59D2233F4121}" presName="spaceRect" presStyleCnt="0"/>
      <dgm:spPr/>
    </dgm:pt>
    <dgm:pt modelId="{3C0512B5-9A72-466C-9C77-BA76AEF2C34A}" type="pres">
      <dgm:prSet presAssocID="{BEAEF393-9E64-4351-87B8-59D2233F4121}" presName="textRect" presStyleLbl="revTx" presStyleIdx="0" presStyleCnt="5">
        <dgm:presLayoutVars>
          <dgm:chMax val="1"/>
          <dgm:chPref val="1"/>
        </dgm:presLayoutVars>
      </dgm:prSet>
      <dgm:spPr/>
    </dgm:pt>
    <dgm:pt modelId="{293547A5-11E3-47FE-A157-4D4B15678987}" type="pres">
      <dgm:prSet presAssocID="{6AF0EACB-2B93-4656-9687-A4D12642EE04}" presName="sibTrans" presStyleLbl="sibTrans2D1" presStyleIdx="0" presStyleCnt="0"/>
      <dgm:spPr/>
    </dgm:pt>
    <dgm:pt modelId="{CF16E753-4A00-4D5F-860E-9680EC0847F7}" type="pres">
      <dgm:prSet presAssocID="{A3149ECD-0174-4AE8-9060-0461DAA46F96}" presName="compNode" presStyleCnt="0"/>
      <dgm:spPr/>
    </dgm:pt>
    <dgm:pt modelId="{A40ACB16-B4DB-45C2-8602-20DDC1ADF518}" type="pres">
      <dgm:prSet presAssocID="{A3149ECD-0174-4AE8-9060-0461DAA46F96}" presName="iconBgRect" presStyleLbl="bgShp" presStyleIdx="1" presStyleCnt="5"/>
      <dgm:spPr/>
    </dgm:pt>
    <dgm:pt modelId="{9332C3F9-D263-44B1-834B-FA917DFB0DF4}" type="pres">
      <dgm:prSet presAssocID="{A3149ECD-0174-4AE8-9060-0461DAA46F9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B0D5DD30-FDF7-44F4-8D95-03ED1C4F248C}" type="pres">
      <dgm:prSet presAssocID="{A3149ECD-0174-4AE8-9060-0461DAA46F96}" presName="spaceRect" presStyleCnt="0"/>
      <dgm:spPr/>
    </dgm:pt>
    <dgm:pt modelId="{D6EE964C-9110-450E-B600-E4A338DCB261}" type="pres">
      <dgm:prSet presAssocID="{A3149ECD-0174-4AE8-9060-0461DAA46F96}" presName="textRect" presStyleLbl="revTx" presStyleIdx="1" presStyleCnt="5">
        <dgm:presLayoutVars>
          <dgm:chMax val="1"/>
          <dgm:chPref val="1"/>
        </dgm:presLayoutVars>
      </dgm:prSet>
      <dgm:spPr/>
    </dgm:pt>
    <dgm:pt modelId="{7380E13A-E3D6-4BCA-8EDF-FC142C67624F}" type="pres">
      <dgm:prSet presAssocID="{9306CBAE-0583-49AD-B742-7A94F8303EA7}" presName="sibTrans" presStyleLbl="sibTrans2D1" presStyleIdx="0" presStyleCnt="0"/>
      <dgm:spPr/>
    </dgm:pt>
    <dgm:pt modelId="{E4647EAF-B246-4C84-AFB6-06FDA10AB93F}" type="pres">
      <dgm:prSet presAssocID="{23DEDC93-CAC4-48F1-A9EB-699A566C716B}" presName="compNode" presStyleCnt="0"/>
      <dgm:spPr/>
    </dgm:pt>
    <dgm:pt modelId="{7AF6A4A0-2EA4-4AB3-A41E-D8B741DB3350}" type="pres">
      <dgm:prSet presAssocID="{23DEDC93-CAC4-48F1-A9EB-699A566C716B}" presName="iconBgRect" presStyleLbl="bgShp" presStyleIdx="2" presStyleCnt="5"/>
      <dgm:spPr/>
    </dgm:pt>
    <dgm:pt modelId="{5CCA9257-6E1D-4109-9649-E41C1CCDBAA1}" type="pres">
      <dgm:prSet presAssocID="{23DEDC93-CAC4-48F1-A9EB-699A566C716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8133B42-E5D5-4F50-824C-9C2DAD157CFD}" type="pres">
      <dgm:prSet presAssocID="{23DEDC93-CAC4-48F1-A9EB-699A566C716B}" presName="spaceRect" presStyleCnt="0"/>
      <dgm:spPr/>
    </dgm:pt>
    <dgm:pt modelId="{04D3DD0B-9C80-4C7F-BE38-3361A29DB847}" type="pres">
      <dgm:prSet presAssocID="{23DEDC93-CAC4-48F1-A9EB-699A566C716B}" presName="textRect" presStyleLbl="revTx" presStyleIdx="2" presStyleCnt="5">
        <dgm:presLayoutVars>
          <dgm:chMax val="1"/>
          <dgm:chPref val="1"/>
        </dgm:presLayoutVars>
      </dgm:prSet>
      <dgm:spPr/>
    </dgm:pt>
    <dgm:pt modelId="{F46E7CAF-95F0-4E03-B1A0-CCCF22266117}" type="pres">
      <dgm:prSet presAssocID="{CA70A0AF-9047-4E4D-ACF8-8CE52A3D20F9}" presName="sibTrans" presStyleLbl="sibTrans2D1" presStyleIdx="0" presStyleCnt="0"/>
      <dgm:spPr/>
    </dgm:pt>
    <dgm:pt modelId="{73292B96-D61C-4BCD-9617-839F26CFDE2F}" type="pres">
      <dgm:prSet presAssocID="{B710B9EF-46BA-43D3-81EB-BB330E8F3568}" presName="compNode" presStyleCnt="0"/>
      <dgm:spPr/>
    </dgm:pt>
    <dgm:pt modelId="{9F05C4CB-466D-4A8C-B6E6-08C9CB67EC94}" type="pres">
      <dgm:prSet presAssocID="{B710B9EF-46BA-43D3-81EB-BB330E8F3568}" presName="iconBgRect" presStyleLbl="bgShp" presStyleIdx="3" presStyleCnt="5"/>
      <dgm:spPr/>
    </dgm:pt>
    <dgm:pt modelId="{4EC16C75-1000-4B23-8FAC-347C0B5A7237}" type="pres">
      <dgm:prSet presAssocID="{B710B9EF-46BA-43D3-81EB-BB330E8F356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0BBF8E74-21CB-4EEA-B912-522917CD1E3F}" type="pres">
      <dgm:prSet presAssocID="{B710B9EF-46BA-43D3-81EB-BB330E8F3568}" presName="spaceRect" presStyleCnt="0"/>
      <dgm:spPr/>
    </dgm:pt>
    <dgm:pt modelId="{D3017036-85D3-460E-B702-9B5B6EF6989F}" type="pres">
      <dgm:prSet presAssocID="{B710B9EF-46BA-43D3-81EB-BB330E8F3568}" presName="textRect" presStyleLbl="revTx" presStyleIdx="3" presStyleCnt="5">
        <dgm:presLayoutVars>
          <dgm:chMax val="1"/>
          <dgm:chPref val="1"/>
        </dgm:presLayoutVars>
      </dgm:prSet>
      <dgm:spPr/>
    </dgm:pt>
    <dgm:pt modelId="{1876F94F-5119-4576-B7B2-9A495BC39473}" type="pres">
      <dgm:prSet presAssocID="{FE02F04A-1106-49E7-9ECB-5512C054FF86}" presName="sibTrans" presStyleLbl="sibTrans2D1" presStyleIdx="0" presStyleCnt="0"/>
      <dgm:spPr/>
    </dgm:pt>
    <dgm:pt modelId="{619B8794-D326-452C-BCB3-577C16D9DEEC}" type="pres">
      <dgm:prSet presAssocID="{9FC66AD1-C482-4C37-B947-B584A6A6DF22}" presName="compNode" presStyleCnt="0"/>
      <dgm:spPr/>
    </dgm:pt>
    <dgm:pt modelId="{5D9B5B78-B4D8-4750-9082-312023A86676}" type="pres">
      <dgm:prSet presAssocID="{9FC66AD1-C482-4C37-B947-B584A6A6DF22}" presName="iconBgRect" presStyleLbl="bgShp" presStyleIdx="4" presStyleCnt="5"/>
      <dgm:spPr/>
    </dgm:pt>
    <dgm:pt modelId="{5454033C-B274-44AD-BA82-9E4BFC681D34}" type="pres">
      <dgm:prSet presAssocID="{9FC66AD1-C482-4C37-B947-B584A6A6DF2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16C77E25-AD0C-4D9A-9EA6-3864215CDE78}" type="pres">
      <dgm:prSet presAssocID="{9FC66AD1-C482-4C37-B947-B584A6A6DF22}" presName="spaceRect" presStyleCnt="0"/>
      <dgm:spPr/>
    </dgm:pt>
    <dgm:pt modelId="{B3861FC1-7343-4032-BC95-CCF685651A19}" type="pres">
      <dgm:prSet presAssocID="{9FC66AD1-C482-4C37-B947-B584A6A6DF2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FCAAC04-1C2D-423C-9EC3-6D40469C309C}" type="presOf" srcId="{A3149ECD-0174-4AE8-9060-0461DAA46F96}" destId="{D6EE964C-9110-450E-B600-E4A338DCB261}" srcOrd="0" destOrd="0" presId="urn:microsoft.com/office/officeart/2018/2/layout/IconCircleList"/>
    <dgm:cxn modelId="{DBC9500E-84E0-4D08-88FF-05E3FAE662A3}" type="presOf" srcId="{CA70A0AF-9047-4E4D-ACF8-8CE52A3D20F9}" destId="{F46E7CAF-95F0-4E03-B1A0-CCCF22266117}" srcOrd="0" destOrd="0" presId="urn:microsoft.com/office/officeart/2018/2/layout/IconCircleList"/>
    <dgm:cxn modelId="{D301001A-FB6A-4E89-8136-387FA31EB449}" srcId="{CC36E96F-0C40-4D89-91EA-466824D5E768}" destId="{9FC66AD1-C482-4C37-B947-B584A6A6DF22}" srcOrd="4" destOrd="0" parTransId="{55775D2C-B980-4739-9BED-6264EFFB151A}" sibTransId="{3A4DDF5C-3AEB-4801-842C-F92EC64CF982}"/>
    <dgm:cxn modelId="{1908EE20-F2C5-415A-934F-C292E48AFA20}" type="presOf" srcId="{9FC66AD1-C482-4C37-B947-B584A6A6DF22}" destId="{B3861FC1-7343-4032-BC95-CCF685651A19}" srcOrd="0" destOrd="0" presId="urn:microsoft.com/office/officeart/2018/2/layout/IconCircleList"/>
    <dgm:cxn modelId="{F19AA05C-C606-4E7B-A25D-B9C49954B50F}" srcId="{CC36E96F-0C40-4D89-91EA-466824D5E768}" destId="{B710B9EF-46BA-43D3-81EB-BB330E8F3568}" srcOrd="3" destOrd="0" parTransId="{53DFAE35-2C43-42E3-993C-E86D23B42268}" sibTransId="{FE02F04A-1106-49E7-9ECB-5512C054FF86}"/>
    <dgm:cxn modelId="{0D8A1C61-601F-4473-8718-07688D1B13F8}" type="presOf" srcId="{23DEDC93-CAC4-48F1-A9EB-699A566C716B}" destId="{04D3DD0B-9C80-4C7F-BE38-3361A29DB847}" srcOrd="0" destOrd="0" presId="urn:microsoft.com/office/officeart/2018/2/layout/IconCircleList"/>
    <dgm:cxn modelId="{344B6F42-9D15-4309-9DB0-AFB21603809E}" type="presOf" srcId="{9306CBAE-0583-49AD-B742-7A94F8303EA7}" destId="{7380E13A-E3D6-4BCA-8EDF-FC142C67624F}" srcOrd="0" destOrd="0" presId="urn:microsoft.com/office/officeart/2018/2/layout/IconCircleList"/>
    <dgm:cxn modelId="{FD7B0EA1-A885-4379-A9E2-E068AD1AC817}" type="presOf" srcId="{B710B9EF-46BA-43D3-81EB-BB330E8F3568}" destId="{D3017036-85D3-460E-B702-9B5B6EF6989F}" srcOrd="0" destOrd="0" presId="urn:microsoft.com/office/officeart/2018/2/layout/IconCircleList"/>
    <dgm:cxn modelId="{476FB2A4-729A-4CA4-9263-F7FE56A8696E}" type="presOf" srcId="{CC36E96F-0C40-4D89-91EA-466824D5E768}" destId="{3F19C32A-EDDE-4202-B26D-8A6AB96DF54F}" srcOrd="0" destOrd="0" presId="urn:microsoft.com/office/officeart/2018/2/layout/IconCircleList"/>
    <dgm:cxn modelId="{135A08AC-E8E9-4FEE-AA44-1E5C7AFFC067}" srcId="{CC36E96F-0C40-4D89-91EA-466824D5E768}" destId="{BEAEF393-9E64-4351-87B8-59D2233F4121}" srcOrd="0" destOrd="0" parTransId="{C10A3DA4-9ED4-4634-A3CE-8B980A9C218A}" sibTransId="{6AF0EACB-2B93-4656-9687-A4D12642EE04}"/>
    <dgm:cxn modelId="{B78F38AE-D6AC-4F69-9BAC-30F45FA8E029}" srcId="{CC36E96F-0C40-4D89-91EA-466824D5E768}" destId="{A3149ECD-0174-4AE8-9060-0461DAA46F96}" srcOrd="1" destOrd="0" parTransId="{DE7597D3-DD68-46AD-B740-1C0D5921D439}" sibTransId="{9306CBAE-0583-49AD-B742-7A94F8303EA7}"/>
    <dgm:cxn modelId="{C967D2C6-3E1C-40E7-B2F4-7FA8C28D359B}" type="presOf" srcId="{FE02F04A-1106-49E7-9ECB-5512C054FF86}" destId="{1876F94F-5119-4576-B7B2-9A495BC39473}" srcOrd="0" destOrd="0" presId="urn:microsoft.com/office/officeart/2018/2/layout/IconCircleList"/>
    <dgm:cxn modelId="{475984CD-1849-4B9C-892E-26C41CE35A27}" srcId="{CC36E96F-0C40-4D89-91EA-466824D5E768}" destId="{23DEDC93-CAC4-48F1-A9EB-699A566C716B}" srcOrd="2" destOrd="0" parTransId="{77847B9C-F876-4036-8E4C-900A84165519}" sibTransId="{CA70A0AF-9047-4E4D-ACF8-8CE52A3D20F9}"/>
    <dgm:cxn modelId="{EBDB4ADD-89AB-403B-B272-F5216FF5DBBF}" type="presOf" srcId="{BEAEF393-9E64-4351-87B8-59D2233F4121}" destId="{3C0512B5-9A72-466C-9C77-BA76AEF2C34A}" srcOrd="0" destOrd="0" presId="urn:microsoft.com/office/officeart/2018/2/layout/IconCircleList"/>
    <dgm:cxn modelId="{DEFDEEE5-A265-4ECF-98A6-1D9DE0417C8C}" type="presOf" srcId="{6AF0EACB-2B93-4656-9687-A4D12642EE04}" destId="{293547A5-11E3-47FE-A157-4D4B15678987}" srcOrd="0" destOrd="0" presId="urn:microsoft.com/office/officeart/2018/2/layout/IconCircleList"/>
    <dgm:cxn modelId="{ACD31CC5-336E-4C54-A936-4E2B89052A51}" type="presParOf" srcId="{3F19C32A-EDDE-4202-B26D-8A6AB96DF54F}" destId="{6818522D-9721-4E2B-9B4F-666AFEFC9AFD}" srcOrd="0" destOrd="0" presId="urn:microsoft.com/office/officeart/2018/2/layout/IconCircleList"/>
    <dgm:cxn modelId="{44745CB6-9D5E-4227-B295-EBEC838EEC7B}" type="presParOf" srcId="{6818522D-9721-4E2B-9B4F-666AFEFC9AFD}" destId="{2A76704D-A032-4B9E-AFC1-F432CD234F48}" srcOrd="0" destOrd="0" presId="urn:microsoft.com/office/officeart/2018/2/layout/IconCircleList"/>
    <dgm:cxn modelId="{B3154E39-8174-470A-9601-76420F5D6F23}" type="presParOf" srcId="{2A76704D-A032-4B9E-AFC1-F432CD234F48}" destId="{41F2566E-FAB0-4D6C-9813-6A4AF6563895}" srcOrd="0" destOrd="0" presId="urn:microsoft.com/office/officeart/2018/2/layout/IconCircleList"/>
    <dgm:cxn modelId="{874F1BD9-4122-4BF7-835D-7BCF3C192606}" type="presParOf" srcId="{2A76704D-A032-4B9E-AFC1-F432CD234F48}" destId="{35343F08-1AC5-4459-B9A7-8914A6251A43}" srcOrd="1" destOrd="0" presId="urn:microsoft.com/office/officeart/2018/2/layout/IconCircleList"/>
    <dgm:cxn modelId="{BBD18DB2-C3E3-422A-B397-1EDD14DF09C2}" type="presParOf" srcId="{2A76704D-A032-4B9E-AFC1-F432CD234F48}" destId="{3AA331DB-8DDE-49B0-8C8C-953E5ABBA06F}" srcOrd="2" destOrd="0" presId="urn:microsoft.com/office/officeart/2018/2/layout/IconCircleList"/>
    <dgm:cxn modelId="{7EA7D72E-2E6C-48A1-A686-C264C3619F4D}" type="presParOf" srcId="{2A76704D-A032-4B9E-AFC1-F432CD234F48}" destId="{3C0512B5-9A72-466C-9C77-BA76AEF2C34A}" srcOrd="3" destOrd="0" presId="urn:microsoft.com/office/officeart/2018/2/layout/IconCircleList"/>
    <dgm:cxn modelId="{A285A4C6-16E1-4B27-B143-DFA082B8531B}" type="presParOf" srcId="{6818522D-9721-4E2B-9B4F-666AFEFC9AFD}" destId="{293547A5-11E3-47FE-A157-4D4B15678987}" srcOrd="1" destOrd="0" presId="urn:microsoft.com/office/officeart/2018/2/layout/IconCircleList"/>
    <dgm:cxn modelId="{7C8DD4F0-9574-4A89-88C1-AE0F28550B6A}" type="presParOf" srcId="{6818522D-9721-4E2B-9B4F-666AFEFC9AFD}" destId="{CF16E753-4A00-4D5F-860E-9680EC0847F7}" srcOrd="2" destOrd="0" presId="urn:microsoft.com/office/officeart/2018/2/layout/IconCircleList"/>
    <dgm:cxn modelId="{931557B6-77DE-4B01-9781-D0FB23122167}" type="presParOf" srcId="{CF16E753-4A00-4D5F-860E-9680EC0847F7}" destId="{A40ACB16-B4DB-45C2-8602-20DDC1ADF518}" srcOrd="0" destOrd="0" presId="urn:microsoft.com/office/officeart/2018/2/layout/IconCircleList"/>
    <dgm:cxn modelId="{593AE69A-8F41-4607-82A6-8509154DB9FC}" type="presParOf" srcId="{CF16E753-4A00-4D5F-860E-9680EC0847F7}" destId="{9332C3F9-D263-44B1-834B-FA917DFB0DF4}" srcOrd="1" destOrd="0" presId="urn:microsoft.com/office/officeart/2018/2/layout/IconCircleList"/>
    <dgm:cxn modelId="{C08AED9E-105F-4282-8E74-80D61EAD74DB}" type="presParOf" srcId="{CF16E753-4A00-4D5F-860E-9680EC0847F7}" destId="{B0D5DD30-FDF7-44F4-8D95-03ED1C4F248C}" srcOrd="2" destOrd="0" presId="urn:microsoft.com/office/officeart/2018/2/layout/IconCircleList"/>
    <dgm:cxn modelId="{2ED413EB-E583-450C-8033-F2DD59DAA4F8}" type="presParOf" srcId="{CF16E753-4A00-4D5F-860E-9680EC0847F7}" destId="{D6EE964C-9110-450E-B600-E4A338DCB261}" srcOrd="3" destOrd="0" presId="urn:microsoft.com/office/officeart/2018/2/layout/IconCircleList"/>
    <dgm:cxn modelId="{8C1CC3D0-0A28-4FC0-B9BA-389F9798E4C0}" type="presParOf" srcId="{6818522D-9721-4E2B-9B4F-666AFEFC9AFD}" destId="{7380E13A-E3D6-4BCA-8EDF-FC142C67624F}" srcOrd="3" destOrd="0" presId="urn:microsoft.com/office/officeart/2018/2/layout/IconCircleList"/>
    <dgm:cxn modelId="{1DDBFFFE-BE93-4105-8DEA-B2B0F3D23C01}" type="presParOf" srcId="{6818522D-9721-4E2B-9B4F-666AFEFC9AFD}" destId="{E4647EAF-B246-4C84-AFB6-06FDA10AB93F}" srcOrd="4" destOrd="0" presId="urn:microsoft.com/office/officeart/2018/2/layout/IconCircleList"/>
    <dgm:cxn modelId="{D51E6BD9-3D85-4636-8CD2-821149A7B60F}" type="presParOf" srcId="{E4647EAF-B246-4C84-AFB6-06FDA10AB93F}" destId="{7AF6A4A0-2EA4-4AB3-A41E-D8B741DB3350}" srcOrd="0" destOrd="0" presId="urn:microsoft.com/office/officeart/2018/2/layout/IconCircleList"/>
    <dgm:cxn modelId="{A3B34BF7-45C9-4677-8504-24170E4169AE}" type="presParOf" srcId="{E4647EAF-B246-4C84-AFB6-06FDA10AB93F}" destId="{5CCA9257-6E1D-4109-9649-E41C1CCDBAA1}" srcOrd="1" destOrd="0" presId="urn:microsoft.com/office/officeart/2018/2/layout/IconCircleList"/>
    <dgm:cxn modelId="{56D11CC2-BC9D-45E1-B5AB-5E6A3401A827}" type="presParOf" srcId="{E4647EAF-B246-4C84-AFB6-06FDA10AB93F}" destId="{B8133B42-E5D5-4F50-824C-9C2DAD157CFD}" srcOrd="2" destOrd="0" presId="urn:microsoft.com/office/officeart/2018/2/layout/IconCircleList"/>
    <dgm:cxn modelId="{E44A5C22-8540-407D-98FD-B83B0B846111}" type="presParOf" srcId="{E4647EAF-B246-4C84-AFB6-06FDA10AB93F}" destId="{04D3DD0B-9C80-4C7F-BE38-3361A29DB847}" srcOrd="3" destOrd="0" presId="urn:microsoft.com/office/officeart/2018/2/layout/IconCircleList"/>
    <dgm:cxn modelId="{44A389B5-88F2-4497-9C1C-058413CB97A8}" type="presParOf" srcId="{6818522D-9721-4E2B-9B4F-666AFEFC9AFD}" destId="{F46E7CAF-95F0-4E03-B1A0-CCCF22266117}" srcOrd="5" destOrd="0" presId="urn:microsoft.com/office/officeart/2018/2/layout/IconCircleList"/>
    <dgm:cxn modelId="{16D4D25B-ED5E-45B7-A564-8D7BB7A48637}" type="presParOf" srcId="{6818522D-9721-4E2B-9B4F-666AFEFC9AFD}" destId="{73292B96-D61C-4BCD-9617-839F26CFDE2F}" srcOrd="6" destOrd="0" presId="urn:microsoft.com/office/officeart/2018/2/layout/IconCircleList"/>
    <dgm:cxn modelId="{545CFCBF-9CBE-493A-AFEC-BB76CDBE3F79}" type="presParOf" srcId="{73292B96-D61C-4BCD-9617-839F26CFDE2F}" destId="{9F05C4CB-466D-4A8C-B6E6-08C9CB67EC94}" srcOrd="0" destOrd="0" presId="urn:microsoft.com/office/officeart/2018/2/layout/IconCircleList"/>
    <dgm:cxn modelId="{FCE15C7C-10F2-4ECA-A5B3-CCA22E26B28F}" type="presParOf" srcId="{73292B96-D61C-4BCD-9617-839F26CFDE2F}" destId="{4EC16C75-1000-4B23-8FAC-347C0B5A7237}" srcOrd="1" destOrd="0" presId="urn:microsoft.com/office/officeart/2018/2/layout/IconCircleList"/>
    <dgm:cxn modelId="{FB58E708-1E1C-4C5C-B21D-7BDDC55F247B}" type="presParOf" srcId="{73292B96-D61C-4BCD-9617-839F26CFDE2F}" destId="{0BBF8E74-21CB-4EEA-B912-522917CD1E3F}" srcOrd="2" destOrd="0" presId="urn:microsoft.com/office/officeart/2018/2/layout/IconCircleList"/>
    <dgm:cxn modelId="{B53D37EE-54C1-4309-A767-E6CF3244CDAB}" type="presParOf" srcId="{73292B96-D61C-4BCD-9617-839F26CFDE2F}" destId="{D3017036-85D3-460E-B702-9B5B6EF6989F}" srcOrd="3" destOrd="0" presId="urn:microsoft.com/office/officeart/2018/2/layout/IconCircleList"/>
    <dgm:cxn modelId="{D76FD75D-6AA0-45B1-95E2-33640404FE10}" type="presParOf" srcId="{6818522D-9721-4E2B-9B4F-666AFEFC9AFD}" destId="{1876F94F-5119-4576-B7B2-9A495BC39473}" srcOrd="7" destOrd="0" presId="urn:microsoft.com/office/officeart/2018/2/layout/IconCircleList"/>
    <dgm:cxn modelId="{84F42705-AEED-4762-AE13-F9BD61458FB9}" type="presParOf" srcId="{6818522D-9721-4E2B-9B4F-666AFEFC9AFD}" destId="{619B8794-D326-452C-BCB3-577C16D9DEEC}" srcOrd="8" destOrd="0" presId="urn:microsoft.com/office/officeart/2018/2/layout/IconCircleList"/>
    <dgm:cxn modelId="{6D8EA2EF-03E6-402F-B87E-6FE922EABC18}" type="presParOf" srcId="{619B8794-D326-452C-BCB3-577C16D9DEEC}" destId="{5D9B5B78-B4D8-4750-9082-312023A86676}" srcOrd="0" destOrd="0" presId="urn:microsoft.com/office/officeart/2018/2/layout/IconCircleList"/>
    <dgm:cxn modelId="{99AEFB9F-4133-495D-9600-A3A65D4D6522}" type="presParOf" srcId="{619B8794-D326-452C-BCB3-577C16D9DEEC}" destId="{5454033C-B274-44AD-BA82-9E4BFC681D34}" srcOrd="1" destOrd="0" presId="urn:microsoft.com/office/officeart/2018/2/layout/IconCircleList"/>
    <dgm:cxn modelId="{2F9D0991-EB08-4320-983E-CA978AD6E0D7}" type="presParOf" srcId="{619B8794-D326-452C-BCB3-577C16D9DEEC}" destId="{16C77E25-AD0C-4D9A-9EA6-3864215CDE78}" srcOrd="2" destOrd="0" presId="urn:microsoft.com/office/officeart/2018/2/layout/IconCircleList"/>
    <dgm:cxn modelId="{62D67A8E-D757-4FA9-953B-4C88A8B68003}" type="presParOf" srcId="{619B8794-D326-452C-BCB3-577C16D9DEEC}" destId="{B3861FC1-7343-4032-BC95-CCF685651A1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528D73-DA0D-4F6E-BF77-7B6A04905E01}" type="doc">
      <dgm:prSet loTypeId="urn:microsoft.com/office/officeart/2016/7/layout/LinearArrowProcessNumbered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130C2E-5C1F-42D0-BFB2-1A40778D4684}">
      <dgm:prSet/>
      <dgm:spPr/>
      <dgm:t>
        <a:bodyPr/>
        <a:lstStyle/>
        <a:p>
          <a:r>
            <a:rPr lang="en-GB" dirty="0"/>
            <a:t>CREATE – set up an official Ashford team’s environment.</a:t>
          </a:r>
          <a:endParaRPr lang="en-US" dirty="0"/>
        </a:p>
      </dgm:t>
    </dgm:pt>
    <dgm:pt modelId="{6EC0D654-CE97-4011-A54C-DCB57B3829C9}" type="parTrans" cxnId="{F6E3A978-6431-4E0D-8DC8-AB0FA03D65EA}">
      <dgm:prSet/>
      <dgm:spPr/>
      <dgm:t>
        <a:bodyPr/>
        <a:lstStyle/>
        <a:p>
          <a:endParaRPr lang="en-US"/>
        </a:p>
      </dgm:t>
    </dgm:pt>
    <dgm:pt modelId="{D1087B45-02B2-4A68-B93C-142BABF4A06D}" type="sibTrans" cxnId="{F6E3A978-6431-4E0D-8DC8-AB0FA03D65E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FC0D11E-EACD-46B5-8DC0-1A9AA9D6F308}">
      <dgm:prSet/>
      <dgm:spPr/>
      <dgm:t>
        <a:bodyPr/>
        <a:lstStyle/>
        <a:p>
          <a:r>
            <a:rPr lang="en-GB"/>
            <a:t>ORGANISE – Create appropriate channels for different communication needs.</a:t>
          </a:r>
          <a:endParaRPr lang="en-US"/>
        </a:p>
      </dgm:t>
    </dgm:pt>
    <dgm:pt modelId="{C549E1C3-DFE0-45FB-A294-8F02C3593086}" type="parTrans" cxnId="{C9E14DDD-6EB3-45B7-A9F7-869B8DEE22C8}">
      <dgm:prSet/>
      <dgm:spPr/>
      <dgm:t>
        <a:bodyPr/>
        <a:lstStyle/>
        <a:p>
          <a:endParaRPr lang="en-US"/>
        </a:p>
      </dgm:t>
    </dgm:pt>
    <dgm:pt modelId="{6227F935-0B7B-40B7-815E-5257478F8601}" type="sibTrans" cxnId="{C9E14DDD-6EB3-45B7-A9F7-869B8DEE22C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30143C9-BC34-439C-BC79-A171F3DD4FDF}">
      <dgm:prSet/>
      <dgm:spPr/>
      <dgm:t>
        <a:bodyPr/>
        <a:lstStyle/>
        <a:p>
          <a:r>
            <a:rPr lang="en-GB"/>
            <a:t>TRAIN – Provide staff training on using Teams correctly.</a:t>
          </a:r>
          <a:endParaRPr lang="en-US"/>
        </a:p>
      </dgm:t>
    </dgm:pt>
    <dgm:pt modelId="{44E14D1A-689D-4F39-AB91-62E6E8C04C03}" type="parTrans" cxnId="{0C58EA94-DDE2-4938-A3F0-ACB52B38EEC2}">
      <dgm:prSet/>
      <dgm:spPr/>
      <dgm:t>
        <a:bodyPr/>
        <a:lstStyle/>
        <a:p>
          <a:endParaRPr lang="en-US"/>
        </a:p>
      </dgm:t>
    </dgm:pt>
    <dgm:pt modelId="{3A093419-0EA0-41E0-854C-F599407269F3}" type="sibTrans" cxnId="{0C58EA94-DDE2-4938-A3F0-ACB52B38EEC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DFB7477-0229-4BD9-AEF4-6A7F5A721AE1}">
      <dgm:prSet/>
      <dgm:spPr/>
      <dgm:t>
        <a:bodyPr/>
        <a:lstStyle/>
        <a:p>
          <a:r>
            <a:rPr lang="en-GB"/>
            <a:t>PROTECT – Set appropriate access permissions and information-governance rules.</a:t>
          </a:r>
          <a:endParaRPr lang="en-US"/>
        </a:p>
      </dgm:t>
    </dgm:pt>
    <dgm:pt modelId="{D13194E2-57C2-4F5C-B444-1AA7C857997E}" type="parTrans" cxnId="{879C053C-8757-467A-948A-50531303A32C}">
      <dgm:prSet/>
      <dgm:spPr/>
      <dgm:t>
        <a:bodyPr/>
        <a:lstStyle/>
        <a:p>
          <a:endParaRPr lang="en-US"/>
        </a:p>
      </dgm:t>
    </dgm:pt>
    <dgm:pt modelId="{DCFCAAFF-BDD3-433F-8B2B-0D9F6C42FB49}" type="sibTrans" cxnId="{879C053C-8757-467A-948A-50531303A32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B46F37E-A415-4E90-A79E-C8EE5F480BDF}">
      <dgm:prSet/>
      <dgm:spPr/>
      <dgm:t>
        <a:bodyPr/>
        <a:lstStyle/>
        <a:p>
          <a:r>
            <a:rPr lang="en-GB"/>
            <a:t>MONITOR – Collect staff feedback and review whether communication has improved.(ICO, 2024; Microsoft, 2025)</a:t>
          </a:r>
          <a:endParaRPr lang="en-US"/>
        </a:p>
      </dgm:t>
    </dgm:pt>
    <dgm:pt modelId="{A368F276-CC54-41C6-866A-D4A72F5849D8}" type="parTrans" cxnId="{65C6F8DC-00DB-4188-9C09-1F38704026C3}">
      <dgm:prSet/>
      <dgm:spPr/>
      <dgm:t>
        <a:bodyPr/>
        <a:lstStyle/>
        <a:p>
          <a:endParaRPr lang="en-US"/>
        </a:p>
      </dgm:t>
    </dgm:pt>
    <dgm:pt modelId="{EC8B80EA-E169-4ED8-826B-2426A5439000}" type="sibTrans" cxnId="{65C6F8DC-00DB-4188-9C09-1F38704026C3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51EA8BE1-04AC-4907-BB2B-30B3D5D55998}" type="pres">
      <dgm:prSet presAssocID="{D4528D73-DA0D-4F6E-BF77-7B6A04905E01}" presName="linearFlow" presStyleCnt="0">
        <dgm:presLayoutVars>
          <dgm:dir/>
          <dgm:animLvl val="lvl"/>
          <dgm:resizeHandles val="exact"/>
        </dgm:presLayoutVars>
      </dgm:prSet>
      <dgm:spPr/>
    </dgm:pt>
    <dgm:pt modelId="{E66698F6-6CE7-485C-A4A7-5C89E709F2A6}" type="pres">
      <dgm:prSet presAssocID="{14130C2E-5C1F-42D0-BFB2-1A40778D4684}" presName="compositeNode" presStyleCnt="0"/>
      <dgm:spPr/>
    </dgm:pt>
    <dgm:pt modelId="{2B9AFADB-38EF-4E82-9F1B-B2D63C209E7B}" type="pres">
      <dgm:prSet presAssocID="{14130C2E-5C1F-42D0-BFB2-1A40778D468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FBE57FB-CB2C-4DD8-9E9D-FEA1A0D8DF34}" type="pres">
      <dgm:prSet presAssocID="{14130C2E-5C1F-42D0-BFB2-1A40778D4684}" presName="parSh" presStyleCnt="0"/>
      <dgm:spPr/>
    </dgm:pt>
    <dgm:pt modelId="{40416DBB-FF17-486A-99B8-DD40D08324DE}" type="pres">
      <dgm:prSet presAssocID="{14130C2E-5C1F-42D0-BFB2-1A40778D4684}" presName="lineNode" presStyleLbl="alignAccFollowNode1" presStyleIdx="0" presStyleCnt="15"/>
      <dgm:spPr/>
    </dgm:pt>
    <dgm:pt modelId="{0AB079F9-8298-429A-9E5F-3EBF281B7C48}" type="pres">
      <dgm:prSet presAssocID="{14130C2E-5C1F-42D0-BFB2-1A40778D4684}" presName="lineArrowNode" presStyleLbl="alignAccFollowNode1" presStyleIdx="1" presStyleCnt="15"/>
      <dgm:spPr/>
    </dgm:pt>
    <dgm:pt modelId="{EDB1F974-EF8F-4402-9BE8-F5DFEB29ED60}" type="pres">
      <dgm:prSet presAssocID="{D1087B45-02B2-4A68-B93C-142BABF4A06D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37602707-82F0-4B0F-B02D-488F60E0DDA7}" type="pres">
      <dgm:prSet presAssocID="{D1087B45-02B2-4A68-B93C-142BABF4A06D}" presName="spacerBetweenCircleAndCallout" presStyleCnt="0">
        <dgm:presLayoutVars/>
      </dgm:prSet>
      <dgm:spPr/>
    </dgm:pt>
    <dgm:pt modelId="{CB98A35D-E63D-4484-9147-58D5F8A1DEB0}" type="pres">
      <dgm:prSet presAssocID="{14130C2E-5C1F-42D0-BFB2-1A40778D4684}" presName="nodeText" presStyleLbl="alignAccFollowNode1" presStyleIdx="2" presStyleCnt="15">
        <dgm:presLayoutVars>
          <dgm:bulletEnabled val="1"/>
        </dgm:presLayoutVars>
      </dgm:prSet>
      <dgm:spPr/>
    </dgm:pt>
    <dgm:pt modelId="{589263E8-45B8-4A84-A9E6-436D817621FC}" type="pres">
      <dgm:prSet presAssocID="{D1087B45-02B2-4A68-B93C-142BABF4A06D}" presName="sibTransComposite" presStyleCnt="0"/>
      <dgm:spPr/>
    </dgm:pt>
    <dgm:pt modelId="{7DD29131-BD54-498C-A402-BFC107155B32}" type="pres">
      <dgm:prSet presAssocID="{DFC0D11E-EACD-46B5-8DC0-1A9AA9D6F308}" presName="compositeNode" presStyleCnt="0"/>
      <dgm:spPr/>
    </dgm:pt>
    <dgm:pt modelId="{B9FDB364-CB0C-4837-A378-33EA5450E185}" type="pres">
      <dgm:prSet presAssocID="{DFC0D11E-EACD-46B5-8DC0-1A9AA9D6F30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83DA0464-5CA0-4F72-BCE5-63B42E8BE979}" type="pres">
      <dgm:prSet presAssocID="{DFC0D11E-EACD-46B5-8DC0-1A9AA9D6F308}" presName="parSh" presStyleCnt="0"/>
      <dgm:spPr/>
    </dgm:pt>
    <dgm:pt modelId="{D27B051D-F447-400B-975C-1958AC41C4EF}" type="pres">
      <dgm:prSet presAssocID="{DFC0D11E-EACD-46B5-8DC0-1A9AA9D6F308}" presName="lineNode" presStyleLbl="alignAccFollowNode1" presStyleIdx="3" presStyleCnt="15"/>
      <dgm:spPr/>
    </dgm:pt>
    <dgm:pt modelId="{C1F79AD8-FA06-44F9-B874-1EF7B4A12B31}" type="pres">
      <dgm:prSet presAssocID="{DFC0D11E-EACD-46B5-8DC0-1A9AA9D6F308}" presName="lineArrowNode" presStyleLbl="alignAccFollowNode1" presStyleIdx="4" presStyleCnt="15"/>
      <dgm:spPr/>
    </dgm:pt>
    <dgm:pt modelId="{07E8871A-833D-4CF2-9367-07914A09A786}" type="pres">
      <dgm:prSet presAssocID="{6227F935-0B7B-40B7-815E-5257478F8601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13160A07-3666-44F7-89DD-840B67C59BED}" type="pres">
      <dgm:prSet presAssocID="{6227F935-0B7B-40B7-815E-5257478F8601}" presName="spacerBetweenCircleAndCallout" presStyleCnt="0">
        <dgm:presLayoutVars/>
      </dgm:prSet>
      <dgm:spPr/>
    </dgm:pt>
    <dgm:pt modelId="{2426D810-2FEC-4ADD-A075-5FE389DA801D}" type="pres">
      <dgm:prSet presAssocID="{DFC0D11E-EACD-46B5-8DC0-1A9AA9D6F308}" presName="nodeText" presStyleLbl="alignAccFollowNode1" presStyleIdx="5" presStyleCnt="15">
        <dgm:presLayoutVars>
          <dgm:bulletEnabled val="1"/>
        </dgm:presLayoutVars>
      </dgm:prSet>
      <dgm:spPr/>
    </dgm:pt>
    <dgm:pt modelId="{B52F987E-672A-457E-A550-D45F5ED7863E}" type="pres">
      <dgm:prSet presAssocID="{6227F935-0B7B-40B7-815E-5257478F8601}" presName="sibTransComposite" presStyleCnt="0"/>
      <dgm:spPr/>
    </dgm:pt>
    <dgm:pt modelId="{3EE3DC61-D7AD-4021-945D-71141A69A60B}" type="pres">
      <dgm:prSet presAssocID="{A30143C9-BC34-439C-BC79-A171F3DD4FDF}" presName="compositeNode" presStyleCnt="0"/>
      <dgm:spPr/>
    </dgm:pt>
    <dgm:pt modelId="{0CF7A66D-D39D-4DD9-9BF9-5629FD21EFC9}" type="pres">
      <dgm:prSet presAssocID="{A30143C9-BC34-439C-BC79-A171F3DD4FD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4F6D6FC-0BE0-4026-A904-B5ADF788806B}" type="pres">
      <dgm:prSet presAssocID="{A30143C9-BC34-439C-BC79-A171F3DD4FDF}" presName="parSh" presStyleCnt="0"/>
      <dgm:spPr/>
    </dgm:pt>
    <dgm:pt modelId="{39ABA1AB-240B-4B6F-9D1F-D446A77826F0}" type="pres">
      <dgm:prSet presAssocID="{A30143C9-BC34-439C-BC79-A171F3DD4FDF}" presName="lineNode" presStyleLbl="alignAccFollowNode1" presStyleIdx="6" presStyleCnt="15"/>
      <dgm:spPr/>
    </dgm:pt>
    <dgm:pt modelId="{1E7DAA0D-A893-4AA1-90CD-9BE471921BE1}" type="pres">
      <dgm:prSet presAssocID="{A30143C9-BC34-439C-BC79-A171F3DD4FDF}" presName="lineArrowNode" presStyleLbl="alignAccFollowNode1" presStyleIdx="7" presStyleCnt="15"/>
      <dgm:spPr/>
    </dgm:pt>
    <dgm:pt modelId="{A1EF5AFB-C098-4C72-A005-BADACB2E985E}" type="pres">
      <dgm:prSet presAssocID="{3A093419-0EA0-41E0-854C-F599407269F3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9A57FB56-1FEF-4B7F-9A58-BB833082F174}" type="pres">
      <dgm:prSet presAssocID="{3A093419-0EA0-41E0-854C-F599407269F3}" presName="spacerBetweenCircleAndCallout" presStyleCnt="0">
        <dgm:presLayoutVars/>
      </dgm:prSet>
      <dgm:spPr/>
    </dgm:pt>
    <dgm:pt modelId="{561745C8-1784-4205-A41D-126BB66866B7}" type="pres">
      <dgm:prSet presAssocID="{A30143C9-BC34-439C-BC79-A171F3DD4FDF}" presName="nodeText" presStyleLbl="alignAccFollowNode1" presStyleIdx="8" presStyleCnt="15">
        <dgm:presLayoutVars>
          <dgm:bulletEnabled val="1"/>
        </dgm:presLayoutVars>
      </dgm:prSet>
      <dgm:spPr/>
    </dgm:pt>
    <dgm:pt modelId="{DFF0DC15-FF03-4D92-A33B-2B61759C6A59}" type="pres">
      <dgm:prSet presAssocID="{3A093419-0EA0-41E0-854C-F599407269F3}" presName="sibTransComposite" presStyleCnt="0"/>
      <dgm:spPr/>
    </dgm:pt>
    <dgm:pt modelId="{8C60BE7C-CBBD-4E14-B8E6-00600E69855A}" type="pres">
      <dgm:prSet presAssocID="{FDFB7477-0229-4BD9-AEF4-6A7F5A721AE1}" presName="compositeNode" presStyleCnt="0"/>
      <dgm:spPr/>
    </dgm:pt>
    <dgm:pt modelId="{904B4C38-F498-4168-A84C-85F59434DF45}" type="pres">
      <dgm:prSet presAssocID="{FDFB7477-0229-4BD9-AEF4-6A7F5A721AE1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AC478BC-9B86-4FA6-A845-35C60759DBC4}" type="pres">
      <dgm:prSet presAssocID="{FDFB7477-0229-4BD9-AEF4-6A7F5A721AE1}" presName="parSh" presStyleCnt="0"/>
      <dgm:spPr/>
    </dgm:pt>
    <dgm:pt modelId="{70852DBB-8F31-4B96-B7B0-5D6D714BCD50}" type="pres">
      <dgm:prSet presAssocID="{FDFB7477-0229-4BD9-AEF4-6A7F5A721AE1}" presName="lineNode" presStyleLbl="alignAccFollowNode1" presStyleIdx="9" presStyleCnt="15"/>
      <dgm:spPr/>
    </dgm:pt>
    <dgm:pt modelId="{623AD341-71EA-43AC-9044-9FD432495BA3}" type="pres">
      <dgm:prSet presAssocID="{FDFB7477-0229-4BD9-AEF4-6A7F5A721AE1}" presName="lineArrowNode" presStyleLbl="alignAccFollowNode1" presStyleIdx="10" presStyleCnt="15"/>
      <dgm:spPr/>
    </dgm:pt>
    <dgm:pt modelId="{5ABA2847-BE4F-42EE-B435-A4E7B15E7171}" type="pres">
      <dgm:prSet presAssocID="{DCFCAAFF-BDD3-433F-8B2B-0D9F6C42FB49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50285F30-F1BF-4682-97F9-EC3A0CDF9AD0}" type="pres">
      <dgm:prSet presAssocID="{DCFCAAFF-BDD3-433F-8B2B-0D9F6C42FB49}" presName="spacerBetweenCircleAndCallout" presStyleCnt="0">
        <dgm:presLayoutVars/>
      </dgm:prSet>
      <dgm:spPr/>
    </dgm:pt>
    <dgm:pt modelId="{1683D0E3-223E-4195-BABA-5E972CBBEF25}" type="pres">
      <dgm:prSet presAssocID="{FDFB7477-0229-4BD9-AEF4-6A7F5A721AE1}" presName="nodeText" presStyleLbl="alignAccFollowNode1" presStyleIdx="11" presStyleCnt="15">
        <dgm:presLayoutVars>
          <dgm:bulletEnabled val="1"/>
        </dgm:presLayoutVars>
      </dgm:prSet>
      <dgm:spPr/>
    </dgm:pt>
    <dgm:pt modelId="{D64EE818-411F-4C20-8FFE-C1DABD45FEC1}" type="pres">
      <dgm:prSet presAssocID="{DCFCAAFF-BDD3-433F-8B2B-0D9F6C42FB49}" presName="sibTransComposite" presStyleCnt="0"/>
      <dgm:spPr/>
    </dgm:pt>
    <dgm:pt modelId="{39148C51-6CA9-4700-BDD7-CDDFB661E023}" type="pres">
      <dgm:prSet presAssocID="{FB46F37E-A415-4E90-A79E-C8EE5F480BDF}" presName="compositeNode" presStyleCnt="0"/>
      <dgm:spPr/>
    </dgm:pt>
    <dgm:pt modelId="{36D70772-608F-42C5-88D0-A8700B2D72C3}" type="pres">
      <dgm:prSet presAssocID="{FB46F37E-A415-4E90-A79E-C8EE5F480BD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FFF412C-B71C-4EF1-A30E-06D833EF9497}" type="pres">
      <dgm:prSet presAssocID="{FB46F37E-A415-4E90-A79E-C8EE5F480BDF}" presName="parSh" presStyleCnt="0"/>
      <dgm:spPr/>
    </dgm:pt>
    <dgm:pt modelId="{44142CAC-6A28-497A-8CF5-65C7E119C287}" type="pres">
      <dgm:prSet presAssocID="{FB46F37E-A415-4E90-A79E-C8EE5F480BDF}" presName="lineNode" presStyleLbl="alignAccFollowNode1" presStyleIdx="12" presStyleCnt="15"/>
      <dgm:spPr/>
    </dgm:pt>
    <dgm:pt modelId="{5287424A-BEE0-4AA0-984B-E0C1AC68A393}" type="pres">
      <dgm:prSet presAssocID="{FB46F37E-A415-4E90-A79E-C8EE5F480BDF}" presName="lineArrowNode" presStyleLbl="alignAccFollowNode1" presStyleIdx="13" presStyleCnt="15"/>
      <dgm:spPr/>
    </dgm:pt>
    <dgm:pt modelId="{AA9630D2-C7F5-4D9A-AF3B-9CBF4EDE5A17}" type="pres">
      <dgm:prSet presAssocID="{EC8B80EA-E169-4ED8-826B-2426A5439000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E631E750-6D3F-429E-AC69-6BD34EAC3884}" type="pres">
      <dgm:prSet presAssocID="{EC8B80EA-E169-4ED8-826B-2426A5439000}" presName="spacerBetweenCircleAndCallout" presStyleCnt="0">
        <dgm:presLayoutVars/>
      </dgm:prSet>
      <dgm:spPr/>
    </dgm:pt>
    <dgm:pt modelId="{D2A246D2-7113-4814-87F9-ED313131F684}" type="pres">
      <dgm:prSet presAssocID="{FB46F37E-A415-4E90-A79E-C8EE5F480BDF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77817405-AAD7-4BBD-AD45-E2588DA4AF24}" type="presOf" srcId="{EC8B80EA-E169-4ED8-826B-2426A5439000}" destId="{AA9630D2-C7F5-4D9A-AF3B-9CBF4EDE5A17}" srcOrd="0" destOrd="0" presId="urn:microsoft.com/office/officeart/2016/7/layout/LinearArrowProcessNumbered"/>
    <dgm:cxn modelId="{65266A18-222C-4731-BB99-0835408A7884}" type="presOf" srcId="{FB46F37E-A415-4E90-A79E-C8EE5F480BDF}" destId="{D2A246D2-7113-4814-87F9-ED313131F684}" srcOrd="0" destOrd="0" presId="urn:microsoft.com/office/officeart/2016/7/layout/LinearArrowProcessNumbered"/>
    <dgm:cxn modelId="{BB02D41B-CEC7-4744-8A6D-C9970E9BDB9F}" type="presOf" srcId="{6227F935-0B7B-40B7-815E-5257478F8601}" destId="{07E8871A-833D-4CF2-9367-07914A09A786}" srcOrd="0" destOrd="0" presId="urn:microsoft.com/office/officeart/2016/7/layout/LinearArrowProcessNumbered"/>
    <dgm:cxn modelId="{B397D13B-FEAD-4C22-8383-A8859DF8CF92}" type="presOf" srcId="{D4528D73-DA0D-4F6E-BF77-7B6A04905E01}" destId="{51EA8BE1-04AC-4907-BB2B-30B3D5D55998}" srcOrd="0" destOrd="0" presId="urn:microsoft.com/office/officeart/2016/7/layout/LinearArrowProcessNumbered"/>
    <dgm:cxn modelId="{879C053C-8757-467A-948A-50531303A32C}" srcId="{D4528D73-DA0D-4F6E-BF77-7B6A04905E01}" destId="{FDFB7477-0229-4BD9-AEF4-6A7F5A721AE1}" srcOrd="3" destOrd="0" parTransId="{D13194E2-57C2-4F5C-B444-1AA7C857997E}" sibTransId="{DCFCAAFF-BDD3-433F-8B2B-0D9F6C42FB49}"/>
    <dgm:cxn modelId="{F6366D64-4B86-40C2-9095-2D8CD88824E5}" type="presOf" srcId="{A30143C9-BC34-439C-BC79-A171F3DD4FDF}" destId="{561745C8-1784-4205-A41D-126BB66866B7}" srcOrd="0" destOrd="0" presId="urn:microsoft.com/office/officeart/2016/7/layout/LinearArrowProcessNumbered"/>
    <dgm:cxn modelId="{96B3F066-8787-452D-97C2-B69254F87E9B}" type="presOf" srcId="{D1087B45-02B2-4A68-B93C-142BABF4A06D}" destId="{EDB1F974-EF8F-4402-9BE8-F5DFEB29ED60}" srcOrd="0" destOrd="0" presId="urn:microsoft.com/office/officeart/2016/7/layout/LinearArrowProcessNumbered"/>
    <dgm:cxn modelId="{D88B3E68-98D4-4171-B1E4-AB9750577663}" type="presOf" srcId="{14130C2E-5C1F-42D0-BFB2-1A40778D4684}" destId="{CB98A35D-E63D-4484-9147-58D5F8A1DEB0}" srcOrd="0" destOrd="0" presId="urn:microsoft.com/office/officeart/2016/7/layout/LinearArrowProcessNumbered"/>
    <dgm:cxn modelId="{F6E3A978-6431-4E0D-8DC8-AB0FA03D65EA}" srcId="{D4528D73-DA0D-4F6E-BF77-7B6A04905E01}" destId="{14130C2E-5C1F-42D0-BFB2-1A40778D4684}" srcOrd="0" destOrd="0" parTransId="{6EC0D654-CE97-4011-A54C-DCB57B3829C9}" sibTransId="{D1087B45-02B2-4A68-B93C-142BABF4A06D}"/>
    <dgm:cxn modelId="{271B908F-CECE-4330-B484-B29B50A293EE}" type="presOf" srcId="{DCFCAAFF-BDD3-433F-8B2B-0D9F6C42FB49}" destId="{5ABA2847-BE4F-42EE-B435-A4E7B15E7171}" srcOrd="0" destOrd="0" presId="urn:microsoft.com/office/officeart/2016/7/layout/LinearArrowProcessNumbered"/>
    <dgm:cxn modelId="{0C58EA94-DDE2-4938-A3F0-ACB52B38EEC2}" srcId="{D4528D73-DA0D-4F6E-BF77-7B6A04905E01}" destId="{A30143C9-BC34-439C-BC79-A171F3DD4FDF}" srcOrd="2" destOrd="0" parTransId="{44E14D1A-689D-4F39-AB91-62E6E8C04C03}" sibTransId="{3A093419-0EA0-41E0-854C-F599407269F3}"/>
    <dgm:cxn modelId="{7D3D9D9C-9297-4F5A-B8FF-1BC33A5E6A9A}" type="presOf" srcId="{DFC0D11E-EACD-46B5-8DC0-1A9AA9D6F308}" destId="{2426D810-2FEC-4ADD-A075-5FE389DA801D}" srcOrd="0" destOrd="0" presId="urn:microsoft.com/office/officeart/2016/7/layout/LinearArrowProcessNumbered"/>
    <dgm:cxn modelId="{492832C8-5067-4414-B768-344951CCB3AB}" type="presOf" srcId="{3A093419-0EA0-41E0-854C-F599407269F3}" destId="{A1EF5AFB-C098-4C72-A005-BADACB2E985E}" srcOrd="0" destOrd="0" presId="urn:microsoft.com/office/officeart/2016/7/layout/LinearArrowProcessNumbered"/>
    <dgm:cxn modelId="{F34707CF-5D8A-43C4-823D-5F6575DF8F4D}" type="presOf" srcId="{FDFB7477-0229-4BD9-AEF4-6A7F5A721AE1}" destId="{1683D0E3-223E-4195-BABA-5E972CBBEF25}" srcOrd="0" destOrd="0" presId="urn:microsoft.com/office/officeart/2016/7/layout/LinearArrowProcessNumbered"/>
    <dgm:cxn modelId="{65C6F8DC-00DB-4188-9C09-1F38704026C3}" srcId="{D4528D73-DA0D-4F6E-BF77-7B6A04905E01}" destId="{FB46F37E-A415-4E90-A79E-C8EE5F480BDF}" srcOrd="4" destOrd="0" parTransId="{A368F276-CC54-41C6-866A-D4A72F5849D8}" sibTransId="{EC8B80EA-E169-4ED8-826B-2426A5439000}"/>
    <dgm:cxn modelId="{C9E14DDD-6EB3-45B7-A9F7-869B8DEE22C8}" srcId="{D4528D73-DA0D-4F6E-BF77-7B6A04905E01}" destId="{DFC0D11E-EACD-46B5-8DC0-1A9AA9D6F308}" srcOrd="1" destOrd="0" parTransId="{C549E1C3-DFE0-45FB-A294-8F02C3593086}" sibTransId="{6227F935-0B7B-40B7-815E-5257478F8601}"/>
    <dgm:cxn modelId="{5C40271B-F9A8-4BE4-90D7-403626B8782F}" type="presParOf" srcId="{51EA8BE1-04AC-4907-BB2B-30B3D5D55998}" destId="{E66698F6-6CE7-485C-A4A7-5C89E709F2A6}" srcOrd="0" destOrd="0" presId="urn:microsoft.com/office/officeart/2016/7/layout/LinearArrowProcessNumbered"/>
    <dgm:cxn modelId="{5F855EE0-6295-4D90-A461-80A97D81F0A6}" type="presParOf" srcId="{E66698F6-6CE7-485C-A4A7-5C89E709F2A6}" destId="{2B9AFADB-38EF-4E82-9F1B-B2D63C209E7B}" srcOrd="0" destOrd="0" presId="urn:microsoft.com/office/officeart/2016/7/layout/LinearArrowProcessNumbered"/>
    <dgm:cxn modelId="{5572C7EC-4F65-4291-9C45-D42F2C38E1E4}" type="presParOf" srcId="{E66698F6-6CE7-485C-A4A7-5C89E709F2A6}" destId="{4FBE57FB-CB2C-4DD8-9E9D-FEA1A0D8DF34}" srcOrd="1" destOrd="0" presId="urn:microsoft.com/office/officeart/2016/7/layout/LinearArrowProcessNumbered"/>
    <dgm:cxn modelId="{8BD95B15-92EE-4022-886D-B79D02488120}" type="presParOf" srcId="{4FBE57FB-CB2C-4DD8-9E9D-FEA1A0D8DF34}" destId="{40416DBB-FF17-486A-99B8-DD40D08324DE}" srcOrd="0" destOrd="0" presId="urn:microsoft.com/office/officeart/2016/7/layout/LinearArrowProcessNumbered"/>
    <dgm:cxn modelId="{D8CA9722-0864-46F1-95CF-3B87A46380A0}" type="presParOf" srcId="{4FBE57FB-CB2C-4DD8-9E9D-FEA1A0D8DF34}" destId="{0AB079F9-8298-429A-9E5F-3EBF281B7C48}" srcOrd="1" destOrd="0" presId="urn:microsoft.com/office/officeart/2016/7/layout/LinearArrowProcessNumbered"/>
    <dgm:cxn modelId="{BA8CEA7D-2E52-4746-B6E1-A36FEEF88679}" type="presParOf" srcId="{4FBE57FB-CB2C-4DD8-9E9D-FEA1A0D8DF34}" destId="{EDB1F974-EF8F-4402-9BE8-F5DFEB29ED60}" srcOrd="2" destOrd="0" presId="urn:microsoft.com/office/officeart/2016/7/layout/LinearArrowProcessNumbered"/>
    <dgm:cxn modelId="{42252E08-8E21-4360-BCF4-4EE3F9BCF894}" type="presParOf" srcId="{4FBE57FB-CB2C-4DD8-9E9D-FEA1A0D8DF34}" destId="{37602707-82F0-4B0F-B02D-488F60E0DDA7}" srcOrd="3" destOrd="0" presId="urn:microsoft.com/office/officeart/2016/7/layout/LinearArrowProcessNumbered"/>
    <dgm:cxn modelId="{373B8FDB-DB2A-4D9D-9156-AB347AAC3B2C}" type="presParOf" srcId="{E66698F6-6CE7-485C-A4A7-5C89E709F2A6}" destId="{CB98A35D-E63D-4484-9147-58D5F8A1DEB0}" srcOrd="2" destOrd="0" presId="urn:microsoft.com/office/officeart/2016/7/layout/LinearArrowProcessNumbered"/>
    <dgm:cxn modelId="{918F585E-79B8-41D7-B771-C17C9FAD86BA}" type="presParOf" srcId="{51EA8BE1-04AC-4907-BB2B-30B3D5D55998}" destId="{589263E8-45B8-4A84-A9E6-436D817621FC}" srcOrd="1" destOrd="0" presId="urn:microsoft.com/office/officeart/2016/7/layout/LinearArrowProcessNumbered"/>
    <dgm:cxn modelId="{7DD7160C-0F04-4753-97F7-90DD4644E40C}" type="presParOf" srcId="{51EA8BE1-04AC-4907-BB2B-30B3D5D55998}" destId="{7DD29131-BD54-498C-A402-BFC107155B32}" srcOrd="2" destOrd="0" presId="urn:microsoft.com/office/officeart/2016/7/layout/LinearArrowProcessNumbered"/>
    <dgm:cxn modelId="{850FF387-499E-4A62-A847-B8A4382AB50B}" type="presParOf" srcId="{7DD29131-BD54-498C-A402-BFC107155B32}" destId="{B9FDB364-CB0C-4837-A378-33EA5450E185}" srcOrd="0" destOrd="0" presId="urn:microsoft.com/office/officeart/2016/7/layout/LinearArrowProcessNumbered"/>
    <dgm:cxn modelId="{E2D54903-2495-4D97-A5E6-E2402EEAD02B}" type="presParOf" srcId="{7DD29131-BD54-498C-A402-BFC107155B32}" destId="{83DA0464-5CA0-4F72-BCE5-63B42E8BE979}" srcOrd="1" destOrd="0" presId="urn:microsoft.com/office/officeart/2016/7/layout/LinearArrowProcessNumbered"/>
    <dgm:cxn modelId="{CB0AAE24-3B4D-411C-B7C4-ACA901A5D745}" type="presParOf" srcId="{83DA0464-5CA0-4F72-BCE5-63B42E8BE979}" destId="{D27B051D-F447-400B-975C-1958AC41C4EF}" srcOrd="0" destOrd="0" presId="urn:microsoft.com/office/officeart/2016/7/layout/LinearArrowProcessNumbered"/>
    <dgm:cxn modelId="{3770A2C3-C88A-4175-AFEE-1C5B5521FF0A}" type="presParOf" srcId="{83DA0464-5CA0-4F72-BCE5-63B42E8BE979}" destId="{C1F79AD8-FA06-44F9-B874-1EF7B4A12B31}" srcOrd="1" destOrd="0" presId="urn:microsoft.com/office/officeart/2016/7/layout/LinearArrowProcessNumbered"/>
    <dgm:cxn modelId="{0CD98E6C-C967-4B88-AE05-F84025119510}" type="presParOf" srcId="{83DA0464-5CA0-4F72-BCE5-63B42E8BE979}" destId="{07E8871A-833D-4CF2-9367-07914A09A786}" srcOrd="2" destOrd="0" presId="urn:microsoft.com/office/officeart/2016/7/layout/LinearArrowProcessNumbered"/>
    <dgm:cxn modelId="{BC75008E-AFE8-4D19-8D95-03A0BB7029B8}" type="presParOf" srcId="{83DA0464-5CA0-4F72-BCE5-63B42E8BE979}" destId="{13160A07-3666-44F7-89DD-840B67C59BED}" srcOrd="3" destOrd="0" presId="urn:microsoft.com/office/officeart/2016/7/layout/LinearArrowProcessNumbered"/>
    <dgm:cxn modelId="{756D22D6-D640-4291-8EC9-2FF77D9E89E3}" type="presParOf" srcId="{7DD29131-BD54-498C-A402-BFC107155B32}" destId="{2426D810-2FEC-4ADD-A075-5FE389DA801D}" srcOrd="2" destOrd="0" presId="urn:microsoft.com/office/officeart/2016/7/layout/LinearArrowProcessNumbered"/>
    <dgm:cxn modelId="{70035E2F-A879-465A-810B-4A7F55678571}" type="presParOf" srcId="{51EA8BE1-04AC-4907-BB2B-30B3D5D55998}" destId="{B52F987E-672A-457E-A550-D45F5ED7863E}" srcOrd="3" destOrd="0" presId="urn:microsoft.com/office/officeart/2016/7/layout/LinearArrowProcessNumbered"/>
    <dgm:cxn modelId="{E481BC55-04B3-4C7F-A1E3-570695D8F6D3}" type="presParOf" srcId="{51EA8BE1-04AC-4907-BB2B-30B3D5D55998}" destId="{3EE3DC61-D7AD-4021-945D-71141A69A60B}" srcOrd="4" destOrd="0" presId="urn:microsoft.com/office/officeart/2016/7/layout/LinearArrowProcessNumbered"/>
    <dgm:cxn modelId="{8F8154CA-5427-47D7-97E0-C9A31F35F5EB}" type="presParOf" srcId="{3EE3DC61-D7AD-4021-945D-71141A69A60B}" destId="{0CF7A66D-D39D-4DD9-9BF9-5629FD21EFC9}" srcOrd="0" destOrd="0" presId="urn:microsoft.com/office/officeart/2016/7/layout/LinearArrowProcessNumbered"/>
    <dgm:cxn modelId="{478375CE-8590-4B93-A3D2-9EAA3C968F8E}" type="presParOf" srcId="{3EE3DC61-D7AD-4021-945D-71141A69A60B}" destId="{E4F6D6FC-0BE0-4026-A904-B5ADF788806B}" srcOrd="1" destOrd="0" presId="urn:microsoft.com/office/officeart/2016/7/layout/LinearArrowProcessNumbered"/>
    <dgm:cxn modelId="{3E7968F6-5230-4236-807D-8C90BE8194CA}" type="presParOf" srcId="{E4F6D6FC-0BE0-4026-A904-B5ADF788806B}" destId="{39ABA1AB-240B-4B6F-9D1F-D446A77826F0}" srcOrd="0" destOrd="0" presId="urn:microsoft.com/office/officeart/2016/7/layout/LinearArrowProcessNumbered"/>
    <dgm:cxn modelId="{D676DD4D-2FB9-4FDE-A29E-E68C29D292FE}" type="presParOf" srcId="{E4F6D6FC-0BE0-4026-A904-B5ADF788806B}" destId="{1E7DAA0D-A893-4AA1-90CD-9BE471921BE1}" srcOrd="1" destOrd="0" presId="urn:microsoft.com/office/officeart/2016/7/layout/LinearArrowProcessNumbered"/>
    <dgm:cxn modelId="{295EA255-C02F-4258-A40E-61C7EDFA02F5}" type="presParOf" srcId="{E4F6D6FC-0BE0-4026-A904-B5ADF788806B}" destId="{A1EF5AFB-C098-4C72-A005-BADACB2E985E}" srcOrd="2" destOrd="0" presId="urn:microsoft.com/office/officeart/2016/7/layout/LinearArrowProcessNumbered"/>
    <dgm:cxn modelId="{03D3BD38-962D-49EF-8DEB-55FDA34E5C3E}" type="presParOf" srcId="{E4F6D6FC-0BE0-4026-A904-B5ADF788806B}" destId="{9A57FB56-1FEF-4B7F-9A58-BB833082F174}" srcOrd="3" destOrd="0" presId="urn:microsoft.com/office/officeart/2016/7/layout/LinearArrowProcessNumbered"/>
    <dgm:cxn modelId="{EB686238-A896-493A-9FE2-35C4F285F4BC}" type="presParOf" srcId="{3EE3DC61-D7AD-4021-945D-71141A69A60B}" destId="{561745C8-1784-4205-A41D-126BB66866B7}" srcOrd="2" destOrd="0" presId="urn:microsoft.com/office/officeart/2016/7/layout/LinearArrowProcessNumbered"/>
    <dgm:cxn modelId="{91271559-E94F-475C-A5B1-D2A8B2CD205D}" type="presParOf" srcId="{51EA8BE1-04AC-4907-BB2B-30B3D5D55998}" destId="{DFF0DC15-FF03-4D92-A33B-2B61759C6A59}" srcOrd="5" destOrd="0" presId="urn:microsoft.com/office/officeart/2016/7/layout/LinearArrowProcessNumbered"/>
    <dgm:cxn modelId="{FEE41D46-FBE9-4A59-8F09-D5DF2B0792F6}" type="presParOf" srcId="{51EA8BE1-04AC-4907-BB2B-30B3D5D55998}" destId="{8C60BE7C-CBBD-4E14-B8E6-00600E69855A}" srcOrd="6" destOrd="0" presId="urn:microsoft.com/office/officeart/2016/7/layout/LinearArrowProcessNumbered"/>
    <dgm:cxn modelId="{CF4C2ACD-0898-43B3-8733-DD93C391C96F}" type="presParOf" srcId="{8C60BE7C-CBBD-4E14-B8E6-00600E69855A}" destId="{904B4C38-F498-4168-A84C-85F59434DF45}" srcOrd="0" destOrd="0" presId="urn:microsoft.com/office/officeart/2016/7/layout/LinearArrowProcessNumbered"/>
    <dgm:cxn modelId="{C4DB9B4A-FA20-405A-AFBC-F267A3881F3C}" type="presParOf" srcId="{8C60BE7C-CBBD-4E14-B8E6-00600E69855A}" destId="{EAC478BC-9B86-4FA6-A845-35C60759DBC4}" srcOrd="1" destOrd="0" presId="urn:microsoft.com/office/officeart/2016/7/layout/LinearArrowProcessNumbered"/>
    <dgm:cxn modelId="{4ACEDF32-D927-4D3B-B5E1-EC4C8052B9A2}" type="presParOf" srcId="{EAC478BC-9B86-4FA6-A845-35C60759DBC4}" destId="{70852DBB-8F31-4B96-B7B0-5D6D714BCD50}" srcOrd="0" destOrd="0" presId="urn:microsoft.com/office/officeart/2016/7/layout/LinearArrowProcessNumbered"/>
    <dgm:cxn modelId="{CD27B98E-8953-44E8-819D-9392DEA45E01}" type="presParOf" srcId="{EAC478BC-9B86-4FA6-A845-35C60759DBC4}" destId="{623AD341-71EA-43AC-9044-9FD432495BA3}" srcOrd="1" destOrd="0" presId="urn:microsoft.com/office/officeart/2016/7/layout/LinearArrowProcessNumbered"/>
    <dgm:cxn modelId="{850915D6-98DB-4C63-BA0C-1CADF305AD92}" type="presParOf" srcId="{EAC478BC-9B86-4FA6-A845-35C60759DBC4}" destId="{5ABA2847-BE4F-42EE-B435-A4E7B15E7171}" srcOrd="2" destOrd="0" presId="urn:microsoft.com/office/officeart/2016/7/layout/LinearArrowProcessNumbered"/>
    <dgm:cxn modelId="{6CEF7ADD-F96D-4142-892F-C5D630FBBDA0}" type="presParOf" srcId="{EAC478BC-9B86-4FA6-A845-35C60759DBC4}" destId="{50285F30-F1BF-4682-97F9-EC3A0CDF9AD0}" srcOrd="3" destOrd="0" presId="urn:microsoft.com/office/officeart/2016/7/layout/LinearArrowProcessNumbered"/>
    <dgm:cxn modelId="{4FAB638A-DDF8-4C6A-866D-03BA81951725}" type="presParOf" srcId="{8C60BE7C-CBBD-4E14-B8E6-00600E69855A}" destId="{1683D0E3-223E-4195-BABA-5E972CBBEF25}" srcOrd="2" destOrd="0" presId="urn:microsoft.com/office/officeart/2016/7/layout/LinearArrowProcessNumbered"/>
    <dgm:cxn modelId="{D6852B5D-9075-4824-9A08-5882CFD4D5E2}" type="presParOf" srcId="{51EA8BE1-04AC-4907-BB2B-30B3D5D55998}" destId="{D64EE818-411F-4C20-8FFE-C1DABD45FEC1}" srcOrd="7" destOrd="0" presId="urn:microsoft.com/office/officeart/2016/7/layout/LinearArrowProcessNumbered"/>
    <dgm:cxn modelId="{F576444C-061E-4146-A5F3-1DB5E46AA22C}" type="presParOf" srcId="{51EA8BE1-04AC-4907-BB2B-30B3D5D55998}" destId="{39148C51-6CA9-4700-BDD7-CDDFB661E023}" srcOrd="8" destOrd="0" presId="urn:microsoft.com/office/officeart/2016/7/layout/LinearArrowProcessNumbered"/>
    <dgm:cxn modelId="{6517E9B4-B3A8-4F35-A408-FDA1E0FA07FC}" type="presParOf" srcId="{39148C51-6CA9-4700-BDD7-CDDFB661E023}" destId="{36D70772-608F-42C5-88D0-A8700B2D72C3}" srcOrd="0" destOrd="0" presId="urn:microsoft.com/office/officeart/2016/7/layout/LinearArrowProcessNumbered"/>
    <dgm:cxn modelId="{BC9C5DB5-6CF6-44F2-87D2-63AFA583436E}" type="presParOf" srcId="{39148C51-6CA9-4700-BDD7-CDDFB661E023}" destId="{EFFF412C-B71C-4EF1-A30E-06D833EF9497}" srcOrd="1" destOrd="0" presId="urn:microsoft.com/office/officeart/2016/7/layout/LinearArrowProcessNumbered"/>
    <dgm:cxn modelId="{16367F09-57EA-4F6D-9B03-45812A7D6585}" type="presParOf" srcId="{EFFF412C-B71C-4EF1-A30E-06D833EF9497}" destId="{44142CAC-6A28-497A-8CF5-65C7E119C287}" srcOrd="0" destOrd="0" presId="urn:microsoft.com/office/officeart/2016/7/layout/LinearArrowProcessNumbered"/>
    <dgm:cxn modelId="{60A01ADA-1D85-4138-B40A-6CCA74BCA7BD}" type="presParOf" srcId="{EFFF412C-B71C-4EF1-A30E-06D833EF9497}" destId="{5287424A-BEE0-4AA0-984B-E0C1AC68A393}" srcOrd="1" destOrd="0" presId="urn:microsoft.com/office/officeart/2016/7/layout/LinearArrowProcessNumbered"/>
    <dgm:cxn modelId="{3CAE1641-1B6B-4129-84AF-9C402D2E5B84}" type="presParOf" srcId="{EFFF412C-B71C-4EF1-A30E-06D833EF9497}" destId="{AA9630D2-C7F5-4D9A-AF3B-9CBF4EDE5A17}" srcOrd="2" destOrd="0" presId="urn:microsoft.com/office/officeart/2016/7/layout/LinearArrowProcessNumbered"/>
    <dgm:cxn modelId="{8F128192-5F9E-4DCF-A5D2-5952877ED258}" type="presParOf" srcId="{EFFF412C-B71C-4EF1-A30E-06D833EF9497}" destId="{E631E750-6D3F-429E-AC69-6BD34EAC3884}" srcOrd="3" destOrd="0" presId="urn:microsoft.com/office/officeart/2016/7/layout/LinearArrowProcessNumbered"/>
    <dgm:cxn modelId="{83F5340C-7B1F-4A8B-83FE-E5AC9291A360}" type="presParOf" srcId="{39148C51-6CA9-4700-BDD7-CDDFB661E023}" destId="{D2A246D2-7113-4814-87F9-ED313131F684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CBDED2-4037-497D-B286-B75D4FC9AE2F}">
      <dsp:nvSpPr>
        <dsp:cNvPr id="0" name=""/>
        <dsp:cNvSpPr/>
      </dsp:nvSpPr>
      <dsp:spPr>
        <a:xfrm>
          <a:off x="0" y="1448"/>
          <a:ext cx="7929006" cy="61719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D29378-7206-4562-A9C4-C6BF2ABAD1B5}">
      <dsp:nvSpPr>
        <dsp:cNvPr id="0" name=""/>
        <dsp:cNvSpPr/>
      </dsp:nvSpPr>
      <dsp:spPr>
        <a:xfrm>
          <a:off x="186701" y="140316"/>
          <a:ext cx="339456" cy="3394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7A630D-4A10-4D11-BC44-2DD8B1E970F3}">
      <dsp:nvSpPr>
        <dsp:cNvPr id="0" name=""/>
        <dsp:cNvSpPr/>
      </dsp:nvSpPr>
      <dsp:spPr>
        <a:xfrm>
          <a:off x="712858" y="1448"/>
          <a:ext cx="7216147" cy="617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20" tIns="65320" rIns="65320" bIns="653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Centralises communication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2858" y="1448"/>
        <a:ext cx="7216147" cy="617193"/>
      </dsp:txXfrm>
    </dsp:sp>
    <dsp:sp modelId="{CD747D97-DCCF-4A79-8D2D-FDF7F4DFB7E2}">
      <dsp:nvSpPr>
        <dsp:cNvPr id="0" name=""/>
        <dsp:cNvSpPr/>
      </dsp:nvSpPr>
      <dsp:spPr>
        <a:xfrm>
          <a:off x="0" y="772940"/>
          <a:ext cx="7929006" cy="61719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7BF47B-BA40-4374-A248-9E4984AE085D}">
      <dsp:nvSpPr>
        <dsp:cNvPr id="0" name=""/>
        <dsp:cNvSpPr/>
      </dsp:nvSpPr>
      <dsp:spPr>
        <a:xfrm>
          <a:off x="186701" y="911808"/>
          <a:ext cx="339456" cy="3394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DBDB7-FE9F-4416-B835-DDFAB6F91F46}">
      <dsp:nvSpPr>
        <dsp:cNvPr id="0" name=""/>
        <dsp:cNvSpPr/>
      </dsp:nvSpPr>
      <dsp:spPr>
        <a:xfrm>
          <a:off x="712858" y="772940"/>
          <a:ext cx="7216147" cy="617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20" tIns="65320" rIns="65320" bIns="653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Supports teamwork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2858" y="772940"/>
        <a:ext cx="7216147" cy="617193"/>
      </dsp:txXfrm>
    </dsp:sp>
    <dsp:sp modelId="{D4F053C0-98E8-4EE7-8906-75158A6AEF4B}">
      <dsp:nvSpPr>
        <dsp:cNvPr id="0" name=""/>
        <dsp:cNvSpPr/>
      </dsp:nvSpPr>
      <dsp:spPr>
        <a:xfrm>
          <a:off x="0" y="1544431"/>
          <a:ext cx="7929006" cy="61719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267BB-1AAE-4187-B820-66DB800A06B7}">
      <dsp:nvSpPr>
        <dsp:cNvPr id="0" name=""/>
        <dsp:cNvSpPr/>
      </dsp:nvSpPr>
      <dsp:spPr>
        <a:xfrm>
          <a:off x="186701" y="1683300"/>
          <a:ext cx="339456" cy="3394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F50F9-D0AB-41D1-8900-41DE37B3CD92}">
      <dsp:nvSpPr>
        <dsp:cNvPr id="0" name=""/>
        <dsp:cNvSpPr/>
      </dsp:nvSpPr>
      <dsp:spPr>
        <a:xfrm>
          <a:off x="712858" y="1544431"/>
          <a:ext cx="7216147" cy="617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20" tIns="65320" rIns="65320" bIns="653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Accessible across different locations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2858" y="1544431"/>
        <a:ext cx="7216147" cy="617193"/>
      </dsp:txXfrm>
    </dsp:sp>
    <dsp:sp modelId="{D998BFB7-84AD-4107-AD8B-6AFC180033B7}">
      <dsp:nvSpPr>
        <dsp:cNvPr id="0" name=""/>
        <dsp:cNvSpPr/>
      </dsp:nvSpPr>
      <dsp:spPr>
        <a:xfrm>
          <a:off x="0" y="2315923"/>
          <a:ext cx="7929006" cy="61719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C2A16F-EEB6-49DB-B386-D3DCB1E0C514}">
      <dsp:nvSpPr>
        <dsp:cNvPr id="0" name=""/>
        <dsp:cNvSpPr/>
      </dsp:nvSpPr>
      <dsp:spPr>
        <a:xfrm>
          <a:off x="186701" y="2454792"/>
          <a:ext cx="339456" cy="3394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CF7C76-2C7B-4262-9955-681C3C6D7A69}">
      <dsp:nvSpPr>
        <dsp:cNvPr id="0" name=""/>
        <dsp:cNvSpPr/>
      </dsp:nvSpPr>
      <dsp:spPr>
        <a:xfrm>
          <a:off x="712858" y="2315923"/>
          <a:ext cx="7216147" cy="617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20" tIns="65320" rIns="65320" bIns="653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Supports meetings and collaboration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2858" y="2315923"/>
        <a:ext cx="7216147" cy="617193"/>
      </dsp:txXfrm>
    </dsp:sp>
    <dsp:sp modelId="{1517D8EA-EFCD-43E7-B72D-DDFB4D276CB0}">
      <dsp:nvSpPr>
        <dsp:cNvPr id="0" name=""/>
        <dsp:cNvSpPr/>
      </dsp:nvSpPr>
      <dsp:spPr>
        <a:xfrm>
          <a:off x="0" y="3087415"/>
          <a:ext cx="7929006" cy="61719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233F5B-D530-445F-9CD3-F34BDE60EE67}">
      <dsp:nvSpPr>
        <dsp:cNvPr id="0" name=""/>
        <dsp:cNvSpPr/>
      </dsp:nvSpPr>
      <dsp:spPr>
        <a:xfrm>
          <a:off x="186701" y="3226283"/>
          <a:ext cx="339456" cy="3394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C39206-F6EB-4BCF-9B71-16009BE97E28}">
      <dsp:nvSpPr>
        <dsp:cNvPr id="0" name=""/>
        <dsp:cNvSpPr/>
      </dsp:nvSpPr>
      <dsp:spPr>
        <a:xfrm>
          <a:off x="712858" y="3087415"/>
          <a:ext cx="7216147" cy="617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20" tIns="65320" rIns="65320" bIns="653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Can reduce unnecessary email communication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2858" y="3087415"/>
        <a:ext cx="7216147" cy="617193"/>
      </dsp:txXfrm>
    </dsp:sp>
    <dsp:sp modelId="{FA57A74C-14F5-4FB0-A3E3-0BBD31BF5B82}">
      <dsp:nvSpPr>
        <dsp:cNvPr id="0" name=""/>
        <dsp:cNvSpPr/>
      </dsp:nvSpPr>
      <dsp:spPr>
        <a:xfrm>
          <a:off x="0" y="3858907"/>
          <a:ext cx="7929006" cy="61719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91AD1F-72DD-4467-91A4-83493AD9AE41}">
      <dsp:nvSpPr>
        <dsp:cNvPr id="0" name=""/>
        <dsp:cNvSpPr/>
      </dsp:nvSpPr>
      <dsp:spPr>
        <a:xfrm>
          <a:off x="186701" y="3997775"/>
          <a:ext cx="339456" cy="3394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6E15B9-E707-4F28-A144-709F7EE3CEB6}">
      <dsp:nvSpPr>
        <dsp:cNvPr id="0" name=""/>
        <dsp:cNvSpPr/>
      </dsp:nvSpPr>
      <dsp:spPr>
        <a:xfrm>
          <a:off x="712858" y="3858907"/>
          <a:ext cx="7216147" cy="617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20" tIns="65320" rIns="65320" bIns="653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Provides organised team conversations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2858" y="3858907"/>
        <a:ext cx="7216147" cy="6171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F2566E-FAB0-4D6C-9813-6A4AF6563895}">
      <dsp:nvSpPr>
        <dsp:cNvPr id="0" name=""/>
        <dsp:cNvSpPr/>
      </dsp:nvSpPr>
      <dsp:spPr>
        <a:xfrm>
          <a:off x="221401" y="828990"/>
          <a:ext cx="913539" cy="913539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343F08-1AC5-4459-B9A7-8914A6251A43}">
      <dsp:nvSpPr>
        <dsp:cNvPr id="0" name=""/>
        <dsp:cNvSpPr/>
      </dsp:nvSpPr>
      <dsp:spPr>
        <a:xfrm>
          <a:off x="413244" y="1020833"/>
          <a:ext cx="529853" cy="5298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512B5-9A72-466C-9C77-BA76AEF2C34A}">
      <dsp:nvSpPr>
        <dsp:cNvPr id="0" name=""/>
        <dsp:cNvSpPr/>
      </dsp:nvSpPr>
      <dsp:spPr>
        <a:xfrm>
          <a:off x="1330699" y="828990"/>
          <a:ext cx="2153343" cy="913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Staff need training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30699" y="828990"/>
        <a:ext cx="2153343" cy="913539"/>
      </dsp:txXfrm>
    </dsp:sp>
    <dsp:sp modelId="{A40ACB16-B4DB-45C2-8602-20DDC1ADF518}">
      <dsp:nvSpPr>
        <dsp:cNvPr id="0" name=""/>
        <dsp:cNvSpPr/>
      </dsp:nvSpPr>
      <dsp:spPr>
        <a:xfrm>
          <a:off x="3859247" y="828990"/>
          <a:ext cx="913539" cy="913539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32C3F9-D263-44B1-834B-FA917DFB0DF4}">
      <dsp:nvSpPr>
        <dsp:cNvPr id="0" name=""/>
        <dsp:cNvSpPr/>
      </dsp:nvSpPr>
      <dsp:spPr>
        <a:xfrm>
          <a:off x="4051090" y="1020833"/>
          <a:ext cx="529853" cy="5298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EE964C-9110-450E-B600-E4A338DCB261}">
      <dsp:nvSpPr>
        <dsp:cNvPr id="0" name=""/>
        <dsp:cNvSpPr/>
      </dsp:nvSpPr>
      <dsp:spPr>
        <a:xfrm>
          <a:off x="4968545" y="828990"/>
          <a:ext cx="2153343" cy="913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Requires suitable devices and internet access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968545" y="828990"/>
        <a:ext cx="2153343" cy="913539"/>
      </dsp:txXfrm>
    </dsp:sp>
    <dsp:sp modelId="{7AF6A4A0-2EA4-4AB3-A41E-D8B741DB3350}">
      <dsp:nvSpPr>
        <dsp:cNvPr id="0" name=""/>
        <dsp:cNvSpPr/>
      </dsp:nvSpPr>
      <dsp:spPr>
        <a:xfrm>
          <a:off x="7497093" y="828990"/>
          <a:ext cx="913539" cy="913539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CA9257-6E1D-4109-9649-E41C1CCDBAA1}">
      <dsp:nvSpPr>
        <dsp:cNvPr id="0" name=""/>
        <dsp:cNvSpPr/>
      </dsp:nvSpPr>
      <dsp:spPr>
        <a:xfrm>
          <a:off x="7688936" y="1020833"/>
          <a:ext cx="529853" cy="5298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3DD0B-9C80-4C7F-BE38-3361A29DB847}">
      <dsp:nvSpPr>
        <dsp:cNvPr id="0" name=""/>
        <dsp:cNvSpPr/>
      </dsp:nvSpPr>
      <dsp:spPr>
        <a:xfrm>
          <a:off x="8606391" y="828990"/>
          <a:ext cx="2153343" cy="913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Too many messages can cause information overload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606391" y="828990"/>
        <a:ext cx="2153343" cy="913539"/>
      </dsp:txXfrm>
    </dsp:sp>
    <dsp:sp modelId="{9F05C4CB-466D-4A8C-B6E6-08C9CB67EC94}">
      <dsp:nvSpPr>
        <dsp:cNvPr id="0" name=""/>
        <dsp:cNvSpPr/>
      </dsp:nvSpPr>
      <dsp:spPr>
        <a:xfrm>
          <a:off x="221401" y="2456337"/>
          <a:ext cx="913539" cy="913539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C16C75-1000-4B23-8FAC-347C0B5A7237}">
      <dsp:nvSpPr>
        <dsp:cNvPr id="0" name=""/>
        <dsp:cNvSpPr/>
      </dsp:nvSpPr>
      <dsp:spPr>
        <a:xfrm>
          <a:off x="413244" y="2648180"/>
          <a:ext cx="529853" cy="5298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17036-85D3-460E-B702-9B5B6EF6989F}">
      <dsp:nvSpPr>
        <dsp:cNvPr id="0" name=""/>
        <dsp:cNvSpPr/>
      </dsp:nvSpPr>
      <dsp:spPr>
        <a:xfrm>
          <a:off x="1330699" y="2456337"/>
          <a:ext cx="2153343" cy="913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Incorrect use may create confidentiality risks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30699" y="2456337"/>
        <a:ext cx="2153343" cy="913539"/>
      </dsp:txXfrm>
    </dsp:sp>
    <dsp:sp modelId="{5D9B5B78-B4D8-4750-9082-312023A86676}">
      <dsp:nvSpPr>
        <dsp:cNvPr id="0" name=""/>
        <dsp:cNvSpPr/>
      </dsp:nvSpPr>
      <dsp:spPr>
        <a:xfrm>
          <a:off x="3859247" y="2456337"/>
          <a:ext cx="913539" cy="913539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54033C-B274-44AD-BA82-9E4BFC681D34}">
      <dsp:nvSpPr>
        <dsp:cNvPr id="0" name=""/>
        <dsp:cNvSpPr/>
      </dsp:nvSpPr>
      <dsp:spPr>
        <a:xfrm>
          <a:off x="4051090" y="2648180"/>
          <a:ext cx="529853" cy="5298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861FC1-7343-4032-BC95-CCF685651A19}">
      <dsp:nvSpPr>
        <dsp:cNvPr id="0" name=""/>
        <dsp:cNvSpPr/>
      </dsp:nvSpPr>
      <dsp:spPr>
        <a:xfrm>
          <a:off x="4968545" y="2456337"/>
          <a:ext cx="2153343" cy="913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Does not replace formal care-record systems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968545" y="2456337"/>
        <a:ext cx="2153343" cy="9135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16DBB-FF17-486A-99B8-DD40D08324DE}">
      <dsp:nvSpPr>
        <dsp:cNvPr id="0" name=""/>
        <dsp:cNvSpPr/>
      </dsp:nvSpPr>
      <dsp:spPr>
        <a:xfrm>
          <a:off x="1099186" y="1033797"/>
          <a:ext cx="878276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079F9-8298-429A-9E5F-3EBF281B7C48}">
      <dsp:nvSpPr>
        <dsp:cNvPr id="0" name=""/>
        <dsp:cNvSpPr/>
      </dsp:nvSpPr>
      <dsp:spPr>
        <a:xfrm>
          <a:off x="2030159" y="960058"/>
          <a:ext cx="101001" cy="18970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1F974-EF8F-4402-9BE8-F5DFEB29ED60}">
      <dsp:nvSpPr>
        <dsp:cNvPr id="0" name=""/>
        <dsp:cNvSpPr/>
      </dsp:nvSpPr>
      <dsp:spPr>
        <a:xfrm>
          <a:off x="545235" y="589667"/>
          <a:ext cx="888331" cy="8883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472" tIns="34472" rIns="34472" bIns="34472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75328" y="719760"/>
        <a:ext cx="628145" cy="628145"/>
      </dsp:txXfrm>
    </dsp:sp>
    <dsp:sp modelId="{CB98A35D-E63D-4484-9147-58D5F8A1DEB0}">
      <dsp:nvSpPr>
        <dsp:cNvPr id="0" name=""/>
        <dsp:cNvSpPr/>
      </dsp:nvSpPr>
      <dsp:spPr>
        <a:xfrm>
          <a:off x="1340" y="1643599"/>
          <a:ext cx="197612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879" tIns="165100" rIns="15587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CREATE – set up an official Ashford team’s environment.</a:t>
          </a:r>
          <a:endParaRPr lang="en-US" sz="1100" kern="1200" dirty="0"/>
        </a:p>
      </dsp:txBody>
      <dsp:txXfrm>
        <a:off x="1340" y="2036719"/>
        <a:ext cx="1976122" cy="1572480"/>
      </dsp:txXfrm>
    </dsp:sp>
    <dsp:sp modelId="{D27B051D-F447-400B-975C-1958AC41C4EF}">
      <dsp:nvSpPr>
        <dsp:cNvPr id="0" name=""/>
        <dsp:cNvSpPr/>
      </dsp:nvSpPr>
      <dsp:spPr>
        <a:xfrm>
          <a:off x="2197031" y="1033797"/>
          <a:ext cx="197612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F79AD8-FA06-44F9-B874-1EF7B4A12B31}">
      <dsp:nvSpPr>
        <dsp:cNvPr id="0" name=""/>
        <dsp:cNvSpPr/>
      </dsp:nvSpPr>
      <dsp:spPr>
        <a:xfrm>
          <a:off x="4225850" y="960058"/>
          <a:ext cx="101001" cy="18970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8871A-833D-4CF2-9367-07914A09A786}">
      <dsp:nvSpPr>
        <dsp:cNvPr id="0" name=""/>
        <dsp:cNvSpPr/>
      </dsp:nvSpPr>
      <dsp:spPr>
        <a:xfrm>
          <a:off x="2740926" y="589667"/>
          <a:ext cx="888331" cy="8883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472" tIns="34472" rIns="34472" bIns="34472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71019" y="719760"/>
        <a:ext cx="628145" cy="628145"/>
      </dsp:txXfrm>
    </dsp:sp>
    <dsp:sp modelId="{2426D810-2FEC-4ADD-A075-5FE389DA801D}">
      <dsp:nvSpPr>
        <dsp:cNvPr id="0" name=""/>
        <dsp:cNvSpPr/>
      </dsp:nvSpPr>
      <dsp:spPr>
        <a:xfrm>
          <a:off x="2197031" y="1643599"/>
          <a:ext cx="197612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879" tIns="165100" rIns="15587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ORGANISE – Create appropriate channels for different communication needs.</a:t>
          </a:r>
          <a:endParaRPr lang="en-US" sz="1100" kern="1200"/>
        </a:p>
      </dsp:txBody>
      <dsp:txXfrm>
        <a:off x="2197031" y="2036719"/>
        <a:ext cx="1976122" cy="1572480"/>
      </dsp:txXfrm>
    </dsp:sp>
    <dsp:sp modelId="{39ABA1AB-240B-4B6F-9D1F-D446A77826F0}">
      <dsp:nvSpPr>
        <dsp:cNvPr id="0" name=""/>
        <dsp:cNvSpPr/>
      </dsp:nvSpPr>
      <dsp:spPr>
        <a:xfrm>
          <a:off x="4392722" y="1033797"/>
          <a:ext cx="197612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7DAA0D-A893-4AA1-90CD-9BE471921BE1}">
      <dsp:nvSpPr>
        <dsp:cNvPr id="0" name=""/>
        <dsp:cNvSpPr/>
      </dsp:nvSpPr>
      <dsp:spPr>
        <a:xfrm>
          <a:off x="6421541" y="960058"/>
          <a:ext cx="101001" cy="18970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EF5AFB-C098-4C72-A005-BADACB2E985E}">
      <dsp:nvSpPr>
        <dsp:cNvPr id="0" name=""/>
        <dsp:cNvSpPr/>
      </dsp:nvSpPr>
      <dsp:spPr>
        <a:xfrm>
          <a:off x="4936618" y="589667"/>
          <a:ext cx="888331" cy="8883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472" tIns="34472" rIns="34472" bIns="34472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5066711" y="719760"/>
        <a:ext cx="628145" cy="628145"/>
      </dsp:txXfrm>
    </dsp:sp>
    <dsp:sp modelId="{561745C8-1784-4205-A41D-126BB66866B7}">
      <dsp:nvSpPr>
        <dsp:cNvPr id="0" name=""/>
        <dsp:cNvSpPr/>
      </dsp:nvSpPr>
      <dsp:spPr>
        <a:xfrm>
          <a:off x="4392722" y="1643599"/>
          <a:ext cx="197612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879" tIns="165100" rIns="15587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TRAIN – Provide staff training on using Teams correctly.</a:t>
          </a:r>
          <a:endParaRPr lang="en-US" sz="1100" kern="1200"/>
        </a:p>
      </dsp:txBody>
      <dsp:txXfrm>
        <a:off x="4392722" y="2036719"/>
        <a:ext cx="1976122" cy="1572480"/>
      </dsp:txXfrm>
    </dsp:sp>
    <dsp:sp modelId="{70852DBB-8F31-4B96-B7B0-5D6D714BCD50}">
      <dsp:nvSpPr>
        <dsp:cNvPr id="0" name=""/>
        <dsp:cNvSpPr/>
      </dsp:nvSpPr>
      <dsp:spPr>
        <a:xfrm>
          <a:off x="6588414" y="1033797"/>
          <a:ext cx="197612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AD341-71EA-43AC-9044-9FD432495BA3}">
      <dsp:nvSpPr>
        <dsp:cNvPr id="0" name=""/>
        <dsp:cNvSpPr/>
      </dsp:nvSpPr>
      <dsp:spPr>
        <a:xfrm>
          <a:off x="8617232" y="960058"/>
          <a:ext cx="101001" cy="18970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BA2847-BE4F-42EE-B435-A4E7B15E7171}">
      <dsp:nvSpPr>
        <dsp:cNvPr id="0" name=""/>
        <dsp:cNvSpPr/>
      </dsp:nvSpPr>
      <dsp:spPr>
        <a:xfrm>
          <a:off x="7132309" y="589667"/>
          <a:ext cx="888331" cy="8883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472" tIns="34472" rIns="34472" bIns="34472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262402" y="719760"/>
        <a:ext cx="628145" cy="628145"/>
      </dsp:txXfrm>
    </dsp:sp>
    <dsp:sp modelId="{1683D0E3-223E-4195-BABA-5E972CBBEF25}">
      <dsp:nvSpPr>
        <dsp:cNvPr id="0" name=""/>
        <dsp:cNvSpPr/>
      </dsp:nvSpPr>
      <dsp:spPr>
        <a:xfrm>
          <a:off x="6588414" y="1643599"/>
          <a:ext cx="197612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879" tIns="165100" rIns="15587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PROTECT – Set appropriate access permissions and information-governance rules.</a:t>
          </a:r>
          <a:endParaRPr lang="en-US" sz="1100" kern="1200"/>
        </a:p>
      </dsp:txBody>
      <dsp:txXfrm>
        <a:off x="6588414" y="2036719"/>
        <a:ext cx="1976122" cy="1572480"/>
      </dsp:txXfrm>
    </dsp:sp>
    <dsp:sp modelId="{44142CAC-6A28-497A-8CF5-65C7E119C287}">
      <dsp:nvSpPr>
        <dsp:cNvPr id="0" name=""/>
        <dsp:cNvSpPr/>
      </dsp:nvSpPr>
      <dsp:spPr>
        <a:xfrm>
          <a:off x="8784105" y="1033797"/>
          <a:ext cx="988061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630D2-C7F5-4D9A-AF3B-9CBF4EDE5A17}">
      <dsp:nvSpPr>
        <dsp:cNvPr id="0" name=""/>
        <dsp:cNvSpPr/>
      </dsp:nvSpPr>
      <dsp:spPr>
        <a:xfrm>
          <a:off x="9328000" y="589667"/>
          <a:ext cx="888331" cy="8883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472" tIns="34472" rIns="34472" bIns="34472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458093" y="719760"/>
        <a:ext cx="628145" cy="628145"/>
      </dsp:txXfrm>
    </dsp:sp>
    <dsp:sp modelId="{D2A246D2-7113-4814-87F9-ED313131F684}">
      <dsp:nvSpPr>
        <dsp:cNvPr id="0" name=""/>
        <dsp:cNvSpPr/>
      </dsp:nvSpPr>
      <dsp:spPr>
        <a:xfrm>
          <a:off x="8784105" y="1643599"/>
          <a:ext cx="197612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879" tIns="165100" rIns="15587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MONITOR – Collect staff feedback and review whether communication has improved.(ICO, 2024; Microsoft, 2025)</a:t>
          </a:r>
          <a:endParaRPr lang="en-US" sz="1100" kern="1200"/>
        </a:p>
      </dsp:txBody>
      <dsp:txXfrm>
        <a:off x="8784105" y="2036719"/>
        <a:ext cx="1976122" cy="1572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E8C590-3351-4F0C-A4E8-F1CB58685C4B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FDCCF-4B4D-4C37-A4E5-297B78577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71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FDCCF-4B4D-4C37-A4E5-297B78577C0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729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BB8E81-5147-5506-5F4B-DBC0E7AF2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6332" y="768924"/>
            <a:ext cx="0" cy="48006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503863" y="1354138"/>
            <a:ext cx="5322887" cy="448151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831992"/>
            <a:ext cx="5897880" cy="4258956"/>
          </a:xfrm>
          <a:solidFill>
            <a:schemeClr val="bg2"/>
          </a:solidFill>
        </p:spPr>
        <p:txBody>
          <a:bodyPr lIns="182880" rIns="228600" bIns="91440" anchor="b">
            <a:normAutofit/>
          </a:bodyPr>
          <a:lstStyle>
            <a:lvl1pPr algn="r">
              <a:lnSpc>
                <a:spcPct val="80000"/>
              </a:lnSpc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431" y="5372809"/>
            <a:ext cx="2364946" cy="909119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47529" y="612251"/>
            <a:ext cx="2070397" cy="518965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7326" y="5229935"/>
            <a:ext cx="1223795" cy="365125"/>
          </a:xfrm>
          <a:solidFill>
            <a:schemeClr val="bg2"/>
          </a:solidFill>
        </p:spPr>
        <p:txBody>
          <a:bodyPr rIns="182880"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1400" y="6029866"/>
            <a:ext cx="461438" cy="365125"/>
          </a:xfrm>
          <a:solidFill>
            <a:schemeClr val="bg2"/>
          </a:solidFill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835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2986" y="265728"/>
            <a:ext cx="10981137" cy="132556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736176"/>
            <a:ext cx="10981137" cy="419886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584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396003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D120947-D69A-84F3-7617-0239E8E5C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791" y="1371600"/>
            <a:ext cx="670639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3850" y="685799"/>
            <a:ext cx="6373670" cy="2743201"/>
          </a:xfrm>
          <a:solidFill>
            <a:schemeClr val="bg2"/>
          </a:solidFill>
        </p:spPr>
        <p:txBody>
          <a:bodyPr vert="horz" lIns="182880" tIns="45720" rIns="91440" bIns="91440" rtlCol="0" anchor="b">
            <a:normAutofit/>
          </a:bodyPr>
          <a:lstStyle>
            <a:lvl1pPr>
              <a:lnSpc>
                <a:spcPct val="80000"/>
              </a:lnSpc>
              <a:defRPr lang="en-US" sz="6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457" y="5570290"/>
            <a:ext cx="4114799" cy="69951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FE83-3A40-27CC-D68D-E889297B8CA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45716" y="508084"/>
            <a:ext cx="429372" cy="365125"/>
          </a:xfrm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663" y="508084"/>
            <a:ext cx="1203320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03" y="612063"/>
            <a:ext cx="1487296" cy="478334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3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33580"/>
            <a:ext cx="0" cy="480029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8168640" cy="4462272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96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47579"/>
            <a:ext cx="2477899" cy="586001"/>
          </a:xfrm>
          <a:noFill/>
        </p:spPr>
        <p:txBody>
          <a:bodyPr/>
          <a:lstStyle>
            <a:lvl1pPr algn="r">
              <a:defRPr sz="1050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742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B286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185"/>
            <a:ext cx="10326757" cy="0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15478846-46FB-2BEE-98D6-C903223E25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" y="365760"/>
            <a:ext cx="11534790" cy="5525653"/>
          </a:xfrm>
          <a:noFill/>
        </p:spPr>
        <p:txBody>
          <a:bodyPr anchor="t">
            <a:normAutofit/>
          </a:bodyPr>
          <a:lstStyle>
            <a:lvl1pPr>
              <a:defRPr sz="11500" baseline="0">
                <a:ln>
                  <a:solidFill>
                    <a:schemeClr val="bg1"/>
                  </a:solidFill>
                </a:ln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3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321906" y="685800"/>
            <a:ext cx="10184294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24403" y="2043904"/>
            <a:ext cx="7467597" cy="481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406175" y="2720396"/>
            <a:ext cx="5645423" cy="2494309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defRPr lang="en-US" sz="12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410" y="569843"/>
            <a:ext cx="1470992" cy="541698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l">
              <a:defRPr sz="1050"/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8" y="2743202"/>
            <a:ext cx="6096001" cy="3467098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413627"/>
            <a:ext cx="1256738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413627"/>
            <a:ext cx="429372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372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71603" y="3415504"/>
            <a:ext cx="10820397" cy="3442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506200" y="1113182"/>
            <a:ext cx="0" cy="170401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0"/>
            <a:ext cx="7930892" cy="2238587"/>
          </a:xfrm>
          <a:noFill/>
        </p:spPr>
        <p:txBody>
          <a:bodyPr anchor="t">
            <a:normAutofit/>
          </a:bodyPr>
          <a:lstStyle>
            <a:lvl1pPr>
              <a:defRPr sz="12000" spc="-5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946" y="3840480"/>
            <a:ext cx="6543924" cy="2536466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11" y="612381"/>
            <a:ext cx="1484228" cy="479352"/>
          </a:xfrm>
          <a:noFill/>
        </p:spPr>
        <p:txBody>
          <a:bodyPr anchor="t"/>
          <a:lstStyle>
            <a:lvl1pPr algn="r">
              <a:defRPr sz="1050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3512" y="2756699"/>
            <a:ext cx="1256738" cy="423823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algn="r">
              <a:defRPr/>
            </a:lvl1pPr>
          </a:lstStyle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2756699"/>
            <a:ext cx="429372" cy="423823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A62460-475C-38E7-135D-916B98438D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63000" y="3415504"/>
            <a:ext cx="3429000" cy="34424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5369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2057399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057401"/>
            <a:ext cx="4648200" cy="2743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105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31915"/>
            <a:ext cx="3968496" cy="149484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020" y="1001865"/>
            <a:ext cx="6416180" cy="468331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757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1242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84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810000" y="6210300"/>
            <a:ext cx="76962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1" y="6029868"/>
            <a:ext cx="202454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020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486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63318" y="0"/>
            <a:ext cx="4385481" cy="1796124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056" y="1965281"/>
            <a:ext cx="4859992" cy="37328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7825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99475"/>
            <a:ext cx="3625442" cy="147469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00601" y="0"/>
            <a:ext cx="7391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0787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30047"/>
            <a:ext cx="4939005" cy="11662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746792"/>
            <a:ext cx="5776896" cy="3969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91400" y="0"/>
            <a:ext cx="48006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4590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486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456" y="0"/>
            <a:ext cx="4142830" cy="1978681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196" y="2112973"/>
            <a:ext cx="3151090" cy="36782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912" y="6029868"/>
            <a:ext cx="1911096" cy="365125"/>
          </a:xfrm>
          <a:noFill/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51008" y="6029868"/>
            <a:ext cx="890077" cy="365125"/>
          </a:xfrm>
          <a:noFill/>
        </p:spPr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05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EB1BA68-9980-8CBB-7BAF-A1D760EB21E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custGeom>
            <a:avLst/>
            <a:gdLst>
              <a:gd name="connsiteX0" fmla="*/ 48006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5562599 h 6858000"/>
              <a:gd name="connsiteX5" fmla="*/ 4800600 w 12192000"/>
              <a:gd name="connsiteY5" fmla="*/ 55625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480060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562599"/>
                </a:lnTo>
                <a:lnTo>
                  <a:pt x="4800600" y="5562599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01376"/>
            <a:ext cx="3601122" cy="1362458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496848"/>
            <a:ext cx="3601122" cy="230375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4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4800600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47641" y="4800600"/>
            <a:ext cx="429372" cy="365125"/>
          </a:xfrm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801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673955"/>
            <a:ext cx="3154680" cy="1287913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4647060"/>
            <a:ext cx="7552114" cy="138280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noFill/>
        </p:spPr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542" y="6029868"/>
            <a:ext cx="429372" cy="365125"/>
          </a:xfrm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4780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tIns="91440" bIns="91440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5468" y="637706"/>
            <a:ext cx="1907799" cy="365125"/>
          </a:xfrm>
        </p:spPr>
        <p:txBody>
          <a:bodyPr anchor="t"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371600"/>
            <a:ext cx="739140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163" y="1266737"/>
            <a:ext cx="2894795" cy="47631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397562-DA4B-EE6B-8F6C-1CE4F33E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704" y="1028700"/>
            <a:ext cx="0" cy="480060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66777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0600" cy="482237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5" y="4374100"/>
            <a:ext cx="3897905" cy="1380814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16" y="685800"/>
            <a:ext cx="5430884" cy="52049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  <a:solidFill>
            <a:schemeClr val="bg1"/>
          </a:solidFill>
        </p:spPr>
        <p:txBody>
          <a:bodyPr anchor="ctr"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solidFill>
            <a:schemeClr val="bg1"/>
          </a:solidFill>
        </p:spPr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5330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9" y="5149121"/>
            <a:ext cx="6861107" cy="842527"/>
          </a:xfrm>
          <a:noFill/>
        </p:spPr>
        <p:txBody>
          <a:bodyPr anchor="t"/>
          <a:lstStyle>
            <a:lvl1pPr algn="r">
              <a:defRPr b="0" cap="all" baseline="0">
                <a:solidFill>
                  <a:schemeClr val="accent1"/>
                </a:solidFill>
                <a:effectLst/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7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8393CD-94B6-EC8A-E14F-A09689A25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3594" y="675861"/>
            <a:ext cx="0" cy="418429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22608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10169921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85800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01227"/>
            <a:ext cx="1256738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501227"/>
            <a:ext cx="429372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5351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8763000" cy="50383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B386FE-4A21-B72A-BB2B-D4FDFDC3E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accent5">
                <a:alpha val="4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D4813FB1-9165-4DD7-C4C2-EAFC20602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5410203"/>
            <a:ext cx="7543800" cy="372746"/>
          </a:xfrm>
          <a:noFill/>
        </p:spPr>
        <p:txBody>
          <a:bodyPr tIns="91440" bIns="91440" anchor="ctr">
            <a:normAutofit/>
          </a:bodyPr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845296" cy="3656168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800" b="0" cap="all" spc="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4F49A81-8721-B846-5567-52769C04D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B3E54B7-FFB1-7BFC-0189-A17360728C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2368" y="6029868"/>
            <a:ext cx="1435608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1DF2706-0EDF-0D3B-C01B-613E7D1B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6303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50773-1259-8F51-3561-DF3A80B2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66CF-BE4B-28C8-6D17-E087E97C0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559437-5037-4EE7-88FA-80C5AA087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756230"/>
            <a:ext cx="5181600" cy="40349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26746-DF44-9DEF-8471-A5E1F6CC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50B58-64D5-F359-1AC8-3D57AA87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A22FA-48E7-5BF5-6432-6C7A54D7E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971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8D87-72DE-A210-5C2D-570A1B01D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206"/>
            <a:ext cx="10899648" cy="1069848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932A9-21A4-5A57-9D72-8C46993E6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631076"/>
            <a:ext cx="5157787" cy="70939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3D4B4-A366-E12D-19BB-C17B71466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431" y="2372146"/>
            <a:ext cx="5157787" cy="34952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6DAAF-1A05-D83C-70C1-CEADA4EB7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4600" y="1631076"/>
            <a:ext cx="5183188" cy="7093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FE7B13-3453-6313-B416-E9FF9DA2E0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4600" y="2372146"/>
            <a:ext cx="5183188" cy="349525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61BE2D-E1A3-1A5C-AE37-9DC52A971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5902D-DF04-F2A8-C2F8-EBDD2A897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FDDA8-940A-B407-4EB2-85DC9BED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2601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151FC-CD6F-656F-54A8-59B782BE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265176"/>
            <a:ext cx="11028923" cy="1325880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D307A-FF1F-38A3-7DE5-F11DC31CA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C539B-20CB-8D83-0ECC-5F682BD06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EB674-912E-381A-49CE-08E49DFF4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4027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FA0B77-3CB1-4071-30F6-B0766D75C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A81A7-FC7B-1689-D59F-4173A1763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80D98-2C9A-3434-E8A3-DA6CCD2F5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3442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22766A-BE9C-B780-CC66-44ECFC5C0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57400" y="3084659"/>
            <a:ext cx="10133956" cy="377334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  <a:noFill/>
        </p:spPr>
        <p:txBody>
          <a:bodyPr anchor="t">
            <a:normAutofit/>
          </a:bodyPr>
          <a:lstStyle>
            <a:lvl1pPr>
              <a:defRPr sz="960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7923"/>
            <a:ext cx="1866897" cy="461881"/>
          </a:xfrm>
          <a:noFill/>
        </p:spPr>
        <p:txBody>
          <a:bodyPr anchor="t"/>
          <a:lstStyle>
            <a:lvl1pPr algn="r">
              <a:defRPr sz="900"/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5846" y="3544866"/>
            <a:ext cx="8990722" cy="2446782"/>
          </a:xfrm>
        </p:spPr>
        <p:txBody>
          <a:bodyPr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95846" y="6024816"/>
            <a:ext cx="1809495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bg2"/>
          </a:solidFill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6365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2AC4BE-2FD3-AAF4-8A1B-0633F1BEE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436077" cy="2057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52D305-42E1-E86E-632C-9DFD4F747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564627"/>
            <a:ext cx="5068016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5" y="530940"/>
            <a:ext cx="7703576" cy="1308290"/>
          </a:xfrm>
          <a:noFill/>
        </p:spPr>
        <p:txBody>
          <a:bodyPr anchor="t">
            <a:normAutofit/>
          </a:bodyPr>
          <a:lstStyle>
            <a:lvl1pPr>
              <a:defRPr sz="800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005" y="3571531"/>
            <a:ext cx="5009534" cy="1987694"/>
          </a:xfrm>
        </p:spPr>
        <p:txBody>
          <a:bodyPr anchor="ctr"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 anchor="ctr"/>
          <a:lstStyle>
            <a:lvl1pPr algn="l">
              <a:defRPr sz="900" b="1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99320" y="6029867"/>
            <a:ext cx="1441766" cy="365125"/>
          </a:xfrm>
          <a:noFill/>
        </p:spPr>
        <p:txBody>
          <a:bodyPr/>
          <a:lstStyle>
            <a:lvl1pPr algn="r">
              <a:defRPr/>
            </a:lvl1pPr>
          </a:lstStyle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128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BAF5C3-82B6-427E-5D2E-900A2D90A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1AA792-727F-F91C-6564-A882FAF11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51270"/>
            <a:ext cx="10981137" cy="12397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13716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A246-77A4-EC4C-28B8-90388BB8E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745956"/>
            <a:ext cx="10981137" cy="3983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F6714-5B6F-439F-4173-D518237123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430" y="6029868"/>
            <a:ext cx="191109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l">
              <a:defRPr sz="900" b="1" cap="all" spc="6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842E6-B4ED-431B-B1A0-22352BA6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0" y="6029868"/>
            <a:ext cx="118268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3DECA253-0E9C-48FE-9D49-084CCB770C0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43A1-0EE5-84FA-44EE-3CDDB793AA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434" y="6029868"/>
            <a:ext cx="429372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144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  <p:sldLayoutId id="2147483720" r:id="rId18"/>
    <p:sldLayoutId id="2147483721" r:id="rId19"/>
    <p:sldLayoutId id="2147483722" r:id="rId20"/>
    <p:sldLayoutId id="2147483723" r:id="rId21"/>
    <p:sldLayoutId id="2147483724" r:id="rId22"/>
    <p:sldLayoutId id="2147483725" r:id="rId23"/>
    <p:sldLayoutId id="2147483726" r:id="rId24"/>
    <p:sldLayoutId id="2147483727" r:id="rId25"/>
    <p:sldLayoutId id="2147483728" r:id="rId26"/>
    <p:sldLayoutId id="2147483729" r:id="rId27"/>
  </p:sldLayoutIdLst>
  <p:txStyles>
    <p:titleStyle>
      <a:lvl1pPr marL="0" algn="l" defTabSz="914400" rtl="0" eaLnBrk="1" latinLnBrk="0" hangingPunct="1">
        <a:lnSpc>
          <a:spcPct val="100000"/>
        </a:lnSpc>
        <a:spcBef>
          <a:spcPct val="0"/>
        </a:spcBef>
        <a:spcAft>
          <a:spcPts val="0"/>
        </a:spcAft>
        <a:buNone/>
        <a:defRPr sz="2800" kern="1200" cap="all" baseline="0">
          <a:solidFill>
            <a:schemeClr val="accent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864">
          <p15:clr>
            <a:srgbClr val="F26B43"/>
          </p15:clr>
        </p15:guide>
        <p15:guide id="3" pos="432">
          <p15:clr>
            <a:srgbClr val="F26B43"/>
          </p15:clr>
        </p15:guide>
        <p15:guide id="4" orient="horz" pos="3912">
          <p15:clr>
            <a:srgbClr val="F26B43"/>
          </p15:clr>
        </p15:guide>
        <p15:guide id="5" orient="horz" pos="3504">
          <p15:clr>
            <a:srgbClr val="F26B43"/>
          </p15:clr>
        </p15:guide>
        <p15:guide id="6" orient="horz" pos="3024">
          <p15:clr>
            <a:srgbClr val="F26B43"/>
          </p15:clr>
        </p15:guide>
        <p15:guide id="7" orient="horz" pos="2592">
          <p15:clr>
            <a:srgbClr val="F26B43"/>
          </p15:clr>
        </p15:guide>
        <p15:guide id="8" orient="horz" pos="1728">
          <p15:clr>
            <a:srgbClr val="F26B43"/>
          </p15:clr>
        </p15:guide>
        <p15:guide id="9" orient="horz" pos="1296">
          <p15:clr>
            <a:srgbClr val="F26B43"/>
          </p15:clr>
        </p15:guide>
        <p15:guide id="10" orient="horz" pos="864">
          <p15:clr>
            <a:srgbClr val="F26B43"/>
          </p15:clr>
        </p15:guide>
        <p15:guide id="11" orient="horz" pos="432">
          <p15:clr>
            <a:srgbClr val="F26B43"/>
          </p15:clr>
        </p15:guide>
        <p15:guide id="12" pos="1296">
          <p15:clr>
            <a:srgbClr val="F26B43"/>
          </p15:clr>
        </p15:guide>
        <p15:guide id="13" pos="1728">
          <p15:clr>
            <a:srgbClr val="F26B43"/>
          </p15:clr>
        </p15:guide>
        <p15:guide id="18" pos="2160">
          <p15:clr>
            <a:srgbClr val="F26B43"/>
          </p15:clr>
        </p15:guide>
        <p15:guide id="20" pos="5520">
          <p15:clr>
            <a:srgbClr val="F26B43"/>
          </p15:clr>
        </p15:guide>
        <p15:guide id="21" pos="5952">
          <p15:clr>
            <a:srgbClr val="F26B43"/>
          </p15:clr>
        </p15:guide>
        <p15:guide id="22" pos="6384">
          <p15:clr>
            <a:srgbClr val="F26B43"/>
          </p15:clr>
        </p15:guide>
        <p15:guide id="24" pos="6816">
          <p15:clr>
            <a:srgbClr val="F26B43"/>
          </p15:clr>
        </p15:guide>
        <p15:guide id="25" pos="7248">
          <p15:clr>
            <a:srgbClr val="F26B43"/>
          </p15:clr>
        </p15:guide>
        <p15:guide id="26" pos="5088">
          <p15:clr>
            <a:srgbClr val="F26B43"/>
          </p15:clr>
        </p15:guide>
        <p15:guide id="27" pos="4656">
          <p15:clr>
            <a:srgbClr val="F26B43"/>
          </p15:clr>
        </p15:guide>
        <p15:guide id="28" pos="4224">
          <p15:clr>
            <a:srgbClr val="F26B43"/>
          </p15:clr>
        </p15:guide>
        <p15:guide id="29" pos="2592">
          <p15:clr>
            <a:srgbClr val="F26B43"/>
          </p15:clr>
        </p15:guide>
        <p15:guide id="30" pos="3024">
          <p15:clr>
            <a:srgbClr val="F26B43"/>
          </p15:clr>
        </p15:guide>
        <p15:guide id="31" pos="3456">
          <p15:clr>
            <a:srgbClr val="F26B43"/>
          </p15:clr>
        </p15:guide>
        <p15:guide id="32" orient="horz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5DE161-FA16-08A6-B59E-A134BF715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000"/>
              <a:t>ASHFORD COMMUNITY CARE SERVICE</a:t>
            </a:r>
            <a:endParaRPr lang="en-GB" sz="6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832131-D4A5-B9F7-D18F-69C423A2E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3278" y="3256385"/>
            <a:ext cx="8990722" cy="3309008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 Communication and Daily Updates</a:t>
            </a:r>
            <a:br>
              <a:rPr lang="en-GB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Recommended Microsoft 365 Tool: Microsoft Teams</a:t>
            </a:r>
            <a:b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: Digital Skills and Research Methods-LCHS4007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b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Aliyuda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Ali</a:t>
            </a:r>
            <a:b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7B09A00-E503-C571-D2DD-1092A3A8C4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8827023"/>
              </p:ext>
            </p:extLst>
          </p:nvPr>
        </p:nvGraphicFramePr>
        <p:xfrm>
          <a:off x="2623278" y="4910889"/>
          <a:ext cx="8183846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8734">
                  <a:extLst>
                    <a:ext uri="{9D8B030D-6E8A-4147-A177-3AD203B41FA5}">
                      <a16:colId xmlns:a16="http://schemas.microsoft.com/office/drawing/2014/main" val="4097334352"/>
                    </a:ext>
                  </a:extLst>
                </a:gridCol>
                <a:gridCol w="4435112">
                  <a:extLst>
                    <a:ext uri="{9D8B030D-6E8A-4147-A177-3AD203B41FA5}">
                      <a16:colId xmlns:a16="http://schemas.microsoft.com/office/drawing/2014/main" val="251859375"/>
                    </a:ext>
                  </a:extLst>
                </a:gridCol>
              </a:tblGrid>
              <a:tr h="266475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Name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number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3294000"/>
                  </a:ext>
                </a:extLst>
              </a:tr>
              <a:tr h="266475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Stacey </a:t>
                      </a:r>
                      <a:r>
                        <a:rPr lang="en-GB" sz="12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Cloake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2618473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2783540"/>
                  </a:ext>
                </a:extLst>
              </a:tr>
              <a:tr h="266475"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Petrisor Madalin Ciuciuc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2232798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1090400"/>
                  </a:ext>
                </a:extLst>
              </a:tr>
              <a:tr h="266475"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Diana Florina Ciuciuc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2232797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71206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3287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Multi-coloured paper-craft art">
            <a:extLst>
              <a:ext uri="{FF2B5EF4-FFF2-40B4-BE49-F238E27FC236}">
                <a16:creationId xmlns:a16="http://schemas.microsoft.com/office/drawing/2014/main" id="{9E49B31B-B402-EAE0-39EA-2A242E9145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914" r="33677" b="-1"/>
          <a:stretch>
            <a:fillRect/>
          </a:stretch>
        </p:blipFill>
        <p:spPr>
          <a:xfrm>
            <a:off x="20" y="10"/>
            <a:ext cx="3124180" cy="6857990"/>
          </a:xfrm>
          <a:prstGeom prst="rect">
            <a:avLst/>
          </a:prstGeom>
          <a:noFill/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57CD5FFD-5E24-51C1-6CA8-A36A76E6C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0"/>
            <a:ext cx="7391400" cy="1207008"/>
          </a:xfrm>
        </p:spPr>
        <p:txBody>
          <a:bodyPr anchor="b">
            <a:normAutofit/>
          </a:bodyPr>
          <a:lstStyle/>
          <a:p>
            <a:r>
              <a:rPr lang="en-GB" dirty="0"/>
              <a:t>contents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478036D-B3D1-BB44-1216-02A9ACE52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73FC0F-D034-0723-479E-A30B45328713}"/>
              </a:ext>
            </a:extLst>
          </p:cNvPr>
          <p:cNvSpPr txBox="1"/>
          <p:nvPr/>
        </p:nvSpPr>
        <p:spPr>
          <a:xfrm>
            <a:off x="3545633" y="1576873"/>
            <a:ext cx="68580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Microsoft teams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workplace task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Ashford should implement teams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 Daily Staff Updates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934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CB88AF8-94B5-CB8A-73D4-F36618AA5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Why Microsoft teams</a:t>
            </a:r>
            <a:endParaRPr lang="en-GB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5031FE1-8BA5-612D-1C25-A108BDFA31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903" y="2624667"/>
            <a:ext cx="8202162" cy="27094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2CD811-D865-C9F4-B993-02B1C3A17128}"/>
              </a:ext>
            </a:extLst>
          </p:cNvPr>
          <p:cNvSpPr txBox="1"/>
          <p:nvPr/>
        </p:nvSpPr>
        <p:spPr>
          <a:xfrm>
            <a:off x="897467" y="3339672"/>
            <a:ext cx="7179732" cy="1723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 algn="just">
              <a:buFont typeface="Wingdings" panose="05000000000000000000" pitchFamily="2" charset="2"/>
              <a:buChar char="v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Instant communication – staff can send and receive updates through team’s channels and chats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meetings – staff can meet and discuss and coordinate activities. (Microsoft)</a:t>
            </a:r>
          </a:p>
          <a:p>
            <a:pPr marL="285750" lvl="0" indent="-285750" algn="just">
              <a:buFont typeface="Wingdings" panose="05000000000000000000" pitchFamily="2" charset="2"/>
              <a:buChar char="v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collaboration -  create teams for sensitive information, specific tasks,</a:t>
            </a:r>
          </a:p>
          <a:p>
            <a:pPr marL="285750" lvl="0" indent="-285750" algn="just">
              <a:buFont typeface="Wingdings" panose="05000000000000000000" pitchFamily="2" charset="2"/>
              <a:buChar char="v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teams –set up teams for smaller groups to collaborate their work.</a:t>
            </a:r>
          </a:p>
          <a:p>
            <a:pPr lvl="0"/>
            <a:endParaRPr lang="en-US" dirty="0"/>
          </a:p>
          <a:p>
            <a:pPr lvl="0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D2C8B3-6693-B174-95BF-ACE15F047E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7199" y="0"/>
            <a:ext cx="4114801" cy="2746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991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een dialogue boxes">
            <a:extLst>
              <a:ext uri="{FF2B5EF4-FFF2-40B4-BE49-F238E27FC236}">
                <a16:creationId xmlns:a16="http://schemas.microsoft.com/office/drawing/2014/main" id="{86D22B1C-58E9-B9C0-9A09-66350C988E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27" b="2"/>
          <a:stretch>
            <a:fillRect/>
          </a:stretch>
        </p:blipFill>
        <p:spPr>
          <a:xfrm>
            <a:off x="-398124" y="10"/>
            <a:ext cx="7848580" cy="6857990"/>
          </a:xfrm>
          <a:prstGeom prst="rect">
            <a:avLst/>
          </a:pr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19ABFF3-BCC3-5ECE-AC1A-05B395E46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456" y="0"/>
            <a:ext cx="4142830" cy="1978681"/>
          </a:xfrm>
        </p:spPr>
        <p:txBody>
          <a:bodyPr anchor="b">
            <a:normAutofit/>
          </a:bodyPr>
          <a:lstStyle/>
          <a:p>
            <a:r>
              <a:rPr lang="en-US" b="1" dirty="0"/>
              <a:t>The workplace task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95408-9F3C-8CD9-29D5-2F71A62E6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196" y="2112973"/>
            <a:ext cx="3151090" cy="367822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10000"/>
              </a:lnSpc>
              <a:buNone/>
              <a:defRPr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need to communicate daily across different locations.</a:t>
            </a:r>
          </a:p>
          <a:p>
            <a:pPr marL="0" indent="0" algn="just">
              <a:lnSpc>
                <a:spcPct val="110000"/>
              </a:lnSpc>
              <a:buNone/>
              <a:defRPr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 staff need to share daily updates about appointments and change in service users needs.</a:t>
            </a:r>
          </a:p>
          <a:p>
            <a:pPr marL="0" indent="0" algn="just">
              <a:lnSpc>
                <a:spcPct val="110000"/>
              </a:lnSpc>
              <a:buNone/>
              <a:defRPr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workers, nurses and care staff need timely updates.</a:t>
            </a:r>
          </a:p>
          <a:p>
            <a:pPr marL="0" indent="0" algn="just">
              <a:lnSpc>
                <a:spcPct val="110000"/>
              </a:lnSpc>
              <a:buNone/>
              <a:defRPr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Efficient and effective communication leads to great teamwork.</a:t>
            </a: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907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7B0D8D7-20AE-25F9-5931-EF754215F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859" y="1061458"/>
            <a:ext cx="8845296" cy="36561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RECOMANDATION tool for Ashford Community Care Service</a:t>
            </a: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08CFE4B4-9277-A15C-3C70-509F9C21FDD4}"/>
              </a:ext>
            </a:extLst>
          </p:cNvPr>
          <p:cNvSpPr/>
          <p:nvPr/>
        </p:nvSpPr>
        <p:spPr>
          <a:xfrm>
            <a:off x="716691" y="1742303"/>
            <a:ext cx="9104642" cy="3101546"/>
          </a:xfrm>
          <a:prstGeom prst="wedgeRectCallou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provides a central platform for: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Instant workplace communication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discussions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meetings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Sharing appropriate workplace information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Collaboration between staff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across different locations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(Cornett, J.A. and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Kuziemsky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C. 2018) </a:t>
            </a:r>
          </a:p>
        </p:txBody>
      </p:sp>
    </p:spTree>
    <p:extLst>
      <p:ext uri="{BB962C8B-B14F-4D97-AF65-F5344CB8AC3E}">
        <p14:creationId xmlns:p14="http://schemas.microsoft.com/office/powerpoint/2010/main" val="3510420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6D91FA7-DCF6-E41D-0BCB-C53F9EF81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0"/>
            <a:ext cx="7391400" cy="1207008"/>
          </a:xfrm>
        </p:spPr>
        <p:txBody>
          <a:bodyPr vert="horz" lIns="91440" tIns="45720" rIns="91440" bIns="137160" rtlCol="0" anchor="b">
            <a:normAutofit/>
          </a:bodyPr>
          <a:lstStyle/>
          <a:p>
            <a:r>
              <a:rPr lang="en-GB" dirty="0"/>
              <a:t>ADVANTAGES</a:t>
            </a:r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CD7BA3C0-E035-5995-D743-C5C4147613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867798"/>
              </p:ext>
            </p:extLst>
          </p:nvPr>
        </p:nvGraphicFramePr>
        <p:xfrm>
          <a:off x="3733800" y="1367622"/>
          <a:ext cx="7929006" cy="44775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0305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70137-313F-51EB-C5F2-CE8DA3AF7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86" y="265728"/>
            <a:ext cx="10981137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disadvantages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1CF8EF-0860-0012-7554-9B6AE11FC0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458945"/>
              </p:ext>
            </p:extLst>
          </p:nvPr>
        </p:nvGraphicFramePr>
        <p:xfrm>
          <a:off x="602986" y="1736176"/>
          <a:ext cx="10981137" cy="41988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31E2B76-B4DC-3DB8-1C9B-2172E414973C}"/>
              </a:ext>
            </a:extLst>
          </p:cNvPr>
          <p:cNvSpPr txBox="1"/>
          <p:nvPr/>
        </p:nvSpPr>
        <p:spPr>
          <a:xfrm>
            <a:off x="7735078" y="5215812"/>
            <a:ext cx="31724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(Microsoft, 2025; ICO 2024)</a:t>
            </a:r>
          </a:p>
        </p:txBody>
      </p:sp>
    </p:spTree>
    <p:extLst>
      <p:ext uri="{BB962C8B-B14F-4D97-AF65-F5344CB8AC3E}">
        <p14:creationId xmlns:p14="http://schemas.microsoft.com/office/powerpoint/2010/main" val="553974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90725-F156-7A56-9EA5-1EA9060EF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86" y="265728"/>
            <a:ext cx="10981137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How </a:t>
            </a:r>
            <a:r>
              <a:rPr lang="en-GB" dirty="0" err="1"/>
              <a:t>ashford</a:t>
            </a:r>
            <a:r>
              <a:rPr lang="en-GB" dirty="0"/>
              <a:t> should implement teams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A1E5B61B-909A-5371-9E9F-468FF05C8E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2630516"/>
              </p:ext>
            </p:extLst>
          </p:nvPr>
        </p:nvGraphicFramePr>
        <p:xfrm>
          <a:off x="602986" y="1736176"/>
          <a:ext cx="10981137" cy="41988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46634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ulti-coloured paper-craft art">
            <a:extLst>
              <a:ext uri="{FF2B5EF4-FFF2-40B4-BE49-F238E27FC236}">
                <a16:creationId xmlns:a16="http://schemas.microsoft.com/office/drawing/2014/main" id="{8C8454BA-93CE-4156-DDFD-16079A1289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00" r="15966" b="2"/>
          <a:stretch>
            <a:fillRect/>
          </a:stretch>
        </p:blipFill>
        <p:spPr>
          <a:xfrm>
            <a:off x="20" y="10"/>
            <a:ext cx="5486380" cy="55625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006C46-0614-0C33-A992-3B24DCCDB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3318" y="0"/>
            <a:ext cx="4385481" cy="1796124"/>
          </a:xfrm>
        </p:spPr>
        <p:txBody>
          <a:bodyPr anchor="b">
            <a:normAutofit/>
          </a:bodyPr>
          <a:lstStyle/>
          <a:p>
            <a:r>
              <a:rPr lang="en-GB" dirty="0"/>
              <a:t>Example: Daily Staff Updates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42395-83AA-D967-BFAA-51C6CDF35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3467" y="1796124"/>
            <a:ext cx="5191581" cy="3902033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1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Ashford could create a “Daily Staff Updates” channel in Microsoft Teams.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could use it for appropriate operational information such as: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General team announcements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Changes to daily arrangements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Meeting reminders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updates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Non-confidential operational messages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Sensitive service-user information should only be shared using systems approved by Ashford's information-governance policies.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(ICO, 2024)</a:t>
            </a:r>
          </a:p>
          <a:p>
            <a:pPr marL="0" indent="0" algn="just">
              <a:lnSpc>
                <a:spcPct val="11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277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C55CCAD-4004-A11F-41EE-D179440010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08" r="48167"/>
          <a:stretch>
            <a:fillRect/>
          </a:stretch>
        </p:blipFill>
        <p:spPr>
          <a:xfrm>
            <a:off x="20" y="10"/>
            <a:ext cx="31241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CF5BF9-A703-7E5D-63A3-69070D754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0"/>
            <a:ext cx="7391400" cy="1207008"/>
          </a:xfrm>
        </p:spPr>
        <p:txBody>
          <a:bodyPr anchor="b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2840A-CBA3-95C3-228D-A7824B91D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Ashford community care services would highly  benefit from implementing MS teams into the workplace.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would be possible to get relevant medical staff together for a meeting due to their existing work commitments at different sites,  Teams also gives the ability to provide input from wherever they are. this will be invaluable. Without a doubt, it can prompt exceptional teamwork and co-operation.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has improved the flexibility and efficiency with which we conduct multidisciplinary meetings”(Jeffrey. N, 2020) Teams helping bridge the gap, (NHS. UK)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250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C5EC3-E932-8383-3C2E-05C2874CA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F5DD8-A198-FE67-A55F-1F01CD930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 sz="1150">
                <a:solidFill>
                  <a:srgbClr val="263038"/>
                </a:solidFill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Cornett, J.A. and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Kuziemsky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, C. (2018) ‘Team based communication and the healthcare communication space’, Journal of Health Organization and Management, 32(6), pp. 825–840. doi:10.1108/JHOM-07-2017-0189.</a:t>
            </a:r>
          </a:p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 sz="1150">
                <a:solidFill>
                  <a:srgbClr val="263038"/>
                </a:solidFill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Information commissioner’s office-a guide to the data protection principles at: https://icosearch.ico.org.uk/s/search.html?collection=ico%7Esp-search&amp;amp;profile=_default&amp;amp;query=ms+teams+in+care+homes+privacy&amp;f.Date|d=d%3E20Oct2026&amp;calendarPicker=true accessed (4th oct 2026)</a:t>
            </a:r>
          </a:p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 sz="1150">
                <a:solidFill>
                  <a:srgbClr val="263038"/>
                </a:solidFill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Microsoft –first things to know about meetings in Microsoft Teams. Microsoft support. Available at: https://learn.microsoft.com/en-us/office365/servicedescriptions/teams-service-description</a:t>
            </a:r>
          </a:p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 sz="1150">
                <a:solidFill>
                  <a:srgbClr val="263038"/>
                </a:solidFill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Microsoft - share files in Microsoft teams. Microsoft support. Available at: https://support.microsoft.com/en-us/teams/files/share-files-in-microsoft-teams accessed (4th oct 2026)</a:t>
            </a:r>
          </a:p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 sz="1150">
                <a:solidFill>
                  <a:srgbClr val="263038"/>
                </a:solidFill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Microsoft – getting started with teams for healthcare organisations. https://learn.microsoft.com/en-us/microsoft-365/frontline/teams-in-hc?view=o365-worldwide accessed : (4th oct 2026) </a:t>
            </a:r>
          </a:p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 sz="1150">
                <a:solidFill>
                  <a:srgbClr val="263038"/>
                </a:solidFill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NHS – Jeffrey, N.(2020) ‘Teams helping bridge the gap, available at.:</a:t>
            </a:r>
          </a:p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 sz="1150">
                <a:solidFill>
                  <a:srgbClr val="263038"/>
                </a:solidFill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https://digital.nhs.uk/blog/transformation-blog/2020/teams-help-bridge-the-gap accessed (4th oct 2026)</a:t>
            </a:r>
          </a:p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Tx/>
              <a:buNone/>
              <a:tabLst/>
              <a:defRPr sz="1150">
                <a:solidFill>
                  <a:srgbClr val="263038"/>
                </a:solidFill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Greenhalgh, T. et al. (2017) ‘Beyond adoption: A new framework for theorizing and evaluating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nonadoption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63038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abandonment, scale-up, spread, and sustainability of health and care technologies’, Journal of Medical Internet Research, 19(11), e367. doi:10.2196/jmir.8775.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052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F4ECF0-6981-C108-18FD-0B79B939EC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9" b="3027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41093718"/>
      </p:ext>
    </p:extLst>
  </p:cSld>
  <p:clrMapOvr>
    <a:masterClrMapping/>
  </p:clrMapOvr>
</p:sld>
</file>

<file path=ppt/theme/theme1.xml><?xml version="1.0" encoding="utf-8"?>
<a:theme xmlns:a="http://schemas.openxmlformats.org/drawingml/2006/main" name="Orange Experience">
  <a:themeElements>
    <a:clrScheme name="Orange Experience">
      <a:dk1>
        <a:srgbClr val="131313"/>
      </a:dk1>
      <a:lt1>
        <a:sysClr val="window" lastClr="FFFFFF"/>
      </a:lt1>
      <a:dk2>
        <a:srgbClr val="444742"/>
      </a:dk2>
      <a:lt2>
        <a:srgbClr val="EDECE9"/>
      </a:lt2>
      <a:accent1>
        <a:srgbClr val="ED6845"/>
      </a:accent1>
      <a:accent2>
        <a:srgbClr val="F48A56"/>
      </a:accent2>
      <a:accent3>
        <a:srgbClr val="9FA295"/>
      </a:accent3>
      <a:accent4>
        <a:srgbClr val="5B6E74"/>
      </a:accent4>
      <a:accent5>
        <a:srgbClr val="6E7868"/>
      </a:accent5>
      <a:accent6>
        <a:srgbClr val="A1AAAA"/>
      </a:accent6>
      <a:hlink>
        <a:srgbClr val="F05814"/>
      </a:hlink>
      <a:folHlink>
        <a:srgbClr val="E99401"/>
      </a:folHlink>
    </a:clrScheme>
    <a:fontScheme name="Custom 40">
      <a:majorFont>
        <a:latin typeface="Oswald SemiBold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range experience" id="{9BAA8FFB-1EEF-49AC-B7FF-0F37799585E9}" vid="{6523F788-A6E6-47B0-B3C7-625411BE5A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0</TotalTime>
  <Words>833</Words>
  <Application>Microsoft Office PowerPoint</Application>
  <PresentationFormat>Widescreen</PresentationFormat>
  <Paragraphs>89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Oswald SemiBold</vt:lpstr>
      <vt:lpstr>Times New Roman</vt:lpstr>
      <vt:lpstr>Univers Condensed Light</vt:lpstr>
      <vt:lpstr>Wingdings</vt:lpstr>
      <vt:lpstr>Orange Experience</vt:lpstr>
      <vt:lpstr>ASHFORD COMMUNITY CARE SERVICE</vt:lpstr>
      <vt:lpstr>contents</vt:lpstr>
      <vt:lpstr>Why Microsoft teams</vt:lpstr>
      <vt:lpstr>The workplace task</vt:lpstr>
      <vt:lpstr>PowerPoint Presentation</vt:lpstr>
      <vt:lpstr>ADVANTAGES</vt:lpstr>
      <vt:lpstr>disadvantages</vt:lpstr>
      <vt:lpstr>How ashford should implement teams</vt:lpstr>
      <vt:lpstr>Example: Daily Staff Updates </vt:lpstr>
      <vt:lpstr>conclusion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Petrisor Madalin Ciuciuc</dc:creator>
  <cp:lastModifiedBy>Petrisor Madalin Ciuciuc</cp:lastModifiedBy>
  <cp:revision>1</cp:revision>
  <dcterms:created xsi:type="dcterms:W3CDTF">2026-09-28T09:24:59Z</dcterms:created>
  <dcterms:modified xsi:type="dcterms:W3CDTF">2026-10-11T08:03:21Z</dcterms:modified>
</cp:coreProperties>
</file>