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951F19-8D7F-4260-A41A-34049DF19B25}" v="28" dt="2022-06-10T10:22:36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Voice 001">
            <a:hlinkClick r:id="" action="ppaction://media"/>
            <a:extLst>
              <a:ext uri="{FF2B5EF4-FFF2-40B4-BE49-F238E27FC236}">
                <a16:creationId xmlns:a16="http://schemas.microsoft.com/office/drawing/2014/main" id="{E03D80FA-7F17-8416-8667-75EF686119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3406" y="325437"/>
            <a:ext cx="1444624" cy="730250"/>
          </a:xfrm>
          <a:prstGeom prst="rect">
            <a:avLst/>
          </a:prstGeom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53CB6283-C154-8EC1-376B-E00886C98C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5088" y="700806"/>
            <a:ext cx="7458073" cy="4563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08D90-47F0-0232-972C-50F341B20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D74B843-57D7-63F3-B04D-47212407DA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4118" y="1825625"/>
            <a:ext cx="10323763" cy="4351338"/>
          </a:xfrm>
        </p:spPr>
      </p:pic>
    </p:spTree>
    <p:extLst>
      <p:ext uri="{BB962C8B-B14F-4D97-AF65-F5344CB8AC3E}">
        <p14:creationId xmlns:p14="http://schemas.microsoft.com/office/powerpoint/2010/main" val="2448682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57DCF-685C-E632-0F0F-4C1E329B8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BCFED9C-D79B-709E-B754-A5A2442486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03937" y="444501"/>
            <a:ext cx="8293813" cy="6244431"/>
          </a:xfrm>
        </p:spPr>
      </p:pic>
      <p:pic>
        <p:nvPicPr>
          <p:cNvPr id="7" name="Voice 001">
            <a:hlinkClick r:id="" action="ppaction://media"/>
            <a:extLst>
              <a:ext uri="{FF2B5EF4-FFF2-40B4-BE49-F238E27FC236}">
                <a16:creationId xmlns:a16="http://schemas.microsoft.com/office/drawing/2014/main" id="{7DA9F93D-22E1-74FD-09F6-CEDA0C814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86281" y="168275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335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</cp:revision>
  <dcterms:created xsi:type="dcterms:W3CDTF">2022-06-10T10:16:29Z</dcterms:created>
  <dcterms:modified xsi:type="dcterms:W3CDTF">2022-06-10T10:23:44Z</dcterms:modified>
</cp:coreProperties>
</file>