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46" r:id="rId4"/>
  </p:sldMasterIdLst>
  <p:sldIdLst>
    <p:sldId id="257" r:id="rId5"/>
    <p:sldId id="263" r:id="rId6"/>
    <p:sldId id="260" r:id="rId7"/>
    <p:sldId id="258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19D0B1-CD4A-472D-91B2-42F90590316C}" v="716" dt="2020-06-21T15:21:47.4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102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35.svg"/><Relationship Id="rId4" Type="http://schemas.openxmlformats.org/officeDocument/2006/relationships/image" Target="../media/image31.svg"/><Relationship Id="rId9" Type="http://schemas.openxmlformats.org/officeDocument/2006/relationships/image" Target="../media/image34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35.svg"/><Relationship Id="rId4" Type="http://schemas.openxmlformats.org/officeDocument/2006/relationships/image" Target="../media/image31.svg"/><Relationship Id="rId9" Type="http://schemas.openxmlformats.org/officeDocument/2006/relationships/image" Target="../media/image34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4F02D5-515A-433C-B5EE-4B03180F097C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8CCC467-DDE0-4227-8D62-55E0223BD4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Manager (Barrister)</a:t>
          </a:r>
        </a:p>
      </dgm:t>
    </dgm:pt>
    <dgm:pt modelId="{22DB3C58-670C-4E22-8701-74D86366333D}" type="parTrans" cxnId="{9B51E541-31D3-4EB9-A0C4-53BEE42EE60F}">
      <dgm:prSet/>
      <dgm:spPr/>
      <dgm:t>
        <a:bodyPr/>
        <a:lstStyle/>
        <a:p>
          <a:endParaRPr lang="en-US"/>
        </a:p>
      </dgm:t>
    </dgm:pt>
    <dgm:pt modelId="{CBCC0ACE-6909-40D4-8848-59D25F5C37A2}" type="sibTrans" cxnId="{9B51E541-31D3-4EB9-A0C4-53BEE42EE60F}">
      <dgm:prSet/>
      <dgm:spPr/>
      <dgm:t>
        <a:bodyPr/>
        <a:lstStyle/>
        <a:p>
          <a:endParaRPr lang="en-US"/>
        </a:p>
      </dgm:t>
    </dgm:pt>
    <dgm:pt modelId="{3CE0987A-54D7-4B6F-92A6-E38C13C6CE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 Partner Law firm</a:t>
          </a:r>
          <a:endParaRPr lang="en-US"/>
        </a:p>
      </dgm:t>
    </dgm:pt>
    <dgm:pt modelId="{37596B8F-8828-46B5-A92F-07BF2C234F46}" type="parTrans" cxnId="{6340B8E8-DB64-4ADE-A799-2CCFC9D81B33}">
      <dgm:prSet/>
      <dgm:spPr/>
      <dgm:t>
        <a:bodyPr/>
        <a:lstStyle/>
        <a:p>
          <a:endParaRPr lang="en-US"/>
        </a:p>
      </dgm:t>
    </dgm:pt>
    <dgm:pt modelId="{6FB5FAA7-EADF-4631-965D-A1523E12FC83}" type="sibTrans" cxnId="{6340B8E8-DB64-4ADE-A799-2CCFC9D81B33}">
      <dgm:prSet/>
      <dgm:spPr/>
      <dgm:t>
        <a:bodyPr/>
        <a:lstStyle/>
        <a:p>
          <a:endParaRPr lang="en-US"/>
        </a:p>
      </dgm:t>
    </dgm:pt>
    <dgm:pt modelId="{099060F1-73FE-44E3-A4B8-9A756C0863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Traditional marketing</a:t>
          </a:r>
          <a:endParaRPr lang="en-US"/>
        </a:p>
      </dgm:t>
    </dgm:pt>
    <dgm:pt modelId="{0750E166-5C5D-401F-84E1-3C65238B31C9}" type="parTrans" cxnId="{65DCBAFC-C09A-49E1-AB72-F03A9BA9641C}">
      <dgm:prSet/>
      <dgm:spPr/>
      <dgm:t>
        <a:bodyPr/>
        <a:lstStyle/>
        <a:p>
          <a:endParaRPr lang="en-US"/>
        </a:p>
      </dgm:t>
    </dgm:pt>
    <dgm:pt modelId="{1EAFD506-89E3-48C2-AE8D-01A6133D9CF0}" type="sibTrans" cxnId="{65DCBAFC-C09A-49E1-AB72-F03A9BA9641C}">
      <dgm:prSet/>
      <dgm:spPr/>
      <dgm:t>
        <a:bodyPr/>
        <a:lstStyle/>
        <a:p>
          <a:endParaRPr lang="en-US"/>
        </a:p>
      </dgm:t>
    </dgm:pt>
    <dgm:pt modelId="{AC5FE1E3-EA48-48BF-B9CB-3F7D76B0FF14}">
      <dgm:prSet/>
      <dgm:spPr/>
      <dgm:t>
        <a:bodyPr/>
        <a:lstStyle/>
        <a:p>
          <a:endParaRPr lang="en-US" b="0"/>
        </a:p>
      </dgm:t>
    </dgm:pt>
    <dgm:pt modelId="{B86FBEC8-B991-4316-9F17-3F36773F4F68}" type="parTrans" cxnId="{EEB07746-29E1-45A0-907F-0D2B45402232}">
      <dgm:prSet/>
      <dgm:spPr/>
      <dgm:t>
        <a:bodyPr/>
        <a:lstStyle/>
        <a:p>
          <a:endParaRPr lang="en-GB"/>
        </a:p>
      </dgm:t>
    </dgm:pt>
    <dgm:pt modelId="{7AAE42B2-B7B7-4DBC-81FE-FAD9D0027FEC}" type="sibTrans" cxnId="{EEB07746-29E1-45A0-907F-0D2B45402232}">
      <dgm:prSet/>
      <dgm:spPr/>
      <dgm:t>
        <a:bodyPr/>
        <a:lstStyle/>
        <a:p>
          <a:endParaRPr lang="en-GB"/>
        </a:p>
      </dgm:t>
    </dgm:pt>
    <dgm:pt modelId="{DDE19B93-6084-4A63-AB46-E6A718945B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Website only</a:t>
          </a:r>
        </a:p>
      </dgm:t>
    </dgm:pt>
    <dgm:pt modelId="{3320D439-325C-4E00-9DE0-B1C3EF794382}" type="sibTrans" cxnId="{BF4E0FE0-2C94-40C0-852F-8F7BD58F8A37}">
      <dgm:prSet/>
      <dgm:spPr/>
      <dgm:t>
        <a:bodyPr/>
        <a:lstStyle/>
        <a:p>
          <a:endParaRPr lang="en-US"/>
        </a:p>
      </dgm:t>
    </dgm:pt>
    <dgm:pt modelId="{EFD1F8E9-23E4-41C3-BCCC-0EB0A757D93E}" type="parTrans" cxnId="{BF4E0FE0-2C94-40C0-852F-8F7BD58F8A37}">
      <dgm:prSet/>
      <dgm:spPr/>
      <dgm:t>
        <a:bodyPr/>
        <a:lstStyle/>
        <a:p>
          <a:endParaRPr lang="en-US"/>
        </a:p>
      </dgm:t>
    </dgm:pt>
    <dgm:pt modelId="{822FB1EF-94DA-46A4-AA96-6A318F5E342C}" type="pres">
      <dgm:prSet presAssocID="{5A4F02D5-515A-433C-B5EE-4B03180F097C}" presName="root" presStyleCnt="0">
        <dgm:presLayoutVars>
          <dgm:dir/>
          <dgm:resizeHandles val="exact"/>
        </dgm:presLayoutVars>
      </dgm:prSet>
      <dgm:spPr/>
    </dgm:pt>
    <dgm:pt modelId="{C7CE76EC-35B7-470F-B68E-C41B1545117D}" type="pres">
      <dgm:prSet presAssocID="{A8CCC467-DDE0-4227-8D62-55E0223BD404}" presName="compNode" presStyleCnt="0"/>
      <dgm:spPr/>
    </dgm:pt>
    <dgm:pt modelId="{E86EB16A-42DB-47D6-A567-E2379B00BE61}" type="pres">
      <dgm:prSet presAssocID="{A8CCC467-DDE0-4227-8D62-55E0223BD40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F7F6E32-B60E-4D3A-A621-51B66C5AD3F8}" type="pres">
      <dgm:prSet presAssocID="{A8CCC467-DDE0-4227-8D62-55E0223BD404}" presName="spaceRect" presStyleCnt="0"/>
      <dgm:spPr/>
    </dgm:pt>
    <dgm:pt modelId="{2391D9A3-73E7-480A-B3BC-466A824BBB83}" type="pres">
      <dgm:prSet presAssocID="{A8CCC467-DDE0-4227-8D62-55E0223BD404}" presName="textRect" presStyleLbl="revTx" presStyleIdx="0" presStyleCnt="4">
        <dgm:presLayoutVars>
          <dgm:chMax val="1"/>
          <dgm:chPref val="1"/>
        </dgm:presLayoutVars>
      </dgm:prSet>
      <dgm:spPr/>
    </dgm:pt>
    <dgm:pt modelId="{31916486-5CAB-42F9-9F99-BAD6710AB4E5}" type="pres">
      <dgm:prSet presAssocID="{CBCC0ACE-6909-40D4-8848-59D25F5C37A2}" presName="sibTrans" presStyleCnt="0"/>
      <dgm:spPr/>
    </dgm:pt>
    <dgm:pt modelId="{C91332FD-9A8E-43FB-8907-73AEBBD70379}" type="pres">
      <dgm:prSet presAssocID="{3CE0987A-54D7-4B6F-92A6-E38C13C6CE46}" presName="compNode" presStyleCnt="0"/>
      <dgm:spPr/>
    </dgm:pt>
    <dgm:pt modelId="{4477331C-551F-492D-ACF1-B92725975680}" type="pres">
      <dgm:prSet presAssocID="{3CE0987A-54D7-4B6F-92A6-E38C13C6CE4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84FDF485-ADC1-4369-B8B8-EEC53FA22E5F}" type="pres">
      <dgm:prSet presAssocID="{3CE0987A-54D7-4B6F-92A6-E38C13C6CE46}" presName="spaceRect" presStyleCnt="0"/>
      <dgm:spPr/>
    </dgm:pt>
    <dgm:pt modelId="{BA7D5F53-2581-4383-91B6-F2D545B0E8C0}" type="pres">
      <dgm:prSet presAssocID="{3CE0987A-54D7-4B6F-92A6-E38C13C6CE46}" presName="textRect" presStyleLbl="revTx" presStyleIdx="1" presStyleCnt="4">
        <dgm:presLayoutVars>
          <dgm:chMax val="1"/>
          <dgm:chPref val="1"/>
        </dgm:presLayoutVars>
      </dgm:prSet>
      <dgm:spPr/>
    </dgm:pt>
    <dgm:pt modelId="{90657333-0536-4E4D-A804-5E01A8C79CC4}" type="pres">
      <dgm:prSet presAssocID="{6FB5FAA7-EADF-4631-965D-A1523E12FC83}" presName="sibTrans" presStyleCnt="0"/>
      <dgm:spPr/>
    </dgm:pt>
    <dgm:pt modelId="{1AEE6119-C917-4101-BC4B-AB5AF8D1B7DB}" type="pres">
      <dgm:prSet presAssocID="{099060F1-73FE-44E3-A4B8-9A756C08631A}" presName="compNode" presStyleCnt="0"/>
      <dgm:spPr/>
    </dgm:pt>
    <dgm:pt modelId="{E5A3789E-F793-4A7B-827F-75FD7D8DB404}" type="pres">
      <dgm:prSet presAssocID="{099060F1-73FE-44E3-A4B8-9A756C08631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497CA1E6-261C-4275-8AE1-E1EB218320D4}" type="pres">
      <dgm:prSet presAssocID="{099060F1-73FE-44E3-A4B8-9A756C08631A}" presName="spaceRect" presStyleCnt="0"/>
      <dgm:spPr/>
    </dgm:pt>
    <dgm:pt modelId="{9BCA4BB9-F59F-4A4E-9CC0-9AF032EDA2E3}" type="pres">
      <dgm:prSet presAssocID="{099060F1-73FE-44E3-A4B8-9A756C08631A}" presName="textRect" presStyleLbl="revTx" presStyleIdx="2" presStyleCnt="4">
        <dgm:presLayoutVars>
          <dgm:chMax val="1"/>
          <dgm:chPref val="1"/>
        </dgm:presLayoutVars>
      </dgm:prSet>
      <dgm:spPr/>
    </dgm:pt>
    <dgm:pt modelId="{54F2C6CA-40CE-4599-9438-8912BE01365A}" type="pres">
      <dgm:prSet presAssocID="{1EAFD506-89E3-48C2-AE8D-01A6133D9CF0}" presName="sibTrans" presStyleCnt="0"/>
      <dgm:spPr/>
    </dgm:pt>
    <dgm:pt modelId="{C8F6772D-C827-4529-8361-06EF049C30BF}" type="pres">
      <dgm:prSet presAssocID="{DDE19B93-6084-4A63-AB46-E6A718945B01}" presName="compNode" presStyleCnt="0"/>
      <dgm:spPr/>
    </dgm:pt>
    <dgm:pt modelId="{9F045AAA-F7EF-428C-AD7D-8F4EA8B5421A}" type="pres">
      <dgm:prSet presAssocID="{DDE19B93-6084-4A63-AB46-E6A718945B0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3863E7E-93F7-4941-9A9E-14B22EFBD528}" type="pres">
      <dgm:prSet presAssocID="{DDE19B93-6084-4A63-AB46-E6A718945B01}" presName="spaceRect" presStyleCnt="0"/>
      <dgm:spPr/>
    </dgm:pt>
    <dgm:pt modelId="{59BF5798-EB03-42B7-86EC-EABE54B53D7E}" type="pres">
      <dgm:prSet presAssocID="{DDE19B93-6084-4A63-AB46-E6A718945B0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862EE31-AB07-4297-ABAF-DEFD4FA15D79}" type="presOf" srcId="{A8CCC467-DDE0-4227-8D62-55E0223BD404}" destId="{2391D9A3-73E7-480A-B3BC-466A824BBB83}" srcOrd="0" destOrd="0" presId="urn:microsoft.com/office/officeart/2018/2/layout/IconLabelList"/>
    <dgm:cxn modelId="{9B51E541-31D3-4EB9-A0C4-53BEE42EE60F}" srcId="{5A4F02D5-515A-433C-B5EE-4B03180F097C}" destId="{A8CCC467-DDE0-4227-8D62-55E0223BD404}" srcOrd="0" destOrd="0" parTransId="{22DB3C58-670C-4E22-8701-74D86366333D}" sibTransId="{CBCC0ACE-6909-40D4-8848-59D25F5C37A2}"/>
    <dgm:cxn modelId="{EEB07746-29E1-45A0-907F-0D2B45402232}" srcId="{A8CCC467-DDE0-4227-8D62-55E0223BD404}" destId="{AC5FE1E3-EA48-48BF-B9CB-3F7D76B0FF14}" srcOrd="0" destOrd="0" parTransId="{B86FBEC8-B991-4316-9F17-3F36773F4F68}" sibTransId="{7AAE42B2-B7B7-4DBC-81FE-FAD9D0027FEC}"/>
    <dgm:cxn modelId="{4CD0C446-90D8-4C0A-B71F-05A45BE1D269}" type="presOf" srcId="{DDE19B93-6084-4A63-AB46-E6A718945B01}" destId="{59BF5798-EB03-42B7-86EC-EABE54B53D7E}" srcOrd="0" destOrd="0" presId="urn:microsoft.com/office/officeart/2018/2/layout/IconLabelList"/>
    <dgm:cxn modelId="{837EC168-5C1E-4FDA-AD19-628E150DDEBF}" type="presOf" srcId="{5A4F02D5-515A-433C-B5EE-4B03180F097C}" destId="{822FB1EF-94DA-46A4-AA96-6A318F5E342C}" srcOrd="0" destOrd="0" presId="urn:microsoft.com/office/officeart/2018/2/layout/IconLabelList"/>
    <dgm:cxn modelId="{87930E86-54B8-4107-B449-148C26032F93}" type="presOf" srcId="{099060F1-73FE-44E3-A4B8-9A756C08631A}" destId="{9BCA4BB9-F59F-4A4E-9CC0-9AF032EDA2E3}" srcOrd="0" destOrd="0" presId="urn:microsoft.com/office/officeart/2018/2/layout/IconLabelList"/>
    <dgm:cxn modelId="{509CB8AD-0FC9-4A73-BFCF-E0ABAE56B014}" type="presOf" srcId="{3CE0987A-54D7-4B6F-92A6-E38C13C6CE46}" destId="{BA7D5F53-2581-4383-91B6-F2D545B0E8C0}" srcOrd="0" destOrd="0" presId="urn:microsoft.com/office/officeart/2018/2/layout/IconLabelList"/>
    <dgm:cxn modelId="{BF4E0FE0-2C94-40C0-852F-8F7BD58F8A37}" srcId="{5A4F02D5-515A-433C-B5EE-4B03180F097C}" destId="{DDE19B93-6084-4A63-AB46-E6A718945B01}" srcOrd="3" destOrd="0" parTransId="{EFD1F8E9-23E4-41C3-BCCC-0EB0A757D93E}" sibTransId="{3320D439-325C-4E00-9DE0-B1C3EF794382}"/>
    <dgm:cxn modelId="{6340B8E8-DB64-4ADE-A799-2CCFC9D81B33}" srcId="{5A4F02D5-515A-433C-B5EE-4B03180F097C}" destId="{3CE0987A-54D7-4B6F-92A6-E38C13C6CE46}" srcOrd="1" destOrd="0" parTransId="{37596B8F-8828-46B5-A92F-07BF2C234F46}" sibTransId="{6FB5FAA7-EADF-4631-965D-A1523E12FC83}"/>
    <dgm:cxn modelId="{65DCBAFC-C09A-49E1-AB72-F03A9BA9641C}" srcId="{5A4F02D5-515A-433C-B5EE-4B03180F097C}" destId="{099060F1-73FE-44E3-A4B8-9A756C08631A}" srcOrd="2" destOrd="0" parTransId="{0750E166-5C5D-401F-84E1-3C65238B31C9}" sibTransId="{1EAFD506-89E3-48C2-AE8D-01A6133D9CF0}"/>
    <dgm:cxn modelId="{D8CF580C-974B-4D66-91B9-1821AB1E36C3}" type="presParOf" srcId="{822FB1EF-94DA-46A4-AA96-6A318F5E342C}" destId="{C7CE76EC-35B7-470F-B68E-C41B1545117D}" srcOrd="0" destOrd="0" presId="urn:microsoft.com/office/officeart/2018/2/layout/IconLabelList"/>
    <dgm:cxn modelId="{9291AA55-88F3-4E27-A758-8332AB2A4B35}" type="presParOf" srcId="{C7CE76EC-35B7-470F-B68E-C41B1545117D}" destId="{E86EB16A-42DB-47D6-A567-E2379B00BE61}" srcOrd="0" destOrd="0" presId="urn:microsoft.com/office/officeart/2018/2/layout/IconLabelList"/>
    <dgm:cxn modelId="{8FC4FF7C-9C45-4BF6-8CA6-759747290E23}" type="presParOf" srcId="{C7CE76EC-35B7-470F-B68E-C41B1545117D}" destId="{AF7F6E32-B60E-4D3A-A621-51B66C5AD3F8}" srcOrd="1" destOrd="0" presId="urn:microsoft.com/office/officeart/2018/2/layout/IconLabelList"/>
    <dgm:cxn modelId="{5531736A-D0C0-4980-BE42-8833EAB13582}" type="presParOf" srcId="{C7CE76EC-35B7-470F-B68E-C41B1545117D}" destId="{2391D9A3-73E7-480A-B3BC-466A824BBB83}" srcOrd="2" destOrd="0" presId="urn:microsoft.com/office/officeart/2018/2/layout/IconLabelList"/>
    <dgm:cxn modelId="{B2A99937-E041-4960-B090-47EAF28C6D6B}" type="presParOf" srcId="{822FB1EF-94DA-46A4-AA96-6A318F5E342C}" destId="{31916486-5CAB-42F9-9F99-BAD6710AB4E5}" srcOrd="1" destOrd="0" presId="urn:microsoft.com/office/officeart/2018/2/layout/IconLabelList"/>
    <dgm:cxn modelId="{0EFB767C-EEEC-462E-B908-E593C6B17C2E}" type="presParOf" srcId="{822FB1EF-94DA-46A4-AA96-6A318F5E342C}" destId="{C91332FD-9A8E-43FB-8907-73AEBBD70379}" srcOrd="2" destOrd="0" presId="urn:microsoft.com/office/officeart/2018/2/layout/IconLabelList"/>
    <dgm:cxn modelId="{45553794-2278-47B2-A1A8-788EE1460127}" type="presParOf" srcId="{C91332FD-9A8E-43FB-8907-73AEBBD70379}" destId="{4477331C-551F-492D-ACF1-B92725975680}" srcOrd="0" destOrd="0" presId="urn:microsoft.com/office/officeart/2018/2/layout/IconLabelList"/>
    <dgm:cxn modelId="{BAC9E90A-8C66-45EA-9E62-D0E4D68B4DA1}" type="presParOf" srcId="{C91332FD-9A8E-43FB-8907-73AEBBD70379}" destId="{84FDF485-ADC1-4369-B8B8-EEC53FA22E5F}" srcOrd="1" destOrd="0" presId="urn:microsoft.com/office/officeart/2018/2/layout/IconLabelList"/>
    <dgm:cxn modelId="{3702FD58-AA32-4652-920C-5B0D6DDC15DE}" type="presParOf" srcId="{C91332FD-9A8E-43FB-8907-73AEBBD70379}" destId="{BA7D5F53-2581-4383-91B6-F2D545B0E8C0}" srcOrd="2" destOrd="0" presId="urn:microsoft.com/office/officeart/2018/2/layout/IconLabelList"/>
    <dgm:cxn modelId="{87D36B84-FF6D-4F1B-BF7E-1EFA82602946}" type="presParOf" srcId="{822FB1EF-94DA-46A4-AA96-6A318F5E342C}" destId="{90657333-0536-4E4D-A804-5E01A8C79CC4}" srcOrd="3" destOrd="0" presId="urn:microsoft.com/office/officeart/2018/2/layout/IconLabelList"/>
    <dgm:cxn modelId="{F3FA62DA-093F-4D8A-AA72-214213DB2D6E}" type="presParOf" srcId="{822FB1EF-94DA-46A4-AA96-6A318F5E342C}" destId="{1AEE6119-C917-4101-BC4B-AB5AF8D1B7DB}" srcOrd="4" destOrd="0" presId="urn:microsoft.com/office/officeart/2018/2/layout/IconLabelList"/>
    <dgm:cxn modelId="{D0F962AC-266A-4356-9C41-1FFB6BEDC210}" type="presParOf" srcId="{1AEE6119-C917-4101-BC4B-AB5AF8D1B7DB}" destId="{E5A3789E-F793-4A7B-827F-75FD7D8DB404}" srcOrd="0" destOrd="0" presId="urn:microsoft.com/office/officeart/2018/2/layout/IconLabelList"/>
    <dgm:cxn modelId="{AC010D49-AA51-4D54-AEFB-8810A0B49636}" type="presParOf" srcId="{1AEE6119-C917-4101-BC4B-AB5AF8D1B7DB}" destId="{497CA1E6-261C-4275-8AE1-E1EB218320D4}" srcOrd="1" destOrd="0" presId="urn:microsoft.com/office/officeart/2018/2/layout/IconLabelList"/>
    <dgm:cxn modelId="{A339F2D9-020D-423F-8E08-5C4557D7ADC5}" type="presParOf" srcId="{1AEE6119-C917-4101-BC4B-AB5AF8D1B7DB}" destId="{9BCA4BB9-F59F-4A4E-9CC0-9AF032EDA2E3}" srcOrd="2" destOrd="0" presId="urn:microsoft.com/office/officeart/2018/2/layout/IconLabelList"/>
    <dgm:cxn modelId="{1AE78685-3BFE-43AA-9EBB-3B770FFECA17}" type="presParOf" srcId="{822FB1EF-94DA-46A4-AA96-6A318F5E342C}" destId="{54F2C6CA-40CE-4599-9438-8912BE01365A}" srcOrd="5" destOrd="0" presId="urn:microsoft.com/office/officeart/2018/2/layout/IconLabelList"/>
    <dgm:cxn modelId="{6B6546A1-7316-43C2-965A-3FE0F73E2AC5}" type="presParOf" srcId="{822FB1EF-94DA-46A4-AA96-6A318F5E342C}" destId="{C8F6772D-C827-4529-8361-06EF049C30BF}" srcOrd="6" destOrd="0" presId="urn:microsoft.com/office/officeart/2018/2/layout/IconLabelList"/>
    <dgm:cxn modelId="{C562FEAC-3794-4E55-968C-427A1EBE2F18}" type="presParOf" srcId="{C8F6772D-C827-4529-8361-06EF049C30BF}" destId="{9F045AAA-F7EF-428C-AD7D-8F4EA8B5421A}" srcOrd="0" destOrd="0" presId="urn:microsoft.com/office/officeart/2018/2/layout/IconLabelList"/>
    <dgm:cxn modelId="{2E9257CE-FD11-4939-AE18-69AA3279E319}" type="presParOf" srcId="{C8F6772D-C827-4529-8361-06EF049C30BF}" destId="{93863E7E-93F7-4941-9A9E-14B22EFBD528}" srcOrd="1" destOrd="0" presId="urn:microsoft.com/office/officeart/2018/2/layout/IconLabelList"/>
    <dgm:cxn modelId="{477A2790-9503-4AF6-8FA7-78B40FCBF3DB}" type="presParOf" srcId="{C8F6772D-C827-4529-8361-06EF049C30BF}" destId="{59BF5798-EB03-42B7-86EC-EABE54B53D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68F0F5-BA89-4508-A29E-A0636F2ECF1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73B71DD-41D2-4CF6-AB94-F00CC80412D1}">
      <dgm:prSet/>
      <dgm:spPr/>
      <dgm:t>
        <a:bodyPr/>
        <a:lstStyle/>
        <a:p>
          <a:r>
            <a:rPr lang="en-GB" dirty="0"/>
            <a:t>-  is the fastest-growing form of direct marketing</a:t>
          </a:r>
          <a:endParaRPr lang="en-US" dirty="0"/>
        </a:p>
      </dgm:t>
    </dgm:pt>
    <dgm:pt modelId="{D371D3B7-67BE-47BA-B8EF-9ECF3E96360A}" type="parTrans" cxnId="{18EE0073-C88A-438C-BC75-CE9EDC056C6C}">
      <dgm:prSet/>
      <dgm:spPr/>
      <dgm:t>
        <a:bodyPr/>
        <a:lstStyle/>
        <a:p>
          <a:endParaRPr lang="en-US"/>
        </a:p>
      </dgm:t>
    </dgm:pt>
    <dgm:pt modelId="{95FEF6BA-9B63-452E-96CC-2864A59B9011}" type="sibTrans" cxnId="{18EE0073-C88A-438C-BC75-CE9EDC056C6C}">
      <dgm:prSet/>
      <dgm:spPr/>
      <dgm:t>
        <a:bodyPr/>
        <a:lstStyle/>
        <a:p>
          <a:endParaRPr lang="en-US"/>
        </a:p>
      </dgm:t>
    </dgm:pt>
    <dgm:pt modelId="{8CFDB481-2327-4DC9-835D-068E89D9D961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dirty="0"/>
            <a:t>-  87% OF UK adults went online in 2019, 45 million people used social media</a:t>
          </a:r>
        </a:p>
        <a:p>
          <a:r>
            <a:rPr lang="en-GB" dirty="0"/>
            <a:t>- directly engages consumers anywhere, anytime via their computers, smartphones, tablets</a:t>
          </a:r>
          <a:endParaRPr lang="en-US" dirty="0"/>
        </a:p>
      </dgm:t>
    </dgm:pt>
    <dgm:pt modelId="{6F0A0B52-1D6A-4431-AA51-A6DF0987069D}" type="parTrans" cxnId="{05053C92-9262-4BEA-AC33-87700D69C60C}">
      <dgm:prSet/>
      <dgm:spPr/>
      <dgm:t>
        <a:bodyPr/>
        <a:lstStyle/>
        <a:p>
          <a:endParaRPr lang="en-US"/>
        </a:p>
      </dgm:t>
    </dgm:pt>
    <dgm:pt modelId="{46D1E013-D9CB-4B8B-98B2-9DC55C2C43A6}" type="sibTrans" cxnId="{05053C92-9262-4BEA-AC33-87700D69C60C}">
      <dgm:prSet/>
      <dgm:spPr/>
      <dgm:t>
        <a:bodyPr/>
        <a:lstStyle/>
        <a:p>
          <a:endParaRPr lang="en-US"/>
        </a:p>
      </dgm:t>
    </dgm:pt>
    <dgm:pt modelId="{55275FF0-33D4-4FD2-A46A-1504025507C7}" type="pres">
      <dgm:prSet presAssocID="{9D68F0F5-BA89-4508-A29E-A0636F2ECF15}" presName="root" presStyleCnt="0">
        <dgm:presLayoutVars>
          <dgm:dir/>
          <dgm:resizeHandles val="exact"/>
        </dgm:presLayoutVars>
      </dgm:prSet>
      <dgm:spPr/>
    </dgm:pt>
    <dgm:pt modelId="{3E26CBE9-61A3-474D-8CB7-C7DE5AB99907}" type="pres">
      <dgm:prSet presAssocID="{273B71DD-41D2-4CF6-AB94-F00CC80412D1}" presName="compNode" presStyleCnt="0"/>
      <dgm:spPr/>
    </dgm:pt>
    <dgm:pt modelId="{215631D1-D30A-49E1-8D07-A2757528B7B6}" type="pres">
      <dgm:prSet presAssocID="{273B71DD-41D2-4CF6-AB94-F00CC80412D1}" presName="bgRect" presStyleLbl="bgShp" presStyleIdx="0" presStyleCnt="2"/>
      <dgm:spPr>
        <a:solidFill>
          <a:schemeClr val="accent1">
            <a:lumMod val="20000"/>
            <a:lumOff val="80000"/>
          </a:schemeClr>
        </a:solidFill>
      </dgm:spPr>
    </dgm:pt>
    <dgm:pt modelId="{76C354E7-1583-426D-9F94-C32652993CC3}" type="pres">
      <dgm:prSet presAssocID="{273B71DD-41D2-4CF6-AB94-F00CC80412D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0016A60-C32D-4C53-8B2A-18AA6905A0EA}" type="pres">
      <dgm:prSet presAssocID="{273B71DD-41D2-4CF6-AB94-F00CC80412D1}" presName="spaceRect" presStyleCnt="0"/>
      <dgm:spPr/>
    </dgm:pt>
    <dgm:pt modelId="{B0507769-80E3-4EE7-A64D-187FA6441412}" type="pres">
      <dgm:prSet presAssocID="{273B71DD-41D2-4CF6-AB94-F00CC80412D1}" presName="parTx" presStyleLbl="revTx" presStyleIdx="0" presStyleCnt="2">
        <dgm:presLayoutVars>
          <dgm:chMax val="0"/>
          <dgm:chPref val="0"/>
        </dgm:presLayoutVars>
      </dgm:prSet>
      <dgm:spPr/>
    </dgm:pt>
    <dgm:pt modelId="{D97A8FC9-BBCA-4396-97CD-73A2F98264A1}" type="pres">
      <dgm:prSet presAssocID="{95FEF6BA-9B63-452E-96CC-2864A59B9011}" presName="sibTrans" presStyleCnt="0"/>
      <dgm:spPr/>
    </dgm:pt>
    <dgm:pt modelId="{6503A411-E34A-400D-9ACE-4072241EA8EB}" type="pres">
      <dgm:prSet presAssocID="{8CFDB481-2327-4DC9-835D-068E89D9D961}" presName="compNode" presStyleCnt="0"/>
      <dgm:spPr/>
    </dgm:pt>
    <dgm:pt modelId="{CC3E1548-33F4-49B9-BEE0-7A731F0751CE}" type="pres">
      <dgm:prSet presAssocID="{8CFDB481-2327-4DC9-835D-068E89D9D961}" presName="bgRect" presStyleLbl="bgShp" presStyleIdx="1" presStyleCnt="2"/>
      <dgm:spPr>
        <a:solidFill>
          <a:schemeClr val="accent1">
            <a:lumMod val="20000"/>
            <a:lumOff val="80000"/>
          </a:schemeClr>
        </a:solidFill>
      </dgm:spPr>
    </dgm:pt>
    <dgm:pt modelId="{C125D728-C9E7-4AED-9849-6BD0A8047026}" type="pres">
      <dgm:prSet presAssocID="{8CFDB481-2327-4DC9-835D-068E89D9D96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87D583DD-27E8-465B-9A5F-C8D685FAC40E}" type="pres">
      <dgm:prSet presAssocID="{8CFDB481-2327-4DC9-835D-068E89D9D961}" presName="spaceRect" presStyleCnt="0"/>
      <dgm:spPr/>
    </dgm:pt>
    <dgm:pt modelId="{C1B28717-A37D-4D08-821F-60373D06BC05}" type="pres">
      <dgm:prSet presAssocID="{8CFDB481-2327-4DC9-835D-068E89D9D96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24F8C3F-649D-4195-8483-B736379F4F66}" type="presOf" srcId="{273B71DD-41D2-4CF6-AB94-F00CC80412D1}" destId="{B0507769-80E3-4EE7-A64D-187FA6441412}" srcOrd="0" destOrd="0" presId="urn:microsoft.com/office/officeart/2018/2/layout/IconVerticalSolidList"/>
    <dgm:cxn modelId="{5A448B6D-00DA-429D-8098-8B5F74004893}" type="presOf" srcId="{9D68F0F5-BA89-4508-A29E-A0636F2ECF15}" destId="{55275FF0-33D4-4FD2-A46A-1504025507C7}" srcOrd="0" destOrd="0" presId="urn:microsoft.com/office/officeart/2018/2/layout/IconVerticalSolidList"/>
    <dgm:cxn modelId="{18EE0073-C88A-438C-BC75-CE9EDC056C6C}" srcId="{9D68F0F5-BA89-4508-A29E-A0636F2ECF15}" destId="{273B71DD-41D2-4CF6-AB94-F00CC80412D1}" srcOrd="0" destOrd="0" parTransId="{D371D3B7-67BE-47BA-B8EF-9ECF3E96360A}" sibTransId="{95FEF6BA-9B63-452E-96CC-2864A59B9011}"/>
    <dgm:cxn modelId="{05053C92-9262-4BEA-AC33-87700D69C60C}" srcId="{9D68F0F5-BA89-4508-A29E-A0636F2ECF15}" destId="{8CFDB481-2327-4DC9-835D-068E89D9D961}" srcOrd="1" destOrd="0" parTransId="{6F0A0B52-1D6A-4431-AA51-A6DF0987069D}" sibTransId="{46D1E013-D9CB-4B8B-98B2-9DC55C2C43A6}"/>
    <dgm:cxn modelId="{C00E03D8-4E18-43B1-9CAC-D47A49B9FED2}" type="presOf" srcId="{8CFDB481-2327-4DC9-835D-068E89D9D961}" destId="{C1B28717-A37D-4D08-821F-60373D06BC05}" srcOrd="0" destOrd="0" presId="urn:microsoft.com/office/officeart/2018/2/layout/IconVerticalSolidList"/>
    <dgm:cxn modelId="{5C84E761-933A-4085-BDB5-2D047C7DC350}" type="presParOf" srcId="{55275FF0-33D4-4FD2-A46A-1504025507C7}" destId="{3E26CBE9-61A3-474D-8CB7-C7DE5AB99907}" srcOrd="0" destOrd="0" presId="urn:microsoft.com/office/officeart/2018/2/layout/IconVerticalSolidList"/>
    <dgm:cxn modelId="{A0AEBA8E-BAA8-4AC1-A330-D4912D457431}" type="presParOf" srcId="{3E26CBE9-61A3-474D-8CB7-C7DE5AB99907}" destId="{215631D1-D30A-49E1-8D07-A2757528B7B6}" srcOrd="0" destOrd="0" presId="urn:microsoft.com/office/officeart/2018/2/layout/IconVerticalSolidList"/>
    <dgm:cxn modelId="{BEEA15BF-262A-4133-9BAD-DE846087D3FC}" type="presParOf" srcId="{3E26CBE9-61A3-474D-8CB7-C7DE5AB99907}" destId="{76C354E7-1583-426D-9F94-C32652993CC3}" srcOrd="1" destOrd="0" presId="urn:microsoft.com/office/officeart/2018/2/layout/IconVerticalSolidList"/>
    <dgm:cxn modelId="{FE7CEB97-3AB2-4C45-ABE7-62B397367CF7}" type="presParOf" srcId="{3E26CBE9-61A3-474D-8CB7-C7DE5AB99907}" destId="{00016A60-C32D-4C53-8B2A-18AA6905A0EA}" srcOrd="2" destOrd="0" presId="urn:microsoft.com/office/officeart/2018/2/layout/IconVerticalSolidList"/>
    <dgm:cxn modelId="{16ACA52C-2410-4E24-9911-1C57CE5D82EE}" type="presParOf" srcId="{3E26CBE9-61A3-474D-8CB7-C7DE5AB99907}" destId="{B0507769-80E3-4EE7-A64D-187FA6441412}" srcOrd="3" destOrd="0" presId="urn:microsoft.com/office/officeart/2018/2/layout/IconVerticalSolidList"/>
    <dgm:cxn modelId="{85E48B0C-42D2-4991-A67C-22F87239A981}" type="presParOf" srcId="{55275FF0-33D4-4FD2-A46A-1504025507C7}" destId="{D97A8FC9-BBCA-4396-97CD-73A2F98264A1}" srcOrd="1" destOrd="0" presId="urn:microsoft.com/office/officeart/2018/2/layout/IconVerticalSolidList"/>
    <dgm:cxn modelId="{25E44B9A-6573-4716-A833-D83664CB3A96}" type="presParOf" srcId="{55275FF0-33D4-4FD2-A46A-1504025507C7}" destId="{6503A411-E34A-400D-9ACE-4072241EA8EB}" srcOrd="2" destOrd="0" presId="urn:microsoft.com/office/officeart/2018/2/layout/IconVerticalSolidList"/>
    <dgm:cxn modelId="{06134E8C-C17B-4259-BC8D-42E9E8523F35}" type="presParOf" srcId="{6503A411-E34A-400D-9ACE-4072241EA8EB}" destId="{CC3E1548-33F4-49B9-BEE0-7A731F0751CE}" srcOrd="0" destOrd="0" presId="urn:microsoft.com/office/officeart/2018/2/layout/IconVerticalSolidList"/>
    <dgm:cxn modelId="{E47BA9C1-5DB2-460D-9CA2-E7126D4CE6AE}" type="presParOf" srcId="{6503A411-E34A-400D-9ACE-4072241EA8EB}" destId="{C125D728-C9E7-4AED-9849-6BD0A8047026}" srcOrd="1" destOrd="0" presId="urn:microsoft.com/office/officeart/2018/2/layout/IconVerticalSolidList"/>
    <dgm:cxn modelId="{FA1BBA83-E8FD-4C52-AEF1-84CB4026DD29}" type="presParOf" srcId="{6503A411-E34A-400D-9ACE-4072241EA8EB}" destId="{87D583DD-27E8-465B-9A5F-C8D685FAC40E}" srcOrd="2" destOrd="0" presId="urn:microsoft.com/office/officeart/2018/2/layout/IconVerticalSolidList"/>
    <dgm:cxn modelId="{7841CFE4-DB08-40C8-858C-7AB60958B6B2}" type="presParOf" srcId="{6503A411-E34A-400D-9ACE-4072241EA8EB}" destId="{C1B28717-A37D-4D08-821F-60373D06BC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6473DE-13A3-4D42-AA20-558DCC81C2A1}" type="doc">
      <dgm:prSet loTypeId="urn:microsoft.com/office/officeart/2018/2/layout/IconCircle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60717E8-76F5-462A-8CFD-FE182DCF1E9E}">
      <dgm:prSet/>
      <dgm:spPr/>
      <dgm:t>
        <a:bodyPr/>
        <a:lstStyle/>
        <a:p>
          <a:r>
            <a:rPr lang="en-GB"/>
            <a:t>opportunities of social media to reach a wider audience</a:t>
          </a:r>
          <a:endParaRPr lang="en-US"/>
        </a:p>
      </dgm:t>
    </dgm:pt>
    <dgm:pt modelId="{6A13CF09-7969-423B-8795-167599E5B0F9}" type="parTrans" cxnId="{11F3CC2F-56BA-4E11-AECF-AF9E74DD7F45}">
      <dgm:prSet/>
      <dgm:spPr/>
      <dgm:t>
        <a:bodyPr/>
        <a:lstStyle/>
        <a:p>
          <a:endParaRPr lang="en-US"/>
        </a:p>
      </dgm:t>
    </dgm:pt>
    <dgm:pt modelId="{C8BB2A4E-FC83-4074-AF7B-D56F39795AD5}" type="sibTrans" cxnId="{11F3CC2F-56BA-4E11-AECF-AF9E74DD7F45}">
      <dgm:prSet/>
      <dgm:spPr/>
      <dgm:t>
        <a:bodyPr/>
        <a:lstStyle/>
        <a:p>
          <a:endParaRPr lang="en-US"/>
        </a:p>
      </dgm:t>
    </dgm:pt>
    <dgm:pt modelId="{4AA954B5-9106-42D1-B408-3C1865E015D7}">
      <dgm:prSet/>
      <dgm:spPr/>
      <dgm:t>
        <a:bodyPr/>
        <a:lstStyle/>
        <a:p>
          <a:r>
            <a:rPr lang="en-GB"/>
            <a:t>used to reach customers anytime, anywhere with marketing content</a:t>
          </a:r>
          <a:endParaRPr lang="en-US"/>
        </a:p>
      </dgm:t>
    </dgm:pt>
    <dgm:pt modelId="{B60C9C8B-7407-4C83-A09F-6053890E9033}" type="parTrans" cxnId="{35FEE4A3-1A6D-43D7-9718-ECCD589A83F9}">
      <dgm:prSet/>
      <dgm:spPr/>
      <dgm:t>
        <a:bodyPr/>
        <a:lstStyle/>
        <a:p>
          <a:endParaRPr lang="en-US"/>
        </a:p>
      </dgm:t>
    </dgm:pt>
    <dgm:pt modelId="{D7982D6B-04FF-42DC-B09F-CD07F8F3C943}" type="sibTrans" cxnId="{35FEE4A3-1A6D-43D7-9718-ECCD589A83F9}">
      <dgm:prSet/>
      <dgm:spPr/>
      <dgm:t>
        <a:bodyPr/>
        <a:lstStyle/>
        <a:p>
          <a:endParaRPr lang="en-US"/>
        </a:p>
      </dgm:t>
    </dgm:pt>
    <dgm:pt modelId="{95BF0E5B-73FA-4FED-B849-984ACC5B6D30}">
      <dgm:prSet/>
      <dgm:spPr/>
      <dgm:t>
        <a:bodyPr/>
        <a:lstStyle/>
        <a:p>
          <a:r>
            <a:rPr lang="en-GB" dirty="0"/>
            <a:t>especially well suited for creating customer engagement.</a:t>
          </a:r>
          <a:endParaRPr lang="en-US" dirty="0"/>
        </a:p>
      </dgm:t>
    </dgm:pt>
    <dgm:pt modelId="{F9BC5832-FAB0-48A6-A55B-B71E6936C130}" type="parTrans" cxnId="{1FE05107-BEB2-44EF-B46E-355414129E44}">
      <dgm:prSet/>
      <dgm:spPr/>
      <dgm:t>
        <a:bodyPr/>
        <a:lstStyle/>
        <a:p>
          <a:endParaRPr lang="en-US"/>
        </a:p>
      </dgm:t>
    </dgm:pt>
    <dgm:pt modelId="{53385A07-CA65-495A-B67E-38A76DB7F0D8}" type="sibTrans" cxnId="{1FE05107-BEB2-44EF-B46E-355414129E44}">
      <dgm:prSet/>
      <dgm:spPr/>
      <dgm:t>
        <a:bodyPr/>
        <a:lstStyle/>
        <a:p>
          <a:endParaRPr lang="en-US"/>
        </a:p>
      </dgm:t>
    </dgm:pt>
    <dgm:pt modelId="{FB214B60-CFFE-494D-99ED-BC1F6C27F0C8}">
      <dgm:prSet/>
      <dgm:spPr/>
      <dgm:t>
        <a:bodyPr/>
        <a:lstStyle/>
        <a:p>
          <a:r>
            <a:rPr lang="en-GB"/>
            <a:t>usage has caused a surge in real-time marketing</a:t>
          </a:r>
          <a:endParaRPr lang="en-US"/>
        </a:p>
      </dgm:t>
    </dgm:pt>
    <dgm:pt modelId="{079D8B15-3631-4E64-BDEB-2200C7F02207}" type="parTrans" cxnId="{2B6FAFB2-A62A-4E82-8DEE-1DF4568EB824}">
      <dgm:prSet/>
      <dgm:spPr/>
      <dgm:t>
        <a:bodyPr/>
        <a:lstStyle/>
        <a:p>
          <a:endParaRPr lang="en-US"/>
        </a:p>
      </dgm:t>
    </dgm:pt>
    <dgm:pt modelId="{48BC5B3A-EE79-4A6C-BCD7-4EC7A314E36A}" type="sibTrans" cxnId="{2B6FAFB2-A62A-4E82-8DEE-1DF4568EB824}">
      <dgm:prSet/>
      <dgm:spPr/>
      <dgm:t>
        <a:bodyPr/>
        <a:lstStyle/>
        <a:p>
          <a:endParaRPr lang="en-US"/>
        </a:p>
      </dgm:t>
    </dgm:pt>
    <dgm:pt modelId="{4E34FF73-C5E7-44B0-BE73-7326426C425C}">
      <dgm:prSet/>
      <dgm:spPr/>
      <dgm:t>
        <a:bodyPr/>
        <a:lstStyle/>
        <a:p>
          <a:r>
            <a:rPr lang="en-GB"/>
            <a:t>can be very cost-effective</a:t>
          </a:r>
          <a:endParaRPr lang="en-US"/>
        </a:p>
      </dgm:t>
    </dgm:pt>
    <dgm:pt modelId="{92B14D3B-FD60-47AC-93C1-D93398D115E1}" type="parTrans" cxnId="{6D86E4DB-F9D0-4BDC-B58A-DA9A2F4F2CE7}">
      <dgm:prSet/>
      <dgm:spPr/>
      <dgm:t>
        <a:bodyPr/>
        <a:lstStyle/>
        <a:p>
          <a:endParaRPr lang="en-US"/>
        </a:p>
      </dgm:t>
    </dgm:pt>
    <dgm:pt modelId="{5B734EC0-6E50-4F85-AA54-47921854C596}" type="sibTrans" cxnId="{6D86E4DB-F9D0-4BDC-B58A-DA9A2F4F2CE7}">
      <dgm:prSet/>
      <dgm:spPr/>
      <dgm:t>
        <a:bodyPr/>
        <a:lstStyle/>
        <a:p>
          <a:endParaRPr lang="en-US"/>
        </a:p>
      </dgm:t>
    </dgm:pt>
    <dgm:pt modelId="{1ADCA363-D578-409D-B807-15EC457A572C}" type="pres">
      <dgm:prSet presAssocID="{C76473DE-13A3-4D42-AA20-558DCC81C2A1}" presName="root" presStyleCnt="0">
        <dgm:presLayoutVars>
          <dgm:dir/>
          <dgm:resizeHandles val="exact"/>
        </dgm:presLayoutVars>
      </dgm:prSet>
      <dgm:spPr/>
    </dgm:pt>
    <dgm:pt modelId="{25145E5B-7726-43B3-A927-3FF71B7C06CF}" type="pres">
      <dgm:prSet presAssocID="{C76473DE-13A3-4D42-AA20-558DCC81C2A1}" presName="container" presStyleCnt="0">
        <dgm:presLayoutVars>
          <dgm:dir/>
          <dgm:resizeHandles val="exact"/>
        </dgm:presLayoutVars>
      </dgm:prSet>
      <dgm:spPr/>
    </dgm:pt>
    <dgm:pt modelId="{FEF361A0-A3DE-48B8-A001-AC73F58CEAAC}" type="pres">
      <dgm:prSet presAssocID="{D60717E8-76F5-462A-8CFD-FE182DCF1E9E}" presName="compNode" presStyleCnt="0"/>
      <dgm:spPr/>
    </dgm:pt>
    <dgm:pt modelId="{7BD62FDB-B163-4F68-A61A-60F3CD901E1E}" type="pres">
      <dgm:prSet presAssocID="{D60717E8-76F5-462A-8CFD-FE182DCF1E9E}" presName="iconBgRect" presStyleLbl="bgShp" presStyleIdx="0" presStyleCnt="5"/>
      <dgm:spPr/>
    </dgm:pt>
    <dgm:pt modelId="{D3B8060F-7D06-4A28-A58E-971B10FB584F}" type="pres">
      <dgm:prSet presAssocID="{D60717E8-76F5-462A-8CFD-FE182DCF1E9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A433BC2-FB62-438A-B327-3CCB9E6B8B0F}" type="pres">
      <dgm:prSet presAssocID="{D60717E8-76F5-462A-8CFD-FE182DCF1E9E}" presName="spaceRect" presStyleCnt="0"/>
      <dgm:spPr/>
    </dgm:pt>
    <dgm:pt modelId="{A08A7696-4760-4288-9A1A-7F7EA8A434D4}" type="pres">
      <dgm:prSet presAssocID="{D60717E8-76F5-462A-8CFD-FE182DCF1E9E}" presName="textRect" presStyleLbl="revTx" presStyleIdx="0" presStyleCnt="5">
        <dgm:presLayoutVars>
          <dgm:chMax val="1"/>
          <dgm:chPref val="1"/>
        </dgm:presLayoutVars>
      </dgm:prSet>
      <dgm:spPr/>
    </dgm:pt>
    <dgm:pt modelId="{6536F820-BFE1-42C2-A81D-0253A566AC55}" type="pres">
      <dgm:prSet presAssocID="{C8BB2A4E-FC83-4074-AF7B-D56F39795AD5}" presName="sibTrans" presStyleLbl="sibTrans2D1" presStyleIdx="0" presStyleCnt="0"/>
      <dgm:spPr/>
    </dgm:pt>
    <dgm:pt modelId="{F269AE50-BA18-4CC9-9FC7-9F2AF263193A}" type="pres">
      <dgm:prSet presAssocID="{4AA954B5-9106-42D1-B408-3C1865E015D7}" presName="compNode" presStyleCnt="0"/>
      <dgm:spPr/>
    </dgm:pt>
    <dgm:pt modelId="{DB6A8B73-DA80-449E-93F1-A19F1D0C775E}" type="pres">
      <dgm:prSet presAssocID="{4AA954B5-9106-42D1-B408-3C1865E015D7}" presName="iconBgRect" presStyleLbl="bgShp" presStyleIdx="1" presStyleCnt="5"/>
      <dgm:spPr/>
    </dgm:pt>
    <dgm:pt modelId="{620648FD-0076-4A65-A407-E437C4FB83FD}" type="pres">
      <dgm:prSet presAssocID="{4AA954B5-9106-42D1-B408-3C1865E015D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18A926FE-6C9F-4D8C-9625-338913CC2942}" type="pres">
      <dgm:prSet presAssocID="{4AA954B5-9106-42D1-B408-3C1865E015D7}" presName="spaceRect" presStyleCnt="0"/>
      <dgm:spPr/>
    </dgm:pt>
    <dgm:pt modelId="{A0132C79-AB53-48FE-96CE-02F7762A1AF8}" type="pres">
      <dgm:prSet presAssocID="{4AA954B5-9106-42D1-B408-3C1865E015D7}" presName="textRect" presStyleLbl="revTx" presStyleIdx="1" presStyleCnt="5">
        <dgm:presLayoutVars>
          <dgm:chMax val="1"/>
          <dgm:chPref val="1"/>
        </dgm:presLayoutVars>
      </dgm:prSet>
      <dgm:spPr/>
    </dgm:pt>
    <dgm:pt modelId="{820D6156-5767-4CFD-A2A7-8EBDDBCB4BFF}" type="pres">
      <dgm:prSet presAssocID="{D7982D6B-04FF-42DC-B09F-CD07F8F3C943}" presName="sibTrans" presStyleLbl="sibTrans2D1" presStyleIdx="0" presStyleCnt="0"/>
      <dgm:spPr/>
    </dgm:pt>
    <dgm:pt modelId="{62C53244-DD41-4507-92FE-826496BD6D16}" type="pres">
      <dgm:prSet presAssocID="{95BF0E5B-73FA-4FED-B849-984ACC5B6D30}" presName="compNode" presStyleCnt="0"/>
      <dgm:spPr/>
    </dgm:pt>
    <dgm:pt modelId="{D972F27E-031B-4518-84E5-02E19E6EA5DC}" type="pres">
      <dgm:prSet presAssocID="{95BF0E5B-73FA-4FED-B849-984ACC5B6D30}" presName="iconBgRect" presStyleLbl="bgShp" presStyleIdx="2" presStyleCnt="5"/>
      <dgm:spPr/>
    </dgm:pt>
    <dgm:pt modelId="{A0AA1715-D213-4999-BF90-7E235CCC5372}" type="pres">
      <dgm:prSet presAssocID="{95BF0E5B-73FA-4FED-B849-984ACC5B6D3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8A5A5945-D3D6-483D-9473-74C65928D730}" type="pres">
      <dgm:prSet presAssocID="{95BF0E5B-73FA-4FED-B849-984ACC5B6D30}" presName="spaceRect" presStyleCnt="0"/>
      <dgm:spPr/>
    </dgm:pt>
    <dgm:pt modelId="{AB7ECCB6-3AD7-473C-B788-6422B28E775C}" type="pres">
      <dgm:prSet presAssocID="{95BF0E5B-73FA-4FED-B849-984ACC5B6D30}" presName="textRect" presStyleLbl="revTx" presStyleIdx="2" presStyleCnt="5">
        <dgm:presLayoutVars>
          <dgm:chMax val="1"/>
          <dgm:chPref val="1"/>
        </dgm:presLayoutVars>
      </dgm:prSet>
      <dgm:spPr/>
    </dgm:pt>
    <dgm:pt modelId="{A9CC127F-50CE-4E38-8F42-2D4C58037F0E}" type="pres">
      <dgm:prSet presAssocID="{53385A07-CA65-495A-B67E-38A76DB7F0D8}" presName="sibTrans" presStyleLbl="sibTrans2D1" presStyleIdx="0" presStyleCnt="0"/>
      <dgm:spPr/>
    </dgm:pt>
    <dgm:pt modelId="{E8B48354-DEA5-451F-AE7E-EA0E09A4A821}" type="pres">
      <dgm:prSet presAssocID="{FB214B60-CFFE-494D-99ED-BC1F6C27F0C8}" presName="compNode" presStyleCnt="0"/>
      <dgm:spPr/>
    </dgm:pt>
    <dgm:pt modelId="{1E0A383E-F723-4DBC-A437-7A55626E2113}" type="pres">
      <dgm:prSet presAssocID="{FB214B60-CFFE-494D-99ED-BC1F6C27F0C8}" presName="iconBgRect" presStyleLbl="bgShp" presStyleIdx="3" presStyleCnt="5"/>
      <dgm:spPr/>
    </dgm:pt>
    <dgm:pt modelId="{0D8EB472-D797-404F-8697-134F78AB703E}" type="pres">
      <dgm:prSet presAssocID="{FB214B60-CFFE-494D-99ED-BC1F6C27F0C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B8F8CCBC-49BA-4BC8-8C8C-039C6B366233}" type="pres">
      <dgm:prSet presAssocID="{FB214B60-CFFE-494D-99ED-BC1F6C27F0C8}" presName="spaceRect" presStyleCnt="0"/>
      <dgm:spPr/>
    </dgm:pt>
    <dgm:pt modelId="{C421FC89-269C-4333-B8D3-38D1F3194D90}" type="pres">
      <dgm:prSet presAssocID="{FB214B60-CFFE-494D-99ED-BC1F6C27F0C8}" presName="textRect" presStyleLbl="revTx" presStyleIdx="3" presStyleCnt="5">
        <dgm:presLayoutVars>
          <dgm:chMax val="1"/>
          <dgm:chPref val="1"/>
        </dgm:presLayoutVars>
      </dgm:prSet>
      <dgm:spPr/>
    </dgm:pt>
    <dgm:pt modelId="{268F68B3-A8EE-4315-B7F9-3A3D7C920933}" type="pres">
      <dgm:prSet presAssocID="{48BC5B3A-EE79-4A6C-BCD7-4EC7A314E36A}" presName="sibTrans" presStyleLbl="sibTrans2D1" presStyleIdx="0" presStyleCnt="0"/>
      <dgm:spPr/>
    </dgm:pt>
    <dgm:pt modelId="{F7F81E94-F5F8-4A80-BA78-D41C04D4D858}" type="pres">
      <dgm:prSet presAssocID="{4E34FF73-C5E7-44B0-BE73-7326426C425C}" presName="compNode" presStyleCnt="0"/>
      <dgm:spPr/>
    </dgm:pt>
    <dgm:pt modelId="{CF012CFA-1B4A-4F9D-8E68-BDF6C265273F}" type="pres">
      <dgm:prSet presAssocID="{4E34FF73-C5E7-44B0-BE73-7326426C425C}" presName="iconBgRect" presStyleLbl="bgShp" presStyleIdx="4" presStyleCnt="5"/>
      <dgm:spPr/>
    </dgm:pt>
    <dgm:pt modelId="{C1A236C5-7853-49F1-B444-E1927947342B}" type="pres">
      <dgm:prSet presAssocID="{4E34FF73-C5E7-44B0-BE73-7326426C42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0F288CB-4774-4079-9936-F647D9085484}" type="pres">
      <dgm:prSet presAssocID="{4E34FF73-C5E7-44B0-BE73-7326426C425C}" presName="spaceRect" presStyleCnt="0"/>
      <dgm:spPr/>
    </dgm:pt>
    <dgm:pt modelId="{57100DCA-C94F-40DE-A537-582D42E4C36A}" type="pres">
      <dgm:prSet presAssocID="{4E34FF73-C5E7-44B0-BE73-7326426C425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FE05107-BEB2-44EF-B46E-355414129E44}" srcId="{C76473DE-13A3-4D42-AA20-558DCC81C2A1}" destId="{95BF0E5B-73FA-4FED-B849-984ACC5B6D30}" srcOrd="2" destOrd="0" parTransId="{F9BC5832-FAB0-48A6-A55B-B71E6936C130}" sibTransId="{53385A07-CA65-495A-B67E-38A76DB7F0D8}"/>
    <dgm:cxn modelId="{E2C82A17-027F-49FC-B791-E0B2D9E993E4}" type="presOf" srcId="{95BF0E5B-73FA-4FED-B849-984ACC5B6D30}" destId="{AB7ECCB6-3AD7-473C-B788-6422B28E775C}" srcOrd="0" destOrd="0" presId="urn:microsoft.com/office/officeart/2018/2/layout/IconCircleList"/>
    <dgm:cxn modelId="{11F3CC2F-56BA-4E11-AECF-AF9E74DD7F45}" srcId="{C76473DE-13A3-4D42-AA20-558DCC81C2A1}" destId="{D60717E8-76F5-462A-8CFD-FE182DCF1E9E}" srcOrd="0" destOrd="0" parTransId="{6A13CF09-7969-423B-8795-167599E5B0F9}" sibTransId="{C8BB2A4E-FC83-4074-AF7B-D56F39795AD5}"/>
    <dgm:cxn modelId="{BDEEED34-9363-40DC-98CA-75F6082798B4}" type="presOf" srcId="{4AA954B5-9106-42D1-B408-3C1865E015D7}" destId="{A0132C79-AB53-48FE-96CE-02F7762A1AF8}" srcOrd="0" destOrd="0" presId="urn:microsoft.com/office/officeart/2018/2/layout/IconCircleList"/>
    <dgm:cxn modelId="{6532723B-45B2-474D-BAA2-71DC0474D953}" type="presOf" srcId="{C8BB2A4E-FC83-4074-AF7B-D56F39795AD5}" destId="{6536F820-BFE1-42C2-A81D-0253A566AC55}" srcOrd="0" destOrd="0" presId="urn:microsoft.com/office/officeart/2018/2/layout/IconCircleList"/>
    <dgm:cxn modelId="{FA5A3C7D-FD03-4143-B3BF-3D081BE43911}" type="presOf" srcId="{48BC5B3A-EE79-4A6C-BCD7-4EC7A314E36A}" destId="{268F68B3-A8EE-4315-B7F9-3A3D7C920933}" srcOrd="0" destOrd="0" presId="urn:microsoft.com/office/officeart/2018/2/layout/IconCircleList"/>
    <dgm:cxn modelId="{B014647F-4904-4372-871D-136E2CCA91AB}" type="presOf" srcId="{FB214B60-CFFE-494D-99ED-BC1F6C27F0C8}" destId="{C421FC89-269C-4333-B8D3-38D1F3194D90}" srcOrd="0" destOrd="0" presId="urn:microsoft.com/office/officeart/2018/2/layout/IconCircleList"/>
    <dgm:cxn modelId="{5E9F408B-82EE-4CDB-A651-3076C261B043}" type="presOf" srcId="{C76473DE-13A3-4D42-AA20-558DCC81C2A1}" destId="{1ADCA363-D578-409D-B807-15EC457A572C}" srcOrd="0" destOrd="0" presId="urn:microsoft.com/office/officeart/2018/2/layout/IconCircleList"/>
    <dgm:cxn modelId="{1A5A8A95-116C-4DAA-B852-73C45562609D}" type="presOf" srcId="{4E34FF73-C5E7-44B0-BE73-7326426C425C}" destId="{57100DCA-C94F-40DE-A537-582D42E4C36A}" srcOrd="0" destOrd="0" presId="urn:microsoft.com/office/officeart/2018/2/layout/IconCircleList"/>
    <dgm:cxn modelId="{35FEE4A3-1A6D-43D7-9718-ECCD589A83F9}" srcId="{C76473DE-13A3-4D42-AA20-558DCC81C2A1}" destId="{4AA954B5-9106-42D1-B408-3C1865E015D7}" srcOrd="1" destOrd="0" parTransId="{B60C9C8B-7407-4C83-A09F-6053890E9033}" sibTransId="{D7982D6B-04FF-42DC-B09F-CD07F8F3C943}"/>
    <dgm:cxn modelId="{2B6FAFB2-A62A-4E82-8DEE-1DF4568EB824}" srcId="{C76473DE-13A3-4D42-AA20-558DCC81C2A1}" destId="{FB214B60-CFFE-494D-99ED-BC1F6C27F0C8}" srcOrd="3" destOrd="0" parTransId="{079D8B15-3631-4E64-BDEB-2200C7F02207}" sibTransId="{48BC5B3A-EE79-4A6C-BCD7-4EC7A314E36A}"/>
    <dgm:cxn modelId="{9D21D1C6-2EA5-49AE-A4F3-7142333C4111}" type="presOf" srcId="{53385A07-CA65-495A-B67E-38A76DB7F0D8}" destId="{A9CC127F-50CE-4E38-8F42-2D4C58037F0E}" srcOrd="0" destOrd="0" presId="urn:microsoft.com/office/officeart/2018/2/layout/IconCircleList"/>
    <dgm:cxn modelId="{D87AE1C8-81A6-4B82-9F92-A5927134DD8E}" type="presOf" srcId="{D7982D6B-04FF-42DC-B09F-CD07F8F3C943}" destId="{820D6156-5767-4CFD-A2A7-8EBDDBCB4BFF}" srcOrd="0" destOrd="0" presId="urn:microsoft.com/office/officeart/2018/2/layout/IconCircleList"/>
    <dgm:cxn modelId="{6D86E4DB-F9D0-4BDC-B58A-DA9A2F4F2CE7}" srcId="{C76473DE-13A3-4D42-AA20-558DCC81C2A1}" destId="{4E34FF73-C5E7-44B0-BE73-7326426C425C}" srcOrd="4" destOrd="0" parTransId="{92B14D3B-FD60-47AC-93C1-D93398D115E1}" sibTransId="{5B734EC0-6E50-4F85-AA54-47921854C596}"/>
    <dgm:cxn modelId="{290970E6-E788-4BBA-BEB6-87FAC60A0FBA}" type="presOf" srcId="{D60717E8-76F5-462A-8CFD-FE182DCF1E9E}" destId="{A08A7696-4760-4288-9A1A-7F7EA8A434D4}" srcOrd="0" destOrd="0" presId="urn:microsoft.com/office/officeart/2018/2/layout/IconCircleList"/>
    <dgm:cxn modelId="{6664975C-5EAB-4A89-9778-589C972C9A62}" type="presParOf" srcId="{1ADCA363-D578-409D-B807-15EC457A572C}" destId="{25145E5B-7726-43B3-A927-3FF71B7C06CF}" srcOrd="0" destOrd="0" presId="urn:microsoft.com/office/officeart/2018/2/layout/IconCircleList"/>
    <dgm:cxn modelId="{DFC9CC98-F533-4928-A487-A4F586426E25}" type="presParOf" srcId="{25145E5B-7726-43B3-A927-3FF71B7C06CF}" destId="{FEF361A0-A3DE-48B8-A001-AC73F58CEAAC}" srcOrd="0" destOrd="0" presId="urn:microsoft.com/office/officeart/2018/2/layout/IconCircleList"/>
    <dgm:cxn modelId="{F1DC78B2-9554-4F90-94A8-F108A387A963}" type="presParOf" srcId="{FEF361A0-A3DE-48B8-A001-AC73F58CEAAC}" destId="{7BD62FDB-B163-4F68-A61A-60F3CD901E1E}" srcOrd="0" destOrd="0" presId="urn:microsoft.com/office/officeart/2018/2/layout/IconCircleList"/>
    <dgm:cxn modelId="{39024F45-CDB4-4691-AD01-0B3D65C2851D}" type="presParOf" srcId="{FEF361A0-A3DE-48B8-A001-AC73F58CEAAC}" destId="{D3B8060F-7D06-4A28-A58E-971B10FB584F}" srcOrd="1" destOrd="0" presId="urn:microsoft.com/office/officeart/2018/2/layout/IconCircleList"/>
    <dgm:cxn modelId="{743815C5-4161-4DE0-B30F-F49D7DCDCFC5}" type="presParOf" srcId="{FEF361A0-A3DE-48B8-A001-AC73F58CEAAC}" destId="{CA433BC2-FB62-438A-B327-3CCB9E6B8B0F}" srcOrd="2" destOrd="0" presId="urn:microsoft.com/office/officeart/2018/2/layout/IconCircleList"/>
    <dgm:cxn modelId="{FD73444F-5742-46D4-B6A5-419FB762E2C8}" type="presParOf" srcId="{FEF361A0-A3DE-48B8-A001-AC73F58CEAAC}" destId="{A08A7696-4760-4288-9A1A-7F7EA8A434D4}" srcOrd="3" destOrd="0" presId="urn:microsoft.com/office/officeart/2018/2/layout/IconCircleList"/>
    <dgm:cxn modelId="{F901EA86-8A73-4DBC-B55C-0FCDF61A3C06}" type="presParOf" srcId="{25145E5B-7726-43B3-A927-3FF71B7C06CF}" destId="{6536F820-BFE1-42C2-A81D-0253A566AC55}" srcOrd="1" destOrd="0" presId="urn:microsoft.com/office/officeart/2018/2/layout/IconCircleList"/>
    <dgm:cxn modelId="{E3E53EFA-FEB8-4255-A30E-5E17A563272A}" type="presParOf" srcId="{25145E5B-7726-43B3-A927-3FF71B7C06CF}" destId="{F269AE50-BA18-4CC9-9FC7-9F2AF263193A}" srcOrd="2" destOrd="0" presId="urn:microsoft.com/office/officeart/2018/2/layout/IconCircleList"/>
    <dgm:cxn modelId="{AFE90697-2922-4BBC-992C-A14F9B090A6B}" type="presParOf" srcId="{F269AE50-BA18-4CC9-9FC7-9F2AF263193A}" destId="{DB6A8B73-DA80-449E-93F1-A19F1D0C775E}" srcOrd="0" destOrd="0" presId="urn:microsoft.com/office/officeart/2018/2/layout/IconCircleList"/>
    <dgm:cxn modelId="{337D2EFE-0EE5-463F-84D8-C705A10E326D}" type="presParOf" srcId="{F269AE50-BA18-4CC9-9FC7-9F2AF263193A}" destId="{620648FD-0076-4A65-A407-E437C4FB83FD}" srcOrd="1" destOrd="0" presId="urn:microsoft.com/office/officeart/2018/2/layout/IconCircleList"/>
    <dgm:cxn modelId="{8B2DB820-0792-4C80-8B65-56B59E2DA09D}" type="presParOf" srcId="{F269AE50-BA18-4CC9-9FC7-9F2AF263193A}" destId="{18A926FE-6C9F-4D8C-9625-338913CC2942}" srcOrd="2" destOrd="0" presId="urn:microsoft.com/office/officeart/2018/2/layout/IconCircleList"/>
    <dgm:cxn modelId="{373DF0A0-5139-4062-B9FA-179C91342576}" type="presParOf" srcId="{F269AE50-BA18-4CC9-9FC7-9F2AF263193A}" destId="{A0132C79-AB53-48FE-96CE-02F7762A1AF8}" srcOrd="3" destOrd="0" presId="urn:microsoft.com/office/officeart/2018/2/layout/IconCircleList"/>
    <dgm:cxn modelId="{BAC207FD-0821-4A00-96BC-113D01318E4B}" type="presParOf" srcId="{25145E5B-7726-43B3-A927-3FF71B7C06CF}" destId="{820D6156-5767-4CFD-A2A7-8EBDDBCB4BFF}" srcOrd="3" destOrd="0" presId="urn:microsoft.com/office/officeart/2018/2/layout/IconCircleList"/>
    <dgm:cxn modelId="{3B842E39-5D52-4900-99B7-1022FFCFA403}" type="presParOf" srcId="{25145E5B-7726-43B3-A927-3FF71B7C06CF}" destId="{62C53244-DD41-4507-92FE-826496BD6D16}" srcOrd="4" destOrd="0" presId="urn:microsoft.com/office/officeart/2018/2/layout/IconCircleList"/>
    <dgm:cxn modelId="{F6446E52-2140-497C-81F1-2C75419794F2}" type="presParOf" srcId="{62C53244-DD41-4507-92FE-826496BD6D16}" destId="{D972F27E-031B-4518-84E5-02E19E6EA5DC}" srcOrd="0" destOrd="0" presId="urn:microsoft.com/office/officeart/2018/2/layout/IconCircleList"/>
    <dgm:cxn modelId="{D6FC1BA4-A375-4106-9008-B250E801291A}" type="presParOf" srcId="{62C53244-DD41-4507-92FE-826496BD6D16}" destId="{A0AA1715-D213-4999-BF90-7E235CCC5372}" srcOrd="1" destOrd="0" presId="urn:microsoft.com/office/officeart/2018/2/layout/IconCircleList"/>
    <dgm:cxn modelId="{AC348FF5-DC3E-40BF-B675-24753819C6E9}" type="presParOf" srcId="{62C53244-DD41-4507-92FE-826496BD6D16}" destId="{8A5A5945-D3D6-483D-9473-74C65928D730}" srcOrd="2" destOrd="0" presId="urn:microsoft.com/office/officeart/2018/2/layout/IconCircleList"/>
    <dgm:cxn modelId="{63875A8E-165A-4243-9D47-B23B62CE55F1}" type="presParOf" srcId="{62C53244-DD41-4507-92FE-826496BD6D16}" destId="{AB7ECCB6-3AD7-473C-B788-6422B28E775C}" srcOrd="3" destOrd="0" presId="urn:microsoft.com/office/officeart/2018/2/layout/IconCircleList"/>
    <dgm:cxn modelId="{ADD7D879-1DEC-4231-BAA7-0794510C0071}" type="presParOf" srcId="{25145E5B-7726-43B3-A927-3FF71B7C06CF}" destId="{A9CC127F-50CE-4E38-8F42-2D4C58037F0E}" srcOrd="5" destOrd="0" presId="urn:microsoft.com/office/officeart/2018/2/layout/IconCircleList"/>
    <dgm:cxn modelId="{65560DDA-2F6D-4F70-ABCB-26B9A441632B}" type="presParOf" srcId="{25145E5B-7726-43B3-A927-3FF71B7C06CF}" destId="{E8B48354-DEA5-451F-AE7E-EA0E09A4A821}" srcOrd="6" destOrd="0" presId="urn:microsoft.com/office/officeart/2018/2/layout/IconCircleList"/>
    <dgm:cxn modelId="{AEF4DB72-A93E-42C0-89F7-8D6B6988FD0F}" type="presParOf" srcId="{E8B48354-DEA5-451F-AE7E-EA0E09A4A821}" destId="{1E0A383E-F723-4DBC-A437-7A55626E2113}" srcOrd="0" destOrd="0" presId="urn:microsoft.com/office/officeart/2018/2/layout/IconCircleList"/>
    <dgm:cxn modelId="{08218329-595E-431C-B3E5-9E0C7F87B978}" type="presParOf" srcId="{E8B48354-DEA5-451F-AE7E-EA0E09A4A821}" destId="{0D8EB472-D797-404F-8697-134F78AB703E}" srcOrd="1" destOrd="0" presId="urn:microsoft.com/office/officeart/2018/2/layout/IconCircleList"/>
    <dgm:cxn modelId="{97D3FA5B-93A6-48EB-8B67-E5DD23EC7F09}" type="presParOf" srcId="{E8B48354-DEA5-451F-AE7E-EA0E09A4A821}" destId="{B8F8CCBC-49BA-4BC8-8C8C-039C6B366233}" srcOrd="2" destOrd="0" presId="urn:microsoft.com/office/officeart/2018/2/layout/IconCircleList"/>
    <dgm:cxn modelId="{3112AD84-0623-4B8C-8729-30A374F256EB}" type="presParOf" srcId="{E8B48354-DEA5-451F-AE7E-EA0E09A4A821}" destId="{C421FC89-269C-4333-B8D3-38D1F3194D90}" srcOrd="3" destOrd="0" presId="urn:microsoft.com/office/officeart/2018/2/layout/IconCircleList"/>
    <dgm:cxn modelId="{2B1040E7-703F-46FE-800E-49D78A4DFE57}" type="presParOf" srcId="{25145E5B-7726-43B3-A927-3FF71B7C06CF}" destId="{268F68B3-A8EE-4315-B7F9-3A3D7C920933}" srcOrd="7" destOrd="0" presId="urn:microsoft.com/office/officeart/2018/2/layout/IconCircleList"/>
    <dgm:cxn modelId="{F40DC7EB-BE5D-48BD-8E3F-CF593EC98AAB}" type="presParOf" srcId="{25145E5B-7726-43B3-A927-3FF71B7C06CF}" destId="{F7F81E94-F5F8-4A80-BA78-D41C04D4D858}" srcOrd="8" destOrd="0" presId="urn:microsoft.com/office/officeart/2018/2/layout/IconCircleList"/>
    <dgm:cxn modelId="{57461EE1-33DB-48DD-82A0-64C5D73B4E86}" type="presParOf" srcId="{F7F81E94-F5F8-4A80-BA78-D41C04D4D858}" destId="{CF012CFA-1B4A-4F9D-8E68-BDF6C265273F}" srcOrd="0" destOrd="0" presId="urn:microsoft.com/office/officeart/2018/2/layout/IconCircleList"/>
    <dgm:cxn modelId="{16995E6B-9E68-49E2-AFE6-DED3D1E65F2A}" type="presParOf" srcId="{F7F81E94-F5F8-4A80-BA78-D41C04D4D858}" destId="{C1A236C5-7853-49F1-B444-E1927947342B}" srcOrd="1" destOrd="0" presId="urn:microsoft.com/office/officeart/2018/2/layout/IconCircleList"/>
    <dgm:cxn modelId="{C42911B8-D26A-4525-A197-6A47F1DDFEBB}" type="presParOf" srcId="{F7F81E94-F5F8-4A80-BA78-D41C04D4D858}" destId="{30F288CB-4774-4079-9936-F647D9085484}" srcOrd="2" destOrd="0" presId="urn:microsoft.com/office/officeart/2018/2/layout/IconCircleList"/>
    <dgm:cxn modelId="{89331D69-282E-4149-8F2F-03D820183AB5}" type="presParOf" srcId="{F7F81E94-F5F8-4A80-BA78-D41C04D4D858}" destId="{57100DCA-C94F-40DE-A537-582D42E4C36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757D44-C4C6-44F4-B2E4-D6D7644954A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5019DD2-685A-4F2D-9808-C4823752D200}">
      <dgm:prSet/>
      <dgm:spPr/>
      <dgm:t>
        <a:bodyPr/>
        <a:lstStyle/>
        <a:p>
          <a:r>
            <a:rPr lang="en-GB" dirty="0"/>
            <a:t>Many companies are still experimenting with how to use effectively </a:t>
          </a:r>
          <a:endParaRPr lang="en-US" dirty="0"/>
        </a:p>
      </dgm:t>
    </dgm:pt>
    <dgm:pt modelId="{7C2603E6-D00E-47EA-8F0F-72B4EEF4C7AE}" type="parTrans" cxnId="{7E96800F-9FE2-49B6-A477-5A887E10E543}">
      <dgm:prSet/>
      <dgm:spPr/>
      <dgm:t>
        <a:bodyPr/>
        <a:lstStyle/>
        <a:p>
          <a:endParaRPr lang="en-US"/>
        </a:p>
      </dgm:t>
    </dgm:pt>
    <dgm:pt modelId="{4C9544DB-BC01-4AFD-B48F-681F374FD0F6}" type="sibTrans" cxnId="{7E96800F-9FE2-49B6-A477-5A887E10E543}">
      <dgm:prSet/>
      <dgm:spPr/>
      <dgm:t>
        <a:bodyPr/>
        <a:lstStyle/>
        <a:p>
          <a:endParaRPr lang="en-US"/>
        </a:p>
      </dgm:t>
    </dgm:pt>
    <dgm:pt modelId="{81D9A693-ED0A-476A-8B25-8B2CDDDB264F}">
      <dgm:prSet/>
      <dgm:spPr/>
      <dgm:t>
        <a:bodyPr/>
        <a:lstStyle/>
        <a:p>
          <a:r>
            <a:rPr lang="en-GB" dirty="0"/>
            <a:t>Requires customer interaction to attract other customers</a:t>
          </a:r>
          <a:endParaRPr lang="en-US" dirty="0"/>
        </a:p>
      </dgm:t>
    </dgm:pt>
    <dgm:pt modelId="{5D136AD2-EB5E-498E-BB06-468B59961E2A}" type="parTrans" cxnId="{59C5D1E2-09D1-4D28-8D81-BC16D1A22909}">
      <dgm:prSet/>
      <dgm:spPr/>
      <dgm:t>
        <a:bodyPr/>
        <a:lstStyle/>
        <a:p>
          <a:endParaRPr lang="en-US"/>
        </a:p>
      </dgm:t>
    </dgm:pt>
    <dgm:pt modelId="{D718CADB-E1F4-4F58-B779-74405B3D9410}" type="sibTrans" cxnId="{59C5D1E2-09D1-4D28-8D81-BC16D1A22909}">
      <dgm:prSet/>
      <dgm:spPr/>
      <dgm:t>
        <a:bodyPr/>
        <a:lstStyle/>
        <a:p>
          <a:endParaRPr lang="en-US"/>
        </a:p>
      </dgm:t>
    </dgm:pt>
    <dgm:pt modelId="{CD7123B6-77A7-4CEB-A9EF-5C21503267FC}">
      <dgm:prSet/>
      <dgm:spPr/>
      <dgm:t>
        <a:bodyPr/>
        <a:lstStyle/>
        <a:p>
          <a:r>
            <a:rPr lang="en-GB" dirty="0"/>
            <a:t>Amount of interest is dependant upon users sharing the content </a:t>
          </a:r>
          <a:endParaRPr lang="en-US" dirty="0"/>
        </a:p>
      </dgm:t>
    </dgm:pt>
    <dgm:pt modelId="{0A9C9E04-4864-4167-833F-5E883A1F9374}" type="parTrans" cxnId="{4EEAFB45-1F48-4499-9264-FA8C5DA36933}">
      <dgm:prSet/>
      <dgm:spPr/>
      <dgm:t>
        <a:bodyPr/>
        <a:lstStyle/>
        <a:p>
          <a:endParaRPr lang="en-US"/>
        </a:p>
      </dgm:t>
    </dgm:pt>
    <dgm:pt modelId="{4E2AA5CA-E6C5-4BD2-A4AD-FF04B0100F30}" type="sibTrans" cxnId="{4EEAFB45-1F48-4499-9264-FA8C5DA36933}">
      <dgm:prSet/>
      <dgm:spPr/>
      <dgm:t>
        <a:bodyPr/>
        <a:lstStyle/>
        <a:p>
          <a:endParaRPr lang="en-US"/>
        </a:p>
      </dgm:t>
    </dgm:pt>
    <dgm:pt modelId="{5D0D457E-C7A7-4864-B112-6586C517DD29}">
      <dgm:prSet/>
      <dgm:spPr/>
      <dgm:t>
        <a:bodyPr/>
        <a:lstStyle/>
        <a:p>
          <a:r>
            <a:rPr lang="en-GB"/>
            <a:t>Social media campaign can backfire and generate negative publicity</a:t>
          </a:r>
          <a:endParaRPr lang="en-US"/>
        </a:p>
      </dgm:t>
    </dgm:pt>
    <dgm:pt modelId="{3E47274B-593E-40EC-9356-00B5044FF3A6}" type="parTrans" cxnId="{87787845-A8AE-4C10-B28B-893F6454B327}">
      <dgm:prSet/>
      <dgm:spPr/>
      <dgm:t>
        <a:bodyPr/>
        <a:lstStyle/>
        <a:p>
          <a:endParaRPr lang="en-US"/>
        </a:p>
      </dgm:t>
    </dgm:pt>
    <dgm:pt modelId="{80678FBB-A58A-4430-909B-3392ECD36B76}" type="sibTrans" cxnId="{87787845-A8AE-4C10-B28B-893F6454B327}">
      <dgm:prSet/>
      <dgm:spPr/>
      <dgm:t>
        <a:bodyPr/>
        <a:lstStyle/>
        <a:p>
          <a:endParaRPr lang="en-US"/>
        </a:p>
      </dgm:t>
    </dgm:pt>
    <dgm:pt modelId="{3F8FA0A4-B177-4AF1-BA96-62B34C39DDAC}">
      <dgm:prSet/>
      <dgm:spPr/>
      <dgm:t>
        <a:bodyPr/>
        <a:lstStyle/>
        <a:p>
          <a:r>
            <a:rPr lang="en-GB" dirty="0"/>
            <a:t>Time consuming –Content needs updating regularly</a:t>
          </a:r>
          <a:endParaRPr lang="en-US" dirty="0"/>
        </a:p>
      </dgm:t>
    </dgm:pt>
    <dgm:pt modelId="{948A0D72-F133-41E5-A4D9-FC1EAEFB7E84}" type="parTrans" cxnId="{DD6C3857-B81B-4F7C-AAA5-75245C7CB82F}">
      <dgm:prSet/>
      <dgm:spPr/>
      <dgm:t>
        <a:bodyPr/>
        <a:lstStyle/>
        <a:p>
          <a:endParaRPr lang="en-US"/>
        </a:p>
      </dgm:t>
    </dgm:pt>
    <dgm:pt modelId="{C979D135-99FF-4524-8246-73607B0963CA}" type="sibTrans" cxnId="{DD6C3857-B81B-4F7C-AAA5-75245C7CB82F}">
      <dgm:prSet/>
      <dgm:spPr/>
      <dgm:t>
        <a:bodyPr/>
        <a:lstStyle/>
        <a:p>
          <a:endParaRPr lang="en-US"/>
        </a:p>
      </dgm:t>
    </dgm:pt>
    <dgm:pt modelId="{8F0CEA1F-D6F8-49A3-BA85-3CADA8FC133D}" type="pres">
      <dgm:prSet presAssocID="{83757D44-C4C6-44F4-B2E4-D6D7644954A1}" presName="root" presStyleCnt="0">
        <dgm:presLayoutVars>
          <dgm:dir/>
          <dgm:resizeHandles val="exact"/>
        </dgm:presLayoutVars>
      </dgm:prSet>
      <dgm:spPr/>
    </dgm:pt>
    <dgm:pt modelId="{C44AED49-4606-4AA5-9050-90148D670999}" type="pres">
      <dgm:prSet presAssocID="{35019DD2-685A-4F2D-9808-C4823752D200}" presName="compNode" presStyleCnt="0"/>
      <dgm:spPr/>
    </dgm:pt>
    <dgm:pt modelId="{18314159-3621-40A7-B1D1-72DD20A50865}" type="pres">
      <dgm:prSet presAssocID="{35019DD2-685A-4F2D-9808-C4823752D200}" presName="bgRect" presStyleLbl="bgShp" presStyleIdx="0" presStyleCnt="5"/>
      <dgm:spPr/>
    </dgm:pt>
    <dgm:pt modelId="{57A5F6A5-D490-49E8-817D-5137ED29329B}" type="pres">
      <dgm:prSet presAssocID="{35019DD2-685A-4F2D-9808-C4823752D20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4FAF34B1-571C-4CF3-902A-A5AF2147E772}" type="pres">
      <dgm:prSet presAssocID="{35019DD2-685A-4F2D-9808-C4823752D200}" presName="spaceRect" presStyleCnt="0"/>
      <dgm:spPr/>
    </dgm:pt>
    <dgm:pt modelId="{E842463E-20C1-4F06-9B15-1AD3A5B318AD}" type="pres">
      <dgm:prSet presAssocID="{35019DD2-685A-4F2D-9808-C4823752D200}" presName="parTx" presStyleLbl="revTx" presStyleIdx="0" presStyleCnt="5">
        <dgm:presLayoutVars>
          <dgm:chMax val="0"/>
          <dgm:chPref val="0"/>
        </dgm:presLayoutVars>
      </dgm:prSet>
      <dgm:spPr/>
    </dgm:pt>
    <dgm:pt modelId="{3839533B-9634-4DFD-9074-C727DD05A6F8}" type="pres">
      <dgm:prSet presAssocID="{4C9544DB-BC01-4AFD-B48F-681F374FD0F6}" presName="sibTrans" presStyleCnt="0"/>
      <dgm:spPr/>
    </dgm:pt>
    <dgm:pt modelId="{38076807-8931-4648-914F-83FEA8AB7DC1}" type="pres">
      <dgm:prSet presAssocID="{81D9A693-ED0A-476A-8B25-8B2CDDDB264F}" presName="compNode" presStyleCnt="0"/>
      <dgm:spPr/>
    </dgm:pt>
    <dgm:pt modelId="{2C8A8966-16B9-4667-8712-9D1D53A19FE8}" type="pres">
      <dgm:prSet presAssocID="{81D9A693-ED0A-476A-8B25-8B2CDDDB264F}" presName="bgRect" presStyleLbl="bgShp" presStyleIdx="1" presStyleCnt="5"/>
      <dgm:spPr/>
    </dgm:pt>
    <dgm:pt modelId="{7E95C46D-9C85-484A-A55B-9609F06B25FD}" type="pres">
      <dgm:prSet presAssocID="{81D9A693-ED0A-476A-8B25-8B2CDDDB264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4F4ED123-3520-4DB1-B8D7-708CF09FB55B}" type="pres">
      <dgm:prSet presAssocID="{81D9A693-ED0A-476A-8B25-8B2CDDDB264F}" presName="spaceRect" presStyleCnt="0"/>
      <dgm:spPr/>
    </dgm:pt>
    <dgm:pt modelId="{6592087C-B6BF-41AD-A7CD-95F385852E2D}" type="pres">
      <dgm:prSet presAssocID="{81D9A693-ED0A-476A-8B25-8B2CDDDB264F}" presName="parTx" presStyleLbl="revTx" presStyleIdx="1" presStyleCnt="5">
        <dgm:presLayoutVars>
          <dgm:chMax val="0"/>
          <dgm:chPref val="0"/>
        </dgm:presLayoutVars>
      </dgm:prSet>
      <dgm:spPr/>
    </dgm:pt>
    <dgm:pt modelId="{E135327D-0C29-4095-B7BC-4088A7C9F27A}" type="pres">
      <dgm:prSet presAssocID="{D718CADB-E1F4-4F58-B779-74405B3D9410}" presName="sibTrans" presStyleCnt="0"/>
      <dgm:spPr/>
    </dgm:pt>
    <dgm:pt modelId="{BFBB8EF4-6B4D-4671-BB66-6D0015670AE1}" type="pres">
      <dgm:prSet presAssocID="{CD7123B6-77A7-4CEB-A9EF-5C21503267FC}" presName="compNode" presStyleCnt="0"/>
      <dgm:spPr/>
    </dgm:pt>
    <dgm:pt modelId="{07AC5BA8-E25F-4F8D-9446-AF0FBDDE3534}" type="pres">
      <dgm:prSet presAssocID="{CD7123B6-77A7-4CEB-A9EF-5C21503267FC}" presName="bgRect" presStyleLbl="bgShp" presStyleIdx="2" presStyleCnt="5"/>
      <dgm:spPr/>
    </dgm:pt>
    <dgm:pt modelId="{CAF5F1F9-74DE-4144-B29F-466C9AF6353E}" type="pres">
      <dgm:prSet presAssocID="{CD7123B6-77A7-4CEB-A9EF-5C21503267F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9F33972-B639-4CA9-9314-B48A1081E0E1}" type="pres">
      <dgm:prSet presAssocID="{CD7123B6-77A7-4CEB-A9EF-5C21503267FC}" presName="spaceRect" presStyleCnt="0"/>
      <dgm:spPr/>
    </dgm:pt>
    <dgm:pt modelId="{C9EDC2D6-38D2-46DA-977F-2A78A9F1BEAD}" type="pres">
      <dgm:prSet presAssocID="{CD7123B6-77A7-4CEB-A9EF-5C21503267FC}" presName="parTx" presStyleLbl="revTx" presStyleIdx="2" presStyleCnt="5">
        <dgm:presLayoutVars>
          <dgm:chMax val="0"/>
          <dgm:chPref val="0"/>
        </dgm:presLayoutVars>
      </dgm:prSet>
      <dgm:spPr/>
    </dgm:pt>
    <dgm:pt modelId="{5BD39404-FD4F-41FC-92BF-55E22037FA29}" type="pres">
      <dgm:prSet presAssocID="{4E2AA5CA-E6C5-4BD2-A4AD-FF04B0100F30}" presName="sibTrans" presStyleCnt="0"/>
      <dgm:spPr/>
    </dgm:pt>
    <dgm:pt modelId="{9FBFDA66-4715-45C0-BDE2-E01082425E94}" type="pres">
      <dgm:prSet presAssocID="{5D0D457E-C7A7-4864-B112-6586C517DD29}" presName="compNode" presStyleCnt="0"/>
      <dgm:spPr/>
    </dgm:pt>
    <dgm:pt modelId="{173B1D43-BFA7-4991-A3DE-08979093216A}" type="pres">
      <dgm:prSet presAssocID="{5D0D457E-C7A7-4864-B112-6586C517DD29}" presName="bgRect" presStyleLbl="bgShp" presStyleIdx="3" presStyleCnt="5"/>
      <dgm:spPr/>
    </dgm:pt>
    <dgm:pt modelId="{D2C89B2F-5DF4-4F2F-BF01-C386E8B94535}" type="pres">
      <dgm:prSet presAssocID="{5D0D457E-C7A7-4864-B112-6586C517DD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5E0E74CC-E69C-4FBE-9673-CDF7FBF84DF6}" type="pres">
      <dgm:prSet presAssocID="{5D0D457E-C7A7-4864-B112-6586C517DD29}" presName="spaceRect" presStyleCnt="0"/>
      <dgm:spPr/>
    </dgm:pt>
    <dgm:pt modelId="{574DB2A3-C549-4417-8192-E98149CFE33D}" type="pres">
      <dgm:prSet presAssocID="{5D0D457E-C7A7-4864-B112-6586C517DD29}" presName="parTx" presStyleLbl="revTx" presStyleIdx="3" presStyleCnt="5">
        <dgm:presLayoutVars>
          <dgm:chMax val="0"/>
          <dgm:chPref val="0"/>
        </dgm:presLayoutVars>
      </dgm:prSet>
      <dgm:spPr/>
    </dgm:pt>
    <dgm:pt modelId="{C8027101-B06F-4E48-9B01-B6572331E874}" type="pres">
      <dgm:prSet presAssocID="{80678FBB-A58A-4430-909B-3392ECD36B76}" presName="sibTrans" presStyleCnt="0"/>
      <dgm:spPr/>
    </dgm:pt>
    <dgm:pt modelId="{333B5268-5A22-4427-977D-C7E47D24E610}" type="pres">
      <dgm:prSet presAssocID="{3F8FA0A4-B177-4AF1-BA96-62B34C39DDAC}" presName="compNode" presStyleCnt="0"/>
      <dgm:spPr/>
    </dgm:pt>
    <dgm:pt modelId="{F7F7525A-9271-49BF-A74B-D4E6CA7A95F4}" type="pres">
      <dgm:prSet presAssocID="{3F8FA0A4-B177-4AF1-BA96-62B34C39DDAC}" presName="bgRect" presStyleLbl="bgShp" presStyleIdx="4" presStyleCnt="5"/>
      <dgm:spPr/>
    </dgm:pt>
    <dgm:pt modelId="{12E6E4A4-8A2A-485F-AFF7-3A8768C602C7}" type="pres">
      <dgm:prSet presAssocID="{3F8FA0A4-B177-4AF1-BA96-62B34C39DDA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DA5350F-E5B6-4A2F-8F81-9812F326870F}" type="pres">
      <dgm:prSet presAssocID="{3F8FA0A4-B177-4AF1-BA96-62B34C39DDAC}" presName="spaceRect" presStyleCnt="0"/>
      <dgm:spPr/>
    </dgm:pt>
    <dgm:pt modelId="{A0E9E9A8-509C-4B83-B17A-5A0E23858DBF}" type="pres">
      <dgm:prSet presAssocID="{3F8FA0A4-B177-4AF1-BA96-62B34C39DDA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E96800F-9FE2-49B6-A477-5A887E10E543}" srcId="{83757D44-C4C6-44F4-B2E4-D6D7644954A1}" destId="{35019DD2-685A-4F2D-9808-C4823752D200}" srcOrd="0" destOrd="0" parTransId="{7C2603E6-D00E-47EA-8F0F-72B4EEF4C7AE}" sibTransId="{4C9544DB-BC01-4AFD-B48F-681F374FD0F6}"/>
    <dgm:cxn modelId="{4F11CB5F-1E96-4CB5-B4E3-9EC1BA88C487}" type="presOf" srcId="{83757D44-C4C6-44F4-B2E4-D6D7644954A1}" destId="{8F0CEA1F-D6F8-49A3-BA85-3CADA8FC133D}" srcOrd="0" destOrd="0" presId="urn:microsoft.com/office/officeart/2018/2/layout/IconVerticalSolidList"/>
    <dgm:cxn modelId="{A735D342-8B53-4B48-966F-8B614070AE3D}" type="presOf" srcId="{CD7123B6-77A7-4CEB-A9EF-5C21503267FC}" destId="{C9EDC2D6-38D2-46DA-977F-2A78A9F1BEAD}" srcOrd="0" destOrd="0" presId="urn:microsoft.com/office/officeart/2018/2/layout/IconVerticalSolidList"/>
    <dgm:cxn modelId="{87787845-A8AE-4C10-B28B-893F6454B327}" srcId="{83757D44-C4C6-44F4-B2E4-D6D7644954A1}" destId="{5D0D457E-C7A7-4864-B112-6586C517DD29}" srcOrd="3" destOrd="0" parTransId="{3E47274B-593E-40EC-9356-00B5044FF3A6}" sibTransId="{80678FBB-A58A-4430-909B-3392ECD36B76}"/>
    <dgm:cxn modelId="{4EEAFB45-1F48-4499-9264-FA8C5DA36933}" srcId="{83757D44-C4C6-44F4-B2E4-D6D7644954A1}" destId="{CD7123B6-77A7-4CEB-A9EF-5C21503267FC}" srcOrd="2" destOrd="0" parTransId="{0A9C9E04-4864-4167-833F-5E883A1F9374}" sibTransId="{4E2AA5CA-E6C5-4BD2-A4AD-FF04B0100F30}"/>
    <dgm:cxn modelId="{DD6C3857-B81B-4F7C-AAA5-75245C7CB82F}" srcId="{83757D44-C4C6-44F4-B2E4-D6D7644954A1}" destId="{3F8FA0A4-B177-4AF1-BA96-62B34C39DDAC}" srcOrd="4" destOrd="0" parTransId="{948A0D72-F133-41E5-A4D9-FC1EAEFB7E84}" sibTransId="{C979D135-99FF-4524-8246-73607B0963CA}"/>
    <dgm:cxn modelId="{D8587CBB-BB3D-42C4-9EC8-0CAFF4A956FC}" type="presOf" srcId="{35019DD2-685A-4F2D-9808-C4823752D200}" destId="{E842463E-20C1-4F06-9B15-1AD3A5B318AD}" srcOrd="0" destOrd="0" presId="urn:microsoft.com/office/officeart/2018/2/layout/IconVerticalSolidList"/>
    <dgm:cxn modelId="{59C5D1E2-09D1-4D28-8D81-BC16D1A22909}" srcId="{83757D44-C4C6-44F4-B2E4-D6D7644954A1}" destId="{81D9A693-ED0A-476A-8B25-8B2CDDDB264F}" srcOrd="1" destOrd="0" parTransId="{5D136AD2-EB5E-498E-BB06-468B59961E2A}" sibTransId="{D718CADB-E1F4-4F58-B779-74405B3D9410}"/>
    <dgm:cxn modelId="{F7B2E1F3-AA39-4DED-B298-692DFF88F079}" type="presOf" srcId="{5D0D457E-C7A7-4864-B112-6586C517DD29}" destId="{574DB2A3-C549-4417-8192-E98149CFE33D}" srcOrd="0" destOrd="0" presId="urn:microsoft.com/office/officeart/2018/2/layout/IconVerticalSolidList"/>
    <dgm:cxn modelId="{4D9B12FF-086E-43D6-8BF2-49BBD41300FD}" type="presOf" srcId="{3F8FA0A4-B177-4AF1-BA96-62B34C39DDAC}" destId="{A0E9E9A8-509C-4B83-B17A-5A0E23858DBF}" srcOrd="0" destOrd="0" presId="urn:microsoft.com/office/officeart/2018/2/layout/IconVerticalSolidList"/>
    <dgm:cxn modelId="{53F461FF-295E-47FE-A472-99F417B08B62}" type="presOf" srcId="{81D9A693-ED0A-476A-8B25-8B2CDDDB264F}" destId="{6592087C-B6BF-41AD-A7CD-95F385852E2D}" srcOrd="0" destOrd="0" presId="urn:microsoft.com/office/officeart/2018/2/layout/IconVerticalSolidList"/>
    <dgm:cxn modelId="{68948F26-B320-4495-8100-D0532D1B3026}" type="presParOf" srcId="{8F0CEA1F-D6F8-49A3-BA85-3CADA8FC133D}" destId="{C44AED49-4606-4AA5-9050-90148D670999}" srcOrd="0" destOrd="0" presId="urn:microsoft.com/office/officeart/2018/2/layout/IconVerticalSolidList"/>
    <dgm:cxn modelId="{704BACD4-5CB0-4EEF-966E-A9F02DA6159D}" type="presParOf" srcId="{C44AED49-4606-4AA5-9050-90148D670999}" destId="{18314159-3621-40A7-B1D1-72DD20A50865}" srcOrd="0" destOrd="0" presId="urn:microsoft.com/office/officeart/2018/2/layout/IconVerticalSolidList"/>
    <dgm:cxn modelId="{4D5BC5A7-59BF-470A-93FD-402568518319}" type="presParOf" srcId="{C44AED49-4606-4AA5-9050-90148D670999}" destId="{57A5F6A5-D490-49E8-817D-5137ED29329B}" srcOrd="1" destOrd="0" presId="urn:microsoft.com/office/officeart/2018/2/layout/IconVerticalSolidList"/>
    <dgm:cxn modelId="{E23D19CF-3DA7-419D-A06D-194909E3D9B2}" type="presParOf" srcId="{C44AED49-4606-4AA5-9050-90148D670999}" destId="{4FAF34B1-571C-4CF3-902A-A5AF2147E772}" srcOrd="2" destOrd="0" presId="urn:microsoft.com/office/officeart/2018/2/layout/IconVerticalSolidList"/>
    <dgm:cxn modelId="{C7DA6477-E3E0-49A3-8715-50AF0491123D}" type="presParOf" srcId="{C44AED49-4606-4AA5-9050-90148D670999}" destId="{E842463E-20C1-4F06-9B15-1AD3A5B318AD}" srcOrd="3" destOrd="0" presId="urn:microsoft.com/office/officeart/2018/2/layout/IconVerticalSolidList"/>
    <dgm:cxn modelId="{7E77E524-CD95-4FFC-8BCC-CBB8A0B9F862}" type="presParOf" srcId="{8F0CEA1F-D6F8-49A3-BA85-3CADA8FC133D}" destId="{3839533B-9634-4DFD-9074-C727DD05A6F8}" srcOrd="1" destOrd="0" presId="urn:microsoft.com/office/officeart/2018/2/layout/IconVerticalSolidList"/>
    <dgm:cxn modelId="{40E922DE-A9DB-4847-981C-2D5CDEE59ACF}" type="presParOf" srcId="{8F0CEA1F-D6F8-49A3-BA85-3CADA8FC133D}" destId="{38076807-8931-4648-914F-83FEA8AB7DC1}" srcOrd="2" destOrd="0" presId="urn:microsoft.com/office/officeart/2018/2/layout/IconVerticalSolidList"/>
    <dgm:cxn modelId="{51B4A7CA-8049-4EA1-95F9-5311D601A560}" type="presParOf" srcId="{38076807-8931-4648-914F-83FEA8AB7DC1}" destId="{2C8A8966-16B9-4667-8712-9D1D53A19FE8}" srcOrd="0" destOrd="0" presId="urn:microsoft.com/office/officeart/2018/2/layout/IconVerticalSolidList"/>
    <dgm:cxn modelId="{A74D9D10-DD28-4464-97A9-FC05560D9EF2}" type="presParOf" srcId="{38076807-8931-4648-914F-83FEA8AB7DC1}" destId="{7E95C46D-9C85-484A-A55B-9609F06B25FD}" srcOrd="1" destOrd="0" presId="urn:microsoft.com/office/officeart/2018/2/layout/IconVerticalSolidList"/>
    <dgm:cxn modelId="{ED334B7E-90B0-4371-A459-A7A41407837F}" type="presParOf" srcId="{38076807-8931-4648-914F-83FEA8AB7DC1}" destId="{4F4ED123-3520-4DB1-B8D7-708CF09FB55B}" srcOrd="2" destOrd="0" presId="urn:microsoft.com/office/officeart/2018/2/layout/IconVerticalSolidList"/>
    <dgm:cxn modelId="{843C20F9-F5FE-46CD-A76C-6837147BBA04}" type="presParOf" srcId="{38076807-8931-4648-914F-83FEA8AB7DC1}" destId="{6592087C-B6BF-41AD-A7CD-95F385852E2D}" srcOrd="3" destOrd="0" presId="urn:microsoft.com/office/officeart/2018/2/layout/IconVerticalSolidList"/>
    <dgm:cxn modelId="{B95B8515-0E28-42D4-AF1E-C1BDB015D7BF}" type="presParOf" srcId="{8F0CEA1F-D6F8-49A3-BA85-3CADA8FC133D}" destId="{E135327D-0C29-4095-B7BC-4088A7C9F27A}" srcOrd="3" destOrd="0" presId="urn:microsoft.com/office/officeart/2018/2/layout/IconVerticalSolidList"/>
    <dgm:cxn modelId="{BFCFCB14-EA8F-4A21-AEBB-94C08BEB7E29}" type="presParOf" srcId="{8F0CEA1F-D6F8-49A3-BA85-3CADA8FC133D}" destId="{BFBB8EF4-6B4D-4671-BB66-6D0015670AE1}" srcOrd="4" destOrd="0" presId="urn:microsoft.com/office/officeart/2018/2/layout/IconVerticalSolidList"/>
    <dgm:cxn modelId="{12F64BCD-830F-4105-9EBB-D72612986ABF}" type="presParOf" srcId="{BFBB8EF4-6B4D-4671-BB66-6D0015670AE1}" destId="{07AC5BA8-E25F-4F8D-9446-AF0FBDDE3534}" srcOrd="0" destOrd="0" presId="urn:microsoft.com/office/officeart/2018/2/layout/IconVerticalSolidList"/>
    <dgm:cxn modelId="{841EEB86-C55C-4B30-B1BD-8DCB0D27506F}" type="presParOf" srcId="{BFBB8EF4-6B4D-4671-BB66-6D0015670AE1}" destId="{CAF5F1F9-74DE-4144-B29F-466C9AF6353E}" srcOrd="1" destOrd="0" presId="urn:microsoft.com/office/officeart/2018/2/layout/IconVerticalSolidList"/>
    <dgm:cxn modelId="{EAAC1A3D-2838-479B-9AB8-AAEB47F10B24}" type="presParOf" srcId="{BFBB8EF4-6B4D-4671-BB66-6D0015670AE1}" destId="{09F33972-B639-4CA9-9314-B48A1081E0E1}" srcOrd="2" destOrd="0" presId="urn:microsoft.com/office/officeart/2018/2/layout/IconVerticalSolidList"/>
    <dgm:cxn modelId="{8A998293-F8C5-45BA-B53A-427A6F30F276}" type="presParOf" srcId="{BFBB8EF4-6B4D-4671-BB66-6D0015670AE1}" destId="{C9EDC2D6-38D2-46DA-977F-2A78A9F1BEAD}" srcOrd="3" destOrd="0" presId="urn:microsoft.com/office/officeart/2018/2/layout/IconVerticalSolidList"/>
    <dgm:cxn modelId="{E024F91D-88BB-47C1-9E51-9DD823B9BD0D}" type="presParOf" srcId="{8F0CEA1F-D6F8-49A3-BA85-3CADA8FC133D}" destId="{5BD39404-FD4F-41FC-92BF-55E22037FA29}" srcOrd="5" destOrd="0" presId="urn:microsoft.com/office/officeart/2018/2/layout/IconVerticalSolidList"/>
    <dgm:cxn modelId="{96AC3C3C-FB7C-4FFC-9195-18F3EE4B45BB}" type="presParOf" srcId="{8F0CEA1F-D6F8-49A3-BA85-3CADA8FC133D}" destId="{9FBFDA66-4715-45C0-BDE2-E01082425E94}" srcOrd="6" destOrd="0" presId="urn:microsoft.com/office/officeart/2018/2/layout/IconVerticalSolidList"/>
    <dgm:cxn modelId="{AE169FE0-CB3E-4ED8-BAC9-FE9A171ECF29}" type="presParOf" srcId="{9FBFDA66-4715-45C0-BDE2-E01082425E94}" destId="{173B1D43-BFA7-4991-A3DE-08979093216A}" srcOrd="0" destOrd="0" presId="urn:microsoft.com/office/officeart/2018/2/layout/IconVerticalSolidList"/>
    <dgm:cxn modelId="{82C481E6-CE17-4A62-A9E5-98E073689D2F}" type="presParOf" srcId="{9FBFDA66-4715-45C0-BDE2-E01082425E94}" destId="{D2C89B2F-5DF4-4F2F-BF01-C386E8B94535}" srcOrd="1" destOrd="0" presId="urn:microsoft.com/office/officeart/2018/2/layout/IconVerticalSolidList"/>
    <dgm:cxn modelId="{5B44E0E9-D61A-4D56-845D-CBD78D6ECC41}" type="presParOf" srcId="{9FBFDA66-4715-45C0-BDE2-E01082425E94}" destId="{5E0E74CC-E69C-4FBE-9673-CDF7FBF84DF6}" srcOrd="2" destOrd="0" presId="urn:microsoft.com/office/officeart/2018/2/layout/IconVerticalSolidList"/>
    <dgm:cxn modelId="{C4A8B114-2535-475E-AACA-BF7A341EACEF}" type="presParOf" srcId="{9FBFDA66-4715-45C0-BDE2-E01082425E94}" destId="{574DB2A3-C549-4417-8192-E98149CFE33D}" srcOrd="3" destOrd="0" presId="urn:microsoft.com/office/officeart/2018/2/layout/IconVerticalSolidList"/>
    <dgm:cxn modelId="{26429CCA-86F3-4C36-96E4-915335DA7D9D}" type="presParOf" srcId="{8F0CEA1F-D6F8-49A3-BA85-3CADA8FC133D}" destId="{C8027101-B06F-4E48-9B01-B6572331E874}" srcOrd="7" destOrd="0" presId="urn:microsoft.com/office/officeart/2018/2/layout/IconVerticalSolidList"/>
    <dgm:cxn modelId="{BC64F2AB-5A0B-4128-A516-FBA4C0A1F93D}" type="presParOf" srcId="{8F0CEA1F-D6F8-49A3-BA85-3CADA8FC133D}" destId="{333B5268-5A22-4427-977D-C7E47D24E610}" srcOrd="8" destOrd="0" presId="urn:microsoft.com/office/officeart/2018/2/layout/IconVerticalSolidList"/>
    <dgm:cxn modelId="{F4D68331-15A5-419D-BC65-821158A645DF}" type="presParOf" srcId="{333B5268-5A22-4427-977D-C7E47D24E610}" destId="{F7F7525A-9271-49BF-A74B-D4E6CA7A95F4}" srcOrd="0" destOrd="0" presId="urn:microsoft.com/office/officeart/2018/2/layout/IconVerticalSolidList"/>
    <dgm:cxn modelId="{AF16CD56-48B2-43D5-888A-D342A0E482D9}" type="presParOf" srcId="{333B5268-5A22-4427-977D-C7E47D24E610}" destId="{12E6E4A4-8A2A-485F-AFF7-3A8768C602C7}" srcOrd="1" destOrd="0" presId="urn:microsoft.com/office/officeart/2018/2/layout/IconVerticalSolidList"/>
    <dgm:cxn modelId="{5B5CA4DA-BCEB-4229-901E-EA9E21226B3E}" type="presParOf" srcId="{333B5268-5A22-4427-977D-C7E47D24E610}" destId="{1DA5350F-E5B6-4A2F-8F81-9812F326870F}" srcOrd="2" destOrd="0" presId="urn:microsoft.com/office/officeart/2018/2/layout/IconVerticalSolidList"/>
    <dgm:cxn modelId="{25A1F371-5280-4DC2-AA31-5000528615D2}" type="presParOf" srcId="{333B5268-5A22-4427-977D-C7E47D24E610}" destId="{A0E9E9A8-509C-4B83-B17A-5A0E23858D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726C8B-2E82-433C-99E3-148D0083A93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E04541-AC32-45E3-BE4A-89F585884391}">
      <dgm:prSet/>
      <dgm:spPr/>
      <dgm:t>
        <a:bodyPr/>
        <a:lstStyle/>
        <a:p>
          <a:r>
            <a:rPr lang="en-GB" dirty="0"/>
            <a:t>Managing a brand’s social media efforts can be a major undertaking. </a:t>
          </a:r>
          <a:endParaRPr lang="en-US" dirty="0"/>
        </a:p>
      </dgm:t>
    </dgm:pt>
    <dgm:pt modelId="{BCEAE7DF-61CB-4031-B3DA-B9D356185045}" type="parTrans" cxnId="{81F4933A-6620-4796-B61F-C13CAD30DFA6}">
      <dgm:prSet/>
      <dgm:spPr/>
      <dgm:t>
        <a:bodyPr/>
        <a:lstStyle/>
        <a:p>
          <a:endParaRPr lang="en-US"/>
        </a:p>
      </dgm:t>
    </dgm:pt>
    <dgm:pt modelId="{A974D454-F516-4D8D-8734-9362D32533E8}" type="sibTrans" cxnId="{81F4933A-6620-4796-B61F-C13CAD30DFA6}">
      <dgm:prSet/>
      <dgm:spPr/>
      <dgm:t>
        <a:bodyPr/>
        <a:lstStyle/>
        <a:p>
          <a:endParaRPr lang="en-US"/>
        </a:p>
      </dgm:t>
    </dgm:pt>
    <dgm:pt modelId="{42CD1A65-B449-4684-B3A4-F95E9917ADD3}">
      <dgm:prSet/>
      <dgm:spPr/>
      <dgm:t>
        <a:bodyPr/>
        <a:lstStyle/>
        <a:p>
          <a:r>
            <a:rPr lang="en-GB" dirty="0"/>
            <a:t>number one risk for any business is the exposure it provides.</a:t>
          </a:r>
          <a:endParaRPr lang="en-US" dirty="0"/>
        </a:p>
      </dgm:t>
    </dgm:pt>
    <dgm:pt modelId="{94B1091E-C51C-4E9B-867F-BA3E9FAF416E}" type="parTrans" cxnId="{2A0686C7-5C0A-429D-BAD2-E63337F8303F}">
      <dgm:prSet/>
      <dgm:spPr/>
      <dgm:t>
        <a:bodyPr/>
        <a:lstStyle/>
        <a:p>
          <a:endParaRPr lang="en-US"/>
        </a:p>
      </dgm:t>
    </dgm:pt>
    <dgm:pt modelId="{10D52FC1-0FA8-44F8-BD86-8A0CA3B732E0}" type="sibTrans" cxnId="{2A0686C7-5C0A-429D-BAD2-E63337F8303F}">
      <dgm:prSet/>
      <dgm:spPr/>
      <dgm:t>
        <a:bodyPr/>
        <a:lstStyle/>
        <a:p>
          <a:endParaRPr lang="en-US"/>
        </a:p>
      </dgm:t>
    </dgm:pt>
    <dgm:pt modelId="{5CCCDA00-4457-4E9E-8EFD-F13A6B32CCF8}">
      <dgm:prSet/>
      <dgm:spPr/>
      <dgm:t>
        <a:bodyPr/>
        <a:lstStyle/>
        <a:p>
          <a:r>
            <a:rPr lang="en-GB" dirty="0"/>
            <a:t>Both an opportunity and risk </a:t>
          </a:r>
          <a:endParaRPr lang="en-US" dirty="0"/>
        </a:p>
      </dgm:t>
    </dgm:pt>
    <dgm:pt modelId="{1ACC293A-0890-4476-BDD0-02CF907826D9}" type="parTrans" cxnId="{2AC99EC6-53C4-4704-8D0B-4B50370ABA13}">
      <dgm:prSet/>
      <dgm:spPr/>
      <dgm:t>
        <a:bodyPr/>
        <a:lstStyle/>
        <a:p>
          <a:endParaRPr lang="en-US"/>
        </a:p>
      </dgm:t>
    </dgm:pt>
    <dgm:pt modelId="{3702C14E-CFEE-4456-9672-C1A76A2C418D}" type="sibTrans" cxnId="{2AC99EC6-53C4-4704-8D0B-4B50370ABA13}">
      <dgm:prSet/>
      <dgm:spPr/>
      <dgm:t>
        <a:bodyPr/>
        <a:lstStyle/>
        <a:p>
          <a:endParaRPr lang="en-US"/>
        </a:p>
      </dgm:t>
    </dgm:pt>
    <dgm:pt modelId="{154DBF1E-2371-4575-B6C2-DBEC06762E31}">
      <dgm:prSet/>
      <dgm:spPr/>
      <dgm:t>
        <a:bodyPr/>
        <a:lstStyle/>
        <a:p>
          <a:r>
            <a:rPr lang="en-GB" dirty="0"/>
            <a:t>be prepared for everyone’s comments, good and BAD!</a:t>
          </a:r>
          <a:endParaRPr lang="en-US" dirty="0"/>
        </a:p>
      </dgm:t>
    </dgm:pt>
    <dgm:pt modelId="{236346CD-2E61-437B-9C9F-A017E0D7E70A}" type="parTrans" cxnId="{821CAED6-FEF6-4157-B7E7-AB364F52B240}">
      <dgm:prSet/>
      <dgm:spPr/>
      <dgm:t>
        <a:bodyPr/>
        <a:lstStyle/>
        <a:p>
          <a:endParaRPr lang="en-US"/>
        </a:p>
      </dgm:t>
    </dgm:pt>
    <dgm:pt modelId="{1BBC5A1B-97D2-49C4-8959-11BB18084519}" type="sibTrans" cxnId="{821CAED6-FEF6-4157-B7E7-AB364F52B240}">
      <dgm:prSet/>
      <dgm:spPr/>
      <dgm:t>
        <a:bodyPr/>
        <a:lstStyle/>
        <a:p>
          <a:endParaRPr lang="en-US"/>
        </a:p>
      </dgm:t>
    </dgm:pt>
    <dgm:pt modelId="{EE6FBECC-BA59-4C90-8A2C-1E3190B75316}">
      <dgm:prSet/>
      <dgm:spPr/>
      <dgm:t>
        <a:bodyPr/>
        <a:lstStyle/>
        <a:p>
          <a:r>
            <a:rPr lang="en-GB" dirty="0"/>
            <a:t>bad customer service likely to generate negative feedback.</a:t>
          </a:r>
          <a:endParaRPr lang="en-US" dirty="0"/>
        </a:p>
      </dgm:t>
    </dgm:pt>
    <dgm:pt modelId="{B2C13D6A-C911-4363-8EE5-AC545359D379}" type="parTrans" cxnId="{21F0B4C2-6B55-48DC-ACCE-D6CF945B8A18}">
      <dgm:prSet/>
      <dgm:spPr/>
      <dgm:t>
        <a:bodyPr/>
        <a:lstStyle/>
        <a:p>
          <a:endParaRPr lang="en-US"/>
        </a:p>
      </dgm:t>
    </dgm:pt>
    <dgm:pt modelId="{CD518535-4EA3-4BE8-AF64-D765ABC2F4E7}" type="sibTrans" cxnId="{21F0B4C2-6B55-48DC-ACCE-D6CF945B8A18}">
      <dgm:prSet/>
      <dgm:spPr/>
      <dgm:t>
        <a:bodyPr/>
        <a:lstStyle/>
        <a:p>
          <a:endParaRPr lang="en-US"/>
        </a:p>
      </dgm:t>
    </dgm:pt>
    <dgm:pt modelId="{55A0F87A-D493-40CD-B8E3-BB146AB2CE9E}">
      <dgm:prSet/>
      <dgm:spPr/>
      <dgm:t>
        <a:bodyPr/>
        <a:lstStyle/>
        <a:p>
          <a:r>
            <a:rPr lang="en-GB" dirty="0"/>
            <a:t>should be aware of the evolving nature of social media marketing.</a:t>
          </a:r>
          <a:endParaRPr lang="en-US" dirty="0"/>
        </a:p>
      </dgm:t>
    </dgm:pt>
    <dgm:pt modelId="{6EF1E8EF-C82B-4A34-B6BD-6548A2D8A76F}" type="parTrans" cxnId="{2A54FFD9-8B20-4CDE-A9EE-3DCC60B5C06B}">
      <dgm:prSet/>
      <dgm:spPr/>
      <dgm:t>
        <a:bodyPr/>
        <a:lstStyle/>
        <a:p>
          <a:endParaRPr lang="en-US"/>
        </a:p>
      </dgm:t>
    </dgm:pt>
    <dgm:pt modelId="{9EA015EC-FCEF-4640-A603-9A1F49A4898D}" type="sibTrans" cxnId="{2A54FFD9-8B20-4CDE-A9EE-3DCC60B5C06B}">
      <dgm:prSet/>
      <dgm:spPr/>
      <dgm:t>
        <a:bodyPr/>
        <a:lstStyle/>
        <a:p>
          <a:endParaRPr lang="en-US"/>
        </a:p>
      </dgm:t>
    </dgm:pt>
    <dgm:pt modelId="{281549F0-ADB3-41BC-AF9F-2C349FFE0085}" type="pres">
      <dgm:prSet presAssocID="{9C726C8B-2E82-433C-99E3-148D0083A93C}" presName="root" presStyleCnt="0">
        <dgm:presLayoutVars>
          <dgm:dir/>
          <dgm:resizeHandles val="exact"/>
        </dgm:presLayoutVars>
      </dgm:prSet>
      <dgm:spPr/>
    </dgm:pt>
    <dgm:pt modelId="{7AC93E2D-4A4F-48CE-B01F-24FF41FC66F7}" type="pres">
      <dgm:prSet presAssocID="{12E04541-AC32-45E3-BE4A-89F585884391}" presName="compNode" presStyleCnt="0"/>
      <dgm:spPr/>
    </dgm:pt>
    <dgm:pt modelId="{A47D6063-A478-4B3F-AC6A-75C07C928B02}" type="pres">
      <dgm:prSet presAssocID="{12E04541-AC32-45E3-BE4A-89F58588439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DBA681D1-B733-4676-A6C3-B01F1D536BE8}" type="pres">
      <dgm:prSet presAssocID="{12E04541-AC32-45E3-BE4A-89F585884391}" presName="spaceRect" presStyleCnt="0"/>
      <dgm:spPr/>
    </dgm:pt>
    <dgm:pt modelId="{F2609DB7-308B-4A76-98FC-6E152D5F670B}" type="pres">
      <dgm:prSet presAssocID="{12E04541-AC32-45E3-BE4A-89F585884391}" presName="textRect" presStyleLbl="revTx" presStyleIdx="0" presStyleCnt="6">
        <dgm:presLayoutVars>
          <dgm:chMax val="1"/>
          <dgm:chPref val="1"/>
        </dgm:presLayoutVars>
      </dgm:prSet>
      <dgm:spPr/>
    </dgm:pt>
    <dgm:pt modelId="{2D67C4C2-FBB4-4636-AD4F-7A3056398654}" type="pres">
      <dgm:prSet presAssocID="{A974D454-F516-4D8D-8734-9362D32533E8}" presName="sibTrans" presStyleCnt="0"/>
      <dgm:spPr/>
    </dgm:pt>
    <dgm:pt modelId="{605242E6-C960-4599-B373-B0BEB1CB8F8F}" type="pres">
      <dgm:prSet presAssocID="{42CD1A65-B449-4684-B3A4-F95E9917ADD3}" presName="compNode" presStyleCnt="0"/>
      <dgm:spPr/>
    </dgm:pt>
    <dgm:pt modelId="{81E80D95-E4D5-4845-A731-0EF219008212}" type="pres">
      <dgm:prSet presAssocID="{42CD1A65-B449-4684-B3A4-F95E9917ADD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D06A798-ED2E-4296-A5C3-8A01BEB6DE26}" type="pres">
      <dgm:prSet presAssocID="{42CD1A65-B449-4684-B3A4-F95E9917ADD3}" presName="spaceRect" presStyleCnt="0"/>
      <dgm:spPr/>
    </dgm:pt>
    <dgm:pt modelId="{5FF9D3A3-9C1A-4EDD-89AE-0E3315F43A67}" type="pres">
      <dgm:prSet presAssocID="{42CD1A65-B449-4684-B3A4-F95E9917ADD3}" presName="textRect" presStyleLbl="revTx" presStyleIdx="1" presStyleCnt="6">
        <dgm:presLayoutVars>
          <dgm:chMax val="1"/>
          <dgm:chPref val="1"/>
        </dgm:presLayoutVars>
      </dgm:prSet>
      <dgm:spPr/>
    </dgm:pt>
    <dgm:pt modelId="{FC52AB1D-9522-4C55-8F38-B50B548A02C0}" type="pres">
      <dgm:prSet presAssocID="{10D52FC1-0FA8-44F8-BD86-8A0CA3B732E0}" presName="sibTrans" presStyleCnt="0"/>
      <dgm:spPr/>
    </dgm:pt>
    <dgm:pt modelId="{2034B4F2-141D-4487-B7A3-A384833F42B1}" type="pres">
      <dgm:prSet presAssocID="{5CCCDA00-4457-4E9E-8EFD-F13A6B32CCF8}" presName="compNode" presStyleCnt="0"/>
      <dgm:spPr/>
    </dgm:pt>
    <dgm:pt modelId="{859F4DEE-94F2-4889-A5C5-0F3EA94D8076}" type="pres">
      <dgm:prSet presAssocID="{5CCCDA00-4457-4E9E-8EFD-F13A6B32CCF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2583D86-6B77-4B15-B78D-276ADACB53E4}" type="pres">
      <dgm:prSet presAssocID="{5CCCDA00-4457-4E9E-8EFD-F13A6B32CCF8}" presName="spaceRect" presStyleCnt="0"/>
      <dgm:spPr/>
    </dgm:pt>
    <dgm:pt modelId="{D3A3C169-9F8D-4EB5-812B-4650E684E0A2}" type="pres">
      <dgm:prSet presAssocID="{5CCCDA00-4457-4E9E-8EFD-F13A6B32CCF8}" presName="textRect" presStyleLbl="revTx" presStyleIdx="2" presStyleCnt="6">
        <dgm:presLayoutVars>
          <dgm:chMax val="1"/>
          <dgm:chPref val="1"/>
        </dgm:presLayoutVars>
      </dgm:prSet>
      <dgm:spPr/>
    </dgm:pt>
    <dgm:pt modelId="{75225240-CC22-4D15-AE4F-331DD7784221}" type="pres">
      <dgm:prSet presAssocID="{3702C14E-CFEE-4456-9672-C1A76A2C418D}" presName="sibTrans" presStyleCnt="0"/>
      <dgm:spPr/>
    </dgm:pt>
    <dgm:pt modelId="{54A949B2-9392-4E08-ABBE-4EFBE58BB0F8}" type="pres">
      <dgm:prSet presAssocID="{154DBF1E-2371-4575-B6C2-DBEC06762E31}" presName="compNode" presStyleCnt="0"/>
      <dgm:spPr/>
    </dgm:pt>
    <dgm:pt modelId="{FC6AF8A5-8C91-4695-80F5-F681FC385DA4}" type="pres">
      <dgm:prSet presAssocID="{154DBF1E-2371-4575-B6C2-DBEC06762E3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F8599B9-F361-4E31-A52D-16B9F3C90748}" type="pres">
      <dgm:prSet presAssocID="{154DBF1E-2371-4575-B6C2-DBEC06762E31}" presName="spaceRect" presStyleCnt="0"/>
      <dgm:spPr/>
    </dgm:pt>
    <dgm:pt modelId="{BA176140-C334-4210-B74B-DCB2CDC1BD0C}" type="pres">
      <dgm:prSet presAssocID="{154DBF1E-2371-4575-B6C2-DBEC06762E31}" presName="textRect" presStyleLbl="revTx" presStyleIdx="3" presStyleCnt="6">
        <dgm:presLayoutVars>
          <dgm:chMax val="1"/>
          <dgm:chPref val="1"/>
        </dgm:presLayoutVars>
      </dgm:prSet>
      <dgm:spPr/>
    </dgm:pt>
    <dgm:pt modelId="{2BFF102F-C26B-41B8-AD74-6965AA73D27A}" type="pres">
      <dgm:prSet presAssocID="{1BBC5A1B-97D2-49C4-8959-11BB18084519}" presName="sibTrans" presStyleCnt="0"/>
      <dgm:spPr/>
    </dgm:pt>
    <dgm:pt modelId="{603C3CCB-0720-4E90-AF59-FB29656903DC}" type="pres">
      <dgm:prSet presAssocID="{EE6FBECC-BA59-4C90-8A2C-1E3190B75316}" presName="compNode" presStyleCnt="0"/>
      <dgm:spPr/>
    </dgm:pt>
    <dgm:pt modelId="{E155B889-B40A-4AB0-9057-25915CCC4A47}" type="pres">
      <dgm:prSet presAssocID="{EE6FBECC-BA59-4C90-8A2C-1E3190B7531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E808338C-D1B4-46AA-A276-8D1EB84BB3AD}" type="pres">
      <dgm:prSet presAssocID="{EE6FBECC-BA59-4C90-8A2C-1E3190B75316}" presName="spaceRect" presStyleCnt="0"/>
      <dgm:spPr/>
    </dgm:pt>
    <dgm:pt modelId="{70DD713E-75C0-43E8-BEB6-3D3E7C019F50}" type="pres">
      <dgm:prSet presAssocID="{EE6FBECC-BA59-4C90-8A2C-1E3190B75316}" presName="textRect" presStyleLbl="revTx" presStyleIdx="4" presStyleCnt="6">
        <dgm:presLayoutVars>
          <dgm:chMax val="1"/>
          <dgm:chPref val="1"/>
        </dgm:presLayoutVars>
      </dgm:prSet>
      <dgm:spPr/>
    </dgm:pt>
    <dgm:pt modelId="{DAF8B244-A5DE-4806-8186-2DDA1ECB173F}" type="pres">
      <dgm:prSet presAssocID="{CD518535-4EA3-4BE8-AF64-D765ABC2F4E7}" presName="sibTrans" presStyleCnt="0"/>
      <dgm:spPr/>
    </dgm:pt>
    <dgm:pt modelId="{0D693AB4-467E-4BDC-879A-8CD3867F0498}" type="pres">
      <dgm:prSet presAssocID="{55A0F87A-D493-40CD-B8E3-BB146AB2CE9E}" presName="compNode" presStyleCnt="0"/>
      <dgm:spPr/>
    </dgm:pt>
    <dgm:pt modelId="{917AADCF-2446-4A1F-B490-A05D0ED48628}" type="pres">
      <dgm:prSet presAssocID="{55A0F87A-D493-40CD-B8E3-BB146AB2CE9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rbage"/>
        </a:ext>
      </dgm:extLst>
    </dgm:pt>
    <dgm:pt modelId="{502FE5E2-F211-4B1E-B6F2-5EB9D892C919}" type="pres">
      <dgm:prSet presAssocID="{55A0F87A-D493-40CD-B8E3-BB146AB2CE9E}" presName="spaceRect" presStyleCnt="0"/>
      <dgm:spPr/>
    </dgm:pt>
    <dgm:pt modelId="{02013D6A-F788-456B-B860-E9F12963C8F3}" type="pres">
      <dgm:prSet presAssocID="{55A0F87A-D493-40CD-B8E3-BB146AB2CE9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5220235-A417-4866-878A-451ADC46429A}" type="presOf" srcId="{42CD1A65-B449-4684-B3A4-F95E9917ADD3}" destId="{5FF9D3A3-9C1A-4EDD-89AE-0E3315F43A67}" srcOrd="0" destOrd="0" presId="urn:microsoft.com/office/officeart/2018/2/layout/IconLabelList"/>
    <dgm:cxn modelId="{D6096C37-DDD8-4F3C-ACD4-F1B28CEF737F}" type="presOf" srcId="{154DBF1E-2371-4575-B6C2-DBEC06762E31}" destId="{BA176140-C334-4210-B74B-DCB2CDC1BD0C}" srcOrd="0" destOrd="0" presId="urn:microsoft.com/office/officeart/2018/2/layout/IconLabelList"/>
    <dgm:cxn modelId="{81F4933A-6620-4796-B61F-C13CAD30DFA6}" srcId="{9C726C8B-2E82-433C-99E3-148D0083A93C}" destId="{12E04541-AC32-45E3-BE4A-89F585884391}" srcOrd="0" destOrd="0" parTransId="{BCEAE7DF-61CB-4031-B3DA-B9D356185045}" sibTransId="{A974D454-F516-4D8D-8734-9362D32533E8}"/>
    <dgm:cxn modelId="{B4377D50-A39E-478A-986A-CB6E9BCE983F}" type="presOf" srcId="{9C726C8B-2E82-433C-99E3-148D0083A93C}" destId="{281549F0-ADB3-41BC-AF9F-2C349FFE0085}" srcOrd="0" destOrd="0" presId="urn:microsoft.com/office/officeart/2018/2/layout/IconLabelList"/>
    <dgm:cxn modelId="{181B4ABA-C868-4143-A9E2-A5DB8B820018}" type="presOf" srcId="{5CCCDA00-4457-4E9E-8EFD-F13A6B32CCF8}" destId="{D3A3C169-9F8D-4EB5-812B-4650E684E0A2}" srcOrd="0" destOrd="0" presId="urn:microsoft.com/office/officeart/2018/2/layout/IconLabelList"/>
    <dgm:cxn modelId="{824E9ABE-5D00-453C-8302-FF8571479C7E}" type="presOf" srcId="{EE6FBECC-BA59-4C90-8A2C-1E3190B75316}" destId="{70DD713E-75C0-43E8-BEB6-3D3E7C019F50}" srcOrd="0" destOrd="0" presId="urn:microsoft.com/office/officeart/2018/2/layout/IconLabelList"/>
    <dgm:cxn modelId="{B477D2C0-A7B0-4E87-9635-5493CF7473C5}" type="presOf" srcId="{55A0F87A-D493-40CD-B8E3-BB146AB2CE9E}" destId="{02013D6A-F788-456B-B860-E9F12963C8F3}" srcOrd="0" destOrd="0" presId="urn:microsoft.com/office/officeart/2018/2/layout/IconLabelList"/>
    <dgm:cxn modelId="{21F0B4C2-6B55-48DC-ACCE-D6CF945B8A18}" srcId="{9C726C8B-2E82-433C-99E3-148D0083A93C}" destId="{EE6FBECC-BA59-4C90-8A2C-1E3190B75316}" srcOrd="4" destOrd="0" parTransId="{B2C13D6A-C911-4363-8EE5-AC545359D379}" sibTransId="{CD518535-4EA3-4BE8-AF64-D765ABC2F4E7}"/>
    <dgm:cxn modelId="{2AC99EC6-53C4-4704-8D0B-4B50370ABA13}" srcId="{9C726C8B-2E82-433C-99E3-148D0083A93C}" destId="{5CCCDA00-4457-4E9E-8EFD-F13A6B32CCF8}" srcOrd="2" destOrd="0" parTransId="{1ACC293A-0890-4476-BDD0-02CF907826D9}" sibTransId="{3702C14E-CFEE-4456-9672-C1A76A2C418D}"/>
    <dgm:cxn modelId="{2A0686C7-5C0A-429D-BAD2-E63337F8303F}" srcId="{9C726C8B-2E82-433C-99E3-148D0083A93C}" destId="{42CD1A65-B449-4684-B3A4-F95E9917ADD3}" srcOrd="1" destOrd="0" parTransId="{94B1091E-C51C-4E9B-867F-BA3E9FAF416E}" sibTransId="{10D52FC1-0FA8-44F8-BD86-8A0CA3B732E0}"/>
    <dgm:cxn modelId="{24E987CB-A39D-46CC-A0A6-F0B4B992FAA9}" type="presOf" srcId="{12E04541-AC32-45E3-BE4A-89F585884391}" destId="{F2609DB7-308B-4A76-98FC-6E152D5F670B}" srcOrd="0" destOrd="0" presId="urn:microsoft.com/office/officeart/2018/2/layout/IconLabelList"/>
    <dgm:cxn modelId="{821CAED6-FEF6-4157-B7E7-AB364F52B240}" srcId="{9C726C8B-2E82-433C-99E3-148D0083A93C}" destId="{154DBF1E-2371-4575-B6C2-DBEC06762E31}" srcOrd="3" destOrd="0" parTransId="{236346CD-2E61-437B-9C9F-A017E0D7E70A}" sibTransId="{1BBC5A1B-97D2-49C4-8959-11BB18084519}"/>
    <dgm:cxn modelId="{2A54FFD9-8B20-4CDE-A9EE-3DCC60B5C06B}" srcId="{9C726C8B-2E82-433C-99E3-148D0083A93C}" destId="{55A0F87A-D493-40CD-B8E3-BB146AB2CE9E}" srcOrd="5" destOrd="0" parTransId="{6EF1E8EF-C82B-4A34-B6BD-6548A2D8A76F}" sibTransId="{9EA015EC-FCEF-4640-A603-9A1F49A4898D}"/>
    <dgm:cxn modelId="{6A7E7330-7C86-4FE3-99F1-4A16AC163229}" type="presParOf" srcId="{281549F0-ADB3-41BC-AF9F-2C349FFE0085}" destId="{7AC93E2D-4A4F-48CE-B01F-24FF41FC66F7}" srcOrd="0" destOrd="0" presId="urn:microsoft.com/office/officeart/2018/2/layout/IconLabelList"/>
    <dgm:cxn modelId="{8641D167-F8CD-46C9-BEA8-80F9B47198D8}" type="presParOf" srcId="{7AC93E2D-4A4F-48CE-B01F-24FF41FC66F7}" destId="{A47D6063-A478-4B3F-AC6A-75C07C928B02}" srcOrd="0" destOrd="0" presId="urn:microsoft.com/office/officeart/2018/2/layout/IconLabelList"/>
    <dgm:cxn modelId="{5EC54A45-A7D7-47A4-A9DF-6C0887E6DBCA}" type="presParOf" srcId="{7AC93E2D-4A4F-48CE-B01F-24FF41FC66F7}" destId="{DBA681D1-B733-4676-A6C3-B01F1D536BE8}" srcOrd="1" destOrd="0" presId="urn:microsoft.com/office/officeart/2018/2/layout/IconLabelList"/>
    <dgm:cxn modelId="{4614BB10-F16F-4CFA-B554-56183F00DFE4}" type="presParOf" srcId="{7AC93E2D-4A4F-48CE-B01F-24FF41FC66F7}" destId="{F2609DB7-308B-4A76-98FC-6E152D5F670B}" srcOrd="2" destOrd="0" presId="urn:microsoft.com/office/officeart/2018/2/layout/IconLabelList"/>
    <dgm:cxn modelId="{B66F1394-ED9E-4782-8E84-950D2F069597}" type="presParOf" srcId="{281549F0-ADB3-41BC-AF9F-2C349FFE0085}" destId="{2D67C4C2-FBB4-4636-AD4F-7A3056398654}" srcOrd="1" destOrd="0" presId="urn:microsoft.com/office/officeart/2018/2/layout/IconLabelList"/>
    <dgm:cxn modelId="{B56AFB18-DFEB-4BB0-8EDC-EBB8E07D0599}" type="presParOf" srcId="{281549F0-ADB3-41BC-AF9F-2C349FFE0085}" destId="{605242E6-C960-4599-B373-B0BEB1CB8F8F}" srcOrd="2" destOrd="0" presId="urn:microsoft.com/office/officeart/2018/2/layout/IconLabelList"/>
    <dgm:cxn modelId="{E987AE81-E614-4EF9-87E6-F7705D450294}" type="presParOf" srcId="{605242E6-C960-4599-B373-B0BEB1CB8F8F}" destId="{81E80D95-E4D5-4845-A731-0EF219008212}" srcOrd="0" destOrd="0" presId="urn:microsoft.com/office/officeart/2018/2/layout/IconLabelList"/>
    <dgm:cxn modelId="{38AC4055-AA69-4C0A-8A85-5801577481CD}" type="presParOf" srcId="{605242E6-C960-4599-B373-B0BEB1CB8F8F}" destId="{DD06A798-ED2E-4296-A5C3-8A01BEB6DE26}" srcOrd="1" destOrd="0" presId="urn:microsoft.com/office/officeart/2018/2/layout/IconLabelList"/>
    <dgm:cxn modelId="{A09F598C-4541-48DB-B3D3-56B96FF2E01E}" type="presParOf" srcId="{605242E6-C960-4599-B373-B0BEB1CB8F8F}" destId="{5FF9D3A3-9C1A-4EDD-89AE-0E3315F43A67}" srcOrd="2" destOrd="0" presId="urn:microsoft.com/office/officeart/2018/2/layout/IconLabelList"/>
    <dgm:cxn modelId="{35B0BAAB-1033-414B-910A-B6D91B8416E1}" type="presParOf" srcId="{281549F0-ADB3-41BC-AF9F-2C349FFE0085}" destId="{FC52AB1D-9522-4C55-8F38-B50B548A02C0}" srcOrd="3" destOrd="0" presId="urn:microsoft.com/office/officeart/2018/2/layout/IconLabelList"/>
    <dgm:cxn modelId="{F2E7431C-DDB8-488E-8177-99B7D4FCA3AF}" type="presParOf" srcId="{281549F0-ADB3-41BC-AF9F-2C349FFE0085}" destId="{2034B4F2-141D-4487-B7A3-A384833F42B1}" srcOrd="4" destOrd="0" presId="urn:microsoft.com/office/officeart/2018/2/layout/IconLabelList"/>
    <dgm:cxn modelId="{3A629B8C-722E-4039-9F49-4346430F4D4C}" type="presParOf" srcId="{2034B4F2-141D-4487-B7A3-A384833F42B1}" destId="{859F4DEE-94F2-4889-A5C5-0F3EA94D8076}" srcOrd="0" destOrd="0" presId="urn:microsoft.com/office/officeart/2018/2/layout/IconLabelList"/>
    <dgm:cxn modelId="{C3271A36-06EA-485D-B5A2-9F6D8E5638DF}" type="presParOf" srcId="{2034B4F2-141D-4487-B7A3-A384833F42B1}" destId="{A2583D86-6B77-4B15-B78D-276ADACB53E4}" srcOrd="1" destOrd="0" presId="urn:microsoft.com/office/officeart/2018/2/layout/IconLabelList"/>
    <dgm:cxn modelId="{B19A03DC-BF17-4420-A726-C0F5005EE502}" type="presParOf" srcId="{2034B4F2-141D-4487-B7A3-A384833F42B1}" destId="{D3A3C169-9F8D-4EB5-812B-4650E684E0A2}" srcOrd="2" destOrd="0" presId="urn:microsoft.com/office/officeart/2018/2/layout/IconLabelList"/>
    <dgm:cxn modelId="{CDEAF96D-4ECE-481B-BEB7-701EC9804526}" type="presParOf" srcId="{281549F0-ADB3-41BC-AF9F-2C349FFE0085}" destId="{75225240-CC22-4D15-AE4F-331DD7784221}" srcOrd="5" destOrd="0" presId="urn:microsoft.com/office/officeart/2018/2/layout/IconLabelList"/>
    <dgm:cxn modelId="{AE04ECAD-7130-4A97-B956-1CD6F6A6D1C1}" type="presParOf" srcId="{281549F0-ADB3-41BC-AF9F-2C349FFE0085}" destId="{54A949B2-9392-4E08-ABBE-4EFBE58BB0F8}" srcOrd="6" destOrd="0" presId="urn:microsoft.com/office/officeart/2018/2/layout/IconLabelList"/>
    <dgm:cxn modelId="{E5DBF449-E7F1-47CA-8926-BD02393E84A3}" type="presParOf" srcId="{54A949B2-9392-4E08-ABBE-4EFBE58BB0F8}" destId="{FC6AF8A5-8C91-4695-80F5-F681FC385DA4}" srcOrd="0" destOrd="0" presId="urn:microsoft.com/office/officeart/2018/2/layout/IconLabelList"/>
    <dgm:cxn modelId="{9C878B3D-EFD5-42EF-9FA9-702EFF1CEF78}" type="presParOf" srcId="{54A949B2-9392-4E08-ABBE-4EFBE58BB0F8}" destId="{BF8599B9-F361-4E31-A52D-16B9F3C90748}" srcOrd="1" destOrd="0" presId="urn:microsoft.com/office/officeart/2018/2/layout/IconLabelList"/>
    <dgm:cxn modelId="{24EDD5A4-8CAD-4A7C-A447-A8B89F32AE61}" type="presParOf" srcId="{54A949B2-9392-4E08-ABBE-4EFBE58BB0F8}" destId="{BA176140-C334-4210-B74B-DCB2CDC1BD0C}" srcOrd="2" destOrd="0" presId="urn:microsoft.com/office/officeart/2018/2/layout/IconLabelList"/>
    <dgm:cxn modelId="{8B17D44B-8A13-48CF-8175-EF7136A8A725}" type="presParOf" srcId="{281549F0-ADB3-41BC-AF9F-2C349FFE0085}" destId="{2BFF102F-C26B-41B8-AD74-6965AA73D27A}" srcOrd="7" destOrd="0" presId="urn:microsoft.com/office/officeart/2018/2/layout/IconLabelList"/>
    <dgm:cxn modelId="{8A203812-BCB9-4E87-9F7C-42A58F6C0464}" type="presParOf" srcId="{281549F0-ADB3-41BC-AF9F-2C349FFE0085}" destId="{603C3CCB-0720-4E90-AF59-FB29656903DC}" srcOrd="8" destOrd="0" presId="urn:microsoft.com/office/officeart/2018/2/layout/IconLabelList"/>
    <dgm:cxn modelId="{1E931682-6C0A-4FDE-AB54-30030918CB49}" type="presParOf" srcId="{603C3CCB-0720-4E90-AF59-FB29656903DC}" destId="{E155B889-B40A-4AB0-9057-25915CCC4A47}" srcOrd="0" destOrd="0" presId="urn:microsoft.com/office/officeart/2018/2/layout/IconLabelList"/>
    <dgm:cxn modelId="{EE5F2053-C6E9-4ACA-88F8-82CFE55B7D30}" type="presParOf" srcId="{603C3CCB-0720-4E90-AF59-FB29656903DC}" destId="{E808338C-D1B4-46AA-A276-8D1EB84BB3AD}" srcOrd="1" destOrd="0" presId="urn:microsoft.com/office/officeart/2018/2/layout/IconLabelList"/>
    <dgm:cxn modelId="{8F12A203-4A67-4F16-B183-CF9CCB3F40FA}" type="presParOf" srcId="{603C3CCB-0720-4E90-AF59-FB29656903DC}" destId="{70DD713E-75C0-43E8-BEB6-3D3E7C019F50}" srcOrd="2" destOrd="0" presId="urn:microsoft.com/office/officeart/2018/2/layout/IconLabelList"/>
    <dgm:cxn modelId="{952D1180-F44D-4A2B-88A2-A8529A27C638}" type="presParOf" srcId="{281549F0-ADB3-41BC-AF9F-2C349FFE0085}" destId="{DAF8B244-A5DE-4806-8186-2DDA1ECB173F}" srcOrd="9" destOrd="0" presId="urn:microsoft.com/office/officeart/2018/2/layout/IconLabelList"/>
    <dgm:cxn modelId="{13C586CA-EC67-47A6-8EBC-C2D30BB8D8BD}" type="presParOf" srcId="{281549F0-ADB3-41BC-AF9F-2C349FFE0085}" destId="{0D693AB4-467E-4BDC-879A-8CD3867F0498}" srcOrd="10" destOrd="0" presId="urn:microsoft.com/office/officeart/2018/2/layout/IconLabelList"/>
    <dgm:cxn modelId="{B6EE3BDF-6E94-4C75-A383-5D7C103F969E}" type="presParOf" srcId="{0D693AB4-467E-4BDC-879A-8CD3867F0498}" destId="{917AADCF-2446-4A1F-B490-A05D0ED48628}" srcOrd="0" destOrd="0" presId="urn:microsoft.com/office/officeart/2018/2/layout/IconLabelList"/>
    <dgm:cxn modelId="{3209DCA6-CE86-4050-90C2-668FA9916B3A}" type="presParOf" srcId="{0D693AB4-467E-4BDC-879A-8CD3867F0498}" destId="{502FE5E2-F211-4B1E-B6F2-5EB9D892C919}" srcOrd="1" destOrd="0" presId="urn:microsoft.com/office/officeart/2018/2/layout/IconLabelList"/>
    <dgm:cxn modelId="{550C37BA-F143-4628-9E79-4657FBD6DF8D}" type="presParOf" srcId="{0D693AB4-467E-4BDC-879A-8CD3867F0498}" destId="{02013D6A-F788-456B-B860-E9F12963C8F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67A31F-5B5C-4330-B9DB-A9C0C6B22FBF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1862092-FBD6-46B9-AAC8-B45DE8A60016}">
      <dgm:prSet/>
      <dgm:spPr/>
      <dgm:t>
        <a:bodyPr/>
        <a:lstStyle/>
        <a:p>
          <a:r>
            <a:rPr lang="en-GB" dirty="0"/>
            <a:t>Organisation should know its market and which platform would work best for it. </a:t>
          </a:r>
          <a:endParaRPr lang="en-US" dirty="0"/>
        </a:p>
      </dgm:t>
    </dgm:pt>
    <dgm:pt modelId="{8DBACF49-F0D3-4E01-B2BF-61A983EDFE3C}" type="parTrans" cxnId="{2D36CF51-47A8-4E18-88B7-9C6ED00836A7}">
      <dgm:prSet/>
      <dgm:spPr/>
      <dgm:t>
        <a:bodyPr/>
        <a:lstStyle/>
        <a:p>
          <a:endParaRPr lang="en-US"/>
        </a:p>
      </dgm:t>
    </dgm:pt>
    <dgm:pt modelId="{BE059E1C-00F4-4BD5-9D3A-4E5606BB342B}" type="sibTrans" cxnId="{2D36CF51-47A8-4E18-88B7-9C6ED00836A7}">
      <dgm:prSet/>
      <dgm:spPr/>
      <dgm:t>
        <a:bodyPr/>
        <a:lstStyle/>
        <a:p>
          <a:endParaRPr lang="en-US"/>
        </a:p>
      </dgm:t>
    </dgm:pt>
    <dgm:pt modelId="{A9DD9A11-0771-4F2F-82A0-34D56BE5A511}">
      <dgm:prSet/>
      <dgm:spPr/>
      <dgm:t>
        <a:bodyPr/>
        <a:lstStyle/>
        <a:p>
          <a:r>
            <a:rPr lang="en-GB" dirty="0"/>
            <a:t>Facebook and Twitter would be a good starting point </a:t>
          </a:r>
          <a:endParaRPr lang="en-US" dirty="0"/>
        </a:p>
      </dgm:t>
    </dgm:pt>
    <dgm:pt modelId="{88312B0C-761E-4CD2-811E-6E67596E182F}" type="parTrans" cxnId="{DD870716-A0F8-42F8-9B19-D43A040E6F50}">
      <dgm:prSet/>
      <dgm:spPr/>
      <dgm:t>
        <a:bodyPr/>
        <a:lstStyle/>
        <a:p>
          <a:endParaRPr lang="en-US"/>
        </a:p>
      </dgm:t>
    </dgm:pt>
    <dgm:pt modelId="{B1D90D7D-1D39-4DDB-B2BF-FABCC99AFE7F}" type="sibTrans" cxnId="{DD870716-A0F8-42F8-9B19-D43A040E6F50}">
      <dgm:prSet/>
      <dgm:spPr/>
      <dgm:t>
        <a:bodyPr/>
        <a:lstStyle/>
        <a:p>
          <a:endParaRPr lang="en-US"/>
        </a:p>
      </dgm:t>
    </dgm:pt>
    <dgm:pt modelId="{8B1A675F-EB15-4DD5-B08A-E8D408A2BD48}">
      <dgm:prSet/>
      <dgm:spPr/>
      <dgm:t>
        <a:bodyPr/>
        <a:lstStyle/>
        <a:p>
          <a:r>
            <a:rPr lang="en-GB"/>
            <a:t>Facebook  - create a business site and a community group</a:t>
          </a:r>
          <a:endParaRPr lang="en-US"/>
        </a:p>
      </dgm:t>
    </dgm:pt>
    <dgm:pt modelId="{7A8CC890-5CB3-4932-8936-7B01E9BF9147}" type="parTrans" cxnId="{3F39E8A9-115E-44CD-93F7-73AC2CB471D6}">
      <dgm:prSet/>
      <dgm:spPr/>
      <dgm:t>
        <a:bodyPr/>
        <a:lstStyle/>
        <a:p>
          <a:endParaRPr lang="en-US"/>
        </a:p>
      </dgm:t>
    </dgm:pt>
    <dgm:pt modelId="{E638D5F7-5331-4510-9D38-6147CCA541A6}" type="sibTrans" cxnId="{3F39E8A9-115E-44CD-93F7-73AC2CB471D6}">
      <dgm:prSet/>
      <dgm:spPr/>
      <dgm:t>
        <a:bodyPr/>
        <a:lstStyle/>
        <a:p>
          <a:endParaRPr lang="en-US"/>
        </a:p>
      </dgm:t>
    </dgm:pt>
    <dgm:pt modelId="{C471F9EA-5870-4066-A9CB-85851CA725BB}">
      <dgm:prSet/>
      <dgm:spPr/>
      <dgm:t>
        <a:bodyPr/>
        <a:lstStyle/>
        <a:p>
          <a:r>
            <a:rPr lang="en-GB"/>
            <a:t>Twitter – provide legal news , updates and success stories</a:t>
          </a:r>
          <a:endParaRPr lang="en-US"/>
        </a:p>
      </dgm:t>
    </dgm:pt>
    <dgm:pt modelId="{45A15549-3A35-49D5-90CE-2CE1A4988A65}" type="parTrans" cxnId="{3C6C70B0-63D6-4B5A-A3AD-0DAB2909826A}">
      <dgm:prSet/>
      <dgm:spPr/>
      <dgm:t>
        <a:bodyPr/>
        <a:lstStyle/>
        <a:p>
          <a:endParaRPr lang="en-US"/>
        </a:p>
      </dgm:t>
    </dgm:pt>
    <dgm:pt modelId="{6B181D17-4ABA-4BA1-BAD0-F26D95E565FA}" type="sibTrans" cxnId="{3C6C70B0-63D6-4B5A-A3AD-0DAB2909826A}">
      <dgm:prSet/>
      <dgm:spPr/>
      <dgm:t>
        <a:bodyPr/>
        <a:lstStyle/>
        <a:p>
          <a:endParaRPr lang="en-US"/>
        </a:p>
      </dgm:t>
    </dgm:pt>
    <dgm:pt modelId="{E4C44A6C-4D19-4357-A804-9691DD0BA064}">
      <dgm:prSet/>
      <dgm:spPr/>
      <dgm:t>
        <a:bodyPr/>
        <a:lstStyle/>
        <a:p>
          <a:r>
            <a:rPr lang="en-GB" dirty="0"/>
            <a:t>Ignore </a:t>
          </a:r>
          <a:r>
            <a:rPr lang="en-GB" dirty="0" err="1"/>
            <a:t>Youtube</a:t>
          </a:r>
          <a:r>
            <a:rPr lang="en-GB" dirty="0"/>
            <a:t> and Instagram. Would need lots of video content</a:t>
          </a:r>
          <a:endParaRPr lang="en-US" dirty="0"/>
        </a:p>
      </dgm:t>
    </dgm:pt>
    <dgm:pt modelId="{F911E2F7-23EB-4FFE-9B35-20047365BDA9}" type="parTrans" cxnId="{B474EF63-BF12-4891-8C7C-947C38CE3368}">
      <dgm:prSet/>
      <dgm:spPr/>
      <dgm:t>
        <a:bodyPr/>
        <a:lstStyle/>
        <a:p>
          <a:endParaRPr lang="en-US"/>
        </a:p>
      </dgm:t>
    </dgm:pt>
    <dgm:pt modelId="{354CB9B1-7066-40E3-B54A-90C6F8B964DA}" type="sibTrans" cxnId="{B474EF63-BF12-4891-8C7C-947C38CE3368}">
      <dgm:prSet/>
      <dgm:spPr/>
      <dgm:t>
        <a:bodyPr/>
        <a:lstStyle/>
        <a:p>
          <a:endParaRPr lang="en-US"/>
        </a:p>
      </dgm:t>
    </dgm:pt>
    <dgm:pt modelId="{287BCE3B-2851-4EAF-8D99-BCE3ABD18498}">
      <dgm:prSet/>
      <dgm:spPr/>
      <dgm:t>
        <a:bodyPr/>
        <a:lstStyle/>
        <a:p>
          <a:r>
            <a:rPr lang="en-GB"/>
            <a:t>Research businesses doing well on different platforms </a:t>
          </a:r>
          <a:endParaRPr lang="en-US"/>
        </a:p>
      </dgm:t>
    </dgm:pt>
    <dgm:pt modelId="{6A9E92A9-3033-4382-A414-7181B5CC1974}" type="parTrans" cxnId="{BBE2FDEF-3317-4165-9747-88029850D135}">
      <dgm:prSet/>
      <dgm:spPr/>
      <dgm:t>
        <a:bodyPr/>
        <a:lstStyle/>
        <a:p>
          <a:endParaRPr lang="en-US"/>
        </a:p>
      </dgm:t>
    </dgm:pt>
    <dgm:pt modelId="{247BC987-7BD3-4398-945E-798C1C8AADFF}" type="sibTrans" cxnId="{BBE2FDEF-3317-4165-9747-88029850D135}">
      <dgm:prSet/>
      <dgm:spPr/>
      <dgm:t>
        <a:bodyPr/>
        <a:lstStyle/>
        <a:p>
          <a:endParaRPr lang="en-US"/>
        </a:p>
      </dgm:t>
    </dgm:pt>
    <dgm:pt modelId="{EDB0D665-38AE-4667-A355-8F2F445C0FF4}" type="pres">
      <dgm:prSet presAssocID="{1D67A31F-5B5C-4330-B9DB-A9C0C6B22FBF}" presName="diagram" presStyleCnt="0">
        <dgm:presLayoutVars>
          <dgm:dir/>
          <dgm:resizeHandles val="exact"/>
        </dgm:presLayoutVars>
      </dgm:prSet>
      <dgm:spPr/>
    </dgm:pt>
    <dgm:pt modelId="{51857CE0-0F7D-44D1-BE9F-202E014BB1BE}" type="pres">
      <dgm:prSet presAssocID="{21862092-FBD6-46B9-AAC8-B45DE8A60016}" presName="node" presStyleLbl="node1" presStyleIdx="0" presStyleCnt="6">
        <dgm:presLayoutVars>
          <dgm:bulletEnabled val="1"/>
        </dgm:presLayoutVars>
      </dgm:prSet>
      <dgm:spPr/>
    </dgm:pt>
    <dgm:pt modelId="{0F6ABB3C-0755-4927-A15F-395498CF8A1D}" type="pres">
      <dgm:prSet presAssocID="{BE059E1C-00F4-4BD5-9D3A-4E5606BB342B}" presName="sibTrans" presStyleCnt="0"/>
      <dgm:spPr/>
    </dgm:pt>
    <dgm:pt modelId="{295C6D85-13F3-42CA-A6F2-E55360CC7FD4}" type="pres">
      <dgm:prSet presAssocID="{A9DD9A11-0771-4F2F-82A0-34D56BE5A511}" presName="node" presStyleLbl="node1" presStyleIdx="1" presStyleCnt="6">
        <dgm:presLayoutVars>
          <dgm:bulletEnabled val="1"/>
        </dgm:presLayoutVars>
      </dgm:prSet>
      <dgm:spPr/>
    </dgm:pt>
    <dgm:pt modelId="{80DED360-AE57-477E-960D-7D4A33D24163}" type="pres">
      <dgm:prSet presAssocID="{B1D90D7D-1D39-4DDB-B2BF-FABCC99AFE7F}" presName="sibTrans" presStyleCnt="0"/>
      <dgm:spPr/>
    </dgm:pt>
    <dgm:pt modelId="{F1785A46-E0F9-4F8F-BDDB-57AF1DC9A3A0}" type="pres">
      <dgm:prSet presAssocID="{8B1A675F-EB15-4DD5-B08A-E8D408A2BD48}" presName="node" presStyleLbl="node1" presStyleIdx="2" presStyleCnt="6">
        <dgm:presLayoutVars>
          <dgm:bulletEnabled val="1"/>
        </dgm:presLayoutVars>
      </dgm:prSet>
      <dgm:spPr/>
    </dgm:pt>
    <dgm:pt modelId="{6CA9B747-A8BE-4F38-B09A-1A2B4B1AAB74}" type="pres">
      <dgm:prSet presAssocID="{E638D5F7-5331-4510-9D38-6147CCA541A6}" presName="sibTrans" presStyleCnt="0"/>
      <dgm:spPr/>
    </dgm:pt>
    <dgm:pt modelId="{2870C8AC-057C-4557-85B5-FD4414BF270A}" type="pres">
      <dgm:prSet presAssocID="{C471F9EA-5870-4066-A9CB-85851CA725BB}" presName="node" presStyleLbl="node1" presStyleIdx="3" presStyleCnt="6">
        <dgm:presLayoutVars>
          <dgm:bulletEnabled val="1"/>
        </dgm:presLayoutVars>
      </dgm:prSet>
      <dgm:spPr/>
    </dgm:pt>
    <dgm:pt modelId="{623A7D9C-3A5A-49A4-AED0-C2F8228BD0BE}" type="pres">
      <dgm:prSet presAssocID="{6B181D17-4ABA-4BA1-BAD0-F26D95E565FA}" presName="sibTrans" presStyleCnt="0"/>
      <dgm:spPr/>
    </dgm:pt>
    <dgm:pt modelId="{DE1B9C63-522C-4498-AAE3-3D3C245482D5}" type="pres">
      <dgm:prSet presAssocID="{E4C44A6C-4D19-4357-A804-9691DD0BA064}" presName="node" presStyleLbl="node1" presStyleIdx="4" presStyleCnt="6">
        <dgm:presLayoutVars>
          <dgm:bulletEnabled val="1"/>
        </dgm:presLayoutVars>
      </dgm:prSet>
      <dgm:spPr/>
    </dgm:pt>
    <dgm:pt modelId="{855D0C7A-B18F-4BA3-AC63-62B108BB9421}" type="pres">
      <dgm:prSet presAssocID="{354CB9B1-7066-40E3-B54A-90C6F8B964DA}" presName="sibTrans" presStyleCnt="0"/>
      <dgm:spPr/>
    </dgm:pt>
    <dgm:pt modelId="{BC145F8F-AD4C-4F0F-9E41-F7FE3700F30C}" type="pres">
      <dgm:prSet presAssocID="{287BCE3B-2851-4EAF-8D99-BCE3ABD18498}" presName="node" presStyleLbl="node1" presStyleIdx="5" presStyleCnt="6">
        <dgm:presLayoutVars>
          <dgm:bulletEnabled val="1"/>
        </dgm:presLayoutVars>
      </dgm:prSet>
      <dgm:spPr/>
    </dgm:pt>
  </dgm:ptLst>
  <dgm:cxnLst>
    <dgm:cxn modelId="{06D4A602-2CA1-499D-AAEA-DC12316943E5}" type="presOf" srcId="{8B1A675F-EB15-4DD5-B08A-E8D408A2BD48}" destId="{F1785A46-E0F9-4F8F-BDDB-57AF1DC9A3A0}" srcOrd="0" destOrd="0" presId="urn:microsoft.com/office/officeart/2005/8/layout/default"/>
    <dgm:cxn modelId="{DD870716-A0F8-42F8-9B19-D43A040E6F50}" srcId="{1D67A31F-5B5C-4330-B9DB-A9C0C6B22FBF}" destId="{A9DD9A11-0771-4F2F-82A0-34D56BE5A511}" srcOrd="1" destOrd="0" parTransId="{88312B0C-761E-4CD2-811E-6E67596E182F}" sibTransId="{B1D90D7D-1D39-4DDB-B2BF-FABCC99AFE7F}"/>
    <dgm:cxn modelId="{B474EF63-BF12-4891-8C7C-947C38CE3368}" srcId="{1D67A31F-5B5C-4330-B9DB-A9C0C6B22FBF}" destId="{E4C44A6C-4D19-4357-A804-9691DD0BA064}" srcOrd="4" destOrd="0" parTransId="{F911E2F7-23EB-4FFE-9B35-20047365BDA9}" sibTransId="{354CB9B1-7066-40E3-B54A-90C6F8B964DA}"/>
    <dgm:cxn modelId="{2D36CF51-47A8-4E18-88B7-9C6ED00836A7}" srcId="{1D67A31F-5B5C-4330-B9DB-A9C0C6B22FBF}" destId="{21862092-FBD6-46B9-AAC8-B45DE8A60016}" srcOrd="0" destOrd="0" parTransId="{8DBACF49-F0D3-4E01-B2BF-61A983EDFE3C}" sibTransId="{BE059E1C-00F4-4BD5-9D3A-4E5606BB342B}"/>
    <dgm:cxn modelId="{901E227A-B800-4F44-9838-792AB2E10920}" type="presOf" srcId="{A9DD9A11-0771-4F2F-82A0-34D56BE5A511}" destId="{295C6D85-13F3-42CA-A6F2-E55360CC7FD4}" srcOrd="0" destOrd="0" presId="urn:microsoft.com/office/officeart/2005/8/layout/default"/>
    <dgm:cxn modelId="{71734B7D-C8DE-4257-B892-5630FA2D1776}" type="presOf" srcId="{E4C44A6C-4D19-4357-A804-9691DD0BA064}" destId="{DE1B9C63-522C-4498-AAE3-3D3C245482D5}" srcOrd="0" destOrd="0" presId="urn:microsoft.com/office/officeart/2005/8/layout/default"/>
    <dgm:cxn modelId="{00CAB38B-6801-41F8-936E-4B97EC966E4D}" type="presOf" srcId="{287BCE3B-2851-4EAF-8D99-BCE3ABD18498}" destId="{BC145F8F-AD4C-4F0F-9E41-F7FE3700F30C}" srcOrd="0" destOrd="0" presId="urn:microsoft.com/office/officeart/2005/8/layout/default"/>
    <dgm:cxn modelId="{3F39E8A9-115E-44CD-93F7-73AC2CB471D6}" srcId="{1D67A31F-5B5C-4330-B9DB-A9C0C6B22FBF}" destId="{8B1A675F-EB15-4DD5-B08A-E8D408A2BD48}" srcOrd="2" destOrd="0" parTransId="{7A8CC890-5CB3-4932-8936-7B01E9BF9147}" sibTransId="{E638D5F7-5331-4510-9D38-6147CCA541A6}"/>
    <dgm:cxn modelId="{CE742DAF-883E-49DF-8844-C7849E79F900}" type="presOf" srcId="{21862092-FBD6-46B9-AAC8-B45DE8A60016}" destId="{51857CE0-0F7D-44D1-BE9F-202E014BB1BE}" srcOrd="0" destOrd="0" presId="urn:microsoft.com/office/officeart/2005/8/layout/default"/>
    <dgm:cxn modelId="{3C6C70B0-63D6-4B5A-A3AD-0DAB2909826A}" srcId="{1D67A31F-5B5C-4330-B9DB-A9C0C6B22FBF}" destId="{C471F9EA-5870-4066-A9CB-85851CA725BB}" srcOrd="3" destOrd="0" parTransId="{45A15549-3A35-49D5-90CE-2CE1A4988A65}" sibTransId="{6B181D17-4ABA-4BA1-BAD0-F26D95E565FA}"/>
    <dgm:cxn modelId="{7A358FD2-4A39-4B33-B7BC-697B9BDE5007}" type="presOf" srcId="{1D67A31F-5B5C-4330-B9DB-A9C0C6B22FBF}" destId="{EDB0D665-38AE-4667-A355-8F2F445C0FF4}" srcOrd="0" destOrd="0" presId="urn:microsoft.com/office/officeart/2005/8/layout/default"/>
    <dgm:cxn modelId="{9C4216D4-2A4B-44B9-9B16-6EEC35610785}" type="presOf" srcId="{C471F9EA-5870-4066-A9CB-85851CA725BB}" destId="{2870C8AC-057C-4557-85B5-FD4414BF270A}" srcOrd="0" destOrd="0" presId="urn:microsoft.com/office/officeart/2005/8/layout/default"/>
    <dgm:cxn modelId="{BBE2FDEF-3317-4165-9747-88029850D135}" srcId="{1D67A31F-5B5C-4330-B9DB-A9C0C6B22FBF}" destId="{287BCE3B-2851-4EAF-8D99-BCE3ABD18498}" srcOrd="5" destOrd="0" parTransId="{6A9E92A9-3033-4382-A414-7181B5CC1974}" sibTransId="{247BC987-7BD3-4398-945E-798C1C8AADFF}"/>
    <dgm:cxn modelId="{93C9C51A-FC74-48D0-9DBD-7F6CDACF6F90}" type="presParOf" srcId="{EDB0D665-38AE-4667-A355-8F2F445C0FF4}" destId="{51857CE0-0F7D-44D1-BE9F-202E014BB1BE}" srcOrd="0" destOrd="0" presId="urn:microsoft.com/office/officeart/2005/8/layout/default"/>
    <dgm:cxn modelId="{98774AB0-B638-4B5A-BAEE-3AD1843BA639}" type="presParOf" srcId="{EDB0D665-38AE-4667-A355-8F2F445C0FF4}" destId="{0F6ABB3C-0755-4927-A15F-395498CF8A1D}" srcOrd="1" destOrd="0" presId="urn:microsoft.com/office/officeart/2005/8/layout/default"/>
    <dgm:cxn modelId="{1BA5EA77-DBA6-4A29-AA81-D5354D359A48}" type="presParOf" srcId="{EDB0D665-38AE-4667-A355-8F2F445C0FF4}" destId="{295C6D85-13F3-42CA-A6F2-E55360CC7FD4}" srcOrd="2" destOrd="0" presId="urn:microsoft.com/office/officeart/2005/8/layout/default"/>
    <dgm:cxn modelId="{E8E9259D-2883-47AE-BB85-5F16A960D10A}" type="presParOf" srcId="{EDB0D665-38AE-4667-A355-8F2F445C0FF4}" destId="{80DED360-AE57-477E-960D-7D4A33D24163}" srcOrd="3" destOrd="0" presId="urn:microsoft.com/office/officeart/2005/8/layout/default"/>
    <dgm:cxn modelId="{EDFE5949-FF14-4B24-9C7E-19C11CE06A13}" type="presParOf" srcId="{EDB0D665-38AE-4667-A355-8F2F445C0FF4}" destId="{F1785A46-E0F9-4F8F-BDDB-57AF1DC9A3A0}" srcOrd="4" destOrd="0" presId="urn:microsoft.com/office/officeart/2005/8/layout/default"/>
    <dgm:cxn modelId="{D9D557C9-3F42-4259-A2D1-E528788FFD17}" type="presParOf" srcId="{EDB0D665-38AE-4667-A355-8F2F445C0FF4}" destId="{6CA9B747-A8BE-4F38-B09A-1A2B4B1AAB74}" srcOrd="5" destOrd="0" presId="urn:microsoft.com/office/officeart/2005/8/layout/default"/>
    <dgm:cxn modelId="{999C23B1-B650-4770-AC55-76A5BF6B1254}" type="presParOf" srcId="{EDB0D665-38AE-4667-A355-8F2F445C0FF4}" destId="{2870C8AC-057C-4557-85B5-FD4414BF270A}" srcOrd="6" destOrd="0" presId="urn:microsoft.com/office/officeart/2005/8/layout/default"/>
    <dgm:cxn modelId="{901DE0EB-EACB-44B7-8C09-2F97B7A21FF0}" type="presParOf" srcId="{EDB0D665-38AE-4667-A355-8F2F445C0FF4}" destId="{623A7D9C-3A5A-49A4-AED0-C2F8228BD0BE}" srcOrd="7" destOrd="0" presId="urn:microsoft.com/office/officeart/2005/8/layout/default"/>
    <dgm:cxn modelId="{2BFF72D4-635D-466A-9D54-8E9DFD81C12F}" type="presParOf" srcId="{EDB0D665-38AE-4667-A355-8F2F445C0FF4}" destId="{DE1B9C63-522C-4498-AAE3-3D3C245482D5}" srcOrd="8" destOrd="0" presId="urn:microsoft.com/office/officeart/2005/8/layout/default"/>
    <dgm:cxn modelId="{95D05E28-483A-4756-BE1B-843777414FF3}" type="presParOf" srcId="{EDB0D665-38AE-4667-A355-8F2F445C0FF4}" destId="{855D0C7A-B18F-4BA3-AC63-62B108BB9421}" srcOrd="9" destOrd="0" presId="urn:microsoft.com/office/officeart/2005/8/layout/default"/>
    <dgm:cxn modelId="{684CF3AA-01DD-4A49-AEC3-C189B56B09D7}" type="presParOf" srcId="{EDB0D665-38AE-4667-A355-8F2F445C0FF4}" destId="{BC145F8F-AD4C-4F0F-9E41-F7FE3700F30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0298958-7F62-4AA7-B5CE-F69A5BD788FB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9E0CAF-4A13-4E53-B811-D5F30D51E7D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essential to understand &amp; develop social media</a:t>
          </a:r>
          <a:endParaRPr lang="en-US" dirty="0"/>
        </a:p>
      </dgm:t>
    </dgm:pt>
    <dgm:pt modelId="{93C447B7-3FCB-4E10-93E1-BF00BCE218E3}" type="parTrans" cxnId="{8F7E5FFC-63F2-4335-8233-F2699E006E70}">
      <dgm:prSet/>
      <dgm:spPr/>
      <dgm:t>
        <a:bodyPr/>
        <a:lstStyle/>
        <a:p>
          <a:endParaRPr lang="en-US"/>
        </a:p>
      </dgm:t>
    </dgm:pt>
    <dgm:pt modelId="{51B8DC87-DF25-4233-A389-A8147FB9C0D2}" type="sibTrans" cxnId="{8F7E5FFC-63F2-4335-8233-F2699E006E70}">
      <dgm:prSet/>
      <dgm:spPr/>
      <dgm:t>
        <a:bodyPr/>
        <a:lstStyle/>
        <a:p>
          <a:endParaRPr lang="en-US"/>
        </a:p>
      </dgm:t>
    </dgm:pt>
    <dgm:pt modelId="{7C1A3D90-11E7-4AB0-974C-ABA8A38A2C2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Need to know target Audience &amp; the message to portray</a:t>
          </a:r>
          <a:endParaRPr lang="en-US" dirty="0"/>
        </a:p>
      </dgm:t>
    </dgm:pt>
    <dgm:pt modelId="{C9581E68-2F12-416C-8A45-499543BA5901}" type="parTrans" cxnId="{F048330F-6730-496E-85F7-2B2CC8F86477}">
      <dgm:prSet/>
      <dgm:spPr/>
      <dgm:t>
        <a:bodyPr/>
        <a:lstStyle/>
        <a:p>
          <a:endParaRPr lang="en-US"/>
        </a:p>
      </dgm:t>
    </dgm:pt>
    <dgm:pt modelId="{8076B1F5-5331-46CF-AAB0-351277FE4A8C}" type="sibTrans" cxnId="{F048330F-6730-496E-85F7-2B2CC8F86477}">
      <dgm:prSet/>
      <dgm:spPr/>
      <dgm:t>
        <a:bodyPr/>
        <a:lstStyle/>
        <a:p>
          <a:endParaRPr lang="en-US"/>
        </a:p>
      </dgm:t>
    </dgm:pt>
    <dgm:pt modelId="{74A99B83-5DC1-4393-8407-16AB9EFAFB3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be committed to build A social media presence</a:t>
          </a:r>
          <a:endParaRPr lang="en-US" dirty="0"/>
        </a:p>
      </dgm:t>
    </dgm:pt>
    <dgm:pt modelId="{AB8EE538-2F11-415F-964A-33B10D047579}" type="parTrans" cxnId="{0E10B609-464D-4152-A6A2-22891FD67D5C}">
      <dgm:prSet/>
      <dgm:spPr/>
      <dgm:t>
        <a:bodyPr/>
        <a:lstStyle/>
        <a:p>
          <a:endParaRPr lang="en-US"/>
        </a:p>
      </dgm:t>
    </dgm:pt>
    <dgm:pt modelId="{E13846D9-8D7C-427A-8C2C-DABB745D4607}" type="sibTrans" cxnId="{0E10B609-464D-4152-A6A2-22891FD67D5C}">
      <dgm:prSet/>
      <dgm:spPr/>
      <dgm:t>
        <a:bodyPr/>
        <a:lstStyle/>
        <a:p>
          <a:endParaRPr lang="en-US"/>
        </a:p>
      </dgm:t>
    </dgm:pt>
    <dgm:pt modelId="{957F857E-E73C-41C6-81FD-6D93F9EAF87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Social media can be a great, free marketing tool.</a:t>
          </a:r>
          <a:endParaRPr lang="en-US"/>
        </a:p>
      </dgm:t>
    </dgm:pt>
    <dgm:pt modelId="{A8F1709D-AE95-48E3-A262-8E7059E873FF}" type="parTrans" cxnId="{74716678-D233-47AE-8B7A-EC3DF5D0B872}">
      <dgm:prSet/>
      <dgm:spPr/>
      <dgm:t>
        <a:bodyPr/>
        <a:lstStyle/>
        <a:p>
          <a:endParaRPr lang="en-US"/>
        </a:p>
      </dgm:t>
    </dgm:pt>
    <dgm:pt modelId="{226EAC01-5DF7-45A9-8FB1-34FB7DEBD2D0}" type="sibTrans" cxnId="{74716678-D233-47AE-8B7A-EC3DF5D0B872}">
      <dgm:prSet/>
      <dgm:spPr/>
      <dgm:t>
        <a:bodyPr/>
        <a:lstStyle/>
        <a:p>
          <a:endParaRPr lang="en-US"/>
        </a:p>
      </dgm:t>
    </dgm:pt>
    <dgm:pt modelId="{ED039C5C-01E8-45A7-9AE7-D376C0286401}" type="pres">
      <dgm:prSet presAssocID="{C0298958-7F62-4AA7-B5CE-F69A5BD788F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CCF40D2-19BE-436E-8737-214CD9444DED}" type="pres">
      <dgm:prSet presAssocID="{5E9E0CAF-4A13-4E53-B811-D5F30D51E7D3}" presName="hierRoot1" presStyleCnt="0"/>
      <dgm:spPr/>
    </dgm:pt>
    <dgm:pt modelId="{FF6367A4-521D-432E-82A0-6789856B6417}" type="pres">
      <dgm:prSet presAssocID="{5E9E0CAF-4A13-4E53-B811-D5F30D51E7D3}" presName="composite" presStyleCnt="0"/>
      <dgm:spPr/>
    </dgm:pt>
    <dgm:pt modelId="{108DF31A-08BB-4716-B4A0-225CAF3E9B71}" type="pres">
      <dgm:prSet presAssocID="{5E9E0CAF-4A13-4E53-B811-D5F30D51E7D3}" presName="background" presStyleLbl="node0" presStyleIdx="0" presStyleCnt="4"/>
      <dgm:spPr/>
    </dgm:pt>
    <dgm:pt modelId="{EC1A8380-9636-4F50-8088-9BCC4FCE00C5}" type="pres">
      <dgm:prSet presAssocID="{5E9E0CAF-4A13-4E53-B811-D5F30D51E7D3}" presName="text" presStyleLbl="fgAcc0" presStyleIdx="0" presStyleCnt="4">
        <dgm:presLayoutVars>
          <dgm:chPref val="3"/>
        </dgm:presLayoutVars>
      </dgm:prSet>
      <dgm:spPr/>
    </dgm:pt>
    <dgm:pt modelId="{FEE6140C-181D-4EA4-B0CD-D553BF5DCF99}" type="pres">
      <dgm:prSet presAssocID="{5E9E0CAF-4A13-4E53-B811-D5F30D51E7D3}" presName="hierChild2" presStyleCnt="0"/>
      <dgm:spPr/>
    </dgm:pt>
    <dgm:pt modelId="{F183ABBA-7FA8-4B10-B577-58E5206CB05C}" type="pres">
      <dgm:prSet presAssocID="{7C1A3D90-11E7-4AB0-974C-ABA8A38A2C21}" presName="hierRoot1" presStyleCnt="0"/>
      <dgm:spPr/>
    </dgm:pt>
    <dgm:pt modelId="{774E654C-FE14-45CE-8CD4-7A9AF34DDF03}" type="pres">
      <dgm:prSet presAssocID="{7C1A3D90-11E7-4AB0-974C-ABA8A38A2C21}" presName="composite" presStyleCnt="0"/>
      <dgm:spPr/>
    </dgm:pt>
    <dgm:pt modelId="{3BBAD9A7-4964-4D30-B7CE-EFFDF0E7A7DE}" type="pres">
      <dgm:prSet presAssocID="{7C1A3D90-11E7-4AB0-974C-ABA8A38A2C21}" presName="background" presStyleLbl="node0" presStyleIdx="1" presStyleCnt="4"/>
      <dgm:spPr/>
    </dgm:pt>
    <dgm:pt modelId="{5273386D-6A53-4330-9662-2AAE7F7493A1}" type="pres">
      <dgm:prSet presAssocID="{7C1A3D90-11E7-4AB0-974C-ABA8A38A2C21}" presName="text" presStyleLbl="fgAcc0" presStyleIdx="1" presStyleCnt="4">
        <dgm:presLayoutVars>
          <dgm:chPref val="3"/>
        </dgm:presLayoutVars>
      </dgm:prSet>
      <dgm:spPr/>
    </dgm:pt>
    <dgm:pt modelId="{573941DD-6AAB-4636-8955-A497ADEA6133}" type="pres">
      <dgm:prSet presAssocID="{7C1A3D90-11E7-4AB0-974C-ABA8A38A2C21}" presName="hierChild2" presStyleCnt="0"/>
      <dgm:spPr/>
    </dgm:pt>
    <dgm:pt modelId="{40D56BBE-5BFA-477C-9A80-FEBF1A82E0F3}" type="pres">
      <dgm:prSet presAssocID="{74A99B83-5DC1-4393-8407-16AB9EFAFB34}" presName="hierRoot1" presStyleCnt="0"/>
      <dgm:spPr/>
    </dgm:pt>
    <dgm:pt modelId="{7E4A96AE-61DD-4E76-B4B8-301C28C6B1E1}" type="pres">
      <dgm:prSet presAssocID="{74A99B83-5DC1-4393-8407-16AB9EFAFB34}" presName="composite" presStyleCnt="0"/>
      <dgm:spPr/>
    </dgm:pt>
    <dgm:pt modelId="{70BC15AE-0240-4364-B64F-348E4FE5D749}" type="pres">
      <dgm:prSet presAssocID="{74A99B83-5DC1-4393-8407-16AB9EFAFB34}" presName="background" presStyleLbl="node0" presStyleIdx="2" presStyleCnt="4"/>
      <dgm:spPr/>
    </dgm:pt>
    <dgm:pt modelId="{37E156C5-C34E-43BA-9600-09BA5555F798}" type="pres">
      <dgm:prSet presAssocID="{74A99B83-5DC1-4393-8407-16AB9EFAFB34}" presName="text" presStyleLbl="fgAcc0" presStyleIdx="2" presStyleCnt="4">
        <dgm:presLayoutVars>
          <dgm:chPref val="3"/>
        </dgm:presLayoutVars>
      </dgm:prSet>
      <dgm:spPr/>
    </dgm:pt>
    <dgm:pt modelId="{A7481402-B117-4839-B1B5-935001C2D286}" type="pres">
      <dgm:prSet presAssocID="{74A99B83-5DC1-4393-8407-16AB9EFAFB34}" presName="hierChild2" presStyleCnt="0"/>
      <dgm:spPr/>
    </dgm:pt>
    <dgm:pt modelId="{29A81EFF-C446-4CF7-8E6D-EFEF7B7F9F39}" type="pres">
      <dgm:prSet presAssocID="{957F857E-E73C-41C6-81FD-6D93F9EAF876}" presName="hierRoot1" presStyleCnt="0"/>
      <dgm:spPr/>
    </dgm:pt>
    <dgm:pt modelId="{796FD5C9-9A01-4C5F-B776-4AE7473A0B56}" type="pres">
      <dgm:prSet presAssocID="{957F857E-E73C-41C6-81FD-6D93F9EAF876}" presName="composite" presStyleCnt="0"/>
      <dgm:spPr/>
    </dgm:pt>
    <dgm:pt modelId="{DD97D2C6-986F-4AD8-A415-56A719069CEC}" type="pres">
      <dgm:prSet presAssocID="{957F857E-E73C-41C6-81FD-6D93F9EAF876}" presName="background" presStyleLbl="node0" presStyleIdx="3" presStyleCnt="4"/>
      <dgm:spPr/>
    </dgm:pt>
    <dgm:pt modelId="{1670F4FD-9BA9-4389-B57E-584ECEBC120F}" type="pres">
      <dgm:prSet presAssocID="{957F857E-E73C-41C6-81FD-6D93F9EAF876}" presName="text" presStyleLbl="fgAcc0" presStyleIdx="3" presStyleCnt="4">
        <dgm:presLayoutVars>
          <dgm:chPref val="3"/>
        </dgm:presLayoutVars>
      </dgm:prSet>
      <dgm:spPr/>
    </dgm:pt>
    <dgm:pt modelId="{12A87791-4F22-4F16-957C-E073AD94EE69}" type="pres">
      <dgm:prSet presAssocID="{957F857E-E73C-41C6-81FD-6D93F9EAF876}" presName="hierChild2" presStyleCnt="0"/>
      <dgm:spPr/>
    </dgm:pt>
  </dgm:ptLst>
  <dgm:cxnLst>
    <dgm:cxn modelId="{0E10B609-464D-4152-A6A2-22891FD67D5C}" srcId="{C0298958-7F62-4AA7-B5CE-F69A5BD788FB}" destId="{74A99B83-5DC1-4393-8407-16AB9EFAFB34}" srcOrd="2" destOrd="0" parTransId="{AB8EE538-2F11-415F-964A-33B10D047579}" sibTransId="{E13846D9-8D7C-427A-8C2C-DABB745D4607}"/>
    <dgm:cxn modelId="{F048330F-6730-496E-85F7-2B2CC8F86477}" srcId="{C0298958-7F62-4AA7-B5CE-F69A5BD788FB}" destId="{7C1A3D90-11E7-4AB0-974C-ABA8A38A2C21}" srcOrd="1" destOrd="0" parTransId="{C9581E68-2F12-416C-8A45-499543BA5901}" sibTransId="{8076B1F5-5331-46CF-AAB0-351277FE4A8C}"/>
    <dgm:cxn modelId="{44D0B924-A917-4CF7-8FB4-105BF92DFECD}" type="presOf" srcId="{5E9E0CAF-4A13-4E53-B811-D5F30D51E7D3}" destId="{EC1A8380-9636-4F50-8088-9BCC4FCE00C5}" srcOrd="0" destOrd="0" presId="urn:microsoft.com/office/officeart/2005/8/layout/hierarchy1"/>
    <dgm:cxn modelId="{CD614026-2C97-468B-80F3-E5E5D8737F7A}" type="presOf" srcId="{7C1A3D90-11E7-4AB0-974C-ABA8A38A2C21}" destId="{5273386D-6A53-4330-9662-2AAE7F7493A1}" srcOrd="0" destOrd="0" presId="urn:microsoft.com/office/officeart/2005/8/layout/hierarchy1"/>
    <dgm:cxn modelId="{C3BA0D42-AA6A-4702-A92A-F294F8981EE9}" type="presOf" srcId="{C0298958-7F62-4AA7-B5CE-F69A5BD788FB}" destId="{ED039C5C-01E8-45A7-9AE7-D376C0286401}" srcOrd="0" destOrd="0" presId="urn:microsoft.com/office/officeart/2005/8/layout/hierarchy1"/>
    <dgm:cxn modelId="{74716678-D233-47AE-8B7A-EC3DF5D0B872}" srcId="{C0298958-7F62-4AA7-B5CE-F69A5BD788FB}" destId="{957F857E-E73C-41C6-81FD-6D93F9EAF876}" srcOrd="3" destOrd="0" parTransId="{A8F1709D-AE95-48E3-A262-8E7059E873FF}" sibTransId="{226EAC01-5DF7-45A9-8FB1-34FB7DEBD2D0}"/>
    <dgm:cxn modelId="{650019B6-5EB5-4E7E-9CF8-156501D760BE}" type="presOf" srcId="{957F857E-E73C-41C6-81FD-6D93F9EAF876}" destId="{1670F4FD-9BA9-4389-B57E-584ECEBC120F}" srcOrd="0" destOrd="0" presId="urn:microsoft.com/office/officeart/2005/8/layout/hierarchy1"/>
    <dgm:cxn modelId="{6B87C7E7-DE7D-4629-AAEF-63B5D026F966}" type="presOf" srcId="{74A99B83-5DC1-4393-8407-16AB9EFAFB34}" destId="{37E156C5-C34E-43BA-9600-09BA5555F798}" srcOrd="0" destOrd="0" presId="urn:microsoft.com/office/officeart/2005/8/layout/hierarchy1"/>
    <dgm:cxn modelId="{8F7E5FFC-63F2-4335-8233-F2699E006E70}" srcId="{C0298958-7F62-4AA7-B5CE-F69A5BD788FB}" destId="{5E9E0CAF-4A13-4E53-B811-D5F30D51E7D3}" srcOrd="0" destOrd="0" parTransId="{93C447B7-3FCB-4E10-93E1-BF00BCE218E3}" sibTransId="{51B8DC87-DF25-4233-A389-A8147FB9C0D2}"/>
    <dgm:cxn modelId="{CEE3B7A3-F57C-4FE7-A0EE-AAB02B3FC1A5}" type="presParOf" srcId="{ED039C5C-01E8-45A7-9AE7-D376C0286401}" destId="{8CCF40D2-19BE-436E-8737-214CD9444DED}" srcOrd="0" destOrd="0" presId="urn:microsoft.com/office/officeart/2005/8/layout/hierarchy1"/>
    <dgm:cxn modelId="{0C922868-534D-4141-BE82-7D5F9C883E82}" type="presParOf" srcId="{8CCF40D2-19BE-436E-8737-214CD9444DED}" destId="{FF6367A4-521D-432E-82A0-6789856B6417}" srcOrd="0" destOrd="0" presId="urn:microsoft.com/office/officeart/2005/8/layout/hierarchy1"/>
    <dgm:cxn modelId="{D87B4E7B-CDD1-4412-B7AE-A2BCA2A09503}" type="presParOf" srcId="{FF6367A4-521D-432E-82A0-6789856B6417}" destId="{108DF31A-08BB-4716-B4A0-225CAF3E9B71}" srcOrd="0" destOrd="0" presId="urn:microsoft.com/office/officeart/2005/8/layout/hierarchy1"/>
    <dgm:cxn modelId="{2DE4C75F-6992-45B1-8DD1-A6F06C33E009}" type="presParOf" srcId="{FF6367A4-521D-432E-82A0-6789856B6417}" destId="{EC1A8380-9636-4F50-8088-9BCC4FCE00C5}" srcOrd="1" destOrd="0" presId="urn:microsoft.com/office/officeart/2005/8/layout/hierarchy1"/>
    <dgm:cxn modelId="{4DB53976-9F96-4012-A817-963285281550}" type="presParOf" srcId="{8CCF40D2-19BE-436E-8737-214CD9444DED}" destId="{FEE6140C-181D-4EA4-B0CD-D553BF5DCF99}" srcOrd="1" destOrd="0" presId="urn:microsoft.com/office/officeart/2005/8/layout/hierarchy1"/>
    <dgm:cxn modelId="{8BE30971-F50C-4226-A0B8-ED35B89787AE}" type="presParOf" srcId="{ED039C5C-01E8-45A7-9AE7-D376C0286401}" destId="{F183ABBA-7FA8-4B10-B577-58E5206CB05C}" srcOrd="1" destOrd="0" presId="urn:microsoft.com/office/officeart/2005/8/layout/hierarchy1"/>
    <dgm:cxn modelId="{8FCBF9C4-14E6-46CB-B342-AE9D64110F9C}" type="presParOf" srcId="{F183ABBA-7FA8-4B10-B577-58E5206CB05C}" destId="{774E654C-FE14-45CE-8CD4-7A9AF34DDF03}" srcOrd="0" destOrd="0" presId="urn:microsoft.com/office/officeart/2005/8/layout/hierarchy1"/>
    <dgm:cxn modelId="{B79B6D1E-BD77-4932-BCBB-4130AE7BA5D0}" type="presParOf" srcId="{774E654C-FE14-45CE-8CD4-7A9AF34DDF03}" destId="{3BBAD9A7-4964-4D30-B7CE-EFFDF0E7A7DE}" srcOrd="0" destOrd="0" presId="urn:microsoft.com/office/officeart/2005/8/layout/hierarchy1"/>
    <dgm:cxn modelId="{F1D34C2A-A49B-44CB-816C-01376804A025}" type="presParOf" srcId="{774E654C-FE14-45CE-8CD4-7A9AF34DDF03}" destId="{5273386D-6A53-4330-9662-2AAE7F7493A1}" srcOrd="1" destOrd="0" presId="urn:microsoft.com/office/officeart/2005/8/layout/hierarchy1"/>
    <dgm:cxn modelId="{8875E1A3-D7EA-4DCE-846F-062FED3A78E7}" type="presParOf" srcId="{F183ABBA-7FA8-4B10-B577-58E5206CB05C}" destId="{573941DD-6AAB-4636-8955-A497ADEA6133}" srcOrd="1" destOrd="0" presId="urn:microsoft.com/office/officeart/2005/8/layout/hierarchy1"/>
    <dgm:cxn modelId="{33BDD79D-4279-44DD-BCD2-3A4EAD8E0224}" type="presParOf" srcId="{ED039C5C-01E8-45A7-9AE7-D376C0286401}" destId="{40D56BBE-5BFA-477C-9A80-FEBF1A82E0F3}" srcOrd="2" destOrd="0" presId="urn:microsoft.com/office/officeart/2005/8/layout/hierarchy1"/>
    <dgm:cxn modelId="{73A56790-428E-4298-BFEA-8FA046E2A6C9}" type="presParOf" srcId="{40D56BBE-5BFA-477C-9A80-FEBF1A82E0F3}" destId="{7E4A96AE-61DD-4E76-B4B8-301C28C6B1E1}" srcOrd="0" destOrd="0" presId="urn:microsoft.com/office/officeart/2005/8/layout/hierarchy1"/>
    <dgm:cxn modelId="{C0B72112-2BAD-4951-9E3D-BCA5E18B40C9}" type="presParOf" srcId="{7E4A96AE-61DD-4E76-B4B8-301C28C6B1E1}" destId="{70BC15AE-0240-4364-B64F-348E4FE5D749}" srcOrd="0" destOrd="0" presId="urn:microsoft.com/office/officeart/2005/8/layout/hierarchy1"/>
    <dgm:cxn modelId="{2A93F73E-8A35-4080-8A06-F9D1CF84F497}" type="presParOf" srcId="{7E4A96AE-61DD-4E76-B4B8-301C28C6B1E1}" destId="{37E156C5-C34E-43BA-9600-09BA5555F798}" srcOrd="1" destOrd="0" presId="urn:microsoft.com/office/officeart/2005/8/layout/hierarchy1"/>
    <dgm:cxn modelId="{B122F1AD-D42F-4B8C-BC89-696B1F5D7604}" type="presParOf" srcId="{40D56BBE-5BFA-477C-9A80-FEBF1A82E0F3}" destId="{A7481402-B117-4839-B1B5-935001C2D286}" srcOrd="1" destOrd="0" presId="urn:microsoft.com/office/officeart/2005/8/layout/hierarchy1"/>
    <dgm:cxn modelId="{4A334EA5-A2DE-4447-AD43-AA7A7A07B966}" type="presParOf" srcId="{ED039C5C-01E8-45A7-9AE7-D376C0286401}" destId="{29A81EFF-C446-4CF7-8E6D-EFEF7B7F9F39}" srcOrd="3" destOrd="0" presId="urn:microsoft.com/office/officeart/2005/8/layout/hierarchy1"/>
    <dgm:cxn modelId="{244D7239-77A5-4D6C-B04E-F44712C2BEDC}" type="presParOf" srcId="{29A81EFF-C446-4CF7-8E6D-EFEF7B7F9F39}" destId="{796FD5C9-9A01-4C5F-B776-4AE7473A0B56}" srcOrd="0" destOrd="0" presId="urn:microsoft.com/office/officeart/2005/8/layout/hierarchy1"/>
    <dgm:cxn modelId="{DFE85006-9F7A-480F-A7E2-CD5CC26571CC}" type="presParOf" srcId="{796FD5C9-9A01-4C5F-B776-4AE7473A0B56}" destId="{DD97D2C6-986F-4AD8-A415-56A719069CEC}" srcOrd="0" destOrd="0" presId="urn:microsoft.com/office/officeart/2005/8/layout/hierarchy1"/>
    <dgm:cxn modelId="{2805B1D0-9607-4461-B5A1-B1CCBA291E93}" type="presParOf" srcId="{796FD5C9-9A01-4C5F-B776-4AE7473A0B56}" destId="{1670F4FD-9BA9-4389-B57E-584ECEBC120F}" srcOrd="1" destOrd="0" presId="urn:microsoft.com/office/officeart/2005/8/layout/hierarchy1"/>
    <dgm:cxn modelId="{9E803D5A-6220-4FD6-A494-56F80FF0EC9E}" type="presParOf" srcId="{29A81EFF-C446-4CF7-8E6D-EFEF7B7F9F39}" destId="{12A87791-4F22-4F16-957C-E073AD94EE6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EB16A-42DB-47D6-A567-E2379B00BE61}">
      <dsp:nvSpPr>
        <dsp:cNvPr id="0" name=""/>
        <dsp:cNvSpPr/>
      </dsp:nvSpPr>
      <dsp:spPr>
        <a:xfrm>
          <a:off x="1187208" y="352149"/>
          <a:ext cx="984164" cy="9841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91D9A3-73E7-480A-B3BC-466A824BBB83}">
      <dsp:nvSpPr>
        <dsp:cNvPr id="0" name=""/>
        <dsp:cNvSpPr/>
      </dsp:nvSpPr>
      <dsp:spPr>
        <a:xfrm>
          <a:off x="585774" y="1653999"/>
          <a:ext cx="21870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/>
            <a:t>Manager (Barrister)</a:t>
          </a:r>
        </a:p>
      </dsp:txBody>
      <dsp:txXfrm>
        <a:off x="585774" y="1653999"/>
        <a:ext cx="2187032" cy="720000"/>
      </dsp:txXfrm>
    </dsp:sp>
    <dsp:sp modelId="{4477331C-551F-492D-ACF1-B92725975680}">
      <dsp:nvSpPr>
        <dsp:cNvPr id="0" name=""/>
        <dsp:cNvSpPr/>
      </dsp:nvSpPr>
      <dsp:spPr>
        <a:xfrm>
          <a:off x="3756971" y="352149"/>
          <a:ext cx="984164" cy="9841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D5F53-2581-4383-91B6-F2D545B0E8C0}">
      <dsp:nvSpPr>
        <dsp:cNvPr id="0" name=""/>
        <dsp:cNvSpPr/>
      </dsp:nvSpPr>
      <dsp:spPr>
        <a:xfrm>
          <a:off x="3155537" y="1653999"/>
          <a:ext cx="21870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Partner Law firm</a:t>
          </a:r>
          <a:endParaRPr lang="en-US" sz="2500" kern="1200"/>
        </a:p>
      </dsp:txBody>
      <dsp:txXfrm>
        <a:off x="3155537" y="1653999"/>
        <a:ext cx="2187032" cy="720000"/>
      </dsp:txXfrm>
    </dsp:sp>
    <dsp:sp modelId="{E5A3789E-F793-4A7B-827F-75FD7D8DB404}">
      <dsp:nvSpPr>
        <dsp:cNvPr id="0" name=""/>
        <dsp:cNvSpPr/>
      </dsp:nvSpPr>
      <dsp:spPr>
        <a:xfrm>
          <a:off x="1187208" y="2920757"/>
          <a:ext cx="984164" cy="9841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A4BB9-F59F-4A4E-9CC0-9AF032EDA2E3}">
      <dsp:nvSpPr>
        <dsp:cNvPr id="0" name=""/>
        <dsp:cNvSpPr/>
      </dsp:nvSpPr>
      <dsp:spPr>
        <a:xfrm>
          <a:off x="585774" y="4222607"/>
          <a:ext cx="21870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 Traditional marketing</a:t>
          </a:r>
          <a:endParaRPr lang="en-US" sz="2500" kern="1200"/>
        </a:p>
      </dsp:txBody>
      <dsp:txXfrm>
        <a:off x="585774" y="4222607"/>
        <a:ext cx="2187032" cy="720000"/>
      </dsp:txXfrm>
    </dsp:sp>
    <dsp:sp modelId="{9F045AAA-F7EF-428C-AD7D-8F4EA8B5421A}">
      <dsp:nvSpPr>
        <dsp:cNvPr id="0" name=""/>
        <dsp:cNvSpPr/>
      </dsp:nvSpPr>
      <dsp:spPr>
        <a:xfrm>
          <a:off x="3756971" y="2920757"/>
          <a:ext cx="984164" cy="9841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F5798-EB03-42B7-86EC-EABE54B53D7E}">
      <dsp:nvSpPr>
        <dsp:cNvPr id="0" name=""/>
        <dsp:cNvSpPr/>
      </dsp:nvSpPr>
      <dsp:spPr>
        <a:xfrm>
          <a:off x="3155537" y="4222607"/>
          <a:ext cx="21870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Website only</a:t>
          </a:r>
        </a:p>
      </dsp:txBody>
      <dsp:txXfrm>
        <a:off x="3155537" y="4222607"/>
        <a:ext cx="218703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631D1-D30A-49E1-8D07-A2757528B7B6}">
      <dsp:nvSpPr>
        <dsp:cNvPr id="0" name=""/>
        <dsp:cNvSpPr/>
      </dsp:nvSpPr>
      <dsp:spPr>
        <a:xfrm>
          <a:off x="0" y="611144"/>
          <a:ext cx="10058399" cy="1128267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C354E7-1583-426D-9F94-C32652993CC3}">
      <dsp:nvSpPr>
        <dsp:cNvPr id="0" name=""/>
        <dsp:cNvSpPr/>
      </dsp:nvSpPr>
      <dsp:spPr>
        <a:xfrm>
          <a:off x="341300" y="865004"/>
          <a:ext cx="620547" cy="6205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07769-80E3-4EE7-A64D-187FA6441412}">
      <dsp:nvSpPr>
        <dsp:cNvPr id="0" name=""/>
        <dsp:cNvSpPr/>
      </dsp:nvSpPr>
      <dsp:spPr>
        <a:xfrm>
          <a:off x="1303148" y="611144"/>
          <a:ext cx="8755251" cy="11282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08" tIns="119408" rIns="119408" bIns="1194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 is the fastest-growing form of direct marketing</a:t>
          </a:r>
          <a:endParaRPr lang="en-US" sz="2000" kern="1200" dirty="0"/>
        </a:p>
      </dsp:txBody>
      <dsp:txXfrm>
        <a:off x="1303148" y="611144"/>
        <a:ext cx="8755251" cy="1128267"/>
      </dsp:txXfrm>
    </dsp:sp>
    <dsp:sp modelId="{CC3E1548-33F4-49B9-BEE0-7A731F0751CE}">
      <dsp:nvSpPr>
        <dsp:cNvPr id="0" name=""/>
        <dsp:cNvSpPr/>
      </dsp:nvSpPr>
      <dsp:spPr>
        <a:xfrm>
          <a:off x="0" y="2021478"/>
          <a:ext cx="10058399" cy="1128267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25D728-C9E7-4AED-9849-6BD0A8047026}">
      <dsp:nvSpPr>
        <dsp:cNvPr id="0" name=""/>
        <dsp:cNvSpPr/>
      </dsp:nvSpPr>
      <dsp:spPr>
        <a:xfrm>
          <a:off x="341300" y="2275339"/>
          <a:ext cx="620547" cy="6205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28717-A37D-4D08-821F-60373D06BC05}">
      <dsp:nvSpPr>
        <dsp:cNvPr id="0" name=""/>
        <dsp:cNvSpPr/>
      </dsp:nvSpPr>
      <dsp:spPr>
        <a:xfrm>
          <a:off x="1303148" y="2021478"/>
          <a:ext cx="8755251" cy="1128267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08" tIns="119408" rIns="119408" bIns="1194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 87% OF UK adults went online in 2019, 45 million people used social media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directly engages consumers anywhere, anytime via their computers, smartphones, tablets</a:t>
          </a:r>
          <a:endParaRPr lang="en-US" sz="2000" kern="1200" dirty="0"/>
        </a:p>
      </dsp:txBody>
      <dsp:txXfrm>
        <a:off x="1303148" y="2021478"/>
        <a:ext cx="8755251" cy="11282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62FDB-B163-4F68-A61A-60F3CD901E1E}">
      <dsp:nvSpPr>
        <dsp:cNvPr id="0" name=""/>
        <dsp:cNvSpPr/>
      </dsp:nvSpPr>
      <dsp:spPr>
        <a:xfrm>
          <a:off x="344932" y="748636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8060F-7D06-4A28-A58E-971B10FB584F}">
      <dsp:nvSpPr>
        <dsp:cNvPr id="0" name=""/>
        <dsp:cNvSpPr/>
      </dsp:nvSpPr>
      <dsp:spPr>
        <a:xfrm>
          <a:off x="515480" y="919184"/>
          <a:ext cx="471037" cy="4710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A7696-4760-4288-9A1A-7F7EA8A434D4}">
      <dsp:nvSpPr>
        <dsp:cNvPr id="0" name=""/>
        <dsp:cNvSpPr/>
      </dsp:nvSpPr>
      <dsp:spPr>
        <a:xfrm>
          <a:off x="1331094" y="74863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opportunities of social media to reach a wider audience</a:t>
          </a:r>
          <a:endParaRPr lang="en-US" sz="1500" kern="1200"/>
        </a:p>
      </dsp:txBody>
      <dsp:txXfrm>
        <a:off x="1331094" y="748636"/>
        <a:ext cx="1914313" cy="812133"/>
      </dsp:txXfrm>
    </dsp:sp>
    <dsp:sp modelId="{DB6A8B73-DA80-449E-93F1-A19F1D0C775E}">
      <dsp:nvSpPr>
        <dsp:cNvPr id="0" name=""/>
        <dsp:cNvSpPr/>
      </dsp:nvSpPr>
      <dsp:spPr>
        <a:xfrm>
          <a:off x="3578962" y="748636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0648FD-0076-4A65-A407-E437C4FB83FD}">
      <dsp:nvSpPr>
        <dsp:cNvPr id="0" name=""/>
        <dsp:cNvSpPr/>
      </dsp:nvSpPr>
      <dsp:spPr>
        <a:xfrm>
          <a:off x="3749510" y="919184"/>
          <a:ext cx="471037" cy="4710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32C79-AB53-48FE-96CE-02F7762A1AF8}">
      <dsp:nvSpPr>
        <dsp:cNvPr id="0" name=""/>
        <dsp:cNvSpPr/>
      </dsp:nvSpPr>
      <dsp:spPr>
        <a:xfrm>
          <a:off x="4565123" y="74863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used to reach customers anytime, anywhere with marketing content</a:t>
          </a:r>
          <a:endParaRPr lang="en-US" sz="1500" kern="1200"/>
        </a:p>
      </dsp:txBody>
      <dsp:txXfrm>
        <a:off x="4565123" y="748636"/>
        <a:ext cx="1914313" cy="812133"/>
      </dsp:txXfrm>
    </dsp:sp>
    <dsp:sp modelId="{D972F27E-031B-4518-84E5-02E19E6EA5DC}">
      <dsp:nvSpPr>
        <dsp:cNvPr id="0" name=""/>
        <dsp:cNvSpPr/>
      </dsp:nvSpPr>
      <dsp:spPr>
        <a:xfrm>
          <a:off x="6812992" y="748636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A1715-D213-4999-BF90-7E235CCC5372}">
      <dsp:nvSpPr>
        <dsp:cNvPr id="0" name=""/>
        <dsp:cNvSpPr/>
      </dsp:nvSpPr>
      <dsp:spPr>
        <a:xfrm>
          <a:off x="6983540" y="919184"/>
          <a:ext cx="471037" cy="4710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ECCB6-3AD7-473C-B788-6422B28E775C}">
      <dsp:nvSpPr>
        <dsp:cNvPr id="0" name=""/>
        <dsp:cNvSpPr/>
      </dsp:nvSpPr>
      <dsp:spPr>
        <a:xfrm>
          <a:off x="7799153" y="748636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especially well suited for creating customer engagement.</a:t>
          </a:r>
          <a:endParaRPr lang="en-US" sz="1500" kern="1200" dirty="0"/>
        </a:p>
      </dsp:txBody>
      <dsp:txXfrm>
        <a:off x="7799153" y="748636"/>
        <a:ext cx="1914313" cy="812133"/>
      </dsp:txXfrm>
    </dsp:sp>
    <dsp:sp modelId="{1E0A383E-F723-4DBC-A437-7A55626E2113}">
      <dsp:nvSpPr>
        <dsp:cNvPr id="0" name=""/>
        <dsp:cNvSpPr/>
      </dsp:nvSpPr>
      <dsp:spPr>
        <a:xfrm>
          <a:off x="344932" y="2200121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8EB472-D797-404F-8697-134F78AB703E}">
      <dsp:nvSpPr>
        <dsp:cNvPr id="0" name=""/>
        <dsp:cNvSpPr/>
      </dsp:nvSpPr>
      <dsp:spPr>
        <a:xfrm>
          <a:off x="515480" y="2370669"/>
          <a:ext cx="471037" cy="4710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1FC89-269C-4333-B8D3-38D1F3194D90}">
      <dsp:nvSpPr>
        <dsp:cNvPr id="0" name=""/>
        <dsp:cNvSpPr/>
      </dsp:nvSpPr>
      <dsp:spPr>
        <a:xfrm>
          <a:off x="1331094" y="2200121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usage has caused a surge in real-time marketing</a:t>
          </a:r>
          <a:endParaRPr lang="en-US" sz="1500" kern="1200"/>
        </a:p>
      </dsp:txBody>
      <dsp:txXfrm>
        <a:off x="1331094" y="2200121"/>
        <a:ext cx="1914313" cy="812133"/>
      </dsp:txXfrm>
    </dsp:sp>
    <dsp:sp modelId="{CF012CFA-1B4A-4F9D-8E68-BDF6C265273F}">
      <dsp:nvSpPr>
        <dsp:cNvPr id="0" name=""/>
        <dsp:cNvSpPr/>
      </dsp:nvSpPr>
      <dsp:spPr>
        <a:xfrm>
          <a:off x="3578962" y="2200121"/>
          <a:ext cx="812133" cy="81213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236C5-7853-49F1-B444-E1927947342B}">
      <dsp:nvSpPr>
        <dsp:cNvPr id="0" name=""/>
        <dsp:cNvSpPr/>
      </dsp:nvSpPr>
      <dsp:spPr>
        <a:xfrm>
          <a:off x="3749510" y="2370669"/>
          <a:ext cx="471037" cy="4710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00DCA-C94F-40DE-A537-582D42E4C36A}">
      <dsp:nvSpPr>
        <dsp:cNvPr id="0" name=""/>
        <dsp:cNvSpPr/>
      </dsp:nvSpPr>
      <dsp:spPr>
        <a:xfrm>
          <a:off x="4565123" y="2200121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can be very cost-effective</a:t>
          </a:r>
          <a:endParaRPr lang="en-US" sz="1500" kern="1200"/>
        </a:p>
      </dsp:txBody>
      <dsp:txXfrm>
        <a:off x="4565123" y="2200121"/>
        <a:ext cx="1914313" cy="8121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314159-3621-40A7-B1D1-72DD20A50865}">
      <dsp:nvSpPr>
        <dsp:cNvPr id="0" name=""/>
        <dsp:cNvSpPr/>
      </dsp:nvSpPr>
      <dsp:spPr>
        <a:xfrm>
          <a:off x="0" y="2938"/>
          <a:ext cx="10058399" cy="6258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5F6A5-D490-49E8-817D-5137ED29329B}">
      <dsp:nvSpPr>
        <dsp:cNvPr id="0" name=""/>
        <dsp:cNvSpPr/>
      </dsp:nvSpPr>
      <dsp:spPr>
        <a:xfrm>
          <a:off x="189315" y="143751"/>
          <a:ext cx="344209" cy="3442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42463E-20C1-4F06-9B15-1AD3A5B318AD}">
      <dsp:nvSpPr>
        <dsp:cNvPr id="0" name=""/>
        <dsp:cNvSpPr/>
      </dsp:nvSpPr>
      <dsp:spPr>
        <a:xfrm>
          <a:off x="722840" y="2938"/>
          <a:ext cx="9335559" cy="625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4" tIns="66234" rIns="66234" bIns="662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Many companies are still experimenting with how to use effectively </a:t>
          </a:r>
          <a:endParaRPr lang="en-US" sz="1900" kern="1200" dirty="0"/>
        </a:p>
      </dsp:txBody>
      <dsp:txXfrm>
        <a:off x="722840" y="2938"/>
        <a:ext cx="9335559" cy="625835"/>
      </dsp:txXfrm>
    </dsp:sp>
    <dsp:sp modelId="{2C8A8966-16B9-4667-8712-9D1D53A19FE8}">
      <dsp:nvSpPr>
        <dsp:cNvPr id="0" name=""/>
        <dsp:cNvSpPr/>
      </dsp:nvSpPr>
      <dsp:spPr>
        <a:xfrm>
          <a:off x="0" y="785232"/>
          <a:ext cx="10058399" cy="6258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95C46D-9C85-484A-A55B-9609F06B25FD}">
      <dsp:nvSpPr>
        <dsp:cNvPr id="0" name=""/>
        <dsp:cNvSpPr/>
      </dsp:nvSpPr>
      <dsp:spPr>
        <a:xfrm>
          <a:off x="189315" y="926045"/>
          <a:ext cx="344209" cy="344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2087C-B6BF-41AD-A7CD-95F385852E2D}">
      <dsp:nvSpPr>
        <dsp:cNvPr id="0" name=""/>
        <dsp:cNvSpPr/>
      </dsp:nvSpPr>
      <dsp:spPr>
        <a:xfrm>
          <a:off x="722840" y="785232"/>
          <a:ext cx="9335559" cy="625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4" tIns="66234" rIns="66234" bIns="662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Requires customer interaction to attract other customers</a:t>
          </a:r>
          <a:endParaRPr lang="en-US" sz="1900" kern="1200" dirty="0"/>
        </a:p>
      </dsp:txBody>
      <dsp:txXfrm>
        <a:off x="722840" y="785232"/>
        <a:ext cx="9335559" cy="625835"/>
      </dsp:txXfrm>
    </dsp:sp>
    <dsp:sp modelId="{07AC5BA8-E25F-4F8D-9446-AF0FBDDE3534}">
      <dsp:nvSpPr>
        <dsp:cNvPr id="0" name=""/>
        <dsp:cNvSpPr/>
      </dsp:nvSpPr>
      <dsp:spPr>
        <a:xfrm>
          <a:off x="0" y="1567527"/>
          <a:ext cx="10058399" cy="6258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5F1F9-74DE-4144-B29F-466C9AF6353E}">
      <dsp:nvSpPr>
        <dsp:cNvPr id="0" name=""/>
        <dsp:cNvSpPr/>
      </dsp:nvSpPr>
      <dsp:spPr>
        <a:xfrm>
          <a:off x="189315" y="1708340"/>
          <a:ext cx="344209" cy="3442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DC2D6-38D2-46DA-977F-2A78A9F1BEAD}">
      <dsp:nvSpPr>
        <dsp:cNvPr id="0" name=""/>
        <dsp:cNvSpPr/>
      </dsp:nvSpPr>
      <dsp:spPr>
        <a:xfrm>
          <a:off x="722840" y="1567527"/>
          <a:ext cx="9335559" cy="625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4" tIns="66234" rIns="66234" bIns="662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Amount of interest is dependant upon users sharing the content </a:t>
          </a:r>
          <a:endParaRPr lang="en-US" sz="1900" kern="1200" dirty="0"/>
        </a:p>
      </dsp:txBody>
      <dsp:txXfrm>
        <a:off x="722840" y="1567527"/>
        <a:ext cx="9335559" cy="625835"/>
      </dsp:txXfrm>
    </dsp:sp>
    <dsp:sp modelId="{173B1D43-BFA7-4991-A3DE-08979093216A}">
      <dsp:nvSpPr>
        <dsp:cNvPr id="0" name=""/>
        <dsp:cNvSpPr/>
      </dsp:nvSpPr>
      <dsp:spPr>
        <a:xfrm>
          <a:off x="0" y="2349822"/>
          <a:ext cx="10058399" cy="6258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89B2F-5DF4-4F2F-BF01-C386E8B94535}">
      <dsp:nvSpPr>
        <dsp:cNvPr id="0" name=""/>
        <dsp:cNvSpPr/>
      </dsp:nvSpPr>
      <dsp:spPr>
        <a:xfrm>
          <a:off x="189315" y="2490635"/>
          <a:ext cx="344209" cy="3442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DB2A3-C549-4417-8192-E98149CFE33D}">
      <dsp:nvSpPr>
        <dsp:cNvPr id="0" name=""/>
        <dsp:cNvSpPr/>
      </dsp:nvSpPr>
      <dsp:spPr>
        <a:xfrm>
          <a:off x="722840" y="2349822"/>
          <a:ext cx="9335559" cy="625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4" tIns="66234" rIns="66234" bIns="662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media campaign can backfire and generate negative publicity</a:t>
          </a:r>
          <a:endParaRPr lang="en-US" sz="1900" kern="1200"/>
        </a:p>
      </dsp:txBody>
      <dsp:txXfrm>
        <a:off x="722840" y="2349822"/>
        <a:ext cx="9335559" cy="625835"/>
      </dsp:txXfrm>
    </dsp:sp>
    <dsp:sp modelId="{F7F7525A-9271-49BF-A74B-D4E6CA7A95F4}">
      <dsp:nvSpPr>
        <dsp:cNvPr id="0" name=""/>
        <dsp:cNvSpPr/>
      </dsp:nvSpPr>
      <dsp:spPr>
        <a:xfrm>
          <a:off x="0" y="3132117"/>
          <a:ext cx="10058399" cy="6258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E6E4A4-8A2A-485F-AFF7-3A8768C602C7}">
      <dsp:nvSpPr>
        <dsp:cNvPr id="0" name=""/>
        <dsp:cNvSpPr/>
      </dsp:nvSpPr>
      <dsp:spPr>
        <a:xfrm>
          <a:off x="189315" y="3272930"/>
          <a:ext cx="344209" cy="3442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9E9A8-509C-4B83-B17A-5A0E23858DBF}">
      <dsp:nvSpPr>
        <dsp:cNvPr id="0" name=""/>
        <dsp:cNvSpPr/>
      </dsp:nvSpPr>
      <dsp:spPr>
        <a:xfrm>
          <a:off x="722840" y="3132117"/>
          <a:ext cx="9335559" cy="625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4" tIns="66234" rIns="66234" bIns="662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Time consuming –Content needs updating regularly</a:t>
          </a:r>
          <a:endParaRPr lang="en-US" sz="1900" kern="1200" dirty="0"/>
        </a:p>
      </dsp:txBody>
      <dsp:txXfrm>
        <a:off x="722840" y="3132117"/>
        <a:ext cx="9335559" cy="6258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7D6063-A478-4B3F-AC6A-75C07C928B02}">
      <dsp:nvSpPr>
        <dsp:cNvPr id="0" name=""/>
        <dsp:cNvSpPr/>
      </dsp:nvSpPr>
      <dsp:spPr>
        <a:xfrm>
          <a:off x="488468" y="609618"/>
          <a:ext cx="795761" cy="795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609DB7-308B-4A76-98FC-6E152D5F670B}">
      <dsp:nvSpPr>
        <dsp:cNvPr id="0" name=""/>
        <dsp:cNvSpPr/>
      </dsp:nvSpPr>
      <dsp:spPr>
        <a:xfrm>
          <a:off x="2170" y="1718989"/>
          <a:ext cx="1768359" cy="70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Managing a brand’s social media efforts can be a major undertaking. </a:t>
          </a:r>
          <a:endParaRPr lang="en-US" sz="1300" kern="1200" dirty="0"/>
        </a:p>
      </dsp:txBody>
      <dsp:txXfrm>
        <a:off x="2170" y="1718989"/>
        <a:ext cx="1768359" cy="707343"/>
      </dsp:txXfrm>
    </dsp:sp>
    <dsp:sp modelId="{81E80D95-E4D5-4845-A731-0EF219008212}">
      <dsp:nvSpPr>
        <dsp:cNvPr id="0" name=""/>
        <dsp:cNvSpPr/>
      </dsp:nvSpPr>
      <dsp:spPr>
        <a:xfrm>
          <a:off x="2566291" y="609618"/>
          <a:ext cx="795761" cy="795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9D3A3-9C1A-4EDD-89AE-0E3315F43A67}">
      <dsp:nvSpPr>
        <dsp:cNvPr id="0" name=""/>
        <dsp:cNvSpPr/>
      </dsp:nvSpPr>
      <dsp:spPr>
        <a:xfrm>
          <a:off x="2079992" y="1718989"/>
          <a:ext cx="1768359" cy="70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number one risk for any business is the exposure it provides.</a:t>
          </a:r>
          <a:endParaRPr lang="en-US" sz="1300" kern="1200" dirty="0"/>
        </a:p>
      </dsp:txBody>
      <dsp:txXfrm>
        <a:off x="2079992" y="1718989"/>
        <a:ext cx="1768359" cy="707343"/>
      </dsp:txXfrm>
    </dsp:sp>
    <dsp:sp modelId="{859F4DEE-94F2-4889-A5C5-0F3EA94D8076}">
      <dsp:nvSpPr>
        <dsp:cNvPr id="0" name=""/>
        <dsp:cNvSpPr/>
      </dsp:nvSpPr>
      <dsp:spPr>
        <a:xfrm>
          <a:off x="4644113" y="609618"/>
          <a:ext cx="795761" cy="7957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3C169-9F8D-4EB5-812B-4650E684E0A2}">
      <dsp:nvSpPr>
        <dsp:cNvPr id="0" name=""/>
        <dsp:cNvSpPr/>
      </dsp:nvSpPr>
      <dsp:spPr>
        <a:xfrm>
          <a:off x="4157814" y="1718989"/>
          <a:ext cx="1768359" cy="70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Both an opportunity and risk </a:t>
          </a:r>
          <a:endParaRPr lang="en-US" sz="1300" kern="1200" dirty="0"/>
        </a:p>
      </dsp:txBody>
      <dsp:txXfrm>
        <a:off x="4157814" y="1718989"/>
        <a:ext cx="1768359" cy="707343"/>
      </dsp:txXfrm>
    </dsp:sp>
    <dsp:sp modelId="{FC6AF8A5-8C91-4695-80F5-F681FC385DA4}">
      <dsp:nvSpPr>
        <dsp:cNvPr id="0" name=""/>
        <dsp:cNvSpPr/>
      </dsp:nvSpPr>
      <dsp:spPr>
        <a:xfrm>
          <a:off x="488468" y="2868423"/>
          <a:ext cx="795761" cy="7957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76140-C334-4210-B74B-DCB2CDC1BD0C}">
      <dsp:nvSpPr>
        <dsp:cNvPr id="0" name=""/>
        <dsp:cNvSpPr/>
      </dsp:nvSpPr>
      <dsp:spPr>
        <a:xfrm>
          <a:off x="2170" y="3977795"/>
          <a:ext cx="1768359" cy="70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be prepared for everyone’s comments, good and BAD!</a:t>
          </a:r>
          <a:endParaRPr lang="en-US" sz="1300" kern="1200" dirty="0"/>
        </a:p>
      </dsp:txBody>
      <dsp:txXfrm>
        <a:off x="2170" y="3977795"/>
        <a:ext cx="1768359" cy="707343"/>
      </dsp:txXfrm>
    </dsp:sp>
    <dsp:sp modelId="{E155B889-B40A-4AB0-9057-25915CCC4A47}">
      <dsp:nvSpPr>
        <dsp:cNvPr id="0" name=""/>
        <dsp:cNvSpPr/>
      </dsp:nvSpPr>
      <dsp:spPr>
        <a:xfrm>
          <a:off x="2566291" y="2868423"/>
          <a:ext cx="795761" cy="7957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D713E-75C0-43E8-BEB6-3D3E7C019F50}">
      <dsp:nvSpPr>
        <dsp:cNvPr id="0" name=""/>
        <dsp:cNvSpPr/>
      </dsp:nvSpPr>
      <dsp:spPr>
        <a:xfrm>
          <a:off x="2079992" y="3977795"/>
          <a:ext cx="1768359" cy="70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bad customer service likely to generate negative feedback.</a:t>
          </a:r>
          <a:endParaRPr lang="en-US" sz="1300" kern="1200" dirty="0"/>
        </a:p>
      </dsp:txBody>
      <dsp:txXfrm>
        <a:off x="2079992" y="3977795"/>
        <a:ext cx="1768359" cy="707343"/>
      </dsp:txXfrm>
    </dsp:sp>
    <dsp:sp modelId="{917AADCF-2446-4A1F-B490-A05D0ED48628}">
      <dsp:nvSpPr>
        <dsp:cNvPr id="0" name=""/>
        <dsp:cNvSpPr/>
      </dsp:nvSpPr>
      <dsp:spPr>
        <a:xfrm>
          <a:off x="4644113" y="2868423"/>
          <a:ext cx="795761" cy="7957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13D6A-F788-456B-B860-E9F12963C8F3}">
      <dsp:nvSpPr>
        <dsp:cNvPr id="0" name=""/>
        <dsp:cNvSpPr/>
      </dsp:nvSpPr>
      <dsp:spPr>
        <a:xfrm>
          <a:off x="4157814" y="3977795"/>
          <a:ext cx="1768359" cy="70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should be aware of the evolving nature of social media marketing.</a:t>
          </a:r>
          <a:endParaRPr lang="en-US" sz="1300" kern="1200" dirty="0"/>
        </a:p>
      </dsp:txBody>
      <dsp:txXfrm>
        <a:off x="4157814" y="3977795"/>
        <a:ext cx="1768359" cy="7073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57CE0-0F7D-44D1-BE9F-202E014BB1BE}">
      <dsp:nvSpPr>
        <dsp:cNvPr id="0" name=""/>
        <dsp:cNvSpPr/>
      </dsp:nvSpPr>
      <dsp:spPr>
        <a:xfrm>
          <a:off x="400764" y="143"/>
          <a:ext cx="2892772" cy="17356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Organisation should know its market and which platform would work best for it. </a:t>
          </a:r>
          <a:endParaRPr lang="en-US" sz="2300" kern="1200" dirty="0"/>
        </a:p>
      </dsp:txBody>
      <dsp:txXfrm>
        <a:off x="400764" y="143"/>
        <a:ext cx="2892772" cy="1735663"/>
      </dsp:txXfrm>
    </dsp:sp>
    <dsp:sp modelId="{295C6D85-13F3-42CA-A6F2-E55360CC7FD4}">
      <dsp:nvSpPr>
        <dsp:cNvPr id="0" name=""/>
        <dsp:cNvSpPr/>
      </dsp:nvSpPr>
      <dsp:spPr>
        <a:xfrm>
          <a:off x="3582813" y="143"/>
          <a:ext cx="2892772" cy="17356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Facebook and Twitter would be a good starting point </a:t>
          </a:r>
          <a:endParaRPr lang="en-US" sz="2300" kern="1200" dirty="0"/>
        </a:p>
      </dsp:txBody>
      <dsp:txXfrm>
        <a:off x="3582813" y="143"/>
        <a:ext cx="2892772" cy="1735663"/>
      </dsp:txXfrm>
    </dsp:sp>
    <dsp:sp modelId="{F1785A46-E0F9-4F8F-BDDB-57AF1DC9A3A0}">
      <dsp:nvSpPr>
        <dsp:cNvPr id="0" name=""/>
        <dsp:cNvSpPr/>
      </dsp:nvSpPr>
      <dsp:spPr>
        <a:xfrm>
          <a:off x="6764863" y="143"/>
          <a:ext cx="2892772" cy="17356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Facebook  - create a business site and a community group</a:t>
          </a:r>
          <a:endParaRPr lang="en-US" sz="2300" kern="1200"/>
        </a:p>
      </dsp:txBody>
      <dsp:txXfrm>
        <a:off x="6764863" y="143"/>
        <a:ext cx="2892772" cy="1735663"/>
      </dsp:txXfrm>
    </dsp:sp>
    <dsp:sp modelId="{2870C8AC-057C-4557-85B5-FD4414BF270A}">
      <dsp:nvSpPr>
        <dsp:cNvPr id="0" name=""/>
        <dsp:cNvSpPr/>
      </dsp:nvSpPr>
      <dsp:spPr>
        <a:xfrm>
          <a:off x="400764" y="2025084"/>
          <a:ext cx="2892772" cy="17356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Twitter – provide legal news , updates and success stories</a:t>
          </a:r>
          <a:endParaRPr lang="en-US" sz="2300" kern="1200"/>
        </a:p>
      </dsp:txBody>
      <dsp:txXfrm>
        <a:off x="400764" y="2025084"/>
        <a:ext cx="2892772" cy="1735663"/>
      </dsp:txXfrm>
    </dsp:sp>
    <dsp:sp modelId="{DE1B9C63-522C-4498-AAE3-3D3C245482D5}">
      <dsp:nvSpPr>
        <dsp:cNvPr id="0" name=""/>
        <dsp:cNvSpPr/>
      </dsp:nvSpPr>
      <dsp:spPr>
        <a:xfrm>
          <a:off x="3582813" y="2025084"/>
          <a:ext cx="2892772" cy="17356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Ignore </a:t>
          </a:r>
          <a:r>
            <a:rPr lang="en-GB" sz="2300" kern="1200" dirty="0" err="1"/>
            <a:t>Youtube</a:t>
          </a:r>
          <a:r>
            <a:rPr lang="en-GB" sz="2300" kern="1200" dirty="0"/>
            <a:t> and Instagram. Would need lots of video content</a:t>
          </a:r>
          <a:endParaRPr lang="en-US" sz="2300" kern="1200" dirty="0"/>
        </a:p>
      </dsp:txBody>
      <dsp:txXfrm>
        <a:off x="3582813" y="2025084"/>
        <a:ext cx="2892772" cy="1735663"/>
      </dsp:txXfrm>
    </dsp:sp>
    <dsp:sp modelId="{BC145F8F-AD4C-4F0F-9E41-F7FE3700F30C}">
      <dsp:nvSpPr>
        <dsp:cNvPr id="0" name=""/>
        <dsp:cNvSpPr/>
      </dsp:nvSpPr>
      <dsp:spPr>
        <a:xfrm>
          <a:off x="6764863" y="2025084"/>
          <a:ext cx="2892772" cy="17356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Research businesses doing well on different platforms </a:t>
          </a:r>
          <a:endParaRPr lang="en-US" sz="2300" kern="1200"/>
        </a:p>
      </dsp:txBody>
      <dsp:txXfrm>
        <a:off x="6764863" y="2025084"/>
        <a:ext cx="2892772" cy="173566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DF31A-08BB-4716-B4A0-225CAF3E9B71}">
      <dsp:nvSpPr>
        <dsp:cNvPr id="0" name=""/>
        <dsp:cNvSpPr/>
      </dsp:nvSpPr>
      <dsp:spPr>
        <a:xfrm>
          <a:off x="2946" y="1101376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C1A8380-9636-4F50-8088-9BCC4FCE00C5}">
      <dsp:nvSpPr>
        <dsp:cNvPr id="0" name=""/>
        <dsp:cNvSpPr/>
      </dsp:nvSpPr>
      <dsp:spPr>
        <a:xfrm>
          <a:off x="236726" y="1323466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essential to understand &amp; develop social media</a:t>
          </a:r>
          <a:endParaRPr lang="en-US" sz="1800" kern="1200" dirty="0"/>
        </a:p>
      </dsp:txBody>
      <dsp:txXfrm>
        <a:off x="275858" y="1362598"/>
        <a:ext cx="2025748" cy="1257784"/>
      </dsp:txXfrm>
    </dsp:sp>
    <dsp:sp modelId="{3BBAD9A7-4964-4D30-B7CE-EFFDF0E7A7DE}">
      <dsp:nvSpPr>
        <dsp:cNvPr id="0" name=""/>
        <dsp:cNvSpPr/>
      </dsp:nvSpPr>
      <dsp:spPr>
        <a:xfrm>
          <a:off x="2574518" y="1101376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73386D-6A53-4330-9662-2AAE7F7493A1}">
      <dsp:nvSpPr>
        <dsp:cNvPr id="0" name=""/>
        <dsp:cNvSpPr/>
      </dsp:nvSpPr>
      <dsp:spPr>
        <a:xfrm>
          <a:off x="2808297" y="1323466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Need to know target Audience &amp; the message to portray</a:t>
          </a:r>
          <a:endParaRPr lang="en-US" sz="1800" kern="1200" dirty="0"/>
        </a:p>
      </dsp:txBody>
      <dsp:txXfrm>
        <a:off x="2847429" y="1362598"/>
        <a:ext cx="2025748" cy="1257784"/>
      </dsp:txXfrm>
    </dsp:sp>
    <dsp:sp modelId="{70BC15AE-0240-4364-B64F-348E4FE5D749}">
      <dsp:nvSpPr>
        <dsp:cNvPr id="0" name=""/>
        <dsp:cNvSpPr/>
      </dsp:nvSpPr>
      <dsp:spPr>
        <a:xfrm>
          <a:off x="5146089" y="1101376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7E156C5-C34E-43BA-9600-09BA5555F798}">
      <dsp:nvSpPr>
        <dsp:cNvPr id="0" name=""/>
        <dsp:cNvSpPr/>
      </dsp:nvSpPr>
      <dsp:spPr>
        <a:xfrm>
          <a:off x="5379868" y="1323466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be committed to build A social media presence</a:t>
          </a:r>
          <a:endParaRPr lang="en-US" sz="1800" kern="1200" dirty="0"/>
        </a:p>
      </dsp:txBody>
      <dsp:txXfrm>
        <a:off x="5419000" y="1362598"/>
        <a:ext cx="2025748" cy="1257784"/>
      </dsp:txXfrm>
    </dsp:sp>
    <dsp:sp modelId="{DD97D2C6-986F-4AD8-A415-56A719069CEC}">
      <dsp:nvSpPr>
        <dsp:cNvPr id="0" name=""/>
        <dsp:cNvSpPr/>
      </dsp:nvSpPr>
      <dsp:spPr>
        <a:xfrm>
          <a:off x="7717661" y="1101376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670F4FD-9BA9-4389-B57E-584ECEBC120F}">
      <dsp:nvSpPr>
        <dsp:cNvPr id="0" name=""/>
        <dsp:cNvSpPr/>
      </dsp:nvSpPr>
      <dsp:spPr>
        <a:xfrm>
          <a:off x="7951440" y="1323466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Social media can be a great, free marketing tool.</a:t>
          </a:r>
          <a:endParaRPr lang="en-US" sz="1800" kern="1200"/>
        </a:p>
      </dsp:txBody>
      <dsp:txXfrm>
        <a:off x="7990572" y="1362598"/>
        <a:ext cx="2025748" cy="1257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8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ommons.wikimedia.org/wiki/File:Instagram_logo_2016.svg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png"/><Relationship Id="rId5" Type="http://schemas.openxmlformats.org/officeDocument/2006/relationships/hyperlink" Target="http://www.thomascrampton.com/facebook/writing-at-facebook/" TargetMode="External"/><Relationship Id="rId10" Type="http://schemas.openxmlformats.org/officeDocument/2006/relationships/image" Target="../media/image2.png"/><Relationship Id="rId4" Type="http://schemas.openxmlformats.org/officeDocument/2006/relationships/image" Target="../media/image15.gif"/><Relationship Id="rId9" Type="http://schemas.openxmlformats.org/officeDocument/2006/relationships/hyperlink" Target="https://sdweg.wordpress.com/tag/twitter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8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stagram.com/" TargetMode="External"/><Relationship Id="rId2" Type="http://schemas.openxmlformats.org/officeDocument/2006/relationships/hyperlink" Target="http://www.facebook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im.co.uk/" TargetMode="External"/><Relationship Id="rId4" Type="http://schemas.openxmlformats.org/officeDocument/2006/relationships/hyperlink" Target="http://www.twitte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r>
              <a:rPr lang="en-US" sz="6000" dirty="0"/>
              <a:t>Developments in Social Media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Aurang zeb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saddiq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-1906993</a:t>
            </a:r>
          </a:p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Marketing management bmmb7012d</a:t>
            </a: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20161E81-5736-4176-A0AC-D3A4CE6F76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9061" y="5541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D98C7-2E7E-4951-B57E-27C070A44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/>
          <a:p>
            <a:r>
              <a:rPr lang="en-GB" sz="3300"/>
              <a:t>INTRODUCTION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A0637B8A-4D28-4F0A-B234-26FED4294E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529117"/>
              </p:ext>
            </p:extLst>
          </p:nvPr>
        </p:nvGraphicFramePr>
        <p:xfrm>
          <a:off x="5458984" y="812799"/>
          <a:ext cx="5928344" cy="5294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2">
            <a:hlinkClick r:id="" action="ppaction://media"/>
            <a:extLst>
              <a:ext uri="{FF2B5EF4-FFF2-40B4-BE49-F238E27FC236}">
                <a16:creationId xmlns:a16="http://schemas.microsoft.com/office/drawing/2014/main" id="{952D0E4B-93A1-40E4-83BF-46A5E352B3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82528" y="4456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04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4AF52-DA73-4FEE-ADF0-5AEF8F508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WHY SOCIAL MEDIA?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72AD4F7-4D3D-4178-A81F-275F1188EE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3873472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904A02A7-D7EA-4F8F-9BCB-D790229C9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85120" y="7071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34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 anchor="ctr">
            <a:normAutofit/>
          </a:bodyPr>
          <a:lstStyle/>
          <a:p>
            <a:br>
              <a:rPr lang="en-GB" dirty="0"/>
            </a:br>
            <a:endParaRPr lang="en-US" sz="48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- ERIK QUALMAN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CF7ED2B-66C9-493E-95CB-960179B83348}"/>
              </a:ext>
            </a:extLst>
          </p:cNvPr>
          <p:cNvSpPr/>
          <p:nvPr/>
        </p:nvSpPr>
        <p:spPr>
          <a:xfrm>
            <a:off x="1417983" y="1789043"/>
            <a:ext cx="772601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“We don’t have a choice on whether we </a:t>
            </a:r>
            <a:r>
              <a:rPr lang="en-GB" sz="4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</a:t>
            </a: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social media, </a:t>
            </a:r>
            <a:r>
              <a:rPr lang="en-GB" sz="4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question is </a:t>
            </a: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well we </a:t>
            </a:r>
            <a:r>
              <a:rPr lang="en-GB" sz="4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</a:t>
            </a: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it</a:t>
            </a:r>
            <a:r>
              <a:rPr lang="en-GB" sz="40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.”</a:t>
            </a:r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9E448A08-FB98-4CFC-97E6-3E9F0260B7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89920" y="4897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BC0D7-1E81-4561-AA8E-29F5291B4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OF SOCIAL MEDIA</a:t>
            </a: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56DA3CD9-0C60-4796-8943-DE4380B629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80160" y="2202011"/>
            <a:ext cx="1013362" cy="1226989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0BA946-0D5A-4151-B3E9-FB74D2E56B4C}"/>
              </a:ext>
            </a:extLst>
          </p:cNvPr>
          <p:cNvSpPr txBox="1"/>
          <p:nvPr/>
        </p:nvSpPr>
        <p:spPr>
          <a:xfrm>
            <a:off x="2835966" y="2505670"/>
            <a:ext cx="3684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2.7</a:t>
            </a:r>
            <a:r>
              <a:rPr lang="en-GB" b="1" dirty="0"/>
              <a:t> BILLION </a:t>
            </a:r>
            <a:r>
              <a:rPr lang="en-GB" dirty="0"/>
              <a:t>users worldwide</a:t>
            </a:r>
          </a:p>
          <a:p>
            <a:r>
              <a:rPr lang="en-GB" dirty="0"/>
              <a:t>44 Million users in UK</a:t>
            </a:r>
          </a:p>
          <a:p>
            <a:endParaRPr lang="en-GB" dirty="0"/>
          </a:p>
        </p:txBody>
      </p:sp>
      <p:pic>
        <p:nvPicPr>
          <p:cNvPr id="10" name="Picture 9" descr="A picture containing drawing&#10;&#10;Description automatically generated">
            <a:extLst>
              <a:ext uri="{FF2B5EF4-FFF2-40B4-BE49-F238E27FC236}">
                <a16:creationId xmlns:a16="http://schemas.microsoft.com/office/drawing/2014/main" id="{59138E31-BA59-49AA-9EE8-A3880DCD82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80160" y="3706693"/>
            <a:ext cx="1013362" cy="1013362"/>
          </a:xfrm>
          <a:prstGeom prst="rect">
            <a:avLst/>
          </a:prstGeom>
        </p:spPr>
      </p:pic>
      <p:pic>
        <p:nvPicPr>
          <p:cNvPr id="13" name="Picture 12" descr="A close up of a logo&#10;&#10;Description automatically generated">
            <a:extLst>
              <a:ext uri="{FF2B5EF4-FFF2-40B4-BE49-F238E27FC236}">
                <a16:creationId xmlns:a16="http://schemas.microsoft.com/office/drawing/2014/main" id="{E00D85D7-CA3B-4638-97E1-6E79A8FF43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80160" y="5023010"/>
            <a:ext cx="1013362" cy="10133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C80A58-1509-49AC-8913-65D0F265CD6F}"/>
              </a:ext>
            </a:extLst>
          </p:cNvPr>
          <p:cNvSpPr txBox="1"/>
          <p:nvPr/>
        </p:nvSpPr>
        <p:spPr>
          <a:xfrm>
            <a:off x="2895171" y="3874144"/>
            <a:ext cx="28624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</a:t>
            </a:r>
            <a:r>
              <a:rPr lang="en-GB" b="1" dirty="0"/>
              <a:t>BILLION</a:t>
            </a:r>
            <a:r>
              <a:rPr lang="en-GB" dirty="0"/>
              <a:t> users worldwide</a:t>
            </a:r>
          </a:p>
          <a:p>
            <a:r>
              <a:rPr lang="en-GB" dirty="0"/>
              <a:t>24 Million users in 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350EA7-77CC-43A1-9E37-1964E3EFD174}"/>
              </a:ext>
            </a:extLst>
          </p:cNvPr>
          <p:cNvSpPr txBox="1"/>
          <p:nvPr/>
        </p:nvSpPr>
        <p:spPr>
          <a:xfrm>
            <a:off x="2895171" y="5206525"/>
            <a:ext cx="3021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330 Million users worldwide</a:t>
            </a:r>
          </a:p>
          <a:p>
            <a:r>
              <a:rPr lang="en-GB" dirty="0"/>
              <a:t>13 Million users in UK</a:t>
            </a:r>
          </a:p>
        </p:txBody>
      </p:sp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FD5A37A5-A79D-4484-9041-8F8731CB49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46080" y="7071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51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7F5F5-68A5-4B06-B848-AE1C6F9E5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BRANDS ON SOCIAL MEDIA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762F4-F4B4-4C8D-B850-1BD0BE3156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44415" y="1870686"/>
            <a:ext cx="4639736" cy="736282"/>
          </a:xfrm>
        </p:spPr>
        <p:txBody>
          <a:bodyPr/>
          <a:lstStyle/>
          <a:p>
            <a:r>
              <a:rPr lang="en-GB" dirty="0" err="1"/>
              <a:t>facebook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29CE52-E827-47F7-B369-A617BC206A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Coca-Cola’s Facebook page has 107.4 million likes.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400" dirty="0" err="1">
                <a:solidFill>
                  <a:schemeClr val="tx1"/>
                </a:solidFill>
              </a:rPr>
              <a:t>Tasty’s</a:t>
            </a:r>
            <a:r>
              <a:rPr lang="en-GB" sz="1400" dirty="0">
                <a:solidFill>
                  <a:schemeClr val="tx1"/>
                </a:solidFill>
              </a:rPr>
              <a:t> Facebook page has 97.6 million likes.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McDonald's Facebook page has 80 million likes.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Netflix’s Facebook page has 61 million likes.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Converse’s Facebook page has 46 million followers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1374C0F-24C8-4327-8304-FECCCD178F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Twitter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88CA86C-CBC6-41B4-8575-95B6FB9F61D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GB" sz="1400" dirty="0" err="1">
                <a:solidFill>
                  <a:schemeClr val="tx1"/>
                </a:solidFill>
              </a:rPr>
              <a:t>Playstation’s</a:t>
            </a:r>
            <a:r>
              <a:rPr lang="en-GB" sz="1400" dirty="0">
                <a:solidFill>
                  <a:schemeClr val="tx1"/>
                </a:solidFill>
              </a:rPr>
              <a:t> Twitter profile reigns has 17.5 million followers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Xbox’s Twitter profile has 13.7 million followers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Chanel’s Twitter profile has 13.2 million followers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Samsung Mobile’s Twitter profile has 12.1 million followers</a:t>
            </a: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Starbucks’s Twitter profile has 11.3 million followers</a:t>
            </a:r>
          </a:p>
          <a:p>
            <a:pPr lvl="0"/>
            <a:endParaRPr lang="en-GB" sz="1400" dirty="0"/>
          </a:p>
          <a:p>
            <a:endParaRPr lang="en-GB" dirty="0"/>
          </a:p>
        </p:txBody>
      </p:sp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37A3268C-5C5D-49DB-B9C9-B09AE92200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48452" y="21840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2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A7E09EF-C088-4A0D-B98F-A6030C9F4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SOCIAL MEDIA - BENEFITS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9594B69-E6BB-4EE6-84B7-0808F50602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6232517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Slide 7">
            <a:hlinkClick r:id="" action="ppaction://media"/>
            <a:extLst>
              <a:ext uri="{FF2B5EF4-FFF2-40B4-BE49-F238E27FC236}">
                <a16:creationId xmlns:a16="http://schemas.microsoft.com/office/drawing/2014/main" id="{E55FC635-2F53-469C-96DD-3AE1450BFB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85120" y="7071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195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6DFC3-8665-4D46-85C9-FB783811A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THE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D5C0F2-10D1-4EA3-B57A-5AB0559296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429000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8">
            <a:hlinkClick r:id="" action="ppaction://media"/>
            <a:extLst>
              <a:ext uri="{FF2B5EF4-FFF2-40B4-BE49-F238E27FC236}">
                <a16:creationId xmlns:a16="http://schemas.microsoft.com/office/drawing/2014/main" id="{6AA7760F-6165-478D-AF1D-9DEB4C7F2F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85120" y="7071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21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1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6F3B6-036A-48B4-90FD-F16AF637F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/>
          <a:p>
            <a:r>
              <a:rPr lang="en-GB" dirty="0"/>
              <a:t>FACTORS TO CONSIDER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C71C7E-BD84-4AE2-969A-189B9EB6AD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880843"/>
              </p:ext>
            </p:extLst>
          </p:nvPr>
        </p:nvGraphicFramePr>
        <p:xfrm>
          <a:off x="5458984" y="812799"/>
          <a:ext cx="5928344" cy="5294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9">
            <a:hlinkClick r:id="" action="ppaction://media"/>
            <a:extLst>
              <a:ext uri="{FF2B5EF4-FFF2-40B4-BE49-F238E27FC236}">
                <a16:creationId xmlns:a16="http://schemas.microsoft.com/office/drawing/2014/main" id="{CA3444EB-463A-4BF0-85E4-6F6F1BA1E1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994787" y="4456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6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63F11-6784-4282-B91D-3F7F64969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STRATEGY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142084B7-27D4-4FC6-B0E0-F1C99A9089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481520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10">
            <a:hlinkClick r:id="" action="ppaction://media"/>
            <a:extLst>
              <a:ext uri="{FF2B5EF4-FFF2-40B4-BE49-F238E27FC236}">
                <a16:creationId xmlns:a16="http://schemas.microsoft.com/office/drawing/2014/main" id="{BF40D183-F17B-415F-BD6F-4B1E2333CC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90036" y="6841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46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2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C88DA-1DBD-4FE5-856C-5814863FB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A12973-04C0-40BE-A3C4-D0E93B2965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988269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11">
            <a:hlinkClick r:id="" action="ppaction://media"/>
            <a:extLst>
              <a:ext uri="{FF2B5EF4-FFF2-40B4-BE49-F238E27FC236}">
                <a16:creationId xmlns:a16="http://schemas.microsoft.com/office/drawing/2014/main" id="{D53374FF-2161-4D81-A64B-AAA79F18FC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75288" y="5579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164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B53BC-BDC7-46AF-B907-8053D7AF2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F0D26-AD88-417F-B803-A5BD20C90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100" b="1" dirty="0"/>
              <a:t>BOOKS</a:t>
            </a:r>
            <a:endParaRPr lang="en-GB" sz="1100" dirty="0"/>
          </a:p>
          <a:p>
            <a:r>
              <a:rPr lang="en-GB" sz="1100" dirty="0"/>
              <a:t>Hooley, G and </a:t>
            </a:r>
            <a:r>
              <a:rPr lang="en-GB" sz="1100" dirty="0" err="1"/>
              <a:t>Nicoulaud</a:t>
            </a:r>
            <a:r>
              <a:rPr lang="en-GB" sz="1100" dirty="0"/>
              <a:t>, B (2020), Marketing Strategy and Competitive Positioning: Seventh Edition, Global, Pearson</a:t>
            </a:r>
          </a:p>
          <a:p>
            <a:r>
              <a:rPr lang="en-GB" sz="1100" dirty="0" err="1"/>
              <a:t>Kingswoth</a:t>
            </a:r>
            <a:r>
              <a:rPr lang="en-GB" sz="1100" dirty="0"/>
              <a:t>, Simon (2019), Digital Marketing Strategy, Second Edition, London, Kogan Page</a:t>
            </a:r>
          </a:p>
          <a:p>
            <a:pPr marL="0" indent="0">
              <a:buNone/>
            </a:pPr>
            <a:r>
              <a:rPr lang="en-GB" sz="1100" dirty="0"/>
              <a:t>   Kotler, P and Armstrong, G (2018) Principles of Marketing, Seventeenth Edition, Global, Pearson</a:t>
            </a:r>
          </a:p>
          <a:p>
            <a:r>
              <a:rPr lang="en-GB" sz="1100" dirty="0"/>
              <a:t>Kotler, Philip (2017) Marketing 4.0: Moving from Traditional to Digital, Global, Wiley</a:t>
            </a:r>
          </a:p>
          <a:p>
            <a:r>
              <a:rPr lang="en-GB" sz="1100" dirty="0" err="1"/>
              <a:t>Simpkin</a:t>
            </a:r>
            <a:r>
              <a:rPr lang="en-GB" sz="1100" dirty="0"/>
              <a:t>, L and Pride, W (2019) Marketing Concepts &amp; </a:t>
            </a:r>
            <a:r>
              <a:rPr lang="en-GB" sz="1100" dirty="0" err="1"/>
              <a:t>Stategies</a:t>
            </a:r>
            <a:r>
              <a:rPr lang="en-GB" sz="1100" dirty="0"/>
              <a:t>, Eighth Edition, USA, Cengage</a:t>
            </a:r>
          </a:p>
          <a:p>
            <a:r>
              <a:rPr lang="en-GB" sz="1100" b="1" dirty="0"/>
              <a:t>Websites</a:t>
            </a:r>
            <a:r>
              <a:rPr lang="en-GB" sz="1100" dirty="0"/>
              <a:t> </a:t>
            </a:r>
          </a:p>
          <a:p>
            <a:r>
              <a:rPr lang="en-GB" sz="1100" dirty="0">
                <a:hlinkClick r:id="rId2"/>
              </a:rPr>
              <a:t>www.facebook.com</a:t>
            </a:r>
            <a:endParaRPr lang="en-GB" sz="1100" dirty="0"/>
          </a:p>
          <a:p>
            <a:r>
              <a:rPr lang="en-GB" sz="1100" dirty="0">
                <a:hlinkClick r:id="rId3"/>
              </a:rPr>
              <a:t>www.Instagram.com</a:t>
            </a:r>
            <a:endParaRPr lang="en-GB" sz="1100" dirty="0"/>
          </a:p>
          <a:p>
            <a:r>
              <a:rPr lang="en-GB" sz="1100" dirty="0">
                <a:hlinkClick r:id="rId4"/>
              </a:rPr>
              <a:t>www.twitter.com</a:t>
            </a:r>
            <a:endParaRPr lang="en-GB" sz="1100" dirty="0"/>
          </a:p>
          <a:p>
            <a:r>
              <a:rPr lang="en-GB" sz="1100" dirty="0"/>
              <a:t>www.ons.gov.uk</a:t>
            </a:r>
          </a:p>
          <a:p>
            <a:r>
              <a:rPr lang="en-GB" sz="1100" dirty="0">
                <a:hlinkClick r:id="rId5"/>
              </a:rPr>
              <a:t>www.cim.co.uk</a:t>
            </a:r>
            <a:endParaRPr lang="en-GB" sz="1100" dirty="0"/>
          </a:p>
          <a:p>
            <a:r>
              <a:rPr lang="en-GB" sz="1100" dirty="0"/>
              <a:t>www.smallbusiness.co.uk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048729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63C4801EBBD944090804A566BBF16BC" ma:contentTypeVersion="9" ma:contentTypeDescription="Create a new document." ma:contentTypeScope="" ma:versionID="8835c5de20983153ca2448c50c70de40">
  <xsd:schema xmlns:xsd="http://www.w3.org/2001/XMLSchema" xmlns:xs="http://www.w3.org/2001/XMLSchema" xmlns:p="http://schemas.microsoft.com/office/2006/metadata/properties" xmlns:ns3="a5a7fc08-5bf1-44d9-aeee-b47ae7c68fa7" targetNamespace="http://schemas.microsoft.com/office/2006/metadata/properties" ma:root="true" ma:fieldsID="d9d0275fc896c768e9974651f88914fb" ns3:_="">
    <xsd:import namespace="a5a7fc08-5bf1-44d9-aeee-b47ae7c68fa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7fc08-5bf1-44d9-aeee-b47ae7c68fa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F9E6BB8-A76E-44D3-8E0D-F281AABF02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7fc08-5bf1-44d9-aeee-b47ae7c68fa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4E72F9-B050-4C49-8BC9-45C29D0F051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691949C-C340-4B51-9AA3-80161F9655F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597</Words>
  <Application>Microsoft Office PowerPoint</Application>
  <PresentationFormat>Widescreen</PresentationFormat>
  <Paragraphs>80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Bookman Old Style</vt:lpstr>
      <vt:lpstr>Calibri</vt:lpstr>
      <vt:lpstr>Franklin Gothic Book</vt:lpstr>
      <vt:lpstr>Wingdings</vt:lpstr>
      <vt:lpstr>1_RetrospectVTI</vt:lpstr>
      <vt:lpstr>Developments in Social Media </vt:lpstr>
      <vt:lpstr>INTRODUCTION</vt:lpstr>
      <vt:lpstr>WHY SOCIAL MEDIA?</vt:lpstr>
      <vt:lpstr> </vt:lpstr>
      <vt:lpstr>POWER OF SOCIAL MEDIA</vt:lpstr>
      <vt:lpstr>TOP BRANDS ON SOCIAL MEDIA</vt:lpstr>
      <vt:lpstr>SOCIAL MEDIA - BENEFITS</vt:lpstr>
      <vt:lpstr>THE CHALLENGES</vt:lpstr>
      <vt:lpstr>FACTORS TO CONSIDER</vt:lpstr>
      <vt:lpstr>STRATEGY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2020-06-21T16:13:06Z</dcterms:created>
  <dcterms:modified xsi:type="dcterms:W3CDTF">2020-06-21T20:48:35Z</dcterms:modified>
</cp:coreProperties>
</file>