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5" r:id="rId1"/>
  </p:sldMasterIdLst>
  <p:notesMasterIdLst>
    <p:notesMasterId r:id="rId5"/>
  </p:notesMasterIdLst>
  <p:sldIdLst>
    <p:sldId id="256" r:id="rId2"/>
    <p:sldId id="260" r:id="rId3"/>
    <p:sldId id="259" r:id="rId4"/>
  </p:sldIdLst>
  <p:sldSz cx="6858000" cy="9144000" type="screen4x3"/>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53E6F9-1473-4383-952A-4EA480969064}" v="590" dt="2026-06-30T16:00:46.421"/>
    <p1510:client id="{70CBFC6F-9169-C925-F3AA-705182EBCD48}" v="129" dt="2026-07-01T07:56:45.5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198" autoAdjust="0"/>
  </p:normalViewPr>
  <p:slideViewPr>
    <p:cSldViewPr snapToGrid="0">
      <p:cViewPr>
        <p:scale>
          <a:sx n="66" d="100"/>
          <a:sy n="66" d="100"/>
        </p:scale>
        <p:origin x="518" y="2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notesMaster" Target="notesMasters/notesMaster1.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hushboo sharma" userId="5e1a4eb7fe3a413b" providerId="LiveId" clId="{635986E7-A6E6-477A-9B46-A4765504CCED}"/>
    <pc:docChg chg="undo redo custSel addSld delSld modSld">
      <pc:chgData name="khushboo sharma" userId="5e1a4eb7fe3a413b" providerId="LiveId" clId="{635986E7-A6E6-477A-9B46-A4765504CCED}" dt="2026-06-30T16:01:23.044" v="2539" actId="12"/>
      <pc:docMkLst>
        <pc:docMk/>
      </pc:docMkLst>
      <pc:sldChg chg="addSp modSp new mod">
        <pc:chgData name="khushboo sharma" userId="5e1a4eb7fe3a413b" providerId="LiveId" clId="{635986E7-A6E6-477A-9B46-A4765504CCED}" dt="2026-06-17T15:37:11.147" v="1242" actId="403"/>
        <pc:sldMkLst>
          <pc:docMk/>
          <pc:sldMk cId="1925856567" sldId="256"/>
        </pc:sldMkLst>
        <pc:spChg chg="mod">
          <ac:chgData name="khushboo sharma" userId="5e1a4eb7fe3a413b" providerId="LiveId" clId="{635986E7-A6E6-477A-9B46-A4765504CCED}" dt="2026-06-17T06:58:59.648" v="732" actId="403"/>
          <ac:spMkLst>
            <pc:docMk/>
            <pc:sldMk cId="1925856567" sldId="256"/>
            <ac:spMk id="2" creationId="{6E41AAD9-68DB-7A89-0658-96A5861ACCCF}"/>
          </ac:spMkLst>
        </pc:spChg>
        <pc:spChg chg="mod">
          <ac:chgData name="khushboo sharma" userId="5e1a4eb7fe3a413b" providerId="LiveId" clId="{635986E7-A6E6-477A-9B46-A4765504CCED}" dt="2026-06-17T15:37:11.147" v="1242" actId="403"/>
          <ac:spMkLst>
            <pc:docMk/>
            <pc:sldMk cId="1925856567" sldId="256"/>
            <ac:spMk id="3" creationId="{CFA27108-C780-A8BD-DD9D-EA1214E6CBA3}"/>
          </ac:spMkLst>
        </pc:spChg>
        <pc:picChg chg="add mod">
          <ac:chgData name="khushboo sharma" userId="5e1a4eb7fe3a413b" providerId="LiveId" clId="{635986E7-A6E6-477A-9B46-A4765504CCED}" dt="2026-06-06T17:30:21.084" v="415" actId="1076"/>
          <ac:picMkLst>
            <pc:docMk/>
            <pc:sldMk cId="1925856567" sldId="256"/>
            <ac:picMk id="4" creationId="{43F14B85-FE92-08FD-000F-BEB959E39E28}"/>
          </ac:picMkLst>
        </pc:picChg>
      </pc:sldChg>
      <pc:sldChg chg="addSp delSp modSp new add del mod modNotesTx">
        <pc:chgData name="khushboo sharma" userId="5e1a4eb7fe3a413b" providerId="LiveId" clId="{635986E7-A6E6-477A-9B46-A4765504CCED}" dt="2026-06-30T16:00:13.707" v="2529" actId="47"/>
        <pc:sldMkLst>
          <pc:docMk/>
          <pc:sldMk cId="2784041388" sldId="257"/>
        </pc:sldMkLst>
      </pc:sldChg>
      <pc:sldChg chg="addSp delSp modSp new mod">
        <pc:chgData name="khushboo sharma" userId="5e1a4eb7fe3a413b" providerId="LiveId" clId="{635986E7-A6E6-477A-9B46-A4765504CCED}" dt="2026-06-30T16:01:23.044" v="2539" actId="12"/>
        <pc:sldMkLst>
          <pc:docMk/>
          <pc:sldMk cId="3302086805" sldId="259"/>
        </pc:sldMkLst>
        <pc:spChg chg="add mod">
          <ac:chgData name="khushboo sharma" userId="5e1a4eb7fe3a413b" providerId="LiveId" clId="{635986E7-A6E6-477A-9B46-A4765504CCED}" dt="2026-06-30T16:01:23.044" v="2539" actId="12"/>
          <ac:spMkLst>
            <pc:docMk/>
            <pc:sldMk cId="3302086805" sldId="259"/>
            <ac:spMk id="27" creationId="{49481711-83DE-8273-A400-AAEB779FAFC8}"/>
          </ac:spMkLst>
        </pc:spChg>
      </pc:sldChg>
      <pc:sldChg chg="addSp delSp modSp new mod modNotesTx">
        <pc:chgData name="khushboo sharma" userId="5e1a4eb7fe3a413b" providerId="LiveId" clId="{635986E7-A6E6-477A-9B46-A4765504CCED}" dt="2026-06-30T16:00:11.198" v="2528" actId="123"/>
        <pc:sldMkLst>
          <pc:docMk/>
          <pc:sldMk cId="1387503045" sldId="260"/>
        </pc:sldMkLst>
        <pc:spChg chg="del">
          <ac:chgData name="khushboo sharma" userId="5e1a4eb7fe3a413b" providerId="LiveId" clId="{635986E7-A6E6-477A-9B46-A4765504CCED}" dt="2026-06-30T15:26:41.589" v="1717" actId="478"/>
          <ac:spMkLst>
            <pc:docMk/>
            <pc:sldMk cId="1387503045" sldId="260"/>
            <ac:spMk id="2" creationId="{8EB7DAB9-2ACA-2C9F-3118-7C3448A5F3AE}"/>
          </ac:spMkLst>
        </pc:spChg>
        <pc:spChg chg="del">
          <ac:chgData name="khushboo sharma" userId="5e1a4eb7fe3a413b" providerId="LiveId" clId="{635986E7-A6E6-477A-9B46-A4765504CCED}" dt="2026-06-30T15:26:43.747" v="1718" actId="478"/>
          <ac:spMkLst>
            <pc:docMk/>
            <pc:sldMk cId="1387503045" sldId="260"/>
            <ac:spMk id="3" creationId="{BFA82C2A-E79E-700F-917D-AAF29426422C}"/>
          </ac:spMkLst>
        </pc:spChg>
        <pc:spChg chg="add del">
          <ac:chgData name="khushboo sharma" userId="5e1a4eb7fe3a413b" providerId="LiveId" clId="{635986E7-A6E6-477A-9B46-A4765504CCED}" dt="2026-06-30T15:26:46.118" v="1720" actId="22"/>
          <ac:spMkLst>
            <pc:docMk/>
            <pc:sldMk cId="1387503045" sldId="260"/>
            <ac:spMk id="5" creationId="{1D7875DC-3C05-CD70-173B-45F959D77114}"/>
          </ac:spMkLst>
        </pc:spChg>
        <pc:spChg chg="add del">
          <ac:chgData name="khushboo sharma" userId="5e1a4eb7fe3a413b" providerId="LiveId" clId="{635986E7-A6E6-477A-9B46-A4765504CCED}" dt="2026-06-30T15:27:10.126" v="1722" actId="22"/>
          <ac:spMkLst>
            <pc:docMk/>
            <pc:sldMk cId="1387503045" sldId="260"/>
            <ac:spMk id="7" creationId="{4767A559-B043-B006-439B-6F08283F0A13}"/>
          </ac:spMkLst>
        </pc:spChg>
        <pc:spChg chg="add del">
          <ac:chgData name="khushboo sharma" userId="5e1a4eb7fe3a413b" providerId="LiveId" clId="{635986E7-A6E6-477A-9B46-A4765504CCED}" dt="2026-06-30T15:27:34.217" v="1724" actId="22"/>
          <ac:spMkLst>
            <pc:docMk/>
            <pc:sldMk cId="1387503045" sldId="260"/>
            <ac:spMk id="9" creationId="{5E8C9594-AF4A-CD2E-F9E4-A96EF5B7210E}"/>
          </ac:spMkLst>
        </pc:spChg>
        <pc:spChg chg="add del">
          <ac:chgData name="khushboo sharma" userId="5e1a4eb7fe3a413b" providerId="LiveId" clId="{635986E7-A6E6-477A-9B46-A4765504CCED}" dt="2026-06-30T15:27:45.982" v="1726" actId="22"/>
          <ac:spMkLst>
            <pc:docMk/>
            <pc:sldMk cId="1387503045" sldId="260"/>
            <ac:spMk id="11" creationId="{1AE0E715-3B4C-57A0-9080-4F6F21937BF4}"/>
          </ac:spMkLst>
        </pc:spChg>
        <pc:spChg chg="add del">
          <ac:chgData name="khushboo sharma" userId="5e1a4eb7fe3a413b" providerId="LiveId" clId="{635986E7-A6E6-477A-9B46-A4765504CCED}" dt="2026-06-30T15:27:54.137" v="1728" actId="22"/>
          <ac:spMkLst>
            <pc:docMk/>
            <pc:sldMk cId="1387503045" sldId="260"/>
            <ac:spMk id="13" creationId="{0F12AAA8-1022-97D1-6640-82B4CB2ED462}"/>
          </ac:spMkLst>
        </pc:spChg>
        <pc:spChg chg="add mod">
          <ac:chgData name="khushboo sharma" userId="5e1a4eb7fe3a413b" providerId="LiveId" clId="{635986E7-A6E6-477A-9B46-A4765504CCED}" dt="2026-06-30T15:28:51.925" v="1741" actId="207"/>
          <ac:spMkLst>
            <pc:docMk/>
            <pc:sldMk cId="1387503045" sldId="260"/>
            <ac:spMk id="15" creationId="{68C3AEC7-7F8C-7831-4D41-99A4510E1529}"/>
          </ac:spMkLst>
        </pc:spChg>
        <pc:spChg chg="add mod">
          <ac:chgData name="khushboo sharma" userId="5e1a4eb7fe3a413b" providerId="LiveId" clId="{635986E7-A6E6-477A-9B46-A4765504CCED}" dt="2026-06-30T15:47:31.568" v="1976" actId="1036"/>
          <ac:spMkLst>
            <pc:docMk/>
            <pc:sldMk cId="1387503045" sldId="260"/>
            <ac:spMk id="17" creationId="{6674F0BA-A7FE-B395-3D7C-7E5A20F86252}"/>
          </ac:spMkLst>
        </pc:spChg>
        <pc:spChg chg="add mod">
          <ac:chgData name="khushboo sharma" userId="5e1a4eb7fe3a413b" providerId="LiveId" clId="{635986E7-A6E6-477A-9B46-A4765504CCED}" dt="2026-06-30T15:47:48.543" v="1977" actId="14100"/>
          <ac:spMkLst>
            <pc:docMk/>
            <pc:sldMk cId="1387503045" sldId="260"/>
            <ac:spMk id="18" creationId="{E1B7C37C-91A4-77B6-189E-AEF6ABE72E11}"/>
          </ac:spMkLst>
        </pc:spChg>
        <pc:spChg chg="add del mod">
          <ac:chgData name="khushboo sharma" userId="5e1a4eb7fe3a413b" providerId="LiveId" clId="{635986E7-A6E6-477A-9B46-A4765504CCED}" dt="2026-06-30T15:34:40.013" v="1785" actId="478"/>
          <ac:spMkLst>
            <pc:docMk/>
            <pc:sldMk cId="1387503045" sldId="260"/>
            <ac:spMk id="20" creationId="{DAA8A856-4B6A-B71A-D465-DAD246948941}"/>
          </ac:spMkLst>
        </pc:spChg>
        <pc:spChg chg="add mod">
          <ac:chgData name="khushboo sharma" userId="5e1a4eb7fe3a413b" providerId="LiveId" clId="{635986E7-A6E6-477A-9B46-A4765504CCED}" dt="2026-06-30T15:55:21.606" v="2125" actId="1076"/>
          <ac:spMkLst>
            <pc:docMk/>
            <pc:sldMk cId="1387503045" sldId="260"/>
            <ac:spMk id="22" creationId="{709478C6-E151-FF5E-85EA-D7FEB0D8CF03}"/>
          </ac:spMkLst>
        </pc:spChg>
        <pc:spChg chg="add mod">
          <ac:chgData name="khushboo sharma" userId="5e1a4eb7fe3a413b" providerId="LiveId" clId="{635986E7-A6E6-477A-9B46-A4765504CCED}" dt="2026-06-30T15:54:24.953" v="2112" actId="403"/>
          <ac:spMkLst>
            <pc:docMk/>
            <pc:sldMk cId="1387503045" sldId="260"/>
            <ac:spMk id="24" creationId="{DFFB35E5-A862-1262-F363-700197ABBE3A}"/>
          </ac:spMkLst>
        </pc:spChg>
        <pc:spChg chg="add mod">
          <ac:chgData name="khushboo sharma" userId="5e1a4eb7fe3a413b" providerId="LiveId" clId="{635986E7-A6E6-477A-9B46-A4765504CCED}" dt="2026-06-30T15:39:42.144" v="1858" actId="948"/>
          <ac:spMkLst>
            <pc:docMk/>
            <pc:sldMk cId="1387503045" sldId="260"/>
            <ac:spMk id="27" creationId="{3F6F190E-D29A-A9A9-236A-2ABB620FA9F2}"/>
          </ac:spMkLst>
        </pc:spChg>
        <pc:spChg chg="add mod">
          <ac:chgData name="khushboo sharma" userId="5e1a4eb7fe3a413b" providerId="LiveId" clId="{635986E7-A6E6-477A-9B46-A4765504CCED}" dt="2026-06-30T15:48:15.884" v="1980" actId="12"/>
          <ac:spMkLst>
            <pc:docMk/>
            <pc:sldMk cId="1387503045" sldId="260"/>
            <ac:spMk id="29" creationId="{E70BB5E5-AF84-B738-CAE7-47A3F7FEF7E3}"/>
          </ac:spMkLst>
        </pc:spChg>
        <pc:spChg chg="add mod">
          <ac:chgData name="khushboo sharma" userId="5e1a4eb7fe3a413b" providerId="LiveId" clId="{635986E7-A6E6-477A-9B46-A4765504CCED}" dt="2026-06-30T15:37:29.471" v="1823"/>
          <ac:spMkLst>
            <pc:docMk/>
            <pc:sldMk cId="1387503045" sldId="260"/>
            <ac:spMk id="31" creationId="{FE3E4FF1-6E23-CA0D-4475-B51D0006D5AE}"/>
          </ac:spMkLst>
        </pc:spChg>
        <pc:spChg chg="add mod">
          <ac:chgData name="khushboo sharma" userId="5e1a4eb7fe3a413b" providerId="LiveId" clId="{635986E7-A6E6-477A-9B46-A4765504CCED}" dt="2026-06-30T15:40:14.233" v="1865" actId="14100"/>
          <ac:spMkLst>
            <pc:docMk/>
            <pc:sldMk cId="1387503045" sldId="260"/>
            <ac:spMk id="34" creationId="{73A7F375-625C-FFAA-8C72-F471B7340043}"/>
          </ac:spMkLst>
        </pc:spChg>
        <pc:spChg chg="add mod">
          <ac:chgData name="khushboo sharma" userId="5e1a4eb7fe3a413b" providerId="LiveId" clId="{635986E7-A6E6-477A-9B46-A4765504CCED}" dt="2026-06-30T15:41:31.148" v="1889" actId="14100"/>
          <ac:spMkLst>
            <pc:docMk/>
            <pc:sldMk cId="1387503045" sldId="260"/>
            <ac:spMk id="36" creationId="{D83C25EA-AEBA-46E7-156E-156D45E0F71C}"/>
          </ac:spMkLst>
        </pc:spChg>
        <pc:spChg chg="add mod">
          <ac:chgData name="khushboo sharma" userId="5e1a4eb7fe3a413b" providerId="LiveId" clId="{635986E7-A6E6-477A-9B46-A4765504CCED}" dt="2026-06-30T15:44:45.952" v="1937" actId="1076"/>
          <ac:spMkLst>
            <pc:docMk/>
            <pc:sldMk cId="1387503045" sldId="260"/>
            <ac:spMk id="40" creationId="{8CE989F4-30D0-FED2-5EFA-55FCC3EE7AD1}"/>
          </ac:spMkLst>
        </pc:spChg>
        <pc:spChg chg="add mod">
          <ac:chgData name="khushboo sharma" userId="5e1a4eb7fe3a413b" providerId="LiveId" clId="{635986E7-A6E6-477A-9B46-A4765504CCED}" dt="2026-06-30T15:45:34.685" v="1944" actId="948"/>
          <ac:spMkLst>
            <pc:docMk/>
            <pc:sldMk cId="1387503045" sldId="260"/>
            <ac:spMk id="43" creationId="{02A40070-24B9-52CA-69D3-DBD6A8CC0E59}"/>
          </ac:spMkLst>
        </pc:spChg>
        <pc:spChg chg="add mod">
          <ac:chgData name="khushboo sharma" userId="5e1a4eb7fe3a413b" providerId="LiveId" clId="{635986E7-A6E6-477A-9B46-A4765504CCED}" dt="2026-06-30T15:49:11.339" v="1991" actId="122"/>
          <ac:spMkLst>
            <pc:docMk/>
            <pc:sldMk cId="1387503045" sldId="260"/>
            <ac:spMk id="46" creationId="{E5386540-965E-9E68-0997-84E8AB6C5610}"/>
          </ac:spMkLst>
        </pc:spChg>
        <pc:spChg chg="add mod">
          <ac:chgData name="khushboo sharma" userId="5e1a4eb7fe3a413b" providerId="LiveId" clId="{635986E7-A6E6-477A-9B46-A4765504CCED}" dt="2026-06-30T15:51:14.170" v="2084"/>
          <ac:spMkLst>
            <pc:docMk/>
            <pc:sldMk cId="1387503045" sldId="260"/>
            <ac:spMk id="49" creationId="{C7AE6681-DD4A-988A-A480-8191D319584E}"/>
          </ac:spMkLst>
        </pc:spChg>
        <pc:spChg chg="add mod">
          <ac:chgData name="khushboo sharma" userId="5e1a4eb7fe3a413b" providerId="LiveId" clId="{635986E7-A6E6-477A-9B46-A4765504CCED}" dt="2026-06-30T15:52:28.157" v="2110" actId="12"/>
          <ac:spMkLst>
            <pc:docMk/>
            <pc:sldMk cId="1387503045" sldId="260"/>
            <ac:spMk id="51" creationId="{5AC5B0EE-0C75-99AF-425F-A6ACEF541958}"/>
          </ac:spMkLst>
        </pc:spChg>
        <pc:spChg chg="add mod">
          <ac:chgData name="khushboo sharma" userId="5e1a4eb7fe3a413b" providerId="LiveId" clId="{635986E7-A6E6-477A-9B46-A4765504CCED}" dt="2026-06-30T15:55:37.643" v="2140" actId="1036"/>
          <ac:spMkLst>
            <pc:docMk/>
            <pc:sldMk cId="1387503045" sldId="260"/>
            <ac:spMk id="54" creationId="{2B8541A4-F8AA-3800-763B-31222E04AE9B}"/>
          </ac:spMkLst>
        </pc:spChg>
        <pc:spChg chg="add mod">
          <ac:chgData name="khushboo sharma" userId="5e1a4eb7fe3a413b" providerId="LiveId" clId="{635986E7-A6E6-477A-9B46-A4765504CCED}" dt="2026-06-30T15:56:47.487" v="2307" actId="404"/>
          <ac:spMkLst>
            <pc:docMk/>
            <pc:sldMk cId="1387503045" sldId="260"/>
            <ac:spMk id="56" creationId="{642631E6-9EB2-73E0-8E35-76EA9814C1E5}"/>
          </ac:spMkLst>
        </pc:spChg>
        <pc:spChg chg="add mod">
          <ac:chgData name="khushboo sharma" userId="5e1a4eb7fe3a413b" providerId="LiveId" clId="{635986E7-A6E6-477A-9B46-A4765504CCED}" dt="2026-06-30T15:57:42.179" v="2394" actId="1036"/>
          <ac:spMkLst>
            <pc:docMk/>
            <pc:sldMk cId="1387503045" sldId="260"/>
            <ac:spMk id="58" creationId="{82FEB441-0F3A-5668-E9AD-6B99A1A47E36}"/>
          </ac:spMkLst>
        </pc:spChg>
        <pc:spChg chg="add mod">
          <ac:chgData name="khushboo sharma" userId="5e1a4eb7fe3a413b" providerId="LiveId" clId="{635986E7-A6E6-477A-9B46-A4765504CCED}" dt="2026-06-30T15:59:13.968" v="2522"/>
          <ac:spMkLst>
            <pc:docMk/>
            <pc:sldMk cId="1387503045" sldId="260"/>
            <ac:spMk id="61" creationId="{F5356BA7-DF09-4B5F-AAE7-E416170C5136}"/>
          </ac:spMkLst>
        </pc:spChg>
        <pc:graphicFrameChg chg="add mod">
          <ac:chgData name="khushboo sharma" userId="5e1a4eb7fe3a413b" providerId="LiveId" clId="{635986E7-A6E6-477A-9B46-A4765504CCED}" dt="2026-06-30T15:38:28.257" v="1836" actId="1076"/>
          <ac:graphicFrameMkLst>
            <pc:docMk/>
            <pc:sldMk cId="1387503045" sldId="260"/>
            <ac:graphicFrameMk id="32" creationId="{455A46E4-05A6-D789-ACDB-9B3068DC4015}"/>
          </ac:graphicFrameMkLst>
        </pc:graphicFrameChg>
        <pc:graphicFrameChg chg="add mod">
          <ac:chgData name="khushboo sharma" userId="5e1a4eb7fe3a413b" providerId="LiveId" clId="{635986E7-A6E6-477A-9B46-A4765504CCED}" dt="2026-06-30T15:58:39.678" v="2401" actId="14100"/>
          <ac:graphicFrameMkLst>
            <pc:docMk/>
            <pc:sldMk cId="1387503045" sldId="260"/>
            <ac:graphicFrameMk id="59" creationId="{534CDB2A-6998-EA5E-401F-112C300BA919}"/>
          </ac:graphicFrameMkLst>
        </pc:graphicFrameChg>
        <pc:picChg chg="add mod modCrop">
          <ac:chgData name="khushboo sharma" userId="5e1a4eb7fe3a413b" providerId="LiveId" clId="{635986E7-A6E6-477A-9B46-A4765504CCED}" dt="2026-06-30T15:38:49.684" v="1842" actId="1076"/>
          <ac:picMkLst>
            <pc:docMk/>
            <pc:sldMk cId="1387503045" sldId="260"/>
            <ac:picMk id="25" creationId="{87998DDB-87E3-00F4-D8B0-B1E5A80C90BD}"/>
          </ac:picMkLst>
        </pc:picChg>
        <pc:picChg chg="add mod">
          <ac:chgData name="khushboo sharma" userId="5e1a4eb7fe3a413b" providerId="LiveId" clId="{635986E7-A6E6-477A-9B46-A4765504CCED}" dt="2026-06-30T15:59:39.528" v="2523" actId="14100"/>
          <ac:picMkLst>
            <pc:docMk/>
            <pc:sldMk cId="1387503045" sldId="260"/>
            <ac:picMk id="30" creationId="{2AF61A80-FA86-00BA-06FE-A36DF023D2C0}"/>
          </ac:picMkLst>
        </pc:picChg>
        <pc:picChg chg="add mod">
          <ac:chgData name="khushboo sharma" userId="5e1a4eb7fe3a413b" providerId="LiveId" clId="{635986E7-A6E6-477A-9B46-A4765504CCED}" dt="2026-06-30T15:59:42.790" v="2525" actId="1037"/>
          <ac:picMkLst>
            <pc:docMk/>
            <pc:sldMk cId="1387503045" sldId="260"/>
            <ac:picMk id="37" creationId="{C72ED8E2-5F8B-8278-D861-96CE27697680}"/>
          </ac:picMkLst>
        </pc:picChg>
        <pc:picChg chg="add mod">
          <ac:chgData name="khushboo sharma" userId="5e1a4eb7fe3a413b" providerId="LiveId" clId="{635986E7-A6E6-477A-9B46-A4765504CCED}" dt="2026-06-30T15:42:08.086" v="1903"/>
          <ac:picMkLst>
            <pc:docMk/>
            <pc:sldMk cId="1387503045" sldId="260"/>
            <ac:picMk id="38" creationId="{10206C9D-8147-9F7E-FF76-1BC9E6043928}"/>
          </ac:picMkLst>
        </pc:picChg>
        <pc:picChg chg="add mod modCrop">
          <ac:chgData name="khushboo sharma" userId="5e1a4eb7fe3a413b" providerId="LiveId" clId="{635986E7-A6E6-477A-9B46-A4765504CCED}" dt="2026-06-30T15:44:32.003" v="1934" actId="1076"/>
          <ac:picMkLst>
            <pc:docMk/>
            <pc:sldMk cId="1387503045" sldId="260"/>
            <ac:picMk id="41" creationId="{DBEDA5A2-93B4-C91C-80BC-962744EEB371}"/>
          </ac:picMkLst>
        </pc:picChg>
        <pc:picChg chg="add mod">
          <ac:chgData name="khushboo sharma" userId="5e1a4eb7fe3a413b" providerId="LiveId" clId="{635986E7-A6E6-477A-9B46-A4765504CCED}" dt="2026-06-30T15:50:49.709" v="2074" actId="1038"/>
          <ac:picMkLst>
            <pc:docMk/>
            <pc:sldMk cId="1387503045" sldId="260"/>
            <ac:picMk id="44" creationId="{F2BD2D4F-5D24-6575-467A-901A59F5F0A2}"/>
          </ac:picMkLst>
        </pc:picChg>
        <pc:picChg chg="add mod modCrop">
          <ac:chgData name="khushboo sharma" userId="5e1a4eb7fe3a413b" providerId="LiveId" clId="{635986E7-A6E6-477A-9B46-A4765504CCED}" dt="2026-06-30T15:50:10.173" v="2057" actId="1036"/>
          <ac:picMkLst>
            <pc:docMk/>
            <pc:sldMk cId="1387503045" sldId="260"/>
            <ac:picMk id="47" creationId="{5952ACAE-58AE-DD5C-2DF9-0FBA0F162972}"/>
          </ac:picMkLst>
        </pc:picChg>
        <pc:picChg chg="add mod modCrop">
          <ac:chgData name="khushboo sharma" userId="5e1a4eb7fe3a413b" providerId="LiveId" clId="{635986E7-A6E6-477A-9B46-A4765504CCED}" dt="2026-06-30T15:55:13.483" v="2122" actId="14100"/>
          <ac:picMkLst>
            <pc:docMk/>
            <pc:sldMk cId="1387503045" sldId="260"/>
            <ac:picMk id="52" creationId="{87129D63-4864-A77F-BD2B-180D19522C4D}"/>
          </ac:picMkLst>
        </pc:picChg>
      </pc:sldChg>
    </pc:docChg>
  </pc:docChgLst>
  <pc:docChgLst>
    <pc:chgData name="Abdullah Ismail Nana (2526419)" userId="S::2526419@student.uwtsd.ac.uk::063d764d-f059-4d2b-85c1-b7d8dce80547" providerId="AD" clId="Web-{70CBFC6F-9169-C925-F3AA-705182EBCD48}"/>
    <pc:docChg chg="modSld">
      <pc:chgData name="Abdullah Ismail Nana (2526419)" userId="S::2526419@student.uwtsd.ac.uk::063d764d-f059-4d2b-85c1-b7d8dce80547" providerId="AD" clId="Web-{70CBFC6F-9169-C925-F3AA-705182EBCD48}" dt="2026-07-01T07:56:45.593" v="135" actId="20577"/>
      <pc:docMkLst>
        <pc:docMk/>
      </pc:docMkLst>
      <pc:sldChg chg="modSp">
        <pc:chgData name="Abdullah Ismail Nana (2526419)" userId="S::2526419@student.uwtsd.ac.uk::063d764d-f059-4d2b-85c1-b7d8dce80547" providerId="AD" clId="Web-{70CBFC6F-9169-C925-F3AA-705182EBCD48}" dt="2026-07-01T07:56:45.593" v="135" actId="20577"/>
        <pc:sldMkLst>
          <pc:docMk/>
          <pc:sldMk cId="1925856567" sldId="256"/>
        </pc:sldMkLst>
        <pc:spChg chg="mod">
          <ac:chgData name="Abdullah Ismail Nana (2526419)" userId="S::2526419@student.uwtsd.ac.uk::063d764d-f059-4d2b-85c1-b7d8dce80547" providerId="AD" clId="Web-{70CBFC6F-9169-C925-F3AA-705182EBCD48}" dt="2026-07-01T07:50:57.236" v="0" actId="1076"/>
          <ac:spMkLst>
            <pc:docMk/>
            <pc:sldMk cId="1925856567" sldId="256"/>
            <ac:spMk id="2" creationId="{6E41AAD9-68DB-7A89-0658-96A5861ACCCF}"/>
          </ac:spMkLst>
        </pc:spChg>
        <pc:spChg chg="mod">
          <ac:chgData name="Abdullah Ismail Nana (2526419)" userId="S::2526419@student.uwtsd.ac.uk::063d764d-f059-4d2b-85c1-b7d8dce80547" providerId="AD" clId="Web-{70CBFC6F-9169-C925-F3AA-705182EBCD48}" dt="2026-07-01T07:56:45.593" v="135" actId="20577"/>
          <ac:spMkLst>
            <pc:docMk/>
            <pc:sldMk cId="1925856567" sldId="256"/>
            <ac:spMk id="3" creationId="{CFA27108-C780-A8BD-DD9D-EA1214E6CBA3}"/>
          </ac:spMkLst>
        </pc:spChg>
      </pc:sldChg>
      <pc:sldChg chg="modSp">
        <pc:chgData name="Abdullah Ismail Nana (2526419)" userId="S::2526419@student.uwtsd.ac.uk::063d764d-f059-4d2b-85c1-b7d8dce80547" providerId="AD" clId="Web-{70CBFC6F-9169-C925-F3AA-705182EBCD48}" dt="2026-07-01T07:56:41.780" v="133" actId="14100"/>
        <pc:sldMkLst>
          <pc:docMk/>
          <pc:sldMk cId="3302086805" sldId="259"/>
        </pc:sldMkLst>
        <pc:spChg chg="mod">
          <ac:chgData name="Abdullah Ismail Nana (2526419)" userId="S::2526419@student.uwtsd.ac.uk::063d764d-f059-4d2b-85c1-b7d8dce80547" providerId="AD" clId="Web-{70CBFC6F-9169-C925-F3AA-705182EBCD48}" dt="2026-07-01T07:56:41.780" v="133" actId="14100"/>
          <ac:spMkLst>
            <pc:docMk/>
            <pc:sldMk cId="3302086805" sldId="259"/>
            <ac:spMk id="27" creationId="{49481711-83DE-8273-A400-AAEB779FAFC8}"/>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FE3E11D-3564-4D62-AE55-A7AF53C013AF}" type="doc">
      <dgm:prSet loTypeId="urn:microsoft.com/office/officeart/2008/layout/VerticalCircleList" loCatId="list" qsTypeId="urn:microsoft.com/office/officeart/2005/8/quickstyle/3d1" qsCatId="3D" csTypeId="urn:microsoft.com/office/officeart/2005/8/colors/accent1_2" csCatId="accent1" phldr="1"/>
      <dgm:spPr/>
      <dgm:t>
        <a:bodyPr/>
        <a:lstStyle/>
        <a:p>
          <a:endParaRPr lang="en-IN"/>
        </a:p>
      </dgm:t>
    </dgm:pt>
    <dgm:pt modelId="{610FDD8B-488A-4A47-A71E-988C26C360D8}">
      <dgm:prSet phldrT="[Text]"/>
      <dgm:spPr/>
      <dgm:t>
        <a:bodyPr/>
        <a:lstStyle/>
        <a:p>
          <a:r>
            <a:rPr lang="en-IN"/>
            <a:t>Barriers</a:t>
          </a:r>
        </a:p>
      </dgm:t>
    </dgm:pt>
    <dgm:pt modelId="{3F4FBA2F-CED6-4848-BE74-BC5186D5A6EE}" type="parTrans" cxnId="{493206EF-D304-4D74-85C5-415D323FC301}">
      <dgm:prSet/>
      <dgm:spPr/>
      <dgm:t>
        <a:bodyPr/>
        <a:lstStyle/>
        <a:p>
          <a:endParaRPr lang="en-IN"/>
        </a:p>
      </dgm:t>
    </dgm:pt>
    <dgm:pt modelId="{D218627B-A48B-45F8-A80B-9FD034F959B1}" type="sibTrans" cxnId="{493206EF-D304-4D74-85C5-415D323FC301}">
      <dgm:prSet/>
      <dgm:spPr/>
      <dgm:t>
        <a:bodyPr/>
        <a:lstStyle/>
        <a:p>
          <a:endParaRPr lang="en-IN"/>
        </a:p>
      </dgm:t>
    </dgm:pt>
    <dgm:pt modelId="{B4A9FB2A-9731-4D71-94D6-62D45B95711B}">
      <dgm:prSet phldrT="[Text]"/>
      <dgm:spPr/>
      <dgm:t>
        <a:bodyPr/>
        <a:lstStyle/>
        <a:p>
          <a:r>
            <a:rPr lang="en-IN"/>
            <a:t>Health literacy issues</a:t>
          </a:r>
        </a:p>
      </dgm:t>
    </dgm:pt>
    <dgm:pt modelId="{F3BA3139-AED9-44C5-92DD-8B993B617EC3}" type="parTrans" cxnId="{CF111B3E-DEC7-4015-8680-56480AFD50FC}">
      <dgm:prSet/>
      <dgm:spPr/>
      <dgm:t>
        <a:bodyPr/>
        <a:lstStyle/>
        <a:p>
          <a:endParaRPr lang="en-IN"/>
        </a:p>
      </dgm:t>
    </dgm:pt>
    <dgm:pt modelId="{D24479DE-01FF-4029-9941-3435BFB830E6}" type="sibTrans" cxnId="{CF111B3E-DEC7-4015-8680-56480AFD50FC}">
      <dgm:prSet/>
      <dgm:spPr/>
      <dgm:t>
        <a:bodyPr/>
        <a:lstStyle/>
        <a:p>
          <a:endParaRPr lang="en-IN"/>
        </a:p>
      </dgm:t>
    </dgm:pt>
    <dgm:pt modelId="{D0676FF4-EFCD-492C-940A-2AC91838C814}">
      <dgm:prSet phldrT="[Text]"/>
      <dgm:spPr/>
      <dgm:t>
        <a:bodyPr/>
        <a:lstStyle/>
        <a:p>
          <a:r>
            <a:rPr lang="en-IN"/>
            <a:t>Language difficulties</a:t>
          </a:r>
        </a:p>
      </dgm:t>
    </dgm:pt>
    <dgm:pt modelId="{7B2D6D71-C874-4E29-851A-77FC52195EAB}" type="parTrans" cxnId="{86328769-FC23-429E-B6B0-C7B05BA67E8A}">
      <dgm:prSet/>
      <dgm:spPr/>
      <dgm:t>
        <a:bodyPr/>
        <a:lstStyle/>
        <a:p>
          <a:endParaRPr lang="en-IN"/>
        </a:p>
      </dgm:t>
    </dgm:pt>
    <dgm:pt modelId="{EA386F6E-FDBE-4948-B75A-BB8B8273A5A5}" type="sibTrans" cxnId="{86328769-FC23-429E-B6B0-C7B05BA67E8A}">
      <dgm:prSet/>
      <dgm:spPr/>
      <dgm:t>
        <a:bodyPr/>
        <a:lstStyle/>
        <a:p>
          <a:endParaRPr lang="en-IN"/>
        </a:p>
      </dgm:t>
    </dgm:pt>
    <dgm:pt modelId="{63638B75-DA0E-4BBB-8973-D3CD75F2AAD3}">
      <dgm:prSet phldrT="[Text]"/>
      <dgm:spPr/>
      <dgm:t>
        <a:bodyPr/>
        <a:lstStyle/>
        <a:p>
          <a:r>
            <a:rPr lang="en-IN"/>
            <a:t>Limited access to healthcare information</a:t>
          </a:r>
        </a:p>
      </dgm:t>
    </dgm:pt>
    <dgm:pt modelId="{78130E12-6463-4D7C-9080-09C4E1C6904B}" type="parTrans" cxnId="{DC6F971A-07AD-4759-818C-ABB2A66187D0}">
      <dgm:prSet/>
      <dgm:spPr/>
      <dgm:t>
        <a:bodyPr/>
        <a:lstStyle/>
        <a:p>
          <a:endParaRPr lang="en-IN"/>
        </a:p>
      </dgm:t>
    </dgm:pt>
    <dgm:pt modelId="{562E7DEC-874B-4CE7-8721-CEFC375EF7E2}" type="sibTrans" cxnId="{DC6F971A-07AD-4759-818C-ABB2A66187D0}">
      <dgm:prSet/>
      <dgm:spPr/>
      <dgm:t>
        <a:bodyPr/>
        <a:lstStyle/>
        <a:p>
          <a:endParaRPr lang="en-IN"/>
        </a:p>
      </dgm:t>
    </dgm:pt>
    <dgm:pt modelId="{1772DD04-A1E1-44CB-82E3-AE422340E182}">
      <dgm:prSet phldrT="[Text]"/>
      <dgm:spPr/>
      <dgm:t>
        <a:bodyPr/>
        <a:lstStyle/>
        <a:p>
          <a:r>
            <a:rPr lang="en-IN"/>
            <a:t>Cultural beliefs</a:t>
          </a:r>
        </a:p>
      </dgm:t>
    </dgm:pt>
    <dgm:pt modelId="{8CD838AF-E705-4E13-9AA6-8CBBEFCA57D0}" type="parTrans" cxnId="{9CAAE81A-7CFC-4835-BAE3-5785D0B8D66A}">
      <dgm:prSet/>
      <dgm:spPr/>
      <dgm:t>
        <a:bodyPr/>
        <a:lstStyle/>
        <a:p>
          <a:endParaRPr lang="en-IN"/>
        </a:p>
      </dgm:t>
    </dgm:pt>
    <dgm:pt modelId="{CEA286DC-D8B1-4FA4-B620-5C57E26DC45A}" type="sibTrans" cxnId="{9CAAE81A-7CFC-4835-BAE3-5785D0B8D66A}">
      <dgm:prSet/>
      <dgm:spPr/>
      <dgm:t>
        <a:bodyPr/>
        <a:lstStyle/>
        <a:p>
          <a:endParaRPr lang="en-IN"/>
        </a:p>
      </dgm:t>
    </dgm:pt>
    <dgm:pt modelId="{DA7B56D4-E9D7-4833-9D9F-7CD0A50ABAB6}" type="pres">
      <dgm:prSet presAssocID="{AFE3E11D-3564-4D62-AE55-A7AF53C013AF}" presName="Name0" presStyleCnt="0">
        <dgm:presLayoutVars>
          <dgm:dir/>
        </dgm:presLayoutVars>
      </dgm:prSet>
      <dgm:spPr/>
    </dgm:pt>
    <dgm:pt modelId="{3D98CD5E-6E08-4472-B130-3C147546F29C}" type="pres">
      <dgm:prSet presAssocID="{610FDD8B-488A-4A47-A71E-988C26C360D8}" presName="withChildren" presStyleCnt="0"/>
      <dgm:spPr/>
    </dgm:pt>
    <dgm:pt modelId="{886D3B7E-5788-4F32-A518-80C7450C6619}" type="pres">
      <dgm:prSet presAssocID="{610FDD8B-488A-4A47-A71E-988C26C360D8}" presName="bigCircle" presStyleLbl="vennNode1" presStyleIdx="0" presStyleCnt="5" custLinFactY="-100000" custLinFactNeighborX="7905" custLinFactNeighborY="-116049"/>
      <dgm:spPr/>
    </dgm:pt>
    <dgm:pt modelId="{DD03B78A-3450-4C01-9469-D8E31F13AA96}" type="pres">
      <dgm:prSet presAssocID="{610FDD8B-488A-4A47-A71E-988C26C360D8}" presName="medCircle" presStyleLbl="vennNode1" presStyleIdx="1" presStyleCnt="5"/>
      <dgm:spPr/>
    </dgm:pt>
    <dgm:pt modelId="{0E0B1C78-EF77-4061-B937-880EAB33F1E4}" type="pres">
      <dgm:prSet presAssocID="{610FDD8B-488A-4A47-A71E-988C26C360D8}" presName="txLvl1" presStyleLbl="revTx" presStyleIdx="0" presStyleCnt="5"/>
      <dgm:spPr/>
    </dgm:pt>
    <dgm:pt modelId="{D7305145-2E90-422B-A193-28E53842ED5E}" type="pres">
      <dgm:prSet presAssocID="{610FDD8B-488A-4A47-A71E-988C26C360D8}" presName="lin" presStyleCnt="0"/>
      <dgm:spPr/>
    </dgm:pt>
    <dgm:pt modelId="{E2F3EFA9-7124-4A77-831C-9415CC8729BB}" type="pres">
      <dgm:prSet presAssocID="{B4A9FB2A-9731-4D71-94D6-62D45B95711B}" presName="txLvl2" presStyleLbl="revTx" presStyleIdx="1" presStyleCnt="5"/>
      <dgm:spPr/>
    </dgm:pt>
    <dgm:pt modelId="{041F7D5A-293C-4F44-8693-051975EACE5B}" type="pres">
      <dgm:prSet presAssocID="{D24479DE-01FF-4029-9941-3435BFB830E6}" presName="smCircle" presStyleLbl="vennNode1" presStyleIdx="2" presStyleCnt="5"/>
      <dgm:spPr/>
    </dgm:pt>
    <dgm:pt modelId="{1B7BFD13-89D1-4491-A170-AD7A7E4BD9F9}" type="pres">
      <dgm:prSet presAssocID="{D0676FF4-EFCD-492C-940A-2AC91838C814}" presName="txLvl2" presStyleLbl="revTx" presStyleIdx="2" presStyleCnt="5"/>
      <dgm:spPr/>
    </dgm:pt>
    <dgm:pt modelId="{F233203A-0993-4F38-B811-4FC455598B0C}" type="pres">
      <dgm:prSet presAssocID="{EA386F6E-FDBE-4948-B75A-BB8B8273A5A5}" presName="smCircle" presStyleLbl="vennNode1" presStyleIdx="3" presStyleCnt="5"/>
      <dgm:spPr/>
    </dgm:pt>
    <dgm:pt modelId="{67A8DBF6-EA47-4521-A5F0-8F2498ABD580}" type="pres">
      <dgm:prSet presAssocID="{63638B75-DA0E-4BBB-8973-D3CD75F2AAD3}" presName="txLvl2" presStyleLbl="revTx" presStyleIdx="3" presStyleCnt="5"/>
      <dgm:spPr/>
    </dgm:pt>
    <dgm:pt modelId="{FF743DF7-8B29-42D2-8888-BAE9930474FA}" type="pres">
      <dgm:prSet presAssocID="{562E7DEC-874B-4CE7-8721-CEFC375EF7E2}" presName="smCircle" presStyleLbl="vennNode1" presStyleIdx="4" presStyleCnt="5"/>
      <dgm:spPr/>
    </dgm:pt>
    <dgm:pt modelId="{2099A5D4-FD1B-4E34-93BB-F6D7EFA6565D}" type="pres">
      <dgm:prSet presAssocID="{1772DD04-A1E1-44CB-82E3-AE422340E182}" presName="txLvl2" presStyleLbl="revTx" presStyleIdx="4" presStyleCnt="5"/>
      <dgm:spPr/>
    </dgm:pt>
  </dgm:ptLst>
  <dgm:cxnLst>
    <dgm:cxn modelId="{DC6F971A-07AD-4759-818C-ABB2A66187D0}" srcId="{610FDD8B-488A-4A47-A71E-988C26C360D8}" destId="{63638B75-DA0E-4BBB-8973-D3CD75F2AAD3}" srcOrd="2" destOrd="0" parTransId="{78130E12-6463-4D7C-9080-09C4E1C6904B}" sibTransId="{562E7DEC-874B-4CE7-8721-CEFC375EF7E2}"/>
    <dgm:cxn modelId="{9CAAE81A-7CFC-4835-BAE3-5785D0B8D66A}" srcId="{610FDD8B-488A-4A47-A71E-988C26C360D8}" destId="{1772DD04-A1E1-44CB-82E3-AE422340E182}" srcOrd="3" destOrd="0" parTransId="{8CD838AF-E705-4E13-9AA6-8CBBEFCA57D0}" sibTransId="{CEA286DC-D8B1-4FA4-B620-5C57E26DC45A}"/>
    <dgm:cxn modelId="{9051BC1F-6C69-4380-8065-A937ED0EA6C4}" type="presOf" srcId="{1772DD04-A1E1-44CB-82E3-AE422340E182}" destId="{2099A5D4-FD1B-4E34-93BB-F6D7EFA6565D}" srcOrd="0" destOrd="0" presId="urn:microsoft.com/office/officeart/2008/layout/VerticalCircleList"/>
    <dgm:cxn modelId="{A4758A20-CDE9-434E-825C-3F7F2E92712F}" type="presOf" srcId="{D0676FF4-EFCD-492C-940A-2AC91838C814}" destId="{1B7BFD13-89D1-4491-A170-AD7A7E4BD9F9}" srcOrd="0" destOrd="0" presId="urn:microsoft.com/office/officeart/2008/layout/VerticalCircleList"/>
    <dgm:cxn modelId="{A3217A34-9879-4A8A-9E57-344CD45EEFFC}" type="presOf" srcId="{63638B75-DA0E-4BBB-8973-D3CD75F2AAD3}" destId="{67A8DBF6-EA47-4521-A5F0-8F2498ABD580}" srcOrd="0" destOrd="0" presId="urn:microsoft.com/office/officeart/2008/layout/VerticalCircleList"/>
    <dgm:cxn modelId="{24336837-C6CD-496C-95BF-DE54C4647333}" type="presOf" srcId="{610FDD8B-488A-4A47-A71E-988C26C360D8}" destId="{0E0B1C78-EF77-4061-B937-880EAB33F1E4}" srcOrd="0" destOrd="0" presId="urn:microsoft.com/office/officeart/2008/layout/VerticalCircleList"/>
    <dgm:cxn modelId="{CF111B3E-DEC7-4015-8680-56480AFD50FC}" srcId="{610FDD8B-488A-4A47-A71E-988C26C360D8}" destId="{B4A9FB2A-9731-4D71-94D6-62D45B95711B}" srcOrd="0" destOrd="0" parTransId="{F3BA3139-AED9-44C5-92DD-8B993B617EC3}" sibTransId="{D24479DE-01FF-4029-9941-3435BFB830E6}"/>
    <dgm:cxn modelId="{86328769-FC23-429E-B6B0-C7B05BA67E8A}" srcId="{610FDD8B-488A-4A47-A71E-988C26C360D8}" destId="{D0676FF4-EFCD-492C-940A-2AC91838C814}" srcOrd="1" destOrd="0" parTransId="{7B2D6D71-C874-4E29-851A-77FC52195EAB}" sibTransId="{EA386F6E-FDBE-4948-B75A-BB8B8273A5A5}"/>
    <dgm:cxn modelId="{FE565A9C-9559-4E52-98EC-B8E3AE056A1B}" type="presOf" srcId="{B4A9FB2A-9731-4D71-94D6-62D45B95711B}" destId="{E2F3EFA9-7124-4A77-831C-9415CC8729BB}" srcOrd="0" destOrd="0" presId="urn:microsoft.com/office/officeart/2008/layout/VerticalCircleList"/>
    <dgm:cxn modelId="{583B31CB-882D-4A00-B1B9-52E2E0FBEFD0}" type="presOf" srcId="{AFE3E11D-3564-4D62-AE55-A7AF53C013AF}" destId="{DA7B56D4-E9D7-4833-9D9F-7CD0A50ABAB6}" srcOrd="0" destOrd="0" presId="urn:microsoft.com/office/officeart/2008/layout/VerticalCircleList"/>
    <dgm:cxn modelId="{493206EF-D304-4D74-85C5-415D323FC301}" srcId="{AFE3E11D-3564-4D62-AE55-A7AF53C013AF}" destId="{610FDD8B-488A-4A47-A71E-988C26C360D8}" srcOrd="0" destOrd="0" parTransId="{3F4FBA2F-CED6-4848-BE74-BC5186D5A6EE}" sibTransId="{D218627B-A48B-45F8-A80B-9FD034F959B1}"/>
    <dgm:cxn modelId="{09BCAC00-6D24-439A-BBEC-54CD857447C8}" type="presParOf" srcId="{DA7B56D4-E9D7-4833-9D9F-7CD0A50ABAB6}" destId="{3D98CD5E-6E08-4472-B130-3C147546F29C}" srcOrd="0" destOrd="0" presId="urn:microsoft.com/office/officeart/2008/layout/VerticalCircleList"/>
    <dgm:cxn modelId="{CDF34C16-26F0-4A01-ADC1-3B0F6ABD4DF8}" type="presParOf" srcId="{3D98CD5E-6E08-4472-B130-3C147546F29C}" destId="{886D3B7E-5788-4F32-A518-80C7450C6619}" srcOrd="0" destOrd="0" presId="urn:microsoft.com/office/officeart/2008/layout/VerticalCircleList"/>
    <dgm:cxn modelId="{624E4F55-3757-4178-B95D-A9E8FB2E8095}" type="presParOf" srcId="{3D98CD5E-6E08-4472-B130-3C147546F29C}" destId="{DD03B78A-3450-4C01-9469-D8E31F13AA96}" srcOrd="1" destOrd="0" presId="urn:microsoft.com/office/officeart/2008/layout/VerticalCircleList"/>
    <dgm:cxn modelId="{3D9D17DF-2BC6-4EEC-AED9-6520BE9231FF}" type="presParOf" srcId="{3D98CD5E-6E08-4472-B130-3C147546F29C}" destId="{0E0B1C78-EF77-4061-B937-880EAB33F1E4}" srcOrd="2" destOrd="0" presId="urn:microsoft.com/office/officeart/2008/layout/VerticalCircleList"/>
    <dgm:cxn modelId="{FB573164-29ED-4325-8163-CDB27B659B62}" type="presParOf" srcId="{3D98CD5E-6E08-4472-B130-3C147546F29C}" destId="{D7305145-2E90-422B-A193-28E53842ED5E}" srcOrd="3" destOrd="0" presId="urn:microsoft.com/office/officeart/2008/layout/VerticalCircleList"/>
    <dgm:cxn modelId="{5267CD86-B8E9-4FE3-A8C7-E1AB2BDB123E}" type="presParOf" srcId="{D7305145-2E90-422B-A193-28E53842ED5E}" destId="{E2F3EFA9-7124-4A77-831C-9415CC8729BB}" srcOrd="0" destOrd="0" presId="urn:microsoft.com/office/officeart/2008/layout/VerticalCircleList"/>
    <dgm:cxn modelId="{1F1DBC06-7739-42AA-BF9E-2D37B20AB4E3}" type="presParOf" srcId="{D7305145-2E90-422B-A193-28E53842ED5E}" destId="{041F7D5A-293C-4F44-8693-051975EACE5B}" srcOrd="1" destOrd="0" presId="urn:microsoft.com/office/officeart/2008/layout/VerticalCircleList"/>
    <dgm:cxn modelId="{0E7E039D-492D-45D4-914A-FC33B6F118AA}" type="presParOf" srcId="{D7305145-2E90-422B-A193-28E53842ED5E}" destId="{1B7BFD13-89D1-4491-A170-AD7A7E4BD9F9}" srcOrd="2" destOrd="0" presId="urn:microsoft.com/office/officeart/2008/layout/VerticalCircleList"/>
    <dgm:cxn modelId="{80E5D2A4-81FF-4A29-A4E3-4E0156AFC2D4}" type="presParOf" srcId="{D7305145-2E90-422B-A193-28E53842ED5E}" destId="{F233203A-0993-4F38-B811-4FC455598B0C}" srcOrd="3" destOrd="0" presId="urn:microsoft.com/office/officeart/2008/layout/VerticalCircleList"/>
    <dgm:cxn modelId="{EB5082B7-D71E-4DA4-BA86-FD0C03189733}" type="presParOf" srcId="{D7305145-2E90-422B-A193-28E53842ED5E}" destId="{67A8DBF6-EA47-4521-A5F0-8F2498ABD580}" srcOrd="4" destOrd="0" presId="urn:microsoft.com/office/officeart/2008/layout/VerticalCircleList"/>
    <dgm:cxn modelId="{8C4AC0AD-F0C0-4C2E-BC82-4D57D1916ADE}" type="presParOf" srcId="{D7305145-2E90-422B-A193-28E53842ED5E}" destId="{FF743DF7-8B29-42D2-8888-BAE9930474FA}" srcOrd="5" destOrd="0" presId="urn:microsoft.com/office/officeart/2008/layout/VerticalCircleList"/>
    <dgm:cxn modelId="{4797D077-A923-409C-8B31-FCFD387C74BE}" type="presParOf" srcId="{D7305145-2E90-422B-A193-28E53842ED5E}" destId="{2099A5D4-FD1B-4E34-93BB-F6D7EFA6565D}" srcOrd="6" destOrd="0" presId="urn:microsoft.com/office/officeart/2008/layout/Vertical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15F5F62-368F-4515-8672-AEC7B933D864}" type="doc">
      <dgm:prSet loTypeId="urn:microsoft.com/office/officeart/2005/8/layout/vList6" loCatId="list" qsTypeId="urn:microsoft.com/office/officeart/2005/8/quickstyle/3d1" qsCatId="3D" csTypeId="urn:microsoft.com/office/officeart/2005/8/colors/accent1_2" csCatId="accent1" phldr="1"/>
      <dgm:spPr/>
      <dgm:t>
        <a:bodyPr/>
        <a:lstStyle/>
        <a:p>
          <a:endParaRPr lang="en-IN"/>
        </a:p>
      </dgm:t>
    </dgm:pt>
    <dgm:pt modelId="{1D951B43-F62A-44E3-BE54-C56F935198C5}">
      <dgm:prSet phldrT="[Text]"/>
      <dgm:spPr/>
      <dgm:t>
        <a:bodyPr/>
        <a:lstStyle/>
        <a:p>
          <a:r>
            <a:rPr lang="en-IN"/>
            <a:t>Expected Outcomes</a:t>
          </a:r>
        </a:p>
      </dgm:t>
    </dgm:pt>
    <dgm:pt modelId="{FD9BDAA4-1170-4596-918A-8DF2CC339982}" type="parTrans" cxnId="{82FA701C-A6F1-4A28-8DF0-139B13252F3A}">
      <dgm:prSet/>
      <dgm:spPr/>
      <dgm:t>
        <a:bodyPr/>
        <a:lstStyle/>
        <a:p>
          <a:endParaRPr lang="en-IN"/>
        </a:p>
      </dgm:t>
    </dgm:pt>
    <dgm:pt modelId="{31685C43-3CA4-4159-9653-2B0FD1B0BF78}" type="sibTrans" cxnId="{82FA701C-A6F1-4A28-8DF0-139B13252F3A}">
      <dgm:prSet/>
      <dgm:spPr/>
      <dgm:t>
        <a:bodyPr/>
        <a:lstStyle/>
        <a:p>
          <a:endParaRPr lang="en-IN"/>
        </a:p>
      </dgm:t>
    </dgm:pt>
    <dgm:pt modelId="{4A0DA5AA-2033-441F-864E-39D6E829D35B}">
      <dgm:prSet phldrT="[Text]"/>
      <dgm:spPr/>
      <dgm:t>
        <a:bodyPr/>
        <a:lstStyle/>
        <a:p>
          <a:r>
            <a:rPr lang="en-IN"/>
            <a:t>Positive outcomes: </a:t>
          </a:r>
        </a:p>
      </dgm:t>
    </dgm:pt>
    <dgm:pt modelId="{2C547C41-86CE-4A64-AB3B-641C67B1E31A}" type="parTrans" cxnId="{49635D38-749C-446F-830B-BDA3B0C717F7}">
      <dgm:prSet/>
      <dgm:spPr/>
      <dgm:t>
        <a:bodyPr/>
        <a:lstStyle/>
        <a:p>
          <a:endParaRPr lang="en-IN"/>
        </a:p>
      </dgm:t>
    </dgm:pt>
    <dgm:pt modelId="{3B7FF147-02C8-4E85-A3CA-E8E75AB549C6}" type="sibTrans" cxnId="{49635D38-749C-446F-830B-BDA3B0C717F7}">
      <dgm:prSet/>
      <dgm:spPr/>
      <dgm:t>
        <a:bodyPr/>
        <a:lstStyle/>
        <a:p>
          <a:endParaRPr lang="en-IN"/>
        </a:p>
      </dgm:t>
    </dgm:pt>
    <dgm:pt modelId="{BB0B6DE0-9535-479D-B3FF-8E82A8CDE726}">
      <dgm:prSet phldrT="[Text]"/>
      <dgm:spPr/>
      <dgm:t>
        <a:bodyPr/>
        <a:lstStyle/>
        <a:p>
          <a:r>
            <a:rPr lang="en-IN"/>
            <a:t>Reduced recurrent stroke risk</a:t>
          </a:r>
        </a:p>
      </dgm:t>
    </dgm:pt>
    <dgm:pt modelId="{F9E0EB43-AE09-4FC7-A7CA-FCF4D9FC4914}" type="parTrans" cxnId="{E9B13B75-A325-4979-B64E-5FB49C6DCC82}">
      <dgm:prSet/>
      <dgm:spPr/>
      <dgm:t>
        <a:bodyPr/>
        <a:lstStyle/>
        <a:p>
          <a:endParaRPr lang="en-IN"/>
        </a:p>
      </dgm:t>
    </dgm:pt>
    <dgm:pt modelId="{AC5B5DEF-83F0-43BD-9B35-75998BA0D79B}" type="sibTrans" cxnId="{E9B13B75-A325-4979-B64E-5FB49C6DCC82}">
      <dgm:prSet/>
      <dgm:spPr/>
      <dgm:t>
        <a:bodyPr/>
        <a:lstStyle/>
        <a:p>
          <a:endParaRPr lang="en-IN"/>
        </a:p>
      </dgm:t>
    </dgm:pt>
    <dgm:pt modelId="{B55AB8EB-D501-4338-A075-CCF94A21ACA6}">
      <dgm:prSet phldrT="[Text]"/>
      <dgm:spPr/>
      <dgm:t>
        <a:bodyPr/>
        <a:lstStyle/>
        <a:p>
          <a:r>
            <a:rPr lang="en-IN"/>
            <a:t>Improved medication adherence</a:t>
          </a:r>
        </a:p>
      </dgm:t>
    </dgm:pt>
    <dgm:pt modelId="{9DB31E75-7D04-4080-BCE2-8C3C22344E93}" type="parTrans" cxnId="{8C0054B4-FADE-44EB-A62B-78A037106678}">
      <dgm:prSet/>
      <dgm:spPr/>
      <dgm:t>
        <a:bodyPr/>
        <a:lstStyle/>
        <a:p>
          <a:endParaRPr lang="en-IN"/>
        </a:p>
      </dgm:t>
    </dgm:pt>
    <dgm:pt modelId="{53C36F24-671D-438B-B94F-4F68551202A9}" type="sibTrans" cxnId="{8C0054B4-FADE-44EB-A62B-78A037106678}">
      <dgm:prSet/>
      <dgm:spPr/>
      <dgm:t>
        <a:bodyPr/>
        <a:lstStyle/>
        <a:p>
          <a:endParaRPr lang="en-IN"/>
        </a:p>
      </dgm:t>
    </dgm:pt>
    <dgm:pt modelId="{8B0F9011-96DA-4A42-8010-12B703F1F54F}">
      <dgm:prSet phldrT="[Text]"/>
      <dgm:spPr/>
      <dgm:t>
        <a:bodyPr/>
        <a:lstStyle/>
        <a:p>
          <a:r>
            <a:rPr lang="en-IN"/>
            <a:t>Better patient empowerment </a:t>
          </a:r>
        </a:p>
      </dgm:t>
    </dgm:pt>
    <dgm:pt modelId="{8521EF5D-AB33-471A-A780-453DBF7868AA}" type="parTrans" cxnId="{D8BED777-2715-4612-9B4F-89D0A1F99316}">
      <dgm:prSet/>
      <dgm:spPr/>
      <dgm:t>
        <a:bodyPr/>
        <a:lstStyle/>
        <a:p>
          <a:endParaRPr lang="en-IN"/>
        </a:p>
      </dgm:t>
    </dgm:pt>
    <dgm:pt modelId="{0A2A6306-21CC-44E6-8AC9-39B8AD0B3EDF}" type="sibTrans" cxnId="{D8BED777-2715-4612-9B4F-89D0A1F99316}">
      <dgm:prSet/>
      <dgm:spPr/>
      <dgm:t>
        <a:bodyPr/>
        <a:lstStyle/>
        <a:p>
          <a:endParaRPr lang="en-IN"/>
        </a:p>
      </dgm:t>
    </dgm:pt>
    <dgm:pt modelId="{7D90670B-5B4F-4338-AB5B-A8CE0ED57A71}">
      <dgm:prSet phldrT="[Text]"/>
      <dgm:spPr/>
      <dgm:t>
        <a:bodyPr/>
        <a:lstStyle/>
        <a:p>
          <a:r>
            <a:rPr lang="en-IN"/>
            <a:t>Increased health literacy</a:t>
          </a:r>
        </a:p>
      </dgm:t>
    </dgm:pt>
    <dgm:pt modelId="{EC942C76-6462-487D-9546-8FDE1C240370}" type="parTrans" cxnId="{4D3DCB11-15FC-48A4-A0D7-B68305080D13}">
      <dgm:prSet/>
      <dgm:spPr/>
      <dgm:t>
        <a:bodyPr/>
        <a:lstStyle/>
        <a:p>
          <a:endParaRPr lang="en-IN"/>
        </a:p>
      </dgm:t>
    </dgm:pt>
    <dgm:pt modelId="{ACAE60EC-E716-4D75-A5E9-C73D37564112}" type="sibTrans" cxnId="{4D3DCB11-15FC-48A4-A0D7-B68305080D13}">
      <dgm:prSet/>
      <dgm:spPr/>
      <dgm:t>
        <a:bodyPr/>
        <a:lstStyle/>
        <a:p>
          <a:endParaRPr lang="en-IN"/>
        </a:p>
      </dgm:t>
    </dgm:pt>
    <dgm:pt modelId="{E59B2B62-3C69-4416-B37E-C826CAAA7058}">
      <dgm:prSet phldrT="[Text]"/>
      <dgm:spPr/>
      <dgm:t>
        <a:bodyPr/>
        <a:lstStyle/>
        <a:p>
          <a:r>
            <a:rPr lang="en-IN"/>
            <a:t>Potential challenges: </a:t>
          </a:r>
        </a:p>
      </dgm:t>
    </dgm:pt>
    <dgm:pt modelId="{BAE3CD78-B0CB-46DE-BDB6-D3BC95DC90EB}" type="parTrans" cxnId="{CD238142-2AF2-4133-8BEC-93180CC72A71}">
      <dgm:prSet/>
      <dgm:spPr/>
      <dgm:t>
        <a:bodyPr/>
        <a:lstStyle/>
        <a:p>
          <a:endParaRPr lang="en-IN"/>
        </a:p>
      </dgm:t>
    </dgm:pt>
    <dgm:pt modelId="{27A4F23B-4819-49BE-9170-75320BF488E9}" type="sibTrans" cxnId="{CD238142-2AF2-4133-8BEC-93180CC72A71}">
      <dgm:prSet/>
      <dgm:spPr/>
      <dgm:t>
        <a:bodyPr/>
        <a:lstStyle/>
        <a:p>
          <a:endParaRPr lang="en-IN"/>
        </a:p>
      </dgm:t>
    </dgm:pt>
    <dgm:pt modelId="{BDA2A71F-3453-4E4A-A3B4-A4BC3BBF5E35}">
      <dgm:prSet phldrT="[Text]"/>
      <dgm:spPr/>
      <dgm:t>
        <a:bodyPr/>
        <a:lstStyle/>
        <a:p>
          <a:r>
            <a:rPr lang="en-IN"/>
            <a:t>Smartphone access issues</a:t>
          </a:r>
        </a:p>
      </dgm:t>
    </dgm:pt>
    <dgm:pt modelId="{20C43493-6E87-45BA-8175-22BF1369856F}" type="parTrans" cxnId="{69CBF839-C71B-40FA-B150-D9577D3C6D7C}">
      <dgm:prSet/>
      <dgm:spPr/>
      <dgm:t>
        <a:bodyPr/>
        <a:lstStyle/>
        <a:p>
          <a:endParaRPr lang="en-IN"/>
        </a:p>
      </dgm:t>
    </dgm:pt>
    <dgm:pt modelId="{1CB09F3D-C2F8-4885-80E9-2FC7A1BE8749}" type="sibTrans" cxnId="{69CBF839-C71B-40FA-B150-D9577D3C6D7C}">
      <dgm:prSet/>
      <dgm:spPr/>
      <dgm:t>
        <a:bodyPr/>
        <a:lstStyle/>
        <a:p>
          <a:endParaRPr lang="en-IN"/>
        </a:p>
      </dgm:t>
    </dgm:pt>
    <dgm:pt modelId="{90F6888F-A70A-46FF-B50C-F66B97B89278}">
      <dgm:prSet phldrT="[Text]"/>
      <dgm:spPr/>
      <dgm:t>
        <a:bodyPr/>
        <a:lstStyle/>
        <a:p>
          <a:r>
            <a:rPr lang="en-IN"/>
            <a:t>Digital literacy limitations</a:t>
          </a:r>
        </a:p>
      </dgm:t>
    </dgm:pt>
    <dgm:pt modelId="{EA18637D-D0D1-4966-BB25-529E1C6D4E21}" type="parTrans" cxnId="{84A670C2-14D0-4858-BC96-387CC391B536}">
      <dgm:prSet/>
      <dgm:spPr/>
      <dgm:t>
        <a:bodyPr/>
        <a:lstStyle/>
        <a:p>
          <a:endParaRPr lang="en-IN"/>
        </a:p>
      </dgm:t>
    </dgm:pt>
    <dgm:pt modelId="{A3A5D11C-2645-4F68-8941-CEB6EED37F7C}" type="sibTrans" cxnId="{84A670C2-14D0-4858-BC96-387CC391B536}">
      <dgm:prSet/>
      <dgm:spPr/>
      <dgm:t>
        <a:bodyPr/>
        <a:lstStyle/>
        <a:p>
          <a:endParaRPr lang="en-IN"/>
        </a:p>
      </dgm:t>
    </dgm:pt>
    <dgm:pt modelId="{E0048E53-3A31-4EFD-86C8-17E5E2259B75}">
      <dgm:prSet phldrT="[Text]"/>
      <dgm:spPr/>
      <dgm:t>
        <a:bodyPr/>
        <a:lstStyle/>
        <a:p>
          <a:r>
            <a:rPr lang="en-IN"/>
            <a:t>Cultural variations among minority groups</a:t>
          </a:r>
        </a:p>
      </dgm:t>
    </dgm:pt>
    <dgm:pt modelId="{BD24018C-383B-4436-837F-35A390683A44}" type="parTrans" cxnId="{758F6910-EA55-4236-B0BE-4642244AD480}">
      <dgm:prSet/>
      <dgm:spPr/>
      <dgm:t>
        <a:bodyPr/>
        <a:lstStyle/>
        <a:p>
          <a:endParaRPr lang="en-IN"/>
        </a:p>
      </dgm:t>
    </dgm:pt>
    <dgm:pt modelId="{8931D6DA-2C05-470D-8661-4AB657E58B99}" type="sibTrans" cxnId="{758F6910-EA55-4236-B0BE-4642244AD480}">
      <dgm:prSet/>
      <dgm:spPr/>
      <dgm:t>
        <a:bodyPr/>
        <a:lstStyle/>
        <a:p>
          <a:endParaRPr lang="en-IN"/>
        </a:p>
      </dgm:t>
    </dgm:pt>
    <dgm:pt modelId="{600BB20B-FE8B-42AC-BBCA-C4CE7A128E33}" type="pres">
      <dgm:prSet presAssocID="{C15F5F62-368F-4515-8672-AEC7B933D864}" presName="Name0" presStyleCnt="0">
        <dgm:presLayoutVars>
          <dgm:dir/>
          <dgm:animLvl val="lvl"/>
          <dgm:resizeHandles/>
        </dgm:presLayoutVars>
      </dgm:prSet>
      <dgm:spPr/>
    </dgm:pt>
    <dgm:pt modelId="{AAB9013A-6771-4044-B0B4-A1E0E49D7254}" type="pres">
      <dgm:prSet presAssocID="{1D951B43-F62A-44E3-BE54-C56F935198C5}" presName="linNode" presStyleCnt="0"/>
      <dgm:spPr/>
    </dgm:pt>
    <dgm:pt modelId="{4A80A81F-B6B6-4E53-BA5D-2E0E366BC94D}" type="pres">
      <dgm:prSet presAssocID="{1D951B43-F62A-44E3-BE54-C56F935198C5}" presName="parentShp" presStyleLbl="node1" presStyleIdx="0" presStyleCnt="1" custLinFactY="16865" custLinFactNeighborX="-25523" custLinFactNeighborY="100000">
        <dgm:presLayoutVars>
          <dgm:bulletEnabled val="1"/>
        </dgm:presLayoutVars>
      </dgm:prSet>
      <dgm:spPr/>
    </dgm:pt>
    <dgm:pt modelId="{C4A11318-D580-4C99-8A40-A236FE02EEC8}" type="pres">
      <dgm:prSet presAssocID="{1D951B43-F62A-44E3-BE54-C56F935198C5}" presName="childShp" presStyleLbl="bgAccFollowNode1" presStyleIdx="0" presStyleCnt="1">
        <dgm:presLayoutVars>
          <dgm:bulletEnabled val="1"/>
        </dgm:presLayoutVars>
      </dgm:prSet>
      <dgm:spPr/>
    </dgm:pt>
  </dgm:ptLst>
  <dgm:cxnLst>
    <dgm:cxn modelId="{BA909B0F-A732-469E-9DFB-64D40B6A66F0}" type="presOf" srcId="{7D90670B-5B4F-4338-AB5B-A8CE0ED57A71}" destId="{C4A11318-D580-4C99-8A40-A236FE02EEC8}" srcOrd="0" destOrd="4" presId="urn:microsoft.com/office/officeart/2005/8/layout/vList6"/>
    <dgm:cxn modelId="{758F6910-EA55-4236-B0BE-4642244AD480}" srcId="{E59B2B62-3C69-4416-B37E-C826CAAA7058}" destId="{E0048E53-3A31-4EFD-86C8-17E5E2259B75}" srcOrd="2" destOrd="0" parTransId="{BD24018C-383B-4436-837F-35A390683A44}" sibTransId="{8931D6DA-2C05-470D-8661-4AB657E58B99}"/>
    <dgm:cxn modelId="{4D3DCB11-15FC-48A4-A0D7-B68305080D13}" srcId="{4A0DA5AA-2033-441F-864E-39D6E829D35B}" destId="{7D90670B-5B4F-4338-AB5B-A8CE0ED57A71}" srcOrd="3" destOrd="0" parTransId="{EC942C76-6462-487D-9546-8FDE1C240370}" sibTransId="{ACAE60EC-E716-4D75-A5E9-C73D37564112}"/>
    <dgm:cxn modelId="{82FA701C-A6F1-4A28-8DF0-139B13252F3A}" srcId="{C15F5F62-368F-4515-8672-AEC7B933D864}" destId="{1D951B43-F62A-44E3-BE54-C56F935198C5}" srcOrd="0" destOrd="0" parTransId="{FD9BDAA4-1170-4596-918A-8DF2CC339982}" sibTransId="{31685C43-3CA4-4159-9653-2B0FD1B0BF78}"/>
    <dgm:cxn modelId="{49635D38-749C-446F-830B-BDA3B0C717F7}" srcId="{1D951B43-F62A-44E3-BE54-C56F935198C5}" destId="{4A0DA5AA-2033-441F-864E-39D6E829D35B}" srcOrd="0" destOrd="0" parTransId="{2C547C41-86CE-4A64-AB3B-641C67B1E31A}" sibTransId="{3B7FF147-02C8-4E85-A3CA-E8E75AB549C6}"/>
    <dgm:cxn modelId="{69CBF839-C71B-40FA-B150-D9577D3C6D7C}" srcId="{E59B2B62-3C69-4416-B37E-C826CAAA7058}" destId="{BDA2A71F-3453-4E4A-A3B4-A4BC3BBF5E35}" srcOrd="0" destOrd="0" parTransId="{20C43493-6E87-45BA-8175-22BF1369856F}" sibTransId="{1CB09F3D-C2F8-4885-80E9-2FC7A1BE8749}"/>
    <dgm:cxn modelId="{298FF15D-E670-479B-8A16-F713D90245A0}" type="presOf" srcId="{4A0DA5AA-2033-441F-864E-39D6E829D35B}" destId="{C4A11318-D580-4C99-8A40-A236FE02EEC8}" srcOrd="0" destOrd="0" presId="urn:microsoft.com/office/officeart/2005/8/layout/vList6"/>
    <dgm:cxn modelId="{CD238142-2AF2-4133-8BEC-93180CC72A71}" srcId="{1D951B43-F62A-44E3-BE54-C56F935198C5}" destId="{E59B2B62-3C69-4416-B37E-C826CAAA7058}" srcOrd="1" destOrd="0" parTransId="{BAE3CD78-B0CB-46DE-BDB6-D3BC95DC90EB}" sibTransId="{27A4F23B-4819-49BE-9170-75320BF488E9}"/>
    <dgm:cxn modelId="{928DB548-CF6D-4344-91BD-549878EED617}" type="presOf" srcId="{E0048E53-3A31-4EFD-86C8-17E5E2259B75}" destId="{C4A11318-D580-4C99-8A40-A236FE02EEC8}" srcOrd="0" destOrd="8" presId="urn:microsoft.com/office/officeart/2005/8/layout/vList6"/>
    <dgm:cxn modelId="{E9B13B75-A325-4979-B64E-5FB49C6DCC82}" srcId="{4A0DA5AA-2033-441F-864E-39D6E829D35B}" destId="{BB0B6DE0-9535-479D-B3FF-8E82A8CDE726}" srcOrd="0" destOrd="0" parTransId="{F9E0EB43-AE09-4FC7-A7CA-FCF4D9FC4914}" sibTransId="{AC5B5DEF-83F0-43BD-9B35-75998BA0D79B}"/>
    <dgm:cxn modelId="{19956375-520E-453A-A18D-4DF52F699A64}" type="presOf" srcId="{B55AB8EB-D501-4338-A075-CCF94A21ACA6}" destId="{C4A11318-D580-4C99-8A40-A236FE02EEC8}" srcOrd="0" destOrd="2" presId="urn:microsoft.com/office/officeart/2005/8/layout/vList6"/>
    <dgm:cxn modelId="{D8BED777-2715-4612-9B4F-89D0A1F99316}" srcId="{4A0DA5AA-2033-441F-864E-39D6E829D35B}" destId="{8B0F9011-96DA-4A42-8010-12B703F1F54F}" srcOrd="2" destOrd="0" parTransId="{8521EF5D-AB33-471A-A780-453DBF7868AA}" sibTransId="{0A2A6306-21CC-44E6-8AC9-39B8AD0B3EDF}"/>
    <dgm:cxn modelId="{76B14686-8FC4-45FA-994F-08C0C2C493DA}" type="presOf" srcId="{E59B2B62-3C69-4416-B37E-C826CAAA7058}" destId="{C4A11318-D580-4C99-8A40-A236FE02EEC8}" srcOrd="0" destOrd="5" presId="urn:microsoft.com/office/officeart/2005/8/layout/vList6"/>
    <dgm:cxn modelId="{59AEF5A2-9B3E-4262-BD67-FB7721C7531B}" type="presOf" srcId="{C15F5F62-368F-4515-8672-AEC7B933D864}" destId="{600BB20B-FE8B-42AC-BBCA-C4CE7A128E33}" srcOrd="0" destOrd="0" presId="urn:microsoft.com/office/officeart/2005/8/layout/vList6"/>
    <dgm:cxn modelId="{72CD18B0-8760-402A-8FDA-455DC29A747B}" type="presOf" srcId="{8B0F9011-96DA-4A42-8010-12B703F1F54F}" destId="{C4A11318-D580-4C99-8A40-A236FE02EEC8}" srcOrd="0" destOrd="3" presId="urn:microsoft.com/office/officeart/2005/8/layout/vList6"/>
    <dgm:cxn modelId="{74974CB3-EFB3-4986-BE3E-DDF81386B78E}" type="presOf" srcId="{90F6888F-A70A-46FF-B50C-F66B97B89278}" destId="{C4A11318-D580-4C99-8A40-A236FE02EEC8}" srcOrd="0" destOrd="7" presId="urn:microsoft.com/office/officeart/2005/8/layout/vList6"/>
    <dgm:cxn modelId="{8C0054B4-FADE-44EB-A62B-78A037106678}" srcId="{4A0DA5AA-2033-441F-864E-39D6E829D35B}" destId="{B55AB8EB-D501-4338-A075-CCF94A21ACA6}" srcOrd="1" destOrd="0" parTransId="{9DB31E75-7D04-4080-BCE2-8C3C22344E93}" sibTransId="{53C36F24-671D-438B-B94F-4F68551202A9}"/>
    <dgm:cxn modelId="{84A670C2-14D0-4858-BC96-387CC391B536}" srcId="{E59B2B62-3C69-4416-B37E-C826CAAA7058}" destId="{90F6888F-A70A-46FF-B50C-F66B97B89278}" srcOrd="1" destOrd="0" parTransId="{EA18637D-D0D1-4966-BB25-529E1C6D4E21}" sibTransId="{A3A5D11C-2645-4F68-8941-CEB6EED37F7C}"/>
    <dgm:cxn modelId="{A7E98ED3-7776-4C4B-91CD-C24FFA4C3C5D}" type="presOf" srcId="{BDA2A71F-3453-4E4A-A3B4-A4BC3BBF5E35}" destId="{C4A11318-D580-4C99-8A40-A236FE02EEC8}" srcOrd="0" destOrd="6" presId="urn:microsoft.com/office/officeart/2005/8/layout/vList6"/>
    <dgm:cxn modelId="{AFB869D7-06F4-4799-9F98-C941D512B442}" type="presOf" srcId="{1D951B43-F62A-44E3-BE54-C56F935198C5}" destId="{4A80A81F-B6B6-4E53-BA5D-2E0E366BC94D}" srcOrd="0" destOrd="0" presId="urn:microsoft.com/office/officeart/2005/8/layout/vList6"/>
    <dgm:cxn modelId="{87AAC9DA-38E7-4014-9499-A7CCB98F4C48}" type="presOf" srcId="{BB0B6DE0-9535-479D-B3FF-8E82A8CDE726}" destId="{C4A11318-D580-4C99-8A40-A236FE02EEC8}" srcOrd="0" destOrd="1" presId="urn:microsoft.com/office/officeart/2005/8/layout/vList6"/>
    <dgm:cxn modelId="{1D93786E-90B1-45B4-9C40-6FFC2294D44F}" type="presParOf" srcId="{600BB20B-FE8B-42AC-BBCA-C4CE7A128E33}" destId="{AAB9013A-6771-4044-B0B4-A1E0E49D7254}" srcOrd="0" destOrd="0" presId="urn:microsoft.com/office/officeart/2005/8/layout/vList6"/>
    <dgm:cxn modelId="{42347665-9CFE-4B5A-8ED6-277CAD317438}" type="presParOf" srcId="{AAB9013A-6771-4044-B0B4-A1E0E49D7254}" destId="{4A80A81F-B6B6-4E53-BA5D-2E0E366BC94D}" srcOrd="0" destOrd="0" presId="urn:microsoft.com/office/officeart/2005/8/layout/vList6"/>
    <dgm:cxn modelId="{DE3C78E7-7F7C-4054-95E7-41CDEF6461C0}" type="presParOf" srcId="{AAB9013A-6771-4044-B0B4-A1E0E49D7254}" destId="{C4A11318-D580-4C99-8A40-A236FE02EEC8}" srcOrd="1" destOrd="0" presId="urn:microsoft.com/office/officeart/2005/8/layout/vList6"/>
  </dgm:cxnLst>
  <dgm:bg/>
  <dgm:whole/>
  <dgm:extLst>
    <a:ext uri="http://schemas.microsoft.com/office/drawing/2008/diagram">
      <dsp:dataModelExt xmlns:dsp="http://schemas.microsoft.com/office/drawing/2008/diagram" relId="rId1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6D3B7E-5788-4F32-A518-80C7450C6619}">
      <dsp:nvSpPr>
        <dsp:cNvPr id="0" name=""/>
        <dsp:cNvSpPr/>
      </dsp:nvSpPr>
      <dsp:spPr>
        <a:xfrm>
          <a:off x="96131" y="0"/>
          <a:ext cx="1216085" cy="1216085"/>
        </a:xfrm>
        <a:prstGeom prst="ellipse">
          <a:avLst/>
        </a:prstGeom>
        <a:solidFill>
          <a:schemeClr val="accent1">
            <a:alpha val="50000"/>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sp>
    <dsp:sp modelId="{DD03B78A-3450-4C01-9469-D8E31F13AA96}">
      <dsp:nvSpPr>
        <dsp:cNvPr id="0" name=""/>
        <dsp:cNvSpPr/>
      </dsp:nvSpPr>
      <dsp:spPr>
        <a:xfrm>
          <a:off x="57526" y="138074"/>
          <a:ext cx="218895" cy="218895"/>
        </a:xfrm>
        <a:prstGeom prst="ellipse">
          <a:avLst/>
        </a:prstGeom>
        <a:solidFill>
          <a:schemeClr val="accent1">
            <a:alpha val="50000"/>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sp>
    <dsp:sp modelId="{0E0B1C78-EF77-4061-B937-880EAB33F1E4}">
      <dsp:nvSpPr>
        <dsp:cNvPr id="0" name=""/>
        <dsp:cNvSpPr/>
      </dsp:nvSpPr>
      <dsp:spPr>
        <a:xfrm>
          <a:off x="166974" y="138074"/>
          <a:ext cx="1170853" cy="218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5240" rIns="0" bIns="15240" numCol="1" spcCol="1270" anchor="ctr" anchorCtr="0">
          <a:noAutofit/>
        </a:bodyPr>
        <a:lstStyle/>
        <a:p>
          <a:pPr marL="0" lvl="0" indent="0" algn="l" defTabSz="533400">
            <a:lnSpc>
              <a:spcPct val="90000"/>
            </a:lnSpc>
            <a:spcBef>
              <a:spcPct val="0"/>
            </a:spcBef>
            <a:spcAft>
              <a:spcPct val="35000"/>
            </a:spcAft>
            <a:buNone/>
          </a:pPr>
          <a:r>
            <a:rPr lang="en-IN" sz="1200" kern="1200"/>
            <a:t>Barriers</a:t>
          </a:r>
        </a:p>
      </dsp:txBody>
      <dsp:txXfrm>
        <a:off x="166974" y="138074"/>
        <a:ext cx="1170853" cy="218895"/>
      </dsp:txXfrm>
    </dsp:sp>
    <dsp:sp modelId="{E2F3EFA9-7124-4A77-831C-9415CC8729BB}">
      <dsp:nvSpPr>
        <dsp:cNvPr id="0" name=""/>
        <dsp:cNvSpPr/>
      </dsp:nvSpPr>
      <dsp:spPr>
        <a:xfrm>
          <a:off x="166974" y="356969"/>
          <a:ext cx="1170853" cy="142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1430" rIns="0" bIns="11430" numCol="1" spcCol="1270" anchor="ctr" anchorCtr="0">
          <a:noAutofit/>
        </a:bodyPr>
        <a:lstStyle/>
        <a:p>
          <a:pPr marL="0" lvl="0" indent="0" algn="l" defTabSz="400050">
            <a:lnSpc>
              <a:spcPct val="90000"/>
            </a:lnSpc>
            <a:spcBef>
              <a:spcPct val="0"/>
            </a:spcBef>
            <a:spcAft>
              <a:spcPct val="35000"/>
            </a:spcAft>
            <a:buNone/>
          </a:pPr>
          <a:r>
            <a:rPr lang="en-IN" sz="900" kern="1200"/>
            <a:t>Health literacy issues</a:t>
          </a:r>
        </a:p>
      </dsp:txBody>
      <dsp:txXfrm>
        <a:off x="166974" y="356969"/>
        <a:ext cx="1170853" cy="142155"/>
      </dsp:txXfrm>
    </dsp:sp>
    <dsp:sp modelId="{041F7D5A-293C-4F44-8693-051975EACE5B}">
      <dsp:nvSpPr>
        <dsp:cNvPr id="0" name=""/>
        <dsp:cNvSpPr/>
      </dsp:nvSpPr>
      <dsp:spPr>
        <a:xfrm>
          <a:off x="166974" y="499124"/>
          <a:ext cx="45360" cy="45360"/>
        </a:xfrm>
        <a:prstGeom prst="ellipse">
          <a:avLst/>
        </a:prstGeom>
        <a:solidFill>
          <a:schemeClr val="accent1">
            <a:alpha val="50000"/>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sp>
    <dsp:sp modelId="{1B7BFD13-89D1-4491-A170-AD7A7E4BD9F9}">
      <dsp:nvSpPr>
        <dsp:cNvPr id="0" name=""/>
        <dsp:cNvSpPr/>
      </dsp:nvSpPr>
      <dsp:spPr>
        <a:xfrm>
          <a:off x="166974" y="544484"/>
          <a:ext cx="1170853" cy="142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1430" rIns="0" bIns="11430" numCol="1" spcCol="1270" anchor="ctr" anchorCtr="0">
          <a:noAutofit/>
        </a:bodyPr>
        <a:lstStyle/>
        <a:p>
          <a:pPr marL="0" lvl="0" indent="0" algn="l" defTabSz="400050">
            <a:lnSpc>
              <a:spcPct val="90000"/>
            </a:lnSpc>
            <a:spcBef>
              <a:spcPct val="0"/>
            </a:spcBef>
            <a:spcAft>
              <a:spcPct val="35000"/>
            </a:spcAft>
            <a:buNone/>
          </a:pPr>
          <a:r>
            <a:rPr lang="en-IN" sz="900" kern="1200"/>
            <a:t>Language difficulties</a:t>
          </a:r>
        </a:p>
      </dsp:txBody>
      <dsp:txXfrm>
        <a:off x="166974" y="544484"/>
        <a:ext cx="1170853" cy="142155"/>
      </dsp:txXfrm>
    </dsp:sp>
    <dsp:sp modelId="{F233203A-0993-4F38-B811-4FC455598B0C}">
      <dsp:nvSpPr>
        <dsp:cNvPr id="0" name=""/>
        <dsp:cNvSpPr/>
      </dsp:nvSpPr>
      <dsp:spPr>
        <a:xfrm>
          <a:off x="166974" y="686639"/>
          <a:ext cx="45360" cy="45360"/>
        </a:xfrm>
        <a:prstGeom prst="ellipse">
          <a:avLst/>
        </a:prstGeom>
        <a:solidFill>
          <a:schemeClr val="accent1">
            <a:alpha val="50000"/>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sp>
    <dsp:sp modelId="{67A8DBF6-EA47-4521-A5F0-8F2498ABD580}">
      <dsp:nvSpPr>
        <dsp:cNvPr id="0" name=""/>
        <dsp:cNvSpPr/>
      </dsp:nvSpPr>
      <dsp:spPr>
        <a:xfrm>
          <a:off x="166974" y="731999"/>
          <a:ext cx="1170853" cy="2606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1430" rIns="0" bIns="11430" numCol="1" spcCol="1270" anchor="ctr" anchorCtr="0">
          <a:noAutofit/>
        </a:bodyPr>
        <a:lstStyle/>
        <a:p>
          <a:pPr marL="0" lvl="0" indent="0" algn="l" defTabSz="400050">
            <a:lnSpc>
              <a:spcPct val="90000"/>
            </a:lnSpc>
            <a:spcBef>
              <a:spcPct val="0"/>
            </a:spcBef>
            <a:spcAft>
              <a:spcPct val="35000"/>
            </a:spcAft>
            <a:buNone/>
          </a:pPr>
          <a:r>
            <a:rPr lang="en-IN" sz="900" kern="1200"/>
            <a:t>Limited access to healthcare information</a:t>
          </a:r>
        </a:p>
      </dsp:txBody>
      <dsp:txXfrm>
        <a:off x="166974" y="731999"/>
        <a:ext cx="1170853" cy="260617"/>
      </dsp:txXfrm>
    </dsp:sp>
    <dsp:sp modelId="{FF743DF7-8B29-42D2-8888-BAE9930474FA}">
      <dsp:nvSpPr>
        <dsp:cNvPr id="0" name=""/>
        <dsp:cNvSpPr/>
      </dsp:nvSpPr>
      <dsp:spPr>
        <a:xfrm>
          <a:off x="166974" y="992617"/>
          <a:ext cx="45360" cy="45360"/>
        </a:xfrm>
        <a:prstGeom prst="ellipse">
          <a:avLst/>
        </a:prstGeom>
        <a:solidFill>
          <a:schemeClr val="accent1">
            <a:alpha val="50000"/>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1">
          <a:scrgbClr r="0" g="0" b="0"/>
        </a:fillRef>
        <a:effectRef idx="1">
          <a:scrgbClr r="0" g="0" b="0"/>
        </a:effectRef>
        <a:fontRef idx="minor">
          <a:schemeClr val="tx1"/>
        </a:fontRef>
      </dsp:style>
    </dsp:sp>
    <dsp:sp modelId="{2099A5D4-FD1B-4E34-93BB-F6D7EFA6565D}">
      <dsp:nvSpPr>
        <dsp:cNvPr id="0" name=""/>
        <dsp:cNvSpPr/>
      </dsp:nvSpPr>
      <dsp:spPr>
        <a:xfrm>
          <a:off x="166974" y="1037977"/>
          <a:ext cx="1170853" cy="142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1430" rIns="0" bIns="11430" numCol="1" spcCol="1270" anchor="ctr" anchorCtr="0">
          <a:noAutofit/>
        </a:bodyPr>
        <a:lstStyle/>
        <a:p>
          <a:pPr marL="0" lvl="0" indent="0" algn="l" defTabSz="400050">
            <a:lnSpc>
              <a:spcPct val="90000"/>
            </a:lnSpc>
            <a:spcBef>
              <a:spcPct val="0"/>
            </a:spcBef>
            <a:spcAft>
              <a:spcPct val="35000"/>
            </a:spcAft>
            <a:buNone/>
          </a:pPr>
          <a:r>
            <a:rPr lang="en-IN" sz="900" kern="1200"/>
            <a:t>Cultural beliefs</a:t>
          </a:r>
        </a:p>
      </dsp:txBody>
      <dsp:txXfrm>
        <a:off x="166974" y="1037977"/>
        <a:ext cx="1170853" cy="1421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A11318-D580-4C99-8A40-A236FE02EEC8}">
      <dsp:nvSpPr>
        <dsp:cNvPr id="0" name=""/>
        <dsp:cNvSpPr/>
      </dsp:nvSpPr>
      <dsp:spPr>
        <a:xfrm>
          <a:off x="1205244" y="0"/>
          <a:ext cx="1807866" cy="1142054"/>
        </a:xfrm>
        <a:prstGeom prst="rightArrow">
          <a:avLst>
            <a:gd name="adj1" fmla="val 75000"/>
            <a:gd name="adj2" fmla="val 50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ln>
        <a:effectLst>
          <a:outerShdw blurRad="38100" dist="12700" dir="5400000" algn="ctr" rotWithShape="0">
            <a:srgbClr val="000000">
              <a:alpha val="63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175" tIns="3175" rIns="3175" bIns="3175" numCol="1" spcCol="1270" anchor="t" anchorCtr="0">
          <a:noAutofit/>
        </a:bodyPr>
        <a:lstStyle/>
        <a:p>
          <a:pPr marL="57150" lvl="1" indent="-57150" algn="l" defTabSz="222250">
            <a:lnSpc>
              <a:spcPct val="90000"/>
            </a:lnSpc>
            <a:spcBef>
              <a:spcPct val="0"/>
            </a:spcBef>
            <a:spcAft>
              <a:spcPct val="15000"/>
            </a:spcAft>
            <a:buChar char="•"/>
          </a:pPr>
          <a:r>
            <a:rPr lang="en-IN" sz="500" kern="1200"/>
            <a:t>Positive outcomes: </a:t>
          </a:r>
        </a:p>
        <a:p>
          <a:pPr marL="114300" lvl="2" indent="-57150" algn="l" defTabSz="222250">
            <a:lnSpc>
              <a:spcPct val="90000"/>
            </a:lnSpc>
            <a:spcBef>
              <a:spcPct val="0"/>
            </a:spcBef>
            <a:spcAft>
              <a:spcPct val="15000"/>
            </a:spcAft>
            <a:buChar char="•"/>
          </a:pPr>
          <a:r>
            <a:rPr lang="en-IN" sz="500" kern="1200"/>
            <a:t>Reduced recurrent stroke risk</a:t>
          </a:r>
        </a:p>
        <a:p>
          <a:pPr marL="114300" lvl="2" indent="-57150" algn="l" defTabSz="222250">
            <a:lnSpc>
              <a:spcPct val="90000"/>
            </a:lnSpc>
            <a:spcBef>
              <a:spcPct val="0"/>
            </a:spcBef>
            <a:spcAft>
              <a:spcPct val="15000"/>
            </a:spcAft>
            <a:buChar char="•"/>
          </a:pPr>
          <a:r>
            <a:rPr lang="en-IN" sz="500" kern="1200"/>
            <a:t>Improved medication adherence</a:t>
          </a:r>
        </a:p>
        <a:p>
          <a:pPr marL="114300" lvl="2" indent="-57150" algn="l" defTabSz="222250">
            <a:lnSpc>
              <a:spcPct val="90000"/>
            </a:lnSpc>
            <a:spcBef>
              <a:spcPct val="0"/>
            </a:spcBef>
            <a:spcAft>
              <a:spcPct val="15000"/>
            </a:spcAft>
            <a:buChar char="•"/>
          </a:pPr>
          <a:r>
            <a:rPr lang="en-IN" sz="500" kern="1200"/>
            <a:t>Better patient empowerment </a:t>
          </a:r>
        </a:p>
        <a:p>
          <a:pPr marL="114300" lvl="2" indent="-57150" algn="l" defTabSz="222250">
            <a:lnSpc>
              <a:spcPct val="90000"/>
            </a:lnSpc>
            <a:spcBef>
              <a:spcPct val="0"/>
            </a:spcBef>
            <a:spcAft>
              <a:spcPct val="15000"/>
            </a:spcAft>
            <a:buChar char="•"/>
          </a:pPr>
          <a:r>
            <a:rPr lang="en-IN" sz="500" kern="1200"/>
            <a:t>Increased health literacy</a:t>
          </a:r>
        </a:p>
        <a:p>
          <a:pPr marL="57150" lvl="1" indent="-57150" algn="l" defTabSz="222250">
            <a:lnSpc>
              <a:spcPct val="90000"/>
            </a:lnSpc>
            <a:spcBef>
              <a:spcPct val="0"/>
            </a:spcBef>
            <a:spcAft>
              <a:spcPct val="15000"/>
            </a:spcAft>
            <a:buChar char="•"/>
          </a:pPr>
          <a:r>
            <a:rPr lang="en-IN" sz="500" kern="1200"/>
            <a:t>Potential challenges: </a:t>
          </a:r>
        </a:p>
        <a:p>
          <a:pPr marL="114300" lvl="2" indent="-57150" algn="l" defTabSz="222250">
            <a:lnSpc>
              <a:spcPct val="90000"/>
            </a:lnSpc>
            <a:spcBef>
              <a:spcPct val="0"/>
            </a:spcBef>
            <a:spcAft>
              <a:spcPct val="15000"/>
            </a:spcAft>
            <a:buChar char="•"/>
          </a:pPr>
          <a:r>
            <a:rPr lang="en-IN" sz="500" kern="1200"/>
            <a:t>Smartphone access issues</a:t>
          </a:r>
        </a:p>
        <a:p>
          <a:pPr marL="114300" lvl="2" indent="-57150" algn="l" defTabSz="222250">
            <a:lnSpc>
              <a:spcPct val="90000"/>
            </a:lnSpc>
            <a:spcBef>
              <a:spcPct val="0"/>
            </a:spcBef>
            <a:spcAft>
              <a:spcPct val="15000"/>
            </a:spcAft>
            <a:buChar char="•"/>
          </a:pPr>
          <a:r>
            <a:rPr lang="en-IN" sz="500" kern="1200"/>
            <a:t>Digital literacy limitations</a:t>
          </a:r>
        </a:p>
        <a:p>
          <a:pPr marL="114300" lvl="2" indent="-57150" algn="l" defTabSz="222250">
            <a:lnSpc>
              <a:spcPct val="90000"/>
            </a:lnSpc>
            <a:spcBef>
              <a:spcPct val="0"/>
            </a:spcBef>
            <a:spcAft>
              <a:spcPct val="15000"/>
            </a:spcAft>
            <a:buChar char="•"/>
          </a:pPr>
          <a:r>
            <a:rPr lang="en-IN" sz="500" kern="1200"/>
            <a:t>Cultural variations among minority groups</a:t>
          </a:r>
        </a:p>
      </dsp:txBody>
      <dsp:txXfrm>
        <a:off x="1205244" y="142757"/>
        <a:ext cx="1379596" cy="856540"/>
      </dsp:txXfrm>
    </dsp:sp>
    <dsp:sp modelId="{4A80A81F-B6B6-4E53-BA5D-2E0E366BC94D}">
      <dsp:nvSpPr>
        <dsp:cNvPr id="0" name=""/>
        <dsp:cNvSpPr/>
      </dsp:nvSpPr>
      <dsp:spPr>
        <a:xfrm>
          <a:off x="0" y="0"/>
          <a:ext cx="1205244" cy="1142054"/>
        </a:xfrm>
        <a:prstGeom prst="roundRect">
          <a:avLst/>
        </a:prstGeom>
        <a:gradFill rotWithShape="0">
          <a:gsLst>
            <a:gs pos="0">
              <a:schemeClr val="accent1">
                <a:hueOff val="0"/>
                <a:satOff val="0"/>
                <a:lumOff val="0"/>
                <a:alphaOff val="0"/>
                <a:satMod val="100000"/>
                <a:lumMod val="100000"/>
              </a:schemeClr>
            </a:gs>
            <a:gs pos="50000">
              <a:schemeClr val="accent1">
                <a:hueOff val="0"/>
                <a:satOff val="0"/>
                <a:lumOff val="0"/>
                <a:alphaOff val="0"/>
                <a:shade val="99000"/>
                <a:satMod val="105000"/>
                <a:lumMod val="100000"/>
              </a:schemeClr>
            </a:gs>
            <a:gs pos="100000">
              <a:schemeClr val="accent1">
                <a:hueOff val="0"/>
                <a:satOff val="0"/>
                <a:lumOff val="0"/>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IN" sz="1800" kern="1200"/>
            <a:t>Expected Outcomes</a:t>
          </a:r>
        </a:p>
      </dsp:txBody>
      <dsp:txXfrm>
        <a:off x="55750" y="55750"/>
        <a:ext cx="1093744" cy="1030554"/>
      </dsp:txXfrm>
    </dsp:sp>
  </dsp:spTree>
</dsp:drawing>
</file>

<file path=ppt/diagrams/layout1.xml><?xml version="1.0" encoding="utf-8"?>
<dgm:layoutDef xmlns:dgm="http://schemas.openxmlformats.org/drawingml/2006/diagram" xmlns:a="http://schemas.openxmlformats.org/drawingml/2006/main" uniqueId="urn:microsoft.com/office/officeart/2008/layout/VerticalCircleList">
  <dgm:title val=""/>
  <dgm:desc val=""/>
  <dgm:catLst>
    <dgm:cat type="list" pri="235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41" srcId="1" destId="11" srcOrd="0" destOrd="0"/>
        <dgm:cxn modelId="42" srcId="1" destId="12" srcOrd="1" destOrd="0"/>
        <dgm:cxn modelId="5" srcId="0" destId="2" srcOrd="0" destOrd="0"/>
        <dgm:cxn modelId="51" srcId="2" destId="21" srcOrd="0" destOrd="0"/>
        <dgm:cxn modelId="52" srcId="2" destId="22" srcOrd="1" destOrd="0"/>
      </dgm:cxnLst>
      <dgm:bg/>
      <dgm:whole/>
    </dgm:dataModel>
  </dgm:sampData>
  <dgm:styleData useDef="1">
    <dgm:dataModel>
      <dgm:ptLst/>
      <dgm:bg/>
      <dgm:whole/>
    </dgm:dataModel>
  </dgm:styleData>
  <dgm:clrData useDef="1">
    <dgm:dataModel>
      <dgm:ptLst/>
      <dgm:bg/>
      <dgm:whole/>
    </dgm:dataModel>
  </dgm:clrData>
  <dgm:layoutNode name="Name0">
    <dgm:varLst>
      <dgm:dir/>
    </dgm:varLst>
    <dgm:alg type="lin">
      <dgm:param type="linDir" val="fromT"/>
      <dgm:param type="fallback" val="2D"/>
    </dgm:alg>
    <dgm:shape xmlns:r="http://schemas.openxmlformats.org/officeDocument/2006/relationships" r:blip="">
      <dgm:adjLst/>
    </dgm:shape>
    <dgm:presOf/>
    <dgm:constrLst>
      <dgm:constr type="w" for="ch" forName="withChildren" refType="w"/>
      <dgm:constr type="h" for="ch" forName="withChildren" refType="w" fact="0.909"/>
      <dgm:constr type="w" for="ch" forName="noChildren" refType="w"/>
      <dgm:constr type="h" for="ch" forName="noChildren" refType="w" fact="0.164"/>
      <dgm:constr type="w" for="ch" forName="overlap" val="1"/>
      <dgm:constr type="h" for="ch" forName="overlap" refType="w" refFor="ch" refForName="withChildren" fact="-0.089"/>
      <dgm:constr type="primFontSz" for="des" forName="txLvl1" op="equ" val="65"/>
      <dgm:constr type="primFontSz" for="des" forName="txLvlOnly1" refType="primFontSz" refFor="des" refForName="txLvl1" op="equ"/>
      <dgm:constr type="primFontSz" for="des" forName="txLvl2" refType="primFontSz" refFor="des" refForName="txLvl1" op="equ" fact="0.78"/>
      <dgm:constr type="primFontSz" for="des" forName="txLvl3" refType="primFontSz" refFor="des" refForName="txLvl1" op="equ" fact="0.78"/>
      <dgm:constr type="userF" for="des" forName="lin" refType="primFontSz" refFor="des" refForName="txLvl2" op="equ"/>
    </dgm:constrLst>
    <dgm:forEach name="Name1" axis="ch" ptType="node">
      <dgm:choose name="Name2">
        <dgm:if name="Name3" axis="ch" ptType="node" func="cnt" op="gte" val="1">
          <dgm:layoutNode name="withChildren">
            <dgm:alg type="composite"/>
            <dgm:choose name="Name4">
              <dgm:if name="Name5" func="var" arg="dir" op="equ" val="norm">
                <dgm:constrLst>
                  <dgm:constr type="l" for="ch" forName="bigCircle"/>
                  <dgm:constr type="w" for="ch" forName="bigCircle" refType="h" refFor="ch" refForName="bigCircle"/>
                  <dgm:constr type="t" for="ch" forName="bigCircle"/>
                  <dgm:constr type="h" for="ch" forName="bigCircle" refType="h"/>
                  <dgm:constr type="l" for="ch" forName="medCircle" refType="w" fact="0.043"/>
                  <dgm:constr type="w" for="ch" forName="medCircle" refType="h" refFor="ch" refForName="medCircle"/>
                  <dgm:constr type="t" for="ch" forName="medCircle" refType="h" fact="0.042"/>
                  <dgm:constr type="h" for="ch" forName="medCircle" refType="h" fact="0.18"/>
                  <dgm:constr type="l" for="ch" forName="txLvl1" refType="ctrX" refFor="ch" refForName="medCircle"/>
                  <dgm:constr type="r" for="ch" forName="txLvl1" refType="w"/>
                  <dgm:constr type="h" for="ch" forName="txLvl1" refType="h" refFor="ch" refForName="medCircle"/>
                  <dgm:constr type="t" for="ch" forName="txLvl1" refType="t" refFor="ch" refForName="medCircle"/>
                  <dgm:constr type="l" for="ch" forName="lin" refType="ctrX" refFor="ch" refForName="medCircle"/>
                  <dgm:constr type="r" for="ch" forName="lin" refType="w"/>
                  <dgm:constr type="t" for="ch" forName="lin" refType="h" fact="0.222"/>
                  <dgm:constr type="h" for="ch" forName="lin" refType="h" fact="0.68"/>
                </dgm:constrLst>
              </dgm:if>
              <dgm:else name="Name6">
                <dgm:constrLst>
                  <dgm:constr type="r" for="ch" forName="bigCircle" refType="w"/>
                  <dgm:constr type="w" for="ch" forName="bigCircle" refType="h" refFor="ch" refForName="bigCircle"/>
                  <dgm:constr type="t" for="ch" forName="bigCircle"/>
                  <dgm:constr type="h" for="ch" forName="bigCircle" refType="h"/>
                  <dgm:constr type="r" for="ch" forName="medCircle" refType="w" fact="0.957"/>
                  <dgm:constr type="w" for="ch" forName="medCircle" refType="h" refFor="ch" refForName="medCircle"/>
                  <dgm:constr type="t" for="ch" forName="medCircle" refType="h" fact="0.042"/>
                  <dgm:constr type="h" for="ch" forName="medCircle" refType="h" fact="0.18"/>
                  <dgm:constr type="l" for="ch" forName="txLvl1"/>
                  <dgm:constr type="r" for="ch" forName="txLvl1" refType="ctrX" refFor="ch" refForName="medCircle"/>
                  <dgm:constr type="h" for="ch" forName="txLvl1" refType="h" refFor="ch" refForName="medCircle"/>
                  <dgm:constr type="t" for="ch" forName="txLvl1" refType="t" refFor="ch" refForName="medCircle"/>
                  <dgm:constr type="l" for="ch" forName="lin"/>
                  <dgm:constr type="r" for="ch" forName="lin" refType="ctrX" refFor="ch" refForName="medCircle"/>
                  <dgm:constr type="t" for="ch" forName="lin" refType="h" fact="0.222"/>
                  <dgm:constr type="h" for="ch" forName="lin" refType="h" fact="0.68"/>
                </dgm:constrLst>
              </dgm:else>
            </dgm:choose>
            <dgm:layoutNode name="bigCircle" styleLbl="vennNode1">
              <dgm:alg type="sp"/>
              <dgm:shape xmlns:r="http://schemas.openxmlformats.org/officeDocument/2006/relationships" type="ellipse" r:blip="">
                <dgm:adjLst/>
              </dgm:shape>
              <dgm:presOf/>
              <dgm:constrLst>
                <dgm:constr type="w" refType="h"/>
              </dgm:constrLst>
            </dgm:layoutNode>
            <dgm:layoutNode name="medCircle" styleLbl="vennNode1">
              <dgm:alg type="sp"/>
              <dgm:shape xmlns:r="http://schemas.openxmlformats.org/officeDocument/2006/relationships" type="ellipse" r:blip="">
                <dgm:adjLst/>
              </dgm:shape>
              <dgm:presOf/>
              <dgm:constrLst>
                <dgm:constr type="w" refType="h"/>
              </dgm:constrLst>
            </dgm:layoutNode>
            <dgm:layoutNode name="txLvl1" styleLbl="revTx">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name="lin">
              <dgm:choose name="Name10">
                <dgm:if name="Name11" func="var" arg="dir" op="equ" val="norm">
                  <dgm:alg type="lin">
                    <dgm:param type="linDir" val="fromT"/>
                    <dgm:param type="vertAlign" val="t"/>
                    <dgm:param type="nodeHorzAlign" val="l"/>
                  </dgm:alg>
                </dgm:if>
                <dgm:else name="Name12">
                  <dgm:alg type="lin">
                    <dgm:param type="linDir" val="fromT"/>
                    <dgm:param type="vertAlign" val="t"/>
                    <dgm:param type="nodeHorzAlign" val="r"/>
                  </dgm:alg>
                </dgm:else>
              </dgm:choose>
              <dgm:shape xmlns:r="http://schemas.openxmlformats.org/officeDocument/2006/relationships" r:blip="">
                <dgm:adjLst/>
              </dgm:shape>
              <dgm:presOf/>
              <dgm:constrLst>
                <dgm:constr type="userF"/>
                <dgm:constr type="primFontSz" for="ch" forName="txLvl2" refType="userF"/>
                <dgm:constr type="w" for="ch" forName="txLvl2" refType="w"/>
                <dgm:constr type="h" for="ch" forName="txLvl2" refType="primFontSz" refFor="ch" refForName="txLvl2" fact="0.39"/>
                <dgm:constr type="w" for="ch" forName="txLvl3" refType="w"/>
                <dgm:constr type="h" for="ch" forName="txLvl3" refType="primFontSz" refFor="ch" refForName="txLvl2" fact="0.39"/>
                <dgm:constr type="h" for="ch" forName="smCircle" refType="primFontSz" refFor="ch" refForName="txLvl2" fact="0.14"/>
                <dgm:constr type="h" for="ch" forName="indentDot1" refType="primFontSz" refFor="ch" refForName="txLvl2" fact="0.14"/>
                <dgm:constr type="h" for="ch" forName="indentDot2" refType="primFontSz" refFor="ch" refForName="txLvl2" fact="0.14"/>
                <dgm:constr type="h" for="ch" forName="indentDot3" refType="primFontSz" refFor="ch" refForName="txLvl2" fact="0.14"/>
                <dgm:constr type="w" for="ch" forName="indentDot1" refType="w"/>
                <dgm:constr type="w" for="ch" forName="indentDot2" refType="w"/>
                <dgm:constr type="w" for="ch" forName="indentDot3" refType="w"/>
                <dgm:constr type="userI" for="ch" forName="txLvl3" refType="primFontSz" refFor="ch" refForName="txLvl2" fact="0.14"/>
                <dgm:constr type="userI" for="ch" forName="indentDot1" refType="primFontSz" refFor="ch" refForName="txLvl2" fact="0.14"/>
                <dgm:constr type="userI" for="ch" forName="indentDot2" refType="primFontSz" refFor="ch" refForName="txLvl2" fact="0.14"/>
                <dgm:constr type="userI" for="ch" forName="indentDot3" refType="primFontSz" refFor="ch" refForName="txLvl2" fact="0.14"/>
              </dgm:constrLst>
              <dgm:ruleLst>
                <dgm:rule type="primFontSz" for="ch" forName="txLvl2" val="5" fact="NaN" max="NaN"/>
              </dgm:ruleLst>
              <dgm:forEach name="Name13" axis="ch" ptType="node">
                <dgm:layoutNode name="txLvl2" styleLbl="revTx">
                  <dgm:choose name="Name14">
                    <dgm:if name="Name15" func="var" arg="dir" op="equ" val="norm">
                      <dgm:alg type="tx">
                        <dgm:param type="parTxLTRAlign" val="l"/>
                        <dgm:param type="parTxRTLAlign" val="l"/>
                      </dgm:alg>
                    </dgm:if>
                    <dgm:else name="Name16">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h" val="INF" fact="NaN" max="NaN"/>
                  </dgm:ruleLst>
                </dgm:layoutNode>
                <dgm:forEach name="Name17" axis="ch" ptType="node" cnt="1">
                  <dgm:layoutNode name="indentDot1">
                    <dgm:alg type="composite"/>
                    <dgm:shape xmlns:r="http://schemas.openxmlformats.org/officeDocument/2006/relationships" r:blip="">
                      <dgm:adjLst/>
                    </dgm:shape>
                    <dgm:presOf/>
                    <dgm:choose name="Name18">
                      <dgm:if name="Name19" func="var" arg="dir" op="equ" val="norm">
                        <dgm:constrLst>
                          <dgm:constr type="userI"/>
                          <dgm:constr type="w" for="ch" forName="gap1" refType="userI" fact="3"/>
                          <dgm:constr type="w" for="ch" forName="smCircle1" refType="h"/>
                          <dgm:constr type="l" for="ch" forName="smCircle1" refType="r" refFor="ch" refForName="gap1"/>
                        </dgm:constrLst>
                      </dgm:if>
                      <dgm:else name="Name20">
                        <dgm:constrLst>
                          <dgm:constr type="userI"/>
                          <dgm:constr type="w" for="ch" forName="gap1" refType="userI" fact="3"/>
                          <dgm:constr type="w" for="ch" forName="smCircle1" refType="h"/>
                          <dgm:constr type="r" for="ch" forName="smCircle1" refType="l" refFor="ch" refForName="gap1"/>
                        </dgm:constrLst>
                      </dgm:else>
                    </dgm:choose>
                    <dgm:layoutNode name="gap1">
                      <dgm:alg type="sp"/>
                      <dgm:shape xmlns:r="http://schemas.openxmlformats.org/officeDocument/2006/relationships" type="rect" r:blip="" hideGeom="1">
                        <dgm:adjLst/>
                      </dgm:shape>
                      <dgm:presOf/>
                    </dgm:layoutNode>
                    <dgm:layoutNode name="smCircle1" styleLbl="vennNode1">
                      <dgm:alg type="sp"/>
                      <dgm:shape xmlns:r="http://schemas.openxmlformats.org/officeDocument/2006/relationships" type="ellipse" r:blip="">
                        <dgm:adjLst/>
                      </dgm:shape>
                      <dgm:presOf/>
                      <dgm:constrLst>
                        <dgm:constr type="w" refType="h"/>
                      </dgm:constrLst>
                    </dgm:layoutNode>
                  </dgm:layoutNode>
                </dgm:forEach>
                <dgm:forEach name="Name21" axis="ch" ptType="node">
                  <dgm:layoutNode name="txLvl3" styleLbl="revTx">
                    <dgm:varLst>
                      <dgm:bulletEnabled val="1"/>
                    </dgm:varLst>
                    <dgm:choose name="Name22">
                      <dgm:if name="Name23" func="var" arg="dir" op="equ" val="norm">
                        <dgm:alg type="tx">
                          <dgm:param type="parTxLTRAlign" val="l"/>
                          <dgm:param type="parTxRTLAlign" val="l"/>
                          <dgm:param type="shpTxLTRAlignCh" val="l"/>
                          <dgm:param type="shpTxRTLAlignCh" val="l"/>
                        </dgm:alg>
                      </dgm:if>
                      <dgm:else name="Name24">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hoose name="Name25">
                      <dgm:if name="Name26" func="var" arg="dir" op="equ" val="norm">
                        <dgm:constrLst>
                          <dgm:constr type="userI"/>
                          <dgm:constr type="lMarg" refType="userI" fact="8.504"/>
                          <dgm:constr type="rMarg"/>
                          <dgm:constr type="tMarg" refType="primFontSz" fact="0.1"/>
                          <dgm:constr type="bMarg" refType="primFontSz" fact="0.1"/>
                        </dgm:constrLst>
                      </dgm:if>
                      <dgm:else name="Name27">
                        <dgm:constrLst>
                          <dgm:constr type="userI"/>
                          <dgm:constr type="lMarg"/>
                          <dgm:constr type="rMarg" refType="userI" fact="8.504"/>
                          <dgm:constr type="tMarg" refType="primFontSz" fact="0.1"/>
                          <dgm:constr type="bMarg" refType="primFontSz" fact="0.1"/>
                        </dgm:constrLst>
                      </dgm:else>
                    </dgm:choose>
                    <dgm:ruleLst>
                      <dgm:rule type="h" val="INF" fact="NaN" max="NaN"/>
                    </dgm:ruleLst>
                  </dgm:layoutNode>
                  <dgm:forEach name="Name28" axis="followSib" ptType="sibTrans" cnt="1">
                    <dgm:layoutNode name="indentDot2">
                      <dgm:alg type="composite"/>
                      <dgm:shape xmlns:r="http://schemas.openxmlformats.org/officeDocument/2006/relationships" r:blip="">
                        <dgm:adjLst/>
                      </dgm:shape>
                      <dgm:presOf/>
                      <dgm:choose name="Name29">
                        <dgm:if name="Name30" func="var" arg="dir" op="equ" val="norm">
                          <dgm:constrLst>
                            <dgm:constr type="userI"/>
                            <dgm:constr type="w" for="ch" forName="gap2" refType="userI" fact="3"/>
                            <dgm:constr type="w" for="ch" forName="smCircle2" refType="h"/>
                            <dgm:constr type="l" for="ch" forName="smCircle2" refType="r" refFor="ch" refForName="gap2"/>
                          </dgm:constrLst>
                        </dgm:if>
                        <dgm:else name="Name31">
                          <dgm:constrLst>
                            <dgm:constr type="userI"/>
                            <dgm:constr type="w" for="ch" forName="gap2" refType="userI" fact="3"/>
                            <dgm:constr type="w" for="ch" forName="smCircle2" refType="h"/>
                            <dgm:constr type="r" for="ch" forName="smCircle2" refType="l" refFor="ch" refForName="gap2"/>
                          </dgm:constrLst>
                        </dgm:else>
                      </dgm:choose>
                      <dgm:layoutNode name="gap2">
                        <dgm:alg type="sp"/>
                        <dgm:shape xmlns:r="http://schemas.openxmlformats.org/officeDocument/2006/relationships" type="rect" r:blip="" hideGeom="1">
                          <dgm:adjLst/>
                        </dgm:shape>
                        <dgm:presOf/>
                      </dgm:layoutNode>
                      <dgm:layoutNode name="smCircle2" styleLbl="vennNode1">
                        <dgm:alg type="sp"/>
                        <dgm:shape xmlns:r="http://schemas.openxmlformats.org/officeDocument/2006/relationships" type="ellipse" r:blip="">
                          <dgm:adjLst/>
                        </dgm:shape>
                        <dgm:presOf/>
                        <dgm:constrLst>
                          <dgm:constr type="w" refType="h"/>
                        </dgm:constrLst>
                      </dgm:layoutNode>
                    </dgm:layoutNode>
                  </dgm:forEach>
                </dgm:forEach>
                <dgm:choose name="Name32">
                  <dgm:if name="Name33" axis="ch" ptType="node" func="cnt" op="gte" val="1">
                    <dgm:forEach name="Name34" axis="followSib" ptType="sibTrans" cnt="1">
                      <dgm:layoutNode name="indentDot3">
                        <dgm:alg type="composite"/>
                        <dgm:shape xmlns:r="http://schemas.openxmlformats.org/officeDocument/2006/relationships" r:blip="">
                          <dgm:adjLst/>
                        </dgm:shape>
                        <dgm:presOf/>
                        <dgm:choose name="Name35">
                          <dgm:if name="Name36" func="var" arg="dir" op="equ" val="norm">
                            <dgm:constrLst>
                              <dgm:constr type="userI"/>
                              <dgm:constr type="w" for="ch" forName="gap3" refType="userI" fact="3"/>
                              <dgm:constr type="w" for="ch" forName="smCircle3" refType="h"/>
                              <dgm:constr type="l" for="ch" forName="smCircle3" refType="r" refFor="ch" refForName="gap3"/>
                            </dgm:constrLst>
                          </dgm:if>
                          <dgm:else name="Name37">
                            <dgm:constrLst>
                              <dgm:constr type="userI"/>
                              <dgm:constr type="w" for="ch" forName="gap3" refType="userI" fact="3"/>
                              <dgm:constr type="w" for="ch" forName="smCircle3" refType="h"/>
                              <dgm:constr type="r" for="ch" forName="smCircle3" refType="l" refFor="ch" refForName="gap3"/>
                            </dgm:constrLst>
                          </dgm:else>
                        </dgm:choose>
                        <dgm:layoutNode name="gap3">
                          <dgm:alg type="sp"/>
                          <dgm:shape xmlns:r="http://schemas.openxmlformats.org/officeDocument/2006/relationships" type="rect" r:blip="" hideGeom="1">
                            <dgm:adjLst/>
                          </dgm:shape>
                          <dgm:presOf/>
                        </dgm:layoutNode>
                        <dgm:layoutNode name="smCircle3" styleLbl="vennNode1">
                          <dgm:alg type="sp"/>
                          <dgm:shape xmlns:r="http://schemas.openxmlformats.org/officeDocument/2006/relationships" type="ellipse" r:blip="">
                            <dgm:adjLst/>
                          </dgm:shape>
                          <dgm:presOf/>
                          <dgm:constrLst>
                            <dgm:constr type="w" refType="h"/>
                          </dgm:constrLst>
                        </dgm:layoutNode>
                      </dgm:layoutNode>
                    </dgm:forEach>
                  </dgm:if>
                  <dgm:else name="Name38">
                    <dgm:forEach name="Name39" axis="followSib" ptType="sibTrans" cnt="1">
                      <dgm:layoutNode name="smCircle" styleLbl="vennNode1">
                        <dgm:alg type="sp"/>
                        <dgm:shape xmlns:r="http://schemas.openxmlformats.org/officeDocument/2006/relationships" type="ellipse" r:blip="">
                          <dgm:adjLst/>
                        </dgm:shape>
                        <dgm:presOf/>
                        <dgm:constrLst>
                          <dgm:constr type="w" refType="h"/>
                        </dgm:constrLst>
                      </dgm:layoutNode>
                    </dgm:forEach>
                  </dgm:else>
                </dgm:choose>
              </dgm:forEach>
            </dgm:layoutNode>
          </dgm:layoutNode>
          <dgm:choose name="Name40">
            <dgm:if name="Name41" axis="followSib ch" ptType="node node" cnt="1 0" func="cnt" op="gte" val="1">
              <dgm:layoutNode name="overlap">
                <dgm:alg type="sp"/>
                <dgm:shape xmlns:r="http://schemas.openxmlformats.org/officeDocument/2006/relationships" r:blip="">
                  <dgm:adjLst/>
                </dgm:shape>
                <dgm:presOf/>
              </dgm:layoutNode>
            </dgm:if>
            <dgm:else name="Name42"/>
          </dgm:choose>
        </dgm:if>
        <dgm:else name="Name43">
          <dgm:layoutNode name="noChildren">
            <dgm:alg type="composite"/>
            <dgm:choose name="Name44">
              <dgm:if name="Name45" func="var" arg="dir" op="equ" val="norm">
                <dgm:constrLst>
                  <dgm:constr type="l" for="ch" forName="gap"/>
                  <dgm:constr type="w" for="ch" forName="gap" refType="w" fact="0.043"/>
                  <dgm:constr type="h" for="ch" forName="gap" refType="h"/>
                  <dgm:constr type="t" for="ch" forName="gap"/>
                  <dgm:constr type="l" for="ch" forName="medCircle2" refType="r" refFor="ch" refForName="gap"/>
                  <dgm:constr type="w" for="ch" forName="medCircle2" refType="h" refFor="ch" refForName="medCircle2"/>
                  <dgm:constr type="t" for="ch" forName="medCircle2"/>
                  <dgm:constr type="h" for="ch" forName="medCircle2" refType="h"/>
                  <dgm:constr type="l" for="ch" forName="txLvlOnly1" refType="ctrX" refFor="ch" refForName="medCircle2"/>
                  <dgm:constr type="r" for="ch" forName="txLvlOnly1" refType="w"/>
                  <dgm:constr type="h" for="ch" forName="txLvlOnly1" refType="h"/>
                  <dgm:constr type="t" for="ch" forName="txLvlOnly1"/>
                </dgm:constrLst>
              </dgm:if>
              <dgm:else name="Name46">
                <dgm:constrLst>
                  <dgm:constr type="r" for="ch" forName="gap" refType="w"/>
                  <dgm:constr type="w" for="ch" forName="gap" refType="w" fact="0.043"/>
                  <dgm:constr type="h" for="ch" forName="gap" refType="h"/>
                  <dgm:constr type="t" for="ch" forName="gap"/>
                  <dgm:constr type="r" for="ch" forName="medCircle2" refType="l" refFor="ch" refForName="gap"/>
                  <dgm:constr type="w" for="ch" forName="medCircle2" refType="h" refFor="ch" refForName="medCircle2"/>
                  <dgm:constr type="t" for="ch" forName="medCircle2"/>
                  <dgm:constr type="h" for="ch" forName="medCircle2" refType="h"/>
                  <dgm:constr type="l" for="ch" forName="txLvlOnly1"/>
                  <dgm:constr type="r" for="ch" forName="txLvlOnly1" refType="ctrX" refFor="ch" refForName="medCircle2"/>
                  <dgm:constr type="h" for="ch" forName="txLvlOnly1" refType="h"/>
                  <dgm:constr type="t" for="ch" forName="txLvlOnly1"/>
                </dgm:constrLst>
              </dgm:else>
            </dgm:choose>
            <dgm:layoutNode name="gap">
              <dgm:alg type="sp"/>
              <dgm:shape xmlns:r="http://schemas.openxmlformats.org/officeDocument/2006/relationships" r:blip="">
                <dgm:adjLst/>
              </dgm:shape>
              <dgm:presOf/>
            </dgm:layoutNode>
            <dgm:layoutNode name="medCircle2" styleLbl="vennNode1">
              <dgm:alg type="sp"/>
              <dgm:shape xmlns:r="http://schemas.openxmlformats.org/officeDocument/2006/relationships" type="ellipse" r:blip="">
                <dgm:adjLst/>
              </dgm:shape>
              <dgm:presOf/>
              <dgm:constrLst>
                <dgm:constr type="w" refType="h"/>
              </dgm:constrLst>
            </dgm:layoutNode>
            <dgm:layoutNode name="txLvlOnly1" styleLbl="revTx">
              <dgm:choose name="Name47">
                <dgm:if name="Name48" func="var" arg="dir" op="equ" val="norm">
                  <dgm:alg type="tx">
                    <dgm:param type="parTxLTRAlign" val="l"/>
                    <dgm:param type="parTxRTLAlign" val="l"/>
                  </dgm:alg>
                </dgm:if>
                <dgm:else name="Name4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C2390A42-8CAD-454E-B3A7-3FBD5CD1C0F4}" type="datetimeFigureOut">
              <a:rPr lang="en-IN" smtClean="0"/>
              <a:t>01-07-2026</a:t>
            </a:fld>
            <a:endParaRPr lang="en-IN"/>
          </a:p>
        </p:txBody>
      </p:sp>
      <p:sp>
        <p:nvSpPr>
          <p:cNvPr id="4" name="Slide Image Placeholder 3"/>
          <p:cNvSpPr>
            <a:spLocks noGrp="1" noRot="1" noChangeAspect="1"/>
          </p:cNvSpPr>
          <p:nvPr>
            <p:ph type="sldImg" idx="2"/>
          </p:nvPr>
        </p:nvSpPr>
        <p:spPr>
          <a:xfrm>
            <a:off x="3703638" y="857250"/>
            <a:ext cx="1736725" cy="2314575"/>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7B3575F1-4D55-4208-8243-ADC6A32ABB54}" type="slidenum">
              <a:rPr lang="en-IN" smtClean="0"/>
              <a:t>‹#›</a:t>
            </a:fld>
            <a:endParaRPr lang="en-IN"/>
          </a:p>
        </p:txBody>
      </p:sp>
    </p:spTree>
    <p:extLst>
      <p:ext uri="{BB962C8B-B14F-4D97-AF65-F5344CB8AC3E}">
        <p14:creationId xmlns:p14="http://schemas.microsoft.com/office/powerpoint/2010/main" val="3674201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1" i="1" kern="1200" dirty="0">
                <a:solidFill>
                  <a:schemeClr val="tx1"/>
                </a:solidFill>
                <a:effectLst/>
                <a:latin typeface="+mn-lt"/>
                <a:ea typeface="+mn-ea"/>
                <a:cs typeface="+mn-cs"/>
              </a:rPr>
              <a:t>Background</a:t>
            </a:r>
            <a:endParaRPr lang="en-IN" sz="1200" kern="1200" dirty="0">
              <a:solidFill>
                <a:schemeClr val="tx1"/>
              </a:solidFill>
              <a:effectLst/>
              <a:latin typeface="+mn-lt"/>
              <a:ea typeface="+mn-ea"/>
              <a:cs typeface="+mn-cs"/>
            </a:endParaRPr>
          </a:p>
          <a:p>
            <a:pPr algn="just"/>
            <a:r>
              <a:rPr lang="en-US" sz="1200" kern="1200" dirty="0">
                <a:solidFill>
                  <a:schemeClr val="tx1"/>
                </a:solidFill>
                <a:effectLst/>
                <a:latin typeface="+mn-lt"/>
                <a:ea typeface="+mn-ea"/>
                <a:cs typeface="+mn-cs"/>
              </a:rPr>
              <a:t>The 2021 population census of the UK of 67 million people found that the largest ethnic group was Caucasian (85.4%), which is followed by Asian British or Asian (7.8%), Black (3.5%), mixed race (2.3%) and others (1%) (Fluck et al., 2023). The Sentinel Stroke National Audit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(SSNAP) data has presented that amongst all the patients who were admitted with acute stroke in Wales, England and Northern Ireland in 2015-2016 and 2016-2017, there were 5.6% ethnic minorities, 88.4% Caucasian and 6.1% unknown. The NHS Long Term Plan is highly committed towards saving 150,000 lives from cardiovascular disease over the upcoming decade and improving the quality of healthcare available for patients who have a stroke. In the UK, there is an increasing number of people with backgrounds from ethnic minorities. </a:t>
            </a:r>
            <a:endParaRPr lang="en-IN" sz="1200" kern="1200" dirty="0">
              <a:solidFill>
                <a:schemeClr val="tx1"/>
              </a:solidFill>
              <a:effectLst/>
              <a:latin typeface="+mn-lt"/>
              <a:ea typeface="+mn-ea"/>
              <a:cs typeface="+mn-cs"/>
            </a:endParaRPr>
          </a:p>
          <a:p>
            <a:pPr algn="just"/>
            <a:r>
              <a:rPr lang="en-US" sz="1200" kern="1200" dirty="0">
                <a:solidFill>
                  <a:schemeClr val="tx1"/>
                </a:solidFill>
                <a:effectLst/>
                <a:latin typeface="+mn-lt"/>
                <a:ea typeface="+mn-ea"/>
                <a:cs typeface="+mn-cs"/>
              </a:rPr>
              <a:t>Various non-digital public health interventions are available, such as community health workers, pharmacist-led counselling and educational workshops and digital interventions such as SMS reminders, medication reminder applications and telehealth follow-ups. Mobile health interventions (mHealth) are highly deployed to bridge the equity gaps, support early system recognition and improve medication adherence. Such interventions have the capacity to improve access to care through the linguistic exercise tools, tailored rehabilitation applications and wearable sensors that monitor the post-stroke recovery as well as factors of cardiovascular risk. </a:t>
            </a:r>
            <a:endParaRPr lang="en-IN" sz="1200" kern="1200" dirty="0">
              <a:solidFill>
                <a:schemeClr val="tx1"/>
              </a:solidFill>
              <a:effectLst/>
              <a:latin typeface="+mn-lt"/>
              <a:ea typeface="+mn-ea"/>
              <a:cs typeface="+mn-cs"/>
            </a:endParaRPr>
          </a:p>
          <a:p>
            <a:pPr algn="just"/>
            <a:r>
              <a:rPr lang="en-US" sz="1200" b="1" i="1" kern="1200" dirty="0">
                <a:solidFill>
                  <a:schemeClr val="tx1"/>
                </a:solidFill>
                <a:effectLst/>
                <a:latin typeface="+mn-lt"/>
                <a:ea typeface="+mn-ea"/>
                <a:cs typeface="+mn-cs"/>
              </a:rPr>
              <a:t>Health promotion values and principles </a:t>
            </a:r>
            <a:endParaRPr lang="en-IN" sz="1200" kern="1200" dirty="0">
              <a:solidFill>
                <a:schemeClr val="tx1"/>
              </a:solidFill>
              <a:effectLst/>
              <a:latin typeface="+mn-lt"/>
              <a:ea typeface="+mn-ea"/>
              <a:cs typeface="+mn-cs"/>
            </a:endParaRPr>
          </a:p>
          <a:p>
            <a:pPr algn="just"/>
            <a:r>
              <a:rPr lang="en-US" sz="1200" kern="1200" dirty="0">
                <a:solidFill>
                  <a:schemeClr val="tx1"/>
                </a:solidFill>
                <a:effectLst/>
                <a:latin typeface="+mn-lt"/>
                <a:ea typeface="+mn-ea"/>
                <a:cs typeface="+mn-cs"/>
              </a:rPr>
              <a:t>Health is viewed as the resource of everyday life, which is not the objective of living. It is the positive concept that mainly focuses on personal and social resources and physical abilities. Health promotions involve the procedure of allowing communities and individuals to improve their control over and improve their health.</a:t>
            </a:r>
            <a:endParaRPr lang="en-IN" sz="1200" kern="1200" dirty="0">
              <a:solidFill>
                <a:schemeClr val="tx1"/>
              </a:solidFill>
              <a:effectLst/>
              <a:latin typeface="+mn-lt"/>
              <a:ea typeface="+mn-ea"/>
              <a:cs typeface="+mn-cs"/>
            </a:endParaRPr>
          </a:p>
          <a:p>
            <a:pPr algn="just"/>
            <a:r>
              <a:rPr lang="en-US" sz="1200" kern="1200" dirty="0">
                <a:solidFill>
                  <a:schemeClr val="tx1"/>
                </a:solidFill>
                <a:effectLst/>
                <a:latin typeface="+mn-lt"/>
                <a:ea typeface="+mn-ea"/>
                <a:cs typeface="+mn-cs"/>
              </a:rPr>
              <a:t>Value: Culturally adapted applications enhance the self-efficacy of health, which improves empowerment. These apps also close the digital divide by targeting the structural aspects of health, like lack of representation and stigma, which boosts accessible and safe spaces for </a:t>
            </a:r>
            <a:r>
              <a:rPr lang="en-US" sz="1200" kern="1200" dirty="0" err="1">
                <a:solidFill>
                  <a:schemeClr val="tx1"/>
                </a:solidFill>
                <a:effectLst/>
                <a:latin typeface="+mn-lt"/>
                <a:ea typeface="+mn-ea"/>
                <a:cs typeface="+mn-cs"/>
              </a:rPr>
              <a:t>marginalised</a:t>
            </a:r>
            <a:r>
              <a:rPr lang="en-US" sz="1200" kern="1200" dirty="0">
                <a:solidFill>
                  <a:schemeClr val="tx1"/>
                </a:solidFill>
                <a:effectLst/>
                <a:latin typeface="+mn-lt"/>
                <a:ea typeface="+mn-ea"/>
                <a:cs typeface="+mn-cs"/>
              </a:rPr>
              <a:t> communities. Internet-enabled mobile applications also allow for active participation of the patients in decision-making, which affects health information, health status, connecting people and information using multiple digital devices to allow for person-to-person communication, and participation in support groups (Qureshi, 2016). Such interventions dismantle the traditional power imbalances and foster true health equity. </a:t>
            </a:r>
            <a:endParaRPr lang="en-IN" sz="1200" kern="1200" dirty="0">
              <a:solidFill>
                <a:schemeClr val="tx1"/>
              </a:solidFill>
              <a:effectLst/>
              <a:latin typeface="+mn-lt"/>
              <a:ea typeface="+mn-ea"/>
              <a:cs typeface="+mn-cs"/>
            </a:endParaRPr>
          </a:p>
          <a:p>
            <a:pPr algn="just"/>
            <a:r>
              <a:rPr lang="en-US" sz="1200" kern="1200" dirty="0">
                <a:solidFill>
                  <a:schemeClr val="tx1"/>
                </a:solidFill>
                <a:effectLst/>
                <a:latin typeface="+mn-lt"/>
                <a:ea typeface="+mn-ea"/>
                <a:cs typeface="+mn-cs"/>
              </a:rPr>
              <a:t>Principles: The culturally adapted applications foster literacy by offering the information in different languages and considering the cultural beliefs. It also empowers stroke survivors as well as their families to manage the medications more effectively while decreasing health inequalities. It educates users to have access to their health risks through risk self-assessments (Liu et al., 2024). Culturally adapted healthcare mobile applications are extremely effective in improving the cultural sensitivity, rehabilitation outcomes and health literacy among the stroke patients. These applications help to match community norms, language and dietary preferences, which makes post-stroke education, physical therapy and diet management more relevant and accessible for the patients.  Messaging through mHealth, including healthy living challenges, medication reminders and phone links, motivates the participants to engage in the specific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pPr algn="just"/>
            <a:r>
              <a:rPr lang="en-US" sz="1200" b="1" i="1" kern="1200" dirty="0" err="1">
                <a:solidFill>
                  <a:schemeClr val="tx1"/>
                </a:solidFill>
                <a:effectLst/>
                <a:latin typeface="+mn-lt"/>
                <a:ea typeface="+mn-ea"/>
                <a:cs typeface="+mn-cs"/>
              </a:rPr>
              <a:t>Behavioural</a:t>
            </a:r>
            <a:r>
              <a:rPr lang="en-US" sz="1200" b="1" i="1" kern="1200" dirty="0">
                <a:solidFill>
                  <a:schemeClr val="tx1"/>
                </a:solidFill>
                <a:effectLst/>
                <a:latin typeface="+mn-lt"/>
                <a:ea typeface="+mn-ea"/>
                <a:cs typeface="+mn-cs"/>
              </a:rPr>
              <a:t> change theory </a:t>
            </a:r>
            <a:endParaRPr lang="en-IN" sz="1200" kern="1200" dirty="0">
              <a:solidFill>
                <a:schemeClr val="tx1"/>
              </a:solidFill>
              <a:effectLst/>
              <a:latin typeface="+mn-lt"/>
              <a:ea typeface="+mn-ea"/>
              <a:cs typeface="+mn-cs"/>
            </a:endParaRPr>
          </a:p>
          <a:p>
            <a:pPr algn="just"/>
            <a:r>
              <a:rPr lang="en-IN" sz="1200" kern="1200" dirty="0">
                <a:solidFill>
                  <a:schemeClr val="tx1"/>
                </a:solidFill>
                <a:effectLst/>
                <a:latin typeface="+mn-lt"/>
                <a:ea typeface="+mn-ea"/>
                <a:cs typeface="+mn-cs"/>
              </a:rPr>
              <a:t>Medications that target the stroke risk factors have presented good efficiency, yet proper adherences sub optimal. Implementation and intervention effectiveness can be improved by taking into consideration the theory and evidence-based approach to drive development (Crayton et al., 2018). </a:t>
            </a:r>
            <a:r>
              <a:rPr lang="en-US" sz="1200" kern="1200" dirty="0">
                <a:solidFill>
                  <a:schemeClr val="tx1"/>
                </a:solidFill>
                <a:effectLst/>
                <a:latin typeface="+mn-lt"/>
                <a:ea typeface="+mn-ea"/>
                <a:cs typeface="+mn-cs"/>
              </a:rPr>
              <a:t>A lack of underlying theory may lead to the ineffectiveness of sustaining or eliciting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change in several existing interventions, targeting medication adherence in the case of a stroke. Authority-based application has the capacity to reduce stress and sustain health promotion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change; however, the effectiveness of the application can be limited. mHealth applications are highly effective digital technologies for stroke survivors. Such applications have a convenient feature that allows the medication lists to include the indications so that the patients obtain knowledge and make associations with each of the medications. Educating stroke patients regarding their medication is vital, particularly considering the rigidity of their medication regimen. Several apps for medication adherence are widely available at present, which offer easy access and widespread use of mobile phones. However, such applications are not specific to diseases, like stroke. A theory-based application could be more effective in the case of stroke-</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apps. </a:t>
            </a:r>
            <a:endParaRPr lang="en-IN" sz="1200" kern="1200" dirty="0">
              <a:solidFill>
                <a:schemeClr val="tx1"/>
              </a:solidFill>
              <a:effectLst/>
              <a:latin typeface="+mn-lt"/>
              <a:ea typeface="+mn-ea"/>
              <a:cs typeface="+mn-cs"/>
            </a:endParaRPr>
          </a:p>
          <a:p>
            <a:pPr algn="just"/>
            <a:r>
              <a:rPr lang="en-US" sz="1200" b="1" i="1" kern="1200" dirty="0">
                <a:solidFill>
                  <a:schemeClr val="tx1"/>
                </a:solidFill>
                <a:effectLst/>
                <a:latin typeface="+mn-lt"/>
                <a:ea typeface="+mn-ea"/>
                <a:cs typeface="+mn-cs"/>
              </a:rPr>
              <a:t>Expected outcomes </a:t>
            </a:r>
            <a:endParaRPr lang="en-IN" sz="1200" kern="1200" dirty="0">
              <a:solidFill>
                <a:schemeClr val="tx1"/>
              </a:solidFill>
              <a:effectLst/>
              <a:latin typeface="+mn-lt"/>
              <a:ea typeface="+mn-ea"/>
              <a:cs typeface="+mn-cs"/>
            </a:endParaRPr>
          </a:p>
          <a:p>
            <a:pPr algn="just"/>
            <a:r>
              <a:rPr lang="en-US" sz="1200" kern="1200" dirty="0">
                <a:solidFill>
                  <a:schemeClr val="tx1"/>
                </a:solidFill>
                <a:effectLst/>
                <a:latin typeface="+mn-lt"/>
                <a:ea typeface="+mn-ea"/>
                <a:cs typeface="+mn-cs"/>
              </a:rPr>
              <a:t>Evidences present that the digital healthcare interventions can foster continuous assistance, convenience, accessibility, ease of adoption and self-management for stroke survivors beyond the traditional healthcare settings (Cao et al., 2024). However, the efficacy of such interventions may vary on the basis of the user engagement, access to technology and digital literacy. mHealth apps improve patient engagement and health outcomes; their long-term influence on medication adherence remains inconsistent without ongoing communal and professional support. Hence, although the intervention has the capacity to decrease the health inequalities and improve the outcomes among the ethnic groups, its success depends on the accessibility, cultural relevance and sustained user participation. </a:t>
            </a:r>
            <a:endParaRPr lang="en-IN" sz="1200" kern="1200" dirty="0">
              <a:solidFill>
                <a:schemeClr val="tx1"/>
              </a:solidFill>
              <a:effectLst/>
              <a:latin typeface="+mn-lt"/>
              <a:ea typeface="+mn-ea"/>
              <a:cs typeface="+mn-cs"/>
            </a:endParaRPr>
          </a:p>
          <a:p>
            <a:pPr algn="just"/>
            <a:r>
              <a:rPr lang="en-US" sz="1200" b="1" i="1" kern="1200" dirty="0">
                <a:solidFill>
                  <a:schemeClr val="tx1"/>
                </a:solidFill>
                <a:effectLst/>
                <a:latin typeface="+mn-lt"/>
                <a:ea typeface="+mn-ea"/>
                <a:cs typeface="+mn-cs"/>
              </a:rPr>
              <a:t>Conclusion </a:t>
            </a:r>
            <a:endParaRPr lang="en-IN" sz="1200" kern="1200" dirty="0">
              <a:solidFill>
                <a:schemeClr val="tx1"/>
              </a:solidFill>
              <a:effectLst/>
              <a:latin typeface="+mn-lt"/>
              <a:ea typeface="+mn-ea"/>
              <a:cs typeface="+mn-cs"/>
            </a:endParaRPr>
          </a:p>
          <a:p>
            <a:pPr algn="just"/>
            <a:r>
              <a:rPr lang="en-US" sz="1200" kern="1200" dirty="0">
                <a:solidFill>
                  <a:schemeClr val="tx1"/>
                </a:solidFill>
                <a:effectLst/>
                <a:latin typeface="+mn-lt"/>
                <a:ea typeface="+mn-ea"/>
                <a:cs typeface="+mn-cs"/>
              </a:rPr>
              <a:t>The application of HBM also improves the intervention by motivating the positive </a:t>
            </a:r>
            <a:r>
              <a:rPr lang="en-US" sz="1200" kern="1200" dirty="0" err="1">
                <a:solidFill>
                  <a:schemeClr val="tx1"/>
                </a:solidFill>
                <a:effectLst/>
                <a:latin typeface="+mn-lt"/>
                <a:ea typeface="+mn-ea"/>
                <a:cs typeface="+mn-cs"/>
              </a:rPr>
              <a:t>behavioural</a:t>
            </a:r>
            <a:r>
              <a:rPr lang="en-US" sz="1200" kern="1200" dirty="0">
                <a:solidFill>
                  <a:schemeClr val="tx1"/>
                </a:solidFill>
                <a:effectLst/>
                <a:latin typeface="+mn-lt"/>
                <a:ea typeface="+mn-ea"/>
                <a:cs typeface="+mn-cs"/>
              </a:rPr>
              <a:t> transition through improved awareness of the risks associated with the recurrence of stroke, better self-efficacy, and regular reminders of medication. Although challenges associated with digital literacy and technology access are evident, culturally sensitive digital solutions can be helpful in decreasing the present inequalities in healthcare and improving the long-term health outcomes.</a:t>
            </a:r>
            <a:endParaRPr lang="en-IN" sz="1200" kern="1200" dirty="0">
              <a:solidFill>
                <a:schemeClr val="tx1"/>
              </a:solidFill>
              <a:effectLst/>
              <a:latin typeface="+mn-lt"/>
              <a:ea typeface="+mn-ea"/>
              <a:cs typeface="+mn-cs"/>
            </a:endParaRPr>
          </a:p>
          <a:p>
            <a:pPr algn="just"/>
            <a:endParaRPr lang="en-IN" dirty="0"/>
          </a:p>
        </p:txBody>
      </p:sp>
      <p:sp>
        <p:nvSpPr>
          <p:cNvPr id="4" name="Slide Number Placeholder 3"/>
          <p:cNvSpPr>
            <a:spLocks noGrp="1"/>
          </p:cNvSpPr>
          <p:nvPr>
            <p:ph type="sldNum" sz="quarter" idx="5"/>
          </p:nvPr>
        </p:nvSpPr>
        <p:spPr/>
        <p:txBody>
          <a:bodyPr/>
          <a:lstStyle/>
          <a:p>
            <a:fld id="{7B3575F1-4D55-4208-8243-ADC6A32ABB54}" type="slidenum">
              <a:rPr lang="en-IN" smtClean="0"/>
              <a:t>2</a:t>
            </a:fld>
            <a:endParaRPr lang="en-IN"/>
          </a:p>
        </p:txBody>
      </p:sp>
    </p:spTree>
    <p:extLst>
      <p:ext uri="{BB962C8B-B14F-4D97-AF65-F5344CB8AC3E}">
        <p14:creationId xmlns:p14="http://schemas.microsoft.com/office/powerpoint/2010/main" val="814631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6858000" cy="9144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10" name="Rectangle 9"/>
          <p:cNvSpPr/>
          <p:nvPr/>
        </p:nvSpPr>
        <p:spPr>
          <a:xfrm>
            <a:off x="735677" y="1700034"/>
            <a:ext cx="5386648" cy="574393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IN"/>
          </a:p>
        </p:txBody>
      </p:sp>
      <p:sp>
        <p:nvSpPr>
          <p:cNvPr id="11" name="Rectangle 10"/>
          <p:cNvSpPr/>
          <p:nvPr/>
        </p:nvSpPr>
        <p:spPr>
          <a:xfrm>
            <a:off x="816102" y="1847088"/>
            <a:ext cx="5225796" cy="5449824"/>
          </a:xfrm>
          <a:prstGeom prst="rect">
            <a:avLst/>
          </a:prstGeom>
          <a:noFill/>
          <a:ln w="6350" cap="sq" cmpd="sng" algn="ctr">
            <a:solidFill>
              <a:schemeClr val="tx1">
                <a:lumMod val="75000"/>
                <a:lumOff val="25000"/>
              </a:schemeClr>
            </a:solidFill>
            <a:prstDash val="solid"/>
            <a:miter lim="800000"/>
          </a:ln>
          <a:effectLst/>
        </p:spPr>
        <p:txBody>
          <a:bodyPr/>
          <a:lstStyle/>
          <a:p>
            <a:endParaRPr lang="en-IN"/>
          </a:p>
        </p:txBody>
      </p:sp>
      <p:sp>
        <p:nvSpPr>
          <p:cNvPr id="15" name="Rectangle 14"/>
          <p:cNvSpPr/>
          <p:nvPr/>
        </p:nvSpPr>
        <p:spPr>
          <a:xfrm>
            <a:off x="2846070" y="1690307"/>
            <a:ext cx="1165860" cy="85344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grpSp>
        <p:nvGrpSpPr>
          <p:cNvPr id="4" name="Group 3"/>
          <p:cNvGrpSpPr/>
          <p:nvPr/>
        </p:nvGrpSpPr>
        <p:grpSpPr>
          <a:xfrm>
            <a:off x="2914650" y="1690308"/>
            <a:ext cx="1028700" cy="731520"/>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878461" y="2788351"/>
            <a:ext cx="5101080" cy="3454400"/>
          </a:xfrm>
        </p:spPr>
        <p:txBody>
          <a:bodyPr tIns="45720" bIns="45720" anchor="ctr">
            <a:noAutofit/>
          </a:bodyPr>
          <a:lstStyle>
            <a:lvl1pPr algn="ctr">
              <a:lnSpc>
                <a:spcPct val="83000"/>
              </a:lnSpc>
              <a:defRPr lang="en-US" sz="4650" b="0" kern="1200" cap="all" spc="-75"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878681" y="6242749"/>
            <a:ext cx="5102352" cy="670560"/>
          </a:xfrm>
        </p:spPr>
        <p:txBody>
          <a:bodyPr>
            <a:normAutofit/>
          </a:bodyPr>
          <a:lstStyle>
            <a:lvl1pPr marL="0" indent="0" algn="ctr">
              <a:spcBef>
                <a:spcPts val="0"/>
              </a:spcBef>
              <a:buNone/>
              <a:defRPr sz="1050" spc="60" baseline="0">
                <a:solidFill>
                  <a:schemeClr val="tx1"/>
                </a:solidFill>
              </a:defRPr>
            </a:lvl1pPr>
            <a:lvl2pPr marL="342900" indent="0" algn="ctr">
              <a:buNone/>
              <a:defRPr sz="1050"/>
            </a:lvl2pPr>
            <a:lvl3pPr marL="685800" indent="0" algn="ctr">
              <a:buNone/>
              <a:defRPr sz="1050"/>
            </a:lvl3pPr>
            <a:lvl4pPr marL="1028700" indent="0" algn="ctr">
              <a:buNone/>
              <a:defRPr sz="1050"/>
            </a:lvl4pPr>
            <a:lvl5pPr marL="1371600" indent="0" algn="ctr">
              <a:buNone/>
              <a:defRPr sz="1050"/>
            </a:lvl5pPr>
            <a:lvl6pPr marL="1714500" indent="0" algn="ctr">
              <a:buNone/>
              <a:defRPr sz="1050"/>
            </a:lvl6pPr>
            <a:lvl7pPr marL="2057400" indent="0" algn="ctr">
              <a:buNone/>
              <a:defRPr sz="1050"/>
            </a:lvl7pPr>
            <a:lvl8pPr marL="2400300" indent="0" algn="ctr">
              <a:buNone/>
              <a:defRPr sz="1050"/>
            </a:lvl8pPr>
            <a:lvl9pPr marL="2743200" indent="0" algn="ctr">
              <a:buNone/>
              <a:defRPr sz="1050"/>
            </a:lvl9pPr>
          </a:lstStyle>
          <a:p>
            <a:r>
              <a:rPr lang="en-US"/>
              <a:t>Click to edit Master subtitle style</a:t>
            </a:r>
            <a:endParaRPr lang="en-US" dirty="0"/>
          </a:p>
        </p:txBody>
      </p:sp>
      <p:sp>
        <p:nvSpPr>
          <p:cNvPr id="20" name="Date Placeholder 19"/>
          <p:cNvSpPr>
            <a:spLocks noGrp="1"/>
          </p:cNvSpPr>
          <p:nvPr>
            <p:ph type="dt" sz="half" idx="10"/>
          </p:nvPr>
        </p:nvSpPr>
        <p:spPr>
          <a:xfrm>
            <a:off x="2948940" y="1769584"/>
            <a:ext cx="960120" cy="609600"/>
          </a:xfrm>
        </p:spPr>
        <p:txBody>
          <a:bodyPr/>
          <a:lstStyle>
            <a:lvl1pPr algn="ctr">
              <a:defRPr sz="825" spc="0" baseline="0">
                <a:solidFill>
                  <a:schemeClr val="tx1"/>
                </a:solidFill>
                <a:latin typeface="+mn-lt"/>
              </a:defRPr>
            </a:lvl1pPr>
          </a:lstStyle>
          <a:p>
            <a:fld id="{75BFAD31-25CE-4CED-BA3E-0D4337B91933}" type="datetimeFigureOut">
              <a:rPr lang="en-IN" smtClean="0"/>
              <a:t>01-07-2026</a:t>
            </a:fld>
            <a:endParaRPr lang="en-IN"/>
          </a:p>
        </p:txBody>
      </p:sp>
      <p:sp>
        <p:nvSpPr>
          <p:cNvPr id="21" name="Footer Placeholder 20"/>
          <p:cNvSpPr>
            <a:spLocks noGrp="1"/>
          </p:cNvSpPr>
          <p:nvPr>
            <p:ph type="ftr" sz="quarter" idx="11"/>
          </p:nvPr>
        </p:nvSpPr>
        <p:spPr>
          <a:xfrm>
            <a:off x="828702" y="6948080"/>
            <a:ext cx="3321844" cy="304800"/>
          </a:xfrm>
        </p:spPr>
        <p:txBody>
          <a:bodyPr/>
          <a:lstStyle>
            <a:lvl1pPr algn="l">
              <a:defRPr sz="675">
                <a:solidFill>
                  <a:schemeClr val="tx1">
                    <a:lumMod val="75000"/>
                    <a:lumOff val="25000"/>
                  </a:schemeClr>
                </a:solidFill>
              </a:defRPr>
            </a:lvl1pPr>
          </a:lstStyle>
          <a:p>
            <a:endParaRPr lang="en-IN"/>
          </a:p>
        </p:txBody>
      </p:sp>
      <p:sp>
        <p:nvSpPr>
          <p:cNvPr id="22" name="Slide Number Placeholder 21"/>
          <p:cNvSpPr>
            <a:spLocks noGrp="1"/>
          </p:cNvSpPr>
          <p:nvPr>
            <p:ph type="sldNum" sz="quarter" idx="12"/>
          </p:nvPr>
        </p:nvSpPr>
        <p:spPr>
          <a:xfrm>
            <a:off x="4841393" y="6949440"/>
            <a:ext cx="1187933" cy="304800"/>
          </a:xfrm>
        </p:spPr>
        <p:txBody>
          <a:bodyPr/>
          <a:lstStyle>
            <a:lvl1pPr>
              <a:defRPr>
                <a:solidFill>
                  <a:schemeClr val="tx1">
                    <a:lumMod val="75000"/>
                    <a:lumOff val="25000"/>
                  </a:schemeClr>
                </a:solidFill>
              </a:defRPr>
            </a:lvl1pPr>
          </a:lstStyle>
          <a:p>
            <a:fld id="{5A787A89-3687-4021-9C95-B77137465620}" type="slidenum">
              <a:rPr lang="en-IN" smtClean="0"/>
              <a:t>‹#›</a:t>
            </a:fld>
            <a:endParaRPr lang="en-IN"/>
          </a:p>
        </p:txBody>
      </p:sp>
    </p:spTree>
    <p:extLst>
      <p:ext uri="{BB962C8B-B14F-4D97-AF65-F5344CB8AC3E}">
        <p14:creationId xmlns:p14="http://schemas.microsoft.com/office/powerpoint/2010/main" val="779542144"/>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5BFAD31-25CE-4CED-BA3E-0D4337B91933}" type="datetimeFigureOut">
              <a:rPr lang="en-IN" smtClean="0"/>
              <a:t>01-07-2026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A787A89-3687-4021-9C95-B77137465620}" type="slidenum">
              <a:rPr lang="en-IN" smtClean="0"/>
              <a:t>‹#›</a:t>
            </a:fld>
            <a:endParaRPr lang="en-IN"/>
          </a:p>
        </p:txBody>
      </p:sp>
    </p:spTree>
    <p:extLst>
      <p:ext uri="{BB962C8B-B14F-4D97-AF65-F5344CB8AC3E}">
        <p14:creationId xmlns:p14="http://schemas.microsoft.com/office/powerpoint/2010/main" val="7087331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6858000" cy="9144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735677" y="1700034"/>
            <a:ext cx="5386648" cy="574393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816102" y="1847088"/>
            <a:ext cx="5225796" cy="5449824"/>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2846070" y="1690307"/>
            <a:ext cx="1165860" cy="85344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2914650" y="1690308"/>
            <a:ext cx="1028700" cy="731520"/>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879538" y="2792412"/>
            <a:ext cx="5102352" cy="3450336"/>
          </a:xfrm>
        </p:spPr>
        <p:txBody>
          <a:bodyPr anchor="ctr">
            <a:noAutofit/>
          </a:bodyPr>
          <a:lstStyle>
            <a:lvl1pPr algn="ctr">
              <a:lnSpc>
                <a:spcPct val="83000"/>
              </a:lnSpc>
              <a:defRPr lang="en-US" sz="4650" kern="1200" cap="all" spc="-75"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879539" y="6242749"/>
            <a:ext cx="5102352" cy="670560"/>
          </a:xfrm>
        </p:spPr>
        <p:txBody>
          <a:bodyPr anchor="t">
            <a:normAutofit/>
          </a:bodyPr>
          <a:lstStyle>
            <a:lvl1pPr marL="0" indent="0" algn="ctr">
              <a:buNone/>
              <a:defRPr sz="1050">
                <a:solidFill>
                  <a:schemeClr val="tx1"/>
                </a:solidFill>
                <a:effectLst/>
              </a:defRPr>
            </a:lvl1pPr>
            <a:lvl2pPr marL="342900" indent="0">
              <a:buNone/>
              <a:defRPr sz="1050">
                <a:solidFill>
                  <a:schemeClr val="tx1">
                    <a:tint val="75000"/>
                  </a:schemeClr>
                </a:solidFill>
              </a:defRPr>
            </a:lvl2pPr>
            <a:lvl3pPr marL="685800" indent="0">
              <a:buNone/>
              <a:defRPr sz="105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2948940" y="1767840"/>
            <a:ext cx="960120" cy="609600"/>
          </a:xfrm>
        </p:spPr>
        <p:txBody>
          <a:bodyPr/>
          <a:lstStyle>
            <a:lvl1pPr algn="ctr">
              <a:defRPr lang="en-US" sz="825" kern="1200" spc="0" baseline="0">
                <a:solidFill>
                  <a:schemeClr val="tx1"/>
                </a:solidFill>
                <a:latin typeface="+mn-lt"/>
                <a:ea typeface="+mn-ea"/>
                <a:cs typeface="+mn-cs"/>
              </a:defRPr>
            </a:lvl1pPr>
          </a:lstStyle>
          <a:p>
            <a:fld id="{75BFAD31-25CE-4CED-BA3E-0D4337B91933}" type="datetimeFigureOut">
              <a:rPr lang="en-IN" smtClean="0"/>
              <a:t>01-07-2026</a:t>
            </a:fld>
            <a:endParaRPr lang="en-IN"/>
          </a:p>
        </p:txBody>
      </p:sp>
      <p:sp>
        <p:nvSpPr>
          <p:cNvPr id="5" name="Footer Placeholder 4"/>
          <p:cNvSpPr>
            <a:spLocks noGrp="1"/>
          </p:cNvSpPr>
          <p:nvPr>
            <p:ph type="ftr" sz="quarter" idx="11"/>
          </p:nvPr>
        </p:nvSpPr>
        <p:spPr>
          <a:xfrm>
            <a:off x="828509" y="6948080"/>
            <a:ext cx="3322701" cy="304800"/>
          </a:xfrm>
        </p:spPr>
        <p:txBody>
          <a:bodyPr/>
          <a:lstStyle>
            <a:lvl1pPr algn="l">
              <a:defRPr/>
            </a:lvl1pPr>
          </a:lstStyle>
          <a:p>
            <a:endParaRPr lang="en-IN"/>
          </a:p>
        </p:txBody>
      </p:sp>
      <p:sp>
        <p:nvSpPr>
          <p:cNvPr id="6" name="Slide Number Placeholder 5"/>
          <p:cNvSpPr>
            <a:spLocks noGrp="1"/>
          </p:cNvSpPr>
          <p:nvPr>
            <p:ph type="sldNum" sz="quarter" idx="12"/>
          </p:nvPr>
        </p:nvSpPr>
        <p:spPr>
          <a:xfrm>
            <a:off x="4840033" y="6948080"/>
            <a:ext cx="1188149" cy="304800"/>
          </a:xfrm>
        </p:spPr>
        <p:txBody>
          <a:bodyPr/>
          <a:lstStyle/>
          <a:p>
            <a:fld id="{5A787A89-3687-4021-9C95-B77137465620}" type="slidenum">
              <a:rPr lang="en-IN" smtClean="0"/>
              <a:t>‹#›</a:t>
            </a:fld>
            <a:endParaRPr lang="en-IN"/>
          </a:p>
        </p:txBody>
      </p:sp>
    </p:spTree>
    <p:extLst>
      <p:ext uri="{BB962C8B-B14F-4D97-AF65-F5344CB8AC3E}">
        <p14:creationId xmlns:p14="http://schemas.microsoft.com/office/powerpoint/2010/main" val="3717395130"/>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48640" y="2804160"/>
            <a:ext cx="2743200" cy="5242560"/>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566160" y="2804160"/>
            <a:ext cx="2743200" cy="5242560"/>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5BFAD31-25CE-4CED-BA3E-0D4337B91933}" type="datetimeFigureOut">
              <a:rPr lang="en-IN" smtClean="0"/>
              <a:t>01-07-2026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A787A89-3687-4021-9C95-B77137465620}" type="slidenum">
              <a:rPr lang="en-IN" smtClean="0"/>
              <a:t>‹#›</a:t>
            </a:fld>
            <a:endParaRPr lang="en-IN"/>
          </a:p>
        </p:txBody>
      </p:sp>
    </p:spTree>
    <p:extLst>
      <p:ext uri="{BB962C8B-B14F-4D97-AF65-F5344CB8AC3E}">
        <p14:creationId xmlns:p14="http://schemas.microsoft.com/office/powerpoint/2010/main" val="423849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548640" y="2765779"/>
            <a:ext cx="2743200" cy="853440"/>
          </a:xfrm>
        </p:spPr>
        <p:txBody>
          <a:bodyPr anchor="ctr">
            <a:normAutofit/>
          </a:bodyPr>
          <a:lstStyle>
            <a:lvl1pPr marL="0" indent="0" algn="ctr">
              <a:spcBef>
                <a:spcPts val="0"/>
              </a:spcBef>
              <a:buNone/>
              <a:defRPr sz="1425" b="0">
                <a:solidFill>
                  <a:schemeClr val="tx2"/>
                </a:solidFill>
                <a:latin typeface="+mn-lt"/>
              </a:defRPr>
            </a:lvl1pPr>
            <a:lvl2pPr marL="342900" indent="0">
              <a:buNone/>
              <a:defRPr sz="1425"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548640" y="3674531"/>
            <a:ext cx="2743200" cy="4267200"/>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566160" y="2765779"/>
            <a:ext cx="2743200" cy="853440"/>
          </a:xfrm>
        </p:spPr>
        <p:txBody>
          <a:bodyPr anchor="ctr">
            <a:normAutofit/>
          </a:bodyPr>
          <a:lstStyle>
            <a:lvl1pPr marL="0" indent="0" algn="ctr">
              <a:spcBef>
                <a:spcPts val="0"/>
              </a:spcBef>
              <a:buNone/>
              <a:defRPr sz="1425" b="0">
                <a:solidFill>
                  <a:schemeClr val="tx2"/>
                </a:solidFill>
              </a:defRPr>
            </a:lvl1pPr>
            <a:lvl2pPr marL="342900" indent="0">
              <a:buNone/>
              <a:defRPr sz="1425"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566160" y="3675441"/>
            <a:ext cx="2743200" cy="4267200"/>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5BFAD31-25CE-4CED-BA3E-0D4337B91933}" type="datetimeFigureOut">
              <a:rPr lang="en-IN" smtClean="0"/>
              <a:t>01-07-2026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A787A89-3687-4021-9C95-B77137465620}" type="slidenum">
              <a:rPr lang="en-IN" smtClean="0"/>
              <a:t>‹#›</a:t>
            </a:fld>
            <a:endParaRPr lang="en-IN"/>
          </a:p>
        </p:txBody>
      </p:sp>
    </p:spTree>
    <p:extLst>
      <p:ext uri="{BB962C8B-B14F-4D97-AF65-F5344CB8AC3E}">
        <p14:creationId xmlns:p14="http://schemas.microsoft.com/office/powerpoint/2010/main" val="2230267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5BFAD31-25CE-4CED-BA3E-0D4337B91933}" type="datetimeFigureOut">
              <a:rPr lang="en-IN" smtClean="0"/>
              <a:t>01-07-2026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A787A89-3687-4021-9C95-B77137465620}" type="slidenum">
              <a:rPr lang="en-IN" smtClean="0"/>
              <a:t>‹#›</a:t>
            </a:fld>
            <a:endParaRPr lang="en-IN"/>
          </a:p>
        </p:txBody>
      </p:sp>
    </p:spTree>
    <p:extLst>
      <p:ext uri="{BB962C8B-B14F-4D97-AF65-F5344CB8AC3E}">
        <p14:creationId xmlns:p14="http://schemas.microsoft.com/office/powerpoint/2010/main" val="39140679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5BFAD31-25CE-4CED-BA3E-0D4337B91933}" type="datetimeFigureOut">
              <a:rPr lang="en-IN" smtClean="0"/>
              <a:t>01-07-2026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5A787A89-3687-4021-9C95-B77137465620}" type="slidenum">
              <a:rPr lang="en-IN" smtClean="0"/>
              <a:t>‹#›</a:t>
            </a:fld>
            <a:endParaRPr lang="en-IN"/>
          </a:p>
        </p:txBody>
      </p:sp>
    </p:spTree>
    <p:extLst>
      <p:ext uri="{BB962C8B-B14F-4D97-AF65-F5344CB8AC3E}">
        <p14:creationId xmlns:p14="http://schemas.microsoft.com/office/powerpoint/2010/main" val="21061679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138110" y="231648"/>
            <a:ext cx="4798886" cy="868070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5073968" y="231648"/>
            <a:ext cx="1645920" cy="868070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5229225" y="809856"/>
            <a:ext cx="1367314" cy="2194560"/>
          </a:xfrm>
        </p:spPr>
        <p:txBody>
          <a:bodyPr anchor="b">
            <a:normAutofit/>
          </a:bodyPr>
          <a:lstStyle>
            <a:lvl1pPr algn="l" defTabSz="685800" rtl="0" eaLnBrk="1" latinLnBrk="0" hangingPunct="1">
              <a:lnSpc>
                <a:spcPct val="90000"/>
              </a:lnSpc>
              <a:spcBef>
                <a:spcPct val="0"/>
              </a:spcBef>
              <a:buNone/>
              <a:defRPr lang="en-US" sz="1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501732" y="1209524"/>
            <a:ext cx="4071642" cy="6724952"/>
          </a:xfrm>
        </p:spPr>
        <p:txBody>
          <a:bodyPr/>
          <a:lstStyle>
            <a:lvl1pPr>
              <a:defRPr sz="1350"/>
            </a:lvl1pPr>
            <a:lvl2pPr>
              <a:defRPr sz="120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229225" y="3048000"/>
            <a:ext cx="1367314" cy="4673600"/>
          </a:xfrm>
        </p:spPr>
        <p:txBody>
          <a:bodyPr>
            <a:normAutofit/>
          </a:bodyPr>
          <a:lstStyle>
            <a:lvl1pPr marL="0" indent="0">
              <a:lnSpc>
                <a:spcPct val="110000"/>
              </a:lnSpc>
              <a:spcBef>
                <a:spcPts val="600"/>
              </a:spcBef>
              <a:buNone/>
              <a:defRPr sz="975">
                <a:solidFill>
                  <a:srgbClr val="FFFFFF"/>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8" name="Date Placeholder 7"/>
          <p:cNvSpPr>
            <a:spLocks noGrp="1"/>
          </p:cNvSpPr>
          <p:nvPr>
            <p:ph type="dt" sz="half" idx="10"/>
          </p:nvPr>
        </p:nvSpPr>
        <p:spPr/>
        <p:txBody>
          <a:bodyPr/>
          <a:lstStyle/>
          <a:p>
            <a:fld id="{75BFAD31-25CE-4CED-BA3E-0D4337B91933}" type="datetimeFigureOut">
              <a:rPr lang="en-IN" smtClean="0"/>
              <a:t>01-07-2026</a:t>
            </a:fld>
            <a:endParaRPr lang="en-IN"/>
          </a:p>
        </p:txBody>
      </p:sp>
      <p:sp>
        <p:nvSpPr>
          <p:cNvPr id="9" name="Footer Placeholder 8"/>
          <p:cNvSpPr>
            <a:spLocks noGrp="1"/>
          </p:cNvSpPr>
          <p:nvPr>
            <p:ph type="ftr" sz="quarter" idx="11"/>
          </p:nvPr>
        </p:nvSpPr>
        <p:spPr/>
        <p:txBody>
          <a:bodyPr/>
          <a:lstStyle>
            <a:lvl1pPr algn="r">
              <a:defRPr/>
            </a:lvl1pPr>
          </a:lstStyle>
          <a:p>
            <a:endParaRPr lang="en-IN"/>
          </a:p>
        </p:txBody>
      </p:sp>
      <p:sp>
        <p:nvSpPr>
          <p:cNvPr id="11" name="Slide Number Placeholder 10"/>
          <p:cNvSpPr>
            <a:spLocks noGrp="1"/>
          </p:cNvSpPr>
          <p:nvPr>
            <p:ph type="sldNum" sz="quarter" idx="12"/>
          </p:nvPr>
        </p:nvSpPr>
        <p:spPr>
          <a:xfrm>
            <a:off x="5846444" y="8413448"/>
            <a:ext cx="822960" cy="365760"/>
          </a:xfrm>
        </p:spPr>
        <p:txBody>
          <a:bodyPr/>
          <a:lstStyle>
            <a:lvl1pPr>
              <a:defRPr>
                <a:solidFill>
                  <a:srgbClr val="FFFFFF"/>
                </a:solidFill>
              </a:defRPr>
            </a:lvl1pPr>
          </a:lstStyle>
          <a:p>
            <a:fld id="{5A787A89-3687-4021-9C95-B77137465620}" type="slidenum">
              <a:rPr lang="en-IN" smtClean="0"/>
              <a:t>‹#›</a:t>
            </a:fld>
            <a:endParaRPr lang="en-IN"/>
          </a:p>
        </p:txBody>
      </p:sp>
      <p:sp>
        <p:nvSpPr>
          <p:cNvPr id="12" name="Rectangle 11"/>
          <p:cNvSpPr/>
          <p:nvPr/>
        </p:nvSpPr>
        <p:spPr>
          <a:xfrm>
            <a:off x="5151120" y="365760"/>
            <a:ext cx="1491615" cy="8412480"/>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25654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5073968" y="231648"/>
            <a:ext cx="1645920" cy="868070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5229225" y="804672"/>
            <a:ext cx="1368171" cy="2194560"/>
          </a:xfrm>
        </p:spPr>
        <p:txBody>
          <a:bodyPr anchor="b">
            <a:noAutofit/>
          </a:bodyPr>
          <a:lstStyle>
            <a:lvl1pPr algn="l">
              <a:defRPr sz="1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587" y="231648"/>
            <a:ext cx="4798886" cy="8680704"/>
          </a:xfrm>
          <a:solidFill>
            <a:schemeClr val="accent1">
              <a:lumMod val="60000"/>
              <a:lumOff val="40000"/>
            </a:schemeClr>
          </a:solidFill>
          <a:ln>
            <a:noFill/>
          </a:ln>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5229225" y="3048000"/>
            <a:ext cx="1368171" cy="4669536"/>
          </a:xfrm>
        </p:spPr>
        <p:txBody>
          <a:bodyPr>
            <a:normAutofit/>
          </a:bodyPr>
          <a:lstStyle>
            <a:lvl1pPr marL="0" indent="0" algn="l">
              <a:lnSpc>
                <a:spcPct val="110000"/>
              </a:lnSpc>
              <a:spcBef>
                <a:spcPts val="600"/>
              </a:spcBef>
              <a:buNone/>
              <a:defRPr sz="975">
                <a:solidFill>
                  <a:srgbClr val="FFFFFF"/>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75BFAD31-25CE-4CED-BA3E-0D4337B91933}" type="datetimeFigureOut">
              <a:rPr lang="en-IN" smtClean="0"/>
              <a:t>01-07-2026</a:t>
            </a:fld>
            <a:endParaRPr lang="en-IN"/>
          </a:p>
        </p:txBody>
      </p:sp>
      <p:sp>
        <p:nvSpPr>
          <p:cNvPr id="6" name="Footer Placeholder 5"/>
          <p:cNvSpPr>
            <a:spLocks noGrp="1"/>
          </p:cNvSpPr>
          <p:nvPr>
            <p:ph type="ftr" sz="quarter" idx="11"/>
          </p:nvPr>
        </p:nvSpPr>
        <p:spPr/>
        <p:txBody>
          <a:bodyPr/>
          <a:lstStyle>
            <a:lvl1pPr marL="0" algn="r" defTabSz="685800" rtl="0" eaLnBrk="1" latinLnBrk="0" hangingPunct="1">
              <a:defRPr lang="en-US" sz="675"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5848160" y="8412480"/>
            <a:ext cx="822960" cy="365760"/>
          </a:xfrm>
        </p:spPr>
        <p:txBody>
          <a:bodyPr/>
          <a:lstStyle>
            <a:lvl1pPr>
              <a:defRPr>
                <a:solidFill>
                  <a:srgbClr val="FFFFFF"/>
                </a:solidFill>
              </a:defRPr>
            </a:lvl1pPr>
          </a:lstStyle>
          <a:p>
            <a:fld id="{5A787A89-3687-4021-9C95-B77137465620}" type="slidenum">
              <a:rPr lang="en-IN" smtClean="0"/>
              <a:t>‹#›</a:t>
            </a:fld>
            <a:endParaRPr lang="en-IN"/>
          </a:p>
        </p:txBody>
      </p:sp>
      <p:sp>
        <p:nvSpPr>
          <p:cNvPr id="11" name="Rectangle 10"/>
          <p:cNvSpPr/>
          <p:nvPr/>
        </p:nvSpPr>
        <p:spPr>
          <a:xfrm>
            <a:off x="5151120" y="365760"/>
            <a:ext cx="1491615" cy="8412480"/>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909209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BFAD31-25CE-4CED-BA3E-0D4337B91933}" type="datetimeFigureOut">
              <a:rPr lang="en-IN" smtClean="0"/>
              <a:t>01-07-2026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A787A89-3687-4021-9C95-B77137465620}" type="slidenum">
              <a:rPr lang="en-IN" smtClean="0"/>
              <a:t>‹#›</a:t>
            </a:fld>
            <a:endParaRPr lang="en-IN"/>
          </a:p>
        </p:txBody>
      </p:sp>
    </p:spTree>
    <p:extLst>
      <p:ext uri="{BB962C8B-B14F-4D97-AF65-F5344CB8AC3E}">
        <p14:creationId xmlns:p14="http://schemas.microsoft.com/office/powerpoint/2010/main" val="3117657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057775" y="1016000"/>
            <a:ext cx="1328738" cy="7010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71488" y="1016000"/>
            <a:ext cx="4543425" cy="7010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BFAD31-25CE-4CED-BA3E-0D4337B91933}" type="datetimeFigureOut">
              <a:rPr lang="en-IN" smtClean="0"/>
              <a:t>01-07-2026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A787A89-3687-4021-9C95-B77137465620}" type="slidenum">
              <a:rPr lang="en-IN" smtClean="0"/>
              <a:t>‹#›</a:t>
            </a:fld>
            <a:endParaRPr lang="en-IN"/>
          </a:p>
        </p:txBody>
      </p:sp>
    </p:spTree>
    <p:extLst>
      <p:ext uri="{BB962C8B-B14F-4D97-AF65-F5344CB8AC3E}">
        <p14:creationId xmlns:p14="http://schemas.microsoft.com/office/powerpoint/2010/main" val="2991714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132017" y="231648"/>
            <a:ext cx="6593967" cy="8680704"/>
          </a:xfrm>
          <a:prstGeom prst="rect">
            <a:avLst/>
          </a:prstGeom>
          <a:solidFill>
            <a:schemeClr val="bg2"/>
          </a:solidFill>
          <a:ln w="6350" cap="flat" cmpd="sng" algn="ctr">
            <a:noFill/>
            <a:prstDash val="solid"/>
          </a:ln>
          <a:effectLst>
            <a:softEdge rad="0"/>
          </a:effectLst>
        </p:spPr>
        <p:txBody>
          <a:bodyPr/>
          <a:lstStyle/>
          <a:p>
            <a:endParaRPr lang="en-IN"/>
          </a:p>
        </p:txBody>
      </p:sp>
      <p:sp>
        <p:nvSpPr>
          <p:cNvPr id="2" name="Title Placeholder 1"/>
          <p:cNvSpPr>
            <a:spLocks noGrp="1"/>
          </p:cNvSpPr>
          <p:nvPr>
            <p:ph type="title"/>
          </p:nvPr>
        </p:nvSpPr>
        <p:spPr>
          <a:xfrm>
            <a:off x="548640" y="856792"/>
            <a:ext cx="5760720" cy="18288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8640" y="2804160"/>
            <a:ext cx="5760720" cy="52425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76076" y="8412480"/>
            <a:ext cx="1543050" cy="365760"/>
          </a:xfrm>
          <a:prstGeom prst="rect">
            <a:avLst/>
          </a:prstGeom>
        </p:spPr>
        <p:txBody>
          <a:bodyPr vert="horz" lIns="91440" tIns="45720" rIns="91440" bIns="45720" rtlCol="0" anchor="b"/>
          <a:lstStyle>
            <a:lvl1pPr algn="l">
              <a:defRPr sz="675">
                <a:solidFill>
                  <a:schemeClr val="tx1">
                    <a:lumMod val="75000"/>
                    <a:lumOff val="25000"/>
                  </a:schemeClr>
                </a:solidFill>
              </a:defRPr>
            </a:lvl1pPr>
          </a:lstStyle>
          <a:p>
            <a:fld id="{75BFAD31-25CE-4CED-BA3E-0D4337B91933}" type="datetimeFigureOut">
              <a:rPr lang="en-IN" smtClean="0"/>
              <a:t>01-07-2026</a:t>
            </a:fld>
            <a:endParaRPr lang="en-IN"/>
          </a:p>
        </p:txBody>
      </p:sp>
      <p:sp>
        <p:nvSpPr>
          <p:cNvPr id="5" name="Footer Placeholder 4"/>
          <p:cNvSpPr>
            <a:spLocks noGrp="1"/>
          </p:cNvSpPr>
          <p:nvPr>
            <p:ph type="ftr" sz="quarter" idx="3"/>
          </p:nvPr>
        </p:nvSpPr>
        <p:spPr>
          <a:xfrm>
            <a:off x="1947672" y="8412480"/>
            <a:ext cx="2962656" cy="365760"/>
          </a:xfrm>
          <a:prstGeom prst="rect">
            <a:avLst/>
          </a:prstGeom>
        </p:spPr>
        <p:txBody>
          <a:bodyPr vert="horz" lIns="91440" tIns="45720" rIns="91440" bIns="45720" rtlCol="0" anchor="b"/>
          <a:lstStyle>
            <a:lvl1pPr algn="ctr">
              <a:defRPr sz="675">
                <a:solidFill>
                  <a:schemeClr val="tx1">
                    <a:lumMod val="75000"/>
                    <a:lumOff val="25000"/>
                  </a:schemeClr>
                </a:solidFill>
              </a:defRPr>
            </a:lvl1pPr>
          </a:lstStyle>
          <a:p>
            <a:endParaRPr lang="en-IN"/>
          </a:p>
        </p:txBody>
      </p:sp>
      <p:sp>
        <p:nvSpPr>
          <p:cNvPr id="6" name="Slide Number Placeholder 5"/>
          <p:cNvSpPr>
            <a:spLocks noGrp="1"/>
          </p:cNvSpPr>
          <p:nvPr>
            <p:ph type="sldNum" sz="quarter" idx="4"/>
          </p:nvPr>
        </p:nvSpPr>
        <p:spPr>
          <a:xfrm>
            <a:off x="5867537" y="8412480"/>
            <a:ext cx="822960" cy="365760"/>
          </a:xfrm>
          <a:prstGeom prst="rect">
            <a:avLst/>
          </a:prstGeom>
        </p:spPr>
        <p:txBody>
          <a:bodyPr vert="horz" lIns="91440" tIns="45720" rIns="91440" bIns="45720" rtlCol="0" anchor="b"/>
          <a:lstStyle>
            <a:lvl1pPr algn="r">
              <a:defRPr sz="675">
                <a:solidFill>
                  <a:schemeClr val="tx1">
                    <a:lumMod val="75000"/>
                    <a:lumOff val="25000"/>
                  </a:schemeClr>
                </a:solidFill>
              </a:defRPr>
            </a:lvl1pPr>
          </a:lstStyle>
          <a:p>
            <a:fld id="{5A787A89-3687-4021-9C95-B77137465620}" type="slidenum">
              <a:rPr lang="en-IN" smtClean="0"/>
              <a:t>‹#›</a:t>
            </a:fld>
            <a:endParaRPr lang="en-IN"/>
          </a:p>
        </p:txBody>
      </p:sp>
    </p:spTree>
    <p:extLst>
      <p:ext uri="{BB962C8B-B14F-4D97-AF65-F5344CB8AC3E}">
        <p14:creationId xmlns:p14="http://schemas.microsoft.com/office/powerpoint/2010/main" val="735424891"/>
      </p:ext>
    </p:extLst>
  </p:cSld>
  <p:clrMap bg1="lt1" tx1="dk1" bg2="lt2" tx2="dk2" accent1="accent1" accent2="accent2" accent3="accent3" accent4="accent4" accent5="accent5" accent6="accent6" hlink="hlink" folHlink="folHlink"/>
  <p:sldLayoutIdLst>
    <p:sldLayoutId id="2147483816" r:id="rId1"/>
    <p:sldLayoutId id="2147483817" r:id="rId2"/>
    <p:sldLayoutId id="2147483818" r:id="rId3"/>
    <p:sldLayoutId id="2147483819" r:id="rId4"/>
    <p:sldLayoutId id="2147483820" r:id="rId5"/>
    <p:sldLayoutId id="2147483821" r:id="rId6"/>
    <p:sldLayoutId id="2147483822" r:id="rId7"/>
    <p:sldLayoutId id="2147483823" r:id="rId8"/>
    <p:sldLayoutId id="2147483824" r:id="rId9"/>
    <p:sldLayoutId id="2147483825" r:id="rId10"/>
    <p:sldLayoutId id="2147483826" r:id="rId11"/>
  </p:sldLayoutIdLst>
  <p:txStyles>
    <p:titleStyle>
      <a:lvl1pPr algn="l" defTabSz="685800" rtl="0" eaLnBrk="1" latinLnBrk="0" hangingPunct="1">
        <a:lnSpc>
          <a:spcPct val="90000"/>
        </a:lnSpc>
        <a:spcBef>
          <a:spcPct val="0"/>
        </a:spcBef>
        <a:buNone/>
        <a:defRPr lang="en-US" sz="3000" kern="1200" cap="none" spc="0" baseline="0" dirty="0">
          <a:solidFill>
            <a:schemeClr val="tx1">
              <a:lumMod val="85000"/>
              <a:lumOff val="15000"/>
            </a:schemeClr>
          </a:solidFill>
          <a:effectLst/>
          <a:latin typeface="+mj-lt"/>
          <a:ea typeface="+mn-ea"/>
          <a:cs typeface="+mn-cs"/>
        </a:defRPr>
      </a:lvl1pPr>
    </p:titleStyle>
    <p:bodyStyle>
      <a:lvl1pPr marL="137160" indent="-137160" algn="l" defTabSz="685800" rtl="0" eaLnBrk="1" latinLnBrk="0" hangingPunct="1">
        <a:lnSpc>
          <a:spcPct val="100000"/>
        </a:lnSpc>
        <a:spcBef>
          <a:spcPts val="675"/>
        </a:spcBef>
        <a:spcAft>
          <a:spcPts val="0"/>
        </a:spcAft>
        <a:buClr>
          <a:schemeClr val="tx1">
            <a:lumMod val="85000"/>
            <a:lumOff val="15000"/>
          </a:schemeClr>
        </a:buClr>
        <a:buFont typeface="Garamond" pitchFamily="18" charset="0"/>
        <a:buChar char="◦"/>
        <a:defRPr sz="1350" kern="1200">
          <a:solidFill>
            <a:schemeClr val="tx1"/>
          </a:solidFill>
          <a:latin typeface="+mn-lt"/>
          <a:ea typeface="+mn-ea"/>
          <a:cs typeface="+mn-cs"/>
        </a:defRPr>
      </a:lvl1pPr>
      <a:lvl2pPr marL="342900" indent="-137160" algn="l" defTabSz="685800" rtl="0" eaLnBrk="1" latinLnBrk="0" hangingPunct="1">
        <a:lnSpc>
          <a:spcPct val="100000"/>
        </a:lnSpc>
        <a:spcBef>
          <a:spcPts val="375"/>
        </a:spcBef>
        <a:buClr>
          <a:schemeClr val="tx1">
            <a:lumMod val="85000"/>
            <a:lumOff val="15000"/>
          </a:schemeClr>
        </a:buClr>
        <a:buFont typeface="Garamond" pitchFamily="18" charset="0"/>
        <a:buChar char="◦"/>
        <a:defRPr sz="1200" kern="1200">
          <a:solidFill>
            <a:schemeClr val="tx1"/>
          </a:solidFill>
          <a:latin typeface="+mn-lt"/>
          <a:ea typeface="+mn-ea"/>
          <a:cs typeface="+mn-cs"/>
        </a:defRPr>
      </a:lvl2pPr>
      <a:lvl3pPr marL="548640" indent="-137160" algn="l" defTabSz="685800" rtl="0" eaLnBrk="1" latinLnBrk="0" hangingPunct="1">
        <a:lnSpc>
          <a:spcPct val="100000"/>
        </a:lnSpc>
        <a:spcBef>
          <a:spcPts val="375"/>
        </a:spcBef>
        <a:buClr>
          <a:schemeClr val="tx1">
            <a:lumMod val="85000"/>
            <a:lumOff val="15000"/>
          </a:schemeClr>
        </a:buClr>
        <a:buFont typeface="Garamond" pitchFamily="18" charset="0"/>
        <a:buChar char="◦"/>
        <a:defRPr sz="1050" kern="1200">
          <a:solidFill>
            <a:schemeClr val="tx1"/>
          </a:solidFill>
          <a:latin typeface="+mn-lt"/>
          <a:ea typeface="+mn-ea"/>
          <a:cs typeface="+mn-cs"/>
        </a:defRPr>
      </a:lvl3pPr>
      <a:lvl4pPr marL="754380" indent="-137160" algn="l" defTabSz="685800" rtl="0" eaLnBrk="1" latinLnBrk="0" hangingPunct="1">
        <a:lnSpc>
          <a:spcPct val="100000"/>
        </a:lnSpc>
        <a:spcBef>
          <a:spcPts val="375"/>
        </a:spcBef>
        <a:buClr>
          <a:schemeClr val="tx1">
            <a:lumMod val="85000"/>
            <a:lumOff val="15000"/>
          </a:schemeClr>
        </a:buClr>
        <a:buFont typeface="Garamond" pitchFamily="18" charset="0"/>
        <a:buChar char="◦"/>
        <a:defRPr sz="1050" kern="1200">
          <a:solidFill>
            <a:schemeClr val="tx1"/>
          </a:solidFill>
          <a:latin typeface="+mn-lt"/>
          <a:ea typeface="+mn-ea"/>
          <a:cs typeface="+mn-cs"/>
        </a:defRPr>
      </a:lvl4pPr>
      <a:lvl5pPr marL="960120" indent="-137160" algn="l" defTabSz="685800" rtl="0" eaLnBrk="1" latinLnBrk="0" hangingPunct="1">
        <a:lnSpc>
          <a:spcPct val="100000"/>
        </a:lnSpc>
        <a:spcBef>
          <a:spcPts val="375"/>
        </a:spcBef>
        <a:buClr>
          <a:schemeClr val="tx1">
            <a:lumMod val="85000"/>
            <a:lumOff val="15000"/>
          </a:schemeClr>
        </a:buClr>
        <a:buFont typeface="Garamond" pitchFamily="18" charset="0"/>
        <a:buChar char="◦"/>
        <a:defRPr sz="1050" kern="1200">
          <a:solidFill>
            <a:schemeClr val="tx1"/>
          </a:solidFill>
          <a:latin typeface="+mn-lt"/>
          <a:ea typeface="+mn-ea"/>
          <a:cs typeface="+mn-cs"/>
        </a:defRPr>
      </a:lvl5pPr>
      <a:lvl6pPr marL="1200000" indent="-171450" algn="l" defTabSz="685800" rtl="0" eaLnBrk="1" latinLnBrk="0" hangingPunct="1">
        <a:lnSpc>
          <a:spcPct val="100000"/>
        </a:lnSpc>
        <a:spcBef>
          <a:spcPts val="375"/>
        </a:spcBef>
        <a:buClr>
          <a:schemeClr val="tx1">
            <a:lumMod val="85000"/>
            <a:lumOff val="15000"/>
          </a:schemeClr>
        </a:buClr>
        <a:buFont typeface="Garamond" pitchFamily="18" charset="0"/>
        <a:buChar char="◦"/>
        <a:defRPr sz="1050" kern="1200">
          <a:solidFill>
            <a:schemeClr val="tx1"/>
          </a:solidFill>
          <a:latin typeface="+mn-lt"/>
          <a:ea typeface="+mn-ea"/>
          <a:cs typeface="+mn-cs"/>
        </a:defRPr>
      </a:lvl6pPr>
      <a:lvl7pPr marL="1425000" indent="-171450" algn="l" defTabSz="685800" rtl="0" eaLnBrk="1" latinLnBrk="0" hangingPunct="1">
        <a:lnSpc>
          <a:spcPct val="100000"/>
        </a:lnSpc>
        <a:spcBef>
          <a:spcPts val="375"/>
        </a:spcBef>
        <a:buClr>
          <a:schemeClr val="tx1">
            <a:lumMod val="85000"/>
            <a:lumOff val="15000"/>
          </a:schemeClr>
        </a:buClr>
        <a:buFont typeface="Garamond" pitchFamily="18" charset="0"/>
        <a:buChar char="◦"/>
        <a:defRPr sz="1050" kern="1200">
          <a:solidFill>
            <a:schemeClr val="tx1"/>
          </a:solidFill>
          <a:latin typeface="+mn-lt"/>
          <a:ea typeface="+mn-ea"/>
          <a:cs typeface="+mn-cs"/>
        </a:defRPr>
      </a:lvl7pPr>
      <a:lvl8pPr marL="1650000" indent="-171450" algn="l" defTabSz="685800" rtl="0" eaLnBrk="1" latinLnBrk="0" hangingPunct="1">
        <a:lnSpc>
          <a:spcPct val="100000"/>
        </a:lnSpc>
        <a:spcBef>
          <a:spcPts val="375"/>
        </a:spcBef>
        <a:buClr>
          <a:schemeClr val="tx1">
            <a:lumMod val="85000"/>
            <a:lumOff val="15000"/>
          </a:schemeClr>
        </a:buClr>
        <a:buFont typeface="Garamond" pitchFamily="18" charset="0"/>
        <a:buChar char="◦"/>
        <a:defRPr sz="1050" kern="1200">
          <a:solidFill>
            <a:schemeClr val="tx1"/>
          </a:solidFill>
          <a:latin typeface="+mn-lt"/>
          <a:ea typeface="+mn-ea"/>
          <a:cs typeface="+mn-cs"/>
        </a:defRPr>
      </a:lvl8pPr>
      <a:lvl9pPr marL="1875000" indent="-171450" algn="l" defTabSz="685800" rtl="0" eaLnBrk="1" latinLnBrk="0" hangingPunct="1">
        <a:lnSpc>
          <a:spcPct val="100000"/>
        </a:lnSpc>
        <a:spcBef>
          <a:spcPts val="375"/>
        </a:spcBef>
        <a:buClr>
          <a:schemeClr val="tx1">
            <a:lumMod val="85000"/>
            <a:lumOff val="15000"/>
          </a:schemeClr>
        </a:buClr>
        <a:buFont typeface="Garamond" pitchFamily="18" charset="0"/>
        <a:buChar char="◦"/>
        <a:defRPr sz="10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13" Type="http://schemas.openxmlformats.org/officeDocument/2006/relationships/image" Target="../media/image9.jpeg"/><Relationship Id="rId18" Type="http://schemas.openxmlformats.org/officeDocument/2006/relationships/diagramColors" Target="../diagrams/colors2.xml"/><Relationship Id="rId3" Type="http://schemas.openxmlformats.org/officeDocument/2006/relationships/image" Target="../media/image4.png"/><Relationship Id="rId7" Type="http://schemas.openxmlformats.org/officeDocument/2006/relationships/diagramQuickStyle" Target="../diagrams/quickStyle1.xml"/><Relationship Id="rId12" Type="http://schemas.openxmlformats.org/officeDocument/2006/relationships/image" Target="../media/image8.png"/><Relationship Id="rId17" Type="http://schemas.openxmlformats.org/officeDocument/2006/relationships/diagramQuickStyle" Target="../diagrams/quickStyle2.xml"/><Relationship Id="rId2" Type="http://schemas.openxmlformats.org/officeDocument/2006/relationships/notesSlide" Target="../notesSlides/notesSlide1.xml"/><Relationship Id="rId16" Type="http://schemas.openxmlformats.org/officeDocument/2006/relationships/diagramLayout" Target="../diagrams/layout2.xml"/><Relationship Id="rId1" Type="http://schemas.openxmlformats.org/officeDocument/2006/relationships/slideLayout" Target="../slideLayouts/slideLayout2.xml"/><Relationship Id="rId6" Type="http://schemas.openxmlformats.org/officeDocument/2006/relationships/diagramLayout" Target="../diagrams/layout1.xml"/><Relationship Id="rId11" Type="http://schemas.openxmlformats.org/officeDocument/2006/relationships/image" Target="../media/image7.png"/><Relationship Id="rId5" Type="http://schemas.openxmlformats.org/officeDocument/2006/relationships/diagramData" Target="../diagrams/data1.xml"/><Relationship Id="rId15" Type="http://schemas.openxmlformats.org/officeDocument/2006/relationships/diagramData" Target="../diagrams/data2.xml"/><Relationship Id="rId10" Type="http://schemas.openxmlformats.org/officeDocument/2006/relationships/image" Target="../media/image6.png"/><Relationship Id="rId19" Type="http://schemas.microsoft.com/office/2007/relationships/diagramDrawing" Target="../diagrams/drawing2.xml"/><Relationship Id="rId4" Type="http://schemas.openxmlformats.org/officeDocument/2006/relationships/image" Target="../media/image5.jpeg"/><Relationship Id="rId9" Type="http://schemas.microsoft.com/office/2007/relationships/diagramDrawing" Target="../diagrams/drawing1.xml"/><Relationship Id="rId14" Type="http://schemas.openxmlformats.org/officeDocument/2006/relationships/image" Target="../media/image10.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1AAD9-68DB-7A89-0658-96A5861ACCCF}"/>
              </a:ext>
            </a:extLst>
          </p:cNvPr>
          <p:cNvSpPr>
            <a:spLocks noGrp="1"/>
          </p:cNvSpPr>
          <p:nvPr>
            <p:ph type="ctrTitle"/>
          </p:nvPr>
        </p:nvSpPr>
        <p:spPr>
          <a:xfrm>
            <a:off x="1081876" y="1906885"/>
            <a:ext cx="5101080" cy="3454400"/>
          </a:xfrm>
        </p:spPr>
        <p:txBody>
          <a:bodyPr/>
          <a:lstStyle/>
          <a:p>
            <a:br>
              <a:rPr lang="en-IN" sz="2800" cap="none" dirty="0"/>
            </a:br>
            <a:r>
              <a:rPr lang="en-IN" sz="2800" b="1" cap="none" dirty="0"/>
              <a:t>Topic: Culturally Adapted Community-based Interventions To Improve Medication Adherence After Stroke In Ethnic Minority In The UK Through A Mobile Health Intervention </a:t>
            </a:r>
            <a:br>
              <a:rPr lang="en-IN" sz="2800" cap="none" dirty="0"/>
            </a:br>
            <a:endParaRPr lang="en-IN" sz="2800" cap="none" dirty="0"/>
          </a:p>
        </p:txBody>
      </p:sp>
      <p:sp>
        <p:nvSpPr>
          <p:cNvPr id="3" name="Subtitle 2">
            <a:extLst>
              <a:ext uri="{FF2B5EF4-FFF2-40B4-BE49-F238E27FC236}">
                <a16:creationId xmlns:a16="http://schemas.microsoft.com/office/drawing/2014/main" id="{CFA27108-C780-A8BD-DD9D-EA1214E6CBA3}"/>
              </a:ext>
            </a:extLst>
          </p:cNvPr>
          <p:cNvSpPr>
            <a:spLocks noGrp="1"/>
          </p:cNvSpPr>
          <p:nvPr>
            <p:ph type="subTitle" idx="1"/>
          </p:nvPr>
        </p:nvSpPr>
        <p:spPr>
          <a:xfrm>
            <a:off x="878681" y="5109436"/>
            <a:ext cx="5102352" cy="2075093"/>
          </a:xfrm>
        </p:spPr>
        <p:txBody>
          <a:bodyPr vert="horz" lIns="91440" tIns="45720" rIns="91440" bIns="45720" rtlCol="0" anchor="t">
            <a:normAutofit fontScale="92500" lnSpcReduction="10000"/>
          </a:bodyPr>
          <a:lstStyle/>
          <a:p>
            <a:pPr algn="l"/>
            <a:r>
              <a:rPr lang="en-US" sz="1800" b="1"/>
              <a:t>Student Name: Abdullah Nana</a:t>
            </a:r>
            <a:endParaRPr lang="en-IN" sz="1800" dirty="0">
              <a:cs typeface="Times New Roman"/>
            </a:endParaRPr>
          </a:p>
          <a:p>
            <a:pPr algn="l"/>
            <a:r>
              <a:rPr lang="en-US" sz="1800" b="1"/>
              <a:t>Student ID:2526419</a:t>
            </a:r>
            <a:endParaRPr lang="en-IN" sz="1800" dirty="0">
              <a:cs typeface="Times New Roman"/>
            </a:endParaRPr>
          </a:p>
          <a:p>
            <a:pPr algn="l"/>
            <a:r>
              <a:rPr lang="en-US" sz="1800" b="1" dirty="0">
                <a:cs typeface="Times New Roman"/>
              </a:rPr>
              <a:t>Module Name/Code: Populat</a:t>
            </a:r>
            <a:r>
              <a:rPr lang="en-US" sz="1800" b="1">
                <a:cs typeface="Times New Roman"/>
              </a:rPr>
              <a:t>ion Health and Digital Health Promotion/ LCHS 7009</a:t>
            </a:r>
            <a:endParaRPr lang="en-US" sz="1800" b="1" dirty="0">
              <a:cs typeface="Times New Roman"/>
            </a:endParaRPr>
          </a:p>
          <a:p>
            <a:pPr algn="l"/>
            <a:r>
              <a:rPr lang="en-US" sz="1800" b="1" dirty="0">
                <a:cs typeface="Times New Roman"/>
              </a:rPr>
              <a:t>Course name: </a:t>
            </a:r>
            <a:r>
              <a:rPr lang="en-US" sz="1800" b="1" dirty="0" err="1">
                <a:cs typeface="Times New Roman"/>
              </a:rPr>
              <a:t>Msc</a:t>
            </a:r>
            <a:r>
              <a:rPr lang="en-US" sz="1800" b="1" dirty="0">
                <a:cs typeface="Times New Roman"/>
              </a:rPr>
              <a:t> in Public Health and Social Care in Practice</a:t>
            </a:r>
          </a:p>
          <a:p>
            <a:pPr algn="l"/>
            <a:r>
              <a:rPr lang="en-US" sz="1800" b="1">
                <a:ea typeface="+mn-lt"/>
                <a:cs typeface="+mn-lt"/>
              </a:rPr>
              <a:t>Lecturer</a:t>
            </a:r>
            <a:r>
              <a:rPr lang="en-US" sz="1800">
                <a:ea typeface="+mn-lt"/>
                <a:cs typeface="+mn-lt"/>
              </a:rPr>
              <a:t> </a:t>
            </a:r>
            <a:r>
              <a:rPr lang="en-US" sz="1800" b="1" dirty="0">
                <a:cs typeface="Times New Roman"/>
              </a:rPr>
              <a:t>Name: Sr. Raheela Shaikh</a:t>
            </a:r>
            <a:endParaRPr lang="en-US">
              <a:cs typeface="Times New Roman"/>
            </a:endParaRPr>
          </a:p>
          <a:p>
            <a:pPr algn="l"/>
            <a:r>
              <a:rPr lang="en-US" sz="1800" b="1">
                <a:cs typeface="Times New Roman"/>
              </a:rPr>
              <a:t>Date: 03/07/2026</a:t>
            </a:r>
            <a:endParaRPr lang="en-US" sz="1800" b="1" dirty="0">
              <a:cs typeface="Times New Roman"/>
            </a:endParaRPr>
          </a:p>
          <a:p>
            <a:pPr algn="l"/>
            <a:endParaRPr lang="en-US" sz="1800" b="1" dirty="0">
              <a:cs typeface="Times New Roman"/>
            </a:endParaRPr>
          </a:p>
          <a:p>
            <a:endParaRPr lang="en-IN" sz="1800" dirty="0">
              <a:cs typeface="Times New Roman"/>
            </a:endParaRPr>
          </a:p>
        </p:txBody>
      </p:sp>
      <p:pic>
        <p:nvPicPr>
          <p:cNvPr id="4" name="Picture 3" descr="Discover University of Wales Trinity Saint David">
            <a:extLst>
              <a:ext uri="{FF2B5EF4-FFF2-40B4-BE49-F238E27FC236}">
                <a16:creationId xmlns:a16="http://schemas.microsoft.com/office/drawing/2014/main" id="{43F14B85-FE92-08FD-000F-BEB959E39E2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01399" y="284616"/>
            <a:ext cx="1565935" cy="629784"/>
          </a:xfrm>
          <a:prstGeom prst="rect">
            <a:avLst/>
          </a:prstGeom>
          <a:noFill/>
          <a:ln>
            <a:noFill/>
          </a:ln>
        </p:spPr>
      </p:pic>
    </p:spTree>
    <p:extLst>
      <p:ext uri="{BB962C8B-B14F-4D97-AF65-F5344CB8AC3E}">
        <p14:creationId xmlns:p14="http://schemas.microsoft.com/office/powerpoint/2010/main" val="19258565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68C3AEC7-7F8C-7831-4D41-99A4510E1529}"/>
              </a:ext>
            </a:extLst>
          </p:cNvPr>
          <p:cNvSpPr txBox="1"/>
          <p:nvPr/>
        </p:nvSpPr>
        <p:spPr>
          <a:xfrm>
            <a:off x="0" y="-1"/>
            <a:ext cx="6858000" cy="659757"/>
          </a:xfrm>
          <a:prstGeom prst="rect">
            <a:avLst/>
          </a:prstGeom>
          <a:solidFill>
            <a:schemeClr val="tx2">
              <a:lumMod val="75000"/>
            </a:schemeClr>
          </a:solidFill>
          <a:ln>
            <a:solidFill>
              <a:schemeClr val="accent1"/>
            </a:solidFill>
          </a:ln>
        </p:spPr>
        <p:txBody>
          <a:bodyPr wrap="square">
            <a:spAutoFit/>
          </a:bodyPr>
          <a:lstStyle/>
          <a:p>
            <a:endParaRPr lang="en-IN" dirty="0"/>
          </a:p>
        </p:txBody>
      </p:sp>
      <p:sp>
        <p:nvSpPr>
          <p:cNvPr id="17" name="TextBox 16">
            <a:extLst>
              <a:ext uri="{FF2B5EF4-FFF2-40B4-BE49-F238E27FC236}">
                <a16:creationId xmlns:a16="http://schemas.microsoft.com/office/drawing/2014/main" id="{6674F0BA-A7FE-B395-3D7C-7E5A20F86252}"/>
              </a:ext>
            </a:extLst>
          </p:cNvPr>
          <p:cNvSpPr txBox="1"/>
          <p:nvPr/>
        </p:nvSpPr>
        <p:spPr>
          <a:xfrm>
            <a:off x="0" y="8770200"/>
            <a:ext cx="6858000" cy="360000"/>
          </a:xfrm>
          <a:prstGeom prst="rect">
            <a:avLst/>
          </a:prstGeom>
          <a:solidFill>
            <a:schemeClr val="tx2">
              <a:lumMod val="60000"/>
              <a:lumOff val="40000"/>
            </a:schemeClr>
          </a:solidFill>
          <a:ln>
            <a:solidFill>
              <a:schemeClr val="accent1"/>
            </a:solidFill>
          </a:ln>
        </p:spPr>
        <p:txBody>
          <a:bodyPr wrap="square">
            <a:spAutoFit/>
          </a:bodyPr>
          <a:lstStyle/>
          <a:p>
            <a:endParaRPr lang="en-IN" dirty="0"/>
          </a:p>
        </p:txBody>
      </p:sp>
      <p:sp>
        <p:nvSpPr>
          <p:cNvPr id="18" name="Rectangle 17">
            <a:extLst>
              <a:ext uri="{FF2B5EF4-FFF2-40B4-BE49-F238E27FC236}">
                <a16:creationId xmlns:a16="http://schemas.microsoft.com/office/drawing/2014/main" id="{E1B7C37C-91A4-77B6-189E-AEF6ABE72E11}"/>
              </a:ext>
            </a:extLst>
          </p:cNvPr>
          <p:cNvSpPr/>
          <p:nvPr/>
        </p:nvSpPr>
        <p:spPr>
          <a:xfrm>
            <a:off x="223852" y="720466"/>
            <a:ext cx="3139109" cy="7991522"/>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2" name="Rectangle 21">
            <a:extLst>
              <a:ext uri="{FF2B5EF4-FFF2-40B4-BE49-F238E27FC236}">
                <a16:creationId xmlns:a16="http://schemas.microsoft.com/office/drawing/2014/main" id="{709478C6-E151-FF5E-85EA-D7FEB0D8CF03}"/>
              </a:ext>
            </a:extLst>
          </p:cNvPr>
          <p:cNvSpPr/>
          <p:nvPr/>
        </p:nvSpPr>
        <p:spPr>
          <a:xfrm>
            <a:off x="3495040" y="727117"/>
            <a:ext cx="3123867" cy="7984871"/>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24" name="TextBox 23">
            <a:extLst>
              <a:ext uri="{FF2B5EF4-FFF2-40B4-BE49-F238E27FC236}">
                <a16:creationId xmlns:a16="http://schemas.microsoft.com/office/drawing/2014/main" id="{DFFB35E5-A862-1262-F363-700197ABBE3A}"/>
              </a:ext>
            </a:extLst>
          </p:cNvPr>
          <p:cNvSpPr txBox="1"/>
          <p:nvPr/>
        </p:nvSpPr>
        <p:spPr>
          <a:xfrm>
            <a:off x="239093" y="720466"/>
            <a:ext cx="3123868" cy="2009396"/>
          </a:xfrm>
          <a:prstGeom prst="rect">
            <a:avLst/>
          </a:prstGeom>
          <a:noFill/>
        </p:spPr>
        <p:txBody>
          <a:bodyPr wrap="square">
            <a:spAutoFit/>
          </a:bodyPr>
          <a:lstStyle/>
          <a:p>
            <a:pPr algn="just">
              <a:spcBef>
                <a:spcPts val="1800"/>
              </a:spcBef>
              <a:spcAft>
                <a:spcPts val="400"/>
              </a:spcAft>
            </a:pPr>
            <a:r>
              <a:rPr lang="en-US" sz="800" b="1" kern="0" dirty="0">
                <a:effectLst/>
                <a:ea typeface="Times New Roman" panose="02020603050405020304" pitchFamily="18" charset="0"/>
                <a:cs typeface="Times New Roman" panose="02020603050405020304" pitchFamily="18" charset="0"/>
              </a:rPr>
              <a:t>Background</a:t>
            </a:r>
            <a:r>
              <a:rPr lang="en-US" sz="700" b="1" kern="0" dirty="0">
                <a:effectLst/>
                <a:ea typeface="Times New Roman" panose="02020603050405020304" pitchFamily="18" charset="0"/>
                <a:cs typeface="Times New Roman" panose="02020603050405020304" pitchFamily="18" charset="0"/>
              </a:rPr>
              <a:t> </a:t>
            </a:r>
            <a:endParaRPr lang="en-IN" sz="700" b="1" kern="0" dirty="0">
              <a:effectLst/>
              <a:ea typeface="Times New Roman" panose="02020603050405020304" pitchFamily="18" charset="0"/>
              <a:cs typeface="Times New Roman" panose="02020603050405020304" pitchFamily="18" charset="0"/>
            </a:endParaRPr>
          </a:p>
          <a:p>
            <a:pPr marL="171450" lvl="0" indent="-171450" algn="just">
              <a:lnSpc>
                <a:spcPct val="150000"/>
              </a:lnSpc>
              <a:buFont typeface="Arial" panose="020B0604020202020204" pitchFamily="34" charset="0"/>
              <a:buChar char="•"/>
            </a:pPr>
            <a:r>
              <a:rPr lang="en-US" sz="700" kern="100" dirty="0">
                <a:effectLst/>
                <a:ea typeface="Aptos" panose="020B0004020202020204" pitchFamily="34" charset="0"/>
                <a:cs typeface="Times New Roman" panose="02020603050405020304" pitchFamily="18" charset="0"/>
              </a:rPr>
              <a:t>The UK challenge: Over 90,000 new stroke cases take place annually; it remains the leading cause of adult disability across the nation (</a:t>
            </a:r>
            <a:r>
              <a:rPr lang="en-IN" sz="700" kern="100" dirty="0">
                <a:effectLst/>
                <a:ea typeface="Aptos" panose="020B0004020202020204" pitchFamily="34" charset="0"/>
                <a:cs typeface="Times New Roman" panose="02020603050405020304" pitchFamily="18" charset="0"/>
              </a:rPr>
              <a:t>Marshall et al., 2022</a:t>
            </a:r>
            <a:r>
              <a:rPr lang="en-US" sz="700" kern="100" dirty="0">
                <a:effectLst/>
                <a:ea typeface="Aptos" panose="020B0004020202020204" pitchFamily="34" charset="0"/>
                <a:cs typeface="Times New Roman" panose="02020603050405020304" pitchFamily="18" charset="0"/>
              </a:rPr>
              <a:t>). </a:t>
            </a:r>
            <a:endParaRPr lang="en-IN" sz="700" kern="100" dirty="0">
              <a:effectLst/>
              <a:ea typeface="Aptos" panose="020B0004020202020204" pitchFamily="34" charset="0"/>
              <a:cs typeface="Times New Roman" panose="02020603050405020304" pitchFamily="18" charset="0"/>
            </a:endParaRPr>
          </a:p>
          <a:p>
            <a:pPr marL="171450" lvl="0" indent="-171450" algn="just">
              <a:lnSpc>
                <a:spcPct val="150000"/>
              </a:lnSpc>
              <a:buFont typeface="Arial" panose="020B0604020202020204" pitchFamily="34" charset="0"/>
              <a:buChar char="•"/>
            </a:pPr>
            <a:r>
              <a:rPr lang="en-US" sz="700" kern="100" dirty="0">
                <a:effectLst/>
                <a:ea typeface="Aptos" panose="020B0004020202020204" pitchFamily="34" charset="0"/>
                <a:cs typeface="Times New Roman" panose="02020603050405020304" pitchFamily="18" charset="0"/>
              </a:rPr>
              <a:t>Health disparities: UK ethnic minority groups experience severe systemic discrimination, leading to vitally poorer post-stroke outcomes and onset before the median age of 79.5 (Fluck et al., 2023). </a:t>
            </a:r>
            <a:endParaRPr lang="en-IN" sz="700" kern="100" dirty="0">
              <a:effectLst/>
              <a:ea typeface="Aptos" panose="020B0004020202020204" pitchFamily="34" charset="0"/>
              <a:cs typeface="Times New Roman" panose="02020603050405020304" pitchFamily="18" charset="0"/>
            </a:endParaRPr>
          </a:p>
          <a:p>
            <a:pPr marL="171450" lvl="0" indent="-171450" algn="just">
              <a:lnSpc>
                <a:spcPct val="150000"/>
              </a:lnSpc>
              <a:spcAft>
                <a:spcPts val="800"/>
              </a:spcAft>
              <a:buFont typeface="Arial" panose="020B0604020202020204" pitchFamily="34" charset="0"/>
              <a:buChar char="•"/>
            </a:pPr>
            <a:r>
              <a:rPr lang="en-US" sz="700" kern="100" dirty="0">
                <a:effectLst/>
                <a:ea typeface="Aptos" panose="020B0004020202020204" pitchFamily="34" charset="0"/>
                <a:cs typeface="Times New Roman" panose="02020603050405020304" pitchFamily="18" charset="0"/>
              </a:rPr>
              <a:t>The adherence gap and mHealth solution: Stroke prevention depends on strict medical adherence; lack of cultural tailoring and language barriers often lead to suboptimal compliance. However, culturally adapted mobile applications can close these equity gaps by improving daily medication safety and supporting early symptom tracking. </a:t>
            </a:r>
            <a:endParaRPr lang="en-IN" sz="700" kern="100" dirty="0">
              <a:effectLst/>
              <a:ea typeface="Aptos" panose="020B0004020202020204" pitchFamily="34" charset="0"/>
              <a:cs typeface="Times New Roman" panose="02020603050405020304" pitchFamily="18" charset="0"/>
            </a:endParaRPr>
          </a:p>
        </p:txBody>
      </p:sp>
      <p:pic>
        <p:nvPicPr>
          <p:cNvPr id="25" name="Picture 24">
            <a:extLst>
              <a:ext uri="{FF2B5EF4-FFF2-40B4-BE49-F238E27FC236}">
                <a16:creationId xmlns:a16="http://schemas.microsoft.com/office/drawing/2014/main" id="{87998DDB-87E3-00F4-D8B0-B1E5A80C90BD}"/>
              </a:ext>
            </a:extLst>
          </p:cNvPr>
          <p:cNvPicPr>
            <a:picLocks noChangeAspect="1"/>
          </p:cNvPicPr>
          <p:nvPr/>
        </p:nvPicPr>
        <p:blipFill>
          <a:blip r:embed="rId3"/>
          <a:srcRect l="15070" t="3635" r="20168" b="1"/>
          <a:stretch>
            <a:fillRect/>
          </a:stretch>
        </p:blipFill>
        <p:spPr>
          <a:xfrm>
            <a:off x="270128" y="2747472"/>
            <a:ext cx="1651754" cy="1252714"/>
          </a:xfrm>
          <a:prstGeom prst="rect">
            <a:avLst/>
          </a:prstGeom>
        </p:spPr>
      </p:pic>
      <p:sp>
        <p:nvSpPr>
          <p:cNvPr id="27" name="TextBox 26">
            <a:extLst>
              <a:ext uri="{FF2B5EF4-FFF2-40B4-BE49-F238E27FC236}">
                <a16:creationId xmlns:a16="http://schemas.microsoft.com/office/drawing/2014/main" id="{3F6F190E-D29A-A9A9-236A-2ABB620FA9F2}"/>
              </a:ext>
            </a:extLst>
          </p:cNvPr>
          <p:cNvSpPr txBox="1"/>
          <p:nvPr/>
        </p:nvSpPr>
        <p:spPr>
          <a:xfrm>
            <a:off x="270128" y="4036511"/>
            <a:ext cx="1680582" cy="454035"/>
          </a:xfrm>
          <a:prstGeom prst="rect">
            <a:avLst/>
          </a:prstGeom>
          <a:noFill/>
        </p:spPr>
        <p:txBody>
          <a:bodyPr wrap="square">
            <a:spAutoFit/>
          </a:bodyPr>
          <a:lstStyle/>
          <a:p>
            <a:pPr algn="ctr">
              <a:lnSpc>
                <a:spcPct val="115000"/>
              </a:lnSpc>
              <a:buNone/>
            </a:pPr>
            <a:r>
              <a:rPr lang="en-IN" sz="700" kern="100" dirty="0">
                <a:effectLst/>
                <a:latin typeface="Times New Roman" panose="02020603050405020304" pitchFamily="18" charset="0"/>
                <a:ea typeface="Aptos" panose="020B0004020202020204" pitchFamily="34" charset="0"/>
                <a:cs typeface="Times New Roman" panose="02020603050405020304" pitchFamily="18" charset="0"/>
              </a:rPr>
              <a:t>Figure 1: Statistics on stroke</a:t>
            </a:r>
          </a:p>
          <a:p>
            <a:pPr algn="ctr">
              <a:lnSpc>
                <a:spcPct val="115000"/>
              </a:lnSpc>
              <a:buNone/>
            </a:pPr>
            <a:r>
              <a:rPr lang="en-US" sz="700" kern="100" dirty="0">
                <a:effectLst/>
                <a:latin typeface="Times New Roman" panose="02020603050405020304" pitchFamily="18" charset="0"/>
                <a:ea typeface="Aptos" panose="020B0004020202020204" pitchFamily="34" charset="0"/>
                <a:cs typeface="Times New Roman" panose="02020603050405020304" pitchFamily="18" charset="0"/>
              </a:rPr>
              <a:t>(Source: World Stroke </a:t>
            </a:r>
            <a:r>
              <a:rPr lang="en-US" sz="700" kern="100" dirty="0" err="1">
                <a:effectLst/>
                <a:latin typeface="Times New Roman" panose="02020603050405020304" pitchFamily="18" charset="0"/>
                <a:ea typeface="Aptos" panose="020B0004020202020204" pitchFamily="34" charset="0"/>
                <a:cs typeface="Times New Roman" panose="02020603050405020304" pitchFamily="18" charset="0"/>
              </a:rPr>
              <a:t>Organisation</a:t>
            </a:r>
            <a:r>
              <a:rPr lang="en-US" sz="700" kern="100" dirty="0">
                <a:effectLst/>
                <a:latin typeface="Times New Roman" panose="02020603050405020304" pitchFamily="18" charset="0"/>
                <a:ea typeface="Aptos" panose="020B0004020202020204" pitchFamily="34" charset="0"/>
                <a:cs typeface="Times New Roman" panose="02020603050405020304" pitchFamily="18" charset="0"/>
              </a:rPr>
              <a:t>, 2026)</a:t>
            </a:r>
            <a:endParaRPr lang="en-IN" sz="7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sp>
        <p:nvSpPr>
          <p:cNvPr id="29" name="TextBox 28">
            <a:extLst>
              <a:ext uri="{FF2B5EF4-FFF2-40B4-BE49-F238E27FC236}">
                <a16:creationId xmlns:a16="http://schemas.microsoft.com/office/drawing/2014/main" id="{E70BB5E5-AF84-B738-CAE7-47A3F7FEF7E3}"/>
              </a:ext>
            </a:extLst>
          </p:cNvPr>
          <p:cNvSpPr txBox="1"/>
          <p:nvPr/>
        </p:nvSpPr>
        <p:spPr>
          <a:xfrm>
            <a:off x="245887" y="7542437"/>
            <a:ext cx="3123868" cy="1184940"/>
          </a:xfrm>
          <a:prstGeom prst="rect">
            <a:avLst/>
          </a:prstGeom>
          <a:noFill/>
        </p:spPr>
        <p:txBody>
          <a:bodyPr wrap="square">
            <a:spAutoFit/>
          </a:bodyPr>
          <a:lstStyle/>
          <a:p>
            <a:pPr algn="just"/>
            <a:r>
              <a:rPr lang="en-US" sz="800" b="1" dirty="0"/>
              <a:t>Health promotion values and principles </a:t>
            </a:r>
            <a:endParaRPr lang="en-IN" sz="800" b="1" dirty="0"/>
          </a:p>
          <a:p>
            <a:pPr marL="171450" lvl="0" indent="-171450" algn="just">
              <a:buFont typeface="Arial" panose="020B0604020202020204" pitchFamily="34" charset="0"/>
              <a:buChar char="•"/>
            </a:pPr>
            <a:r>
              <a:rPr lang="en-US" sz="700" dirty="0"/>
              <a:t>Core values and principles: Grounded in social justice, equity and accessibility, health promotion </a:t>
            </a:r>
            <a:r>
              <a:rPr lang="en-US" sz="700" dirty="0" err="1"/>
              <a:t>emphasises</a:t>
            </a:r>
            <a:r>
              <a:rPr lang="en-US" sz="700" dirty="0"/>
              <a:t> decreasing structural health disparities using clinician-user co-produced designs (Park &amp; Jang, 2024; </a:t>
            </a:r>
            <a:r>
              <a:rPr lang="en-IN" sz="700" dirty="0"/>
              <a:t>Haugan and Eriksson, 2021</a:t>
            </a:r>
            <a:r>
              <a:rPr lang="en-US" sz="700" dirty="0"/>
              <a:t>). </a:t>
            </a:r>
            <a:endParaRPr lang="en-IN" sz="700" dirty="0"/>
          </a:p>
          <a:p>
            <a:pPr marL="171450" lvl="0" indent="-171450" algn="just">
              <a:buFont typeface="Arial" panose="020B0604020202020204" pitchFamily="34" charset="0"/>
              <a:buChar char="•"/>
            </a:pPr>
            <a:r>
              <a:rPr lang="en-US" sz="700" dirty="0"/>
              <a:t>Implementation strategy: To bridge this digital literacy gap and develop long-term trust, community-based digital navigators offer hands-on training for older or isolated stroke survivors (</a:t>
            </a:r>
            <a:r>
              <a:rPr lang="en-US" sz="700" dirty="0" err="1"/>
              <a:t>Alnaghaimshi</a:t>
            </a:r>
            <a:r>
              <a:rPr lang="en-US" sz="700" dirty="0"/>
              <a:t> et al., 2026). It is supported by a multi-modal smartphone application featuring </a:t>
            </a:r>
            <a:r>
              <a:rPr lang="en-US" sz="700" dirty="0" err="1"/>
              <a:t>localised</a:t>
            </a:r>
            <a:r>
              <a:rPr lang="en-US" sz="700" dirty="0"/>
              <a:t> dialects and family-</a:t>
            </a:r>
            <a:r>
              <a:rPr lang="en-US" sz="700" dirty="0" err="1"/>
              <a:t>centred</a:t>
            </a:r>
            <a:r>
              <a:rPr lang="en-US" sz="700" dirty="0"/>
              <a:t> reminders (Gonzalez et al., 2021). </a:t>
            </a:r>
            <a:endParaRPr lang="en-IN" sz="700" dirty="0"/>
          </a:p>
        </p:txBody>
      </p:sp>
      <p:pic>
        <p:nvPicPr>
          <p:cNvPr id="30" name="Picture 29" descr="Stroke in Young Adults">
            <a:extLst>
              <a:ext uri="{FF2B5EF4-FFF2-40B4-BE49-F238E27FC236}">
                <a16:creationId xmlns:a16="http://schemas.microsoft.com/office/drawing/2014/main" id="{2AF61A80-FA86-00BA-06FE-A36DF023D2C0}"/>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70128" y="4676266"/>
            <a:ext cx="3029332" cy="1213677"/>
          </a:xfrm>
          <a:prstGeom prst="rect">
            <a:avLst/>
          </a:prstGeom>
          <a:noFill/>
          <a:ln>
            <a:noFill/>
          </a:ln>
        </p:spPr>
      </p:pic>
      <p:graphicFrame>
        <p:nvGraphicFramePr>
          <p:cNvPr id="32" name="Diagram 31">
            <a:extLst>
              <a:ext uri="{FF2B5EF4-FFF2-40B4-BE49-F238E27FC236}">
                <a16:creationId xmlns:a16="http://schemas.microsoft.com/office/drawing/2014/main" id="{455A46E4-05A6-D789-ACDB-9B3068DC4015}"/>
              </a:ext>
            </a:extLst>
          </p:cNvPr>
          <p:cNvGraphicFramePr/>
          <p:nvPr>
            <p:extLst>
              <p:ext uri="{D42A27DB-BD31-4B8C-83A1-F6EECF244321}">
                <p14:modId xmlns:p14="http://schemas.microsoft.com/office/powerpoint/2010/main" val="1915046975"/>
              </p:ext>
            </p:extLst>
          </p:nvPr>
        </p:nvGraphicFramePr>
        <p:xfrm>
          <a:off x="2053961" y="2747472"/>
          <a:ext cx="1337828" cy="139008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4" name="TextBox 33">
            <a:extLst>
              <a:ext uri="{FF2B5EF4-FFF2-40B4-BE49-F238E27FC236}">
                <a16:creationId xmlns:a16="http://schemas.microsoft.com/office/drawing/2014/main" id="{73A7F375-625C-FFAA-8C72-F471B7340043}"/>
              </a:ext>
            </a:extLst>
          </p:cNvPr>
          <p:cNvSpPr txBox="1"/>
          <p:nvPr/>
        </p:nvSpPr>
        <p:spPr>
          <a:xfrm>
            <a:off x="1921882" y="3958191"/>
            <a:ext cx="1521532" cy="719299"/>
          </a:xfrm>
          <a:prstGeom prst="rect">
            <a:avLst/>
          </a:prstGeom>
          <a:noFill/>
        </p:spPr>
        <p:txBody>
          <a:bodyPr wrap="square">
            <a:spAutoFit/>
          </a:bodyPr>
          <a:lstStyle/>
          <a:p>
            <a:pPr algn="ctr">
              <a:lnSpc>
                <a:spcPct val="150000"/>
              </a:lnSpc>
              <a:buNone/>
            </a:pPr>
            <a:r>
              <a:rPr lang="en-IN" sz="700" kern="100" dirty="0">
                <a:effectLst/>
                <a:latin typeface="Times New Roman" panose="02020603050405020304" pitchFamily="18" charset="0"/>
                <a:ea typeface="Aptos" panose="020B0004020202020204" pitchFamily="34" charset="0"/>
                <a:cs typeface="Times New Roman" panose="02020603050405020304" pitchFamily="18" charset="0"/>
              </a:rPr>
              <a:t>Figure 3: Barriers associated with medication adherence among stroke patients</a:t>
            </a:r>
          </a:p>
          <a:p>
            <a:pPr algn="ctr">
              <a:lnSpc>
                <a:spcPct val="150000"/>
              </a:lnSpc>
              <a:buNone/>
            </a:pPr>
            <a:r>
              <a:rPr lang="en-US" sz="700" kern="100" dirty="0">
                <a:effectLst/>
                <a:latin typeface="Times New Roman" panose="02020603050405020304" pitchFamily="18" charset="0"/>
                <a:ea typeface="Aptos" panose="020B0004020202020204" pitchFamily="34" charset="0"/>
                <a:cs typeface="Times New Roman" panose="02020603050405020304" pitchFamily="18" charset="0"/>
              </a:rPr>
              <a:t>(Source: Author, 2026)</a:t>
            </a:r>
            <a:endParaRPr lang="en-IN" sz="7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sp>
        <p:nvSpPr>
          <p:cNvPr id="36" name="TextBox 35">
            <a:extLst>
              <a:ext uri="{FF2B5EF4-FFF2-40B4-BE49-F238E27FC236}">
                <a16:creationId xmlns:a16="http://schemas.microsoft.com/office/drawing/2014/main" id="{D83C25EA-AEBA-46E7-156E-156D45E0F71C}"/>
              </a:ext>
            </a:extLst>
          </p:cNvPr>
          <p:cNvSpPr txBox="1"/>
          <p:nvPr/>
        </p:nvSpPr>
        <p:spPr>
          <a:xfrm>
            <a:off x="223852" y="5889838"/>
            <a:ext cx="3060367" cy="330155"/>
          </a:xfrm>
          <a:prstGeom prst="rect">
            <a:avLst/>
          </a:prstGeom>
          <a:noFill/>
        </p:spPr>
        <p:txBody>
          <a:bodyPr wrap="square">
            <a:spAutoFit/>
          </a:bodyPr>
          <a:lstStyle/>
          <a:p>
            <a:pPr algn="ctr">
              <a:lnSpc>
                <a:spcPct val="115000"/>
              </a:lnSpc>
              <a:buNone/>
            </a:pPr>
            <a:r>
              <a:rPr lang="en-IN" sz="700" kern="100" dirty="0">
                <a:effectLst/>
                <a:latin typeface="Times New Roman" panose="02020603050405020304" pitchFamily="18" charset="0"/>
                <a:ea typeface="Aptos" panose="020B0004020202020204" pitchFamily="34" charset="0"/>
                <a:cs typeface="Times New Roman" panose="02020603050405020304" pitchFamily="18" charset="0"/>
              </a:rPr>
              <a:t>Figure 2: Risk factors for stroke in young adults</a:t>
            </a:r>
          </a:p>
          <a:p>
            <a:pPr algn="ctr">
              <a:lnSpc>
                <a:spcPct val="115000"/>
              </a:lnSpc>
              <a:buNone/>
            </a:pPr>
            <a:r>
              <a:rPr lang="en-US" sz="700" kern="100" dirty="0">
                <a:effectLst/>
                <a:latin typeface="Times New Roman" panose="02020603050405020304" pitchFamily="18" charset="0"/>
                <a:ea typeface="Aptos" panose="020B0004020202020204" pitchFamily="34" charset="0"/>
                <a:cs typeface="Times New Roman" panose="02020603050405020304" pitchFamily="18" charset="0"/>
              </a:rPr>
              <a:t>(Source: </a:t>
            </a:r>
            <a:r>
              <a:rPr lang="en-IN" sz="700" kern="100" dirty="0">
                <a:effectLst/>
                <a:latin typeface="Times New Roman" panose="02020603050405020304" pitchFamily="18" charset="0"/>
                <a:ea typeface="Aptos" panose="020B0004020202020204" pitchFamily="34" charset="0"/>
                <a:cs typeface="Times New Roman" panose="02020603050405020304" pitchFamily="18" charset="0"/>
              </a:rPr>
              <a:t>Bukhari et al., 2023)</a:t>
            </a:r>
          </a:p>
        </p:txBody>
      </p:sp>
      <p:pic>
        <p:nvPicPr>
          <p:cNvPr id="37" name="Picture 36">
            <a:extLst>
              <a:ext uri="{FF2B5EF4-FFF2-40B4-BE49-F238E27FC236}">
                <a16:creationId xmlns:a16="http://schemas.microsoft.com/office/drawing/2014/main" id="{C72ED8E2-5F8B-8278-D861-96CE27697680}"/>
              </a:ext>
            </a:extLst>
          </p:cNvPr>
          <p:cNvPicPr>
            <a:picLocks noChangeAspect="1"/>
          </p:cNvPicPr>
          <p:nvPr/>
        </p:nvPicPr>
        <p:blipFill>
          <a:blip r:embed="rId10"/>
          <a:stretch>
            <a:fillRect/>
          </a:stretch>
        </p:blipFill>
        <p:spPr>
          <a:xfrm>
            <a:off x="249808" y="6226167"/>
            <a:ext cx="1670015" cy="920105"/>
          </a:xfrm>
          <a:prstGeom prst="rect">
            <a:avLst/>
          </a:prstGeom>
        </p:spPr>
      </p:pic>
      <p:sp>
        <p:nvSpPr>
          <p:cNvPr id="40" name="TextBox 39">
            <a:extLst>
              <a:ext uri="{FF2B5EF4-FFF2-40B4-BE49-F238E27FC236}">
                <a16:creationId xmlns:a16="http://schemas.microsoft.com/office/drawing/2014/main" id="{8CE989F4-30D0-FED2-5EFA-55FCC3EE7AD1}"/>
              </a:ext>
            </a:extLst>
          </p:cNvPr>
          <p:cNvSpPr txBox="1"/>
          <p:nvPr/>
        </p:nvSpPr>
        <p:spPr>
          <a:xfrm>
            <a:off x="239093" y="7146272"/>
            <a:ext cx="1580817" cy="415498"/>
          </a:xfrm>
          <a:prstGeom prst="rect">
            <a:avLst/>
          </a:prstGeom>
          <a:noFill/>
        </p:spPr>
        <p:txBody>
          <a:bodyPr wrap="square">
            <a:spAutoFit/>
          </a:bodyPr>
          <a:lstStyle/>
          <a:p>
            <a:pPr algn="ctr"/>
            <a:r>
              <a:rPr lang="en-IN" sz="700" kern="100" dirty="0">
                <a:latin typeface="Times New Roman" panose="02020603050405020304" pitchFamily="18" charset="0"/>
                <a:cs typeface="Times New Roman" panose="02020603050405020304" pitchFamily="18" charset="0"/>
              </a:rPr>
              <a:t>Figure 4: First-time strokes are happening earlier in life in England</a:t>
            </a:r>
          </a:p>
          <a:p>
            <a:pPr algn="ctr"/>
            <a:r>
              <a:rPr lang="en-IN" sz="700" kern="100" dirty="0">
                <a:latin typeface="Times New Roman" panose="02020603050405020304" pitchFamily="18" charset="0"/>
                <a:cs typeface="Times New Roman" panose="02020603050405020304" pitchFamily="18" charset="0"/>
              </a:rPr>
              <a:t>(Source: BBC, 2018)</a:t>
            </a:r>
          </a:p>
        </p:txBody>
      </p:sp>
      <p:pic>
        <p:nvPicPr>
          <p:cNvPr id="41" name="Picture 40">
            <a:extLst>
              <a:ext uri="{FF2B5EF4-FFF2-40B4-BE49-F238E27FC236}">
                <a16:creationId xmlns:a16="http://schemas.microsoft.com/office/drawing/2014/main" id="{DBEDA5A2-93B4-C91C-80BC-962744EEB371}"/>
              </a:ext>
            </a:extLst>
          </p:cNvPr>
          <p:cNvPicPr>
            <a:picLocks noChangeAspect="1"/>
          </p:cNvPicPr>
          <p:nvPr/>
        </p:nvPicPr>
        <p:blipFill>
          <a:blip r:embed="rId11"/>
          <a:srcRect l="17629" t="-1433" r="4936"/>
          <a:stretch>
            <a:fillRect/>
          </a:stretch>
        </p:blipFill>
        <p:spPr>
          <a:xfrm>
            <a:off x="1941960" y="6219993"/>
            <a:ext cx="1381630" cy="979263"/>
          </a:xfrm>
          <a:prstGeom prst="rect">
            <a:avLst/>
          </a:prstGeom>
        </p:spPr>
      </p:pic>
      <p:sp>
        <p:nvSpPr>
          <p:cNvPr id="43" name="TextBox 42">
            <a:extLst>
              <a:ext uri="{FF2B5EF4-FFF2-40B4-BE49-F238E27FC236}">
                <a16:creationId xmlns:a16="http://schemas.microsoft.com/office/drawing/2014/main" id="{02A40070-24B9-52CA-69D3-DBD6A8CC0E59}"/>
              </a:ext>
            </a:extLst>
          </p:cNvPr>
          <p:cNvSpPr txBox="1"/>
          <p:nvPr/>
        </p:nvSpPr>
        <p:spPr>
          <a:xfrm>
            <a:off x="1744572" y="7164291"/>
            <a:ext cx="1670015" cy="396134"/>
          </a:xfrm>
          <a:prstGeom prst="rect">
            <a:avLst/>
          </a:prstGeom>
          <a:noFill/>
        </p:spPr>
        <p:txBody>
          <a:bodyPr wrap="square">
            <a:spAutoFit/>
          </a:bodyPr>
          <a:lstStyle/>
          <a:p>
            <a:pPr algn="ctr">
              <a:lnSpc>
                <a:spcPct val="150000"/>
              </a:lnSpc>
              <a:buNone/>
            </a:pPr>
            <a:r>
              <a:rPr lang="en-IN" sz="700" kern="100" dirty="0">
                <a:latin typeface="Times New Roman" panose="02020603050405020304" pitchFamily="18" charset="0"/>
                <a:cs typeface="Times New Roman" panose="02020603050405020304" pitchFamily="18" charset="0"/>
              </a:rPr>
              <a:t>Figure 5: App Development Process</a:t>
            </a:r>
          </a:p>
          <a:p>
            <a:pPr algn="ctr">
              <a:lnSpc>
                <a:spcPct val="150000"/>
              </a:lnSpc>
              <a:buNone/>
            </a:pPr>
            <a:r>
              <a:rPr lang="en-US" sz="700" kern="100" dirty="0">
                <a:latin typeface="Times New Roman" panose="02020603050405020304" pitchFamily="18" charset="0"/>
                <a:cs typeface="Times New Roman" panose="02020603050405020304" pitchFamily="18" charset="0"/>
              </a:rPr>
              <a:t>(Source: </a:t>
            </a:r>
            <a:r>
              <a:rPr lang="en-IN" sz="700" kern="100" dirty="0">
                <a:latin typeface="Times New Roman" panose="02020603050405020304" pitchFamily="18" charset="0"/>
                <a:cs typeface="Times New Roman" panose="02020603050405020304" pitchFamily="18" charset="0"/>
              </a:rPr>
              <a:t>Cao et al., 2024)</a:t>
            </a:r>
          </a:p>
        </p:txBody>
      </p:sp>
      <p:pic>
        <p:nvPicPr>
          <p:cNvPr id="44" name="Picture 43">
            <a:extLst>
              <a:ext uri="{FF2B5EF4-FFF2-40B4-BE49-F238E27FC236}">
                <a16:creationId xmlns:a16="http://schemas.microsoft.com/office/drawing/2014/main" id="{F2BD2D4F-5D24-6575-467A-901A59F5F0A2}"/>
              </a:ext>
            </a:extLst>
          </p:cNvPr>
          <p:cNvPicPr>
            <a:picLocks noChangeAspect="1"/>
          </p:cNvPicPr>
          <p:nvPr/>
        </p:nvPicPr>
        <p:blipFill>
          <a:blip r:embed="rId12"/>
          <a:stretch>
            <a:fillRect/>
          </a:stretch>
        </p:blipFill>
        <p:spPr>
          <a:xfrm>
            <a:off x="3541776" y="763694"/>
            <a:ext cx="3018000" cy="1386027"/>
          </a:xfrm>
          <a:prstGeom prst="rect">
            <a:avLst/>
          </a:prstGeom>
        </p:spPr>
      </p:pic>
      <p:sp>
        <p:nvSpPr>
          <p:cNvPr id="46" name="TextBox 45">
            <a:extLst>
              <a:ext uri="{FF2B5EF4-FFF2-40B4-BE49-F238E27FC236}">
                <a16:creationId xmlns:a16="http://schemas.microsoft.com/office/drawing/2014/main" id="{E5386540-965E-9E68-0997-84E8AB6C5610}"/>
              </a:ext>
            </a:extLst>
          </p:cNvPr>
          <p:cNvSpPr txBox="1"/>
          <p:nvPr/>
        </p:nvSpPr>
        <p:spPr>
          <a:xfrm>
            <a:off x="3392615" y="2180506"/>
            <a:ext cx="3226291" cy="307777"/>
          </a:xfrm>
          <a:prstGeom prst="rect">
            <a:avLst/>
          </a:prstGeom>
          <a:noFill/>
        </p:spPr>
        <p:txBody>
          <a:bodyPr wrap="square">
            <a:spAutoFit/>
          </a:bodyPr>
          <a:lstStyle/>
          <a:p>
            <a:pPr algn="ctr"/>
            <a:r>
              <a:rPr lang="en-IN" sz="700" kern="100" dirty="0">
                <a:latin typeface="Times New Roman" panose="02020603050405020304" pitchFamily="18" charset="0"/>
                <a:cs typeface="Times New Roman" panose="02020603050405020304" pitchFamily="18" charset="0"/>
              </a:rPr>
              <a:t>Figure 6: Report on Stroke Patients in the UK</a:t>
            </a:r>
          </a:p>
          <a:p>
            <a:pPr algn="ctr"/>
            <a:r>
              <a:rPr lang="en-IN" sz="700" kern="100" dirty="0">
                <a:latin typeface="Times New Roman" panose="02020603050405020304" pitchFamily="18" charset="0"/>
                <a:cs typeface="Times New Roman" panose="02020603050405020304" pitchFamily="18" charset="0"/>
              </a:rPr>
              <a:t>(Source: Stroke Association, 2026)</a:t>
            </a:r>
          </a:p>
        </p:txBody>
      </p:sp>
      <p:pic>
        <p:nvPicPr>
          <p:cNvPr id="47" name="Picture 46">
            <a:extLst>
              <a:ext uri="{FF2B5EF4-FFF2-40B4-BE49-F238E27FC236}">
                <a16:creationId xmlns:a16="http://schemas.microsoft.com/office/drawing/2014/main" id="{5952ACAE-58AE-DD5C-2DF9-0FBA0F162972}"/>
              </a:ext>
            </a:extLst>
          </p:cNvPr>
          <p:cNvPicPr>
            <a:picLocks noChangeAspect="1"/>
          </p:cNvPicPr>
          <p:nvPr/>
        </p:nvPicPr>
        <p:blipFill>
          <a:blip r:embed="rId13" cstate="print">
            <a:extLst>
              <a:ext uri="{28A0092B-C50C-407E-A947-70E740481C1C}">
                <a14:useLocalDpi xmlns:a14="http://schemas.microsoft.com/office/drawing/2010/main" val="0"/>
              </a:ext>
            </a:extLst>
          </a:blip>
          <a:srcRect l="13624" t="5937" r="20164" b="14212"/>
          <a:stretch>
            <a:fillRect/>
          </a:stretch>
        </p:blipFill>
        <p:spPr bwMode="auto">
          <a:xfrm>
            <a:off x="5633946" y="2468880"/>
            <a:ext cx="964974" cy="1660012"/>
          </a:xfrm>
          <a:prstGeom prst="rect">
            <a:avLst/>
          </a:prstGeom>
          <a:noFill/>
        </p:spPr>
      </p:pic>
      <p:sp>
        <p:nvSpPr>
          <p:cNvPr id="49" name="TextBox 48">
            <a:extLst>
              <a:ext uri="{FF2B5EF4-FFF2-40B4-BE49-F238E27FC236}">
                <a16:creationId xmlns:a16="http://schemas.microsoft.com/office/drawing/2014/main" id="{C7AE6681-DD4A-988A-A480-8191D319584E}"/>
              </a:ext>
            </a:extLst>
          </p:cNvPr>
          <p:cNvSpPr txBox="1"/>
          <p:nvPr/>
        </p:nvSpPr>
        <p:spPr>
          <a:xfrm>
            <a:off x="5515612" y="4151162"/>
            <a:ext cx="1154921" cy="523220"/>
          </a:xfrm>
          <a:prstGeom prst="rect">
            <a:avLst/>
          </a:prstGeom>
          <a:noFill/>
        </p:spPr>
        <p:txBody>
          <a:bodyPr wrap="square">
            <a:spAutoFit/>
          </a:bodyPr>
          <a:lstStyle/>
          <a:p>
            <a:pPr algn="ctr"/>
            <a:r>
              <a:rPr lang="en-US" sz="700" kern="100" dirty="0">
                <a:latin typeface="Times New Roman" panose="02020603050405020304" pitchFamily="18" charset="0"/>
                <a:cs typeface="Times New Roman" panose="02020603050405020304" pitchFamily="18" charset="0"/>
              </a:rPr>
              <a:t>Figure 7: Illustration of the Mini Application with four interfaces</a:t>
            </a:r>
          </a:p>
          <a:p>
            <a:pPr algn="ctr"/>
            <a:r>
              <a:rPr lang="en-US" sz="700" kern="100" dirty="0">
                <a:latin typeface="Times New Roman" panose="02020603050405020304" pitchFamily="18" charset="0"/>
                <a:cs typeface="Times New Roman" panose="02020603050405020304" pitchFamily="18" charset="0"/>
              </a:rPr>
              <a:t>(Source: Liu et al., 2024)</a:t>
            </a:r>
          </a:p>
        </p:txBody>
      </p:sp>
      <p:sp>
        <p:nvSpPr>
          <p:cNvPr id="51" name="TextBox 50">
            <a:extLst>
              <a:ext uri="{FF2B5EF4-FFF2-40B4-BE49-F238E27FC236}">
                <a16:creationId xmlns:a16="http://schemas.microsoft.com/office/drawing/2014/main" id="{5AC5B0EE-0C75-99AF-425F-A6ACEF541958}"/>
              </a:ext>
            </a:extLst>
          </p:cNvPr>
          <p:cNvSpPr txBox="1"/>
          <p:nvPr/>
        </p:nvSpPr>
        <p:spPr>
          <a:xfrm>
            <a:off x="3510280" y="2502375"/>
            <a:ext cx="2072040" cy="1723549"/>
          </a:xfrm>
          <a:prstGeom prst="rect">
            <a:avLst/>
          </a:prstGeom>
          <a:noFill/>
        </p:spPr>
        <p:txBody>
          <a:bodyPr wrap="square">
            <a:spAutoFit/>
          </a:bodyPr>
          <a:lstStyle/>
          <a:p>
            <a:pPr algn="just"/>
            <a:r>
              <a:rPr lang="en-US" sz="800" b="1" dirty="0" err="1"/>
              <a:t>Behavioural</a:t>
            </a:r>
            <a:r>
              <a:rPr lang="en-US" sz="800" b="1" dirty="0"/>
              <a:t> change theory </a:t>
            </a:r>
          </a:p>
          <a:p>
            <a:pPr marL="171450" indent="-171450" algn="just">
              <a:buFont typeface="Arial" panose="020B0604020202020204" pitchFamily="34" charset="0"/>
              <a:buChar char="•"/>
            </a:pPr>
            <a:r>
              <a:rPr lang="en-US" sz="700" dirty="0"/>
              <a:t>The Health Belief Model (HBM): Targets the six vital cognitive aspects: susceptibility, perceived severity, benefits, self-efficacy, barriers, and active cues to action (Cao et al., 2024). </a:t>
            </a:r>
          </a:p>
          <a:p>
            <a:pPr marL="171450" indent="-171450" algn="just">
              <a:buFont typeface="Arial" panose="020B0604020202020204" pitchFamily="34" charset="0"/>
              <a:buChar char="•"/>
            </a:pPr>
            <a:r>
              <a:rPr lang="en-US" sz="700" dirty="0"/>
              <a:t>Technology Acceptance Model (TAM): Ensures the application layout focuses on perceived usefulness and perceived ease of use to improve adoption rates among older stroke survivors. </a:t>
            </a:r>
          </a:p>
          <a:p>
            <a:pPr marL="171450" indent="-171450" algn="just">
              <a:buFont typeface="Arial" panose="020B0604020202020204" pitchFamily="34" charset="0"/>
              <a:buChar char="•"/>
            </a:pPr>
            <a:r>
              <a:rPr lang="en-US" sz="700" dirty="0"/>
              <a:t>Patient empowerment: Educates patients on some clinical indicators of their multi-drug regimens, moving them from passive users to active managers of their recovery. </a:t>
            </a:r>
          </a:p>
        </p:txBody>
      </p:sp>
      <p:pic>
        <p:nvPicPr>
          <p:cNvPr id="52" name="Picture 51">
            <a:extLst>
              <a:ext uri="{FF2B5EF4-FFF2-40B4-BE49-F238E27FC236}">
                <a16:creationId xmlns:a16="http://schemas.microsoft.com/office/drawing/2014/main" id="{87129D63-4864-A77F-BD2B-180D19522C4D}"/>
              </a:ext>
            </a:extLst>
          </p:cNvPr>
          <p:cNvPicPr>
            <a:picLocks noChangeAspect="1"/>
          </p:cNvPicPr>
          <p:nvPr/>
        </p:nvPicPr>
        <p:blipFill>
          <a:blip r:embed="rId14">
            <a:extLst>
              <a:ext uri="{28A0092B-C50C-407E-A947-70E740481C1C}">
                <a14:useLocalDpi xmlns:a14="http://schemas.microsoft.com/office/drawing/2010/main" val="0"/>
              </a:ext>
            </a:extLst>
          </a:blip>
          <a:srcRect l="15911" r="14335"/>
          <a:stretch>
            <a:fillRect/>
          </a:stretch>
        </p:blipFill>
        <p:spPr bwMode="auto">
          <a:xfrm>
            <a:off x="3541776" y="4240016"/>
            <a:ext cx="1973836" cy="1081792"/>
          </a:xfrm>
          <a:prstGeom prst="rect">
            <a:avLst/>
          </a:prstGeom>
          <a:noFill/>
        </p:spPr>
      </p:pic>
      <p:sp>
        <p:nvSpPr>
          <p:cNvPr id="54" name="TextBox 53">
            <a:extLst>
              <a:ext uri="{FF2B5EF4-FFF2-40B4-BE49-F238E27FC236}">
                <a16:creationId xmlns:a16="http://schemas.microsoft.com/office/drawing/2014/main" id="{2B8541A4-F8AA-3800-763B-31222E04AE9B}"/>
              </a:ext>
            </a:extLst>
          </p:cNvPr>
          <p:cNvSpPr txBox="1"/>
          <p:nvPr/>
        </p:nvSpPr>
        <p:spPr>
          <a:xfrm>
            <a:off x="5510722" y="4755530"/>
            <a:ext cx="1154921" cy="523220"/>
          </a:xfrm>
          <a:prstGeom prst="rect">
            <a:avLst/>
          </a:prstGeom>
          <a:noFill/>
        </p:spPr>
        <p:txBody>
          <a:bodyPr wrap="square">
            <a:spAutoFit/>
          </a:bodyPr>
          <a:lstStyle/>
          <a:p>
            <a:pPr algn="ctr"/>
            <a:r>
              <a:rPr lang="en-US" sz="700" kern="100" dirty="0">
                <a:latin typeface="Times New Roman" panose="02020603050405020304" pitchFamily="18" charset="0"/>
                <a:cs typeface="Times New Roman" panose="02020603050405020304" pitchFamily="18" charset="0"/>
              </a:rPr>
              <a:t>Figure 8: Health Belief Model</a:t>
            </a:r>
          </a:p>
          <a:p>
            <a:pPr algn="ctr"/>
            <a:r>
              <a:rPr lang="en-US" sz="700" kern="100" dirty="0">
                <a:latin typeface="Times New Roman" panose="02020603050405020304" pitchFamily="18" charset="0"/>
                <a:cs typeface="Times New Roman" panose="02020603050405020304" pitchFamily="18" charset="0"/>
              </a:rPr>
              <a:t>(Source: Rodrigues et al., 2020)</a:t>
            </a:r>
          </a:p>
        </p:txBody>
      </p:sp>
      <p:sp>
        <p:nvSpPr>
          <p:cNvPr id="56" name="TextBox 55">
            <a:extLst>
              <a:ext uri="{FF2B5EF4-FFF2-40B4-BE49-F238E27FC236}">
                <a16:creationId xmlns:a16="http://schemas.microsoft.com/office/drawing/2014/main" id="{642631E6-9EB2-73E0-8E35-76EA9814C1E5}"/>
              </a:ext>
            </a:extLst>
          </p:cNvPr>
          <p:cNvSpPr txBox="1"/>
          <p:nvPr/>
        </p:nvSpPr>
        <p:spPr>
          <a:xfrm>
            <a:off x="3501151" y="5341781"/>
            <a:ext cx="3123868" cy="969496"/>
          </a:xfrm>
          <a:prstGeom prst="rect">
            <a:avLst/>
          </a:prstGeom>
          <a:noFill/>
        </p:spPr>
        <p:txBody>
          <a:bodyPr wrap="square">
            <a:spAutoFit/>
          </a:bodyPr>
          <a:lstStyle/>
          <a:p>
            <a:pPr algn="just"/>
            <a:r>
              <a:rPr lang="en-US" sz="800" b="1" dirty="0"/>
              <a:t>Expected outcomes </a:t>
            </a:r>
          </a:p>
          <a:p>
            <a:pPr marL="171450" indent="-171450" algn="just">
              <a:buFont typeface="Arial" panose="020B0604020202020204" pitchFamily="34" charset="0"/>
              <a:buChar char="•"/>
            </a:pPr>
            <a:r>
              <a:rPr lang="en-US" sz="700" dirty="0"/>
              <a:t>App features: Multilingual push alerts, integrated family tracking networks and video-based lifestyle counselling matching community culinary traditions (Choi et al., 2023). </a:t>
            </a:r>
          </a:p>
          <a:p>
            <a:pPr marL="171450" indent="-171450" algn="just">
              <a:buFont typeface="Arial" panose="020B0604020202020204" pitchFamily="34" charset="0"/>
              <a:buChar char="•"/>
            </a:pPr>
            <a:r>
              <a:rPr lang="en-US" sz="700" dirty="0"/>
              <a:t>System impact: Lowers the financial pressure on acute NHS stroke services using proactive, community-based self-management. </a:t>
            </a:r>
          </a:p>
          <a:p>
            <a:pPr marL="171450" indent="-171450" algn="just">
              <a:buFont typeface="Arial" panose="020B0604020202020204" pitchFamily="34" charset="0"/>
              <a:buChar char="•"/>
            </a:pPr>
            <a:r>
              <a:rPr lang="en-US" sz="700" dirty="0"/>
              <a:t>Clinical outcomes: Substantial enhancements in secondary prevention adherence, vitally driving down emergency hospital readmission metrics. </a:t>
            </a:r>
          </a:p>
        </p:txBody>
      </p:sp>
      <p:sp>
        <p:nvSpPr>
          <p:cNvPr id="58" name="TextBox 57">
            <a:extLst>
              <a:ext uri="{FF2B5EF4-FFF2-40B4-BE49-F238E27FC236}">
                <a16:creationId xmlns:a16="http://schemas.microsoft.com/office/drawing/2014/main" id="{82FEB441-0F3A-5668-E9AD-6B99A1A47E36}"/>
              </a:ext>
            </a:extLst>
          </p:cNvPr>
          <p:cNvSpPr txBox="1"/>
          <p:nvPr/>
        </p:nvSpPr>
        <p:spPr>
          <a:xfrm>
            <a:off x="3498088" y="7730026"/>
            <a:ext cx="3123868" cy="969496"/>
          </a:xfrm>
          <a:prstGeom prst="rect">
            <a:avLst/>
          </a:prstGeom>
          <a:noFill/>
        </p:spPr>
        <p:txBody>
          <a:bodyPr wrap="square">
            <a:spAutoFit/>
          </a:bodyPr>
          <a:lstStyle/>
          <a:p>
            <a:pPr algn="just"/>
            <a:r>
              <a:rPr lang="en-US" sz="800" b="1" dirty="0"/>
              <a:t>Conclusion </a:t>
            </a:r>
          </a:p>
          <a:p>
            <a:pPr algn="just"/>
            <a:r>
              <a:rPr lang="en-US" sz="700" dirty="0"/>
              <a:t>A culturally adapted community-based mobile health intervention has the capacity to improve medication adherence among stroke survivors from ethnic groups and communities in the UK. It can address the challenges and barriers related to culture, language, and health literacy. It integrates the principles of health promotion, such as participation, equity, accessibility and empowerment. Such interventions can assist in more person-</a:t>
            </a:r>
            <a:r>
              <a:rPr lang="en-US" sz="700" dirty="0" err="1"/>
              <a:t>centred</a:t>
            </a:r>
            <a:r>
              <a:rPr lang="en-US" sz="700" dirty="0"/>
              <a:t> and inclusive care for stroke patients. </a:t>
            </a:r>
          </a:p>
        </p:txBody>
      </p:sp>
      <p:graphicFrame>
        <p:nvGraphicFramePr>
          <p:cNvPr id="59" name="Diagram 58">
            <a:extLst>
              <a:ext uri="{FF2B5EF4-FFF2-40B4-BE49-F238E27FC236}">
                <a16:creationId xmlns:a16="http://schemas.microsoft.com/office/drawing/2014/main" id="{534CDB2A-6998-EA5E-401F-112C300BA919}"/>
              </a:ext>
            </a:extLst>
          </p:cNvPr>
          <p:cNvGraphicFramePr/>
          <p:nvPr>
            <p:extLst>
              <p:ext uri="{D42A27DB-BD31-4B8C-83A1-F6EECF244321}">
                <p14:modId xmlns:p14="http://schemas.microsoft.com/office/powerpoint/2010/main" val="1656081873"/>
              </p:ext>
            </p:extLst>
          </p:nvPr>
        </p:nvGraphicFramePr>
        <p:xfrm>
          <a:off x="3546666" y="6340787"/>
          <a:ext cx="3013110" cy="1142054"/>
        </p:xfrm>
        <a:graphic>
          <a:graphicData uri="http://schemas.openxmlformats.org/drawingml/2006/diagram">
            <dgm:relIds xmlns:dgm="http://schemas.openxmlformats.org/drawingml/2006/diagram" xmlns:r="http://schemas.openxmlformats.org/officeDocument/2006/relationships" r:dm="rId15" r:lo="rId16" r:qs="rId17" r:cs="rId18"/>
          </a:graphicData>
        </a:graphic>
      </p:graphicFrame>
      <p:sp>
        <p:nvSpPr>
          <p:cNvPr id="61" name="TextBox 60">
            <a:extLst>
              <a:ext uri="{FF2B5EF4-FFF2-40B4-BE49-F238E27FC236}">
                <a16:creationId xmlns:a16="http://schemas.microsoft.com/office/drawing/2014/main" id="{F5356BA7-DF09-4B5F-AAE7-E416170C5136}"/>
              </a:ext>
            </a:extLst>
          </p:cNvPr>
          <p:cNvSpPr txBox="1"/>
          <p:nvPr/>
        </p:nvSpPr>
        <p:spPr>
          <a:xfrm>
            <a:off x="3495040" y="7508890"/>
            <a:ext cx="3103880" cy="307777"/>
          </a:xfrm>
          <a:prstGeom prst="rect">
            <a:avLst/>
          </a:prstGeom>
          <a:noFill/>
        </p:spPr>
        <p:txBody>
          <a:bodyPr wrap="square">
            <a:spAutoFit/>
          </a:bodyPr>
          <a:lstStyle/>
          <a:p>
            <a:pPr algn="ctr"/>
            <a:r>
              <a:rPr lang="en-US" sz="700" kern="100" dirty="0">
                <a:latin typeface="Times New Roman" panose="02020603050405020304" pitchFamily="18" charset="0"/>
                <a:cs typeface="Times New Roman" panose="02020603050405020304" pitchFamily="18" charset="0"/>
              </a:rPr>
              <a:t>Figure 9: Expected outcomes</a:t>
            </a:r>
          </a:p>
          <a:p>
            <a:pPr algn="ctr"/>
            <a:r>
              <a:rPr lang="en-US" sz="700" kern="100" dirty="0">
                <a:latin typeface="Times New Roman" panose="02020603050405020304" pitchFamily="18" charset="0"/>
                <a:cs typeface="Times New Roman" panose="02020603050405020304" pitchFamily="18" charset="0"/>
              </a:rPr>
              <a:t>(Source: Author, 2026)</a:t>
            </a:r>
          </a:p>
        </p:txBody>
      </p:sp>
    </p:spTree>
    <p:extLst>
      <p:ext uri="{BB962C8B-B14F-4D97-AF65-F5344CB8AC3E}">
        <p14:creationId xmlns:p14="http://schemas.microsoft.com/office/powerpoint/2010/main" val="13875030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TextBox 26">
            <a:extLst>
              <a:ext uri="{FF2B5EF4-FFF2-40B4-BE49-F238E27FC236}">
                <a16:creationId xmlns:a16="http://schemas.microsoft.com/office/drawing/2014/main" id="{49481711-83DE-8273-A400-AAEB779FAFC8}"/>
              </a:ext>
            </a:extLst>
          </p:cNvPr>
          <p:cNvSpPr txBox="1"/>
          <p:nvPr/>
        </p:nvSpPr>
        <p:spPr>
          <a:xfrm>
            <a:off x="127321" y="249521"/>
            <a:ext cx="6597570" cy="8679299"/>
          </a:xfrm>
          <a:prstGeom prst="rect">
            <a:avLst/>
          </a:prstGeom>
          <a:solidFill>
            <a:schemeClr val="accent1">
              <a:lumMod val="20000"/>
              <a:lumOff val="80000"/>
            </a:schemeClr>
          </a:solidFill>
        </p:spPr>
        <p:txBody>
          <a:bodyPr wrap="square">
            <a:spAutoFit/>
          </a:bodyPr>
          <a:lstStyle/>
          <a:p>
            <a:pPr algn="ctr"/>
            <a:r>
              <a:rPr lang="en-IN" sz="2400" b="1" dirty="0"/>
              <a:t>REFERENCE</a:t>
            </a:r>
          </a:p>
          <a:p>
            <a:pPr algn="ctr"/>
            <a:endParaRPr lang="en-IN" sz="2400" b="1" dirty="0"/>
          </a:p>
          <a:p>
            <a:pPr marL="171450" indent="-171450" algn="just">
              <a:buFont typeface="Arial" panose="020B0604020202020204" pitchFamily="34" charset="0"/>
              <a:buChar char="•"/>
            </a:pPr>
            <a:r>
              <a:rPr lang="en-IN" sz="1000" dirty="0" err="1"/>
              <a:t>Alnaghaimshi</a:t>
            </a:r>
            <a:r>
              <a:rPr lang="en-IN" sz="1000" dirty="0"/>
              <a:t>, N.I.S., </a:t>
            </a:r>
            <a:r>
              <a:rPr lang="en-IN" sz="1000" dirty="0" err="1"/>
              <a:t>Proeve</a:t>
            </a:r>
            <a:r>
              <a:rPr lang="en-IN" sz="1000" dirty="0"/>
              <a:t>, M., Clark, S.R. and Baumert, M., 2026. A framework for culturally adapting mental mHealth apps. Frontiers in Digital Health, 8, p. 1698145. Available at: https://www.frontiersin.org/journals/digital-health/articles/10.3389/fdgth.2026.1698145/pdf (Accessed: 6 June 2026).</a:t>
            </a:r>
          </a:p>
          <a:p>
            <a:pPr marL="171450" indent="-171450" algn="just">
              <a:buFont typeface="Arial" panose="020B0604020202020204" pitchFamily="34" charset="0"/>
              <a:buChar char="•"/>
            </a:pPr>
            <a:r>
              <a:rPr lang="en-IN" sz="1000" dirty="0"/>
              <a:t>BBC, 2018. Average age of first stroke in England falls, figures show. Available at: https://www.bbc.com/news/health-42871861 (Accessed: 6 June 2026).</a:t>
            </a:r>
          </a:p>
          <a:p>
            <a:pPr marL="171450" indent="-171450" algn="just">
              <a:buFont typeface="Arial" panose="020B0604020202020204" pitchFamily="34" charset="0"/>
              <a:buChar char="•"/>
            </a:pPr>
            <a:r>
              <a:rPr lang="en-IN" sz="1000" dirty="0"/>
              <a:t>Bukhari, S., Yaghi, S. and Bashir, Z., 2023. Stroke in young adults. Journal of Clinical Medicine, 12(15), p.4999. Available at: https://www.mdpi.com/2077-0383/12/15/4999 (Accessed: 6 June 2026).</a:t>
            </a:r>
          </a:p>
          <a:p>
            <a:pPr marL="171450" indent="-171450" algn="just">
              <a:buFont typeface="Arial" panose="020B0604020202020204" pitchFamily="34" charset="0"/>
              <a:buChar char="•"/>
            </a:pPr>
            <a:r>
              <a:rPr lang="en-IN" sz="1000" dirty="0"/>
              <a:t>Cao, W., Kadir, A.A., Tang, W., Wang, J., Yuan, J. and Hassan, I.I., 2024. Effectiveness of mobile application interventions for stroke survivors: systematic review and meta-analysis. BMC Medical Informatics and Decision Making, 24(1), p. 6. Available at: https://link.springer.com/content/pdf/10.1186/s12911-023-02391-1.pdf (Accessed: 6 June 2026).</a:t>
            </a:r>
          </a:p>
          <a:p>
            <a:pPr marL="171450" indent="-171450" algn="just">
              <a:buFont typeface="Arial" panose="020B0604020202020204" pitchFamily="34" charset="0"/>
              <a:buChar char="•"/>
            </a:pPr>
            <a:r>
              <a:rPr lang="en-IN" sz="1000" dirty="0"/>
              <a:t>Cao, W., Wang, J., Wang, Y., Hassan, I.I. and Kadir, A.A., 2024. mHealth app to improve medication adherence among older adult stroke survivors: development and usability study. Digital Health, 10, p. 20552076241236291. Available at: https://journals.sagepub.com/doi/pdf/10.1177/20552076241236291 (Accessed: 6 June 2026).</a:t>
            </a:r>
          </a:p>
          <a:p>
            <a:pPr marL="171450" indent="-171450" algn="just">
              <a:buFont typeface="Arial" panose="020B0604020202020204" pitchFamily="34" charset="0"/>
              <a:buChar char="•"/>
            </a:pPr>
            <a:r>
              <a:rPr lang="en-IN" sz="1000" dirty="0"/>
              <a:t>Choi, Y.Y.C., Fineberg, M. and </a:t>
            </a:r>
            <a:r>
              <a:rPr lang="en-IN" sz="1000" dirty="0" err="1"/>
              <a:t>Kassavou</a:t>
            </a:r>
            <a:r>
              <a:rPr lang="en-IN" sz="1000" dirty="0"/>
              <a:t>, A., 2023. Effectiveness of remote interventions to improve medication adherence in patients after stroke: a systematic literature review and meta-analysis. </a:t>
            </a:r>
            <a:r>
              <a:rPr lang="en-IN" sz="1000" dirty="0" err="1"/>
              <a:t>Behavioral</a:t>
            </a:r>
            <a:r>
              <a:rPr lang="en-IN" sz="1000" dirty="0"/>
              <a:t> Sciences, 13(3), p. 246. Available at: https://www.mdpi.com/2076-328X/13/3/246 (Accessed: 6 June 2026).</a:t>
            </a:r>
          </a:p>
          <a:p>
            <a:pPr marL="171450" indent="-171450" algn="just">
              <a:buFont typeface="Arial" panose="020B0604020202020204" pitchFamily="34" charset="0"/>
              <a:buChar char="•"/>
            </a:pPr>
            <a:r>
              <a:rPr lang="en-IN" sz="1000" dirty="0"/>
              <a:t>Crayton, E., Wright, A.J. and Ashworth, M., 2018. Improving medication adherence in stroke survivors: the intervention development process. BMC Health Services Research, 18(1), p. 772. Available at: https://doi.org/10.1186/s12913-018-3572-1 (Accessed: 6 June 2026).</a:t>
            </a:r>
          </a:p>
          <a:p>
            <a:pPr marL="171450" indent="-171450" algn="just">
              <a:buFont typeface="Arial" panose="020B0604020202020204" pitchFamily="34" charset="0"/>
              <a:buChar char="•"/>
            </a:pPr>
            <a:r>
              <a:rPr lang="en-IN" sz="1000" dirty="0"/>
              <a:t>Fluck, D., Fry, C.H., Gulli, G., </a:t>
            </a:r>
            <a:r>
              <a:rPr lang="en-IN" sz="1000" dirty="0" err="1"/>
              <a:t>Affley</a:t>
            </a:r>
            <a:r>
              <a:rPr lang="en-IN" sz="1000" dirty="0"/>
              <a:t>, B., Robin, J., Kakar, P., Sharma, P. and Han, T.S., 2023. Adverse stroke outcomes amongst UK ethnic minorities: a multi-centre registry-based cohort study of acute stroke. Neurological Sciences, 44(6), pp. 2071–2080. Available at: https://pmc.ncbi.nlm.nih.gov/articles/PMC9891657/pdf/10072_2023_Article_6640.pdf (Accessed: 6 June 2026).</a:t>
            </a:r>
          </a:p>
          <a:p>
            <a:pPr marL="171450" indent="-171450" algn="just">
              <a:buFont typeface="Arial" panose="020B0604020202020204" pitchFamily="34" charset="0"/>
              <a:buChar char="•"/>
            </a:pPr>
            <a:r>
              <a:rPr lang="en-IN" sz="1000" dirty="0"/>
              <a:t>Gonzalez, C., Early, J., Gordon-</a:t>
            </a:r>
            <a:r>
              <a:rPr lang="en-IN" sz="1000" dirty="0" err="1"/>
              <a:t>Dseagu</a:t>
            </a:r>
            <a:r>
              <a:rPr lang="en-IN" sz="1000" dirty="0"/>
              <a:t>, V., Mata, T. and Nieto, C., 2021. Promoting culturally tailored mHealth: a scoping review of mobile health interventions in Latinx communities. Journal of Immigrant and Minority Health, 23(5), pp. 1065–1077. Available at: https://pmc.ncbi.nlm.nih.gov/articles/PMC8120499/pdf/10903_2021_Article_1209.pdf (Accessed: 6 June 2026).</a:t>
            </a:r>
          </a:p>
          <a:p>
            <a:pPr marL="171450" indent="-171450" algn="just">
              <a:buFont typeface="Arial" panose="020B0604020202020204" pitchFamily="34" charset="0"/>
              <a:buChar char="•"/>
            </a:pPr>
            <a:r>
              <a:rPr lang="en-IN" sz="1000" dirty="0"/>
              <a:t>Haugan, G. and Eriksson, M., 2021. An introduction to the health promotion perspective in the health care services. in Haugan, G. and Eriksson, M. (eds.) Health Promotion in Health Care: Vital Theories and Research. Cham: Springer, pp. 3–14. Available at: https://www.ncbi.nlm.nih.gov/books/NBK585681/ (Accessed: 6 June 2026).</a:t>
            </a:r>
          </a:p>
          <a:p>
            <a:pPr marL="171450" indent="-171450" algn="just">
              <a:buFont typeface="Arial" panose="020B0604020202020204" pitchFamily="34" charset="0"/>
              <a:buChar char="•"/>
            </a:pPr>
            <a:r>
              <a:rPr lang="en-IN" sz="1000" dirty="0"/>
              <a:t>Liu, C., Lee, W.L., Teo, C.H., Zhang, J.H. and Chong, M.C., 2024. Development and usability evaluation of a culturally adapted stroke prevention educational programme on WeChat apps. Digital Health, 10, p. 20552076241263695. Available at: https://journals.sagepub.com/doi/pdf/10.1177/20552076241263695 (Accessed: 6 June 2026).</a:t>
            </a:r>
          </a:p>
          <a:p>
            <a:pPr marL="171450" indent="-171450" algn="just">
              <a:buFont typeface="Arial" panose="020B0604020202020204" pitchFamily="34" charset="0"/>
              <a:buChar char="•"/>
            </a:pPr>
            <a:r>
              <a:rPr lang="en-IN" sz="1000" dirty="0"/>
              <a:t>Marshall, I., McKevitt, C., Wang, Y., Wafa, H., Skolarus, L., Bhalla, A., </a:t>
            </a:r>
            <a:r>
              <a:rPr lang="en-IN" sz="1000" dirty="0" err="1"/>
              <a:t>Muruet</a:t>
            </a:r>
            <a:r>
              <a:rPr lang="en-IN" sz="1000" dirty="0"/>
              <a:t>-Gutierrez, W., Emmett, E., Sommerville, P., Birns, J. and </a:t>
            </a:r>
            <a:r>
              <a:rPr lang="en-IN" sz="1000" dirty="0" err="1"/>
              <a:t>Sackley</a:t>
            </a:r>
            <a:r>
              <a:rPr lang="en-IN" sz="1000" dirty="0"/>
              <a:t>, C., 2022. Stroke pathway—An evidence base for commissioning: an evidence review for NHS England and NHS Improvement.  NIHR Open Research, 2(43), pp. 1–35. Available at: https://kclpure.kcl.ac.uk/portal/files/177258674/Stroke_pathway_an_evidence_review_for_NHS_England_and_NHS_Improvement.pdf (Accessed: 6 June 2026).</a:t>
            </a:r>
          </a:p>
          <a:p>
            <a:pPr marL="171450" indent="-171450" algn="just">
              <a:buFont typeface="Arial" panose="020B0604020202020204" pitchFamily="34" charset="0"/>
              <a:buChar char="•"/>
            </a:pPr>
            <a:r>
              <a:rPr lang="en-IN" sz="1000" dirty="0"/>
              <a:t>Park, N.Y. and Jang, S., 2024. App-based digital health equity determinants according to ecological models: scoping review. Sustainability, 16(6), p. 2232. Available at: https://www.mdpi.com/2071-1050/16/6/2232 (Accessed: 6 June 2026).</a:t>
            </a:r>
          </a:p>
          <a:p>
            <a:pPr marL="171450" indent="-171450" algn="just">
              <a:buFont typeface="Arial" panose="020B0604020202020204" pitchFamily="34" charset="0"/>
              <a:buChar char="•"/>
            </a:pPr>
            <a:r>
              <a:rPr lang="en-IN" sz="1000" dirty="0"/>
              <a:t>Qureshi, S., 2016. Creating a better world with information and communication technologies: health equity. Information Technology for Development, 22(1), pp. 1–14. Available at: https://www.tandfonline.com/doi/pdf/10.1080/02681102.2015.1121585 (Accessed: 6 June 2026).</a:t>
            </a:r>
          </a:p>
          <a:p>
            <a:pPr marL="171450" indent="-171450" algn="just">
              <a:buFont typeface="Arial" panose="020B0604020202020204" pitchFamily="34" charset="0"/>
              <a:buChar char="•"/>
            </a:pPr>
            <a:r>
              <a:rPr lang="en-IN" sz="1000" dirty="0"/>
              <a:t>Rodrigues, R.P., de Almeida, L.F. and </a:t>
            </a:r>
            <a:r>
              <a:rPr lang="en-IN" sz="1000" dirty="0" err="1"/>
              <a:t>Spers</a:t>
            </a:r>
            <a:r>
              <a:rPr lang="en-IN" sz="1000" dirty="0"/>
              <a:t>, E.E., 2020. Coffee and health in the perspective of young consumers. In Coffee consumption and industry strategies in Brazil (pp. 343-366). Woodhead Publishing. Available at: http://centmapress.ilb.uni-bonn.de/ojs/index.php/proceedings/article/download/1904/871 (Accessed: 30 June 2026) </a:t>
            </a:r>
          </a:p>
          <a:p>
            <a:pPr marL="171450" indent="-171450" algn="just">
              <a:buFont typeface="Arial" panose="020B0604020202020204" pitchFamily="34" charset="0"/>
              <a:buChar char="•"/>
            </a:pPr>
            <a:r>
              <a:rPr lang="en-IN" sz="1000" dirty="0"/>
              <a:t>Stroke Association, 2026. Lived experience of stroke report. Available at: https://www.stroke.org.uk/lived-experience-of-stroke-report (Accessed: 6 June 2026)</a:t>
            </a:r>
          </a:p>
          <a:p>
            <a:pPr marL="171450" indent="-171450" algn="just">
              <a:buFont typeface="Arial" panose="020B0604020202020204" pitchFamily="34" charset="0"/>
              <a:buChar char="•"/>
            </a:pPr>
            <a:r>
              <a:rPr lang="en-IN" sz="1000" dirty="0"/>
              <a:t>World Stroke Organisation, 2026. IMPACT OF STROKE. Available at: https://www.world-stroke.org/world-stroke-day-campaign/about-stroke/impact-of-stroke (Accessed: 30 June 2026) </a:t>
            </a:r>
          </a:p>
        </p:txBody>
      </p:sp>
    </p:spTree>
    <p:extLst>
      <p:ext uri="{BB962C8B-B14F-4D97-AF65-F5344CB8AC3E}">
        <p14:creationId xmlns:p14="http://schemas.microsoft.com/office/powerpoint/2010/main" val="330208680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Custom 2">
      <a:majorFont>
        <a:latin typeface="Times New Roman"/>
        <a:ea typeface=""/>
        <a:cs typeface=""/>
      </a:majorFont>
      <a:minorFont>
        <a:latin typeface="Times New Roman"/>
        <a:ea typeface=""/>
        <a:cs typeface=""/>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Savon</Template>
  <TotalTime>724</TotalTime>
  <Words>2812</Words>
  <Application>Microsoft Office PowerPoint</Application>
  <PresentationFormat>On-screen Show (4:3)</PresentationFormat>
  <Paragraphs>86</Paragraphs>
  <Slides>3</Slides>
  <Notes>1</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Savon</vt:lpstr>
      <vt:lpstr> Topic: Culturally Adapted Community-based Interventions To Improve Medication Adherence After Stroke In Ethnic Minority In The UK Through A Mobile Health Intervention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c:creator>
  <cp:lastModifiedBy>-</cp:lastModifiedBy>
  <cp:revision>35</cp:revision>
  <dcterms:created xsi:type="dcterms:W3CDTF">2026-06-06T16:50:50Z</dcterms:created>
  <dcterms:modified xsi:type="dcterms:W3CDTF">2026-07-01T08:20:16Z</dcterms:modified>
</cp:coreProperties>
</file>