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62" r:id="rId2"/>
    <p:sldId id="294" r:id="rId3"/>
    <p:sldId id="284" r:id="rId4"/>
    <p:sldId id="285" r:id="rId5"/>
    <p:sldId id="286" r:id="rId6"/>
    <p:sldId id="287" r:id="rId7"/>
    <p:sldId id="304" r:id="rId8"/>
    <p:sldId id="298" r:id="rId9"/>
    <p:sldId id="299" r:id="rId10"/>
    <p:sldId id="300" r:id="rId11"/>
    <p:sldId id="301" r:id="rId12"/>
    <p:sldId id="302" r:id="rId13"/>
    <p:sldId id="277" r:id="rId14"/>
    <p:sldId id="278" r:id="rId15"/>
    <p:sldId id="279" r:id="rId16"/>
    <p:sldId id="280" r:id="rId17"/>
    <p:sldId id="292" r:id="rId18"/>
    <p:sldId id="266" r:id="rId19"/>
    <p:sldId id="256" r:id="rId20"/>
    <p:sldId id="267" r:id="rId21"/>
    <p:sldId id="268" r:id="rId22"/>
    <p:sldId id="269" r:id="rId23"/>
    <p:sldId id="270" r:id="rId24"/>
    <p:sldId id="271" r:id="rId25"/>
    <p:sldId id="272" r:id="rId26"/>
    <p:sldId id="273" r:id="rId27"/>
    <p:sldId id="274" r:id="rId28"/>
    <p:sldId id="263" r:id="rId29"/>
    <p:sldId id="257" r:id="rId30"/>
    <p:sldId id="258" r:id="rId31"/>
    <p:sldId id="259" r:id="rId32"/>
    <p:sldId id="260" r:id="rId33"/>
    <p:sldId id="264" r:id="rId34"/>
    <p:sldId id="261" r:id="rId35"/>
    <p:sldId id="265" r:id="rId36"/>
    <p:sldId id="281" r:id="rId37"/>
    <p:sldId id="295" r:id="rId38"/>
    <p:sldId id="30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622767-A636-42C8-AD71-B8084970C00B}" v="59" dt="2021-11-14T20:40:14.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3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3D70AB-344B-46DE-A297-C1AE32890C40}" type="doc">
      <dgm:prSet loTypeId="urn:microsoft.com/office/officeart/2016/7/layout/AccentHomeChevronProcess" loCatId="process" qsTypeId="urn:microsoft.com/office/officeart/2005/8/quickstyle/simple1" qsCatId="simple" csTypeId="urn:microsoft.com/office/officeart/2005/8/colors/accent1_2" csCatId="accent1" phldr="1"/>
      <dgm:spPr/>
      <dgm:t>
        <a:bodyPr/>
        <a:lstStyle/>
        <a:p>
          <a:endParaRPr lang="en-US"/>
        </a:p>
      </dgm:t>
    </dgm:pt>
    <dgm:pt modelId="{03FE2525-7D2D-4527-A4A7-848D99FC0042}">
      <dgm:prSet/>
      <dgm:spPr/>
      <dgm:t>
        <a:bodyPr/>
        <a:lstStyle/>
        <a:p>
          <a:r>
            <a:rPr lang="en-US" dirty="0"/>
            <a:t>2015</a:t>
          </a:r>
        </a:p>
      </dgm:t>
    </dgm:pt>
    <dgm:pt modelId="{9F293A21-40D0-4451-A4D0-7AF6E11387F5}" type="parTrans" cxnId="{45420372-64FB-4A13-B35B-5FD2F5D68EAB}">
      <dgm:prSet/>
      <dgm:spPr/>
      <dgm:t>
        <a:bodyPr/>
        <a:lstStyle/>
        <a:p>
          <a:endParaRPr lang="en-US"/>
        </a:p>
      </dgm:t>
    </dgm:pt>
    <dgm:pt modelId="{A0F6B6AC-97D9-4DC2-931B-E13C6EF845C3}" type="sibTrans" cxnId="{45420372-64FB-4A13-B35B-5FD2F5D68EAB}">
      <dgm:prSet/>
      <dgm:spPr/>
      <dgm:t>
        <a:bodyPr/>
        <a:lstStyle/>
        <a:p>
          <a:endParaRPr lang="en-US"/>
        </a:p>
      </dgm:t>
    </dgm:pt>
    <dgm:pt modelId="{25B89D0A-E1AB-4CCB-BF9B-59E4AF5ACC06}">
      <dgm:prSet/>
      <dgm:spPr/>
      <dgm:t>
        <a:bodyPr/>
        <a:lstStyle/>
        <a:p>
          <a:r>
            <a:rPr lang="en-US" dirty="0"/>
            <a:t>91 (91)</a:t>
          </a:r>
        </a:p>
      </dgm:t>
    </dgm:pt>
    <dgm:pt modelId="{6ACFEA99-A6C6-40C2-A05B-641BE3A96109}" type="parTrans" cxnId="{E4D40B92-76AD-4299-AC59-88D8EAF334BE}">
      <dgm:prSet/>
      <dgm:spPr/>
      <dgm:t>
        <a:bodyPr/>
        <a:lstStyle/>
        <a:p>
          <a:endParaRPr lang="en-US"/>
        </a:p>
      </dgm:t>
    </dgm:pt>
    <dgm:pt modelId="{13101E74-BAC2-493A-87A9-A6BCE0C39CC6}" type="sibTrans" cxnId="{E4D40B92-76AD-4299-AC59-88D8EAF334BE}">
      <dgm:prSet/>
      <dgm:spPr/>
      <dgm:t>
        <a:bodyPr/>
        <a:lstStyle/>
        <a:p>
          <a:endParaRPr lang="en-US"/>
        </a:p>
      </dgm:t>
    </dgm:pt>
    <dgm:pt modelId="{684C6BBF-A502-4568-BA95-A68467776146}">
      <dgm:prSet/>
      <dgm:spPr/>
      <dgm:t>
        <a:bodyPr/>
        <a:lstStyle/>
        <a:p>
          <a:r>
            <a:rPr lang="en-US"/>
            <a:t>2016</a:t>
          </a:r>
        </a:p>
      </dgm:t>
    </dgm:pt>
    <dgm:pt modelId="{B73CFBCF-7F20-4248-A160-ABF824829B7A}" type="parTrans" cxnId="{03FFAEC0-F748-4BD9-B10B-2DA46C217756}">
      <dgm:prSet/>
      <dgm:spPr/>
      <dgm:t>
        <a:bodyPr/>
        <a:lstStyle/>
        <a:p>
          <a:endParaRPr lang="en-US"/>
        </a:p>
      </dgm:t>
    </dgm:pt>
    <dgm:pt modelId="{BA60249F-60CA-4FC5-B8DC-42F038F3867F}" type="sibTrans" cxnId="{03FFAEC0-F748-4BD9-B10B-2DA46C217756}">
      <dgm:prSet/>
      <dgm:spPr/>
      <dgm:t>
        <a:bodyPr/>
        <a:lstStyle/>
        <a:p>
          <a:endParaRPr lang="en-US"/>
        </a:p>
      </dgm:t>
    </dgm:pt>
    <dgm:pt modelId="{06BB437E-C168-46D7-AC6B-0DA7B09A9B2B}">
      <dgm:prSet/>
      <dgm:spPr/>
      <dgm:t>
        <a:bodyPr/>
        <a:lstStyle/>
        <a:p>
          <a:r>
            <a:rPr lang="en-US"/>
            <a:t>541 (526)</a:t>
          </a:r>
        </a:p>
      </dgm:t>
    </dgm:pt>
    <dgm:pt modelId="{7A666744-FEEF-4677-AF30-386797C82155}" type="parTrans" cxnId="{61D72E2D-85BF-4C03-8626-DAD59BB6818B}">
      <dgm:prSet/>
      <dgm:spPr/>
      <dgm:t>
        <a:bodyPr/>
        <a:lstStyle/>
        <a:p>
          <a:endParaRPr lang="en-US"/>
        </a:p>
      </dgm:t>
    </dgm:pt>
    <dgm:pt modelId="{17D2A855-217E-4DFD-8996-9771852E2E6A}" type="sibTrans" cxnId="{61D72E2D-85BF-4C03-8626-DAD59BB6818B}">
      <dgm:prSet/>
      <dgm:spPr/>
      <dgm:t>
        <a:bodyPr/>
        <a:lstStyle/>
        <a:p>
          <a:endParaRPr lang="en-US"/>
        </a:p>
      </dgm:t>
    </dgm:pt>
    <dgm:pt modelId="{04DD45A5-DEC3-4063-9CA5-5680E827C773}">
      <dgm:prSet/>
      <dgm:spPr/>
      <dgm:t>
        <a:bodyPr/>
        <a:lstStyle/>
        <a:p>
          <a:r>
            <a:rPr lang="en-US"/>
            <a:t>2017</a:t>
          </a:r>
        </a:p>
      </dgm:t>
    </dgm:pt>
    <dgm:pt modelId="{80D8EAEA-749C-4451-B783-18F3B54E7FC0}" type="parTrans" cxnId="{5C229A76-9A3B-4642-BB7D-D9A584A7F859}">
      <dgm:prSet/>
      <dgm:spPr/>
      <dgm:t>
        <a:bodyPr/>
        <a:lstStyle/>
        <a:p>
          <a:endParaRPr lang="en-US"/>
        </a:p>
      </dgm:t>
    </dgm:pt>
    <dgm:pt modelId="{95CB79A1-23F7-4E74-AE99-0588E2EA3520}" type="sibTrans" cxnId="{5C229A76-9A3B-4642-BB7D-D9A584A7F859}">
      <dgm:prSet/>
      <dgm:spPr/>
      <dgm:t>
        <a:bodyPr/>
        <a:lstStyle/>
        <a:p>
          <a:endParaRPr lang="en-US"/>
        </a:p>
      </dgm:t>
    </dgm:pt>
    <dgm:pt modelId="{5E043D12-FDF6-4CE5-854B-C0AD1CE509F8}">
      <dgm:prSet/>
      <dgm:spPr/>
      <dgm:t>
        <a:bodyPr/>
        <a:lstStyle/>
        <a:p>
          <a:r>
            <a:rPr lang="en-US"/>
            <a:t>283 (265)</a:t>
          </a:r>
        </a:p>
      </dgm:t>
    </dgm:pt>
    <dgm:pt modelId="{1CA1A8C4-566B-4BA3-A2C8-8475665DB17C}" type="parTrans" cxnId="{A6271991-7638-4F38-9FEF-3B696072331A}">
      <dgm:prSet/>
      <dgm:spPr/>
      <dgm:t>
        <a:bodyPr/>
        <a:lstStyle/>
        <a:p>
          <a:endParaRPr lang="en-US"/>
        </a:p>
      </dgm:t>
    </dgm:pt>
    <dgm:pt modelId="{34585025-30DE-4454-B3B1-FBEDD87A56CA}" type="sibTrans" cxnId="{A6271991-7638-4F38-9FEF-3B696072331A}">
      <dgm:prSet/>
      <dgm:spPr/>
      <dgm:t>
        <a:bodyPr/>
        <a:lstStyle/>
        <a:p>
          <a:endParaRPr lang="en-US"/>
        </a:p>
      </dgm:t>
    </dgm:pt>
    <dgm:pt modelId="{7210A139-60E4-48D2-B82C-9224B588078C}">
      <dgm:prSet/>
      <dgm:spPr/>
      <dgm:t>
        <a:bodyPr/>
        <a:lstStyle/>
        <a:p>
          <a:r>
            <a:rPr lang="en-US"/>
            <a:t>2018</a:t>
          </a:r>
        </a:p>
      </dgm:t>
    </dgm:pt>
    <dgm:pt modelId="{7157DD6E-E42C-4B23-B517-94D954997606}" type="parTrans" cxnId="{704F5A14-6004-4475-8A00-C3D9BA180841}">
      <dgm:prSet/>
      <dgm:spPr/>
      <dgm:t>
        <a:bodyPr/>
        <a:lstStyle/>
        <a:p>
          <a:endParaRPr lang="en-US"/>
        </a:p>
      </dgm:t>
    </dgm:pt>
    <dgm:pt modelId="{D1BABB93-47B9-4568-8EEB-9EC32E36F99E}" type="sibTrans" cxnId="{704F5A14-6004-4475-8A00-C3D9BA180841}">
      <dgm:prSet/>
      <dgm:spPr/>
      <dgm:t>
        <a:bodyPr/>
        <a:lstStyle/>
        <a:p>
          <a:endParaRPr lang="en-US"/>
        </a:p>
      </dgm:t>
    </dgm:pt>
    <dgm:pt modelId="{A0BC76F4-E7AD-460A-8B1B-3D4DBF6E9DDF}">
      <dgm:prSet/>
      <dgm:spPr/>
      <dgm:t>
        <a:bodyPr/>
        <a:lstStyle/>
        <a:p>
          <a:r>
            <a:rPr lang="en-US"/>
            <a:t>989 (968)</a:t>
          </a:r>
        </a:p>
      </dgm:t>
    </dgm:pt>
    <dgm:pt modelId="{AF84CC55-74AC-4302-8C66-4D6D08AD7503}" type="parTrans" cxnId="{2136665C-9772-434E-8413-63D0903B3E0D}">
      <dgm:prSet/>
      <dgm:spPr/>
      <dgm:t>
        <a:bodyPr/>
        <a:lstStyle/>
        <a:p>
          <a:endParaRPr lang="en-US"/>
        </a:p>
      </dgm:t>
    </dgm:pt>
    <dgm:pt modelId="{DA84726E-1AB8-472F-8C82-65E0143ABCCB}" type="sibTrans" cxnId="{2136665C-9772-434E-8413-63D0903B3E0D}">
      <dgm:prSet/>
      <dgm:spPr/>
      <dgm:t>
        <a:bodyPr/>
        <a:lstStyle/>
        <a:p>
          <a:endParaRPr lang="en-US"/>
        </a:p>
      </dgm:t>
    </dgm:pt>
    <dgm:pt modelId="{122DDEA9-7E82-42E2-8730-2FE999E58DF2}">
      <dgm:prSet/>
      <dgm:spPr/>
      <dgm:t>
        <a:bodyPr/>
        <a:lstStyle/>
        <a:p>
          <a:r>
            <a:rPr lang="en-US"/>
            <a:t>2019</a:t>
          </a:r>
        </a:p>
      </dgm:t>
    </dgm:pt>
    <dgm:pt modelId="{5433721F-3558-4F4B-9CAB-364C07D3C3EA}" type="parTrans" cxnId="{58DD5A1C-AA35-40FD-8616-0795BB630425}">
      <dgm:prSet/>
      <dgm:spPr/>
      <dgm:t>
        <a:bodyPr/>
        <a:lstStyle/>
        <a:p>
          <a:endParaRPr lang="en-US"/>
        </a:p>
      </dgm:t>
    </dgm:pt>
    <dgm:pt modelId="{C18BC7D2-5C79-4557-8D6E-665BA0AEA659}" type="sibTrans" cxnId="{58DD5A1C-AA35-40FD-8616-0795BB630425}">
      <dgm:prSet/>
      <dgm:spPr/>
      <dgm:t>
        <a:bodyPr/>
        <a:lstStyle/>
        <a:p>
          <a:endParaRPr lang="en-US"/>
        </a:p>
      </dgm:t>
    </dgm:pt>
    <dgm:pt modelId="{92E5BB8A-09E1-42F4-B164-2B5AF3835D14}">
      <dgm:prSet/>
      <dgm:spPr/>
      <dgm:t>
        <a:bodyPr/>
        <a:lstStyle/>
        <a:p>
          <a:r>
            <a:rPr lang="en-US"/>
            <a:t>808 (797)</a:t>
          </a:r>
        </a:p>
      </dgm:t>
    </dgm:pt>
    <dgm:pt modelId="{A98FC581-D493-435D-ADBA-04382024EC07}" type="parTrans" cxnId="{867C5C76-5456-4379-A016-CF2AB6BAF339}">
      <dgm:prSet/>
      <dgm:spPr/>
      <dgm:t>
        <a:bodyPr/>
        <a:lstStyle/>
        <a:p>
          <a:endParaRPr lang="en-US"/>
        </a:p>
      </dgm:t>
    </dgm:pt>
    <dgm:pt modelId="{4F3DF1C6-B915-48A9-9F48-5079D1444F2A}" type="sibTrans" cxnId="{867C5C76-5456-4379-A016-CF2AB6BAF339}">
      <dgm:prSet/>
      <dgm:spPr/>
      <dgm:t>
        <a:bodyPr/>
        <a:lstStyle/>
        <a:p>
          <a:endParaRPr lang="en-US"/>
        </a:p>
      </dgm:t>
    </dgm:pt>
    <dgm:pt modelId="{E0CDDCB7-9298-4BA1-8176-2E17D1A52AC5}" type="pres">
      <dgm:prSet presAssocID="{953D70AB-344B-46DE-A297-C1AE32890C40}" presName="Name0" presStyleCnt="0">
        <dgm:presLayoutVars>
          <dgm:animLvl val="lvl"/>
          <dgm:resizeHandles val="exact"/>
        </dgm:presLayoutVars>
      </dgm:prSet>
      <dgm:spPr/>
    </dgm:pt>
    <dgm:pt modelId="{A3358EAE-749B-4C7F-9FF1-12060DE93C7E}" type="pres">
      <dgm:prSet presAssocID="{03FE2525-7D2D-4527-A4A7-848D99FC0042}" presName="composite" presStyleCnt="0"/>
      <dgm:spPr/>
    </dgm:pt>
    <dgm:pt modelId="{614772C9-A4ED-4CAB-B208-F0737C4C5E02}" type="pres">
      <dgm:prSet presAssocID="{03FE2525-7D2D-4527-A4A7-848D99FC0042}" presName="L" presStyleLbl="solidFgAcc1" presStyleIdx="0" presStyleCnt="5">
        <dgm:presLayoutVars>
          <dgm:chMax val="0"/>
          <dgm:chPref val="0"/>
        </dgm:presLayoutVars>
      </dgm:prSet>
      <dgm:spPr/>
    </dgm:pt>
    <dgm:pt modelId="{FD6B8D2A-D858-4367-8D00-D4302E965FE3}" type="pres">
      <dgm:prSet presAssocID="{03FE2525-7D2D-4527-A4A7-848D99FC0042}" presName="parTx" presStyleLbl="alignNode1" presStyleIdx="0" presStyleCnt="5" custLinFactNeighborX="-94" custLinFactNeighborY="-1562">
        <dgm:presLayoutVars>
          <dgm:chMax val="0"/>
          <dgm:chPref val="0"/>
          <dgm:bulletEnabled val="1"/>
        </dgm:presLayoutVars>
      </dgm:prSet>
      <dgm:spPr/>
    </dgm:pt>
    <dgm:pt modelId="{F43CD9C8-7E28-4AF5-B407-C55C7CD6F50A}" type="pres">
      <dgm:prSet presAssocID="{03FE2525-7D2D-4527-A4A7-848D99FC0042}" presName="desTx" presStyleLbl="revTx" presStyleIdx="0" presStyleCnt="5">
        <dgm:presLayoutVars>
          <dgm:chMax val="0"/>
          <dgm:chPref val="0"/>
          <dgm:bulletEnabled val="1"/>
        </dgm:presLayoutVars>
      </dgm:prSet>
      <dgm:spPr/>
    </dgm:pt>
    <dgm:pt modelId="{04EB59D3-C8E2-4C6B-8452-38A197F57899}" type="pres">
      <dgm:prSet presAssocID="{03FE2525-7D2D-4527-A4A7-848D99FC0042}" presName="EmptyPlaceHolder" presStyleCnt="0"/>
      <dgm:spPr/>
    </dgm:pt>
    <dgm:pt modelId="{D30732CB-DEB0-4AF6-A579-B06C6B993EFD}" type="pres">
      <dgm:prSet presAssocID="{A0F6B6AC-97D9-4DC2-931B-E13C6EF845C3}" presName="space" presStyleCnt="0"/>
      <dgm:spPr/>
    </dgm:pt>
    <dgm:pt modelId="{A8EF09FA-EA18-4A11-8859-233566AFFCB1}" type="pres">
      <dgm:prSet presAssocID="{684C6BBF-A502-4568-BA95-A68467776146}" presName="composite" presStyleCnt="0"/>
      <dgm:spPr/>
    </dgm:pt>
    <dgm:pt modelId="{F998FDED-E07C-4DD6-BC02-1038A992B87B}" type="pres">
      <dgm:prSet presAssocID="{684C6BBF-A502-4568-BA95-A68467776146}" presName="L" presStyleLbl="solidFgAcc1" presStyleIdx="1" presStyleCnt="5">
        <dgm:presLayoutVars>
          <dgm:chMax val="0"/>
          <dgm:chPref val="0"/>
        </dgm:presLayoutVars>
      </dgm:prSet>
      <dgm:spPr/>
    </dgm:pt>
    <dgm:pt modelId="{3A11ED44-2F56-43E4-8232-8CF77C016EDF}" type="pres">
      <dgm:prSet presAssocID="{684C6BBF-A502-4568-BA95-A68467776146}" presName="parTx" presStyleLbl="alignNode1" presStyleIdx="1" presStyleCnt="5">
        <dgm:presLayoutVars>
          <dgm:chMax val="0"/>
          <dgm:chPref val="0"/>
          <dgm:bulletEnabled val="1"/>
        </dgm:presLayoutVars>
      </dgm:prSet>
      <dgm:spPr/>
    </dgm:pt>
    <dgm:pt modelId="{065B9953-B227-425B-A68C-5B2E2B2FC658}" type="pres">
      <dgm:prSet presAssocID="{684C6BBF-A502-4568-BA95-A68467776146}" presName="desTx" presStyleLbl="revTx" presStyleIdx="1" presStyleCnt="5">
        <dgm:presLayoutVars>
          <dgm:chMax val="0"/>
          <dgm:chPref val="0"/>
          <dgm:bulletEnabled val="1"/>
        </dgm:presLayoutVars>
      </dgm:prSet>
      <dgm:spPr/>
    </dgm:pt>
    <dgm:pt modelId="{630A4509-9CEA-494A-AEE2-F55060993BB1}" type="pres">
      <dgm:prSet presAssocID="{684C6BBF-A502-4568-BA95-A68467776146}" presName="EmptyPlaceHolder" presStyleCnt="0"/>
      <dgm:spPr/>
    </dgm:pt>
    <dgm:pt modelId="{3BC39072-6C4A-40A6-B9C4-541951504155}" type="pres">
      <dgm:prSet presAssocID="{BA60249F-60CA-4FC5-B8DC-42F038F3867F}" presName="space" presStyleCnt="0"/>
      <dgm:spPr/>
    </dgm:pt>
    <dgm:pt modelId="{2E0C92D6-7798-4629-8CB6-8DB33F19311C}" type="pres">
      <dgm:prSet presAssocID="{04DD45A5-DEC3-4063-9CA5-5680E827C773}" presName="composite" presStyleCnt="0"/>
      <dgm:spPr/>
    </dgm:pt>
    <dgm:pt modelId="{B613A423-CF8A-44C1-9116-1E0838784270}" type="pres">
      <dgm:prSet presAssocID="{04DD45A5-DEC3-4063-9CA5-5680E827C773}" presName="L" presStyleLbl="solidFgAcc1" presStyleIdx="2" presStyleCnt="5">
        <dgm:presLayoutVars>
          <dgm:chMax val="0"/>
          <dgm:chPref val="0"/>
        </dgm:presLayoutVars>
      </dgm:prSet>
      <dgm:spPr/>
    </dgm:pt>
    <dgm:pt modelId="{CB87534C-BB1B-433F-B9F6-83D37563D5D3}" type="pres">
      <dgm:prSet presAssocID="{04DD45A5-DEC3-4063-9CA5-5680E827C773}" presName="parTx" presStyleLbl="alignNode1" presStyleIdx="2" presStyleCnt="5">
        <dgm:presLayoutVars>
          <dgm:chMax val="0"/>
          <dgm:chPref val="0"/>
          <dgm:bulletEnabled val="1"/>
        </dgm:presLayoutVars>
      </dgm:prSet>
      <dgm:spPr/>
    </dgm:pt>
    <dgm:pt modelId="{74530C6F-7C95-4C21-989A-E4903CB16450}" type="pres">
      <dgm:prSet presAssocID="{04DD45A5-DEC3-4063-9CA5-5680E827C773}" presName="desTx" presStyleLbl="revTx" presStyleIdx="2" presStyleCnt="5">
        <dgm:presLayoutVars>
          <dgm:chMax val="0"/>
          <dgm:chPref val="0"/>
          <dgm:bulletEnabled val="1"/>
        </dgm:presLayoutVars>
      </dgm:prSet>
      <dgm:spPr/>
    </dgm:pt>
    <dgm:pt modelId="{12A864C2-75F6-40B9-85BB-13D0066ABAF4}" type="pres">
      <dgm:prSet presAssocID="{04DD45A5-DEC3-4063-9CA5-5680E827C773}" presName="EmptyPlaceHolder" presStyleCnt="0"/>
      <dgm:spPr/>
    </dgm:pt>
    <dgm:pt modelId="{525DC10A-0ADE-45B1-9E16-F24367FB9CAB}" type="pres">
      <dgm:prSet presAssocID="{95CB79A1-23F7-4E74-AE99-0588E2EA3520}" presName="space" presStyleCnt="0"/>
      <dgm:spPr/>
    </dgm:pt>
    <dgm:pt modelId="{D251F750-0A1C-44DC-879A-ED25FC4EE3C9}" type="pres">
      <dgm:prSet presAssocID="{7210A139-60E4-48D2-B82C-9224B588078C}" presName="composite" presStyleCnt="0"/>
      <dgm:spPr/>
    </dgm:pt>
    <dgm:pt modelId="{C70F52C8-8045-4119-856E-F0CE6BCCF021}" type="pres">
      <dgm:prSet presAssocID="{7210A139-60E4-48D2-B82C-9224B588078C}" presName="L" presStyleLbl="solidFgAcc1" presStyleIdx="3" presStyleCnt="5">
        <dgm:presLayoutVars>
          <dgm:chMax val="0"/>
          <dgm:chPref val="0"/>
        </dgm:presLayoutVars>
      </dgm:prSet>
      <dgm:spPr/>
    </dgm:pt>
    <dgm:pt modelId="{898A9CA7-8E7D-4C4E-9EA2-1128DD0EB109}" type="pres">
      <dgm:prSet presAssocID="{7210A139-60E4-48D2-B82C-9224B588078C}" presName="parTx" presStyleLbl="alignNode1" presStyleIdx="3" presStyleCnt="5">
        <dgm:presLayoutVars>
          <dgm:chMax val="0"/>
          <dgm:chPref val="0"/>
          <dgm:bulletEnabled val="1"/>
        </dgm:presLayoutVars>
      </dgm:prSet>
      <dgm:spPr/>
    </dgm:pt>
    <dgm:pt modelId="{90C93B4A-7C2C-4577-A12C-3DFCB7724353}" type="pres">
      <dgm:prSet presAssocID="{7210A139-60E4-48D2-B82C-9224B588078C}" presName="desTx" presStyleLbl="revTx" presStyleIdx="3" presStyleCnt="5">
        <dgm:presLayoutVars>
          <dgm:chMax val="0"/>
          <dgm:chPref val="0"/>
          <dgm:bulletEnabled val="1"/>
        </dgm:presLayoutVars>
      </dgm:prSet>
      <dgm:spPr/>
    </dgm:pt>
    <dgm:pt modelId="{E8AFAB38-BAE9-4EE9-B33A-BA20884649EC}" type="pres">
      <dgm:prSet presAssocID="{7210A139-60E4-48D2-B82C-9224B588078C}" presName="EmptyPlaceHolder" presStyleCnt="0"/>
      <dgm:spPr/>
    </dgm:pt>
    <dgm:pt modelId="{53AA5A51-1EC8-4DD1-9E87-D300FA49DE07}" type="pres">
      <dgm:prSet presAssocID="{D1BABB93-47B9-4568-8EEB-9EC32E36F99E}" presName="space" presStyleCnt="0"/>
      <dgm:spPr/>
    </dgm:pt>
    <dgm:pt modelId="{C5B3CDD0-4043-45EA-B629-68538A9850AB}" type="pres">
      <dgm:prSet presAssocID="{122DDEA9-7E82-42E2-8730-2FE999E58DF2}" presName="composite" presStyleCnt="0"/>
      <dgm:spPr/>
    </dgm:pt>
    <dgm:pt modelId="{245E9A80-F864-446A-9BC4-39D81794E20A}" type="pres">
      <dgm:prSet presAssocID="{122DDEA9-7E82-42E2-8730-2FE999E58DF2}" presName="L" presStyleLbl="solidFgAcc1" presStyleIdx="4" presStyleCnt="5">
        <dgm:presLayoutVars>
          <dgm:chMax val="0"/>
          <dgm:chPref val="0"/>
        </dgm:presLayoutVars>
      </dgm:prSet>
      <dgm:spPr/>
    </dgm:pt>
    <dgm:pt modelId="{BD8620C6-9907-4B75-AF7F-2C312368F633}" type="pres">
      <dgm:prSet presAssocID="{122DDEA9-7E82-42E2-8730-2FE999E58DF2}" presName="parTx" presStyleLbl="alignNode1" presStyleIdx="4" presStyleCnt="5">
        <dgm:presLayoutVars>
          <dgm:chMax val="0"/>
          <dgm:chPref val="0"/>
          <dgm:bulletEnabled val="1"/>
        </dgm:presLayoutVars>
      </dgm:prSet>
      <dgm:spPr/>
    </dgm:pt>
    <dgm:pt modelId="{54DAF268-7C05-44FE-99A3-C9900BB88340}" type="pres">
      <dgm:prSet presAssocID="{122DDEA9-7E82-42E2-8730-2FE999E58DF2}" presName="desTx" presStyleLbl="revTx" presStyleIdx="4" presStyleCnt="5">
        <dgm:presLayoutVars>
          <dgm:chMax val="0"/>
          <dgm:chPref val="0"/>
          <dgm:bulletEnabled val="1"/>
        </dgm:presLayoutVars>
      </dgm:prSet>
      <dgm:spPr/>
    </dgm:pt>
    <dgm:pt modelId="{8D9AD8C0-D9ED-443F-8DC9-0026D006CD1E}" type="pres">
      <dgm:prSet presAssocID="{122DDEA9-7E82-42E2-8730-2FE999E58DF2}" presName="EmptyPlaceHolder" presStyleCnt="0"/>
      <dgm:spPr/>
    </dgm:pt>
  </dgm:ptLst>
  <dgm:cxnLst>
    <dgm:cxn modelId="{704F5A14-6004-4475-8A00-C3D9BA180841}" srcId="{953D70AB-344B-46DE-A297-C1AE32890C40}" destId="{7210A139-60E4-48D2-B82C-9224B588078C}" srcOrd="3" destOrd="0" parTransId="{7157DD6E-E42C-4B23-B517-94D954997606}" sibTransId="{D1BABB93-47B9-4568-8EEB-9EC32E36F99E}"/>
    <dgm:cxn modelId="{02823F15-D782-44CF-9289-8381F5D9D9AC}" type="presOf" srcId="{7210A139-60E4-48D2-B82C-9224B588078C}" destId="{898A9CA7-8E7D-4C4E-9EA2-1128DD0EB109}" srcOrd="0" destOrd="0" presId="urn:microsoft.com/office/officeart/2016/7/layout/AccentHomeChevronProcess"/>
    <dgm:cxn modelId="{86407616-0A90-4E29-A1F9-04231E49A790}" type="presOf" srcId="{684C6BBF-A502-4568-BA95-A68467776146}" destId="{3A11ED44-2F56-43E4-8232-8CF77C016EDF}" srcOrd="0" destOrd="0" presId="urn:microsoft.com/office/officeart/2016/7/layout/AccentHomeChevronProcess"/>
    <dgm:cxn modelId="{D5D25E1B-1E0F-43AA-86C3-AB47963ECEBE}" type="presOf" srcId="{06BB437E-C168-46D7-AC6B-0DA7B09A9B2B}" destId="{065B9953-B227-425B-A68C-5B2E2B2FC658}" srcOrd="0" destOrd="0" presId="urn:microsoft.com/office/officeart/2016/7/layout/AccentHomeChevronProcess"/>
    <dgm:cxn modelId="{58DD5A1C-AA35-40FD-8616-0795BB630425}" srcId="{953D70AB-344B-46DE-A297-C1AE32890C40}" destId="{122DDEA9-7E82-42E2-8730-2FE999E58DF2}" srcOrd="4" destOrd="0" parTransId="{5433721F-3558-4F4B-9CAB-364C07D3C3EA}" sibTransId="{C18BC7D2-5C79-4557-8D6E-665BA0AEA659}"/>
    <dgm:cxn modelId="{61D72E2D-85BF-4C03-8626-DAD59BB6818B}" srcId="{684C6BBF-A502-4568-BA95-A68467776146}" destId="{06BB437E-C168-46D7-AC6B-0DA7B09A9B2B}" srcOrd="0" destOrd="0" parTransId="{7A666744-FEEF-4677-AF30-386797C82155}" sibTransId="{17D2A855-217E-4DFD-8996-9771852E2E6A}"/>
    <dgm:cxn modelId="{79A4022E-95D0-40DD-80EA-DEB41D6B774F}" type="presOf" srcId="{A0BC76F4-E7AD-460A-8B1B-3D4DBF6E9DDF}" destId="{90C93B4A-7C2C-4577-A12C-3DFCB7724353}" srcOrd="0" destOrd="0" presId="urn:microsoft.com/office/officeart/2016/7/layout/AccentHomeChevronProcess"/>
    <dgm:cxn modelId="{2136665C-9772-434E-8413-63D0903B3E0D}" srcId="{7210A139-60E4-48D2-B82C-9224B588078C}" destId="{A0BC76F4-E7AD-460A-8B1B-3D4DBF6E9DDF}" srcOrd="0" destOrd="0" parTransId="{AF84CC55-74AC-4302-8C66-4D6D08AD7503}" sibTransId="{DA84726E-1AB8-472F-8C82-65E0143ABCCB}"/>
    <dgm:cxn modelId="{799A1A44-B598-4A21-8191-2D6AE9ECF839}" type="presOf" srcId="{5E043D12-FDF6-4CE5-854B-C0AD1CE509F8}" destId="{74530C6F-7C95-4C21-989A-E4903CB16450}" srcOrd="0" destOrd="0" presId="urn:microsoft.com/office/officeart/2016/7/layout/AccentHomeChevronProcess"/>
    <dgm:cxn modelId="{45420372-64FB-4A13-B35B-5FD2F5D68EAB}" srcId="{953D70AB-344B-46DE-A297-C1AE32890C40}" destId="{03FE2525-7D2D-4527-A4A7-848D99FC0042}" srcOrd="0" destOrd="0" parTransId="{9F293A21-40D0-4451-A4D0-7AF6E11387F5}" sibTransId="{A0F6B6AC-97D9-4DC2-931B-E13C6EF845C3}"/>
    <dgm:cxn modelId="{867C5C76-5456-4379-A016-CF2AB6BAF339}" srcId="{122DDEA9-7E82-42E2-8730-2FE999E58DF2}" destId="{92E5BB8A-09E1-42F4-B164-2B5AF3835D14}" srcOrd="0" destOrd="0" parTransId="{A98FC581-D493-435D-ADBA-04382024EC07}" sibTransId="{4F3DF1C6-B915-48A9-9F48-5079D1444F2A}"/>
    <dgm:cxn modelId="{5C229A76-9A3B-4642-BB7D-D9A584A7F859}" srcId="{953D70AB-344B-46DE-A297-C1AE32890C40}" destId="{04DD45A5-DEC3-4063-9CA5-5680E827C773}" srcOrd="2" destOrd="0" parTransId="{80D8EAEA-749C-4451-B783-18F3B54E7FC0}" sibTransId="{95CB79A1-23F7-4E74-AE99-0588E2EA3520}"/>
    <dgm:cxn modelId="{D1843887-19C7-4358-9FD4-5FC6B27C07A9}" type="presOf" srcId="{03FE2525-7D2D-4527-A4A7-848D99FC0042}" destId="{FD6B8D2A-D858-4367-8D00-D4302E965FE3}" srcOrd="0" destOrd="0" presId="urn:microsoft.com/office/officeart/2016/7/layout/AccentHomeChevronProcess"/>
    <dgm:cxn modelId="{A6271991-7638-4F38-9FEF-3B696072331A}" srcId="{04DD45A5-DEC3-4063-9CA5-5680E827C773}" destId="{5E043D12-FDF6-4CE5-854B-C0AD1CE509F8}" srcOrd="0" destOrd="0" parTransId="{1CA1A8C4-566B-4BA3-A2C8-8475665DB17C}" sibTransId="{34585025-30DE-4454-B3B1-FBEDD87A56CA}"/>
    <dgm:cxn modelId="{E4D40B92-76AD-4299-AC59-88D8EAF334BE}" srcId="{03FE2525-7D2D-4527-A4A7-848D99FC0042}" destId="{25B89D0A-E1AB-4CCB-BF9B-59E4AF5ACC06}" srcOrd="0" destOrd="0" parTransId="{6ACFEA99-A6C6-40C2-A05B-641BE3A96109}" sibTransId="{13101E74-BAC2-493A-87A9-A6BCE0C39CC6}"/>
    <dgm:cxn modelId="{4E2B9DA8-7411-43C3-8B36-72E2938809C5}" type="presOf" srcId="{122DDEA9-7E82-42E2-8730-2FE999E58DF2}" destId="{BD8620C6-9907-4B75-AF7F-2C312368F633}" srcOrd="0" destOrd="0" presId="urn:microsoft.com/office/officeart/2016/7/layout/AccentHomeChevronProcess"/>
    <dgm:cxn modelId="{03FFAEC0-F748-4BD9-B10B-2DA46C217756}" srcId="{953D70AB-344B-46DE-A297-C1AE32890C40}" destId="{684C6BBF-A502-4568-BA95-A68467776146}" srcOrd="1" destOrd="0" parTransId="{B73CFBCF-7F20-4248-A160-ABF824829B7A}" sibTransId="{BA60249F-60CA-4FC5-B8DC-42F038F3867F}"/>
    <dgm:cxn modelId="{14FDB9C5-BD16-40DE-8EFE-764C7DD984A3}" type="presOf" srcId="{25B89D0A-E1AB-4CCB-BF9B-59E4AF5ACC06}" destId="{F43CD9C8-7E28-4AF5-B407-C55C7CD6F50A}" srcOrd="0" destOrd="0" presId="urn:microsoft.com/office/officeart/2016/7/layout/AccentHomeChevronProcess"/>
    <dgm:cxn modelId="{5A350FDC-36F9-4576-BB92-DE3436976814}" type="presOf" srcId="{04DD45A5-DEC3-4063-9CA5-5680E827C773}" destId="{CB87534C-BB1B-433F-B9F6-83D37563D5D3}" srcOrd="0" destOrd="0" presId="urn:microsoft.com/office/officeart/2016/7/layout/AccentHomeChevronProcess"/>
    <dgm:cxn modelId="{9CB767E9-D9A2-4F2B-90F2-04F55D8C89E2}" type="presOf" srcId="{92E5BB8A-09E1-42F4-B164-2B5AF3835D14}" destId="{54DAF268-7C05-44FE-99A3-C9900BB88340}" srcOrd="0" destOrd="0" presId="urn:microsoft.com/office/officeart/2016/7/layout/AccentHomeChevronProcess"/>
    <dgm:cxn modelId="{281427F4-9E5D-4A38-B19A-3D383BC89616}" type="presOf" srcId="{953D70AB-344B-46DE-A297-C1AE32890C40}" destId="{E0CDDCB7-9298-4BA1-8176-2E17D1A52AC5}" srcOrd="0" destOrd="0" presId="urn:microsoft.com/office/officeart/2016/7/layout/AccentHomeChevronProcess"/>
    <dgm:cxn modelId="{B029849D-97A8-4A81-B3DE-2F2622127839}" type="presParOf" srcId="{E0CDDCB7-9298-4BA1-8176-2E17D1A52AC5}" destId="{A3358EAE-749B-4C7F-9FF1-12060DE93C7E}" srcOrd="0" destOrd="0" presId="urn:microsoft.com/office/officeart/2016/7/layout/AccentHomeChevronProcess"/>
    <dgm:cxn modelId="{8B86E056-3079-4D7E-99E9-C3ED890849B5}" type="presParOf" srcId="{A3358EAE-749B-4C7F-9FF1-12060DE93C7E}" destId="{614772C9-A4ED-4CAB-B208-F0737C4C5E02}" srcOrd="0" destOrd="0" presId="urn:microsoft.com/office/officeart/2016/7/layout/AccentHomeChevronProcess"/>
    <dgm:cxn modelId="{D6417033-A8EF-41C4-B171-686063EBCF9C}" type="presParOf" srcId="{A3358EAE-749B-4C7F-9FF1-12060DE93C7E}" destId="{FD6B8D2A-D858-4367-8D00-D4302E965FE3}" srcOrd="1" destOrd="0" presId="urn:microsoft.com/office/officeart/2016/7/layout/AccentHomeChevronProcess"/>
    <dgm:cxn modelId="{B8E79DF9-33A6-4FB2-95A6-748D980DA9D7}" type="presParOf" srcId="{A3358EAE-749B-4C7F-9FF1-12060DE93C7E}" destId="{F43CD9C8-7E28-4AF5-B407-C55C7CD6F50A}" srcOrd="2" destOrd="0" presId="urn:microsoft.com/office/officeart/2016/7/layout/AccentHomeChevronProcess"/>
    <dgm:cxn modelId="{FF3896C5-F9CE-49AB-A6E6-3DB17D12E2A4}" type="presParOf" srcId="{A3358EAE-749B-4C7F-9FF1-12060DE93C7E}" destId="{04EB59D3-C8E2-4C6B-8452-38A197F57899}" srcOrd="3" destOrd="0" presId="urn:microsoft.com/office/officeart/2016/7/layout/AccentHomeChevronProcess"/>
    <dgm:cxn modelId="{83E31B6D-A022-471C-BEEF-72708F9E7D52}" type="presParOf" srcId="{E0CDDCB7-9298-4BA1-8176-2E17D1A52AC5}" destId="{D30732CB-DEB0-4AF6-A579-B06C6B993EFD}" srcOrd="1" destOrd="0" presId="urn:microsoft.com/office/officeart/2016/7/layout/AccentHomeChevronProcess"/>
    <dgm:cxn modelId="{393DA643-3FEC-4B80-8B98-85841430EA13}" type="presParOf" srcId="{E0CDDCB7-9298-4BA1-8176-2E17D1A52AC5}" destId="{A8EF09FA-EA18-4A11-8859-233566AFFCB1}" srcOrd="2" destOrd="0" presId="urn:microsoft.com/office/officeart/2016/7/layout/AccentHomeChevronProcess"/>
    <dgm:cxn modelId="{2A3CB241-B858-473D-A6F6-DEC8B241BDC9}" type="presParOf" srcId="{A8EF09FA-EA18-4A11-8859-233566AFFCB1}" destId="{F998FDED-E07C-4DD6-BC02-1038A992B87B}" srcOrd="0" destOrd="0" presId="urn:microsoft.com/office/officeart/2016/7/layout/AccentHomeChevronProcess"/>
    <dgm:cxn modelId="{02DA3AB9-97DB-4782-A3AF-6F32A68A1B0B}" type="presParOf" srcId="{A8EF09FA-EA18-4A11-8859-233566AFFCB1}" destId="{3A11ED44-2F56-43E4-8232-8CF77C016EDF}" srcOrd="1" destOrd="0" presId="urn:microsoft.com/office/officeart/2016/7/layout/AccentHomeChevronProcess"/>
    <dgm:cxn modelId="{F9918867-331E-49B6-835B-2C0D44CDCB13}" type="presParOf" srcId="{A8EF09FA-EA18-4A11-8859-233566AFFCB1}" destId="{065B9953-B227-425B-A68C-5B2E2B2FC658}" srcOrd="2" destOrd="0" presId="urn:microsoft.com/office/officeart/2016/7/layout/AccentHomeChevronProcess"/>
    <dgm:cxn modelId="{1A908286-F5C3-4881-8A81-54A155B7CAF6}" type="presParOf" srcId="{A8EF09FA-EA18-4A11-8859-233566AFFCB1}" destId="{630A4509-9CEA-494A-AEE2-F55060993BB1}" srcOrd="3" destOrd="0" presId="urn:microsoft.com/office/officeart/2016/7/layout/AccentHomeChevronProcess"/>
    <dgm:cxn modelId="{322879B1-EBB7-4391-8491-A2EA20C6E91F}" type="presParOf" srcId="{E0CDDCB7-9298-4BA1-8176-2E17D1A52AC5}" destId="{3BC39072-6C4A-40A6-B9C4-541951504155}" srcOrd="3" destOrd="0" presId="urn:microsoft.com/office/officeart/2016/7/layout/AccentHomeChevronProcess"/>
    <dgm:cxn modelId="{47D51632-16AD-44A5-9981-BFE13C218F67}" type="presParOf" srcId="{E0CDDCB7-9298-4BA1-8176-2E17D1A52AC5}" destId="{2E0C92D6-7798-4629-8CB6-8DB33F19311C}" srcOrd="4" destOrd="0" presId="urn:microsoft.com/office/officeart/2016/7/layout/AccentHomeChevronProcess"/>
    <dgm:cxn modelId="{71AFFF52-EA2D-4052-AD5E-90EAC5BEB5EE}" type="presParOf" srcId="{2E0C92D6-7798-4629-8CB6-8DB33F19311C}" destId="{B613A423-CF8A-44C1-9116-1E0838784270}" srcOrd="0" destOrd="0" presId="urn:microsoft.com/office/officeart/2016/7/layout/AccentHomeChevronProcess"/>
    <dgm:cxn modelId="{EF5186A6-A5C7-40DC-B3F5-85C74871FC96}" type="presParOf" srcId="{2E0C92D6-7798-4629-8CB6-8DB33F19311C}" destId="{CB87534C-BB1B-433F-B9F6-83D37563D5D3}" srcOrd="1" destOrd="0" presId="urn:microsoft.com/office/officeart/2016/7/layout/AccentHomeChevronProcess"/>
    <dgm:cxn modelId="{31AD144B-75F5-45BB-B60B-7C155DA7EDBB}" type="presParOf" srcId="{2E0C92D6-7798-4629-8CB6-8DB33F19311C}" destId="{74530C6F-7C95-4C21-989A-E4903CB16450}" srcOrd="2" destOrd="0" presId="urn:microsoft.com/office/officeart/2016/7/layout/AccentHomeChevronProcess"/>
    <dgm:cxn modelId="{780096C3-1896-4780-B5FF-345593D216CF}" type="presParOf" srcId="{2E0C92D6-7798-4629-8CB6-8DB33F19311C}" destId="{12A864C2-75F6-40B9-85BB-13D0066ABAF4}" srcOrd="3" destOrd="0" presId="urn:microsoft.com/office/officeart/2016/7/layout/AccentHomeChevronProcess"/>
    <dgm:cxn modelId="{8A1ADEA6-40A4-41BD-A08D-18FBC8E7BFB0}" type="presParOf" srcId="{E0CDDCB7-9298-4BA1-8176-2E17D1A52AC5}" destId="{525DC10A-0ADE-45B1-9E16-F24367FB9CAB}" srcOrd="5" destOrd="0" presId="urn:microsoft.com/office/officeart/2016/7/layout/AccentHomeChevronProcess"/>
    <dgm:cxn modelId="{B8D62978-FE71-4D04-B855-BA6B1D06C4F8}" type="presParOf" srcId="{E0CDDCB7-9298-4BA1-8176-2E17D1A52AC5}" destId="{D251F750-0A1C-44DC-879A-ED25FC4EE3C9}" srcOrd="6" destOrd="0" presId="urn:microsoft.com/office/officeart/2016/7/layout/AccentHomeChevronProcess"/>
    <dgm:cxn modelId="{8FCC9871-E21C-4FD4-8C12-24B05FABA62C}" type="presParOf" srcId="{D251F750-0A1C-44DC-879A-ED25FC4EE3C9}" destId="{C70F52C8-8045-4119-856E-F0CE6BCCF021}" srcOrd="0" destOrd="0" presId="urn:microsoft.com/office/officeart/2016/7/layout/AccentHomeChevronProcess"/>
    <dgm:cxn modelId="{96AE46D6-80F5-4786-B129-F633ACA8E244}" type="presParOf" srcId="{D251F750-0A1C-44DC-879A-ED25FC4EE3C9}" destId="{898A9CA7-8E7D-4C4E-9EA2-1128DD0EB109}" srcOrd="1" destOrd="0" presId="urn:microsoft.com/office/officeart/2016/7/layout/AccentHomeChevronProcess"/>
    <dgm:cxn modelId="{02B9F924-1567-47A0-BD6F-E5580930D623}" type="presParOf" srcId="{D251F750-0A1C-44DC-879A-ED25FC4EE3C9}" destId="{90C93B4A-7C2C-4577-A12C-3DFCB7724353}" srcOrd="2" destOrd="0" presId="urn:microsoft.com/office/officeart/2016/7/layout/AccentHomeChevronProcess"/>
    <dgm:cxn modelId="{9D349616-FF17-451A-BE16-3BDC368256FD}" type="presParOf" srcId="{D251F750-0A1C-44DC-879A-ED25FC4EE3C9}" destId="{E8AFAB38-BAE9-4EE9-B33A-BA20884649EC}" srcOrd="3" destOrd="0" presId="urn:microsoft.com/office/officeart/2016/7/layout/AccentHomeChevronProcess"/>
    <dgm:cxn modelId="{D4F8BC3F-E92A-482D-8C43-B84FF535CF83}" type="presParOf" srcId="{E0CDDCB7-9298-4BA1-8176-2E17D1A52AC5}" destId="{53AA5A51-1EC8-4DD1-9E87-D300FA49DE07}" srcOrd="7" destOrd="0" presId="urn:microsoft.com/office/officeart/2016/7/layout/AccentHomeChevronProcess"/>
    <dgm:cxn modelId="{B514E9BA-683F-437F-B4ED-CF7038D0D7FF}" type="presParOf" srcId="{E0CDDCB7-9298-4BA1-8176-2E17D1A52AC5}" destId="{C5B3CDD0-4043-45EA-B629-68538A9850AB}" srcOrd="8" destOrd="0" presId="urn:microsoft.com/office/officeart/2016/7/layout/AccentHomeChevronProcess"/>
    <dgm:cxn modelId="{13FDCCAC-1BF0-4E7D-8820-8EAE6962ED64}" type="presParOf" srcId="{C5B3CDD0-4043-45EA-B629-68538A9850AB}" destId="{245E9A80-F864-446A-9BC4-39D81794E20A}" srcOrd="0" destOrd="0" presId="urn:microsoft.com/office/officeart/2016/7/layout/AccentHomeChevronProcess"/>
    <dgm:cxn modelId="{BF14A62C-1DB7-4305-9996-EF5B07E07590}" type="presParOf" srcId="{C5B3CDD0-4043-45EA-B629-68538A9850AB}" destId="{BD8620C6-9907-4B75-AF7F-2C312368F633}" srcOrd="1" destOrd="0" presId="urn:microsoft.com/office/officeart/2016/7/layout/AccentHomeChevronProcess"/>
    <dgm:cxn modelId="{30466D32-049A-4A2B-B129-ED7EC92C993B}" type="presParOf" srcId="{C5B3CDD0-4043-45EA-B629-68538A9850AB}" destId="{54DAF268-7C05-44FE-99A3-C9900BB88340}" srcOrd="2" destOrd="0" presId="urn:microsoft.com/office/officeart/2016/7/layout/AccentHomeChevronProcess"/>
    <dgm:cxn modelId="{6DDA8334-DAC6-411C-A96A-2D0C38C756F5}" type="presParOf" srcId="{C5B3CDD0-4043-45EA-B629-68538A9850AB}" destId="{8D9AD8C0-D9ED-443F-8DC9-0026D006CD1E}"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A54874-BDE2-4C54-B1AC-CF55E04B178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FD231D-E8F2-409E-B87C-930F3B64FCA5}">
      <dgm:prSet/>
      <dgm:spPr/>
      <dgm:t>
        <a:bodyPr/>
        <a:lstStyle/>
        <a:p>
          <a:r>
            <a:rPr lang="en-GB" b="0" i="0" dirty="0"/>
            <a:t>1954, John F. Enders and </a:t>
          </a:r>
          <a:r>
            <a:rPr lang="en-GB" b="0" i="0" dirty="0" err="1"/>
            <a:t>Dr.</a:t>
          </a:r>
          <a:r>
            <a:rPr lang="en-GB" b="0" i="0" dirty="0"/>
            <a:t> Thomas C. Peebles collected blood samples from several ill students during a measles outbreak in Boston. They managed to isolate the measles virus in 13-year-old David </a:t>
          </a:r>
          <a:r>
            <a:rPr lang="en-GB" b="0" i="0" dirty="0" err="1"/>
            <a:t>Edmonston’s</a:t>
          </a:r>
          <a:r>
            <a:rPr lang="en-GB" b="0" i="0" dirty="0"/>
            <a:t> blood which they used to create a vaccine.</a:t>
          </a:r>
          <a:endParaRPr lang="en-US" dirty="0"/>
        </a:p>
      </dgm:t>
    </dgm:pt>
    <dgm:pt modelId="{48EEE8DB-A3D4-4BBD-90B6-9C2AD8F65544}" type="parTrans" cxnId="{05B3E22D-203F-4958-9BFF-0FDD85CFB85B}">
      <dgm:prSet/>
      <dgm:spPr/>
      <dgm:t>
        <a:bodyPr/>
        <a:lstStyle/>
        <a:p>
          <a:endParaRPr lang="en-US"/>
        </a:p>
      </dgm:t>
    </dgm:pt>
    <dgm:pt modelId="{4898985A-AAC4-49D2-8723-74697B124842}" type="sibTrans" cxnId="{05B3E22D-203F-4958-9BFF-0FDD85CFB85B}">
      <dgm:prSet/>
      <dgm:spPr/>
      <dgm:t>
        <a:bodyPr/>
        <a:lstStyle/>
        <a:p>
          <a:endParaRPr lang="en-US"/>
        </a:p>
      </dgm:t>
    </dgm:pt>
    <dgm:pt modelId="{E54C491F-D415-43ED-8745-54BE69D717DF}">
      <dgm:prSet/>
      <dgm:spPr/>
      <dgm:t>
        <a:bodyPr/>
        <a:lstStyle/>
        <a:p>
          <a:r>
            <a:rPr lang="en-GB" b="0" i="0"/>
            <a:t>1963, Maurice Hilleman managed to develop the first successful licensed vaccine.</a:t>
          </a:r>
          <a:endParaRPr lang="en-US"/>
        </a:p>
      </dgm:t>
    </dgm:pt>
    <dgm:pt modelId="{EF60DD0E-079B-4C26-AC14-EED8FD14A665}" type="parTrans" cxnId="{8D15B988-20EB-4776-BBCB-FF7D50E10674}">
      <dgm:prSet/>
      <dgm:spPr/>
      <dgm:t>
        <a:bodyPr/>
        <a:lstStyle/>
        <a:p>
          <a:endParaRPr lang="en-US"/>
        </a:p>
      </dgm:t>
    </dgm:pt>
    <dgm:pt modelId="{F08620DA-F867-4720-9083-065F4F62EBF7}" type="sibTrans" cxnId="{8D15B988-20EB-4776-BBCB-FF7D50E10674}">
      <dgm:prSet/>
      <dgm:spPr/>
      <dgm:t>
        <a:bodyPr/>
        <a:lstStyle/>
        <a:p>
          <a:endParaRPr lang="en-US"/>
        </a:p>
      </dgm:t>
    </dgm:pt>
    <dgm:pt modelId="{0A0839FF-7AAF-443B-9D3E-145FB782EB66}">
      <dgm:prSet/>
      <dgm:spPr/>
      <dgm:t>
        <a:bodyPr/>
        <a:lstStyle/>
        <a:p>
          <a:r>
            <a:rPr lang="en-GB" b="0" i="0"/>
            <a:t>1968, an improved vaccine became available.</a:t>
          </a:r>
          <a:endParaRPr lang="en-US"/>
        </a:p>
      </dgm:t>
    </dgm:pt>
    <dgm:pt modelId="{21EEB1EB-EC22-4CE5-A6CA-68E9F9227BF7}" type="parTrans" cxnId="{32F004F1-89BC-432E-B690-7F47F8065708}">
      <dgm:prSet/>
      <dgm:spPr/>
      <dgm:t>
        <a:bodyPr/>
        <a:lstStyle/>
        <a:p>
          <a:endParaRPr lang="en-US"/>
        </a:p>
      </dgm:t>
    </dgm:pt>
    <dgm:pt modelId="{96594582-48A7-4521-8DA3-0170F741C582}" type="sibTrans" cxnId="{32F004F1-89BC-432E-B690-7F47F8065708}">
      <dgm:prSet/>
      <dgm:spPr/>
      <dgm:t>
        <a:bodyPr/>
        <a:lstStyle/>
        <a:p>
          <a:endParaRPr lang="en-US"/>
        </a:p>
      </dgm:t>
    </dgm:pt>
    <dgm:pt modelId="{B91B1B41-CC66-4FB0-9659-8B8E013C2D13}">
      <dgm:prSet/>
      <dgm:spPr/>
      <dgm:t>
        <a:bodyPr/>
        <a:lstStyle/>
        <a:p>
          <a:r>
            <a:rPr lang="en-GB" b="0" i="0"/>
            <a:t>The vaccine is generally combined with Mumps and Rubella to create the MMR vaccine.</a:t>
          </a:r>
          <a:endParaRPr lang="en-US"/>
        </a:p>
      </dgm:t>
    </dgm:pt>
    <dgm:pt modelId="{5EF58FA0-6F8C-450F-A9E9-9FA32DE3DD6C}" type="parTrans" cxnId="{EBE5E9E8-6A08-406B-85EE-DC1FCC8F8847}">
      <dgm:prSet/>
      <dgm:spPr/>
      <dgm:t>
        <a:bodyPr/>
        <a:lstStyle/>
        <a:p>
          <a:endParaRPr lang="en-US"/>
        </a:p>
      </dgm:t>
    </dgm:pt>
    <dgm:pt modelId="{63E67E64-25CB-4763-935F-418AD8F86ED2}" type="sibTrans" cxnId="{EBE5E9E8-6A08-406B-85EE-DC1FCC8F8847}">
      <dgm:prSet/>
      <dgm:spPr/>
      <dgm:t>
        <a:bodyPr/>
        <a:lstStyle/>
        <a:p>
          <a:endParaRPr lang="en-US"/>
        </a:p>
      </dgm:t>
    </dgm:pt>
    <dgm:pt modelId="{51767187-BF97-403F-85B9-8FEEBE3DDF65}">
      <dgm:prSet/>
      <dgm:spPr/>
      <dgm:t>
        <a:bodyPr/>
        <a:lstStyle/>
        <a:p>
          <a:r>
            <a:rPr lang="en-GB" b="0" i="0"/>
            <a:t>The Measles vaccine has been given to over a billion people.</a:t>
          </a:r>
          <a:endParaRPr lang="en-US"/>
        </a:p>
      </dgm:t>
    </dgm:pt>
    <dgm:pt modelId="{CFFE5D71-572A-4B73-8C21-0DA2B2E87A4A}" type="parTrans" cxnId="{2D91A985-309D-4720-9EFD-0AF87D8ADE30}">
      <dgm:prSet/>
      <dgm:spPr/>
      <dgm:t>
        <a:bodyPr/>
        <a:lstStyle/>
        <a:p>
          <a:endParaRPr lang="en-US"/>
        </a:p>
      </dgm:t>
    </dgm:pt>
    <dgm:pt modelId="{9CC1C58E-C9C1-49B4-A299-E7D66B301A69}" type="sibTrans" cxnId="{2D91A985-309D-4720-9EFD-0AF87D8ADE30}">
      <dgm:prSet/>
      <dgm:spPr/>
      <dgm:t>
        <a:bodyPr/>
        <a:lstStyle/>
        <a:p>
          <a:endParaRPr lang="en-US"/>
        </a:p>
      </dgm:t>
    </dgm:pt>
    <dgm:pt modelId="{5D929EF2-5F4D-4ADD-BD72-918DA865D61B}" type="pres">
      <dgm:prSet presAssocID="{B5A54874-BDE2-4C54-B1AC-CF55E04B1786}" presName="linear" presStyleCnt="0">
        <dgm:presLayoutVars>
          <dgm:animLvl val="lvl"/>
          <dgm:resizeHandles val="exact"/>
        </dgm:presLayoutVars>
      </dgm:prSet>
      <dgm:spPr/>
    </dgm:pt>
    <dgm:pt modelId="{F9E7236E-0122-46A3-85FE-609A64807923}" type="pres">
      <dgm:prSet presAssocID="{F8FD231D-E8F2-409E-B87C-930F3B64FCA5}" presName="parentText" presStyleLbl="node1" presStyleIdx="0" presStyleCnt="5">
        <dgm:presLayoutVars>
          <dgm:chMax val="0"/>
          <dgm:bulletEnabled val="1"/>
        </dgm:presLayoutVars>
      </dgm:prSet>
      <dgm:spPr/>
    </dgm:pt>
    <dgm:pt modelId="{9776D2FB-045B-4E25-9BD0-AF201BB31C07}" type="pres">
      <dgm:prSet presAssocID="{4898985A-AAC4-49D2-8723-74697B124842}" presName="spacer" presStyleCnt="0"/>
      <dgm:spPr/>
    </dgm:pt>
    <dgm:pt modelId="{FDDB48E3-3C0F-4E65-A635-D921605874E8}" type="pres">
      <dgm:prSet presAssocID="{E54C491F-D415-43ED-8745-54BE69D717DF}" presName="parentText" presStyleLbl="node1" presStyleIdx="1" presStyleCnt="5">
        <dgm:presLayoutVars>
          <dgm:chMax val="0"/>
          <dgm:bulletEnabled val="1"/>
        </dgm:presLayoutVars>
      </dgm:prSet>
      <dgm:spPr/>
    </dgm:pt>
    <dgm:pt modelId="{331A934A-5E4D-455D-9ED3-31D6001D25E0}" type="pres">
      <dgm:prSet presAssocID="{F08620DA-F867-4720-9083-065F4F62EBF7}" presName="spacer" presStyleCnt="0"/>
      <dgm:spPr/>
    </dgm:pt>
    <dgm:pt modelId="{86B2FE32-4A0B-489F-93C4-CA33997E1A45}" type="pres">
      <dgm:prSet presAssocID="{0A0839FF-7AAF-443B-9D3E-145FB782EB66}" presName="parentText" presStyleLbl="node1" presStyleIdx="2" presStyleCnt="5">
        <dgm:presLayoutVars>
          <dgm:chMax val="0"/>
          <dgm:bulletEnabled val="1"/>
        </dgm:presLayoutVars>
      </dgm:prSet>
      <dgm:spPr/>
    </dgm:pt>
    <dgm:pt modelId="{012CD152-B2EB-4D25-9657-79884DFE374E}" type="pres">
      <dgm:prSet presAssocID="{96594582-48A7-4521-8DA3-0170F741C582}" presName="spacer" presStyleCnt="0"/>
      <dgm:spPr/>
    </dgm:pt>
    <dgm:pt modelId="{FAB7AB8A-7F22-47A3-94E2-1B6BCC1C27E9}" type="pres">
      <dgm:prSet presAssocID="{B91B1B41-CC66-4FB0-9659-8B8E013C2D13}" presName="parentText" presStyleLbl="node1" presStyleIdx="3" presStyleCnt="5">
        <dgm:presLayoutVars>
          <dgm:chMax val="0"/>
          <dgm:bulletEnabled val="1"/>
        </dgm:presLayoutVars>
      </dgm:prSet>
      <dgm:spPr/>
    </dgm:pt>
    <dgm:pt modelId="{A1E2F434-B883-4E8C-A9C1-51957F76182B}" type="pres">
      <dgm:prSet presAssocID="{63E67E64-25CB-4763-935F-418AD8F86ED2}" presName="spacer" presStyleCnt="0"/>
      <dgm:spPr/>
    </dgm:pt>
    <dgm:pt modelId="{458C91A6-D20E-45B6-B08E-5E5F3C121F9A}" type="pres">
      <dgm:prSet presAssocID="{51767187-BF97-403F-85B9-8FEEBE3DDF65}" presName="parentText" presStyleLbl="node1" presStyleIdx="4" presStyleCnt="5">
        <dgm:presLayoutVars>
          <dgm:chMax val="0"/>
          <dgm:bulletEnabled val="1"/>
        </dgm:presLayoutVars>
      </dgm:prSet>
      <dgm:spPr/>
    </dgm:pt>
  </dgm:ptLst>
  <dgm:cxnLst>
    <dgm:cxn modelId="{FBFD2A08-68C7-49FA-9C54-45A849C70CC7}" type="presOf" srcId="{51767187-BF97-403F-85B9-8FEEBE3DDF65}" destId="{458C91A6-D20E-45B6-B08E-5E5F3C121F9A}" srcOrd="0" destOrd="0" presId="urn:microsoft.com/office/officeart/2005/8/layout/vList2"/>
    <dgm:cxn modelId="{05B3E22D-203F-4958-9BFF-0FDD85CFB85B}" srcId="{B5A54874-BDE2-4C54-B1AC-CF55E04B1786}" destId="{F8FD231D-E8F2-409E-B87C-930F3B64FCA5}" srcOrd="0" destOrd="0" parTransId="{48EEE8DB-A3D4-4BBD-90B6-9C2AD8F65544}" sibTransId="{4898985A-AAC4-49D2-8723-74697B124842}"/>
    <dgm:cxn modelId="{21C45139-B6EE-4FE5-9217-1FE8897C896A}" type="presOf" srcId="{B91B1B41-CC66-4FB0-9659-8B8E013C2D13}" destId="{FAB7AB8A-7F22-47A3-94E2-1B6BCC1C27E9}" srcOrd="0" destOrd="0" presId="urn:microsoft.com/office/officeart/2005/8/layout/vList2"/>
    <dgm:cxn modelId="{3D652A3D-5C47-4731-924E-3275412C80AF}" type="presOf" srcId="{F8FD231D-E8F2-409E-B87C-930F3B64FCA5}" destId="{F9E7236E-0122-46A3-85FE-609A64807923}" srcOrd="0" destOrd="0" presId="urn:microsoft.com/office/officeart/2005/8/layout/vList2"/>
    <dgm:cxn modelId="{2D91A985-309D-4720-9EFD-0AF87D8ADE30}" srcId="{B5A54874-BDE2-4C54-B1AC-CF55E04B1786}" destId="{51767187-BF97-403F-85B9-8FEEBE3DDF65}" srcOrd="4" destOrd="0" parTransId="{CFFE5D71-572A-4B73-8C21-0DA2B2E87A4A}" sibTransId="{9CC1C58E-C9C1-49B4-A299-E7D66B301A69}"/>
    <dgm:cxn modelId="{3795B986-DE02-4A6C-B91C-6690D3966D69}" type="presOf" srcId="{0A0839FF-7AAF-443B-9D3E-145FB782EB66}" destId="{86B2FE32-4A0B-489F-93C4-CA33997E1A45}" srcOrd="0" destOrd="0" presId="urn:microsoft.com/office/officeart/2005/8/layout/vList2"/>
    <dgm:cxn modelId="{8D15B988-20EB-4776-BBCB-FF7D50E10674}" srcId="{B5A54874-BDE2-4C54-B1AC-CF55E04B1786}" destId="{E54C491F-D415-43ED-8745-54BE69D717DF}" srcOrd="1" destOrd="0" parTransId="{EF60DD0E-079B-4C26-AC14-EED8FD14A665}" sibTransId="{F08620DA-F867-4720-9083-065F4F62EBF7}"/>
    <dgm:cxn modelId="{EBE5E9E8-6A08-406B-85EE-DC1FCC8F8847}" srcId="{B5A54874-BDE2-4C54-B1AC-CF55E04B1786}" destId="{B91B1B41-CC66-4FB0-9659-8B8E013C2D13}" srcOrd="3" destOrd="0" parTransId="{5EF58FA0-6F8C-450F-A9E9-9FA32DE3DD6C}" sibTransId="{63E67E64-25CB-4763-935F-418AD8F86ED2}"/>
    <dgm:cxn modelId="{32F004F1-89BC-432E-B690-7F47F8065708}" srcId="{B5A54874-BDE2-4C54-B1AC-CF55E04B1786}" destId="{0A0839FF-7AAF-443B-9D3E-145FB782EB66}" srcOrd="2" destOrd="0" parTransId="{21EEB1EB-EC22-4CE5-A6CA-68E9F9227BF7}" sibTransId="{96594582-48A7-4521-8DA3-0170F741C582}"/>
    <dgm:cxn modelId="{5CE26EF3-33C2-4F02-B3CA-1D6C06434736}" type="presOf" srcId="{B5A54874-BDE2-4C54-B1AC-CF55E04B1786}" destId="{5D929EF2-5F4D-4ADD-BD72-918DA865D61B}" srcOrd="0" destOrd="0" presId="urn:microsoft.com/office/officeart/2005/8/layout/vList2"/>
    <dgm:cxn modelId="{43FD9DFA-C683-427C-A253-B4BE39A8D63D}" type="presOf" srcId="{E54C491F-D415-43ED-8745-54BE69D717DF}" destId="{FDDB48E3-3C0F-4E65-A635-D921605874E8}" srcOrd="0" destOrd="0" presId="urn:microsoft.com/office/officeart/2005/8/layout/vList2"/>
    <dgm:cxn modelId="{FA966A6F-EC99-4DB1-8129-1BF36BB9AF9A}" type="presParOf" srcId="{5D929EF2-5F4D-4ADD-BD72-918DA865D61B}" destId="{F9E7236E-0122-46A3-85FE-609A64807923}" srcOrd="0" destOrd="0" presId="urn:microsoft.com/office/officeart/2005/8/layout/vList2"/>
    <dgm:cxn modelId="{6D4D78D6-BA4B-4A4F-9797-8B4F8F217FA1}" type="presParOf" srcId="{5D929EF2-5F4D-4ADD-BD72-918DA865D61B}" destId="{9776D2FB-045B-4E25-9BD0-AF201BB31C07}" srcOrd="1" destOrd="0" presId="urn:microsoft.com/office/officeart/2005/8/layout/vList2"/>
    <dgm:cxn modelId="{80975FAB-90F2-4024-BE96-9EA0F8264D2E}" type="presParOf" srcId="{5D929EF2-5F4D-4ADD-BD72-918DA865D61B}" destId="{FDDB48E3-3C0F-4E65-A635-D921605874E8}" srcOrd="2" destOrd="0" presId="urn:microsoft.com/office/officeart/2005/8/layout/vList2"/>
    <dgm:cxn modelId="{22110DC3-5A5E-4446-8803-0ED8AF3683CD}" type="presParOf" srcId="{5D929EF2-5F4D-4ADD-BD72-918DA865D61B}" destId="{331A934A-5E4D-455D-9ED3-31D6001D25E0}" srcOrd="3" destOrd="0" presId="urn:microsoft.com/office/officeart/2005/8/layout/vList2"/>
    <dgm:cxn modelId="{A650E6FF-8CAC-459F-B0EB-72B7B9C293F0}" type="presParOf" srcId="{5D929EF2-5F4D-4ADD-BD72-918DA865D61B}" destId="{86B2FE32-4A0B-489F-93C4-CA33997E1A45}" srcOrd="4" destOrd="0" presId="urn:microsoft.com/office/officeart/2005/8/layout/vList2"/>
    <dgm:cxn modelId="{0F4427E0-07E6-48AC-944A-C5DD3F4F1DFD}" type="presParOf" srcId="{5D929EF2-5F4D-4ADD-BD72-918DA865D61B}" destId="{012CD152-B2EB-4D25-9657-79884DFE374E}" srcOrd="5" destOrd="0" presId="urn:microsoft.com/office/officeart/2005/8/layout/vList2"/>
    <dgm:cxn modelId="{7D80F0AC-EEAF-4310-9E94-FDE48C80E9BB}" type="presParOf" srcId="{5D929EF2-5F4D-4ADD-BD72-918DA865D61B}" destId="{FAB7AB8A-7F22-47A3-94E2-1B6BCC1C27E9}" srcOrd="6" destOrd="0" presId="urn:microsoft.com/office/officeart/2005/8/layout/vList2"/>
    <dgm:cxn modelId="{39B4BCF0-541F-493A-9C81-1BF0B6767CAE}" type="presParOf" srcId="{5D929EF2-5F4D-4ADD-BD72-918DA865D61B}" destId="{A1E2F434-B883-4E8C-A9C1-51957F76182B}" srcOrd="7" destOrd="0" presId="urn:microsoft.com/office/officeart/2005/8/layout/vList2"/>
    <dgm:cxn modelId="{4DEE152D-579E-433F-997B-507630308DBA}" type="presParOf" srcId="{5D929EF2-5F4D-4ADD-BD72-918DA865D61B}" destId="{458C91A6-D20E-45B6-B08E-5E5F3C121F9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772C9-A4ED-4CAB-B208-F0737C4C5E02}">
      <dsp:nvSpPr>
        <dsp:cNvPr id="0" name=""/>
        <dsp:cNvSpPr/>
      </dsp:nvSpPr>
      <dsp:spPr>
        <a:xfrm rot="5400000">
          <a:off x="-671939" y="1319896"/>
          <a:ext cx="1475184" cy="13130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6B8D2A-D858-4367-8D00-D4302E965FE3}">
      <dsp:nvSpPr>
        <dsp:cNvPr id="0" name=""/>
        <dsp:cNvSpPr/>
      </dsp:nvSpPr>
      <dsp:spPr>
        <a:xfrm>
          <a:off x="0" y="2123140"/>
          <a:ext cx="1641313" cy="491728"/>
        </a:xfrm>
        <a:prstGeom prst="homePlate">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dirty="0"/>
            <a:t>2015</a:t>
          </a:r>
        </a:p>
      </dsp:txBody>
      <dsp:txXfrm>
        <a:off x="0" y="2123140"/>
        <a:ext cx="1579847" cy="491728"/>
      </dsp:txXfrm>
    </dsp:sp>
    <dsp:sp modelId="{F43CD9C8-7E28-4AF5-B407-C55C7CD6F50A}">
      <dsp:nvSpPr>
        <dsp:cNvPr id="0" name=""/>
        <dsp:cNvSpPr/>
      </dsp:nvSpPr>
      <dsp:spPr>
        <a:xfrm>
          <a:off x="131305" y="726739"/>
          <a:ext cx="1332746" cy="101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dirty="0"/>
            <a:t>91 (91)</a:t>
          </a:r>
        </a:p>
      </dsp:txBody>
      <dsp:txXfrm>
        <a:off x="131305" y="726739"/>
        <a:ext cx="1332746" cy="1018094"/>
      </dsp:txXfrm>
    </dsp:sp>
    <dsp:sp modelId="{F998FDED-E07C-4DD6-BC02-1038A992B87B}">
      <dsp:nvSpPr>
        <dsp:cNvPr id="0" name=""/>
        <dsp:cNvSpPr/>
      </dsp:nvSpPr>
      <dsp:spPr>
        <a:xfrm rot="5400000">
          <a:off x="888847" y="1327576"/>
          <a:ext cx="1475184" cy="13130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11ED44-2F56-43E4-8232-8CF77C016EDF}">
      <dsp:nvSpPr>
        <dsp:cNvPr id="0" name=""/>
        <dsp:cNvSpPr/>
      </dsp:nvSpPr>
      <dsp:spPr>
        <a:xfrm>
          <a:off x="1560787" y="2130821"/>
          <a:ext cx="1641313" cy="491728"/>
        </a:xfrm>
        <a:prstGeom prst="chevron">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2016</a:t>
          </a:r>
        </a:p>
      </dsp:txBody>
      <dsp:txXfrm>
        <a:off x="1683719" y="2130821"/>
        <a:ext cx="1395449" cy="491728"/>
      </dsp:txXfrm>
    </dsp:sp>
    <dsp:sp modelId="{065B9953-B227-425B-A68C-5B2E2B2FC658}">
      <dsp:nvSpPr>
        <dsp:cNvPr id="0" name=""/>
        <dsp:cNvSpPr/>
      </dsp:nvSpPr>
      <dsp:spPr>
        <a:xfrm>
          <a:off x="1692092" y="734420"/>
          <a:ext cx="1332746" cy="101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541 (526)</a:t>
          </a:r>
        </a:p>
      </dsp:txBody>
      <dsp:txXfrm>
        <a:off x="1692092" y="734420"/>
        <a:ext cx="1332746" cy="1018094"/>
      </dsp:txXfrm>
    </dsp:sp>
    <dsp:sp modelId="{B613A423-CF8A-44C1-9116-1E0838784270}">
      <dsp:nvSpPr>
        <dsp:cNvPr id="0" name=""/>
        <dsp:cNvSpPr/>
      </dsp:nvSpPr>
      <dsp:spPr>
        <a:xfrm rot="5400000">
          <a:off x="2448096" y="1327576"/>
          <a:ext cx="1475184" cy="13130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87534C-BB1B-433F-B9F6-83D37563D5D3}">
      <dsp:nvSpPr>
        <dsp:cNvPr id="0" name=""/>
        <dsp:cNvSpPr/>
      </dsp:nvSpPr>
      <dsp:spPr>
        <a:xfrm>
          <a:off x="3120035" y="2130821"/>
          <a:ext cx="1641313" cy="491728"/>
        </a:xfrm>
        <a:prstGeom prst="chevron">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2017</a:t>
          </a:r>
        </a:p>
      </dsp:txBody>
      <dsp:txXfrm>
        <a:off x="3242967" y="2130821"/>
        <a:ext cx="1395449" cy="491728"/>
      </dsp:txXfrm>
    </dsp:sp>
    <dsp:sp modelId="{74530C6F-7C95-4C21-989A-E4903CB16450}">
      <dsp:nvSpPr>
        <dsp:cNvPr id="0" name=""/>
        <dsp:cNvSpPr/>
      </dsp:nvSpPr>
      <dsp:spPr>
        <a:xfrm>
          <a:off x="3251340" y="734420"/>
          <a:ext cx="1332746" cy="101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283 (265)</a:t>
          </a:r>
        </a:p>
      </dsp:txBody>
      <dsp:txXfrm>
        <a:off x="3251340" y="734420"/>
        <a:ext cx="1332746" cy="1018094"/>
      </dsp:txXfrm>
    </dsp:sp>
    <dsp:sp modelId="{C70F52C8-8045-4119-856E-F0CE6BCCF021}">
      <dsp:nvSpPr>
        <dsp:cNvPr id="0" name=""/>
        <dsp:cNvSpPr/>
      </dsp:nvSpPr>
      <dsp:spPr>
        <a:xfrm rot="5400000">
          <a:off x="4007344" y="1327576"/>
          <a:ext cx="1475184" cy="13130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8A9CA7-8E7D-4C4E-9EA2-1128DD0EB109}">
      <dsp:nvSpPr>
        <dsp:cNvPr id="0" name=""/>
        <dsp:cNvSpPr/>
      </dsp:nvSpPr>
      <dsp:spPr>
        <a:xfrm>
          <a:off x="4679283" y="2130821"/>
          <a:ext cx="1641313" cy="491728"/>
        </a:xfrm>
        <a:prstGeom prst="chevron">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2018</a:t>
          </a:r>
        </a:p>
      </dsp:txBody>
      <dsp:txXfrm>
        <a:off x="4802215" y="2130821"/>
        <a:ext cx="1395449" cy="491728"/>
      </dsp:txXfrm>
    </dsp:sp>
    <dsp:sp modelId="{90C93B4A-7C2C-4577-A12C-3DFCB7724353}">
      <dsp:nvSpPr>
        <dsp:cNvPr id="0" name=""/>
        <dsp:cNvSpPr/>
      </dsp:nvSpPr>
      <dsp:spPr>
        <a:xfrm>
          <a:off x="4810588" y="734420"/>
          <a:ext cx="1332746" cy="101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989 (968)</a:t>
          </a:r>
        </a:p>
      </dsp:txBody>
      <dsp:txXfrm>
        <a:off x="4810588" y="734420"/>
        <a:ext cx="1332746" cy="1018094"/>
      </dsp:txXfrm>
    </dsp:sp>
    <dsp:sp modelId="{245E9A80-F864-446A-9BC4-39D81794E20A}">
      <dsp:nvSpPr>
        <dsp:cNvPr id="0" name=""/>
        <dsp:cNvSpPr/>
      </dsp:nvSpPr>
      <dsp:spPr>
        <a:xfrm rot="5400000">
          <a:off x="5566592" y="1327576"/>
          <a:ext cx="1475184" cy="131305"/>
        </a:xfrm>
        <a:prstGeom prst="corner">
          <a:avLst>
            <a:gd name="adj1" fmla="val 1000"/>
            <a:gd name="adj2" fmla="val 100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8620C6-9907-4B75-AF7F-2C312368F633}">
      <dsp:nvSpPr>
        <dsp:cNvPr id="0" name=""/>
        <dsp:cNvSpPr/>
      </dsp:nvSpPr>
      <dsp:spPr>
        <a:xfrm>
          <a:off x="6238531" y="2130821"/>
          <a:ext cx="1641313" cy="491728"/>
        </a:xfrm>
        <a:prstGeom prst="chevron">
          <a:avLst>
            <a:gd name="adj" fmla="val 2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2019</a:t>
          </a:r>
        </a:p>
      </dsp:txBody>
      <dsp:txXfrm>
        <a:off x="6361463" y="2130821"/>
        <a:ext cx="1395449" cy="491728"/>
      </dsp:txXfrm>
    </dsp:sp>
    <dsp:sp modelId="{54DAF268-7C05-44FE-99A3-C9900BB88340}">
      <dsp:nvSpPr>
        <dsp:cNvPr id="0" name=""/>
        <dsp:cNvSpPr/>
      </dsp:nvSpPr>
      <dsp:spPr>
        <a:xfrm>
          <a:off x="6369836" y="734420"/>
          <a:ext cx="1332746" cy="101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808 (797)</a:t>
          </a:r>
        </a:p>
      </dsp:txBody>
      <dsp:txXfrm>
        <a:off x="6369836" y="734420"/>
        <a:ext cx="1332746" cy="1018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7236E-0122-46A3-85FE-609A64807923}">
      <dsp:nvSpPr>
        <dsp:cNvPr id="0" name=""/>
        <dsp:cNvSpPr/>
      </dsp:nvSpPr>
      <dsp:spPr>
        <a:xfrm>
          <a:off x="0" y="178138"/>
          <a:ext cx="5031485" cy="9278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t>1954, John F. Enders and </a:t>
          </a:r>
          <a:r>
            <a:rPr lang="en-GB" sz="1300" b="0" i="0" kern="1200" dirty="0" err="1"/>
            <a:t>Dr.</a:t>
          </a:r>
          <a:r>
            <a:rPr lang="en-GB" sz="1300" b="0" i="0" kern="1200" dirty="0"/>
            <a:t> Thomas C. Peebles collected blood samples from several ill students during a measles outbreak in Boston. They managed to isolate the measles virus in 13-year-old David </a:t>
          </a:r>
          <a:r>
            <a:rPr lang="en-GB" sz="1300" b="0" i="0" kern="1200" dirty="0" err="1"/>
            <a:t>Edmonston’s</a:t>
          </a:r>
          <a:r>
            <a:rPr lang="en-GB" sz="1300" b="0" i="0" kern="1200" dirty="0"/>
            <a:t> blood which they used to create a vaccine.</a:t>
          </a:r>
          <a:endParaRPr lang="en-US" sz="1300" kern="1200" dirty="0"/>
        </a:p>
      </dsp:txBody>
      <dsp:txXfrm>
        <a:off x="45292" y="223430"/>
        <a:ext cx="4940901" cy="837226"/>
      </dsp:txXfrm>
    </dsp:sp>
    <dsp:sp modelId="{FDDB48E3-3C0F-4E65-A635-D921605874E8}">
      <dsp:nvSpPr>
        <dsp:cNvPr id="0" name=""/>
        <dsp:cNvSpPr/>
      </dsp:nvSpPr>
      <dsp:spPr>
        <a:xfrm>
          <a:off x="0" y="1143388"/>
          <a:ext cx="5031485" cy="92781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1963, Maurice Hilleman managed to develop the first successful licensed vaccine.</a:t>
          </a:r>
          <a:endParaRPr lang="en-US" sz="1300" kern="1200"/>
        </a:p>
      </dsp:txBody>
      <dsp:txXfrm>
        <a:off x="45292" y="1188680"/>
        <a:ext cx="4940901" cy="837226"/>
      </dsp:txXfrm>
    </dsp:sp>
    <dsp:sp modelId="{86B2FE32-4A0B-489F-93C4-CA33997E1A45}">
      <dsp:nvSpPr>
        <dsp:cNvPr id="0" name=""/>
        <dsp:cNvSpPr/>
      </dsp:nvSpPr>
      <dsp:spPr>
        <a:xfrm>
          <a:off x="0" y="2108638"/>
          <a:ext cx="5031485" cy="92781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1968, an improved vaccine became available.</a:t>
          </a:r>
          <a:endParaRPr lang="en-US" sz="1300" kern="1200"/>
        </a:p>
      </dsp:txBody>
      <dsp:txXfrm>
        <a:off x="45292" y="2153930"/>
        <a:ext cx="4940901" cy="837226"/>
      </dsp:txXfrm>
    </dsp:sp>
    <dsp:sp modelId="{FAB7AB8A-7F22-47A3-94E2-1B6BCC1C27E9}">
      <dsp:nvSpPr>
        <dsp:cNvPr id="0" name=""/>
        <dsp:cNvSpPr/>
      </dsp:nvSpPr>
      <dsp:spPr>
        <a:xfrm>
          <a:off x="0" y="3073889"/>
          <a:ext cx="5031485" cy="92781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vaccine is generally combined with Mumps and Rubella to create the MMR vaccine.</a:t>
          </a:r>
          <a:endParaRPr lang="en-US" sz="1300" kern="1200"/>
        </a:p>
      </dsp:txBody>
      <dsp:txXfrm>
        <a:off x="45292" y="3119181"/>
        <a:ext cx="4940901" cy="837226"/>
      </dsp:txXfrm>
    </dsp:sp>
    <dsp:sp modelId="{458C91A6-D20E-45B6-B08E-5E5F3C121F9A}">
      <dsp:nvSpPr>
        <dsp:cNvPr id="0" name=""/>
        <dsp:cNvSpPr/>
      </dsp:nvSpPr>
      <dsp:spPr>
        <a:xfrm>
          <a:off x="0" y="4039139"/>
          <a:ext cx="5031485" cy="9278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Measles vaccine has been given to over a billion people.</a:t>
          </a:r>
          <a:endParaRPr lang="en-US" sz="1300" kern="1200"/>
        </a:p>
      </dsp:txBody>
      <dsp:txXfrm>
        <a:off x="45292" y="4084431"/>
        <a:ext cx="4940901" cy="837226"/>
      </dsp:txXfrm>
    </dsp:sp>
  </dsp:spTree>
</dsp:drawing>
</file>

<file path=ppt/diagrams/layout1.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B12FD4-E193-4522-AF7E-85AD182DCD25}" type="datetimeFigureOut">
              <a:rPr lang="en-GB" smtClean="0"/>
              <a:t>14/11/2021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0A105F-123D-4311-9F13-28987FD2607D}" type="slidenum">
              <a:rPr lang="en-GB" smtClean="0"/>
              <a:t>‹#›</a:t>
            </a:fld>
            <a:endParaRPr lang="en-GB"/>
          </a:p>
        </p:txBody>
      </p:sp>
    </p:spTree>
    <p:extLst>
      <p:ext uri="{BB962C8B-B14F-4D97-AF65-F5344CB8AC3E}">
        <p14:creationId xmlns:p14="http://schemas.microsoft.com/office/powerpoint/2010/main" val="611346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0A105F-123D-4311-9F13-28987FD2607D}" type="slidenum">
              <a:rPr lang="en-GB" smtClean="0"/>
              <a:t>7</a:t>
            </a:fld>
            <a:endParaRPr lang="en-GB"/>
          </a:p>
        </p:txBody>
      </p:sp>
    </p:spTree>
    <p:extLst>
      <p:ext uri="{BB962C8B-B14F-4D97-AF65-F5344CB8AC3E}">
        <p14:creationId xmlns:p14="http://schemas.microsoft.com/office/powerpoint/2010/main" val="2386056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A4BBB6-6170-456C-BFAB-F65212713B0B}" type="slidenum">
              <a:rPr lang="en-GB" smtClean="0"/>
              <a:t>9</a:t>
            </a:fld>
            <a:endParaRPr lang="en-GB"/>
          </a:p>
        </p:txBody>
      </p:sp>
    </p:spTree>
    <p:extLst>
      <p:ext uri="{BB962C8B-B14F-4D97-AF65-F5344CB8AC3E}">
        <p14:creationId xmlns:p14="http://schemas.microsoft.com/office/powerpoint/2010/main" val="3223034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0A105F-123D-4311-9F13-28987FD2607D}" type="slidenum">
              <a:rPr lang="en-GB" smtClean="0"/>
              <a:t>36</a:t>
            </a:fld>
            <a:endParaRPr lang="en-GB"/>
          </a:p>
        </p:txBody>
      </p:sp>
    </p:spTree>
    <p:extLst>
      <p:ext uri="{BB962C8B-B14F-4D97-AF65-F5344CB8AC3E}">
        <p14:creationId xmlns:p14="http://schemas.microsoft.com/office/powerpoint/2010/main" val="182097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AD9DDDD-B616-43E1-8883-B22D87677726}"/>
              </a:ext>
            </a:extLst>
          </p:cNvPr>
          <p:cNvGrpSpPr/>
          <p:nvPr/>
        </p:nvGrpSpPr>
        <p:grpSpPr>
          <a:xfrm>
            <a:off x="-19" y="-8467"/>
            <a:ext cx="12192024" cy="6866467"/>
            <a:chOff x="-19" y="-8467"/>
            <a:chExt cx="12192024" cy="6866467"/>
          </a:xfrm>
        </p:grpSpPr>
        <p:cxnSp>
          <p:nvCxnSpPr>
            <p:cNvPr id="3" name="Straight Connector 31">
              <a:extLst>
                <a:ext uri="{FF2B5EF4-FFF2-40B4-BE49-F238E27FC236}">
                  <a16:creationId xmlns:a16="http://schemas.microsoft.com/office/drawing/2014/main" id="{2BEA5128-1CEC-400A-89CE-CD3B39B19A7C}"/>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5B2409D5-C002-4C16-ABC2-4F38577E417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D6687D3-FEBB-4DA9-9F79-1A7822DBD533}"/>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F0EF9750-D117-48F9-9FC1-67BE2BFE5779}"/>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C166AA2D-0865-4889-AAB5-F3EF065DB768}"/>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74E4E8F6-09D4-40D7-A829-93930B0EF1C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9B103115-CD72-4DD0-B1EA-E426D9772FE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598278B4-25AE-477D-AE0B-849948FEC6B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7F8281AD-D74D-4F00-B6B6-890A707D3BE8}"/>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B527C4AA-EAB6-4724-B8BC-983D73C1975C}"/>
                </a:ext>
              </a:extLst>
            </p:cNvPr>
            <p:cNvSpPr/>
            <p:nvPr/>
          </p:nvSpPr>
          <p:spPr>
            <a:xfrm rot="10799991">
              <a:off x="-19"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78EE5C83-418E-48AA-BFEE-53C2D5B96A0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CEAF884D-133A-4100-AA3C-142477722F4A}"/>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3C4F9F90-FD50-4040-931D-2E2FE74E006A}"/>
              </a:ext>
            </a:extLst>
          </p:cNvPr>
          <p:cNvSpPr txBox="1">
            <a:spLocks noGrp="1"/>
          </p:cNvSpPr>
          <p:nvPr>
            <p:ph type="dt" sz="half" idx="7"/>
          </p:nvPr>
        </p:nvSpPr>
        <p:spPr/>
        <p:txBody>
          <a:bodyPr/>
          <a:lstStyle>
            <a:lvl1pPr>
              <a:defRPr/>
            </a:lvl1pPr>
          </a:lstStyle>
          <a:p>
            <a:pPr lvl="0"/>
            <a:fld id="{19390D33-CFD9-4168-A250-6110507DB0AE}" type="datetime1">
              <a:rPr lang="en-US"/>
              <a:pPr lvl="0"/>
              <a:t>11/14/2021</a:t>
            </a:fld>
            <a:endParaRPr lang="en-US"/>
          </a:p>
        </p:txBody>
      </p:sp>
      <p:sp>
        <p:nvSpPr>
          <p:cNvPr id="16" name="Footer Placeholder 4">
            <a:extLst>
              <a:ext uri="{FF2B5EF4-FFF2-40B4-BE49-F238E27FC236}">
                <a16:creationId xmlns:a16="http://schemas.microsoft.com/office/drawing/2014/main" id="{369176FB-2A59-416C-B693-C10DF2AB87EE}"/>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CC08F7B2-B376-4A3F-A1D4-4DA3F2D46FD8}"/>
              </a:ext>
            </a:extLst>
          </p:cNvPr>
          <p:cNvSpPr txBox="1">
            <a:spLocks noGrp="1"/>
          </p:cNvSpPr>
          <p:nvPr>
            <p:ph type="sldNum" sz="quarter" idx="8"/>
          </p:nvPr>
        </p:nvSpPr>
        <p:spPr/>
        <p:txBody>
          <a:bodyPr/>
          <a:lstStyle>
            <a:lvl1pPr>
              <a:defRPr/>
            </a:lvl1pPr>
          </a:lstStyle>
          <a:p>
            <a:pPr lvl="0"/>
            <a:fld id="{69931D26-4E2E-4E02-AA1F-91345737C03A}" type="slidenum">
              <a:t>‹#›</a:t>
            </a:fld>
            <a:endParaRPr lang="en-US"/>
          </a:p>
        </p:txBody>
      </p:sp>
    </p:spTree>
    <p:extLst>
      <p:ext uri="{BB962C8B-B14F-4D97-AF65-F5344CB8AC3E}">
        <p14:creationId xmlns:p14="http://schemas.microsoft.com/office/powerpoint/2010/main" val="74325358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31C-BE5F-4745-A4F7-88AF307950A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DB5F03B-EB5F-4EB2-A10A-A93A9FA313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3DBC55-15FB-46D3-A4D7-CD9F018A94C2}"/>
              </a:ext>
            </a:extLst>
          </p:cNvPr>
          <p:cNvSpPr txBox="1">
            <a:spLocks noGrp="1"/>
          </p:cNvSpPr>
          <p:nvPr>
            <p:ph type="dt" sz="half" idx="7"/>
          </p:nvPr>
        </p:nvSpPr>
        <p:spPr/>
        <p:txBody>
          <a:bodyPr/>
          <a:lstStyle>
            <a:lvl1pPr>
              <a:defRPr/>
            </a:lvl1pPr>
          </a:lstStyle>
          <a:p>
            <a:pPr lvl="0"/>
            <a:fld id="{7779EAA2-4284-400D-8823-74B305958919}" type="datetime1">
              <a:rPr lang="en-US"/>
              <a:pPr lvl="0"/>
              <a:t>11/14/2021</a:t>
            </a:fld>
            <a:endParaRPr lang="en-US"/>
          </a:p>
        </p:txBody>
      </p:sp>
      <p:sp>
        <p:nvSpPr>
          <p:cNvPr id="5" name="Footer Placeholder 4">
            <a:extLst>
              <a:ext uri="{FF2B5EF4-FFF2-40B4-BE49-F238E27FC236}">
                <a16:creationId xmlns:a16="http://schemas.microsoft.com/office/drawing/2014/main" id="{E5697DB8-2D3E-4204-9FCA-39631C0A76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1CEE576-4344-40ED-A5EA-931AE4D87043}"/>
              </a:ext>
            </a:extLst>
          </p:cNvPr>
          <p:cNvSpPr txBox="1">
            <a:spLocks noGrp="1"/>
          </p:cNvSpPr>
          <p:nvPr>
            <p:ph type="sldNum" sz="quarter" idx="8"/>
          </p:nvPr>
        </p:nvSpPr>
        <p:spPr/>
        <p:txBody>
          <a:bodyPr/>
          <a:lstStyle>
            <a:lvl1pPr>
              <a:defRPr/>
            </a:lvl1pPr>
          </a:lstStyle>
          <a:p>
            <a:pPr lvl="0"/>
            <a:fld id="{988E80C0-9B8B-41A7-8DBF-6BA05255C513}" type="slidenum">
              <a:t>‹#›</a:t>
            </a:fld>
            <a:endParaRPr lang="en-US"/>
          </a:p>
        </p:txBody>
      </p:sp>
    </p:spTree>
    <p:extLst>
      <p:ext uri="{BB962C8B-B14F-4D97-AF65-F5344CB8AC3E}">
        <p14:creationId xmlns:p14="http://schemas.microsoft.com/office/powerpoint/2010/main" val="33410277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503E-24F5-4BD5-82B7-E31726C41A42}"/>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54CD5B2-0D8D-43DF-BB8F-A6C7DE0BDB4F}"/>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2D2521C-FF9A-4DA5-99D8-E71DE72D31A4}"/>
              </a:ext>
            </a:extLst>
          </p:cNvPr>
          <p:cNvSpPr txBox="1">
            <a:spLocks noGrp="1"/>
          </p:cNvSpPr>
          <p:nvPr>
            <p:ph type="dt" sz="half" idx="7"/>
          </p:nvPr>
        </p:nvSpPr>
        <p:spPr/>
        <p:txBody>
          <a:bodyPr/>
          <a:lstStyle>
            <a:lvl1pPr>
              <a:defRPr/>
            </a:lvl1pPr>
          </a:lstStyle>
          <a:p>
            <a:pPr lvl="0"/>
            <a:fld id="{7EB49C28-5E80-4109-86ED-A2F38ED0E8B6}" type="datetime1">
              <a:rPr lang="en-US"/>
              <a:pPr lvl="0"/>
              <a:t>11/14/2021</a:t>
            </a:fld>
            <a:endParaRPr lang="en-US"/>
          </a:p>
        </p:txBody>
      </p:sp>
      <p:sp>
        <p:nvSpPr>
          <p:cNvPr id="5" name="Footer Placeholder 4">
            <a:extLst>
              <a:ext uri="{FF2B5EF4-FFF2-40B4-BE49-F238E27FC236}">
                <a16:creationId xmlns:a16="http://schemas.microsoft.com/office/drawing/2014/main" id="{788847B8-AD77-4BBF-AB94-27665B7C3E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403C5A-B4DD-4DE1-B6A9-5354A080A9DF}"/>
              </a:ext>
            </a:extLst>
          </p:cNvPr>
          <p:cNvSpPr txBox="1">
            <a:spLocks noGrp="1"/>
          </p:cNvSpPr>
          <p:nvPr>
            <p:ph type="sldNum" sz="quarter" idx="8"/>
          </p:nvPr>
        </p:nvSpPr>
        <p:spPr/>
        <p:txBody>
          <a:bodyPr/>
          <a:lstStyle>
            <a:lvl1pPr>
              <a:defRPr/>
            </a:lvl1pPr>
          </a:lstStyle>
          <a:p>
            <a:pPr lvl="0"/>
            <a:fld id="{FAD8138D-9F1A-4DEC-80DC-57A807C7DD95}" type="slidenum">
              <a:t>‹#›</a:t>
            </a:fld>
            <a:endParaRPr lang="en-US"/>
          </a:p>
        </p:txBody>
      </p:sp>
    </p:spTree>
    <p:extLst>
      <p:ext uri="{BB962C8B-B14F-4D97-AF65-F5344CB8AC3E}">
        <p14:creationId xmlns:p14="http://schemas.microsoft.com/office/powerpoint/2010/main" val="182667775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7CF27-14B8-4B9F-9920-E9308050FC7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F56C9C9-CC05-474A-ADD2-44FDFB523248}"/>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7849252-B43A-4920-BD8C-B9501D4E6866}"/>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7972557-DB0F-4948-8DC4-1501ACAD45E1}"/>
              </a:ext>
            </a:extLst>
          </p:cNvPr>
          <p:cNvSpPr txBox="1">
            <a:spLocks noGrp="1"/>
          </p:cNvSpPr>
          <p:nvPr>
            <p:ph type="dt" sz="half" idx="7"/>
          </p:nvPr>
        </p:nvSpPr>
        <p:spPr/>
        <p:txBody>
          <a:bodyPr/>
          <a:lstStyle>
            <a:lvl1pPr>
              <a:defRPr/>
            </a:lvl1pPr>
          </a:lstStyle>
          <a:p>
            <a:pPr lvl="0"/>
            <a:fld id="{772EB66D-3AFF-4254-97DD-2D84EB57EB98}" type="datetime1">
              <a:rPr lang="en-US"/>
              <a:pPr lvl="0"/>
              <a:t>11/14/2021</a:t>
            </a:fld>
            <a:endParaRPr lang="en-US"/>
          </a:p>
        </p:txBody>
      </p:sp>
      <p:sp>
        <p:nvSpPr>
          <p:cNvPr id="6" name="Footer Placeholder 5">
            <a:extLst>
              <a:ext uri="{FF2B5EF4-FFF2-40B4-BE49-F238E27FC236}">
                <a16:creationId xmlns:a16="http://schemas.microsoft.com/office/drawing/2014/main" id="{3DC01C1B-D54B-4454-BBAB-6551D0197B2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731B71D-DF9D-4950-9F9D-2F1B26AB00D8}"/>
              </a:ext>
            </a:extLst>
          </p:cNvPr>
          <p:cNvSpPr txBox="1">
            <a:spLocks noGrp="1"/>
          </p:cNvSpPr>
          <p:nvPr>
            <p:ph type="sldNum" sz="quarter" idx="8"/>
          </p:nvPr>
        </p:nvSpPr>
        <p:spPr/>
        <p:txBody>
          <a:bodyPr/>
          <a:lstStyle>
            <a:lvl1pPr>
              <a:defRPr/>
            </a:lvl1pPr>
          </a:lstStyle>
          <a:p>
            <a:pPr lvl="0"/>
            <a:fld id="{34A7552C-E423-4B7C-89AB-864EE04FC75E}" type="slidenum">
              <a:t>‹#›</a:t>
            </a:fld>
            <a:endParaRPr lang="en-US"/>
          </a:p>
        </p:txBody>
      </p:sp>
    </p:spTree>
    <p:extLst>
      <p:ext uri="{BB962C8B-B14F-4D97-AF65-F5344CB8AC3E}">
        <p14:creationId xmlns:p14="http://schemas.microsoft.com/office/powerpoint/2010/main" val="42561420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ECF16-3A8D-481C-AC64-B1A696824DA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EBF21DC-01DE-48A5-B3B9-8D2D12B318D7}"/>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C06CA272-8A7C-48FF-A39E-84C3AD167EE5}"/>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D77E60-82BC-423C-BED8-11601AB3907C}"/>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4B212E91-0AE7-4B7B-B079-C0701A20269C}"/>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DC91E1-21D3-464D-950E-63835F96D9A4}"/>
              </a:ext>
            </a:extLst>
          </p:cNvPr>
          <p:cNvSpPr txBox="1">
            <a:spLocks noGrp="1"/>
          </p:cNvSpPr>
          <p:nvPr>
            <p:ph type="dt" sz="half" idx="7"/>
          </p:nvPr>
        </p:nvSpPr>
        <p:spPr/>
        <p:txBody>
          <a:bodyPr/>
          <a:lstStyle>
            <a:lvl1pPr>
              <a:defRPr/>
            </a:lvl1pPr>
          </a:lstStyle>
          <a:p>
            <a:pPr lvl="0"/>
            <a:fld id="{0CA3C15D-E2B5-40DD-9F31-7B73769CDD61}" type="datetime1">
              <a:rPr lang="en-US"/>
              <a:pPr lvl="0"/>
              <a:t>11/14/2021</a:t>
            </a:fld>
            <a:endParaRPr lang="en-US"/>
          </a:p>
        </p:txBody>
      </p:sp>
      <p:sp>
        <p:nvSpPr>
          <p:cNvPr id="8" name="Footer Placeholder 7">
            <a:extLst>
              <a:ext uri="{FF2B5EF4-FFF2-40B4-BE49-F238E27FC236}">
                <a16:creationId xmlns:a16="http://schemas.microsoft.com/office/drawing/2014/main" id="{C6163065-986E-4EA3-AFC9-3D56AB37A430}"/>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5E05EC6-947F-4186-8F73-A6B6237A7B83}"/>
              </a:ext>
            </a:extLst>
          </p:cNvPr>
          <p:cNvSpPr txBox="1">
            <a:spLocks noGrp="1"/>
          </p:cNvSpPr>
          <p:nvPr>
            <p:ph type="sldNum" sz="quarter" idx="8"/>
          </p:nvPr>
        </p:nvSpPr>
        <p:spPr/>
        <p:txBody>
          <a:bodyPr/>
          <a:lstStyle>
            <a:lvl1pPr>
              <a:defRPr/>
            </a:lvl1pPr>
          </a:lstStyle>
          <a:p>
            <a:pPr lvl="0"/>
            <a:fld id="{CF8415A7-D42D-4E0E-BC47-CDA345C4EA7E}" type="slidenum">
              <a:t>‹#›</a:t>
            </a:fld>
            <a:endParaRPr lang="en-US"/>
          </a:p>
        </p:txBody>
      </p:sp>
    </p:spTree>
    <p:extLst>
      <p:ext uri="{BB962C8B-B14F-4D97-AF65-F5344CB8AC3E}">
        <p14:creationId xmlns:p14="http://schemas.microsoft.com/office/powerpoint/2010/main" val="3019440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EC94-8D4C-4A7C-89FA-8AFFEBDAEAA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0AFB832-A005-4819-9608-B72D1E1F5E2E}"/>
              </a:ext>
            </a:extLst>
          </p:cNvPr>
          <p:cNvSpPr txBox="1">
            <a:spLocks noGrp="1"/>
          </p:cNvSpPr>
          <p:nvPr>
            <p:ph type="dt" sz="half" idx="7"/>
          </p:nvPr>
        </p:nvSpPr>
        <p:spPr/>
        <p:txBody>
          <a:bodyPr/>
          <a:lstStyle>
            <a:lvl1pPr>
              <a:defRPr/>
            </a:lvl1pPr>
          </a:lstStyle>
          <a:p>
            <a:pPr lvl="0"/>
            <a:fld id="{DF385CB9-7EE2-41F2-A8F5-3CFDAA88DC19}" type="datetime1">
              <a:rPr lang="en-US"/>
              <a:pPr lvl="0"/>
              <a:t>11/14/2021</a:t>
            </a:fld>
            <a:endParaRPr lang="en-US"/>
          </a:p>
        </p:txBody>
      </p:sp>
      <p:sp>
        <p:nvSpPr>
          <p:cNvPr id="4" name="Footer Placeholder 3">
            <a:extLst>
              <a:ext uri="{FF2B5EF4-FFF2-40B4-BE49-F238E27FC236}">
                <a16:creationId xmlns:a16="http://schemas.microsoft.com/office/drawing/2014/main" id="{8986337E-B5BD-41CA-BE99-8C83D7209B31}"/>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5742E9B-0EF4-426A-A6B0-C55A776D0DA3}"/>
              </a:ext>
            </a:extLst>
          </p:cNvPr>
          <p:cNvSpPr txBox="1">
            <a:spLocks noGrp="1"/>
          </p:cNvSpPr>
          <p:nvPr>
            <p:ph type="sldNum" sz="quarter" idx="8"/>
          </p:nvPr>
        </p:nvSpPr>
        <p:spPr/>
        <p:txBody>
          <a:bodyPr/>
          <a:lstStyle>
            <a:lvl1pPr>
              <a:defRPr/>
            </a:lvl1pPr>
          </a:lstStyle>
          <a:p>
            <a:pPr lvl="0"/>
            <a:fld id="{F2CEC709-1E27-457E-BAF9-58F2162EFF76}" type="slidenum">
              <a:t>‹#›</a:t>
            </a:fld>
            <a:endParaRPr lang="en-US"/>
          </a:p>
        </p:txBody>
      </p:sp>
    </p:spTree>
    <p:extLst>
      <p:ext uri="{BB962C8B-B14F-4D97-AF65-F5344CB8AC3E}">
        <p14:creationId xmlns:p14="http://schemas.microsoft.com/office/powerpoint/2010/main" val="1681585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7E0227-7DFF-4C41-99D1-D0BFA736063F}"/>
              </a:ext>
            </a:extLst>
          </p:cNvPr>
          <p:cNvSpPr txBox="1">
            <a:spLocks noGrp="1"/>
          </p:cNvSpPr>
          <p:nvPr>
            <p:ph type="dt" sz="half" idx="7"/>
          </p:nvPr>
        </p:nvSpPr>
        <p:spPr/>
        <p:txBody>
          <a:bodyPr/>
          <a:lstStyle>
            <a:lvl1pPr>
              <a:defRPr/>
            </a:lvl1pPr>
          </a:lstStyle>
          <a:p>
            <a:pPr lvl="0"/>
            <a:fld id="{005C83DA-1473-428A-AF23-468EA67382BB}" type="datetime1">
              <a:rPr lang="en-US"/>
              <a:pPr lvl="0"/>
              <a:t>11/14/2021</a:t>
            </a:fld>
            <a:endParaRPr lang="en-US"/>
          </a:p>
        </p:txBody>
      </p:sp>
      <p:sp>
        <p:nvSpPr>
          <p:cNvPr id="3" name="Footer Placeholder 2">
            <a:extLst>
              <a:ext uri="{FF2B5EF4-FFF2-40B4-BE49-F238E27FC236}">
                <a16:creationId xmlns:a16="http://schemas.microsoft.com/office/drawing/2014/main" id="{E261E4F6-B62B-42F4-97FB-040AE6BBA29D}"/>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E59D6CD-6458-4D7D-BB2F-9042B3072384}"/>
              </a:ext>
            </a:extLst>
          </p:cNvPr>
          <p:cNvSpPr txBox="1">
            <a:spLocks noGrp="1"/>
          </p:cNvSpPr>
          <p:nvPr>
            <p:ph type="sldNum" sz="quarter" idx="8"/>
          </p:nvPr>
        </p:nvSpPr>
        <p:spPr/>
        <p:txBody>
          <a:bodyPr/>
          <a:lstStyle>
            <a:lvl1pPr>
              <a:defRPr/>
            </a:lvl1pPr>
          </a:lstStyle>
          <a:p>
            <a:pPr lvl="0"/>
            <a:fld id="{AC92754F-D048-4C18-935B-949BD67D4EA7}" type="slidenum">
              <a:t>‹#›</a:t>
            </a:fld>
            <a:endParaRPr lang="en-US"/>
          </a:p>
        </p:txBody>
      </p:sp>
    </p:spTree>
    <p:extLst>
      <p:ext uri="{BB962C8B-B14F-4D97-AF65-F5344CB8AC3E}">
        <p14:creationId xmlns:p14="http://schemas.microsoft.com/office/powerpoint/2010/main" val="66529252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6E18-EF63-4AA0-8F4E-2F24E882E7EF}"/>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1EDAD62E-1413-49C6-9993-4DAFFF6F34D9}"/>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E0D9F5-A859-4767-9532-7B7B61E0C848}"/>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5AD6D3DB-7641-4833-92D0-DDFA1EE37C2D}"/>
              </a:ext>
            </a:extLst>
          </p:cNvPr>
          <p:cNvSpPr txBox="1">
            <a:spLocks noGrp="1"/>
          </p:cNvSpPr>
          <p:nvPr>
            <p:ph type="dt" sz="half" idx="7"/>
          </p:nvPr>
        </p:nvSpPr>
        <p:spPr/>
        <p:txBody>
          <a:bodyPr/>
          <a:lstStyle>
            <a:lvl1pPr>
              <a:defRPr/>
            </a:lvl1pPr>
          </a:lstStyle>
          <a:p>
            <a:pPr lvl="0"/>
            <a:fld id="{3B11118C-0244-479D-BBBA-EFDF5188F064}" type="datetime1">
              <a:rPr lang="en-US"/>
              <a:pPr lvl="0"/>
              <a:t>11/14/2021</a:t>
            </a:fld>
            <a:endParaRPr lang="en-US"/>
          </a:p>
        </p:txBody>
      </p:sp>
      <p:sp>
        <p:nvSpPr>
          <p:cNvPr id="6" name="Footer Placeholder 5">
            <a:extLst>
              <a:ext uri="{FF2B5EF4-FFF2-40B4-BE49-F238E27FC236}">
                <a16:creationId xmlns:a16="http://schemas.microsoft.com/office/drawing/2014/main" id="{D95D8F75-ED96-4113-9AB2-1CA4C5D9BD5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BD16980-67A2-4C75-A5E4-253F55D19A2E}"/>
              </a:ext>
            </a:extLst>
          </p:cNvPr>
          <p:cNvSpPr txBox="1">
            <a:spLocks noGrp="1"/>
          </p:cNvSpPr>
          <p:nvPr>
            <p:ph type="sldNum" sz="quarter" idx="8"/>
          </p:nvPr>
        </p:nvSpPr>
        <p:spPr/>
        <p:txBody>
          <a:bodyPr/>
          <a:lstStyle>
            <a:lvl1pPr>
              <a:defRPr/>
            </a:lvl1pPr>
          </a:lstStyle>
          <a:p>
            <a:pPr lvl="0"/>
            <a:fld id="{ECB79F55-D920-4158-95DE-37C0DF0D896E}" type="slidenum">
              <a:t>‹#›</a:t>
            </a:fld>
            <a:endParaRPr lang="en-US"/>
          </a:p>
        </p:txBody>
      </p:sp>
    </p:spTree>
    <p:extLst>
      <p:ext uri="{BB962C8B-B14F-4D97-AF65-F5344CB8AC3E}">
        <p14:creationId xmlns:p14="http://schemas.microsoft.com/office/powerpoint/2010/main" val="2098067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26C8-4113-4668-B0D5-7530F5A0E394}"/>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C0365BF6-6D25-4637-9621-D0A9160D2684}"/>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E047C5E5-4DEA-4366-8CC4-5EFFF32EBD0F}"/>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30BA64CD-02E3-438B-8B9A-940F2C487B05}"/>
              </a:ext>
            </a:extLst>
          </p:cNvPr>
          <p:cNvSpPr txBox="1">
            <a:spLocks noGrp="1"/>
          </p:cNvSpPr>
          <p:nvPr>
            <p:ph type="dt" sz="half" idx="7"/>
          </p:nvPr>
        </p:nvSpPr>
        <p:spPr/>
        <p:txBody>
          <a:bodyPr/>
          <a:lstStyle>
            <a:lvl1pPr>
              <a:defRPr/>
            </a:lvl1pPr>
          </a:lstStyle>
          <a:p>
            <a:pPr lvl="0"/>
            <a:fld id="{E2B538C1-F493-4428-BC61-4804285FB4F1}" type="datetime1">
              <a:rPr lang="en-US"/>
              <a:pPr lvl="0"/>
              <a:t>11/14/2021</a:t>
            </a:fld>
            <a:endParaRPr lang="en-US"/>
          </a:p>
        </p:txBody>
      </p:sp>
      <p:sp>
        <p:nvSpPr>
          <p:cNvPr id="6" name="Footer Placeholder 5">
            <a:extLst>
              <a:ext uri="{FF2B5EF4-FFF2-40B4-BE49-F238E27FC236}">
                <a16:creationId xmlns:a16="http://schemas.microsoft.com/office/drawing/2014/main" id="{76B66B55-4D2B-4502-94CE-653312400A0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F915472-F991-40C3-AE05-2E21DBFFFACA}"/>
              </a:ext>
            </a:extLst>
          </p:cNvPr>
          <p:cNvSpPr txBox="1">
            <a:spLocks noGrp="1"/>
          </p:cNvSpPr>
          <p:nvPr>
            <p:ph type="sldNum" sz="quarter" idx="8"/>
          </p:nvPr>
        </p:nvSpPr>
        <p:spPr/>
        <p:txBody>
          <a:bodyPr/>
          <a:lstStyle>
            <a:lvl1pPr>
              <a:defRPr/>
            </a:lvl1pPr>
          </a:lstStyle>
          <a:p>
            <a:pPr lvl="0"/>
            <a:fld id="{1EF7A6C5-A3B2-4C6E-A114-359250CA5AA6}" type="slidenum">
              <a:t>‹#›</a:t>
            </a:fld>
            <a:endParaRPr lang="en-US"/>
          </a:p>
        </p:txBody>
      </p:sp>
    </p:spTree>
    <p:extLst>
      <p:ext uri="{BB962C8B-B14F-4D97-AF65-F5344CB8AC3E}">
        <p14:creationId xmlns:p14="http://schemas.microsoft.com/office/powerpoint/2010/main" val="2209822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3DDB-FAFA-4019-B8E2-0FBF59E756AF}"/>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B1C523DD-70A3-4411-A41B-C0A98BDDDCB2}"/>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83990891-3A7F-482B-8D26-32DE1CB7EDDC}"/>
              </a:ext>
            </a:extLst>
          </p:cNvPr>
          <p:cNvSpPr txBox="1">
            <a:spLocks noGrp="1"/>
          </p:cNvSpPr>
          <p:nvPr>
            <p:ph type="dt" sz="half" idx="7"/>
          </p:nvPr>
        </p:nvSpPr>
        <p:spPr/>
        <p:txBody>
          <a:bodyPr/>
          <a:lstStyle>
            <a:lvl1pPr>
              <a:defRPr/>
            </a:lvl1pPr>
          </a:lstStyle>
          <a:p>
            <a:pPr lvl="0"/>
            <a:fld id="{6B26F1F5-ED68-4F73-ADCC-DE1F6CD2F64A}" type="datetime1">
              <a:rPr lang="en-US"/>
              <a:pPr lvl="0"/>
              <a:t>11/14/2021</a:t>
            </a:fld>
            <a:endParaRPr lang="en-US"/>
          </a:p>
        </p:txBody>
      </p:sp>
      <p:sp>
        <p:nvSpPr>
          <p:cNvPr id="5" name="Footer Placeholder 4">
            <a:extLst>
              <a:ext uri="{FF2B5EF4-FFF2-40B4-BE49-F238E27FC236}">
                <a16:creationId xmlns:a16="http://schemas.microsoft.com/office/drawing/2014/main" id="{C9E73701-2B48-4B46-A0B4-7870096B000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E370B06-646B-4D22-B131-F5A4226AC8D0}"/>
              </a:ext>
            </a:extLst>
          </p:cNvPr>
          <p:cNvSpPr txBox="1">
            <a:spLocks noGrp="1"/>
          </p:cNvSpPr>
          <p:nvPr>
            <p:ph type="sldNum" sz="quarter" idx="8"/>
          </p:nvPr>
        </p:nvSpPr>
        <p:spPr/>
        <p:txBody>
          <a:bodyPr/>
          <a:lstStyle>
            <a:lvl1pPr>
              <a:defRPr/>
            </a:lvl1pPr>
          </a:lstStyle>
          <a:p>
            <a:pPr lvl="0"/>
            <a:fld id="{1D049AD7-50A1-4E28-9B04-E9EDB8287537}" type="slidenum">
              <a:t>‹#›</a:t>
            </a:fld>
            <a:endParaRPr lang="en-US"/>
          </a:p>
        </p:txBody>
      </p:sp>
    </p:spTree>
    <p:extLst>
      <p:ext uri="{BB962C8B-B14F-4D97-AF65-F5344CB8AC3E}">
        <p14:creationId xmlns:p14="http://schemas.microsoft.com/office/powerpoint/2010/main" val="1605701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D305E-3690-4919-819A-09DE3C09973D}"/>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797366D7-3701-4351-97A5-4795CE7580EA}"/>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AFFAD8AD-191C-43CD-B138-12CDDF2BDEBC}"/>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C03675EB-7F71-44D3-927F-B65961A103B4}"/>
              </a:ext>
            </a:extLst>
          </p:cNvPr>
          <p:cNvSpPr txBox="1">
            <a:spLocks noGrp="1"/>
          </p:cNvSpPr>
          <p:nvPr>
            <p:ph type="dt" sz="half" idx="7"/>
          </p:nvPr>
        </p:nvSpPr>
        <p:spPr/>
        <p:txBody>
          <a:bodyPr/>
          <a:lstStyle>
            <a:lvl1pPr>
              <a:defRPr/>
            </a:lvl1pPr>
          </a:lstStyle>
          <a:p>
            <a:pPr lvl="0"/>
            <a:fld id="{FE7C3DD2-764C-4B52-935A-8081A8CF4434}" type="datetime1">
              <a:rPr lang="en-US"/>
              <a:pPr lvl="0"/>
              <a:t>11/14/2021</a:t>
            </a:fld>
            <a:endParaRPr lang="en-US"/>
          </a:p>
        </p:txBody>
      </p:sp>
      <p:sp>
        <p:nvSpPr>
          <p:cNvPr id="6" name="Footer Placeholder 4">
            <a:extLst>
              <a:ext uri="{FF2B5EF4-FFF2-40B4-BE49-F238E27FC236}">
                <a16:creationId xmlns:a16="http://schemas.microsoft.com/office/drawing/2014/main" id="{A294ED25-E4EE-4D04-BFCA-0E58C56F078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BE95F20A-BE39-40D8-B6C2-4300D008FE4C}"/>
              </a:ext>
            </a:extLst>
          </p:cNvPr>
          <p:cNvSpPr txBox="1">
            <a:spLocks noGrp="1"/>
          </p:cNvSpPr>
          <p:nvPr>
            <p:ph type="sldNum" sz="quarter" idx="8"/>
          </p:nvPr>
        </p:nvSpPr>
        <p:spPr/>
        <p:txBody>
          <a:bodyPr/>
          <a:lstStyle>
            <a:lvl1pPr>
              <a:defRPr/>
            </a:lvl1pPr>
          </a:lstStyle>
          <a:p>
            <a:pPr lvl="0"/>
            <a:fld id="{4CDADFE8-8584-4D7A-844A-760D149E1CC7}" type="slidenum">
              <a:t>‹#›</a:t>
            </a:fld>
            <a:endParaRPr lang="en-US"/>
          </a:p>
        </p:txBody>
      </p:sp>
      <p:sp>
        <p:nvSpPr>
          <p:cNvPr id="8" name="TextBox 19">
            <a:extLst>
              <a:ext uri="{FF2B5EF4-FFF2-40B4-BE49-F238E27FC236}">
                <a16:creationId xmlns:a16="http://schemas.microsoft.com/office/drawing/2014/main" id="{887AD023-8B04-43CA-904B-40291199D49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0EFA7159-C788-43BB-A540-50D0024A726F}"/>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460652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A680B-52DE-4899-818C-C31AF0E960E5}"/>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6B8CAA1E-66D0-4065-97D6-95E3773C191D}"/>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DBC9F582-E08A-42A5-B52A-9958572F6252}"/>
              </a:ext>
            </a:extLst>
          </p:cNvPr>
          <p:cNvSpPr txBox="1">
            <a:spLocks noGrp="1"/>
          </p:cNvSpPr>
          <p:nvPr>
            <p:ph type="dt" sz="half" idx="7"/>
          </p:nvPr>
        </p:nvSpPr>
        <p:spPr/>
        <p:txBody>
          <a:bodyPr/>
          <a:lstStyle>
            <a:lvl1pPr>
              <a:defRPr/>
            </a:lvl1pPr>
          </a:lstStyle>
          <a:p>
            <a:pPr lvl="0"/>
            <a:fld id="{C145C9B9-4EEC-4BFA-A415-4E80FDE3C288}" type="datetime1">
              <a:rPr lang="en-US"/>
              <a:pPr lvl="0"/>
              <a:t>11/14/2021</a:t>
            </a:fld>
            <a:endParaRPr lang="en-US"/>
          </a:p>
        </p:txBody>
      </p:sp>
      <p:sp>
        <p:nvSpPr>
          <p:cNvPr id="5" name="Footer Placeholder 4">
            <a:extLst>
              <a:ext uri="{FF2B5EF4-FFF2-40B4-BE49-F238E27FC236}">
                <a16:creationId xmlns:a16="http://schemas.microsoft.com/office/drawing/2014/main" id="{C7C9CCB7-F089-4B1D-9AB7-2952512E709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51BE5F6-CC84-47B8-8FCA-F61F0C0E0025}"/>
              </a:ext>
            </a:extLst>
          </p:cNvPr>
          <p:cNvSpPr txBox="1">
            <a:spLocks noGrp="1"/>
          </p:cNvSpPr>
          <p:nvPr>
            <p:ph type="sldNum" sz="quarter" idx="8"/>
          </p:nvPr>
        </p:nvSpPr>
        <p:spPr/>
        <p:txBody>
          <a:bodyPr/>
          <a:lstStyle>
            <a:lvl1pPr>
              <a:defRPr/>
            </a:lvl1pPr>
          </a:lstStyle>
          <a:p>
            <a:pPr lvl="0"/>
            <a:fld id="{F7A07A86-F6B9-4D9D-8F18-EA026A9298D1}" type="slidenum">
              <a:t>‹#›</a:t>
            </a:fld>
            <a:endParaRPr lang="en-US"/>
          </a:p>
        </p:txBody>
      </p:sp>
    </p:spTree>
    <p:extLst>
      <p:ext uri="{BB962C8B-B14F-4D97-AF65-F5344CB8AC3E}">
        <p14:creationId xmlns:p14="http://schemas.microsoft.com/office/powerpoint/2010/main" val="3585088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A5C7-4CCA-4904-9733-D8638C49A69E}"/>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B2EDF85B-1ED7-400B-8BC4-A59D9398480F}"/>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11F4D4ED-6A5C-4AA9-B400-1826931ADF7A}"/>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363BBE4E-7E5F-4C58-868E-2D038370E32F}"/>
              </a:ext>
            </a:extLst>
          </p:cNvPr>
          <p:cNvSpPr txBox="1">
            <a:spLocks noGrp="1"/>
          </p:cNvSpPr>
          <p:nvPr>
            <p:ph type="dt" sz="half" idx="7"/>
          </p:nvPr>
        </p:nvSpPr>
        <p:spPr/>
        <p:txBody>
          <a:bodyPr/>
          <a:lstStyle>
            <a:lvl1pPr>
              <a:defRPr/>
            </a:lvl1pPr>
          </a:lstStyle>
          <a:p>
            <a:pPr lvl="0"/>
            <a:fld id="{BCCC52FF-669C-4B01-9A4C-B0D95DD8C107}" type="datetime1">
              <a:rPr lang="en-US"/>
              <a:pPr lvl="0"/>
              <a:t>11/14/2021</a:t>
            </a:fld>
            <a:endParaRPr lang="en-US"/>
          </a:p>
        </p:txBody>
      </p:sp>
      <p:sp>
        <p:nvSpPr>
          <p:cNvPr id="6" name="Footer Placeholder 4">
            <a:extLst>
              <a:ext uri="{FF2B5EF4-FFF2-40B4-BE49-F238E27FC236}">
                <a16:creationId xmlns:a16="http://schemas.microsoft.com/office/drawing/2014/main" id="{D94440D4-9EC9-464C-BED4-93C8391DA7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665C291-2F02-46A5-9B38-B6F7178D3B37}"/>
              </a:ext>
            </a:extLst>
          </p:cNvPr>
          <p:cNvSpPr txBox="1">
            <a:spLocks noGrp="1"/>
          </p:cNvSpPr>
          <p:nvPr>
            <p:ph type="sldNum" sz="quarter" idx="8"/>
          </p:nvPr>
        </p:nvSpPr>
        <p:spPr/>
        <p:txBody>
          <a:bodyPr/>
          <a:lstStyle>
            <a:lvl1pPr>
              <a:defRPr/>
            </a:lvl1pPr>
          </a:lstStyle>
          <a:p>
            <a:pPr lvl="0"/>
            <a:fld id="{E1B05E8B-06C2-4EDE-A5FA-DC34046CE22D}" type="slidenum">
              <a:t>‹#›</a:t>
            </a:fld>
            <a:endParaRPr lang="en-US"/>
          </a:p>
        </p:txBody>
      </p:sp>
      <p:sp>
        <p:nvSpPr>
          <p:cNvPr id="8" name="TextBox 23">
            <a:extLst>
              <a:ext uri="{FF2B5EF4-FFF2-40B4-BE49-F238E27FC236}">
                <a16:creationId xmlns:a16="http://schemas.microsoft.com/office/drawing/2014/main" id="{63E0396B-E926-4444-A4E8-DEECE6D80C63}"/>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1AE6E439-E3C0-4117-A20C-1380AE399454}"/>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237869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D6C5-1466-4AC7-B22C-530F90983206}"/>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197240B-3AFF-4D12-806E-E9BBF0E13DC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176F2032-1598-46E3-A946-1D72547450C4}"/>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98FD8C05-38B1-4E72-B830-898E26854B68}"/>
              </a:ext>
            </a:extLst>
          </p:cNvPr>
          <p:cNvSpPr txBox="1">
            <a:spLocks noGrp="1"/>
          </p:cNvSpPr>
          <p:nvPr>
            <p:ph type="dt" sz="half" idx="7"/>
          </p:nvPr>
        </p:nvSpPr>
        <p:spPr/>
        <p:txBody>
          <a:bodyPr/>
          <a:lstStyle>
            <a:lvl1pPr>
              <a:defRPr/>
            </a:lvl1pPr>
          </a:lstStyle>
          <a:p>
            <a:pPr lvl="0"/>
            <a:fld id="{3E955D45-8AEB-454C-B3E9-A69FFCF42AA5}" type="datetime1">
              <a:rPr lang="en-US"/>
              <a:pPr lvl="0"/>
              <a:t>11/14/2021</a:t>
            </a:fld>
            <a:endParaRPr lang="en-US"/>
          </a:p>
        </p:txBody>
      </p:sp>
      <p:sp>
        <p:nvSpPr>
          <p:cNvPr id="6" name="Footer Placeholder 4">
            <a:extLst>
              <a:ext uri="{FF2B5EF4-FFF2-40B4-BE49-F238E27FC236}">
                <a16:creationId xmlns:a16="http://schemas.microsoft.com/office/drawing/2014/main" id="{A78BD98E-783B-4470-A0D3-B4058D25C957}"/>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3586E468-2CEC-4FA8-9D96-32BDB86F1737}"/>
              </a:ext>
            </a:extLst>
          </p:cNvPr>
          <p:cNvSpPr txBox="1">
            <a:spLocks noGrp="1"/>
          </p:cNvSpPr>
          <p:nvPr>
            <p:ph type="sldNum" sz="quarter" idx="8"/>
          </p:nvPr>
        </p:nvSpPr>
        <p:spPr/>
        <p:txBody>
          <a:bodyPr/>
          <a:lstStyle>
            <a:lvl1pPr>
              <a:defRPr/>
            </a:lvl1pPr>
          </a:lstStyle>
          <a:p>
            <a:pPr lvl="0"/>
            <a:fld id="{4EC426F8-B10E-43D9-8683-B29E9FAF569B}" type="slidenum">
              <a:t>‹#›</a:t>
            </a:fld>
            <a:endParaRPr lang="en-US"/>
          </a:p>
        </p:txBody>
      </p:sp>
    </p:spTree>
    <p:extLst>
      <p:ext uri="{BB962C8B-B14F-4D97-AF65-F5344CB8AC3E}">
        <p14:creationId xmlns:p14="http://schemas.microsoft.com/office/powerpoint/2010/main" val="1719584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DC037-FFEC-48DC-86D5-65BCBAE5614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DA9CB00-D11E-480D-B38C-13EB2DBB587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BC4038-83A8-4F4C-962F-A33676DE37B3}"/>
              </a:ext>
            </a:extLst>
          </p:cNvPr>
          <p:cNvSpPr txBox="1">
            <a:spLocks noGrp="1"/>
          </p:cNvSpPr>
          <p:nvPr>
            <p:ph type="dt" sz="half" idx="7"/>
          </p:nvPr>
        </p:nvSpPr>
        <p:spPr/>
        <p:txBody>
          <a:bodyPr/>
          <a:lstStyle>
            <a:lvl1pPr>
              <a:defRPr/>
            </a:lvl1pPr>
          </a:lstStyle>
          <a:p>
            <a:pPr lvl="0"/>
            <a:fld id="{F80756C3-C182-4D99-854C-5D2B233BFCD2}" type="datetime1">
              <a:rPr lang="en-US"/>
              <a:pPr lvl="0"/>
              <a:t>11/14/2021</a:t>
            </a:fld>
            <a:endParaRPr lang="en-US"/>
          </a:p>
        </p:txBody>
      </p:sp>
      <p:sp>
        <p:nvSpPr>
          <p:cNvPr id="5" name="Footer Placeholder 4">
            <a:extLst>
              <a:ext uri="{FF2B5EF4-FFF2-40B4-BE49-F238E27FC236}">
                <a16:creationId xmlns:a16="http://schemas.microsoft.com/office/drawing/2014/main" id="{58718462-EC7A-40DC-856E-945690EE00B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E5515E7-C0B1-4120-8B37-659EDC04F7B9}"/>
              </a:ext>
            </a:extLst>
          </p:cNvPr>
          <p:cNvSpPr txBox="1">
            <a:spLocks noGrp="1"/>
          </p:cNvSpPr>
          <p:nvPr>
            <p:ph type="sldNum" sz="quarter" idx="8"/>
          </p:nvPr>
        </p:nvSpPr>
        <p:spPr/>
        <p:txBody>
          <a:bodyPr/>
          <a:lstStyle>
            <a:lvl1pPr>
              <a:defRPr/>
            </a:lvl1pPr>
          </a:lstStyle>
          <a:p>
            <a:pPr lvl="0"/>
            <a:fld id="{FA563966-5A28-4340-955A-B6716C5664FF}" type="slidenum">
              <a:t>‹#›</a:t>
            </a:fld>
            <a:endParaRPr lang="en-US"/>
          </a:p>
        </p:txBody>
      </p:sp>
    </p:spTree>
    <p:extLst>
      <p:ext uri="{BB962C8B-B14F-4D97-AF65-F5344CB8AC3E}">
        <p14:creationId xmlns:p14="http://schemas.microsoft.com/office/powerpoint/2010/main" val="138054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A4FADD-4703-490F-942B-B4AF3552E758}"/>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ADFA3D4-370B-40CA-A7DF-7EF0124A8ED0}"/>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DDC6CE-AFE4-425B-B969-9E966F69D8CF}"/>
              </a:ext>
            </a:extLst>
          </p:cNvPr>
          <p:cNvSpPr txBox="1">
            <a:spLocks noGrp="1"/>
          </p:cNvSpPr>
          <p:nvPr>
            <p:ph type="dt" sz="half" idx="7"/>
          </p:nvPr>
        </p:nvSpPr>
        <p:spPr/>
        <p:txBody>
          <a:bodyPr/>
          <a:lstStyle>
            <a:lvl1pPr>
              <a:defRPr/>
            </a:lvl1pPr>
          </a:lstStyle>
          <a:p>
            <a:pPr lvl="0"/>
            <a:fld id="{F1061BD0-264A-412D-9978-B6101AE45B0B}" type="datetime1">
              <a:rPr lang="en-US"/>
              <a:pPr lvl="0"/>
              <a:t>11/14/2021</a:t>
            </a:fld>
            <a:endParaRPr lang="en-US"/>
          </a:p>
        </p:txBody>
      </p:sp>
      <p:sp>
        <p:nvSpPr>
          <p:cNvPr id="5" name="Footer Placeholder 4">
            <a:extLst>
              <a:ext uri="{FF2B5EF4-FFF2-40B4-BE49-F238E27FC236}">
                <a16:creationId xmlns:a16="http://schemas.microsoft.com/office/drawing/2014/main" id="{6C6A618A-549D-4708-AA64-6320901D346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97FAF52-6521-46EA-BECB-89CED2443C0C}"/>
              </a:ext>
            </a:extLst>
          </p:cNvPr>
          <p:cNvSpPr txBox="1">
            <a:spLocks noGrp="1"/>
          </p:cNvSpPr>
          <p:nvPr>
            <p:ph type="sldNum" sz="quarter" idx="8"/>
          </p:nvPr>
        </p:nvSpPr>
        <p:spPr/>
        <p:txBody>
          <a:bodyPr/>
          <a:lstStyle>
            <a:lvl1pPr>
              <a:defRPr/>
            </a:lvl1pPr>
          </a:lstStyle>
          <a:p>
            <a:pPr lvl="0"/>
            <a:fld id="{6C0389E2-6E71-40AA-9E95-224BD73BB219}" type="slidenum">
              <a:t>‹#›</a:t>
            </a:fld>
            <a:endParaRPr lang="en-US"/>
          </a:p>
        </p:txBody>
      </p:sp>
    </p:spTree>
    <p:extLst>
      <p:ext uri="{BB962C8B-B14F-4D97-AF65-F5344CB8AC3E}">
        <p14:creationId xmlns:p14="http://schemas.microsoft.com/office/powerpoint/2010/main" val="1118048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E0DAF6D-A914-417F-9290-2F75DEADD06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D12EB167-DFA8-4CA2-A380-F319C1E69A5A}"/>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82112712-6226-4479-BBF0-AA81BF6AB07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D1A87A60-1A77-403A-A837-3327487F919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257052C3-B988-47AB-A237-70599628D6EA}"/>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4F9F87D0-D34E-45C0-8861-12ECD9AA8634}"/>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B2EE1013-C911-42E1-A1D8-77C05FBFAEB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0C35DA56-6166-4980-AA16-CC921F53C51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9A69C2AF-9253-4273-A6F2-E6579B6A4F70}"/>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170763AB-C535-44C2-87B4-1F0CFF77FEB6}"/>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497C483D-5150-4731-A500-0345EB5FFB18}"/>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C9B3831D-0EEB-4E05-8027-E6A41B4EE4F3}"/>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A9B94944-CD74-4EB0-B329-381E5192CA86}"/>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569EC1E6-92FB-4C3E-ADEF-1E036BB774FD}"/>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83FB9601-F6CA-4827-96C6-DD68A26447AB}" type="datetime1">
              <a:rPr lang="en-US"/>
              <a:pPr lvl="0"/>
              <a:t>11/14/2021</a:t>
            </a:fld>
            <a:endParaRPr lang="en-US"/>
          </a:p>
        </p:txBody>
      </p:sp>
      <p:sp>
        <p:nvSpPr>
          <p:cNvPr id="16" name="Footer Placeholder 4">
            <a:extLst>
              <a:ext uri="{FF2B5EF4-FFF2-40B4-BE49-F238E27FC236}">
                <a16:creationId xmlns:a16="http://schemas.microsoft.com/office/drawing/2014/main" id="{613E2B6A-78B7-45F5-B737-A9BB9E1D943E}"/>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CF53B3D6-E642-4DC9-BB44-F17DFDFCF7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90C226"/>
                </a:solidFill>
                <a:uFillTx/>
                <a:latin typeface="Trebuchet MS"/>
              </a:defRPr>
            </a:lvl1pPr>
          </a:lstStyle>
          <a:p>
            <a:pPr lvl="0"/>
            <a:fld id="{55AC86B1-FFDC-4F65-AF5E-CD1FF8C8B4C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20.jpg"/></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166E-F5DA-4993-B96F-53E9EE2040EC}"/>
              </a:ext>
            </a:extLst>
          </p:cNvPr>
          <p:cNvSpPr txBox="1">
            <a:spLocks noGrp="1"/>
          </p:cNvSpPr>
          <p:nvPr>
            <p:ph type="title"/>
          </p:nvPr>
        </p:nvSpPr>
        <p:spPr>
          <a:xfrm>
            <a:off x="478770" y="742693"/>
            <a:ext cx="10803151" cy="1656243"/>
          </a:xfrm>
        </p:spPr>
        <p:txBody>
          <a:bodyPr/>
          <a:lstStyle/>
          <a:p>
            <a:pPr lvl="0" algn="ctr"/>
            <a:r>
              <a:rPr lang="en-US" sz="3200" b="1" u="sng">
                <a:solidFill>
                  <a:srgbClr val="203864"/>
                </a:solidFill>
                <a:latin typeface="Arial" pitchFamily="34"/>
                <a:cs typeface="Arial" pitchFamily="34"/>
              </a:rPr>
              <a:t>The Role of Public Health Wales in Heath Surveillance and Protection – Measles.</a:t>
            </a:r>
            <a:endParaRPr lang="en-GB" sz="3200" b="1" u="sng">
              <a:solidFill>
                <a:srgbClr val="203864"/>
              </a:solidFill>
              <a:latin typeface="Arial" pitchFamily="34"/>
              <a:cs typeface="Arial" pitchFamily="34"/>
            </a:endParaRPr>
          </a:p>
          <a:p>
            <a:pPr lvl="0"/>
            <a:endParaRPr lang="en-GB" sz="3200">
              <a:solidFill>
                <a:srgbClr val="203864"/>
              </a:solidFill>
            </a:endParaRPr>
          </a:p>
        </p:txBody>
      </p:sp>
      <p:pic>
        <p:nvPicPr>
          <p:cNvPr id="3" name="Picture 4" descr="A picture containing plastic&#10;&#10;Description automatically generated">
            <a:extLst>
              <a:ext uri="{FF2B5EF4-FFF2-40B4-BE49-F238E27FC236}">
                <a16:creationId xmlns:a16="http://schemas.microsoft.com/office/drawing/2014/main" id="{C63F9E99-9BDF-4994-AA0A-13A56A5B176F}"/>
              </a:ext>
            </a:extLst>
          </p:cNvPr>
          <p:cNvPicPr>
            <a:picLocks noGrp="1" noChangeAspect="1"/>
          </p:cNvPicPr>
          <p:nvPr>
            <p:ph idx="1"/>
          </p:nvPr>
        </p:nvPicPr>
        <p:blipFill>
          <a:blip r:embed="rId2"/>
          <a:stretch>
            <a:fillRect/>
          </a:stretch>
        </p:blipFill>
        <p:spPr>
          <a:xfrm>
            <a:off x="6416984" y="2233870"/>
            <a:ext cx="5175247" cy="3881435"/>
          </a:xfrm>
        </p:spPr>
      </p:pic>
      <p:sp>
        <p:nvSpPr>
          <p:cNvPr id="4" name="TextBox 4">
            <a:extLst>
              <a:ext uri="{FF2B5EF4-FFF2-40B4-BE49-F238E27FC236}">
                <a16:creationId xmlns:a16="http://schemas.microsoft.com/office/drawing/2014/main" id="{926AE176-3D5B-49BD-AF61-D1AE3D04DCAF}"/>
              </a:ext>
            </a:extLst>
          </p:cNvPr>
          <p:cNvSpPr txBox="1"/>
          <p:nvPr/>
        </p:nvSpPr>
        <p:spPr>
          <a:xfrm>
            <a:off x="599764" y="3181791"/>
            <a:ext cx="5929371" cy="255454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Katherine Taylor –1910010</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Michael Thomas – 2114848</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Rebecca Davies – 2103819</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Becca Morris – 2105225</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Chloe Rees – 2105842</a:t>
            </a:r>
            <a:endParaRPr lang="en-GB" sz="3200" b="0" i="0" u="none" strike="noStrike" kern="1200" cap="none" spc="0" baseline="0">
              <a:solidFill>
                <a:srgbClr val="203864"/>
              </a:solidFill>
              <a:uFillTx/>
              <a:latin typeface="Arial" pitchFamily="34"/>
              <a:cs typeface="Arial" pitchFamily="34"/>
            </a:endParaRPr>
          </a:p>
        </p:txBody>
      </p:sp>
      <p:sp>
        <p:nvSpPr>
          <p:cNvPr id="5" name="TextBox 5">
            <a:extLst>
              <a:ext uri="{FF2B5EF4-FFF2-40B4-BE49-F238E27FC236}">
                <a16:creationId xmlns:a16="http://schemas.microsoft.com/office/drawing/2014/main" id="{E3EA1D0D-81A6-4453-A1F6-A544128FD648}"/>
              </a:ext>
            </a:extLst>
          </p:cNvPr>
          <p:cNvSpPr txBox="1"/>
          <p:nvPr/>
        </p:nvSpPr>
        <p:spPr>
          <a:xfrm>
            <a:off x="2552703" y="6488664"/>
            <a:ext cx="347644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(Hannah, 2021)</a:t>
            </a:r>
          </a:p>
        </p:txBody>
      </p:sp>
      <p:pic>
        <p:nvPicPr>
          <p:cNvPr id="6" name="Picture 6" descr="See the source image">
            <a:extLst>
              <a:ext uri="{FF2B5EF4-FFF2-40B4-BE49-F238E27FC236}">
                <a16:creationId xmlns:a16="http://schemas.microsoft.com/office/drawing/2014/main" id="{08FE5203-D502-437E-B77A-85398D1C1D06}"/>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7" name="TextBox 6">
            <a:extLst>
              <a:ext uri="{FF2B5EF4-FFF2-40B4-BE49-F238E27FC236}">
                <a16:creationId xmlns:a16="http://schemas.microsoft.com/office/drawing/2014/main" id="{313AB827-8E27-404A-9092-C77A4FFCFCB7}"/>
              </a:ext>
            </a:extLst>
          </p:cNvPr>
          <p:cNvSpPr txBox="1"/>
          <p:nvPr/>
        </p:nvSpPr>
        <p:spPr>
          <a:xfrm>
            <a:off x="10544174" y="6488664"/>
            <a:ext cx="177164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Katherine Taylor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F228-9F16-4CC3-BC2A-7C6E844EE5D7}"/>
              </a:ext>
            </a:extLst>
          </p:cNvPr>
          <p:cNvSpPr txBox="1">
            <a:spLocks noGrp="1"/>
          </p:cNvSpPr>
          <p:nvPr>
            <p:ph type="title"/>
          </p:nvPr>
        </p:nvSpPr>
        <p:spPr>
          <a:xfrm>
            <a:off x="696425" y="304796"/>
            <a:ext cx="10306522" cy="1796613"/>
          </a:xfrm>
        </p:spPr>
        <p:txBody>
          <a:bodyPr/>
          <a:lstStyle/>
          <a:p>
            <a:pPr lvl="0"/>
            <a:r>
              <a:rPr lang="en-GB" sz="6600" u="sng">
                <a:solidFill>
                  <a:srgbClr val="C0E474"/>
                </a:solidFill>
                <a:latin typeface="Arial" pitchFamily="34"/>
                <a:cs typeface="Arial" pitchFamily="34"/>
              </a:rPr>
              <a:t>Introduction</a:t>
            </a:r>
            <a:endParaRPr lang="en-US" sz="6600" u="sng">
              <a:solidFill>
                <a:srgbClr val="C0E474"/>
              </a:solidFill>
              <a:latin typeface="Arial" pitchFamily="34"/>
              <a:cs typeface="Arial" pitchFamily="34"/>
            </a:endParaRPr>
          </a:p>
          <a:p>
            <a:pPr lvl="0"/>
            <a:endParaRPr lang="en-GB" sz="6600">
              <a:solidFill>
                <a:srgbClr val="C0E474"/>
              </a:solidFill>
            </a:endParaRPr>
          </a:p>
        </p:txBody>
      </p:sp>
      <p:sp>
        <p:nvSpPr>
          <p:cNvPr id="3" name="Content Placeholder 2">
            <a:extLst>
              <a:ext uri="{FF2B5EF4-FFF2-40B4-BE49-F238E27FC236}">
                <a16:creationId xmlns:a16="http://schemas.microsoft.com/office/drawing/2014/main" id="{906AA517-53BA-4885-AB2A-E03E707B2C0E}"/>
              </a:ext>
            </a:extLst>
          </p:cNvPr>
          <p:cNvSpPr txBox="1">
            <a:spLocks noGrp="1"/>
          </p:cNvSpPr>
          <p:nvPr>
            <p:ph idx="1"/>
          </p:nvPr>
        </p:nvSpPr>
        <p:spPr>
          <a:xfrm>
            <a:off x="318000" y="1701835"/>
            <a:ext cx="5775112" cy="4353915"/>
          </a:xfrm>
        </p:spPr>
        <p:txBody>
          <a:bodyPr>
            <a:noAutofit/>
          </a:bodyPr>
          <a:lstStyle/>
          <a:p>
            <a:pPr lvl="0">
              <a:buFont typeface="Wingdings" pitchFamily="2"/>
              <a:buChar char="§"/>
            </a:pPr>
            <a:r>
              <a:rPr lang="en-GB" sz="2800">
                <a:solidFill>
                  <a:srgbClr val="486113"/>
                </a:solidFill>
                <a:latin typeface="Arial" pitchFamily="34"/>
                <a:cs typeface="Arial" pitchFamily="34"/>
              </a:rPr>
              <a:t>The Role of Public Health/Public Health Wales</a:t>
            </a:r>
          </a:p>
          <a:p>
            <a:pPr lvl="0">
              <a:buFont typeface="Wingdings" pitchFamily="2"/>
              <a:buChar char="§"/>
            </a:pPr>
            <a:r>
              <a:rPr lang="en-GB" sz="2800">
                <a:solidFill>
                  <a:srgbClr val="486113"/>
                </a:solidFill>
                <a:latin typeface="Arial" pitchFamily="34"/>
                <a:cs typeface="Arial" pitchFamily="34"/>
              </a:rPr>
              <a:t>Health Surveillance</a:t>
            </a:r>
          </a:p>
          <a:p>
            <a:pPr lvl="0">
              <a:buFont typeface="Wingdings" pitchFamily="2"/>
              <a:buChar char="§"/>
            </a:pPr>
            <a:r>
              <a:rPr lang="en-GB" sz="2800">
                <a:solidFill>
                  <a:srgbClr val="486113"/>
                </a:solidFill>
                <a:latin typeface="Arial" pitchFamily="34"/>
                <a:cs typeface="Arial" pitchFamily="34"/>
              </a:rPr>
              <a:t>Communicable Diseases</a:t>
            </a:r>
          </a:p>
          <a:p>
            <a:pPr lvl="0">
              <a:buFont typeface="Wingdings" pitchFamily="2"/>
              <a:buChar char="§"/>
            </a:pPr>
            <a:r>
              <a:rPr lang="en-GB" sz="2800">
                <a:solidFill>
                  <a:srgbClr val="486113"/>
                </a:solidFill>
                <a:latin typeface="Arial" pitchFamily="34"/>
                <a:cs typeface="Arial" pitchFamily="34"/>
              </a:rPr>
              <a:t>History of Measles</a:t>
            </a:r>
          </a:p>
          <a:p>
            <a:pPr lvl="0">
              <a:buFont typeface="Wingdings" pitchFamily="2"/>
              <a:buChar char="§"/>
            </a:pPr>
            <a:r>
              <a:rPr lang="en-GB" sz="2800">
                <a:solidFill>
                  <a:srgbClr val="486113"/>
                </a:solidFill>
                <a:latin typeface="Arial" pitchFamily="34"/>
                <a:cs typeface="Arial" pitchFamily="34"/>
              </a:rPr>
              <a:t>Statistics and trends</a:t>
            </a:r>
          </a:p>
          <a:p>
            <a:pPr lvl="0">
              <a:buFont typeface="Wingdings" pitchFamily="2"/>
              <a:buChar char="§"/>
            </a:pPr>
            <a:r>
              <a:rPr lang="en-GB" sz="2800">
                <a:solidFill>
                  <a:srgbClr val="486113"/>
                </a:solidFill>
                <a:latin typeface="Arial" pitchFamily="34"/>
                <a:cs typeface="Arial" pitchFamily="34"/>
              </a:rPr>
              <a:t>Strategies and policies</a:t>
            </a:r>
          </a:p>
          <a:p>
            <a:pPr lvl="0">
              <a:buFont typeface="Wingdings" pitchFamily="2"/>
              <a:buChar char="§"/>
            </a:pPr>
            <a:r>
              <a:rPr lang="en-GB" sz="2800">
                <a:solidFill>
                  <a:srgbClr val="486113"/>
                </a:solidFill>
                <a:latin typeface="Arial" pitchFamily="34"/>
                <a:cs typeface="Arial" pitchFamily="34"/>
              </a:rPr>
              <a:t>Health promotion</a:t>
            </a:r>
          </a:p>
          <a:p>
            <a:pPr lvl="0"/>
            <a:endParaRPr lang="en-GB" sz="2200">
              <a:latin typeface="Britannic Bold"/>
            </a:endParaRPr>
          </a:p>
          <a:p>
            <a:pPr lvl="0"/>
            <a:endParaRPr lang="en-GB" sz="2200">
              <a:latin typeface="Britannic Bold"/>
            </a:endParaRPr>
          </a:p>
          <a:p>
            <a:pPr lvl="0"/>
            <a:endParaRPr lang="en-GB" sz="2200"/>
          </a:p>
        </p:txBody>
      </p:sp>
      <p:pic>
        <p:nvPicPr>
          <p:cNvPr id="4" name="Picture 18" descr="Calendar&#10;&#10;Description automatically generated">
            <a:extLst>
              <a:ext uri="{FF2B5EF4-FFF2-40B4-BE49-F238E27FC236}">
                <a16:creationId xmlns:a16="http://schemas.microsoft.com/office/drawing/2014/main" id="{490F93D4-458B-4235-B406-9F9F9E739115}"/>
              </a:ext>
            </a:extLst>
          </p:cNvPr>
          <p:cNvPicPr>
            <a:picLocks noChangeAspect="1"/>
          </p:cNvPicPr>
          <p:nvPr/>
        </p:nvPicPr>
        <p:blipFill>
          <a:blip r:embed="rId2"/>
          <a:srcRect r="10040"/>
          <a:stretch>
            <a:fillRect/>
          </a:stretch>
        </p:blipFill>
        <p:spPr>
          <a:xfrm>
            <a:off x="6098892" y="2492380"/>
            <a:ext cx="4802401" cy="3563371"/>
          </a:xfrm>
          <a:prstGeom prst="rect">
            <a:avLst/>
          </a:prstGeom>
          <a:noFill/>
          <a:ln cap="flat">
            <a:noFill/>
          </a:ln>
        </p:spPr>
      </p:pic>
      <p:pic>
        <p:nvPicPr>
          <p:cNvPr id="5" name="Picture 11" descr="See the source image">
            <a:extLst>
              <a:ext uri="{FF2B5EF4-FFF2-40B4-BE49-F238E27FC236}">
                <a16:creationId xmlns:a16="http://schemas.microsoft.com/office/drawing/2014/main" id="{F4F8F73F-B137-48E4-BCB1-B55CBB0CAFA9}"/>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E5D8C-F3A5-4A96-A02B-C2094378C9A6}"/>
              </a:ext>
            </a:extLst>
          </p:cNvPr>
          <p:cNvSpPr txBox="1">
            <a:spLocks noGrp="1"/>
          </p:cNvSpPr>
          <p:nvPr>
            <p:ph type="title"/>
          </p:nvPr>
        </p:nvSpPr>
        <p:spPr>
          <a:xfrm>
            <a:off x="230465" y="2526148"/>
            <a:ext cx="3492166" cy="2452685"/>
          </a:xfrm>
        </p:spPr>
        <p:txBody>
          <a:bodyPr anchor="ctr"/>
          <a:lstStyle/>
          <a:p>
            <a:pPr lvl="0"/>
            <a:r>
              <a:rPr lang="en-US" sz="4000" u="sng">
                <a:solidFill>
                  <a:srgbClr val="203864"/>
                </a:solidFill>
                <a:latin typeface="Arial" pitchFamily="34"/>
                <a:cs typeface="Arial" pitchFamily="34"/>
              </a:rPr>
              <a:t>The Role of Public Health. </a:t>
            </a:r>
          </a:p>
        </p:txBody>
      </p:sp>
      <p:pic>
        <p:nvPicPr>
          <p:cNvPr id="3" name="Picture 5">
            <a:extLst>
              <a:ext uri="{FF2B5EF4-FFF2-40B4-BE49-F238E27FC236}">
                <a16:creationId xmlns:a16="http://schemas.microsoft.com/office/drawing/2014/main" id="{D1117EF8-B458-458E-B284-132E6BAA5D1E}"/>
              </a:ext>
            </a:extLst>
          </p:cNvPr>
          <p:cNvPicPr>
            <a:picLocks noGrp="1" noChangeAspect="1"/>
          </p:cNvPicPr>
          <p:nvPr>
            <p:ph idx="1"/>
          </p:nvPr>
        </p:nvPicPr>
        <p:blipFill>
          <a:blip r:embed="rId2"/>
          <a:srcRect l="1429" r="1" b="1"/>
          <a:stretch>
            <a:fillRect/>
          </a:stretch>
        </p:blipFill>
        <p:spPr>
          <a:xfrm>
            <a:off x="91897" y="-605451"/>
            <a:ext cx="12191978" cy="2958230"/>
          </a:xfrm>
        </p:spPr>
      </p:pic>
      <p:sp>
        <p:nvSpPr>
          <p:cNvPr id="4" name="Content Placeholder 2">
            <a:extLst>
              <a:ext uri="{FF2B5EF4-FFF2-40B4-BE49-F238E27FC236}">
                <a16:creationId xmlns:a16="http://schemas.microsoft.com/office/drawing/2014/main" id="{2471BDA2-39C9-4B2B-ACAB-AF6846943ACB}"/>
              </a:ext>
            </a:extLst>
          </p:cNvPr>
          <p:cNvSpPr txBox="1">
            <a:spLocks noGrp="1"/>
          </p:cNvSpPr>
          <p:nvPr>
            <p:ph idx="2"/>
          </p:nvPr>
        </p:nvSpPr>
        <p:spPr>
          <a:xfrm>
            <a:off x="3647322" y="2208943"/>
            <a:ext cx="8314209" cy="4319726"/>
          </a:xfrm>
        </p:spPr>
        <p:txBody>
          <a:bodyPr anchor="ctr">
            <a:noAutofit/>
          </a:bodyPr>
          <a:lstStyle/>
          <a:p>
            <a:pPr marL="0" lvl="0" indent="0">
              <a:buNone/>
            </a:pPr>
            <a:r>
              <a:rPr lang="en-US" sz="3200">
                <a:solidFill>
                  <a:srgbClr val="203864"/>
                </a:solidFill>
                <a:latin typeface="Arial" pitchFamily="34"/>
                <a:cs typeface="Arial" pitchFamily="34"/>
              </a:rPr>
              <a:t>In 1988, the Chief Medical Officer for the United Kingdom, defined public health as “the art and science of preventing disease, prolonging life and promoting health through the organized efforts of society” (Acheson, 1988; WHO). </a:t>
            </a:r>
          </a:p>
        </p:txBody>
      </p:sp>
      <p:sp>
        <p:nvSpPr>
          <p:cNvPr id="5" name="TextBox 7">
            <a:extLst>
              <a:ext uri="{FF2B5EF4-FFF2-40B4-BE49-F238E27FC236}">
                <a16:creationId xmlns:a16="http://schemas.microsoft.com/office/drawing/2014/main" id="{4B4519C1-7C6C-400C-A194-A60C0349BE1F}"/>
              </a:ext>
            </a:extLst>
          </p:cNvPr>
          <p:cNvSpPr txBox="1"/>
          <p:nvPr/>
        </p:nvSpPr>
        <p:spPr>
          <a:xfrm>
            <a:off x="1232940" y="6481285"/>
            <a:ext cx="436784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(World Health Organisation (WHO), 2021)</a:t>
            </a:r>
          </a:p>
        </p:txBody>
      </p:sp>
      <p:pic>
        <p:nvPicPr>
          <p:cNvPr id="6" name="Picture 5" descr="See the source image">
            <a:extLst>
              <a:ext uri="{FF2B5EF4-FFF2-40B4-BE49-F238E27FC236}">
                <a16:creationId xmlns:a16="http://schemas.microsoft.com/office/drawing/2014/main" id="{CD17048F-2FA2-4A27-8C6D-8766BF18D85B}"/>
              </a:ext>
            </a:extLst>
          </p:cNvPr>
          <p:cNvPicPr>
            <a:picLocks noChangeAspect="1"/>
          </p:cNvPicPr>
          <p:nvPr/>
        </p:nvPicPr>
        <p:blipFill>
          <a:blip r:embed="rId3"/>
          <a:srcRect/>
          <a:stretch>
            <a:fillRect/>
          </a:stretch>
        </p:blipFill>
        <p:spPr>
          <a:xfrm>
            <a:off x="10328225" y="142249"/>
            <a:ext cx="1771878" cy="619634"/>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2656-DF2A-42C0-99AD-52443D71AD7A}"/>
              </a:ext>
            </a:extLst>
          </p:cNvPr>
          <p:cNvSpPr txBox="1">
            <a:spLocks noGrp="1"/>
          </p:cNvSpPr>
          <p:nvPr>
            <p:ph type="title"/>
          </p:nvPr>
        </p:nvSpPr>
        <p:spPr>
          <a:xfrm>
            <a:off x="942536" y="781299"/>
            <a:ext cx="9799323" cy="1450759"/>
          </a:xfrm>
        </p:spPr>
        <p:txBody>
          <a:bodyPr anchorCtr="1"/>
          <a:lstStyle/>
          <a:p>
            <a:pPr lvl="0" algn="ctr"/>
            <a:r>
              <a:rPr lang="en-GB" u="sng">
                <a:solidFill>
                  <a:srgbClr val="203864"/>
                </a:solidFill>
                <a:latin typeface="Arial" pitchFamily="34"/>
                <a:cs typeface="Arial" pitchFamily="34"/>
              </a:rPr>
              <a:t>The Role of Public Health/Public Health Wales.</a:t>
            </a:r>
            <a:endParaRPr lang="en-US" u="sng">
              <a:solidFill>
                <a:srgbClr val="203864"/>
              </a:solidFill>
              <a:latin typeface="Arial" pitchFamily="34"/>
              <a:cs typeface="Arial" pitchFamily="34"/>
            </a:endParaRPr>
          </a:p>
        </p:txBody>
      </p:sp>
      <p:sp>
        <p:nvSpPr>
          <p:cNvPr id="3" name="Content Placeholder 2">
            <a:extLst>
              <a:ext uri="{FF2B5EF4-FFF2-40B4-BE49-F238E27FC236}">
                <a16:creationId xmlns:a16="http://schemas.microsoft.com/office/drawing/2014/main" id="{F6287D85-93F7-4F62-ACDB-250F4B6174A6}"/>
              </a:ext>
            </a:extLst>
          </p:cNvPr>
          <p:cNvSpPr txBox="1">
            <a:spLocks noGrp="1"/>
          </p:cNvSpPr>
          <p:nvPr>
            <p:ph idx="1"/>
          </p:nvPr>
        </p:nvSpPr>
        <p:spPr>
          <a:xfrm>
            <a:off x="4315" y="1509326"/>
            <a:ext cx="8100203" cy="4351336"/>
          </a:xfrm>
        </p:spPr>
        <p:txBody>
          <a:bodyPr/>
          <a:lstStyle/>
          <a:p>
            <a:pPr lvl="0" indent="-685800">
              <a:lnSpc>
                <a:spcPct val="80000"/>
              </a:lnSpc>
              <a:spcBef>
                <a:spcPts val="0"/>
              </a:spcBef>
              <a:buFont typeface="&quot;Wingdings&quot;" pitchFamily="34"/>
              <a:buChar char="v"/>
            </a:pPr>
            <a:endParaRPr lang="en-GB" sz="1700">
              <a:solidFill>
                <a:srgbClr val="203864"/>
              </a:solidFill>
            </a:endParaRPr>
          </a:p>
          <a:p>
            <a:pPr marL="0" lvl="0" indent="0">
              <a:lnSpc>
                <a:spcPct val="80000"/>
              </a:lnSpc>
              <a:spcBef>
                <a:spcPts val="0"/>
              </a:spcBef>
              <a:buNone/>
            </a:pPr>
            <a:endParaRPr lang="en-GB" sz="1700">
              <a:solidFill>
                <a:srgbClr val="203864"/>
              </a:solidFill>
              <a:latin typeface="Arial" pitchFamily="34"/>
              <a:cs typeface="Arial" pitchFamily="34"/>
            </a:endParaRPr>
          </a:p>
          <a:p>
            <a:pPr lvl="0">
              <a:lnSpc>
                <a:spcPct val="80000"/>
              </a:lnSpc>
              <a:spcBef>
                <a:spcPts val="0"/>
              </a:spcBef>
              <a:buFont typeface="Wingdings" pitchFamily="34"/>
              <a:buChar char="§"/>
            </a:pPr>
            <a:r>
              <a:rPr lang="en-GB" sz="2700">
                <a:solidFill>
                  <a:srgbClr val="203864"/>
                </a:solidFill>
                <a:latin typeface="Arial" pitchFamily="34"/>
                <a:cs typeface="Arial" pitchFamily="34"/>
              </a:rPr>
              <a:t>Prevention - Reducing the incidence of ill health supporting healthier lifestyle.</a:t>
            </a:r>
            <a:endParaRPr lang="en-US" sz="2700">
              <a:solidFill>
                <a:srgbClr val="203864"/>
              </a:solidFill>
              <a:latin typeface="Arial" pitchFamily="34"/>
              <a:cs typeface="Arial" pitchFamily="34"/>
            </a:endParaRPr>
          </a:p>
          <a:p>
            <a:pPr lvl="0">
              <a:lnSpc>
                <a:spcPct val="80000"/>
              </a:lnSpc>
              <a:spcBef>
                <a:spcPts val="0"/>
              </a:spcBef>
              <a:buFont typeface="Wingdings" pitchFamily="34"/>
              <a:buChar char="§"/>
            </a:pPr>
            <a:endParaRPr lang="en-GB" sz="2700">
              <a:solidFill>
                <a:srgbClr val="203864"/>
              </a:solidFill>
              <a:latin typeface="Arial" pitchFamily="34"/>
              <a:cs typeface="Arial" pitchFamily="34"/>
            </a:endParaRPr>
          </a:p>
          <a:p>
            <a:pPr lvl="0">
              <a:lnSpc>
                <a:spcPct val="80000"/>
              </a:lnSpc>
              <a:spcBef>
                <a:spcPts val="0"/>
              </a:spcBef>
              <a:buFont typeface="Wingdings" pitchFamily="34"/>
              <a:buChar char="§"/>
            </a:pPr>
            <a:r>
              <a:rPr lang="en-GB" sz="2700">
                <a:solidFill>
                  <a:srgbClr val="203864"/>
                </a:solidFill>
                <a:latin typeface="Arial" pitchFamily="34"/>
                <a:cs typeface="Arial" pitchFamily="34"/>
              </a:rPr>
              <a:t>Protection -  Surveillance and monitoring of infectious disease, emergency response and immunisation.</a:t>
            </a:r>
            <a:endParaRPr lang="en-US" sz="2700">
              <a:solidFill>
                <a:srgbClr val="203864"/>
              </a:solidFill>
              <a:latin typeface="Arial" pitchFamily="34"/>
              <a:cs typeface="Arial" pitchFamily="34"/>
            </a:endParaRPr>
          </a:p>
          <a:p>
            <a:pPr lvl="0">
              <a:lnSpc>
                <a:spcPct val="80000"/>
              </a:lnSpc>
              <a:spcBef>
                <a:spcPts val="0"/>
              </a:spcBef>
              <a:buFont typeface="Wingdings" pitchFamily="34"/>
              <a:buChar char="§"/>
            </a:pPr>
            <a:endParaRPr lang="en-GB" sz="2700">
              <a:solidFill>
                <a:srgbClr val="203864"/>
              </a:solidFill>
              <a:latin typeface="Arial" pitchFamily="34"/>
              <a:cs typeface="Arial" pitchFamily="34"/>
            </a:endParaRPr>
          </a:p>
          <a:p>
            <a:pPr lvl="0">
              <a:lnSpc>
                <a:spcPct val="80000"/>
              </a:lnSpc>
              <a:spcBef>
                <a:spcPts val="0"/>
              </a:spcBef>
              <a:buFont typeface="Wingdings" pitchFamily="34"/>
              <a:buChar char="§"/>
            </a:pPr>
            <a:r>
              <a:rPr lang="en-GB" sz="2700">
                <a:solidFill>
                  <a:srgbClr val="203864"/>
                </a:solidFill>
                <a:latin typeface="Arial" pitchFamily="34"/>
                <a:cs typeface="Arial" pitchFamily="34"/>
              </a:rPr>
              <a:t>Promotion - Health education and commissioning services to meet specific health needs. </a:t>
            </a:r>
            <a:endParaRPr lang="en-US" sz="2700">
              <a:solidFill>
                <a:srgbClr val="203864"/>
              </a:solidFill>
              <a:latin typeface="Arial" pitchFamily="34"/>
              <a:cs typeface="Arial" pitchFamily="34"/>
            </a:endParaRPr>
          </a:p>
          <a:p>
            <a:pPr lvl="0">
              <a:lnSpc>
                <a:spcPct val="70000"/>
              </a:lnSpc>
              <a:buFont typeface="Wingdings" pitchFamily="34"/>
              <a:buChar char="§"/>
            </a:pPr>
            <a:endParaRPr lang="en-GB" sz="1700">
              <a:latin typeface="Britannic Bold"/>
            </a:endParaRPr>
          </a:p>
        </p:txBody>
      </p:sp>
      <p:pic>
        <p:nvPicPr>
          <p:cNvPr id="4" name="Picture 83">
            <a:extLst>
              <a:ext uri="{FF2B5EF4-FFF2-40B4-BE49-F238E27FC236}">
                <a16:creationId xmlns:a16="http://schemas.microsoft.com/office/drawing/2014/main" id="{A9DEFBF2-D0C6-4C2F-9285-F57FAB77F4A2}"/>
              </a:ext>
            </a:extLst>
          </p:cNvPr>
          <p:cNvPicPr>
            <a:picLocks noGrp="1" noChangeAspect="1"/>
          </p:cNvPicPr>
          <p:nvPr>
            <p:ph idx="2"/>
          </p:nvPr>
        </p:nvPicPr>
        <p:blipFill>
          <a:blip r:embed="rId2"/>
          <a:stretch>
            <a:fillRect/>
          </a:stretch>
        </p:blipFill>
        <p:spPr>
          <a:xfrm>
            <a:off x="6257925" y="3434559"/>
            <a:ext cx="1847846" cy="1333496"/>
          </a:xfrm>
        </p:spPr>
      </p:pic>
      <p:sp>
        <p:nvSpPr>
          <p:cNvPr id="5" name="TextBox 83">
            <a:extLst>
              <a:ext uri="{FF2B5EF4-FFF2-40B4-BE49-F238E27FC236}">
                <a16:creationId xmlns:a16="http://schemas.microsoft.com/office/drawing/2014/main" id="{E6C563C3-07C6-4076-89F8-63B4D2C8D1E6}"/>
              </a:ext>
            </a:extLst>
          </p:cNvPr>
          <p:cNvSpPr txBox="1"/>
          <p:nvPr/>
        </p:nvSpPr>
        <p:spPr>
          <a:xfrm>
            <a:off x="10125078" y="6480389"/>
            <a:ext cx="1847846"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700" b="0" i="0" u="none" strike="noStrike" kern="1200" cap="none" spc="0" baseline="0">
              <a:solidFill>
                <a:srgbClr val="000000"/>
              </a:solidFill>
              <a:uFillTx/>
              <a:latin typeface="Calibri"/>
              <a:cs typeface="Calibri"/>
            </a:endParaRPr>
          </a:p>
        </p:txBody>
      </p:sp>
      <p:sp>
        <p:nvSpPr>
          <p:cNvPr id="6" name="TextBox 3">
            <a:extLst>
              <a:ext uri="{FF2B5EF4-FFF2-40B4-BE49-F238E27FC236}">
                <a16:creationId xmlns:a16="http://schemas.microsoft.com/office/drawing/2014/main" id="{EB6A1A49-3640-4DCD-8A4F-63D38268118F}"/>
              </a:ext>
            </a:extLst>
          </p:cNvPr>
          <p:cNvSpPr txBox="1"/>
          <p:nvPr/>
        </p:nvSpPr>
        <p:spPr>
          <a:xfrm>
            <a:off x="0" y="6480389"/>
            <a:ext cx="384592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(Tulchinsky and Varavikova, 2014)</a:t>
            </a:r>
          </a:p>
        </p:txBody>
      </p:sp>
      <p:sp>
        <p:nvSpPr>
          <p:cNvPr id="7" name="TextBox 4">
            <a:extLst>
              <a:ext uri="{FF2B5EF4-FFF2-40B4-BE49-F238E27FC236}">
                <a16:creationId xmlns:a16="http://schemas.microsoft.com/office/drawing/2014/main" id="{9BD2BF2F-22CB-46DE-A2AC-FF43F858703B}"/>
              </a:ext>
            </a:extLst>
          </p:cNvPr>
          <p:cNvSpPr txBox="1"/>
          <p:nvPr/>
        </p:nvSpPr>
        <p:spPr>
          <a:xfrm>
            <a:off x="3556138" y="6475095"/>
            <a:ext cx="42722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(Royal College of Nursing(RCN), 2021)</a:t>
            </a:r>
          </a:p>
        </p:txBody>
      </p:sp>
      <p:sp>
        <p:nvSpPr>
          <p:cNvPr id="8" name="TextBox 5">
            <a:extLst>
              <a:ext uri="{FF2B5EF4-FFF2-40B4-BE49-F238E27FC236}">
                <a16:creationId xmlns:a16="http://schemas.microsoft.com/office/drawing/2014/main" id="{7FA2E7D7-879C-41C2-9AE4-68DDA8A31420}"/>
              </a:ext>
            </a:extLst>
          </p:cNvPr>
          <p:cNvSpPr txBox="1"/>
          <p:nvPr/>
        </p:nvSpPr>
        <p:spPr>
          <a:xfrm>
            <a:off x="7538587" y="6462265"/>
            <a:ext cx="466239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(Tilmouth, Davies-Ward and Williams, 2015)</a:t>
            </a:r>
          </a:p>
        </p:txBody>
      </p:sp>
      <p:pic>
        <p:nvPicPr>
          <p:cNvPr id="9" name="Picture 8" descr="See the source image">
            <a:extLst>
              <a:ext uri="{FF2B5EF4-FFF2-40B4-BE49-F238E27FC236}">
                <a16:creationId xmlns:a16="http://schemas.microsoft.com/office/drawing/2014/main" id="{63C4B112-D5D4-49C8-87C0-C7EAAE6D74DB}"/>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65070-2F5A-47A3-874B-AF246B98F363}"/>
              </a:ext>
            </a:extLst>
          </p:cNvPr>
          <p:cNvSpPr txBox="1">
            <a:spLocks noGrp="1"/>
          </p:cNvSpPr>
          <p:nvPr>
            <p:ph type="title"/>
          </p:nvPr>
        </p:nvSpPr>
        <p:spPr>
          <a:xfrm>
            <a:off x="777240" y="823581"/>
            <a:ext cx="10515600" cy="1138656"/>
          </a:xfrm>
        </p:spPr>
        <p:txBody>
          <a:bodyPr/>
          <a:lstStyle/>
          <a:p>
            <a:pPr lvl="0" algn="ctr"/>
            <a:r>
              <a:rPr lang="en-GB" sz="3900" u="sng">
                <a:solidFill>
                  <a:srgbClr val="203864"/>
                </a:solidFill>
                <a:latin typeface="Arial" pitchFamily="34"/>
                <a:cs typeface="Arial" pitchFamily="34"/>
              </a:rPr>
              <a:t>The Role of Public Health Wales/Surveillance.</a:t>
            </a:r>
            <a:endParaRPr lang="en-US" sz="3900" u="sng">
              <a:solidFill>
                <a:srgbClr val="203864"/>
              </a:solidFill>
              <a:latin typeface="Arial" pitchFamily="34"/>
              <a:cs typeface="Arial" pitchFamily="34"/>
            </a:endParaRPr>
          </a:p>
          <a:p>
            <a:pPr lvl="0"/>
            <a:endParaRPr lang="en-GB" sz="3900"/>
          </a:p>
        </p:txBody>
      </p:sp>
      <p:sp>
        <p:nvSpPr>
          <p:cNvPr id="3" name="Content Placeholder 2">
            <a:extLst>
              <a:ext uri="{FF2B5EF4-FFF2-40B4-BE49-F238E27FC236}">
                <a16:creationId xmlns:a16="http://schemas.microsoft.com/office/drawing/2014/main" id="{A601FE65-490D-43A5-BC76-69B53692D6D2}"/>
              </a:ext>
            </a:extLst>
          </p:cNvPr>
          <p:cNvSpPr txBox="1">
            <a:spLocks noGrp="1"/>
          </p:cNvSpPr>
          <p:nvPr>
            <p:ph idx="1"/>
          </p:nvPr>
        </p:nvSpPr>
        <p:spPr>
          <a:xfrm>
            <a:off x="899156" y="2215399"/>
            <a:ext cx="4937760" cy="4023360"/>
          </a:xfrm>
        </p:spPr>
        <p:txBody>
          <a:bodyPr/>
          <a:lstStyle/>
          <a:p>
            <a:pPr lvl="0">
              <a:buFont typeface="Wingdings" pitchFamily="2"/>
              <a:buChar char="§"/>
            </a:pPr>
            <a:r>
              <a:rPr lang="en-GB">
                <a:solidFill>
                  <a:srgbClr val="203864"/>
                </a:solidFill>
                <a:latin typeface="Arial" pitchFamily="34"/>
                <a:cs typeface="Arial" pitchFamily="34"/>
              </a:rPr>
              <a:t>"Public Health Wales is one of the 11 organisations which makes up NHS Wales. They are the national public health agency in Wales."</a:t>
            </a:r>
          </a:p>
          <a:p>
            <a:pPr lvl="0">
              <a:buFont typeface="Wingdings" pitchFamily="2"/>
              <a:buChar char="§"/>
            </a:pPr>
            <a:r>
              <a:rPr lang="en-GB">
                <a:solidFill>
                  <a:srgbClr val="203864"/>
                </a:solidFill>
                <a:latin typeface="Arial" pitchFamily="34"/>
                <a:cs typeface="Arial" pitchFamily="34"/>
              </a:rPr>
              <a:t>"The Communicable Disease Surveillance Centre (Wales) (CDSC) provides epidemiology, disease surveillance, outbreak investigation, research and training for Wales."</a:t>
            </a:r>
          </a:p>
        </p:txBody>
      </p:sp>
      <p:pic>
        <p:nvPicPr>
          <p:cNvPr id="4" name="Picture 17" descr="Camera lens">
            <a:extLst>
              <a:ext uri="{FF2B5EF4-FFF2-40B4-BE49-F238E27FC236}">
                <a16:creationId xmlns:a16="http://schemas.microsoft.com/office/drawing/2014/main" id="{7E42E95D-1B8E-4FF1-834A-A3CD85DB82E6}"/>
              </a:ext>
            </a:extLst>
          </p:cNvPr>
          <p:cNvPicPr>
            <a:picLocks noChangeAspect="1"/>
          </p:cNvPicPr>
          <p:nvPr/>
        </p:nvPicPr>
        <p:blipFill>
          <a:blip r:embed="rId2"/>
          <a:stretch>
            <a:fillRect/>
          </a:stretch>
        </p:blipFill>
        <p:spPr>
          <a:xfrm>
            <a:off x="6558259" y="2215399"/>
            <a:ext cx="4813538" cy="3208574"/>
          </a:xfrm>
          <a:prstGeom prst="rect">
            <a:avLst/>
          </a:prstGeom>
          <a:noFill/>
          <a:ln cap="flat">
            <a:noFill/>
          </a:ln>
        </p:spPr>
      </p:pic>
      <p:sp>
        <p:nvSpPr>
          <p:cNvPr id="5" name="TextBox 6">
            <a:extLst>
              <a:ext uri="{FF2B5EF4-FFF2-40B4-BE49-F238E27FC236}">
                <a16:creationId xmlns:a16="http://schemas.microsoft.com/office/drawing/2014/main" id="{CEAD132E-FC04-41E8-BCF7-07DD46FD6CBC}"/>
              </a:ext>
            </a:extLst>
          </p:cNvPr>
          <p:cNvSpPr txBox="1"/>
          <p:nvPr/>
        </p:nvSpPr>
        <p:spPr>
          <a:xfrm>
            <a:off x="152403" y="6492816"/>
            <a:ext cx="44397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(Public Health Wales (PHW), 2021)</a:t>
            </a:r>
          </a:p>
        </p:txBody>
      </p:sp>
      <p:sp>
        <p:nvSpPr>
          <p:cNvPr id="6" name="TextBox 4">
            <a:extLst>
              <a:ext uri="{FF2B5EF4-FFF2-40B4-BE49-F238E27FC236}">
                <a16:creationId xmlns:a16="http://schemas.microsoft.com/office/drawing/2014/main" id="{3D4BC8A5-3C38-4E09-8A66-078FCA19B885}"/>
              </a:ext>
            </a:extLst>
          </p:cNvPr>
          <p:cNvSpPr txBox="1"/>
          <p:nvPr/>
        </p:nvSpPr>
        <p:spPr>
          <a:xfrm>
            <a:off x="7886517" y="6491919"/>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(Heymann, 2017)</a:t>
            </a:r>
          </a:p>
        </p:txBody>
      </p:sp>
      <p:pic>
        <p:nvPicPr>
          <p:cNvPr id="7" name="Picture 7" descr="See the source image">
            <a:extLst>
              <a:ext uri="{FF2B5EF4-FFF2-40B4-BE49-F238E27FC236}">
                <a16:creationId xmlns:a16="http://schemas.microsoft.com/office/drawing/2014/main" id="{6B88533B-80D1-42B7-89E2-0CA8CB4EE4B8}"/>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DB60-09C6-460E-A39C-0F3FC3AF7992}"/>
              </a:ext>
            </a:extLst>
          </p:cNvPr>
          <p:cNvSpPr txBox="1">
            <a:spLocks noGrp="1"/>
          </p:cNvSpPr>
          <p:nvPr>
            <p:ph type="title"/>
          </p:nvPr>
        </p:nvSpPr>
        <p:spPr>
          <a:xfrm>
            <a:off x="8236101" y="336371"/>
            <a:ext cx="3822191" cy="1899912"/>
          </a:xfrm>
        </p:spPr>
        <p:txBody>
          <a:bodyPr anchor="ctr"/>
          <a:lstStyle/>
          <a:p>
            <a:pPr lvl="0"/>
            <a:r>
              <a:rPr lang="en-US" sz="4000" u="sng">
                <a:solidFill>
                  <a:srgbClr val="203864"/>
                </a:solidFill>
                <a:latin typeface="Arial" pitchFamily="34"/>
                <a:cs typeface="Arial" pitchFamily="34"/>
              </a:rPr>
              <a:t>Communicable Diseases.</a:t>
            </a:r>
          </a:p>
        </p:txBody>
      </p:sp>
      <p:pic>
        <p:nvPicPr>
          <p:cNvPr id="3" name="Picture 10" descr="Viruses suspended on mid-air">
            <a:extLst>
              <a:ext uri="{FF2B5EF4-FFF2-40B4-BE49-F238E27FC236}">
                <a16:creationId xmlns:a16="http://schemas.microsoft.com/office/drawing/2014/main" id="{B41B4780-9BCB-4F8C-8C8F-8FC0E681F08C}"/>
              </a:ext>
            </a:extLst>
          </p:cNvPr>
          <p:cNvPicPr>
            <a:picLocks noGrp="1" noChangeAspect="1"/>
          </p:cNvPicPr>
          <p:nvPr>
            <p:ph idx="1"/>
          </p:nvPr>
        </p:nvPicPr>
        <p:blipFill>
          <a:blip r:embed="rId2"/>
          <a:srcRect t="2870" b="2566"/>
          <a:stretch>
            <a:fillRect/>
          </a:stretch>
        </p:blipFill>
        <p:spPr>
          <a:xfrm>
            <a:off x="0" y="9"/>
            <a:ext cx="8236101" cy="6857990"/>
          </a:xfrm>
        </p:spPr>
      </p:pic>
      <p:sp>
        <p:nvSpPr>
          <p:cNvPr id="4" name="Content Placeholder 8">
            <a:extLst>
              <a:ext uri="{FF2B5EF4-FFF2-40B4-BE49-F238E27FC236}">
                <a16:creationId xmlns:a16="http://schemas.microsoft.com/office/drawing/2014/main" id="{004E571F-9B03-4831-8C33-A58C87611FB6}"/>
              </a:ext>
            </a:extLst>
          </p:cNvPr>
          <p:cNvSpPr txBox="1">
            <a:spLocks noGrp="1"/>
          </p:cNvSpPr>
          <p:nvPr>
            <p:ph idx="2"/>
          </p:nvPr>
        </p:nvSpPr>
        <p:spPr>
          <a:xfrm>
            <a:off x="8236101" y="2376690"/>
            <a:ext cx="3822191" cy="4044683"/>
          </a:xfrm>
        </p:spPr>
        <p:txBody>
          <a:bodyPr>
            <a:noAutofit/>
          </a:bodyPr>
          <a:lstStyle/>
          <a:p>
            <a:pPr lvl="0"/>
            <a:r>
              <a:rPr lang="en-US">
                <a:solidFill>
                  <a:srgbClr val="203864"/>
                </a:solidFill>
                <a:latin typeface="Arial" pitchFamily="34"/>
                <a:cs typeface="Arial" pitchFamily="34"/>
              </a:rPr>
              <a:t>Measles</a:t>
            </a:r>
          </a:p>
          <a:p>
            <a:pPr lvl="0"/>
            <a:r>
              <a:rPr lang="en-US">
                <a:solidFill>
                  <a:srgbClr val="203864"/>
                </a:solidFill>
                <a:latin typeface="Arial" pitchFamily="34"/>
                <a:cs typeface="Arial" pitchFamily="34"/>
              </a:rPr>
              <a:t>Mumps</a:t>
            </a:r>
          </a:p>
          <a:p>
            <a:pPr lvl="0"/>
            <a:r>
              <a:rPr lang="en-US">
                <a:solidFill>
                  <a:srgbClr val="203864"/>
                </a:solidFill>
                <a:latin typeface="Arial" pitchFamily="34"/>
                <a:cs typeface="Arial" pitchFamily="34"/>
              </a:rPr>
              <a:t>Rubella</a:t>
            </a:r>
          </a:p>
          <a:p>
            <a:pPr lvl="0"/>
            <a:r>
              <a:rPr lang="en-US">
                <a:solidFill>
                  <a:srgbClr val="203864"/>
                </a:solidFill>
                <a:latin typeface="Arial" pitchFamily="34"/>
                <a:cs typeface="Arial" pitchFamily="34"/>
              </a:rPr>
              <a:t>Influenza</a:t>
            </a:r>
          </a:p>
          <a:p>
            <a:pPr lvl="0"/>
            <a:r>
              <a:rPr lang="en-US">
                <a:solidFill>
                  <a:srgbClr val="203864"/>
                </a:solidFill>
                <a:latin typeface="Arial" pitchFamily="34"/>
                <a:cs typeface="Arial" pitchFamily="34"/>
              </a:rPr>
              <a:t>Tuberculosis</a:t>
            </a:r>
          </a:p>
          <a:p>
            <a:pPr lvl="0"/>
            <a:r>
              <a:rPr lang="en-US">
                <a:solidFill>
                  <a:srgbClr val="203864"/>
                </a:solidFill>
                <a:latin typeface="Arial" pitchFamily="34"/>
                <a:cs typeface="Arial" pitchFamily="34"/>
              </a:rPr>
              <a:t>Chicken Pox</a:t>
            </a:r>
          </a:p>
          <a:p>
            <a:pPr lvl="0"/>
            <a:r>
              <a:rPr lang="en-US">
                <a:solidFill>
                  <a:srgbClr val="203864"/>
                </a:solidFill>
                <a:latin typeface="Arial" pitchFamily="34"/>
                <a:cs typeface="Arial" pitchFamily="34"/>
              </a:rPr>
              <a:t>Whooping cough</a:t>
            </a:r>
          </a:p>
          <a:p>
            <a:pPr lvl="0"/>
            <a:r>
              <a:rPr lang="en-US">
                <a:solidFill>
                  <a:srgbClr val="203864"/>
                </a:solidFill>
                <a:latin typeface="Arial" pitchFamily="34"/>
                <a:cs typeface="Arial" pitchFamily="34"/>
              </a:rPr>
              <a:t>Covid-19</a:t>
            </a:r>
          </a:p>
          <a:p>
            <a:pPr lvl="0"/>
            <a:endParaRPr lang="en-US"/>
          </a:p>
        </p:txBody>
      </p:sp>
      <p:sp>
        <p:nvSpPr>
          <p:cNvPr id="5" name="TextBox 2">
            <a:extLst>
              <a:ext uri="{FF2B5EF4-FFF2-40B4-BE49-F238E27FC236}">
                <a16:creationId xmlns:a16="http://schemas.microsoft.com/office/drawing/2014/main" id="{C31611CF-B648-415A-ADE2-B35E235F9087}"/>
              </a:ext>
            </a:extLst>
          </p:cNvPr>
          <p:cNvSpPr txBox="1"/>
          <p:nvPr/>
        </p:nvSpPr>
        <p:spPr>
          <a:xfrm>
            <a:off x="9375946" y="6521628"/>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(Webber, 2019)</a:t>
            </a:r>
          </a:p>
        </p:txBody>
      </p:sp>
      <p:pic>
        <p:nvPicPr>
          <p:cNvPr id="6" name="Picture 7" descr="See the source image">
            <a:extLst>
              <a:ext uri="{FF2B5EF4-FFF2-40B4-BE49-F238E27FC236}">
                <a16:creationId xmlns:a16="http://schemas.microsoft.com/office/drawing/2014/main" id="{7A06DF01-4E3D-4F15-BCB7-F46B12D165E8}"/>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B1EE7D-E11E-4EC5-AF01-CED9CEC97E4E}"/>
              </a:ext>
            </a:extLst>
          </p:cNvPr>
          <p:cNvSpPr txBox="1"/>
          <p:nvPr/>
        </p:nvSpPr>
        <p:spPr>
          <a:xfrm>
            <a:off x="1180531" y="1346268"/>
            <a:ext cx="5274860" cy="3066706"/>
          </a:xfrm>
          <a:prstGeom prst="rect">
            <a:avLst/>
          </a:prstGeom>
        </p:spPr>
        <p:txBody>
          <a:bodyPr vert="horz" lIns="109728" tIns="109728" rIns="109728" bIns="91440" rtlCol="0" anchor="b">
            <a:normAutofit/>
          </a:bodyPr>
          <a:lstStyle/>
          <a:p>
            <a:pPr>
              <a:lnSpc>
                <a:spcPct val="110000"/>
              </a:lnSpc>
              <a:spcBef>
                <a:spcPct val="0"/>
              </a:spcBef>
              <a:spcAft>
                <a:spcPts val="600"/>
              </a:spcAft>
            </a:pPr>
            <a:r>
              <a:rPr lang="en-US" sz="3800" b="1" i="1" spc="150" dirty="0">
                <a:solidFill>
                  <a:schemeClr val="tx1">
                    <a:lumMod val="85000"/>
                    <a:lumOff val="15000"/>
                  </a:schemeClr>
                </a:solidFill>
                <a:latin typeface="+mj-lt"/>
                <a:ea typeface="+mj-ea"/>
                <a:cs typeface="+mj-cs"/>
              </a:rPr>
              <a:t>History of Measles</a:t>
            </a:r>
          </a:p>
          <a:p>
            <a:pPr>
              <a:lnSpc>
                <a:spcPct val="110000"/>
              </a:lnSpc>
              <a:spcBef>
                <a:spcPct val="0"/>
              </a:spcBef>
              <a:spcAft>
                <a:spcPts val="600"/>
              </a:spcAft>
            </a:pPr>
            <a:br>
              <a:rPr lang="en-US" sz="3800" b="1" spc="150" dirty="0">
                <a:solidFill>
                  <a:schemeClr val="tx1">
                    <a:lumMod val="85000"/>
                    <a:lumOff val="15000"/>
                  </a:schemeClr>
                </a:solidFill>
                <a:latin typeface="+mj-lt"/>
                <a:ea typeface="+mj-ea"/>
                <a:cs typeface="+mj-cs"/>
              </a:rPr>
            </a:br>
            <a:endParaRPr lang="en-US" sz="3800" b="1" spc="150" dirty="0">
              <a:solidFill>
                <a:schemeClr val="tx1">
                  <a:lumMod val="85000"/>
                  <a:lumOff val="15000"/>
                </a:schemeClr>
              </a:solidFill>
              <a:latin typeface="+mj-lt"/>
              <a:ea typeface="+mj-ea"/>
              <a:cs typeface="+mj-cs"/>
            </a:endParaRPr>
          </a:p>
        </p:txBody>
      </p:sp>
      <p:pic>
        <p:nvPicPr>
          <p:cNvPr id="1028" name="Picture 4" descr="Why It Took So Long to Eliminate Measles - HISTORY">
            <a:extLst>
              <a:ext uri="{FF2B5EF4-FFF2-40B4-BE49-F238E27FC236}">
                <a16:creationId xmlns:a16="http://schemas.microsoft.com/office/drawing/2014/main" id="{AA154F18-C709-4054-8E36-B8CA6BE882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33" r="20101"/>
          <a:stretch/>
        </p:blipFill>
        <p:spPr bwMode="auto">
          <a:xfrm>
            <a:off x="7103312"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7590F10-E38B-4FB9-B1E5-6A3CD6B914C7}"/>
              </a:ext>
            </a:extLst>
          </p:cNvPr>
          <p:cNvSpPr txBox="1"/>
          <p:nvPr/>
        </p:nvSpPr>
        <p:spPr>
          <a:xfrm>
            <a:off x="245533" y="6299200"/>
            <a:ext cx="2514600" cy="369332"/>
          </a:xfrm>
          <a:prstGeom prst="rect">
            <a:avLst/>
          </a:prstGeom>
          <a:noFill/>
        </p:spPr>
        <p:txBody>
          <a:bodyPr wrap="square" rtlCol="0">
            <a:spAutoFit/>
          </a:bodyPr>
          <a:lstStyle/>
          <a:p>
            <a:r>
              <a:rPr lang="en-GB" dirty="0"/>
              <a:t>Michael Thomas</a:t>
            </a:r>
          </a:p>
        </p:txBody>
      </p:sp>
      <p:pic>
        <p:nvPicPr>
          <p:cNvPr id="9" name="Picture 7" descr="See the source image">
            <a:extLst>
              <a:ext uri="{FF2B5EF4-FFF2-40B4-BE49-F238E27FC236}">
                <a16:creationId xmlns:a16="http://schemas.microsoft.com/office/drawing/2014/main" id="{FDB0C49D-F5D5-4F36-A7EE-4657C3736E86}"/>
              </a:ext>
            </a:extLst>
          </p:cNvPr>
          <p:cNvPicPr>
            <a:picLocks noChangeAspect="1"/>
          </p:cNvPicPr>
          <p:nvPr/>
        </p:nvPicPr>
        <p:blipFill>
          <a:blip r:embed="rId4"/>
          <a:srcRect/>
          <a:stretch>
            <a:fillRect/>
          </a:stretch>
        </p:blipFill>
        <p:spPr>
          <a:xfrm>
            <a:off x="10050934" y="25401"/>
            <a:ext cx="1771878" cy="619634"/>
          </a:xfrm>
          <a:prstGeom prst="rect">
            <a:avLst/>
          </a:prstGeom>
          <a:noFill/>
          <a:ln cap="flat">
            <a:noFill/>
          </a:ln>
        </p:spPr>
      </p:pic>
      <p:sp>
        <p:nvSpPr>
          <p:cNvPr id="3" name="TextBox 2">
            <a:extLst>
              <a:ext uri="{FF2B5EF4-FFF2-40B4-BE49-F238E27FC236}">
                <a16:creationId xmlns:a16="http://schemas.microsoft.com/office/drawing/2014/main" id="{F63DB0C6-2003-4896-A454-05B806A0574B}"/>
              </a:ext>
            </a:extLst>
          </p:cNvPr>
          <p:cNvSpPr txBox="1"/>
          <p:nvPr/>
        </p:nvSpPr>
        <p:spPr>
          <a:xfrm>
            <a:off x="7323666" y="6324600"/>
            <a:ext cx="3132667" cy="369332"/>
          </a:xfrm>
          <a:prstGeom prst="rect">
            <a:avLst/>
          </a:prstGeom>
          <a:noFill/>
        </p:spPr>
        <p:txBody>
          <a:bodyPr wrap="square" rtlCol="0">
            <a:spAutoFit/>
          </a:bodyPr>
          <a:lstStyle/>
          <a:p>
            <a:r>
              <a:rPr lang="en-GB" dirty="0"/>
              <a:t>Ref Google Images</a:t>
            </a:r>
          </a:p>
        </p:txBody>
      </p:sp>
    </p:spTree>
    <p:extLst>
      <p:ext uri="{BB962C8B-B14F-4D97-AF65-F5344CB8AC3E}">
        <p14:creationId xmlns:p14="http://schemas.microsoft.com/office/powerpoint/2010/main" val="134075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97417F9-7C88-4BB4-8E19-AB49E025BDC2}"/>
              </a:ext>
            </a:extLst>
          </p:cNvPr>
          <p:cNvSpPr>
            <a:spLocks noGrp="1"/>
          </p:cNvSpPr>
          <p:nvPr>
            <p:ph type="title"/>
          </p:nvPr>
        </p:nvSpPr>
        <p:spPr>
          <a:xfrm>
            <a:off x="1188340" y="1105232"/>
            <a:ext cx="3013545" cy="4277802"/>
          </a:xfrm>
        </p:spPr>
        <p:txBody>
          <a:bodyPr anchor="ctr">
            <a:normAutofit/>
          </a:bodyPr>
          <a:lstStyle/>
          <a:p>
            <a:r>
              <a:rPr lang="en-GB" dirty="0"/>
              <a:t>First record of measles</a:t>
            </a:r>
          </a:p>
        </p:txBody>
      </p:sp>
      <p:sp>
        <p:nvSpPr>
          <p:cNvPr id="4" name="Subtitle 2">
            <a:extLst>
              <a:ext uri="{FF2B5EF4-FFF2-40B4-BE49-F238E27FC236}">
                <a16:creationId xmlns:a16="http://schemas.microsoft.com/office/drawing/2014/main" id="{21A1C01E-CD58-46C3-A04C-5885EA993B9F}"/>
              </a:ext>
            </a:extLst>
          </p:cNvPr>
          <p:cNvSpPr>
            <a:spLocks noGrp="1"/>
          </p:cNvSpPr>
          <p:nvPr>
            <p:ph idx="1"/>
          </p:nvPr>
        </p:nvSpPr>
        <p:spPr>
          <a:xfrm>
            <a:off x="6096000" y="1105232"/>
            <a:ext cx="5176298" cy="4277802"/>
          </a:xfrm>
        </p:spPr>
        <p:txBody>
          <a:bodyPr vert="horz" lIns="109728" tIns="109728" rIns="109728" bIns="91440" rtlCol="0" anchor="ctr">
            <a:normAutofit/>
          </a:bodyPr>
          <a:lstStyle/>
          <a:p>
            <a:pPr marL="171450" indent="-171450">
              <a:buFont typeface="Wingdings" panose="05000000000000000000" pitchFamily="2" charset="2"/>
              <a:buChar char="Ø"/>
            </a:pPr>
            <a:r>
              <a:rPr lang="en-GB" b="0" i="0" dirty="0">
                <a:effectLst/>
                <a:latin typeface="Open Sans" panose="020B0604020202020204" pitchFamily="34" charset="0"/>
              </a:rPr>
              <a:t>In the 9th century, a Persian doctor published one of the first written accounts of measles disease.</a:t>
            </a:r>
          </a:p>
          <a:p>
            <a:pPr>
              <a:spcAft>
                <a:spcPts val="0"/>
              </a:spcAft>
            </a:pPr>
            <a:endParaRPr lang="en-US" dirty="0"/>
          </a:p>
        </p:txBody>
      </p:sp>
      <p:sp>
        <p:nvSpPr>
          <p:cNvPr id="7" name="TextBox 6">
            <a:extLst>
              <a:ext uri="{FF2B5EF4-FFF2-40B4-BE49-F238E27FC236}">
                <a16:creationId xmlns:a16="http://schemas.microsoft.com/office/drawing/2014/main" id="{D843D71D-A110-4658-9CF3-CD90EDBAD153}"/>
              </a:ext>
            </a:extLst>
          </p:cNvPr>
          <p:cNvSpPr txBox="1"/>
          <p:nvPr/>
        </p:nvSpPr>
        <p:spPr>
          <a:xfrm>
            <a:off x="8476953" y="5933440"/>
            <a:ext cx="3342640" cy="369332"/>
          </a:xfrm>
          <a:prstGeom prst="rect">
            <a:avLst/>
          </a:prstGeom>
          <a:noFill/>
        </p:spPr>
        <p:txBody>
          <a:bodyPr wrap="square" rtlCol="0">
            <a:spAutoFit/>
          </a:bodyPr>
          <a:lstStyle/>
          <a:p>
            <a:r>
              <a:rPr lang="en-GB" dirty="0"/>
              <a:t>CDC, 2020</a:t>
            </a:r>
          </a:p>
        </p:txBody>
      </p:sp>
      <p:pic>
        <p:nvPicPr>
          <p:cNvPr id="10" name="Picture 9" descr="See the source image">
            <a:extLst>
              <a:ext uri="{FF2B5EF4-FFF2-40B4-BE49-F238E27FC236}">
                <a16:creationId xmlns:a16="http://schemas.microsoft.com/office/drawing/2014/main" id="{F265ED2B-06D3-4C64-87BD-22F2D47BC8E4}"/>
              </a:ext>
            </a:extLst>
          </p:cNvPr>
          <p:cNvPicPr>
            <a:picLocks noChangeAspect="1"/>
          </p:cNvPicPr>
          <p:nvPr/>
        </p:nvPicPr>
        <p:blipFill>
          <a:blip r:embed="rId2"/>
          <a:srcRect/>
          <a:stretch>
            <a:fillRect/>
          </a:stretch>
        </p:blipFill>
        <p:spPr>
          <a:xfrm>
            <a:off x="10006492" y="218449"/>
            <a:ext cx="1771878" cy="619634"/>
          </a:xfrm>
          <a:prstGeom prst="rect">
            <a:avLst/>
          </a:prstGeom>
          <a:noFill/>
          <a:ln cap="flat">
            <a:noFill/>
          </a:ln>
        </p:spPr>
      </p:pic>
    </p:spTree>
    <p:extLst>
      <p:ext uri="{BB962C8B-B14F-4D97-AF65-F5344CB8AC3E}">
        <p14:creationId xmlns:p14="http://schemas.microsoft.com/office/powerpoint/2010/main" val="300965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0F0ED-F9F4-49C2-9FEE-B4A6B5A71D7B}"/>
              </a:ext>
            </a:extLst>
          </p:cNvPr>
          <p:cNvSpPr>
            <a:spLocks noGrp="1"/>
          </p:cNvSpPr>
          <p:nvPr>
            <p:ph type="title"/>
          </p:nvPr>
        </p:nvSpPr>
        <p:spPr>
          <a:xfrm>
            <a:off x="914400" y="442912"/>
            <a:ext cx="5411050" cy="1822123"/>
          </a:xfrm>
        </p:spPr>
        <p:txBody>
          <a:bodyPr anchor="b">
            <a:normAutofit/>
          </a:bodyPr>
          <a:lstStyle/>
          <a:p>
            <a:r>
              <a:rPr lang="en-GB" dirty="0"/>
              <a:t>Francis Home</a:t>
            </a:r>
          </a:p>
        </p:txBody>
      </p:sp>
      <p:sp>
        <p:nvSpPr>
          <p:cNvPr id="3" name="Content Placeholder 2">
            <a:extLst>
              <a:ext uri="{FF2B5EF4-FFF2-40B4-BE49-F238E27FC236}">
                <a16:creationId xmlns:a16="http://schemas.microsoft.com/office/drawing/2014/main" id="{825CF8A6-9349-44D6-851B-B3108BF6BFD3}"/>
              </a:ext>
            </a:extLst>
          </p:cNvPr>
          <p:cNvSpPr>
            <a:spLocks noGrp="1"/>
          </p:cNvSpPr>
          <p:nvPr>
            <p:ph idx="1"/>
          </p:nvPr>
        </p:nvSpPr>
        <p:spPr>
          <a:xfrm>
            <a:off x="914400" y="2496720"/>
            <a:ext cx="5181599" cy="3467518"/>
          </a:xfrm>
        </p:spPr>
        <p:txBody>
          <a:bodyPr anchor="t">
            <a:normAutofit/>
          </a:bodyPr>
          <a:lstStyle/>
          <a:p>
            <a:pPr marL="285750" indent="-285750">
              <a:buFont typeface="Wingdings" panose="05000000000000000000" pitchFamily="2" charset="2"/>
              <a:buChar char="Ø"/>
            </a:pPr>
            <a:r>
              <a:rPr lang="en-GB" sz="2800" b="1" i="0" dirty="0">
                <a:solidFill>
                  <a:srgbClr val="63666A"/>
                </a:solidFill>
                <a:effectLst/>
                <a:latin typeface="FranklinGothicURW-Boo"/>
              </a:rPr>
              <a:t>A measles epidemic broke out in Edinburgh in 1758 and Home began experimenting with the use of a measles vaccine </a:t>
            </a:r>
          </a:p>
          <a:p>
            <a:endParaRPr lang="en-GB" dirty="0"/>
          </a:p>
        </p:txBody>
      </p:sp>
      <p:pic>
        <p:nvPicPr>
          <p:cNvPr id="2050" name="Picture 2" descr="Francis Home">
            <a:extLst>
              <a:ext uri="{FF2B5EF4-FFF2-40B4-BE49-F238E27FC236}">
                <a16:creationId xmlns:a16="http://schemas.microsoft.com/office/drawing/2014/main" id="{2C1E44C7-DE80-48E2-A349-34DEE7791C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01"/>
          <a:stretch/>
        </p:blipFill>
        <p:spPr bwMode="auto">
          <a:xfrm>
            <a:off x="6877878" y="247431"/>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E21E8BC-005E-486F-99AC-1F3A309E95DD}"/>
              </a:ext>
            </a:extLst>
          </p:cNvPr>
          <p:cNvSpPr txBox="1"/>
          <p:nvPr/>
        </p:nvSpPr>
        <p:spPr>
          <a:xfrm>
            <a:off x="8087360" y="5964238"/>
            <a:ext cx="3839712" cy="646331"/>
          </a:xfrm>
          <a:prstGeom prst="rect">
            <a:avLst/>
          </a:prstGeom>
          <a:noFill/>
        </p:spPr>
        <p:txBody>
          <a:bodyPr wrap="square" rtlCol="0">
            <a:spAutoFit/>
          </a:bodyPr>
          <a:lstStyle/>
          <a:p>
            <a:r>
              <a:rPr lang="en-GB" sz="1800" b="1" dirty="0">
                <a:solidFill>
                  <a:srgbClr val="63666A"/>
                </a:solidFill>
                <a:latin typeface="FranklinGothicURW-Boo"/>
              </a:rPr>
              <a:t>Enders, 1962</a:t>
            </a:r>
            <a:endParaRPr lang="en-GB" sz="1800" b="1" i="0" dirty="0">
              <a:effectLst/>
              <a:latin typeface="Open Sans" panose="020B0604020202020204" pitchFamily="34" charset="0"/>
            </a:endParaRPr>
          </a:p>
          <a:p>
            <a:endParaRPr lang="en-GB" dirty="0"/>
          </a:p>
        </p:txBody>
      </p:sp>
      <p:pic>
        <p:nvPicPr>
          <p:cNvPr id="10" name="Picture 9" descr="See the source image">
            <a:extLst>
              <a:ext uri="{FF2B5EF4-FFF2-40B4-BE49-F238E27FC236}">
                <a16:creationId xmlns:a16="http://schemas.microsoft.com/office/drawing/2014/main" id="{A54C023B-DD82-4C2E-B9A2-ACC50EE7F0A3}"/>
              </a:ext>
            </a:extLst>
          </p:cNvPr>
          <p:cNvPicPr>
            <a:picLocks noChangeAspect="1"/>
          </p:cNvPicPr>
          <p:nvPr/>
        </p:nvPicPr>
        <p:blipFill>
          <a:blip r:embed="rId4"/>
          <a:srcRect/>
          <a:stretch>
            <a:fillRect/>
          </a:stretch>
        </p:blipFill>
        <p:spPr>
          <a:xfrm>
            <a:off x="10006492" y="218449"/>
            <a:ext cx="1771878" cy="619634"/>
          </a:xfrm>
          <a:prstGeom prst="rect">
            <a:avLst/>
          </a:prstGeom>
          <a:noFill/>
          <a:ln cap="flat">
            <a:noFill/>
          </a:ln>
        </p:spPr>
      </p:pic>
    </p:spTree>
    <p:extLst>
      <p:ext uri="{BB962C8B-B14F-4D97-AF65-F5344CB8AC3E}">
        <p14:creationId xmlns:p14="http://schemas.microsoft.com/office/powerpoint/2010/main" val="344209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4DF127-B4CB-4F4C-912D-2BDABBEFE711}"/>
              </a:ext>
            </a:extLst>
          </p:cNvPr>
          <p:cNvSpPr>
            <a:spLocks noGrp="1"/>
          </p:cNvSpPr>
          <p:nvPr>
            <p:ph type="title"/>
          </p:nvPr>
        </p:nvSpPr>
        <p:spPr>
          <a:xfrm>
            <a:off x="1920875" y="442913"/>
            <a:ext cx="6857365" cy="1344612"/>
          </a:xfrm>
        </p:spPr>
        <p:txBody>
          <a:bodyPr vert="horz" lIns="109728" tIns="109728" rIns="109728" bIns="91440" rtlCol="0" anchor="b">
            <a:normAutofit/>
          </a:bodyPr>
          <a:lstStyle/>
          <a:p>
            <a:r>
              <a:rPr lang="en-US" dirty="0"/>
              <a:t>Measles throughout history</a:t>
            </a:r>
          </a:p>
        </p:txBody>
      </p:sp>
      <p:sp>
        <p:nvSpPr>
          <p:cNvPr id="3" name="Content Placeholder 2">
            <a:extLst>
              <a:ext uri="{FF2B5EF4-FFF2-40B4-BE49-F238E27FC236}">
                <a16:creationId xmlns:a16="http://schemas.microsoft.com/office/drawing/2014/main" id="{B4042711-18B0-4EFB-8890-57794F4CA7DA}"/>
              </a:ext>
            </a:extLst>
          </p:cNvPr>
          <p:cNvSpPr>
            <a:spLocks noGrp="1"/>
          </p:cNvSpPr>
          <p:nvPr>
            <p:ph type="body" orient="vert" idx="1"/>
          </p:nvPr>
        </p:nvSpPr>
        <p:spPr>
          <a:xfrm>
            <a:off x="1920875" y="2312988"/>
            <a:ext cx="6857365" cy="3651250"/>
          </a:xfrm>
        </p:spPr>
        <p:txBody>
          <a:bodyPr vert="horz" lIns="109728" tIns="109728" rIns="109728" bIns="91440" rtlCol="0">
            <a:normAutofit/>
          </a:bodyPr>
          <a:lstStyle/>
          <a:p>
            <a:pPr marL="171450" indent="-171450">
              <a:lnSpc>
                <a:spcPct val="130000"/>
              </a:lnSpc>
              <a:spcAft>
                <a:spcPts val="0"/>
              </a:spcAft>
              <a:buFont typeface="Wingdings" panose="05000000000000000000" pitchFamily="2" charset="2"/>
              <a:buChar char="Ø"/>
            </a:pPr>
            <a:r>
              <a:rPr lang="en-US" sz="1000" b="0" i="0" strike="noStrike" dirty="0">
                <a:solidFill>
                  <a:schemeClr val="tx1"/>
                </a:solidFill>
                <a:effectLst/>
              </a:rPr>
              <a:t>1529, a measles outbreak in Cuba killed two-thirds of those indigenous people who had previously survived smallpox. </a:t>
            </a:r>
            <a:endParaRPr lang="en-US" sz="1000" b="0" dirty="0">
              <a:solidFill>
                <a:schemeClr val="tx1"/>
              </a:solidFill>
              <a:effectLst/>
            </a:endParaRPr>
          </a:p>
          <a:p>
            <a:pPr marL="171450" indent="-171450">
              <a:lnSpc>
                <a:spcPct val="130000"/>
              </a:lnSpc>
              <a:spcAft>
                <a:spcPts val="0"/>
              </a:spcAft>
              <a:buFont typeface="Wingdings" panose="05000000000000000000" pitchFamily="2" charset="2"/>
              <a:buChar char="Ø"/>
            </a:pPr>
            <a:r>
              <a:rPr lang="en-US" sz="1000" b="0" i="0" strike="noStrike" dirty="0">
                <a:solidFill>
                  <a:schemeClr val="tx1"/>
                </a:solidFill>
                <a:effectLst/>
              </a:rPr>
              <a:t>Two years later, measles was responsible for the deaths of half the population of Honduras, and  Mexico, Central America, and the Inca civilization.</a:t>
            </a:r>
            <a:endParaRPr lang="en-US" sz="1000" b="0" dirty="0">
              <a:solidFill>
                <a:schemeClr val="tx1"/>
              </a:solidFill>
              <a:effectLst/>
            </a:endParaRPr>
          </a:p>
          <a:p>
            <a:pPr marL="171450" indent="-171450">
              <a:lnSpc>
                <a:spcPct val="130000"/>
              </a:lnSpc>
              <a:spcAft>
                <a:spcPts val="0"/>
              </a:spcAft>
              <a:buFont typeface="Wingdings" panose="05000000000000000000" pitchFamily="2" charset="2"/>
              <a:buChar char="Ø"/>
            </a:pPr>
            <a:r>
              <a:rPr lang="en-US" sz="1000" b="0" i="0" strike="noStrike" dirty="0">
                <a:solidFill>
                  <a:schemeClr val="tx1"/>
                </a:solidFill>
                <a:effectLst/>
              </a:rPr>
              <a:t>1850s Measles killed 20% of Hawaii’s population.</a:t>
            </a:r>
            <a:endParaRPr lang="en-US" sz="1000" b="0" dirty="0">
              <a:solidFill>
                <a:schemeClr val="tx1"/>
              </a:solidFill>
              <a:effectLst/>
            </a:endParaRPr>
          </a:p>
          <a:p>
            <a:pPr marL="171450" indent="-171450">
              <a:lnSpc>
                <a:spcPct val="130000"/>
              </a:lnSpc>
              <a:spcAft>
                <a:spcPts val="0"/>
              </a:spcAft>
              <a:buFont typeface="Wingdings" panose="05000000000000000000" pitchFamily="2" charset="2"/>
              <a:buChar char="Ø"/>
            </a:pPr>
            <a:r>
              <a:rPr lang="en-US" sz="1000" b="0" i="0" strike="noStrike" dirty="0">
                <a:solidFill>
                  <a:schemeClr val="tx1"/>
                </a:solidFill>
                <a:effectLst/>
              </a:rPr>
              <a:t>1875 over 40,000 Fijians were killed by Measles which is one third of the population.</a:t>
            </a:r>
            <a:endParaRPr lang="en-US" sz="1000" b="0" dirty="0">
              <a:solidFill>
                <a:schemeClr val="tx1"/>
              </a:solidFill>
              <a:effectLst/>
            </a:endParaRPr>
          </a:p>
          <a:p>
            <a:pPr marL="171450" indent="-171450">
              <a:lnSpc>
                <a:spcPct val="130000"/>
              </a:lnSpc>
              <a:spcAft>
                <a:spcPts val="0"/>
              </a:spcAft>
              <a:buFont typeface="Wingdings" panose="05000000000000000000" pitchFamily="2" charset="2"/>
              <a:buChar char="Ø"/>
            </a:pPr>
            <a:r>
              <a:rPr lang="en-US" sz="1000" b="0" i="0" strike="noStrike" dirty="0">
                <a:solidFill>
                  <a:schemeClr val="tx1"/>
                </a:solidFill>
                <a:effectLst/>
              </a:rPr>
              <a:t>In the 19th Century Measles killed more than half of the Great Andamanese population.</a:t>
            </a:r>
            <a:endParaRPr lang="en-US" sz="1000" b="0" dirty="0">
              <a:solidFill>
                <a:schemeClr val="tx1"/>
              </a:solidFill>
              <a:effectLst/>
            </a:endParaRPr>
          </a:p>
          <a:p>
            <a:pPr marL="171450" indent="-171450">
              <a:lnSpc>
                <a:spcPct val="130000"/>
              </a:lnSpc>
              <a:spcAft>
                <a:spcPts val="0"/>
              </a:spcAft>
              <a:buFont typeface="Wingdings" panose="05000000000000000000" pitchFamily="2" charset="2"/>
              <a:buChar char="Ø"/>
            </a:pPr>
            <a:r>
              <a:rPr lang="en-US" sz="1000" b="0" i="0" strike="noStrike" dirty="0">
                <a:solidFill>
                  <a:schemeClr val="tx1"/>
                </a:solidFill>
                <a:effectLst/>
              </a:rPr>
              <a:t>It is believed that roughly 7 million children died from Measles every year before the vaccine was created.</a:t>
            </a:r>
            <a:endParaRPr lang="en-US" sz="1000" b="0" dirty="0">
              <a:solidFill>
                <a:schemeClr val="tx1"/>
              </a:solidFill>
              <a:effectLst/>
            </a:endParaRPr>
          </a:p>
          <a:p>
            <a:pPr marL="0" indent="0">
              <a:lnSpc>
                <a:spcPct val="130000"/>
              </a:lnSpc>
              <a:buNone/>
            </a:pPr>
            <a:br>
              <a:rPr lang="en-US" sz="1000" dirty="0">
                <a:solidFill>
                  <a:schemeClr val="tx1"/>
                </a:solidFill>
              </a:rPr>
            </a:br>
            <a:endParaRPr lang="en-US" sz="1000" dirty="0">
              <a:solidFill>
                <a:schemeClr val="tx1"/>
              </a:solidFill>
            </a:endParaRPr>
          </a:p>
        </p:txBody>
      </p:sp>
      <p:sp>
        <p:nvSpPr>
          <p:cNvPr id="5" name="TextBox 4">
            <a:extLst>
              <a:ext uri="{FF2B5EF4-FFF2-40B4-BE49-F238E27FC236}">
                <a16:creationId xmlns:a16="http://schemas.microsoft.com/office/drawing/2014/main" id="{3F978C34-7FDB-4BDB-A6A3-DCD439646183}"/>
              </a:ext>
            </a:extLst>
          </p:cNvPr>
          <p:cNvSpPr txBox="1"/>
          <p:nvPr/>
        </p:nvSpPr>
        <p:spPr>
          <a:xfrm>
            <a:off x="7112000" y="6062133"/>
            <a:ext cx="4461933" cy="369332"/>
          </a:xfrm>
          <a:prstGeom prst="rect">
            <a:avLst/>
          </a:prstGeom>
          <a:noFill/>
        </p:spPr>
        <p:txBody>
          <a:bodyPr wrap="square" rtlCol="0">
            <a:spAutoFit/>
          </a:bodyPr>
          <a:lstStyle/>
          <a:p>
            <a:r>
              <a:rPr lang="en-GB" dirty="0"/>
              <a:t>CDC, 2019</a:t>
            </a:r>
          </a:p>
        </p:txBody>
      </p:sp>
      <p:pic>
        <p:nvPicPr>
          <p:cNvPr id="12" name="Picture 11" descr="See the source image">
            <a:extLst>
              <a:ext uri="{FF2B5EF4-FFF2-40B4-BE49-F238E27FC236}">
                <a16:creationId xmlns:a16="http://schemas.microsoft.com/office/drawing/2014/main" id="{1DAF9BE2-C8E7-46CA-9926-0D0135499D7A}"/>
              </a:ext>
            </a:extLst>
          </p:cNvPr>
          <p:cNvPicPr>
            <a:picLocks noChangeAspect="1"/>
          </p:cNvPicPr>
          <p:nvPr/>
        </p:nvPicPr>
        <p:blipFill>
          <a:blip r:embed="rId2"/>
          <a:srcRect/>
          <a:stretch>
            <a:fillRect/>
          </a:stretch>
        </p:blipFill>
        <p:spPr>
          <a:xfrm>
            <a:off x="10006492" y="218449"/>
            <a:ext cx="1771878" cy="619634"/>
          </a:xfrm>
          <a:prstGeom prst="rect">
            <a:avLst/>
          </a:prstGeom>
          <a:noFill/>
          <a:ln cap="flat">
            <a:noFill/>
          </a:ln>
        </p:spPr>
      </p:pic>
    </p:spTree>
    <p:extLst>
      <p:ext uri="{BB962C8B-B14F-4D97-AF65-F5344CB8AC3E}">
        <p14:creationId xmlns:p14="http://schemas.microsoft.com/office/powerpoint/2010/main" val="1698649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anim calcmode="lin" valueType="num">
                                      <p:cBhvr additive="base">
                                        <p:cTn id="3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BC41-54D4-469F-8632-3697E1767B7C}"/>
              </a:ext>
            </a:extLst>
          </p:cNvPr>
          <p:cNvSpPr>
            <a:spLocks noGrp="1"/>
          </p:cNvSpPr>
          <p:nvPr>
            <p:ph type="title"/>
          </p:nvPr>
        </p:nvSpPr>
        <p:spPr>
          <a:xfrm>
            <a:off x="1518860" y="442913"/>
            <a:ext cx="7820569" cy="1344612"/>
          </a:xfrm>
        </p:spPr>
        <p:txBody>
          <a:bodyPr vert="horz" lIns="109728" tIns="109728" rIns="109728" bIns="91440" rtlCol="0" anchor="b">
            <a:normAutofit/>
          </a:bodyPr>
          <a:lstStyle/>
          <a:p>
            <a:pPr>
              <a:lnSpc>
                <a:spcPct val="120000"/>
              </a:lnSpc>
            </a:pPr>
            <a:r>
              <a:rPr lang="en-US" sz="3000" dirty="0"/>
              <a:t>Measles cases in the UK 2015 - 2019</a:t>
            </a:r>
          </a:p>
        </p:txBody>
      </p:sp>
      <p:sp>
        <p:nvSpPr>
          <p:cNvPr id="22" name="Title 1">
            <a:extLst>
              <a:ext uri="{FF2B5EF4-FFF2-40B4-BE49-F238E27FC236}">
                <a16:creationId xmlns:a16="http://schemas.microsoft.com/office/drawing/2014/main" id="{321FE05F-3CA6-41A2-B481-838F41E7A2B0}"/>
              </a:ext>
            </a:extLst>
          </p:cNvPr>
          <p:cNvSpPr txBox="1">
            <a:spLocks/>
          </p:cNvSpPr>
          <p:nvPr/>
        </p:nvSpPr>
        <p:spPr>
          <a:xfrm>
            <a:off x="3931692" y="2617847"/>
            <a:ext cx="5490880" cy="2566268"/>
          </a:xfrm>
          <a:prstGeom prst="rect">
            <a:avLst/>
          </a:prstGeom>
        </p:spPr>
        <p:txBody>
          <a:bodyPr vert="horz" lIns="109728" tIns="109728" rIns="109728" bIns="91440" rtlCol="0" anchor="b">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nSpc>
                <a:spcPct val="110000"/>
              </a:lnSpc>
            </a:pPr>
            <a:endParaRPr lang="en-US" sz="4600" dirty="0">
              <a:solidFill>
                <a:schemeClr val="tx1">
                  <a:lumMod val="85000"/>
                  <a:lumOff val="15000"/>
                </a:schemeClr>
              </a:solidFill>
            </a:endParaRPr>
          </a:p>
        </p:txBody>
      </p:sp>
      <p:graphicFrame>
        <p:nvGraphicFramePr>
          <p:cNvPr id="41" name="Title 1">
            <a:extLst>
              <a:ext uri="{FF2B5EF4-FFF2-40B4-BE49-F238E27FC236}">
                <a16:creationId xmlns:a16="http://schemas.microsoft.com/office/drawing/2014/main" id="{78EDB11D-DEA0-4606-B666-0BD26F56CAEE}"/>
              </a:ext>
            </a:extLst>
          </p:cNvPr>
          <p:cNvGraphicFramePr/>
          <p:nvPr/>
        </p:nvGraphicFramePr>
        <p:xfrm>
          <a:off x="1518860" y="2312988"/>
          <a:ext cx="7881385" cy="3278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194E3CB-ED58-47CB-A392-31C07BC7FB7D}"/>
              </a:ext>
            </a:extLst>
          </p:cNvPr>
          <p:cNvSpPr txBox="1"/>
          <p:nvPr/>
        </p:nvSpPr>
        <p:spPr>
          <a:xfrm>
            <a:off x="8348133" y="6146800"/>
            <a:ext cx="3572934" cy="646331"/>
          </a:xfrm>
          <a:prstGeom prst="rect">
            <a:avLst/>
          </a:prstGeom>
          <a:noFill/>
        </p:spPr>
        <p:txBody>
          <a:bodyPr wrap="square" rtlCol="0">
            <a:spAutoFit/>
          </a:bodyPr>
          <a:lstStyle/>
          <a:p>
            <a:r>
              <a:rPr lang="en-GB" dirty="0"/>
              <a:t>UK health security agency 2020</a:t>
            </a:r>
          </a:p>
        </p:txBody>
      </p:sp>
      <p:pic>
        <p:nvPicPr>
          <p:cNvPr id="11" name="Picture 10" descr="See the source image">
            <a:extLst>
              <a:ext uri="{FF2B5EF4-FFF2-40B4-BE49-F238E27FC236}">
                <a16:creationId xmlns:a16="http://schemas.microsoft.com/office/drawing/2014/main" id="{F1D2607B-EBAA-45E2-8B2C-DBE9F20FC312}"/>
              </a:ext>
            </a:extLst>
          </p:cNvPr>
          <p:cNvPicPr>
            <a:picLocks noChangeAspect="1"/>
          </p:cNvPicPr>
          <p:nvPr/>
        </p:nvPicPr>
        <p:blipFill>
          <a:blip r:embed="rId7"/>
          <a:srcRect/>
          <a:stretch>
            <a:fillRect/>
          </a:stretch>
        </p:blipFill>
        <p:spPr>
          <a:xfrm>
            <a:off x="10006492" y="218449"/>
            <a:ext cx="1771878" cy="619634"/>
          </a:xfrm>
          <a:prstGeom prst="rect">
            <a:avLst/>
          </a:prstGeom>
          <a:noFill/>
          <a:ln cap="flat">
            <a:noFill/>
          </a:ln>
        </p:spPr>
      </p:pic>
    </p:spTree>
    <p:extLst>
      <p:ext uri="{BB962C8B-B14F-4D97-AF65-F5344CB8AC3E}">
        <p14:creationId xmlns:p14="http://schemas.microsoft.com/office/powerpoint/2010/main" val="150286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000"/>
                                        <p:tgtEl>
                                          <p:spTgt spid="41"/>
                                        </p:tgtEl>
                                      </p:cBhvr>
                                    </p:animEffect>
                                    <p:anim calcmode="lin" valueType="num">
                                      <p:cBhvr>
                                        <p:cTn id="13" dur="1000" fill="hold"/>
                                        <p:tgtEl>
                                          <p:spTgt spid="41"/>
                                        </p:tgtEl>
                                        <p:attrNameLst>
                                          <p:attrName>ppt_x</p:attrName>
                                        </p:attrNameLst>
                                      </p:cBhvr>
                                      <p:tavLst>
                                        <p:tav tm="0">
                                          <p:val>
                                            <p:strVal val="#ppt_x"/>
                                          </p:val>
                                        </p:tav>
                                        <p:tav tm="100000">
                                          <p:val>
                                            <p:strVal val="#ppt_x"/>
                                          </p:val>
                                        </p:tav>
                                      </p:tavLst>
                                    </p:anim>
                                    <p:anim calcmode="lin" valueType="num">
                                      <p:cBhvr>
                                        <p:cTn id="14"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1"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EF05-FAC2-4852-90C6-5A1113106C16}"/>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dirty="0"/>
              <a:t>Vaccination history</a:t>
            </a:r>
          </a:p>
        </p:txBody>
      </p:sp>
      <p:graphicFrame>
        <p:nvGraphicFramePr>
          <p:cNvPr id="5" name="Vertical Text Placeholder 2">
            <a:extLst>
              <a:ext uri="{FF2B5EF4-FFF2-40B4-BE49-F238E27FC236}">
                <a16:creationId xmlns:a16="http://schemas.microsoft.com/office/drawing/2014/main" id="{6FE172DB-528A-41C2-9C10-2B48A1C8C5BA}"/>
              </a:ext>
            </a:extLst>
          </p:cNvPr>
          <p:cNvGraphicFramePr/>
          <p:nvPr/>
        </p:nvGraphicFramePr>
        <p:xfrm>
          <a:off x="5972174" y="819150"/>
          <a:ext cx="5031485" cy="5145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24993F0-265C-4795-8CE9-3A27640B6424}"/>
              </a:ext>
            </a:extLst>
          </p:cNvPr>
          <p:cNvSpPr txBox="1"/>
          <p:nvPr/>
        </p:nvSpPr>
        <p:spPr>
          <a:xfrm>
            <a:off x="626533" y="6231467"/>
            <a:ext cx="11235267" cy="369332"/>
          </a:xfrm>
          <a:prstGeom prst="rect">
            <a:avLst/>
          </a:prstGeom>
          <a:noFill/>
        </p:spPr>
        <p:txBody>
          <a:bodyPr wrap="square" rtlCol="0">
            <a:spAutoFit/>
          </a:bodyPr>
          <a:lstStyle/>
          <a:p>
            <a:r>
              <a:rPr lang="en-GB" dirty="0"/>
              <a:t>(CDC, 2020) (Russell et al, 2019)</a:t>
            </a:r>
          </a:p>
        </p:txBody>
      </p:sp>
      <p:pic>
        <p:nvPicPr>
          <p:cNvPr id="12" name="Picture 11" descr="See the source image">
            <a:extLst>
              <a:ext uri="{FF2B5EF4-FFF2-40B4-BE49-F238E27FC236}">
                <a16:creationId xmlns:a16="http://schemas.microsoft.com/office/drawing/2014/main" id="{F8CC0D18-5BF5-4A51-B082-4BC0087F03E1}"/>
              </a:ext>
            </a:extLst>
          </p:cNvPr>
          <p:cNvPicPr>
            <a:picLocks noChangeAspect="1"/>
          </p:cNvPicPr>
          <p:nvPr/>
        </p:nvPicPr>
        <p:blipFill>
          <a:blip r:embed="rId7"/>
          <a:srcRect/>
          <a:stretch>
            <a:fillRect/>
          </a:stretch>
        </p:blipFill>
        <p:spPr>
          <a:xfrm>
            <a:off x="10006492" y="218449"/>
            <a:ext cx="1771878" cy="619634"/>
          </a:xfrm>
          <a:prstGeom prst="rect">
            <a:avLst/>
          </a:prstGeom>
          <a:noFill/>
          <a:ln cap="flat">
            <a:noFill/>
          </a:ln>
        </p:spPr>
      </p:pic>
    </p:spTree>
    <p:extLst>
      <p:ext uri="{BB962C8B-B14F-4D97-AF65-F5344CB8AC3E}">
        <p14:creationId xmlns:p14="http://schemas.microsoft.com/office/powerpoint/2010/main" val="398020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Picture 3" descr="Chemical formulas are written on paper">
            <a:extLst>
              <a:ext uri="{FF2B5EF4-FFF2-40B4-BE49-F238E27FC236}">
                <a16:creationId xmlns:a16="http://schemas.microsoft.com/office/drawing/2014/main" id="{4AA7DFFB-1EE3-4FB8-B28C-87EE88848D70}"/>
              </a:ext>
            </a:extLst>
          </p:cNvPr>
          <p:cNvPicPr>
            <a:picLocks noChangeAspect="1"/>
          </p:cNvPicPr>
          <p:nvPr/>
        </p:nvPicPr>
        <p:blipFill>
          <a:blip r:embed="rId2"/>
          <a:srcRect l="24417" r="29083"/>
          <a:stretch>
            <a:fillRect/>
          </a:stretch>
        </p:blipFill>
        <p:spPr>
          <a:xfrm>
            <a:off x="6821" y="9"/>
            <a:ext cx="5669280" cy="6857990"/>
          </a:xfrm>
          <a:prstGeom prst="rect">
            <a:avLst/>
          </a:prstGeom>
          <a:noFill/>
          <a:ln cap="flat">
            <a:noFill/>
          </a:ln>
        </p:spPr>
      </p:pic>
      <p:sp>
        <p:nvSpPr>
          <p:cNvPr id="3" name="Title 1">
            <a:extLst>
              <a:ext uri="{FF2B5EF4-FFF2-40B4-BE49-F238E27FC236}">
                <a16:creationId xmlns:a16="http://schemas.microsoft.com/office/drawing/2014/main" id="{F9D6C50C-E9EB-4123-8269-93486C898CA7}"/>
              </a:ext>
            </a:extLst>
          </p:cNvPr>
          <p:cNvSpPr txBox="1">
            <a:spLocks noGrp="1"/>
          </p:cNvSpPr>
          <p:nvPr>
            <p:ph type="ctrTitle"/>
          </p:nvPr>
        </p:nvSpPr>
        <p:spPr>
          <a:xfrm>
            <a:off x="3727789" y="945745"/>
            <a:ext cx="6011073" cy="1978350"/>
          </a:xfrm>
        </p:spPr>
        <p:txBody>
          <a:bodyPr>
            <a:normAutofit/>
          </a:bodyPr>
          <a:lstStyle/>
          <a:p>
            <a:pPr lvl="0"/>
            <a:r>
              <a:rPr lang="en-US" sz="5900"/>
              <a:t>Transmission &amp; Symptoms</a:t>
            </a:r>
            <a:endParaRPr lang="en-GB" sz="5900"/>
          </a:p>
        </p:txBody>
      </p:sp>
      <p:sp>
        <p:nvSpPr>
          <p:cNvPr id="4" name="Subtitle 2">
            <a:extLst>
              <a:ext uri="{FF2B5EF4-FFF2-40B4-BE49-F238E27FC236}">
                <a16:creationId xmlns:a16="http://schemas.microsoft.com/office/drawing/2014/main" id="{30000FD7-68E6-416B-8054-969C991DA577}"/>
              </a:ext>
            </a:extLst>
          </p:cNvPr>
          <p:cNvSpPr txBox="1">
            <a:spLocks noGrp="1"/>
          </p:cNvSpPr>
          <p:nvPr>
            <p:ph type="subTitle" idx="1"/>
          </p:nvPr>
        </p:nvSpPr>
        <p:spPr>
          <a:xfrm>
            <a:off x="4770068" y="2670697"/>
            <a:ext cx="5066589" cy="1747839"/>
          </a:xfrm>
        </p:spPr>
        <p:txBody>
          <a:bodyPr/>
          <a:lstStyle/>
          <a:p>
            <a:pPr lvl="0"/>
            <a:r>
              <a:rPr lang="en-US"/>
              <a:t>Rebecca Davies</a:t>
            </a:r>
            <a:endParaRPr lang="en-GB"/>
          </a:p>
        </p:txBody>
      </p:sp>
      <p:pic>
        <p:nvPicPr>
          <p:cNvPr id="5" name="Picture 2" descr="See the source image">
            <a:extLst>
              <a:ext uri="{FF2B5EF4-FFF2-40B4-BE49-F238E27FC236}">
                <a16:creationId xmlns:a16="http://schemas.microsoft.com/office/drawing/2014/main" id="{42A3F278-C6CF-40E9-A518-F5EC38CD369E}"/>
              </a:ext>
            </a:extLst>
          </p:cNvPr>
          <p:cNvPicPr>
            <a:picLocks noChangeAspect="1"/>
          </p:cNvPicPr>
          <p:nvPr/>
        </p:nvPicPr>
        <p:blipFill>
          <a:blip r:embed="rId3"/>
          <a:srcRect/>
          <a:stretch>
            <a:fillRect/>
          </a:stretch>
        </p:blipFill>
        <p:spPr>
          <a:xfrm>
            <a:off x="5813983" y="3412842"/>
            <a:ext cx="4395392" cy="2472409"/>
          </a:xfrm>
          <a:prstGeom prst="rect">
            <a:avLst/>
          </a:prstGeom>
          <a:noFill/>
          <a:ln cap="flat">
            <a:noFill/>
          </a:ln>
        </p:spPr>
      </p:pic>
      <p:sp>
        <p:nvSpPr>
          <p:cNvPr id="6" name="TextBox 4">
            <a:extLst>
              <a:ext uri="{FF2B5EF4-FFF2-40B4-BE49-F238E27FC236}">
                <a16:creationId xmlns:a16="http://schemas.microsoft.com/office/drawing/2014/main" id="{8C985CE6-1794-4BAA-AE4D-0B196C1CBC50}"/>
              </a:ext>
            </a:extLst>
          </p:cNvPr>
          <p:cNvSpPr txBox="1"/>
          <p:nvPr/>
        </p:nvSpPr>
        <p:spPr>
          <a:xfrm>
            <a:off x="5805653" y="5853897"/>
            <a:ext cx="390144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Ref, BBC news online</a:t>
            </a:r>
            <a:endParaRPr lang="en-GB" sz="1800" b="0" i="0" u="none" strike="noStrike" kern="1200" cap="none" spc="0" baseline="0">
              <a:solidFill>
                <a:srgbClr val="000000"/>
              </a:solidFill>
              <a:uFillTx/>
              <a:latin typeface="Calibri"/>
            </a:endParaRPr>
          </a:p>
        </p:txBody>
      </p:sp>
      <p:pic>
        <p:nvPicPr>
          <p:cNvPr id="7" name="Picture 6" descr="See the source image">
            <a:extLst>
              <a:ext uri="{FF2B5EF4-FFF2-40B4-BE49-F238E27FC236}">
                <a16:creationId xmlns:a16="http://schemas.microsoft.com/office/drawing/2014/main" id="{9D1B3FF1-40F6-48BA-A38D-8998A2446578}"/>
              </a:ext>
            </a:extLst>
          </p:cNvPr>
          <p:cNvPicPr>
            <a:picLocks noChangeAspect="1"/>
          </p:cNvPicPr>
          <p:nvPr/>
        </p:nvPicPr>
        <p:blipFill>
          <a:blip r:embed="rId4"/>
          <a:srcRect/>
          <a:stretch>
            <a:fillRect/>
          </a:stretch>
        </p:blipFill>
        <p:spPr>
          <a:xfrm>
            <a:off x="10347268" y="107003"/>
            <a:ext cx="1771878" cy="619634"/>
          </a:xfrm>
          <a:prstGeom prst="rect">
            <a:avLst/>
          </a:prstGeom>
          <a:noFill/>
          <a:ln cap="flat">
            <a:noFill/>
          </a:ln>
        </p:spPr>
      </p:pic>
      <p:sp>
        <p:nvSpPr>
          <p:cNvPr id="8" name="TextBox 7">
            <a:extLst>
              <a:ext uri="{FF2B5EF4-FFF2-40B4-BE49-F238E27FC236}">
                <a16:creationId xmlns:a16="http://schemas.microsoft.com/office/drawing/2014/main" id="{0501A30A-66BE-4DA6-88A4-028275E9F4BB}"/>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C438-E63F-47AD-955A-EEF001B3BBA3}"/>
              </a:ext>
            </a:extLst>
          </p:cNvPr>
          <p:cNvSpPr txBox="1">
            <a:spLocks noGrp="1"/>
          </p:cNvSpPr>
          <p:nvPr>
            <p:ph type="ctrTitle"/>
          </p:nvPr>
        </p:nvSpPr>
        <p:spPr>
          <a:xfrm>
            <a:off x="-566973" y="495303"/>
            <a:ext cx="10072920" cy="754380"/>
          </a:xfrm>
        </p:spPr>
        <p:txBody>
          <a:bodyPr>
            <a:normAutofit/>
          </a:bodyPr>
          <a:lstStyle/>
          <a:p>
            <a:pPr lvl="0"/>
            <a:r>
              <a:rPr lang="en-US" sz="4300" u="sng">
                <a:latin typeface="Arial" pitchFamily="34"/>
                <a:cs typeface="Arial" pitchFamily="34"/>
              </a:rPr>
              <a:t>Transmission</a:t>
            </a:r>
            <a:endParaRPr lang="en-GB" sz="4300" u="sng">
              <a:latin typeface="Arial" pitchFamily="34"/>
              <a:cs typeface="Arial" pitchFamily="34"/>
            </a:endParaRPr>
          </a:p>
        </p:txBody>
      </p:sp>
      <p:sp>
        <p:nvSpPr>
          <p:cNvPr id="3" name="Subtitle 2">
            <a:extLst>
              <a:ext uri="{FF2B5EF4-FFF2-40B4-BE49-F238E27FC236}">
                <a16:creationId xmlns:a16="http://schemas.microsoft.com/office/drawing/2014/main" id="{AE4A7174-94EB-48A6-A089-F40499263884}"/>
              </a:ext>
            </a:extLst>
          </p:cNvPr>
          <p:cNvSpPr txBox="1">
            <a:spLocks noGrp="1"/>
          </p:cNvSpPr>
          <p:nvPr>
            <p:ph type="subTitle" idx="1"/>
          </p:nvPr>
        </p:nvSpPr>
        <p:spPr>
          <a:xfrm>
            <a:off x="623693" y="1249683"/>
            <a:ext cx="8882253" cy="4608191"/>
          </a:xfrm>
        </p:spPr>
        <p:txBody>
          <a:bodyPr/>
          <a:lstStyle/>
          <a:p>
            <a:pPr lvl="0"/>
            <a:r>
              <a:rPr lang="en-US" sz="2800">
                <a:latin typeface="Arial" pitchFamily="34"/>
                <a:cs typeface="Arial" pitchFamily="34"/>
              </a:rPr>
              <a:t>Measles is a raspatory virus and it transmits to the community in the form of water droplets that can survive in the air for up to two hours from coughs, sneezes and sometimes from the eyes (more common with co sleepers). </a:t>
            </a:r>
            <a:r>
              <a:rPr lang="en-US" sz="1400" i="1">
                <a:latin typeface="Arial" pitchFamily="34"/>
                <a:cs typeface="Arial" pitchFamily="34"/>
              </a:rPr>
              <a:t>(</a:t>
            </a:r>
            <a:r>
              <a:rPr lang="en-GB" sz="1600" i="1">
                <a:solidFill>
                  <a:srgbClr val="000000"/>
                </a:solidFill>
                <a:latin typeface="Arial" pitchFamily="34"/>
                <a:cs typeface="Arial" pitchFamily="34"/>
              </a:rPr>
              <a:t>Chertow and Kindrachuk 2020</a:t>
            </a:r>
            <a:r>
              <a:rPr lang="en-GB" sz="1600">
                <a:solidFill>
                  <a:srgbClr val="000000"/>
                </a:solidFill>
                <a:latin typeface="Arial" pitchFamily="34"/>
                <a:cs typeface="Arial" pitchFamily="34"/>
              </a:rPr>
              <a:t>).</a:t>
            </a:r>
            <a:endParaRPr lang="en-US" sz="2800">
              <a:latin typeface="Arial" pitchFamily="34"/>
              <a:cs typeface="Arial" pitchFamily="34"/>
            </a:endParaRPr>
          </a:p>
          <a:p>
            <a:pPr lvl="0"/>
            <a:r>
              <a:rPr lang="en-US" sz="2800">
                <a:latin typeface="Arial" pitchFamily="34"/>
                <a:cs typeface="Arial" pitchFamily="34"/>
              </a:rPr>
              <a:t> According to Richman, Whitley and Hayden (2017), Measles is one of the most highly contagious raspatory infections. The virus attacks the Throat, Lungs, Lymph nodes and penetrates the Lungs mechanical like defense system. </a:t>
            </a:r>
          </a:p>
          <a:p>
            <a:pPr lvl="0"/>
            <a:endParaRPr lang="en-US">
              <a:latin typeface="Arial" pitchFamily="34"/>
              <a:cs typeface="Arial" pitchFamily="34"/>
            </a:endParaRPr>
          </a:p>
          <a:p>
            <a:pPr lvl="0"/>
            <a:endParaRPr lang="en-US">
              <a:latin typeface="Arial" pitchFamily="34"/>
              <a:cs typeface="Arial" pitchFamily="34"/>
            </a:endParaRPr>
          </a:p>
        </p:txBody>
      </p:sp>
      <p:pic>
        <p:nvPicPr>
          <p:cNvPr id="4" name="Picture 3" descr="See the source image">
            <a:extLst>
              <a:ext uri="{FF2B5EF4-FFF2-40B4-BE49-F238E27FC236}">
                <a16:creationId xmlns:a16="http://schemas.microsoft.com/office/drawing/2014/main" id="{034D87F1-50FC-4BE2-8603-70BC77011921}"/>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57EB83B4-D723-4FEA-9F71-AC499A2652A0}"/>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76C16-FDD3-4FAB-88AD-BDCA83352D8B}"/>
              </a:ext>
            </a:extLst>
          </p:cNvPr>
          <p:cNvSpPr txBox="1">
            <a:spLocks noGrp="1"/>
          </p:cNvSpPr>
          <p:nvPr>
            <p:ph type="ctrTitle"/>
          </p:nvPr>
        </p:nvSpPr>
        <p:spPr>
          <a:xfrm>
            <a:off x="517175" y="338328"/>
            <a:ext cx="5380750" cy="776609"/>
          </a:xfrm>
        </p:spPr>
        <p:txBody>
          <a:bodyPr>
            <a:normAutofit/>
          </a:bodyPr>
          <a:lstStyle/>
          <a:p>
            <a:pPr lvl="0"/>
            <a:r>
              <a:rPr lang="en-US" sz="4300"/>
              <a:t>Complications</a:t>
            </a:r>
            <a:endParaRPr lang="en-GB" sz="4300"/>
          </a:p>
        </p:txBody>
      </p:sp>
      <p:sp>
        <p:nvSpPr>
          <p:cNvPr id="3" name="Subtitle 2">
            <a:extLst>
              <a:ext uri="{FF2B5EF4-FFF2-40B4-BE49-F238E27FC236}">
                <a16:creationId xmlns:a16="http://schemas.microsoft.com/office/drawing/2014/main" id="{D0A61BFF-E100-4536-A130-E7EF5CE53A8B}"/>
              </a:ext>
            </a:extLst>
          </p:cNvPr>
          <p:cNvSpPr txBox="1">
            <a:spLocks noGrp="1"/>
          </p:cNvSpPr>
          <p:nvPr>
            <p:ph type="subTitle" idx="1"/>
          </p:nvPr>
        </p:nvSpPr>
        <p:spPr>
          <a:xfrm>
            <a:off x="5041544" y="1377287"/>
            <a:ext cx="3168112" cy="5302578"/>
          </a:xfrm>
        </p:spPr>
        <p:txBody>
          <a:bodyPr anchorCtr="1"/>
          <a:lstStyle/>
          <a:p>
            <a:pPr lvl="0" algn="ctr">
              <a:lnSpc>
                <a:spcPct val="80000"/>
              </a:lnSpc>
            </a:pPr>
            <a:r>
              <a:rPr lang="en-US" sz="3200">
                <a:solidFill>
                  <a:srgbClr val="0D0D0D"/>
                </a:solidFill>
                <a:latin typeface="Arial" pitchFamily="34"/>
                <a:cs typeface="Arial" pitchFamily="34"/>
              </a:rPr>
              <a:t>Common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Diahhrea</a:t>
            </a:r>
          </a:p>
          <a:p>
            <a:pPr marL="342900" lvl="0" indent="-342900" algn="ctr">
              <a:lnSpc>
                <a:spcPct val="80000"/>
              </a:lnSpc>
              <a:buFont typeface="Arial" pitchFamily="34"/>
              <a:buChar char="•"/>
            </a:pPr>
            <a:r>
              <a:rPr lang="en-US" sz="3200">
                <a:solidFill>
                  <a:srgbClr val="0D0D0D"/>
                </a:solidFill>
                <a:latin typeface="Arial" pitchFamily="34"/>
                <a:cs typeface="Arial" pitchFamily="34"/>
              </a:rPr>
              <a:t>Vomitting</a:t>
            </a:r>
          </a:p>
          <a:p>
            <a:pPr marL="342900" lvl="0" indent="-342900" algn="ctr">
              <a:lnSpc>
                <a:spcPct val="80000"/>
              </a:lnSpc>
              <a:buFont typeface="Arial" pitchFamily="34"/>
              <a:buChar char="•"/>
            </a:pPr>
            <a:r>
              <a:rPr lang="en-US" sz="3200">
                <a:solidFill>
                  <a:srgbClr val="0D0D0D"/>
                </a:solidFill>
                <a:latin typeface="Arial" pitchFamily="34"/>
                <a:cs typeface="Arial" pitchFamily="34"/>
              </a:rPr>
              <a:t>Dehydration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Ear Infection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Throat Infection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Pneumonia</a:t>
            </a:r>
          </a:p>
          <a:p>
            <a:pPr marL="342900" lvl="0" indent="-342900" algn="ctr">
              <a:lnSpc>
                <a:spcPct val="80000"/>
              </a:lnSpc>
              <a:buFont typeface="Arial" pitchFamily="34"/>
              <a:buChar char="•"/>
            </a:pPr>
            <a:r>
              <a:rPr lang="en-US" sz="3200">
                <a:solidFill>
                  <a:srgbClr val="0D0D0D"/>
                </a:solidFill>
                <a:latin typeface="Arial" pitchFamily="34"/>
                <a:cs typeface="Arial" pitchFamily="34"/>
              </a:rPr>
              <a:t>Fits</a:t>
            </a:r>
          </a:p>
          <a:p>
            <a:pPr lvl="0" algn="ctr">
              <a:lnSpc>
                <a:spcPct val="80000"/>
              </a:lnSpc>
            </a:pPr>
            <a:endParaRPr lang="en-GB" sz="700">
              <a:latin typeface="Arial" pitchFamily="34"/>
              <a:cs typeface="Arial" pitchFamily="34"/>
            </a:endParaRPr>
          </a:p>
          <a:p>
            <a:pPr lvl="0" algn="ctr">
              <a:lnSpc>
                <a:spcPct val="80000"/>
              </a:lnSpc>
            </a:pPr>
            <a:r>
              <a:rPr lang="en-GB" sz="1100">
                <a:latin typeface="Arial" pitchFamily="34"/>
                <a:cs typeface="Arial" pitchFamily="34"/>
              </a:rPr>
              <a:t>NHS (14/08/18</a:t>
            </a:r>
            <a:r>
              <a:rPr lang="en-GB" sz="700">
                <a:latin typeface="Arial" pitchFamily="34"/>
                <a:cs typeface="Arial" pitchFamily="34"/>
              </a:rPr>
              <a:t>)</a:t>
            </a:r>
          </a:p>
        </p:txBody>
      </p:sp>
      <p:sp>
        <p:nvSpPr>
          <p:cNvPr id="4" name="TextBox 3">
            <a:extLst>
              <a:ext uri="{FF2B5EF4-FFF2-40B4-BE49-F238E27FC236}">
                <a16:creationId xmlns:a16="http://schemas.microsoft.com/office/drawing/2014/main" id="{2A031F53-60DE-4F3A-948F-E0F11BB0A6F4}"/>
              </a:ext>
            </a:extLst>
          </p:cNvPr>
          <p:cNvSpPr txBox="1"/>
          <p:nvPr/>
        </p:nvSpPr>
        <p:spPr>
          <a:xfrm>
            <a:off x="231425" y="1377287"/>
            <a:ext cx="2428874" cy="4031873"/>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Uncommon</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Liver Infection</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Squint in Eye</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Brain Infection</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Death </a:t>
            </a:r>
            <a:endParaRPr lang="en-GB" sz="3200" b="0" i="0" u="none" strike="noStrike" kern="1200" cap="none" spc="0" baseline="0">
              <a:solidFill>
                <a:srgbClr val="000000"/>
              </a:solidFill>
              <a:uFillTx/>
              <a:latin typeface="Arial" pitchFamily="34"/>
              <a:cs typeface="Arial" pitchFamily="34"/>
            </a:endParaRPr>
          </a:p>
        </p:txBody>
      </p:sp>
      <p:sp>
        <p:nvSpPr>
          <p:cNvPr id="5" name="TextBox 4">
            <a:extLst>
              <a:ext uri="{FF2B5EF4-FFF2-40B4-BE49-F238E27FC236}">
                <a16:creationId xmlns:a16="http://schemas.microsoft.com/office/drawing/2014/main" id="{66D6B068-5E6E-41B6-B720-217C4AF0C875}"/>
              </a:ext>
            </a:extLst>
          </p:cNvPr>
          <p:cNvSpPr txBox="1"/>
          <p:nvPr/>
        </p:nvSpPr>
        <p:spPr>
          <a:xfrm>
            <a:off x="2531708" y="1336340"/>
            <a:ext cx="2973738" cy="452431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Rare</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Eye Disorder</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Heart problems</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Nervous system problems</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Fatal brain complications</a:t>
            </a:r>
            <a:endParaRPr lang="en-GB" sz="3200" b="0" i="0" u="none" strike="noStrike" kern="1200" cap="none" spc="0" baseline="0">
              <a:solidFill>
                <a:srgbClr val="000000"/>
              </a:solidFill>
              <a:uFillTx/>
              <a:latin typeface="Arial" pitchFamily="34"/>
              <a:cs typeface="Arial" pitchFamily="34"/>
            </a:endParaRPr>
          </a:p>
        </p:txBody>
      </p:sp>
      <p:sp>
        <p:nvSpPr>
          <p:cNvPr id="6" name="TextBox 5">
            <a:extLst>
              <a:ext uri="{FF2B5EF4-FFF2-40B4-BE49-F238E27FC236}">
                <a16:creationId xmlns:a16="http://schemas.microsoft.com/office/drawing/2014/main" id="{577D6830-6E4B-41F1-AD50-ACBA3A211846}"/>
              </a:ext>
            </a:extLst>
          </p:cNvPr>
          <p:cNvSpPr txBox="1"/>
          <p:nvPr/>
        </p:nvSpPr>
        <p:spPr>
          <a:xfrm>
            <a:off x="7805739" y="1373620"/>
            <a:ext cx="2676521" cy="224677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Pregnancy</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Miscarriage</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Still Birth</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Premature Birth </a:t>
            </a:r>
            <a:endParaRPr lang="en-GB" sz="2800" b="0" i="0" u="none" strike="noStrike" kern="1200" cap="none" spc="0" baseline="0">
              <a:solidFill>
                <a:srgbClr val="000000"/>
              </a:solidFill>
              <a:uFillTx/>
              <a:latin typeface="Arial" pitchFamily="34"/>
              <a:cs typeface="Arial" pitchFamily="34"/>
            </a:endParaRPr>
          </a:p>
        </p:txBody>
      </p:sp>
      <p:pic>
        <p:nvPicPr>
          <p:cNvPr id="7" name="Picture 6" descr="See the source image">
            <a:extLst>
              <a:ext uri="{FF2B5EF4-FFF2-40B4-BE49-F238E27FC236}">
                <a16:creationId xmlns:a16="http://schemas.microsoft.com/office/drawing/2014/main" id="{DE1D1CFD-54C7-4549-9E9A-2031ADD4E32C}"/>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8" name="TextBox 7">
            <a:extLst>
              <a:ext uri="{FF2B5EF4-FFF2-40B4-BE49-F238E27FC236}">
                <a16:creationId xmlns:a16="http://schemas.microsoft.com/office/drawing/2014/main" id="{74117C68-20CD-43AC-B090-FBC1350FE919}"/>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DB442-DEFE-4C7F-8BF2-7D5A9181F2E8}"/>
              </a:ext>
            </a:extLst>
          </p:cNvPr>
          <p:cNvSpPr txBox="1">
            <a:spLocks noGrp="1"/>
          </p:cNvSpPr>
          <p:nvPr>
            <p:ph type="ctrTitle"/>
          </p:nvPr>
        </p:nvSpPr>
        <p:spPr>
          <a:xfrm>
            <a:off x="4041081" y="-288877"/>
            <a:ext cx="4950177" cy="1455093"/>
          </a:xfrm>
        </p:spPr>
        <p:txBody>
          <a:bodyPr/>
          <a:lstStyle/>
          <a:p>
            <a:pPr lvl="0"/>
            <a:r>
              <a:rPr lang="en-US" sz="3600">
                <a:latin typeface="Arial" pitchFamily="34"/>
                <a:cs typeface="Arial" pitchFamily="34"/>
              </a:rPr>
              <a:t>Symptoms</a:t>
            </a:r>
          </a:p>
        </p:txBody>
      </p:sp>
      <p:sp>
        <p:nvSpPr>
          <p:cNvPr id="3" name="Subtitle 2">
            <a:extLst>
              <a:ext uri="{FF2B5EF4-FFF2-40B4-BE49-F238E27FC236}">
                <a16:creationId xmlns:a16="http://schemas.microsoft.com/office/drawing/2014/main" id="{3B872358-03CD-448B-958B-5975DE6B35E1}"/>
              </a:ext>
            </a:extLst>
          </p:cNvPr>
          <p:cNvSpPr txBox="1">
            <a:spLocks noGrp="1"/>
          </p:cNvSpPr>
          <p:nvPr>
            <p:ph type="subTitle" idx="1"/>
          </p:nvPr>
        </p:nvSpPr>
        <p:spPr>
          <a:xfrm>
            <a:off x="525715" y="1374187"/>
            <a:ext cx="5758964" cy="4696742"/>
          </a:xfrm>
        </p:spPr>
        <p:txBody>
          <a:bodyPr/>
          <a:lstStyle/>
          <a:p>
            <a:pPr lvl="0">
              <a:lnSpc>
                <a:spcPct val="80000"/>
              </a:lnSpc>
            </a:pPr>
            <a:r>
              <a:rPr lang="en-US" sz="2000">
                <a:latin typeface="Arial" pitchFamily="34"/>
                <a:cs typeface="Arial" pitchFamily="34"/>
              </a:rPr>
              <a:t>The symptoms of measles generally appear between 10-14 days after exposure, the normal characteristics in chronological order are:</a:t>
            </a:r>
          </a:p>
          <a:p>
            <a:pPr marL="342900" lvl="0" indent="-342900">
              <a:lnSpc>
                <a:spcPct val="80000"/>
              </a:lnSpc>
              <a:buFont typeface="Arial" pitchFamily="34"/>
              <a:buChar char="•"/>
            </a:pPr>
            <a:r>
              <a:rPr lang="en-US" sz="2000">
                <a:latin typeface="Arial" pitchFamily="34"/>
                <a:cs typeface="Arial" pitchFamily="34"/>
              </a:rPr>
              <a:t>Fever</a:t>
            </a:r>
          </a:p>
          <a:p>
            <a:pPr marL="342900" lvl="0" indent="-342900">
              <a:lnSpc>
                <a:spcPct val="80000"/>
              </a:lnSpc>
              <a:buFont typeface="Arial" pitchFamily="34"/>
              <a:buChar char="•"/>
            </a:pPr>
            <a:r>
              <a:rPr lang="en-US" sz="2000">
                <a:latin typeface="Arial" pitchFamily="34"/>
                <a:cs typeface="Arial" pitchFamily="34"/>
              </a:rPr>
              <a:t>Dry cough</a:t>
            </a:r>
          </a:p>
          <a:p>
            <a:pPr marL="342900" lvl="0" indent="-342900">
              <a:lnSpc>
                <a:spcPct val="80000"/>
              </a:lnSpc>
              <a:buFont typeface="Arial" pitchFamily="34"/>
              <a:buChar char="•"/>
            </a:pPr>
            <a:r>
              <a:rPr lang="en-US" sz="2000">
                <a:latin typeface="Arial" pitchFamily="34"/>
                <a:cs typeface="Arial" pitchFamily="34"/>
              </a:rPr>
              <a:t>Runny nose</a:t>
            </a:r>
          </a:p>
          <a:p>
            <a:pPr marL="342900" lvl="0" indent="-342900">
              <a:lnSpc>
                <a:spcPct val="80000"/>
              </a:lnSpc>
              <a:buFont typeface="Arial" pitchFamily="34"/>
              <a:buChar char="•"/>
            </a:pPr>
            <a:r>
              <a:rPr lang="en-US" sz="2000">
                <a:latin typeface="Arial" pitchFamily="34"/>
                <a:cs typeface="Arial" pitchFamily="34"/>
              </a:rPr>
              <a:t>Irritated eyes (conjunctivitis)</a:t>
            </a:r>
          </a:p>
          <a:p>
            <a:pPr marL="342900" lvl="0" indent="-342900">
              <a:lnSpc>
                <a:spcPct val="80000"/>
              </a:lnSpc>
              <a:buFont typeface="Arial" pitchFamily="34"/>
              <a:buChar char="•"/>
            </a:pPr>
            <a:r>
              <a:rPr lang="en-US" sz="2000">
                <a:latin typeface="Arial" pitchFamily="34"/>
                <a:cs typeface="Arial" pitchFamily="34"/>
              </a:rPr>
              <a:t>Oral sores</a:t>
            </a:r>
          </a:p>
          <a:p>
            <a:pPr marL="342900" lvl="0" indent="-342900">
              <a:lnSpc>
                <a:spcPct val="80000"/>
              </a:lnSpc>
              <a:buFont typeface="Arial" pitchFamily="34"/>
              <a:buChar char="•"/>
            </a:pPr>
            <a:r>
              <a:rPr lang="en-US" sz="2000">
                <a:latin typeface="Arial" pitchFamily="34"/>
                <a:cs typeface="Arial" pitchFamily="34"/>
              </a:rPr>
              <a:t>Rash</a:t>
            </a:r>
          </a:p>
          <a:p>
            <a:pPr lvl="0">
              <a:lnSpc>
                <a:spcPct val="80000"/>
              </a:lnSpc>
            </a:pPr>
            <a:r>
              <a:rPr lang="en-US" sz="2000">
                <a:latin typeface="Arial" pitchFamily="34"/>
                <a:cs typeface="Arial" pitchFamily="34"/>
              </a:rPr>
              <a:t>Sometimes other complications such as Diorrhea and Pnemonia can develop. (Public Health Wales, 2021)</a:t>
            </a:r>
          </a:p>
          <a:p>
            <a:pPr lvl="0">
              <a:lnSpc>
                <a:spcPct val="80000"/>
              </a:lnSpc>
            </a:pPr>
            <a:endParaRPr lang="en-US" sz="1100">
              <a:latin typeface="Arial" pitchFamily="34"/>
              <a:cs typeface="Arial" pitchFamily="34"/>
            </a:endParaRPr>
          </a:p>
        </p:txBody>
      </p:sp>
      <p:pic>
        <p:nvPicPr>
          <p:cNvPr id="4" name="Picture 4" descr="See the source image">
            <a:extLst>
              <a:ext uri="{FF2B5EF4-FFF2-40B4-BE49-F238E27FC236}">
                <a16:creationId xmlns:a16="http://schemas.microsoft.com/office/drawing/2014/main" id="{0C178F2D-53CE-4791-86A0-211D144389C1}"/>
              </a:ext>
            </a:extLst>
          </p:cNvPr>
          <p:cNvPicPr>
            <a:picLocks noChangeAspect="1"/>
          </p:cNvPicPr>
          <p:nvPr/>
        </p:nvPicPr>
        <p:blipFill>
          <a:blip r:embed="rId2"/>
          <a:srcRect l="28964" r="15483"/>
          <a:stretch>
            <a:fillRect/>
          </a:stretch>
        </p:blipFill>
        <p:spPr>
          <a:xfrm>
            <a:off x="6814492" y="1386285"/>
            <a:ext cx="4794793" cy="4854915"/>
          </a:xfrm>
          <a:prstGeom prst="rect">
            <a:avLst/>
          </a:prstGeom>
          <a:noFill/>
          <a:ln cap="flat">
            <a:noFill/>
          </a:ln>
        </p:spPr>
      </p:pic>
      <p:sp>
        <p:nvSpPr>
          <p:cNvPr id="5" name="TextBox 3">
            <a:extLst>
              <a:ext uri="{FF2B5EF4-FFF2-40B4-BE49-F238E27FC236}">
                <a16:creationId xmlns:a16="http://schemas.microsoft.com/office/drawing/2014/main" id="{50D76F59-5A0B-4A3F-BE10-FC9A3BE62CF6}"/>
              </a:ext>
            </a:extLst>
          </p:cNvPr>
          <p:cNvSpPr txBox="1"/>
          <p:nvPr/>
        </p:nvSpPr>
        <p:spPr>
          <a:xfrm>
            <a:off x="7071356" y="6310640"/>
            <a:ext cx="300736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Ref: Google images</a:t>
            </a:r>
            <a:endParaRPr lang="en-GB" sz="1800" b="0" i="0" u="none" strike="noStrike" kern="1200" cap="none" spc="0" baseline="0">
              <a:solidFill>
                <a:srgbClr val="000000"/>
              </a:solidFill>
              <a:uFillTx/>
              <a:latin typeface="Arial" pitchFamily="34"/>
              <a:cs typeface="Arial" pitchFamily="34"/>
            </a:endParaRPr>
          </a:p>
        </p:txBody>
      </p:sp>
      <p:pic>
        <p:nvPicPr>
          <p:cNvPr id="6" name="Picture 5" descr="See the source image">
            <a:extLst>
              <a:ext uri="{FF2B5EF4-FFF2-40B4-BE49-F238E27FC236}">
                <a16:creationId xmlns:a16="http://schemas.microsoft.com/office/drawing/2014/main" id="{533072AF-3E9B-4F4F-8C4F-B9CF15A47331}"/>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7" name="TextBox 6">
            <a:extLst>
              <a:ext uri="{FF2B5EF4-FFF2-40B4-BE49-F238E27FC236}">
                <a16:creationId xmlns:a16="http://schemas.microsoft.com/office/drawing/2014/main" id="{62C7851E-CC3F-4AF4-9FDC-490B2D6359B4}"/>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E77B8F1B-798E-401C-A725-07783E15412F}"/>
              </a:ext>
            </a:extLst>
          </p:cNvPr>
          <p:cNvSpPr txBox="1">
            <a:spLocks noGrp="1"/>
          </p:cNvSpPr>
          <p:nvPr>
            <p:ph type="subTitle" idx="1"/>
          </p:nvPr>
        </p:nvSpPr>
        <p:spPr>
          <a:xfrm>
            <a:off x="714375" y="571500"/>
            <a:ext cx="9144000" cy="4762496"/>
          </a:xfrm>
        </p:spPr>
        <p:txBody>
          <a:bodyPr/>
          <a:lstStyle/>
          <a:p>
            <a:pPr lvl="0">
              <a:lnSpc>
                <a:spcPct val="90000"/>
              </a:lnSpc>
            </a:pPr>
            <a:endParaRPr lang="en-US" sz="2200">
              <a:latin typeface="Arial" pitchFamily="34"/>
              <a:cs typeface="Arial" pitchFamily="34"/>
            </a:endParaRPr>
          </a:p>
          <a:p>
            <a:pPr lvl="0" algn="l">
              <a:lnSpc>
                <a:spcPct val="90000"/>
              </a:lnSpc>
            </a:pPr>
            <a:r>
              <a:rPr lang="en-US" sz="2200">
                <a:latin typeface="Arial" pitchFamily="34"/>
                <a:cs typeface="Arial" pitchFamily="34"/>
              </a:rPr>
              <a:t>It is believed that one person infected can infect up to 18 other people, making it one of the most contagious respiratory virus. An infected individuals’ symptoms may not appear for up to 2-3 days, during which the virus can be exposed unknowingly into a community. (Chertow &amp; Kindrachuk 2020)</a:t>
            </a:r>
            <a:endParaRPr lang="en-GB" sz="2200">
              <a:latin typeface="Arial" pitchFamily="34"/>
              <a:cs typeface="Arial" pitchFamily="34"/>
            </a:endParaRPr>
          </a:p>
          <a:p>
            <a:pPr lvl="0" algn="l">
              <a:lnSpc>
                <a:spcPct val="90000"/>
              </a:lnSpc>
            </a:pPr>
            <a:endParaRPr lang="en-GB" sz="2200">
              <a:latin typeface="Arial" pitchFamily="34"/>
              <a:cs typeface="Arial" pitchFamily="34"/>
            </a:endParaRPr>
          </a:p>
          <a:p>
            <a:pPr lvl="0" algn="l">
              <a:lnSpc>
                <a:spcPct val="90000"/>
              </a:lnSpc>
            </a:pPr>
            <a:r>
              <a:rPr lang="en-US" sz="2200">
                <a:latin typeface="Arial" pitchFamily="34"/>
                <a:cs typeface="Arial" pitchFamily="34"/>
              </a:rPr>
              <a:t>The following factors of confirmed cases will then be investigated, history of host, have they left the UK, or of an ethnic background with an under vaccinated population, their history, whether they have previously been vaccinated with jab or had Measles, epidemiological link, trace if they have been in contact with any other suspected or positive cases, and also who have they been in contact with and where they have been. (NHS online November 2019)</a:t>
            </a:r>
            <a:endParaRPr lang="en-GB" sz="2200">
              <a:latin typeface="Arial" pitchFamily="34"/>
              <a:cs typeface="Arial" pitchFamily="34"/>
            </a:endParaRPr>
          </a:p>
          <a:p>
            <a:pPr lvl="0" algn="l">
              <a:lnSpc>
                <a:spcPct val="90000"/>
              </a:lnSpc>
            </a:pPr>
            <a:endParaRPr lang="en-US" sz="2200">
              <a:latin typeface="Arial" pitchFamily="34"/>
              <a:cs typeface="Arial" pitchFamily="34"/>
            </a:endParaRPr>
          </a:p>
        </p:txBody>
      </p:sp>
      <p:sp>
        <p:nvSpPr>
          <p:cNvPr id="3" name="TextBox 2">
            <a:extLst>
              <a:ext uri="{FF2B5EF4-FFF2-40B4-BE49-F238E27FC236}">
                <a16:creationId xmlns:a16="http://schemas.microsoft.com/office/drawing/2014/main" id="{8683C68C-A60C-4263-92D9-BB64C07DCCC7}"/>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3E245B65-82CF-40AD-B4DB-91DEA0947D26}"/>
              </a:ext>
            </a:extLst>
          </p:cNvPr>
          <p:cNvPicPr>
            <a:picLocks noChangeAspect="1"/>
          </p:cNvPicPr>
          <p:nvPr/>
        </p:nvPicPr>
        <p:blipFill>
          <a:blip r:embed="rId2"/>
          <a:srcRect r="27548"/>
          <a:stretch>
            <a:fillRect/>
          </a:stretch>
        </p:blipFill>
        <p:spPr>
          <a:xfrm>
            <a:off x="18" y="9"/>
            <a:ext cx="6901086" cy="6857990"/>
          </a:xfrm>
          <a:prstGeom prst="rect">
            <a:avLst/>
          </a:prstGeom>
          <a:noFill/>
          <a:ln cap="flat">
            <a:noFill/>
          </a:ln>
        </p:spPr>
      </p:pic>
      <p:sp>
        <p:nvSpPr>
          <p:cNvPr id="3" name="Title 1">
            <a:extLst>
              <a:ext uri="{FF2B5EF4-FFF2-40B4-BE49-F238E27FC236}">
                <a16:creationId xmlns:a16="http://schemas.microsoft.com/office/drawing/2014/main" id="{D1E420BE-B620-4335-9977-821EDEE26D9D}"/>
              </a:ext>
            </a:extLst>
          </p:cNvPr>
          <p:cNvSpPr txBox="1">
            <a:spLocks noGrp="1"/>
          </p:cNvSpPr>
          <p:nvPr>
            <p:ph type="ctrTitle"/>
          </p:nvPr>
        </p:nvSpPr>
        <p:spPr>
          <a:xfrm>
            <a:off x="4095753" y="2231584"/>
            <a:ext cx="4620636" cy="3765663"/>
          </a:xfrm>
        </p:spPr>
        <p:txBody>
          <a:bodyPr/>
          <a:lstStyle/>
          <a:p>
            <a:pPr lvl="0"/>
            <a:r>
              <a:rPr lang="en-GB" sz="6100">
                <a:latin typeface="Arial" pitchFamily="34"/>
                <a:cs typeface="Arial" pitchFamily="34"/>
              </a:rPr>
              <a:t>Vaccinations</a:t>
            </a:r>
            <a:br>
              <a:rPr lang="en-GB" sz="6100">
                <a:latin typeface="Arial" pitchFamily="34"/>
                <a:cs typeface="Arial" pitchFamily="34"/>
              </a:rPr>
            </a:br>
            <a:r>
              <a:rPr lang="en-GB" sz="1200">
                <a:latin typeface="Arial" pitchFamily="34"/>
                <a:cs typeface="Arial" pitchFamily="34"/>
              </a:rPr>
              <a:t>Chloe Rees</a:t>
            </a:r>
            <a:endParaRPr lang="en-GB" sz="6100">
              <a:latin typeface="Arial" pitchFamily="34"/>
              <a:cs typeface="Arial" pitchFamily="34"/>
            </a:endParaRPr>
          </a:p>
        </p:txBody>
      </p:sp>
      <p:pic>
        <p:nvPicPr>
          <p:cNvPr id="4" name="Picture 9" descr="See the source image">
            <a:extLst>
              <a:ext uri="{FF2B5EF4-FFF2-40B4-BE49-F238E27FC236}">
                <a16:creationId xmlns:a16="http://schemas.microsoft.com/office/drawing/2014/main" id="{3CE9D99B-A233-4513-AA2D-E1C9026D557D}"/>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71C0EDD5-426D-4964-83A3-F466CAE339DA}"/>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C3A5B-086F-42AA-8E20-633B9006F85F}"/>
              </a:ext>
            </a:extLst>
          </p:cNvPr>
          <p:cNvSpPr txBox="1">
            <a:spLocks noGrp="1"/>
          </p:cNvSpPr>
          <p:nvPr>
            <p:ph type="ctrTitle"/>
          </p:nvPr>
        </p:nvSpPr>
        <p:spPr>
          <a:xfrm>
            <a:off x="643472" y="643463"/>
            <a:ext cx="3686312" cy="5528736"/>
          </a:xfrm>
        </p:spPr>
        <p:txBody>
          <a:bodyPr anchor="ctr"/>
          <a:lstStyle/>
          <a:p>
            <a:pPr lvl="0">
              <a:lnSpc>
                <a:spcPct val="90000"/>
              </a:lnSpc>
            </a:pPr>
            <a:r>
              <a:rPr lang="en-US" sz="4800">
                <a:solidFill>
                  <a:srgbClr val="FFFFFF"/>
                </a:solidFill>
              </a:rPr>
              <a:t>Vaccine AND Prevention</a:t>
            </a:r>
          </a:p>
        </p:txBody>
      </p:sp>
      <p:sp>
        <p:nvSpPr>
          <p:cNvPr id="3" name="Subtitle 2">
            <a:extLst>
              <a:ext uri="{FF2B5EF4-FFF2-40B4-BE49-F238E27FC236}">
                <a16:creationId xmlns:a16="http://schemas.microsoft.com/office/drawing/2014/main" id="{78FFF4FC-8AFC-46FF-9652-ACCE3318A0F0}"/>
              </a:ext>
            </a:extLst>
          </p:cNvPr>
          <p:cNvSpPr txBox="1">
            <a:spLocks noGrp="1"/>
          </p:cNvSpPr>
          <p:nvPr>
            <p:ph type="subTitle" idx="1"/>
          </p:nvPr>
        </p:nvSpPr>
        <p:spPr>
          <a:xfrm>
            <a:off x="3386901" y="514039"/>
            <a:ext cx="6074468" cy="5572435"/>
          </a:xfrm>
        </p:spPr>
        <p:txBody>
          <a:bodyPr anchor="ctr"/>
          <a:lstStyle/>
          <a:p>
            <a:pPr marL="342900" lvl="0" indent="-182880">
              <a:lnSpc>
                <a:spcPct val="70000"/>
              </a:lnSpc>
              <a:buFont typeface="Wingdings" pitchFamily="2"/>
              <a:buChar char="§"/>
            </a:pPr>
            <a:r>
              <a:rPr lang="en-US" sz="3000">
                <a:latin typeface="Arial" pitchFamily="34"/>
                <a:cs typeface="Arial" pitchFamily="34"/>
              </a:rPr>
              <a:t>Measles can be Prevented by a highly effective and safe vaccine.</a:t>
            </a:r>
          </a:p>
          <a:p>
            <a:pPr marL="342900" lvl="0" indent="-182880">
              <a:lnSpc>
                <a:spcPct val="70000"/>
              </a:lnSpc>
              <a:buFont typeface="Wingdings" pitchFamily="2"/>
              <a:buChar char="§"/>
            </a:pPr>
            <a:r>
              <a:rPr lang="en-US" sz="3000">
                <a:latin typeface="Arial" pitchFamily="34"/>
                <a:cs typeface="Arial" pitchFamily="34"/>
              </a:rPr>
              <a:t>The vaccination used against preventing measles is the (MMR) vaccine.</a:t>
            </a:r>
          </a:p>
          <a:p>
            <a:pPr marL="342900" lvl="0" indent="-182880">
              <a:lnSpc>
                <a:spcPct val="70000"/>
              </a:lnSpc>
              <a:buFont typeface="Wingdings" pitchFamily="2"/>
              <a:buChar char="§"/>
            </a:pPr>
            <a:r>
              <a:rPr lang="en-US" sz="3000">
                <a:latin typeface="Arial" pitchFamily="34"/>
                <a:cs typeface="Arial" pitchFamily="34"/>
              </a:rPr>
              <a:t>MMR stands for measles-mumps-rubella</a:t>
            </a:r>
            <a:r>
              <a:rPr lang="en-US">
                <a:latin typeface="Arial" pitchFamily="34"/>
                <a:cs typeface="Arial" pitchFamily="34"/>
              </a:rPr>
              <a:t>.</a:t>
            </a:r>
          </a:p>
          <a:p>
            <a:pPr marL="160020" lvl="0">
              <a:lnSpc>
                <a:spcPct val="70000"/>
              </a:lnSpc>
            </a:pPr>
            <a:endParaRPr lang="en-US">
              <a:latin typeface="Arial" pitchFamily="34"/>
              <a:cs typeface="Arial" pitchFamily="34"/>
            </a:endParaRPr>
          </a:p>
          <a:p>
            <a:pPr lvl="0" indent="-182880">
              <a:lnSpc>
                <a:spcPct val="70000"/>
              </a:lnSpc>
              <a:buFont typeface="Wingdings" pitchFamily="2"/>
              <a:buChar char="§"/>
            </a:pPr>
            <a:endParaRPr lang="en-US">
              <a:latin typeface="Arial" pitchFamily="34"/>
              <a:cs typeface="Arial" pitchFamily="34"/>
            </a:endParaRPr>
          </a:p>
          <a:p>
            <a:pPr lvl="0">
              <a:lnSpc>
                <a:spcPct val="70000"/>
              </a:lnSpc>
            </a:pPr>
            <a:r>
              <a:rPr lang="en-US">
                <a:latin typeface="Arial" pitchFamily="34"/>
                <a:cs typeface="Arial" pitchFamily="34"/>
              </a:rPr>
              <a:t> (Wales NHS 2021).</a:t>
            </a:r>
          </a:p>
        </p:txBody>
      </p:sp>
      <p:pic>
        <p:nvPicPr>
          <p:cNvPr id="4" name="Picture 10" descr="See the source image">
            <a:extLst>
              <a:ext uri="{FF2B5EF4-FFF2-40B4-BE49-F238E27FC236}">
                <a16:creationId xmlns:a16="http://schemas.microsoft.com/office/drawing/2014/main" id="{482F39B1-44C4-4B5F-9B7F-EF44B473EA70}"/>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93AFE12D-20ED-4265-B58F-F19984EFBE36}"/>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
        <p:nvSpPr>
          <p:cNvPr id="6" name="Rectangle 5">
            <a:extLst>
              <a:ext uri="{FF2B5EF4-FFF2-40B4-BE49-F238E27FC236}">
                <a16:creationId xmlns:a16="http://schemas.microsoft.com/office/drawing/2014/main" id="{CE9C4D4C-E3DD-40BB-9474-8AA2ED4C18EC}"/>
              </a:ext>
            </a:extLst>
          </p:cNvPr>
          <p:cNvSpPr/>
          <p:nvPr/>
        </p:nvSpPr>
        <p:spPr>
          <a:xfrm>
            <a:off x="1314925" y="224137"/>
            <a:ext cx="6915607"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548235"/>
                </a:solidFill>
                <a:effectLst>
                  <a:outerShdw dist="19048" dir="2700000">
                    <a:srgbClr val="000000"/>
                  </a:outerShdw>
                </a:effectLst>
                <a:uFillTx/>
                <a:latin typeface="Calibri"/>
              </a:rPr>
              <a:t>Vaccine and Prevention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E37B-04DC-4938-BDE4-A30129F66282}"/>
              </a:ext>
            </a:extLst>
          </p:cNvPr>
          <p:cNvSpPr txBox="1">
            <a:spLocks noGrp="1"/>
          </p:cNvSpPr>
          <p:nvPr>
            <p:ph type="title"/>
          </p:nvPr>
        </p:nvSpPr>
        <p:spPr>
          <a:xfrm>
            <a:off x="643472" y="643463"/>
            <a:ext cx="3686312" cy="5528736"/>
          </a:xfrm>
        </p:spPr>
        <p:txBody>
          <a:bodyPr/>
          <a:lstStyle/>
          <a:p>
            <a:pPr lvl="0" algn="r"/>
            <a:r>
              <a:rPr lang="en-US">
                <a:solidFill>
                  <a:srgbClr val="FFFFFF"/>
                </a:solidFill>
              </a:rPr>
              <a:t>Vaccine AND Prevention</a:t>
            </a:r>
            <a:endParaRPr lang="en-GB">
              <a:solidFill>
                <a:srgbClr val="FFFFFF"/>
              </a:solidFill>
            </a:endParaRPr>
          </a:p>
        </p:txBody>
      </p:sp>
      <p:sp>
        <p:nvSpPr>
          <p:cNvPr id="3" name="Content Placeholder 2">
            <a:extLst>
              <a:ext uri="{FF2B5EF4-FFF2-40B4-BE49-F238E27FC236}">
                <a16:creationId xmlns:a16="http://schemas.microsoft.com/office/drawing/2014/main" id="{EC8155E9-3FFD-4397-822A-1DA2533B9DDC}"/>
              </a:ext>
            </a:extLst>
          </p:cNvPr>
          <p:cNvSpPr txBox="1">
            <a:spLocks noGrp="1"/>
          </p:cNvSpPr>
          <p:nvPr>
            <p:ph idx="1"/>
          </p:nvPr>
        </p:nvSpPr>
        <p:spPr>
          <a:xfrm>
            <a:off x="3058768" y="1431493"/>
            <a:ext cx="6074468" cy="5572435"/>
          </a:xfrm>
        </p:spPr>
        <p:txBody>
          <a:bodyPr anchor="ctr"/>
          <a:lstStyle/>
          <a:p>
            <a:pPr lvl="0" indent="-182880">
              <a:lnSpc>
                <a:spcPct val="80000"/>
              </a:lnSpc>
              <a:buFont typeface="Wingdings" pitchFamily="2"/>
              <a:buChar char="§"/>
            </a:pPr>
            <a:r>
              <a:rPr lang="en-US" sz="2800">
                <a:latin typeface="Arial" pitchFamily="34"/>
                <a:cs typeface="Arial" pitchFamily="34"/>
              </a:rPr>
              <a:t>The MMR vaccine was created in America in 1963 but came to UK in 1968.</a:t>
            </a:r>
          </a:p>
          <a:p>
            <a:pPr lvl="0" indent="-182880">
              <a:lnSpc>
                <a:spcPct val="80000"/>
              </a:lnSpc>
              <a:buFont typeface="Wingdings" pitchFamily="2"/>
              <a:buChar char="§"/>
            </a:pPr>
            <a:r>
              <a:rPr lang="en-US" sz="2800">
                <a:latin typeface="Arial" pitchFamily="34"/>
                <a:cs typeface="Arial" pitchFamily="34"/>
              </a:rPr>
              <a:t>The first vaccine is given to children aged 13 months old then a booster vaccination is given to the child at 3 years old.</a:t>
            </a:r>
          </a:p>
          <a:p>
            <a:pPr lvl="0" indent="-182880">
              <a:lnSpc>
                <a:spcPct val="80000"/>
              </a:lnSpc>
              <a:buFont typeface="Wingdings" pitchFamily="2"/>
              <a:buChar char="§"/>
            </a:pPr>
            <a:r>
              <a:rPr lang="en-US" sz="2800">
                <a:latin typeface="Arial" pitchFamily="34"/>
                <a:cs typeface="Arial" pitchFamily="34"/>
              </a:rPr>
              <a:t>It is advised young adults and children that have not yet been vaccinated at a younger age take action and protect themselves by doing so.</a:t>
            </a:r>
          </a:p>
          <a:p>
            <a:pPr lvl="0" indent="-182880">
              <a:lnSpc>
                <a:spcPct val="80000"/>
              </a:lnSpc>
              <a:buFont typeface="Wingdings" pitchFamily="2"/>
              <a:buChar char="§"/>
            </a:pPr>
            <a:endParaRPr lang="en-US">
              <a:latin typeface="Arial" pitchFamily="34"/>
              <a:cs typeface="Arial" pitchFamily="34"/>
            </a:endParaRPr>
          </a:p>
          <a:p>
            <a:pPr marL="0" lvl="0" indent="0">
              <a:lnSpc>
                <a:spcPct val="80000"/>
              </a:lnSpc>
              <a:buNone/>
            </a:pPr>
            <a:r>
              <a:rPr lang="en-US">
                <a:latin typeface="Arial" pitchFamily="34"/>
                <a:cs typeface="Arial" pitchFamily="34"/>
              </a:rPr>
              <a:t> (Wales NHS 2021).</a:t>
            </a:r>
          </a:p>
          <a:p>
            <a:pPr marL="0" lvl="0" indent="0">
              <a:lnSpc>
                <a:spcPct val="80000"/>
              </a:lnSpc>
              <a:buNone/>
            </a:pPr>
            <a:endParaRPr lang="en-GB"/>
          </a:p>
        </p:txBody>
      </p:sp>
      <p:pic>
        <p:nvPicPr>
          <p:cNvPr id="4" name="Picture 8" descr="See the source image">
            <a:extLst>
              <a:ext uri="{FF2B5EF4-FFF2-40B4-BE49-F238E27FC236}">
                <a16:creationId xmlns:a16="http://schemas.microsoft.com/office/drawing/2014/main" id="{70EE816F-146A-4C74-B437-8A4170130C8C}"/>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218023FA-CFA9-409C-9B04-E84B210E89C2}"/>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
        <p:nvSpPr>
          <p:cNvPr id="6" name="TextBox 6">
            <a:extLst>
              <a:ext uri="{FF2B5EF4-FFF2-40B4-BE49-F238E27FC236}">
                <a16:creationId xmlns:a16="http://schemas.microsoft.com/office/drawing/2014/main" id="{38C61225-E8C5-49D0-BD22-3B829BEFCB63}"/>
              </a:ext>
            </a:extLst>
          </p:cNvPr>
          <p:cNvSpPr txBox="1"/>
          <p:nvPr/>
        </p:nvSpPr>
        <p:spPr>
          <a:xfrm>
            <a:off x="1340647" y="357301"/>
            <a:ext cx="6453185" cy="8309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800" b="0" i="0" u="none" strike="noStrike" kern="1200" cap="none" spc="0" baseline="0">
                <a:solidFill>
                  <a:srgbClr val="548235"/>
                </a:solidFill>
                <a:effectLst>
                  <a:outerShdw dist="19048" dir="2700000">
                    <a:srgbClr val="000000"/>
                  </a:outerShdw>
                </a:effectLst>
                <a:uFillTx/>
                <a:latin typeface="Calibri"/>
              </a:rPr>
              <a:t>Vaccine and Prevention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F63CDDD-4077-4F50-8E44-50EC219DD2C8}"/>
              </a:ext>
            </a:extLst>
          </p:cNvPr>
          <p:cNvSpPr txBox="1">
            <a:spLocks noGrp="1"/>
          </p:cNvSpPr>
          <p:nvPr>
            <p:ph type="title"/>
          </p:nvPr>
        </p:nvSpPr>
        <p:spPr>
          <a:xfrm>
            <a:off x="-571500" y="416820"/>
            <a:ext cx="10798049" cy="2001521"/>
          </a:xfrm>
        </p:spPr>
        <p:txBody>
          <a:bodyPr anchorCtr="1"/>
          <a:lstStyle/>
          <a:p>
            <a:pPr lvl="0" algn="ctr"/>
            <a:r>
              <a:rPr lang="en-GB" sz="5900">
                <a:latin typeface="Arial" pitchFamily="34"/>
                <a:cs typeface="Arial" pitchFamily="34"/>
              </a:rPr>
              <a:t>How Effective is the MMR vaccine</a:t>
            </a:r>
          </a:p>
        </p:txBody>
      </p:sp>
      <p:sp>
        <p:nvSpPr>
          <p:cNvPr id="3" name="Text Placeholder 4">
            <a:extLst>
              <a:ext uri="{FF2B5EF4-FFF2-40B4-BE49-F238E27FC236}">
                <a16:creationId xmlns:a16="http://schemas.microsoft.com/office/drawing/2014/main" id="{5D985C85-C70B-427E-AA10-396A8ADA6852}"/>
              </a:ext>
            </a:extLst>
          </p:cNvPr>
          <p:cNvSpPr txBox="1">
            <a:spLocks noGrp="1"/>
          </p:cNvSpPr>
          <p:nvPr>
            <p:ph type="body" idx="1"/>
          </p:nvPr>
        </p:nvSpPr>
        <p:spPr>
          <a:xfrm>
            <a:off x="308024" y="2929444"/>
            <a:ext cx="9540822" cy="4157155"/>
          </a:xfrm>
        </p:spPr>
        <p:txBody>
          <a:bodyPr/>
          <a:lstStyle/>
          <a:p>
            <a:pPr marL="342900" lvl="0" indent="-342900">
              <a:buFont typeface="Arial" pitchFamily="34"/>
              <a:buChar char="•"/>
            </a:pPr>
            <a:r>
              <a:rPr lang="en-GB" sz="2800">
                <a:latin typeface="Arial" pitchFamily="34"/>
                <a:cs typeface="Arial" pitchFamily="34"/>
              </a:rPr>
              <a:t>The first dose of MMR is proven to prevent 90%-95% of people from catching measles.</a:t>
            </a:r>
          </a:p>
          <a:p>
            <a:pPr marL="342900" lvl="0" indent="-342900">
              <a:buFont typeface="Arial" pitchFamily="34"/>
              <a:buChar char="•"/>
            </a:pPr>
            <a:r>
              <a:rPr lang="en-GB" sz="2800">
                <a:latin typeface="Arial" pitchFamily="34"/>
                <a:cs typeface="Arial" pitchFamily="34"/>
              </a:rPr>
              <a:t>The second dose of the vaccine is given with the intention of producing immunity to the people that did not respond to the first dose of the vaccination. </a:t>
            </a:r>
          </a:p>
          <a:p>
            <a:pPr marL="342900" lvl="0" indent="-342900">
              <a:buFont typeface="Arial" pitchFamily="34"/>
              <a:buChar char="•"/>
            </a:pPr>
            <a:endParaRPr lang="en-GB" sz="2800">
              <a:latin typeface="Arial" pitchFamily="34"/>
              <a:cs typeface="Arial" pitchFamily="34"/>
            </a:endParaRPr>
          </a:p>
          <a:p>
            <a:pPr lvl="0"/>
            <a:r>
              <a:rPr lang="en-GB" sz="2800">
                <a:solidFill>
                  <a:srgbClr val="FF0000"/>
                </a:solidFill>
                <a:latin typeface="Arial" pitchFamily="34"/>
                <a:cs typeface="Arial" pitchFamily="34"/>
              </a:rPr>
              <a:t> (World Health Organisation 2019,Paul, 2018).</a:t>
            </a:r>
          </a:p>
        </p:txBody>
      </p:sp>
      <p:pic>
        <p:nvPicPr>
          <p:cNvPr id="4" name="Picture 5" descr="See the source image">
            <a:extLst>
              <a:ext uri="{FF2B5EF4-FFF2-40B4-BE49-F238E27FC236}">
                <a16:creationId xmlns:a16="http://schemas.microsoft.com/office/drawing/2014/main" id="{181F6F1E-D21E-47F2-B2FC-618946ACB69D}"/>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323BAEB4-1063-4B76-A708-5010CBDF9B4B}"/>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8FBF-08CB-4CF7-B501-D9606B4232EC}"/>
              </a:ext>
            </a:extLst>
          </p:cNvPr>
          <p:cNvSpPr txBox="1">
            <a:spLocks noGrp="1"/>
          </p:cNvSpPr>
          <p:nvPr>
            <p:ph type="title"/>
          </p:nvPr>
        </p:nvSpPr>
        <p:spPr>
          <a:xfrm>
            <a:off x="726582" y="416820"/>
            <a:ext cx="10738832" cy="1623489"/>
          </a:xfrm>
        </p:spPr>
        <p:txBody>
          <a:bodyPr anchor="ctr" anchorCtr="1">
            <a:normAutofit fontScale="90000"/>
          </a:bodyPr>
          <a:lstStyle/>
          <a:p>
            <a:pPr lvl="0" algn="ctr"/>
            <a:r>
              <a:rPr lang="en-GB" sz="5600">
                <a:latin typeface="Arial" pitchFamily="34"/>
                <a:cs typeface="Arial" pitchFamily="34"/>
              </a:rPr>
              <a:t>How Effective is the MMR vaccine</a:t>
            </a:r>
            <a:endParaRPr lang="en-US" sz="5600">
              <a:solidFill>
                <a:srgbClr val="000000"/>
              </a:solidFill>
              <a:latin typeface="Arial" pitchFamily="34"/>
              <a:cs typeface="Arial" pitchFamily="34"/>
            </a:endParaRPr>
          </a:p>
        </p:txBody>
      </p:sp>
      <p:sp>
        <p:nvSpPr>
          <p:cNvPr id="3" name="Text Placeholder 2">
            <a:extLst>
              <a:ext uri="{FF2B5EF4-FFF2-40B4-BE49-F238E27FC236}">
                <a16:creationId xmlns:a16="http://schemas.microsoft.com/office/drawing/2014/main" id="{3A0B5B83-29BA-4171-A02E-74C80D594523}"/>
              </a:ext>
            </a:extLst>
          </p:cNvPr>
          <p:cNvSpPr txBox="1">
            <a:spLocks noGrp="1"/>
          </p:cNvSpPr>
          <p:nvPr>
            <p:ph type="body" idx="1"/>
          </p:nvPr>
        </p:nvSpPr>
        <p:spPr>
          <a:xfrm>
            <a:off x="440448" y="2229490"/>
            <a:ext cx="10738832" cy="3524033"/>
          </a:xfrm>
        </p:spPr>
        <p:txBody>
          <a:bodyPr/>
          <a:lstStyle/>
          <a:p>
            <a:pPr lvl="0">
              <a:lnSpc>
                <a:spcPct val="50000"/>
              </a:lnSpc>
            </a:pPr>
            <a:endParaRPr lang="en-US" sz="1100">
              <a:solidFill>
                <a:srgbClr val="000000"/>
              </a:solidFill>
            </a:endParaRPr>
          </a:p>
          <a:p>
            <a:pPr marL="342900" lvl="0" indent="-342900">
              <a:lnSpc>
                <a:spcPct val="50000"/>
              </a:lnSpc>
              <a:buFont typeface="Arial" pitchFamily="34"/>
              <a:buChar char="•"/>
            </a:pPr>
            <a:r>
              <a:rPr lang="en-GB" sz="3200">
                <a:latin typeface="Abadi" pitchFamily="34"/>
                <a:cs typeface="Arial" pitchFamily="34"/>
              </a:rPr>
              <a:t>A minute percentage of people might still not be </a:t>
            </a:r>
          </a:p>
          <a:p>
            <a:pPr marL="342900" lvl="0" indent="-342900">
              <a:lnSpc>
                <a:spcPct val="50000"/>
              </a:lnSpc>
              <a:buFont typeface="Arial" pitchFamily="34"/>
              <a:buChar char="•"/>
            </a:pPr>
            <a:r>
              <a:rPr lang="en-GB" sz="3200">
                <a:latin typeface="Abadi" pitchFamily="34"/>
                <a:cs typeface="Arial" pitchFamily="34"/>
              </a:rPr>
              <a:t>protected after two vaccines however this is unlikely </a:t>
            </a:r>
          </a:p>
          <a:p>
            <a:pPr marL="342900" lvl="0" indent="-342900">
              <a:lnSpc>
                <a:spcPct val="50000"/>
              </a:lnSpc>
              <a:buFont typeface="Arial" pitchFamily="34"/>
              <a:buChar char="•"/>
            </a:pPr>
            <a:r>
              <a:rPr lang="en-GB" sz="3200">
                <a:latin typeface="Abadi" pitchFamily="34"/>
                <a:cs typeface="Arial" pitchFamily="34"/>
              </a:rPr>
              <a:t>as after two doses of the vaccine the success rate is </a:t>
            </a:r>
          </a:p>
          <a:p>
            <a:pPr marL="342900" lvl="0" indent="-342900">
              <a:lnSpc>
                <a:spcPct val="50000"/>
              </a:lnSpc>
              <a:buFont typeface="Arial" pitchFamily="34"/>
              <a:buChar char="•"/>
            </a:pPr>
            <a:r>
              <a:rPr lang="en-GB" sz="3200">
                <a:latin typeface="Abadi" pitchFamily="34"/>
                <a:cs typeface="Arial" pitchFamily="34"/>
              </a:rPr>
              <a:t>99%.</a:t>
            </a:r>
          </a:p>
          <a:p>
            <a:pPr marL="342900" lvl="0" indent="-342900">
              <a:lnSpc>
                <a:spcPct val="50000"/>
              </a:lnSpc>
              <a:buFont typeface="Arial" pitchFamily="34"/>
              <a:buChar char="•"/>
            </a:pPr>
            <a:r>
              <a:rPr lang="en-GB" sz="3200">
                <a:latin typeface="Abadi" pitchFamily="34"/>
                <a:cs typeface="Arial" pitchFamily="34"/>
              </a:rPr>
              <a:t> It is started on the worldwide health organization </a:t>
            </a:r>
          </a:p>
          <a:p>
            <a:pPr marL="342900" lvl="0" indent="-342900">
              <a:lnSpc>
                <a:spcPct val="50000"/>
              </a:lnSpc>
              <a:buFont typeface="Arial" pitchFamily="34"/>
              <a:buChar char="•"/>
            </a:pPr>
            <a:r>
              <a:rPr lang="en-GB" sz="3200">
                <a:latin typeface="Abadi" pitchFamily="34"/>
                <a:cs typeface="Arial" pitchFamily="34"/>
              </a:rPr>
              <a:t>that the MMR vaccination resulted in a 73% drop in </a:t>
            </a:r>
          </a:p>
          <a:p>
            <a:pPr marL="342900" lvl="0" indent="-342900">
              <a:lnSpc>
                <a:spcPct val="50000"/>
              </a:lnSpc>
              <a:buFont typeface="Arial" pitchFamily="34"/>
              <a:buChar char="•"/>
            </a:pPr>
            <a:r>
              <a:rPr lang="en-GB" sz="3200">
                <a:latin typeface="Abadi" pitchFamily="34"/>
                <a:cs typeface="Arial" pitchFamily="34"/>
              </a:rPr>
              <a:t>measles deaths between 2000 and 2018 worldwide</a:t>
            </a:r>
            <a:r>
              <a:rPr lang="en-GB" sz="3200">
                <a:latin typeface="Abadi" pitchFamily="34"/>
              </a:rPr>
              <a:t>.</a:t>
            </a:r>
          </a:p>
          <a:p>
            <a:pPr lvl="0">
              <a:lnSpc>
                <a:spcPct val="50000"/>
              </a:lnSpc>
            </a:pPr>
            <a:r>
              <a:rPr lang="en-GB" sz="3200">
                <a:solidFill>
                  <a:srgbClr val="FF0000"/>
                </a:solidFill>
              </a:rPr>
              <a:t> (World Health Organisation 2019,Paul, 2018).</a:t>
            </a:r>
          </a:p>
          <a:p>
            <a:pPr lvl="0">
              <a:lnSpc>
                <a:spcPct val="50000"/>
              </a:lnSpc>
            </a:pPr>
            <a:endParaRPr lang="en-US" sz="3200">
              <a:solidFill>
                <a:srgbClr val="000000"/>
              </a:solidFill>
            </a:endParaRPr>
          </a:p>
          <a:p>
            <a:pPr lvl="0">
              <a:lnSpc>
                <a:spcPct val="50000"/>
              </a:lnSpc>
            </a:pPr>
            <a:endParaRPr lang="en-US" sz="400">
              <a:solidFill>
                <a:srgbClr val="000000"/>
              </a:solidFill>
            </a:endParaRPr>
          </a:p>
          <a:p>
            <a:pPr lvl="0">
              <a:lnSpc>
                <a:spcPct val="50000"/>
              </a:lnSpc>
            </a:pPr>
            <a:endParaRPr lang="en-US" sz="400">
              <a:solidFill>
                <a:srgbClr val="000000"/>
              </a:solidFill>
            </a:endParaRPr>
          </a:p>
          <a:p>
            <a:pPr lvl="0">
              <a:lnSpc>
                <a:spcPct val="50000"/>
              </a:lnSpc>
            </a:pPr>
            <a:endParaRPr lang="en-US" sz="600">
              <a:solidFill>
                <a:srgbClr val="000000"/>
              </a:solidFill>
            </a:endParaRPr>
          </a:p>
        </p:txBody>
      </p:sp>
      <p:pic>
        <p:nvPicPr>
          <p:cNvPr id="4" name="Picture 14" descr="See the source image">
            <a:extLst>
              <a:ext uri="{FF2B5EF4-FFF2-40B4-BE49-F238E27FC236}">
                <a16:creationId xmlns:a16="http://schemas.microsoft.com/office/drawing/2014/main" id="{F23C565B-7833-438D-8782-4A69B1A94BBB}"/>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038A82D6-F521-4FB1-ACFA-86CA1072301F}"/>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ABE89000-B3E4-4814-89A8-2B7ED35C90B9}"/>
              </a:ext>
            </a:extLst>
          </p:cNvPr>
          <p:cNvPicPr>
            <a:picLocks noChangeAspect="1"/>
          </p:cNvPicPr>
          <p:nvPr/>
        </p:nvPicPr>
        <p:blipFill>
          <a:blip r:embed="rId2"/>
          <a:srcRect t="61" r="-2" b="-2"/>
          <a:stretch>
            <a:fillRect/>
          </a:stretch>
        </p:blipFill>
        <p:spPr>
          <a:xfrm>
            <a:off x="6234141" y="9"/>
            <a:ext cx="5957855" cy="6857990"/>
          </a:xfrm>
          <a:prstGeom prst="rect">
            <a:avLst/>
          </a:prstGeom>
          <a:noFill/>
          <a:ln cap="flat">
            <a:noFill/>
          </a:ln>
        </p:spPr>
      </p:pic>
      <p:sp>
        <p:nvSpPr>
          <p:cNvPr id="3" name="Title 1">
            <a:extLst>
              <a:ext uri="{FF2B5EF4-FFF2-40B4-BE49-F238E27FC236}">
                <a16:creationId xmlns:a16="http://schemas.microsoft.com/office/drawing/2014/main" id="{5325B735-A6EB-4B86-AC4A-9FF83D58870A}"/>
              </a:ext>
            </a:extLst>
          </p:cNvPr>
          <p:cNvSpPr txBox="1">
            <a:spLocks noGrp="1"/>
          </p:cNvSpPr>
          <p:nvPr>
            <p:ph type="title"/>
          </p:nvPr>
        </p:nvSpPr>
        <p:spPr>
          <a:xfrm>
            <a:off x="186263" y="107003"/>
            <a:ext cx="7011664" cy="3170499"/>
          </a:xfrm>
        </p:spPr>
        <p:txBody>
          <a:bodyPr anchor="t"/>
          <a:lstStyle/>
          <a:p>
            <a:pPr lvl="0"/>
            <a:r>
              <a:rPr lang="en-US" sz="6000">
                <a:solidFill>
                  <a:srgbClr val="000000"/>
                </a:solidFill>
                <a:latin typeface="Arial" pitchFamily="34"/>
                <a:cs typeface="Arial" pitchFamily="34"/>
              </a:rPr>
              <a:t>Mmr vaccine and autism</a:t>
            </a:r>
          </a:p>
        </p:txBody>
      </p:sp>
      <p:sp>
        <p:nvSpPr>
          <p:cNvPr id="4" name="Text Placeholder 2">
            <a:extLst>
              <a:ext uri="{FF2B5EF4-FFF2-40B4-BE49-F238E27FC236}">
                <a16:creationId xmlns:a16="http://schemas.microsoft.com/office/drawing/2014/main" id="{BD0C31F1-C55E-4576-B243-D7CBBFAF7A8E}"/>
              </a:ext>
            </a:extLst>
          </p:cNvPr>
          <p:cNvSpPr txBox="1">
            <a:spLocks noGrp="1"/>
          </p:cNvSpPr>
          <p:nvPr>
            <p:ph type="body" idx="1"/>
          </p:nvPr>
        </p:nvSpPr>
        <p:spPr>
          <a:xfrm>
            <a:off x="443438" y="1990721"/>
            <a:ext cx="6047887" cy="4634005"/>
          </a:xfrm>
        </p:spPr>
        <p:txBody>
          <a:bodyPr anchor="b"/>
          <a:lstStyle/>
          <a:p>
            <a:pPr lvl="0">
              <a:lnSpc>
                <a:spcPct val="90000"/>
              </a:lnSpc>
            </a:pPr>
            <a:r>
              <a:rPr lang="en-US" sz="2400">
                <a:latin typeface="Arial" pitchFamily="34"/>
                <a:cs typeface="Arial" pitchFamily="34"/>
              </a:rPr>
              <a:t>It has been suggested that the MMR (measles-mumps- rubella) vaccine may cause autism.</a:t>
            </a:r>
          </a:p>
          <a:p>
            <a:pPr lvl="0">
              <a:lnSpc>
                <a:spcPct val="90000"/>
              </a:lnSpc>
            </a:pPr>
            <a:r>
              <a:rPr lang="en-US" sz="2400">
                <a:latin typeface="Arial" pitchFamily="34"/>
                <a:cs typeface="Arial" pitchFamily="34"/>
              </a:rPr>
              <a:t>Andrew Wakefield fooled the whole world into thinking that the MMR vaccine caused autism he suggested that by having the vaccine you would put your child at risk of autism. Wakefield was given the opportunity to say he was mistaken but declined to do so. This lead many people scared of the vaccine and resulted in people refusing to be vaccinated.</a:t>
            </a:r>
          </a:p>
          <a:p>
            <a:pPr lvl="0">
              <a:lnSpc>
                <a:spcPct val="90000"/>
              </a:lnSpc>
            </a:pPr>
            <a:r>
              <a:rPr lang="en-GB" sz="2400">
                <a:latin typeface="Arial" pitchFamily="34"/>
                <a:cs typeface="Arial" pitchFamily="34"/>
              </a:rPr>
              <a:t>(Godlee, Smith and Marcovitch, 2011)</a:t>
            </a:r>
            <a:endParaRPr lang="en-US" sz="2400">
              <a:latin typeface="Arial" pitchFamily="34"/>
              <a:cs typeface="Arial" pitchFamily="34"/>
            </a:endParaRPr>
          </a:p>
        </p:txBody>
      </p:sp>
      <p:pic>
        <p:nvPicPr>
          <p:cNvPr id="5" name="Picture 13" descr="See the source image">
            <a:extLst>
              <a:ext uri="{FF2B5EF4-FFF2-40B4-BE49-F238E27FC236}">
                <a16:creationId xmlns:a16="http://schemas.microsoft.com/office/drawing/2014/main" id="{8F2B2B10-FD3E-40DE-B6DE-E1D24FDEC743}"/>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6" name="TextBox 5">
            <a:extLst>
              <a:ext uri="{FF2B5EF4-FFF2-40B4-BE49-F238E27FC236}">
                <a16:creationId xmlns:a16="http://schemas.microsoft.com/office/drawing/2014/main" id="{D2F4F2DA-01CF-4BDC-91CA-14E7C8849ED0}"/>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04F27E06-D13A-42A9-8E12-553BF1388DEC}"/>
              </a:ext>
            </a:extLst>
          </p:cNvPr>
          <p:cNvPicPr>
            <a:picLocks noChangeAspect="1"/>
          </p:cNvPicPr>
          <p:nvPr/>
        </p:nvPicPr>
        <p:blipFill>
          <a:blip r:embed="rId2"/>
          <a:srcRect l="8482" r="31090" b="-1"/>
          <a:stretch>
            <a:fillRect/>
          </a:stretch>
        </p:blipFill>
        <p:spPr>
          <a:xfrm>
            <a:off x="5913123" y="9"/>
            <a:ext cx="6278873" cy="6857990"/>
          </a:xfrm>
          <a:prstGeom prst="rect">
            <a:avLst/>
          </a:prstGeom>
          <a:noFill/>
          <a:ln cap="flat">
            <a:noFill/>
          </a:ln>
        </p:spPr>
      </p:pic>
      <p:sp>
        <p:nvSpPr>
          <p:cNvPr id="3" name="Title 7">
            <a:extLst>
              <a:ext uri="{FF2B5EF4-FFF2-40B4-BE49-F238E27FC236}">
                <a16:creationId xmlns:a16="http://schemas.microsoft.com/office/drawing/2014/main" id="{08173327-ED64-48F2-AFF6-DEC245AFC141}"/>
              </a:ext>
            </a:extLst>
          </p:cNvPr>
          <p:cNvSpPr txBox="1">
            <a:spLocks noGrp="1"/>
          </p:cNvSpPr>
          <p:nvPr>
            <p:ph type="ctrTitle"/>
          </p:nvPr>
        </p:nvSpPr>
        <p:spPr>
          <a:xfrm>
            <a:off x="1034524" y="107003"/>
            <a:ext cx="4730447" cy="1637726"/>
          </a:xfrm>
        </p:spPr>
        <p:txBody>
          <a:bodyPr anchor="ctr">
            <a:normAutofit/>
          </a:bodyPr>
          <a:lstStyle/>
          <a:p>
            <a:pPr lvl="0">
              <a:lnSpc>
                <a:spcPct val="90000"/>
              </a:lnSpc>
            </a:pPr>
            <a:r>
              <a:rPr lang="en-US" sz="4400">
                <a:solidFill>
                  <a:srgbClr val="000000"/>
                </a:solidFill>
                <a:latin typeface="Arial" pitchFamily="34"/>
                <a:cs typeface="Arial" pitchFamily="34"/>
              </a:rPr>
              <a:t>MMR vaccination and autism</a:t>
            </a:r>
          </a:p>
        </p:txBody>
      </p:sp>
      <p:sp>
        <p:nvSpPr>
          <p:cNvPr id="4" name="Subtitle 8">
            <a:extLst>
              <a:ext uri="{FF2B5EF4-FFF2-40B4-BE49-F238E27FC236}">
                <a16:creationId xmlns:a16="http://schemas.microsoft.com/office/drawing/2014/main" id="{5FA990D8-9882-487E-80A9-2FCB4AA25427}"/>
              </a:ext>
            </a:extLst>
          </p:cNvPr>
          <p:cNvSpPr txBox="1">
            <a:spLocks noGrp="1"/>
          </p:cNvSpPr>
          <p:nvPr>
            <p:ph type="subTitle" idx="1"/>
          </p:nvPr>
        </p:nvSpPr>
        <p:spPr>
          <a:xfrm>
            <a:off x="427820" y="1744730"/>
            <a:ext cx="5485302" cy="5179947"/>
          </a:xfrm>
        </p:spPr>
        <p:txBody>
          <a:bodyPr/>
          <a:lstStyle/>
          <a:p>
            <a:pPr lvl="0" indent="-182880">
              <a:lnSpc>
                <a:spcPct val="70000"/>
              </a:lnSpc>
              <a:buFont typeface="Wingdings" pitchFamily="2"/>
              <a:buChar char="§"/>
            </a:pPr>
            <a:r>
              <a:rPr lang="en-US" sz="3200">
                <a:latin typeface="Arial" pitchFamily="34"/>
                <a:cs typeface="Arial" pitchFamily="34"/>
              </a:rPr>
              <a:t>According to Madsen (2004) There have been reports of children developing signs of both developmental regression and gastrointestinal symptoms not long after receiving MMR vaccination. However, there is not any strong enough evidence to support connection between MMR vaccines and autism</a:t>
            </a:r>
            <a:r>
              <a:rPr lang="en-US" sz="3200"/>
              <a:t>.</a:t>
            </a:r>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p:txBody>
      </p:sp>
      <p:pic>
        <p:nvPicPr>
          <p:cNvPr id="5" name="Picture 10" descr="See the source image">
            <a:extLst>
              <a:ext uri="{FF2B5EF4-FFF2-40B4-BE49-F238E27FC236}">
                <a16:creationId xmlns:a16="http://schemas.microsoft.com/office/drawing/2014/main" id="{2E5CDC4C-4613-406D-A088-F38EB6E4ECB7}"/>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6" name="TextBox 5">
            <a:extLst>
              <a:ext uri="{FF2B5EF4-FFF2-40B4-BE49-F238E27FC236}">
                <a16:creationId xmlns:a16="http://schemas.microsoft.com/office/drawing/2014/main" id="{F65E5009-04FC-41E6-A668-31613CF4C90F}"/>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29617-CA98-41F9-AB51-9E6D017DAD07}"/>
              </a:ext>
            </a:extLst>
          </p:cNvPr>
          <p:cNvSpPr txBox="1">
            <a:spLocks noGrp="1"/>
          </p:cNvSpPr>
          <p:nvPr>
            <p:ph type="title"/>
          </p:nvPr>
        </p:nvSpPr>
        <p:spPr>
          <a:xfrm>
            <a:off x="418091" y="180420"/>
            <a:ext cx="4730447" cy="1637726"/>
          </a:xfrm>
        </p:spPr>
        <p:txBody>
          <a:bodyPr/>
          <a:lstStyle/>
          <a:p>
            <a:pPr lvl="0"/>
            <a:r>
              <a:rPr lang="en-GB" sz="4400">
                <a:latin typeface="Arial" pitchFamily="34"/>
                <a:cs typeface="Arial" pitchFamily="34"/>
              </a:rPr>
              <a:t>MMR vaccination and autism  </a:t>
            </a:r>
          </a:p>
        </p:txBody>
      </p:sp>
      <p:sp>
        <p:nvSpPr>
          <p:cNvPr id="3" name="Content Placeholder 2">
            <a:extLst>
              <a:ext uri="{FF2B5EF4-FFF2-40B4-BE49-F238E27FC236}">
                <a16:creationId xmlns:a16="http://schemas.microsoft.com/office/drawing/2014/main" id="{8A7CC300-8B41-4E55-BA27-65E068602B74}"/>
              </a:ext>
            </a:extLst>
          </p:cNvPr>
          <p:cNvSpPr txBox="1">
            <a:spLocks noGrp="1"/>
          </p:cNvSpPr>
          <p:nvPr>
            <p:ph idx="1"/>
          </p:nvPr>
        </p:nvSpPr>
        <p:spPr>
          <a:xfrm>
            <a:off x="342900" y="2286000"/>
            <a:ext cx="5457395" cy="3886200"/>
          </a:xfrm>
        </p:spPr>
        <p:txBody>
          <a:bodyPr/>
          <a:lstStyle/>
          <a:p>
            <a:pPr lvl="0" indent="-182880">
              <a:buFont typeface="Wingdings" pitchFamily="2"/>
              <a:buChar char="§"/>
            </a:pPr>
            <a:r>
              <a:rPr lang="en-US" sz="2400">
                <a:latin typeface="Arial" pitchFamily="34"/>
                <a:cs typeface="Arial" pitchFamily="34"/>
              </a:rPr>
              <a:t>Hazel (2021) States that </a:t>
            </a:r>
            <a:r>
              <a:rPr lang="en-GB" sz="2400" i="1">
                <a:latin typeface="Arial" pitchFamily="34"/>
                <a:cs typeface="Arial" pitchFamily="34"/>
              </a:rPr>
              <a:t>The MMR vaccine does not cause autism; all healthcare professionals should be able to clearly pass on this message and refute incorrect information which patients may have heard. This backs up Madsen (2004).</a:t>
            </a:r>
            <a:endParaRPr lang="en-US" sz="2400">
              <a:latin typeface="Arial" pitchFamily="34"/>
              <a:cs typeface="Arial" pitchFamily="34"/>
            </a:endParaRPr>
          </a:p>
          <a:p>
            <a:pPr lvl="0"/>
            <a:endParaRPr lang="en-US"/>
          </a:p>
          <a:p>
            <a:pPr lvl="0"/>
            <a:endParaRPr lang="en-US"/>
          </a:p>
          <a:p>
            <a:pPr lvl="0"/>
            <a:endParaRPr lang="en-US"/>
          </a:p>
          <a:p>
            <a:pPr lvl="0"/>
            <a:endParaRPr lang="en-GB"/>
          </a:p>
        </p:txBody>
      </p:sp>
      <p:pic>
        <p:nvPicPr>
          <p:cNvPr id="4" name="Picture 16">
            <a:extLst>
              <a:ext uri="{FF2B5EF4-FFF2-40B4-BE49-F238E27FC236}">
                <a16:creationId xmlns:a16="http://schemas.microsoft.com/office/drawing/2014/main" id="{FE80A2A4-CBE6-4821-86DF-15111BDAC625}"/>
              </a:ext>
            </a:extLst>
          </p:cNvPr>
          <p:cNvPicPr>
            <a:picLocks noChangeAspect="1"/>
          </p:cNvPicPr>
          <p:nvPr/>
        </p:nvPicPr>
        <p:blipFill>
          <a:blip r:embed="rId2"/>
          <a:srcRect l="8482" r="31090" b="-1"/>
          <a:stretch>
            <a:fillRect/>
          </a:stretch>
        </p:blipFill>
        <p:spPr>
          <a:xfrm>
            <a:off x="5913123" y="9"/>
            <a:ext cx="6278873" cy="6857990"/>
          </a:xfrm>
          <a:prstGeom prst="rect">
            <a:avLst/>
          </a:prstGeom>
          <a:noFill/>
          <a:ln cap="flat">
            <a:noFill/>
          </a:ln>
        </p:spPr>
      </p:pic>
      <p:pic>
        <p:nvPicPr>
          <p:cNvPr id="5" name="Picture 5" descr="See the source image">
            <a:extLst>
              <a:ext uri="{FF2B5EF4-FFF2-40B4-BE49-F238E27FC236}">
                <a16:creationId xmlns:a16="http://schemas.microsoft.com/office/drawing/2014/main" id="{9DA9514D-2D3A-4699-A1C2-6586636FD8CD}"/>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6" name="TextBox 5">
            <a:extLst>
              <a:ext uri="{FF2B5EF4-FFF2-40B4-BE49-F238E27FC236}">
                <a16:creationId xmlns:a16="http://schemas.microsoft.com/office/drawing/2014/main" id="{98533FFF-9BDA-448A-BB97-F42A26F36710}"/>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pic>
        <p:nvPicPr>
          <p:cNvPr id="2" name="Picture 4" descr="A row of samples for medical testing">
            <a:extLst>
              <a:ext uri="{FF2B5EF4-FFF2-40B4-BE49-F238E27FC236}">
                <a16:creationId xmlns:a16="http://schemas.microsoft.com/office/drawing/2014/main" id="{89ACA8DC-18B7-4970-BCF8-2063C2D1429C}"/>
              </a:ext>
            </a:extLst>
          </p:cNvPr>
          <p:cNvPicPr>
            <a:picLocks noChangeAspect="1"/>
          </p:cNvPicPr>
          <p:nvPr/>
        </p:nvPicPr>
        <p:blipFill>
          <a:blip r:embed="rId2">
            <a:alphaModFix amt="49000"/>
          </a:blip>
          <a:srcRect t="11706" b="13294"/>
          <a:stretch>
            <a:fillRect/>
          </a:stretch>
        </p:blipFill>
        <p:spPr>
          <a:xfrm>
            <a:off x="-74038" y="9"/>
            <a:ext cx="12191978" cy="6857990"/>
          </a:xfrm>
          <a:prstGeom prst="rect">
            <a:avLst/>
          </a:prstGeom>
          <a:noFill/>
          <a:ln cap="flat">
            <a:noFill/>
          </a:ln>
        </p:spPr>
      </p:pic>
      <p:sp>
        <p:nvSpPr>
          <p:cNvPr id="3" name="Title 1">
            <a:extLst>
              <a:ext uri="{FF2B5EF4-FFF2-40B4-BE49-F238E27FC236}">
                <a16:creationId xmlns:a16="http://schemas.microsoft.com/office/drawing/2014/main" id="{6312E808-DAE8-4190-A8A4-379F251092C1}"/>
              </a:ext>
            </a:extLst>
          </p:cNvPr>
          <p:cNvSpPr txBox="1">
            <a:spLocks noGrp="1"/>
          </p:cNvSpPr>
          <p:nvPr>
            <p:ph type="title"/>
          </p:nvPr>
        </p:nvSpPr>
        <p:spPr>
          <a:xfrm>
            <a:off x="671361" y="1124126"/>
            <a:ext cx="9085935" cy="1472220"/>
          </a:xfrm>
        </p:spPr>
        <p:txBody>
          <a:bodyPr/>
          <a:lstStyle/>
          <a:p>
            <a:pPr lvl="0">
              <a:lnSpc>
                <a:spcPct val="80000"/>
              </a:lnSpc>
            </a:pPr>
            <a:r>
              <a:rPr lang="en-US" sz="7400">
                <a:solidFill>
                  <a:srgbClr val="000000"/>
                </a:solidFill>
                <a:latin typeface="Arial" pitchFamily="34"/>
                <a:cs typeface="Arial" pitchFamily="34"/>
              </a:rPr>
              <a:t>Herd immunity</a:t>
            </a:r>
          </a:p>
        </p:txBody>
      </p:sp>
      <p:sp>
        <p:nvSpPr>
          <p:cNvPr id="4" name="Content Placeholder 2">
            <a:extLst>
              <a:ext uri="{FF2B5EF4-FFF2-40B4-BE49-F238E27FC236}">
                <a16:creationId xmlns:a16="http://schemas.microsoft.com/office/drawing/2014/main" id="{E641AA92-585C-4CEE-A7F5-E0DE94876F52}"/>
              </a:ext>
            </a:extLst>
          </p:cNvPr>
          <p:cNvSpPr txBox="1">
            <a:spLocks noGrp="1"/>
          </p:cNvSpPr>
          <p:nvPr>
            <p:ph idx="1"/>
          </p:nvPr>
        </p:nvSpPr>
        <p:spPr>
          <a:xfrm>
            <a:off x="561971" y="2561133"/>
            <a:ext cx="9784089" cy="4141619"/>
          </a:xfrm>
        </p:spPr>
        <p:txBody>
          <a:bodyPr/>
          <a:lstStyle/>
          <a:p>
            <a:pPr marL="0" lvl="0" indent="0">
              <a:buNone/>
            </a:pPr>
            <a:r>
              <a:rPr lang="en-US" sz="2400">
                <a:latin typeface="Arial" pitchFamily="34"/>
                <a:cs typeface="Arial" pitchFamily="34"/>
              </a:rPr>
              <a:t>What is heard immunity?</a:t>
            </a:r>
          </a:p>
          <a:p>
            <a:pPr marL="0" lvl="0" indent="0">
              <a:buNone/>
            </a:pPr>
            <a:r>
              <a:rPr lang="en-US" sz="2400">
                <a:latin typeface="Arial" pitchFamily="34"/>
                <a:cs typeface="Arial" pitchFamily="34"/>
              </a:rPr>
              <a:t>When a large percentage of the populations is vaccinated it is hard for infections diseases to spread because the number of people that can be infected is minimized.</a:t>
            </a:r>
          </a:p>
          <a:p>
            <a:pPr marL="0" lvl="0" indent="0">
              <a:buNone/>
            </a:pPr>
            <a:endParaRPr lang="en-US" sz="2400">
              <a:latin typeface="Arial" pitchFamily="34"/>
              <a:cs typeface="Arial" pitchFamily="34"/>
            </a:endParaRPr>
          </a:p>
          <a:p>
            <a:pPr marL="0" lvl="0" indent="0">
              <a:buNone/>
            </a:pPr>
            <a:r>
              <a:rPr lang="en-US" sz="2400">
                <a:latin typeface="Arial" pitchFamily="34"/>
                <a:cs typeface="Arial" pitchFamily="34"/>
              </a:rPr>
              <a:t> (Pollard, 2013)</a:t>
            </a:r>
          </a:p>
          <a:p>
            <a:pPr marL="0" lvl="0" indent="0">
              <a:buNone/>
            </a:pPr>
            <a:endParaRPr lang="en-US" sz="2400"/>
          </a:p>
          <a:p>
            <a:pPr marL="0" lvl="0" indent="0">
              <a:buNone/>
            </a:pPr>
            <a:endParaRPr lang="en-US"/>
          </a:p>
          <a:p>
            <a:pPr marL="0" lvl="0" indent="0">
              <a:buNone/>
            </a:pPr>
            <a:endParaRPr lang="en-US" sz="2400"/>
          </a:p>
        </p:txBody>
      </p:sp>
      <p:pic>
        <p:nvPicPr>
          <p:cNvPr id="5" name="Picture 17" descr="See the source image">
            <a:extLst>
              <a:ext uri="{FF2B5EF4-FFF2-40B4-BE49-F238E27FC236}">
                <a16:creationId xmlns:a16="http://schemas.microsoft.com/office/drawing/2014/main" id="{701B1522-5357-4D8A-9C04-572C4FECF67E}"/>
              </a:ext>
            </a:extLst>
          </p:cNvPr>
          <p:cNvPicPr>
            <a:picLocks noChangeAspect="1"/>
          </p:cNvPicPr>
          <p:nvPr/>
        </p:nvPicPr>
        <p:blipFill>
          <a:blip r:embed="rId3"/>
          <a:srcRect/>
          <a:stretch>
            <a:fillRect/>
          </a:stretch>
        </p:blipFill>
        <p:spPr>
          <a:xfrm>
            <a:off x="10346061" y="155246"/>
            <a:ext cx="1771878" cy="619634"/>
          </a:xfrm>
          <a:prstGeom prst="rect">
            <a:avLst/>
          </a:prstGeom>
          <a:noFill/>
          <a:ln cap="flat">
            <a:noFill/>
          </a:ln>
        </p:spPr>
      </p:pic>
      <p:sp>
        <p:nvSpPr>
          <p:cNvPr id="6" name="TextBox 5">
            <a:extLst>
              <a:ext uri="{FF2B5EF4-FFF2-40B4-BE49-F238E27FC236}">
                <a16:creationId xmlns:a16="http://schemas.microsoft.com/office/drawing/2014/main" id="{042FFEB3-1716-43F0-BEC0-3B581A75F2A5}"/>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A018-60A6-4943-B3E2-0BA7DC8C6865}"/>
              </a:ext>
            </a:extLst>
          </p:cNvPr>
          <p:cNvSpPr txBox="1">
            <a:spLocks noGrp="1"/>
          </p:cNvSpPr>
          <p:nvPr>
            <p:ph type="title"/>
          </p:nvPr>
        </p:nvSpPr>
        <p:spPr>
          <a:xfrm>
            <a:off x="1069976" y="656082"/>
            <a:ext cx="10058400" cy="1609344"/>
          </a:xfrm>
        </p:spPr>
        <p:txBody>
          <a:bodyPr/>
          <a:lstStyle/>
          <a:p>
            <a:pPr lvl="0"/>
            <a:r>
              <a:rPr lang="en-GB" sz="4100" b="1">
                <a:latin typeface="Arial" pitchFamily="34"/>
                <a:cs typeface="Arial" pitchFamily="34"/>
              </a:rPr>
              <a:t>People who depend on herd immunity</a:t>
            </a:r>
            <a:br>
              <a:rPr lang="en-GB" sz="4100" b="1">
                <a:latin typeface="Lato" pitchFamily="34"/>
              </a:rPr>
            </a:br>
            <a:endParaRPr lang="en-GB" sz="4100"/>
          </a:p>
        </p:txBody>
      </p:sp>
      <p:grpSp>
        <p:nvGrpSpPr>
          <p:cNvPr id="3" name="Content Placeholder 2">
            <a:extLst>
              <a:ext uri="{FF2B5EF4-FFF2-40B4-BE49-F238E27FC236}">
                <a16:creationId xmlns:a16="http://schemas.microsoft.com/office/drawing/2014/main" id="{934D4F25-AC02-40C0-A006-9B66A72416F7}"/>
              </a:ext>
            </a:extLst>
          </p:cNvPr>
          <p:cNvGrpSpPr/>
          <p:nvPr/>
        </p:nvGrpSpPr>
        <p:grpSpPr>
          <a:xfrm>
            <a:off x="923928" y="1591952"/>
            <a:ext cx="10108774" cy="5161275"/>
            <a:chOff x="923928" y="1591952"/>
            <a:chExt cx="10108774" cy="5161275"/>
          </a:xfrm>
        </p:grpSpPr>
        <p:sp>
          <p:nvSpPr>
            <p:cNvPr id="4" name="Freeform: Shape 3">
              <a:extLst>
                <a:ext uri="{FF2B5EF4-FFF2-40B4-BE49-F238E27FC236}">
                  <a16:creationId xmlns:a16="http://schemas.microsoft.com/office/drawing/2014/main" id="{655CFEFA-562D-4A5D-923E-307AB88017F6}"/>
                </a:ext>
              </a:extLst>
            </p:cNvPr>
            <p:cNvSpPr/>
            <p:nvPr/>
          </p:nvSpPr>
          <p:spPr>
            <a:xfrm>
              <a:off x="1019592" y="1591952"/>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BD582C"/>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People without a fully-working immune system, including those without a working spleen</a:t>
              </a:r>
              <a:endParaRPr lang="en-US" sz="2200" b="0" i="0" u="none" strike="noStrike" kern="1200" cap="none" spc="0" baseline="0">
                <a:solidFill>
                  <a:srgbClr val="FFFFFF"/>
                </a:solidFill>
                <a:uFillTx/>
                <a:latin typeface="Arial" pitchFamily="34"/>
                <a:cs typeface="Arial" pitchFamily="34"/>
              </a:endParaRPr>
            </a:p>
          </p:txBody>
        </p:sp>
        <p:sp>
          <p:nvSpPr>
            <p:cNvPr id="5" name="Freeform: Shape 4">
              <a:extLst>
                <a:ext uri="{FF2B5EF4-FFF2-40B4-BE49-F238E27FC236}">
                  <a16:creationId xmlns:a16="http://schemas.microsoft.com/office/drawing/2014/main" id="{1B880CF2-3677-4A58-BB5D-C48D0021A906}"/>
                </a:ext>
              </a:extLst>
            </p:cNvPr>
            <p:cNvSpPr/>
            <p:nvPr/>
          </p:nvSpPr>
          <p:spPr>
            <a:xfrm>
              <a:off x="4461604" y="1591952"/>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865640"/>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People on chemotherapy treatment whose immune system is weakened</a:t>
              </a:r>
              <a:endParaRPr lang="en-US" sz="2200" b="0" i="0" u="none" strike="noStrike" kern="1200" cap="none" spc="0" baseline="0">
                <a:solidFill>
                  <a:srgbClr val="FFFFFF"/>
                </a:solidFill>
                <a:uFillTx/>
                <a:latin typeface="Arial" pitchFamily="34"/>
                <a:cs typeface="Arial" pitchFamily="34"/>
              </a:endParaRPr>
            </a:p>
          </p:txBody>
        </p:sp>
        <p:sp>
          <p:nvSpPr>
            <p:cNvPr id="6" name="Freeform: Shape 5">
              <a:extLst>
                <a:ext uri="{FF2B5EF4-FFF2-40B4-BE49-F238E27FC236}">
                  <a16:creationId xmlns:a16="http://schemas.microsoft.com/office/drawing/2014/main" id="{ADFEB9BC-C9E1-468B-93AE-686649A82629}"/>
                </a:ext>
              </a:extLst>
            </p:cNvPr>
            <p:cNvSpPr/>
            <p:nvPr/>
          </p:nvSpPr>
          <p:spPr>
            <a:xfrm>
              <a:off x="7903607" y="1591952"/>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9B8357"/>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People with HIV</a:t>
              </a:r>
              <a:endParaRPr lang="en-US" sz="2200" b="0" i="0" u="none" strike="noStrike" kern="1200" cap="none" spc="0" baseline="0">
                <a:solidFill>
                  <a:srgbClr val="FFFFFF"/>
                </a:solidFill>
                <a:uFillTx/>
                <a:latin typeface="Arial" pitchFamily="34"/>
                <a:cs typeface="Arial" pitchFamily="34"/>
              </a:endParaRPr>
            </a:p>
          </p:txBody>
        </p:sp>
        <p:sp>
          <p:nvSpPr>
            <p:cNvPr id="7" name="Freeform: Shape 6">
              <a:extLst>
                <a:ext uri="{FF2B5EF4-FFF2-40B4-BE49-F238E27FC236}">
                  <a16:creationId xmlns:a16="http://schemas.microsoft.com/office/drawing/2014/main" id="{91E021D8-C40A-4D88-BA77-87FBD76E6C79}"/>
                </a:ext>
              </a:extLst>
            </p:cNvPr>
            <p:cNvSpPr/>
            <p:nvPr/>
          </p:nvSpPr>
          <p:spPr>
            <a:xfrm>
              <a:off x="1019592" y="3782324"/>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C2BC80"/>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Newborn babies who are too young to be vaccinated</a:t>
              </a:r>
              <a:endParaRPr lang="en-US" sz="2200" b="0" i="0" u="none" strike="noStrike" kern="1200" cap="none" spc="0" baseline="0">
                <a:solidFill>
                  <a:srgbClr val="FFFFFF"/>
                </a:solidFill>
                <a:uFillTx/>
                <a:latin typeface="Arial" pitchFamily="34"/>
                <a:cs typeface="Arial" pitchFamily="34"/>
              </a:endParaRPr>
            </a:p>
          </p:txBody>
        </p:sp>
        <p:sp>
          <p:nvSpPr>
            <p:cNvPr id="8" name="Freeform: Shape 7">
              <a:extLst>
                <a:ext uri="{FF2B5EF4-FFF2-40B4-BE49-F238E27FC236}">
                  <a16:creationId xmlns:a16="http://schemas.microsoft.com/office/drawing/2014/main" id="{0DE6894A-F87E-4CB0-AC04-CA57F94590AC}"/>
                </a:ext>
              </a:extLst>
            </p:cNvPr>
            <p:cNvSpPr/>
            <p:nvPr/>
          </p:nvSpPr>
          <p:spPr>
            <a:xfrm>
              <a:off x="4461604" y="3782324"/>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94A088"/>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Elderly people</a:t>
              </a:r>
              <a:endParaRPr lang="en-US" sz="2200" b="0" i="0" u="none" strike="noStrike" kern="1200" cap="none" spc="0" baseline="0">
                <a:solidFill>
                  <a:srgbClr val="FFFFFF"/>
                </a:solidFill>
                <a:uFillTx/>
                <a:latin typeface="Arial" pitchFamily="34"/>
                <a:cs typeface="Arial" pitchFamily="34"/>
              </a:endParaRPr>
            </a:p>
          </p:txBody>
        </p:sp>
        <p:sp>
          <p:nvSpPr>
            <p:cNvPr id="9" name="Freeform: Shape 8">
              <a:extLst>
                <a:ext uri="{FF2B5EF4-FFF2-40B4-BE49-F238E27FC236}">
                  <a16:creationId xmlns:a16="http://schemas.microsoft.com/office/drawing/2014/main" id="{19842139-B05F-4E6F-A622-64F31A3D2F13}"/>
                </a:ext>
              </a:extLst>
            </p:cNvPr>
            <p:cNvSpPr/>
            <p:nvPr/>
          </p:nvSpPr>
          <p:spPr>
            <a:xfrm>
              <a:off x="7903607" y="3782324"/>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BD582C"/>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Many of those who are very ill in hospital</a:t>
              </a:r>
              <a:endParaRPr lang="en-US" sz="2200" b="0" i="0" u="none" strike="noStrike" kern="1200" cap="none" spc="0" baseline="0">
                <a:solidFill>
                  <a:srgbClr val="FFFFFF"/>
                </a:solidFill>
                <a:uFillTx/>
                <a:latin typeface="Arial" pitchFamily="34"/>
                <a:cs typeface="Arial" pitchFamily="34"/>
              </a:endParaRPr>
            </a:p>
          </p:txBody>
        </p:sp>
        <p:sp>
          <p:nvSpPr>
            <p:cNvPr id="10" name="Freeform: Shape 9">
              <a:extLst>
                <a:ext uri="{FF2B5EF4-FFF2-40B4-BE49-F238E27FC236}">
                  <a16:creationId xmlns:a16="http://schemas.microsoft.com/office/drawing/2014/main" id="{B248969C-8C99-490F-929F-4D9C1D4D42EC}"/>
                </a:ext>
              </a:extLst>
            </p:cNvPr>
            <p:cNvSpPr/>
            <p:nvPr/>
          </p:nvSpPr>
          <p:spPr>
            <a:xfrm>
              <a:off x="923928" y="5973967"/>
              <a:ext cx="1510881" cy="779260"/>
            </a:xfrm>
            <a:custGeom>
              <a:avLst/>
              <a:gdLst>
                <a:gd name="f0" fmla="val 10800000"/>
                <a:gd name="f1" fmla="val 5400000"/>
                <a:gd name="f2" fmla="val 180"/>
                <a:gd name="f3" fmla="val w"/>
                <a:gd name="f4" fmla="val h"/>
                <a:gd name="f5" fmla="val 0"/>
                <a:gd name="f6" fmla="val 1510885"/>
                <a:gd name="f7" fmla="val 779258"/>
                <a:gd name="f8" fmla="+- 0 0 -90"/>
                <a:gd name="f9" fmla="*/ f3 1 1510885"/>
                <a:gd name="f10" fmla="*/ f4 1 779258"/>
                <a:gd name="f11" fmla="+- f7 0 f5"/>
                <a:gd name="f12" fmla="+- f6 0 f5"/>
                <a:gd name="f13" fmla="*/ f8 f0 1"/>
                <a:gd name="f14" fmla="*/ f12 1 1510885"/>
                <a:gd name="f15" fmla="*/ f11 1 779258"/>
                <a:gd name="f16" fmla="*/ 0 f12 1"/>
                <a:gd name="f17" fmla="*/ 0 f11 1"/>
                <a:gd name="f18" fmla="*/ 1510885 f12 1"/>
                <a:gd name="f19" fmla="*/ 779258 f11 1"/>
                <a:gd name="f20" fmla="*/ f13 1 f2"/>
                <a:gd name="f21" fmla="*/ f16 1 1510885"/>
                <a:gd name="f22" fmla="*/ f17 1 779258"/>
                <a:gd name="f23" fmla="*/ f18 1 1510885"/>
                <a:gd name="f24" fmla="*/ f19 1 7792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10885" h="779258">
                  <a:moveTo>
                    <a:pt x="f5" y="f5"/>
                  </a:moveTo>
                  <a:lnTo>
                    <a:pt x="f6" y="f5"/>
                  </a:lnTo>
                  <a:lnTo>
                    <a:pt x="f6" y="f7"/>
                  </a:lnTo>
                  <a:lnTo>
                    <a:pt x="f5" y="f7"/>
                  </a:lnTo>
                  <a:lnTo>
                    <a:pt x="f5" y="f5"/>
                  </a:lnTo>
                  <a:close/>
                </a:path>
              </a:pathLst>
            </a:custGeom>
            <a:solidFill>
              <a:srgbClr val="865640"/>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(Pollard, 2013)</a:t>
              </a:r>
              <a:endParaRPr lang="en-US" sz="2200" b="0" i="0" u="none" strike="noStrike" kern="1200" cap="none" spc="0" baseline="0">
                <a:solidFill>
                  <a:srgbClr val="FFFFFF"/>
                </a:solidFill>
                <a:uFillTx/>
                <a:latin typeface="Arial" pitchFamily="34"/>
                <a:cs typeface="Arial" pitchFamily="34"/>
              </a:endParaRPr>
            </a:p>
          </p:txBody>
        </p:sp>
      </p:grpSp>
      <p:pic>
        <p:nvPicPr>
          <p:cNvPr id="11" name="Picture 5" descr="See the source image">
            <a:extLst>
              <a:ext uri="{FF2B5EF4-FFF2-40B4-BE49-F238E27FC236}">
                <a16:creationId xmlns:a16="http://schemas.microsoft.com/office/drawing/2014/main" id="{777BF0A6-3B25-4536-831E-C4703DA5C661}"/>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12" name="TextBox 11">
            <a:extLst>
              <a:ext uri="{FF2B5EF4-FFF2-40B4-BE49-F238E27FC236}">
                <a16:creationId xmlns:a16="http://schemas.microsoft.com/office/drawing/2014/main" id="{9084DC5F-6224-4595-B5FD-463DE429B6B0}"/>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F2313-D52C-4145-B91C-4A5A16BBE72E}"/>
              </a:ext>
            </a:extLst>
          </p:cNvPr>
          <p:cNvSpPr txBox="1">
            <a:spLocks noGrp="1"/>
          </p:cNvSpPr>
          <p:nvPr>
            <p:ph type="ctrTitle"/>
          </p:nvPr>
        </p:nvSpPr>
        <p:spPr/>
        <p:txBody>
          <a:bodyPr/>
          <a:lstStyle/>
          <a:p>
            <a:pPr lvl="0"/>
            <a:r>
              <a:rPr lang="en-GB">
                <a:latin typeface="Arial" pitchFamily="34"/>
                <a:cs typeface="Arial" pitchFamily="34"/>
              </a:rPr>
              <a:t>Surveillance</a:t>
            </a:r>
            <a:r>
              <a:rPr lang="en-GB"/>
              <a:t> </a:t>
            </a:r>
          </a:p>
        </p:txBody>
      </p:sp>
      <p:pic>
        <p:nvPicPr>
          <p:cNvPr id="3" name="Picture 2" descr="See the source image">
            <a:extLst>
              <a:ext uri="{FF2B5EF4-FFF2-40B4-BE49-F238E27FC236}">
                <a16:creationId xmlns:a16="http://schemas.microsoft.com/office/drawing/2014/main" id="{DB06CFC7-AE6A-41BD-8C88-B8E6844CF684}"/>
              </a:ext>
            </a:extLst>
          </p:cNvPr>
          <p:cNvPicPr>
            <a:picLocks noChangeAspect="1"/>
          </p:cNvPicPr>
          <p:nvPr/>
        </p:nvPicPr>
        <p:blipFill>
          <a:blip r:embed="rId2"/>
          <a:srcRect/>
          <a:stretch>
            <a:fillRect/>
          </a:stretch>
        </p:blipFill>
        <p:spPr>
          <a:xfrm>
            <a:off x="10337740" y="107003"/>
            <a:ext cx="1771878" cy="619634"/>
          </a:xfrm>
          <a:prstGeom prst="rect">
            <a:avLst/>
          </a:prstGeom>
          <a:noFill/>
          <a:ln cap="flat">
            <a:noFill/>
          </a:ln>
        </p:spPr>
      </p:pic>
      <p:sp>
        <p:nvSpPr>
          <p:cNvPr id="4" name="TextBox 4">
            <a:extLst>
              <a:ext uri="{FF2B5EF4-FFF2-40B4-BE49-F238E27FC236}">
                <a16:creationId xmlns:a16="http://schemas.microsoft.com/office/drawing/2014/main" id="{F7F16564-DE5E-47FC-B76F-73334724E534}"/>
              </a:ext>
            </a:extLst>
          </p:cNvPr>
          <p:cNvSpPr txBox="1"/>
          <p:nvPr/>
        </p:nvSpPr>
        <p:spPr>
          <a:xfrm>
            <a:off x="7738539" y="3866165"/>
            <a:ext cx="367705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94DE61"/>
                </a:solidFill>
                <a:uFillTx/>
                <a:latin typeface="Gill Sans MT"/>
              </a:rPr>
              <a:t>Rebecca Morris </a:t>
            </a:r>
          </a:p>
        </p:txBody>
      </p:sp>
      <p:sp>
        <p:nvSpPr>
          <p:cNvPr id="5" name="TextBox 4">
            <a:extLst>
              <a:ext uri="{FF2B5EF4-FFF2-40B4-BE49-F238E27FC236}">
                <a16:creationId xmlns:a16="http://schemas.microsoft.com/office/drawing/2014/main" id="{BDF910B3-99F3-4298-BDBF-53481208C834}"/>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251B4E-EBF4-428D-8508-9791B64ECC3F}"/>
              </a:ext>
            </a:extLst>
          </p:cNvPr>
          <p:cNvSpPr txBox="1"/>
          <p:nvPr/>
        </p:nvSpPr>
        <p:spPr>
          <a:xfrm>
            <a:off x="538737" y="1053242"/>
            <a:ext cx="10280343" cy="4247314"/>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Since 1940 measles has been a notifiable disease </a:t>
            </a:r>
            <a:r>
              <a:rPr lang="en-GB" sz="3200" b="0" i="0" u="none" strike="noStrike" kern="1200" cap="none" spc="0" baseline="0">
                <a:solidFill>
                  <a:srgbClr val="000000"/>
                </a:solidFill>
                <a:uFillTx/>
                <a:latin typeface="Arial" pitchFamily="34"/>
                <a:cs typeface="Arial" pitchFamily="34"/>
              </a:rPr>
              <a:t>(</a:t>
            </a:r>
            <a:r>
              <a:rPr lang="en-GB" sz="2000" b="0" i="1" u="none" strike="noStrike" kern="1200" cap="none" spc="0" baseline="0">
                <a:solidFill>
                  <a:srgbClr val="000000"/>
                </a:solidFill>
                <a:uFillTx/>
                <a:latin typeface="Arial" pitchFamily="34"/>
                <a:cs typeface="Arial" pitchFamily="34"/>
              </a:rPr>
              <a:t>Public Health Wales Protection Division ,2021</a:t>
            </a:r>
            <a:r>
              <a:rPr lang="en-GB" sz="3200" b="0" i="1" u="none" strike="noStrike" kern="1200" cap="none" spc="0" baseline="0">
                <a:solidFill>
                  <a:srgbClr val="000000"/>
                </a:solidFill>
                <a:uFillTx/>
                <a:latin typeface="Arial" pitchFamily="34"/>
                <a:cs typeface="Arial" pitchFamily="34"/>
              </a:rPr>
              <a:t>)</a:t>
            </a:r>
          </a:p>
          <a:p>
            <a:pPr marL="457200" marR="0" lvl="0" indent="-4572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There are 4 </a:t>
            </a:r>
            <a:r>
              <a:rPr lang="en-GB" sz="3200" b="0" i="0" u="none" strike="noStrike" kern="1200" cap="none" spc="0" baseline="0">
                <a:solidFill>
                  <a:srgbClr val="000000"/>
                </a:solidFill>
                <a:uFillTx/>
                <a:latin typeface="Arial" pitchFamily="34"/>
                <a:cs typeface="Arial" pitchFamily="34"/>
              </a:rPr>
              <a:t>types of surveillance on MMR</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Vaccination coverage </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Clinical notification </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Laboratory-confirmed cases </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Antibody prevalence </a:t>
            </a:r>
          </a:p>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Arial" pitchFamily="34"/>
                <a:cs typeface="Arial" pitchFamily="34"/>
              </a:rPr>
              <a:t>(Vyse, et al ,2002)</a:t>
            </a:r>
          </a:p>
        </p:txBody>
      </p:sp>
      <p:pic>
        <p:nvPicPr>
          <p:cNvPr id="3" name="Picture 6" descr="A group of red berries&#10;&#10;Description automatically generated with low confidence">
            <a:extLst>
              <a:ext uri="{FF2B5EF4-FFF2-40B4-BE49-F238E27FC236}">
                <a16:creationId xmlns:a16="http://schemas.microsoft.com/office/drawing/2014/main" id="{1A62A9CF-E3DA-4454-8689-2F72019A74D7}"/>
              </a:ext>
            </a:extLst>
          </p:cNvPr>
          <p:cNvPicPr>
            <a:picLocks noChangeAspect="1"/>
          </p:cNvPicPr>
          <p:nvPr/>
        </p:nvPicPr>
        <p:blipFill>
          <a:blip r:embed="rId2"/>
          <a:srcRect b="15880"/>
          <a:stretch>
            <a:fillRect/>
          </a:stretch>
        </p:blipFill>
        <p:spPr>
          <a:xfrm>
            <a:off x="8455657" y="3667109"/>
            <a:ext cx="3514807" cy="1990813"/>
          </a:xfrm>
          <a:prstGeom prst="rect">
            <a:avLst/>
          </a:prstGeom>
          <a:noFill/>
          <a:ln cap="flat">
            <a:noFill/>
          </a:ln>
        </p:spPr>
      </p:pic>
      <p:pic>
        <p:nvPicPr>
          <p:cNvPr id="4" name="Picture 2" descr="See the source image">
            <a:extLst>
              <a:ext uri="{FF2B5EF4-FFF2-40B4-BE49-F238E27FC236}">
                <a16:creationId xmlns:a16="http://schemas.microsoft.com/office/drawing/2014/main" id="{957AA723-5AB1-44BE-9D58-1DCA913DDAEE}"/>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5" name="TextBox 4">
            <a:extLst>
              <a:ext uri="{FF2B5EF4-FFF2-40B4-BE49-F238E27FC236}">
                <a16:creationId xmlns:a16="http://schemas.microsoft.com/office/drawing/2014/main" id="{B25481DF-757C-4E69-9659-0947038739BA}"/>
              </a:ext>
            </a:extLst>
          </p:cNvPr>
          <p:cNvSpPr txBox="1"/>
          <p:nvPr/>
        </p:nvSpPr>
        <p:spPr>
          <a:xfrm>
            <a:off x="9667695" y="5657923"/>
            <a:ext cx="230277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6" name="TextBox 5">
            <a:extLst>
              <a:ext uri="{FF2B5EF4-FFF2-40B4-BE49-F238E27FC236}">
                <a16:creationId xmlns:a16="http://schemas.microsoft.com/office/drawing/2014/main" id="{9378718A-EAFE-46D6-A907-B9213CCE91EE}"/>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BE9775-BA69-4AB8-911C-0A7AECDFAE66}"/>
              </a:ext>
            </a:extLst>
          </p:cNvPr>
          <p:cNvSpPr/>
          <p:nvPr/>
        </p:nvSpPr>
        <p:spPr>
          <a:xfrm>
            <a:off x="330519" y="172638"/>
            <a:ext cx="8643393" cy="1107996"/>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600" b="0" i="0" u="sng" strike="noStrike" kern="1200" cap="none" spc="0" baseline="0">
                <a:solidFill>
                  <a:srgbClr val="000000"/>
                </a:solidFill>
                <a:effectLst>
                  <a:outerShdw dist="19048" dir="2700000">
                    <a:srgbClr val="000000"/>
                  </a:outerShdw>
                </a:effectLst>
                <a:uFillTx/>
                <a:latin typeface="Arial" pitchFamily="34"/>
                <a:cs typeface="Arial" pitchFamily="34"/>
              </a:rPr>
              <a:t>Vaccination Coverage </a:t>
            </a:r>
          </a:p>
        </p:txBody>
      </p:sp>
      <p:sp>
        <p:nvSpPr>
          <p:cNvPr id="3" name="TextBox 2">
            <a:extLst>
              <a:ext uri="{FF2B5EF4-FFF2-40B4-BE49-F238E27FC236}">
                <a16:creationId xmlns:a16="http://schemas.microsoft.com/office/drawing/2014/main" id="{3BBA3A13-9B9E-4932-811D-0F1EFF239B15}"/>
              </a:ext>
            </a:extLst>
          </p:cNvPr>
          <p:cNvSpPr txBox="1"/>
          <p:nvPr/>
        </p:nvSpPr>
        <p:spPr>
          <a:xfrm>
            <a:off x="1507955" y="2165683"/>
            <a:ext cx="9256297" cy="98488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ts val="4000"/>
              <a:buBlip>
                <a:blip r:embed="rId2">
                  <a:extLst>
                    <a:ext uri="{96DAC541-7B7A-43D3-8B79-37D633B846F1}">
                      <asvg:svgBlip xmlns:asvg="http://schemas.microsoft.com/office/drawing/2016/SVG/main" r:embed="rId3"/>
                    </a:ext>
                  </a:extLst>
                </a:blip>
              </a:buBlip>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ts val="1800"/>
              <a:buBlip>
                <a:blip r:embed="rId2">
                  <a:extLst>
                    <a:ext uri="{96DAC541-7B7A-43D3-8B79-37D633B846F1}">
                      <asvg:svgBlip xmlns:asvg="http://schemas.microsoft.com/office/drawing/2016/SVG/main" r:embed="rId3"/>
                    </a:ext>
                  </a:extLst>
                </a:blip>
              </a:buBlip>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p:txBody>
      </p:sp>
      <p:sp>
        <p:nvSpPr>
          <p:cNvPr id="4" name="Rectangle 3">
            <a:extLst>
              <a:ext uri="{FF2B5EF4-FFF2-40B4-BE49-F238E27FC236}">
                <a16:creationId xmlns:a16="http://schemas.microsoft.com/office/drawing/2014/main" id="{F6857360-93A9-41EA-A801-807521620F4D}"/>
              </a:ext>
            </a:extLst>
          </p:cNvPr>
          <p:cNvSpPr/>
          <p:nvPr/>
        </p:nvSpPr>
        <p:spPr>
          <a:xfrm>
            <a:off x="612291" y="1765395"/>
            <a:ext cx="7096969" cy="3539432"/>
          </a:xfrm>
          <a:prstGeom prst="rect">
            <a:avLst/>
          </a:prstGeom>
          <a:noFill/>
          <a:ln cap="flat">
            <a:noFill/>
            <a:prstDash val="solid"/>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ts val="44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Vaccination coverage’s is Two-fold</a:t>
            </a:r>
            <a:endParaRPr lang="en-GB" sz="32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100000"/>
              </a:lnSpc>
              <a:spcBef>
                <a:spcPts val="0"/>
              </a:spcBef>
              <a:spcAft>
                <a:spcPts val="0"/>
              </a:spcAft>
              <a:buSzPts val="4400"/>
              <a:buFont typeface="Arial" pitchFamily="34"/>
              <a:buChar char="•"/>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Improve vaccination coverage through Regular </a:t>
            </a:r>
            <a:r>
              <a:rPr lang="en-GB" sz="3200" b="0" i="0" u="none" strike="noStrike" kern="1200" cap="none" spc="0" baseline="0">
                <a:solidFill>
                  <a:srgbClr val="000000"/>
                </a:solidFill>
                <a:uFillTx/>
                <a:latin typeface="Arial" pitchFamily="34"/>
                <a:cs typeface="Arial" pitchFamily="34"/>
              </a:rPr>
              <a:t>feed back</a:t>
            </a:r>
          </a:p>
          <a:p>
            <a:pPr marL="457200" marR="0" lvl="0" indent="-457200" algn="l" defTabSz="914400" rtl="0" fontAlgn="auto" hangingPunct="1">
              <a:lnSpc>
                <a:spcPct val="100000"/>
              </a:lnSpc>
              <a:spcBef>
                <a:spcPts val="0"/>
              </a:spcBef>
              <a:spcAft>
                <a:spcPts val="0"/>
              </a:spcAft>
              <a:buSzPts val="4400"/>
              <a:buFont typeface="Arial" pitchFamily="34"/>
              <a:buChar char="•"/>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Gaining Accurate </a:t>
            </a:r>
            <a:r>
              <a:rPr lang="en-GB" sz="3200" b="0" i="0" u="none" strike="noStrike" kern="1200" cap="none" spc="0" baseline="0">
                <a:solidFill>
                  <a:srgbClr val="000000"/>
                </a:solidFill>
                <a:uFillTx/>
                <a:latin typeface="Arial" pitchFamily="34"/>
                <a:cs typeface="Arial" pitchFamily="34"/>
              </a:rPr>
              <a:t>feedback </a:t>
            </a:r>
          </a:p>
          <a:p>
            <a:pPr marL="457200" marR="0" lvl="0" indent="-457200" algn="l" defTabSz="914400" rtl="0" fontAlgn="auto" hangingPunct="1">
              <a:lnSpc>
                <a:spcPct val="100000"/>
              </a:lnSpc>
              <a:spcBef>
                <a:spcPts val="0"/>
              </a:spcBef>
              <a:spcAft>
                <a:spcPts val="0"/>
              </a:spcAft>
              <a:buSzPts val="4400"/>
              <a:buFont typeface="Arial" pitchFamily="34"/>
              <a:buChar char="•"/>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100000"/>
              </a:lnSpc>
              <a:spcBef>
                <a:spcPts val="0"/>
              </a:spcBef>
              <a:spcAft>
                <a:spcPts val="0"/>
              </a:spcAft>
              <a:buSzPts val="44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Secondly Detects </a:t>
            </a:r>
            <a:r>
              <a:rPr lang="en-GB" sz="3200" b="0" i="0" u="none" strike="noStrike" kern="1200" cap="none" spc="0" baseline="0">
                <a:solidFill>
                  <a:srgbClr val="000000"/>
                </a:solidFill>
                <a:uFillTx/>
                <a:latin typeface="Arial" pitchFamily="34"/>
                <a:cs typeface="Arial" pitchFamily="34"/>
              </a:rPr>
              <a:t>changes quickly and effectively  </a:t>
            </a:r>
          </a:p>
        </p:txBody>
      </p:sp>
      <p:pic>
        <p:nvPicPr>
          <p:cNvPr id="5" name="Picture 5" descr="A close-up of a drone&#10;&#10;Description automatically generated with low confidence">
            <a:extLst>
              <a:ext uri="{FF2B5EF4-FFF2-40B4-BE49-F238E27FC236}">
                <a16:creationId xmlns:a16="http://schemas.microsoft.com/office/drawing/2014/main" id="{A99A114A-271C-4029-B288-580825608724}"/>
              </a:ext>
            </a:extLst>
          </p:cNvPr>
          <p:cNvPicPr>
            <a:picLocks noChangeAspect="1"/>
          </p:cNvPicPr>
          <p:nvPr/>
        </p:nvPicPr>
        <p:blipFill>
          <a:blip r:embed="rId4">
            <a:alphaModFix amt="70000"/>
          </a:blip>
          <a:stretch>
            <a:fillRect/>
          </a:stretch>
        </p:blipFill>
        <p:spPr>
          <a:xfrm rot="17678200">
            <a:off x="7760414" y="2836398"/>
            <a:ext cx="4218465" cy="2818702"/>
          </a:xfrm>
          <a:prstGeom prst="rect">
            <a:avLst/>
          </a:prstGeom>
          <a:noFill/>
          <a:ln cap="flat">
            <a:noFill/>
          </a:ln>
        </p:spPr>
      </p:pic>
      <p:sp>
        <p:nvSpPr>
          <p:cNvPr id="6" name="TextBox 6">
            <a:extLst>
              <a:ext uri="{FF2B5EF4-FFF2-40B4-BE49-F238E27FC236}">
                <a16:creationId xmlns:a16="http://schemas.microsoft.com/office/drawing/2014/main" id="{FD07972A-ABD6-43C2-B78F-F33D37A0AFB2}"/>
              </a:ext>
            </a:extLst>
          </p:cNvPr>
          <p:cNvSpPr txBox="1"/>
          <p:nvPr/>
        </p:nvSpPr>
        <p:spPr>
          <a:xfrm>
            <a:off x="330519" y="5789578"/>
            <a:ext cx="6272463"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7" name="Picture 2" descr="See the source image">
            <a:extLst>
              <a:ext uri="{FF2B5EF4-FFF2-40B4-BE49-F238E27FC236}">
                <a16:creationId xmlns:a16="http://schemas.microsoft.com/office/drawing/2014/main" id="{C02106C5-ECCE-4C26-BA20-6C55A7CC8A10}"/>
              </a:ext>
            </a:extLst>
          </p:cNvPr>
          <p:cNvPicPr>
            <a:picLocks noChangeAspect="1"/>
          </p:cNvPicPr>
          <p:nvPr/>
        </p:nvPicPr>
        <p:blipFill>
          <a:blip r:embed="rId5"/>
          <a:srcRect/>
          <a:stretch>
            <a:fillRect/>
          </a:stretch>
        </p:blipFill>
        <p:spPr>
          <a:xfrm>
            <a:off x="10337740" y="107003"/>
            <a:ext cx="1771878" cy="619634"/>
          </a:xfrm>
          <a:prstGeom prst="rect">
            <a:avLst/>
          </a:prstGeom>
          <a:noFill/>
          <a:ln cap="flat">
            <a:noFill/>
          </a:ln>
        </p:spPr>
      </p:pic>
      <p:sp>
        <p:nvSpPr>
          <p:cNvPr id="8" name="TextBox 7">
            <a:extLst>
              <a:ext uri="{FF2B5EF4-FFF2-40B4-BE49-F238E27FC236}">
                <a16:creationId xmlns:a16="http://schemas.microsoft.com/office/drawing/2014/main" id="{422C1745-5D06-4CB4-ADA4-6469C7421AEF}"/>
              </a:ext>
            </a:extLst>
          </p:cNvPr>
          <p:cNvSpPr txBox="1"/>
          <p:nvPr/>
        </p:nvSpPr>
        <p:spPr>
          <a:xfrm>
            <a:off x="10337740" y="5643557"/>
            <a:ext cx="200665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9" name="TextBox 8">
            <a:extLst>
              <a:ext uri="{FF2B5EF4-FFF2-40B4-BE49-F238E27FC236}">
                <a16:creationId xmlns:a16="http://schemas.microsoft.com/office/drawing/2014/main" id="{188335D4-9824-4411-B9FA-2082856673E0}"/>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37CE15-9D7C-4857-80D7-BAA1E8711D10}"/>
              </a:ext>
            </a:extLst>
          </p:cNvPr>
          <p:cNvSpPr/>
          <p:nvPr/>
        </p:nvSpPr>
        <p:spPr>
          <a:xfrm>
            <a:off x="263840" y="143944"/>
            <a:ext cx="8238149" cy="120033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none" spc="0" baseline="0">
                <a:solidFill>
                  <a:srgbClr val="000000"/>
                </a:solidFill>
                <a:effectLst>
                  <a:outerShdw dist="19048" dir="2700000">
                    <a:srgbClr val="000000"/>
                  </a:outerShdw>
                </a:effectLst>
                <a:uFillTx/>
                <a:latin typeface="Arial" pitchFamily="34"/>
                <a:cs typeface="Arial" pitchFamily="34"/>
              </a:rPr>
              <a:t>Clinical Notification </a:t>
            </a:r>
          </a:p>
        </p:txBody>
      </p:sp>
      <p:sp>
        <p:nvSpPr>
          <p:cNvPr id="3" name="TextBox 2">
            <a:extLst>
              <a:ext uri="{FF2B5EF4-FFF2-40B4-BE49-F238E27FC236}">
                <a16:creationId xmlns:a16="http://schemas.microsoft.com/office/drawing/2014/main" id="{A11B182B-C881-4FCA-974B-95BEF1831670}"/>
              </a:ext>
            </a:extLst>
          </p:cNvPr>
          <p:cNvSpPr txBox="1"/>
          <p:nvPr/>
        </p:nvSpPr>
        <p:spPr>
          <a:xfrm>
            <a:off x="580717" y="1750298"/>
            <a:ext cx="10411321" cy="403187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L</a:t>
            </a:r>
            <a:r>
              <a:rPr lang="en-GB" sz="3200" b="0" i="0" u="none" strike="noStrike" kern="1200" cap="none" spc="0" baseline="0">
                <a:solidFill>
                  <a:srgbClr val="000000"/>
                </a:solidFill>
                <a:uFillTx/>
                <a:latin typeface="Arial" pitchFamily="34"/>
                <a:cs typeface="Arial" pitchFamily="34"/>
              </a:rPr>
              <a:t>egal requirements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 Reported to consultant of communicable disease control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Weekly reports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Suspicion or diagnosis  </a:t>
            </a:r>
          </a:p>
        </p:txBody>
      </p:sp>
      <p:sp>
        <p:nvSpPr>
          <p:cNvPr id="4" name="TextBox 4">
            <a:extLst>
              <a:ext uri="{FF2B5EF4-FFF2-40B4-BE49-F238E27FC236}">
                <a16:creationId xmlns:a16="http://schemas.microsoft.com/office/drawing/2014/main" id="{1BA9195E-679F-4E57-8A8D-03431EAFC285}"/>
              </a:ext>
            </a:extLst>
          </p:cNvPr>
          <p:cNvSpPr txBox="1"/>
          <p:nvPr/>
        </p:nvSpPr>
        <p:spPr>
          <a:xfrm>
            <a:off x="394097" y="5744553"/>
            <a:ext cx="6184233"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5" name="Picture 6" descr="Icon&#10;&#10;Description automatically generated">
            <a:extLst>
              <a:ext uri="{FF2B5EF4-FFF2-40B4-BE49-F238E27FC236}">
                <a16:creationId xmlns:a16="http://schemas.microsoft.com/office/drawing/2014/main" id="{A5312DA4-E899-4A13-9524-5E500350284A}"/>
              </a:ext>
            </a:extLst>
          </p:cNvPr>
          <p:cNvPicPr>
            <a:picLocks noChangeAspect="1"/>
          </p:cNvPicPr>
          <p:nvPr/>
        </p:nvPicPr>
        <p:blipFill>
          <a:blip r:embed="rId2"/>
          <a:stretch>
            <a:fillRect/>
          </a:stretch>
        </p:blipFill>
        <p:spPr>
          <a:xfrm>
            <a:off x="9404293" y="3429000"/>
            <a:ext cx="2787703" cy="2787703"/>
          </a:xfrm>
          <a:prstGeom prst="rect">
            <a:avLst/>
          </a:prstGeom>
          <a:noFill/>
          <a:ln cap="flat">
            <a:noFill/>
          </a:ln>
        </p:spPr>
      </p:pic>
      <p:pic>
        <p:nvPicPr>
          <p:cNvPr id="6" name="Picture 2" descr="See the source image">
            <a:extLst>
              <a:ext uri="{FF2B5EF4-FFF2-40B4-BE49-F238E27FC236}">
                <a16:creationId xmlns:a16="http://schemas.microsoft.com/office/drawing/2014/main" id="{E96A5D9B-4067-43C3-8701-1E5718FC4ADE}"/>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7" name="TextBox 7">
            <a:extLst>
              <a:ext uri="{FF2B5EF4-FFF2-40B4-BE49-F238E27FC236}">
                <a16:creationId xmlns:a16="http://schemas.microsoft.com/office/drawing/2014/main" id="{78087367-04D4-412A-BBCD-F9C17E29AD40}"/>
              </a:ext>
            </a:extLst>
          </p:cNvPr>
          <p:cNvSpPr txBox="1"/>
          <p:nvPr/>
        </p:nvSpPr>
        <p:spPr>
          <a:xfrm>
            <a:off x="7939040" y="5706944"/>
            <a:ext cx="206556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a:t>
            </a:r>
          </a:p>
        </p:txBody>
      </p:sp>
      <p:sp>
        <p:nvSpPr>
          <p:cNvPr id="8" name="TextBox 7">
            <a:extLst>
              <a:ext uri="{FF2B5EF4-FFF2-40B4-BE49-F238E27FC236}">
                <a16:creationId xmlns:a16="http://schemas.microsoft.com/office/drawing/2014/main" id="{6D998F66-746A-4971-BBB3-CA1AE67085C9}"/>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0084C4-547A-41F1-9E76-C62C575BD7C1}"/>
              </a:ext>
            </a:extLst>
          </p:cNvPr>
          <p:cNvSpPr/>
          <p:nvPr/>
        </p:nvSpPr>
        <p:spPr>
          <a:xfrm>
            <a:off x="111584" y="416820"/>
            <a:ext cx="11295080" cy="1107996"/>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600" b="0" i="0" u="none" strike="noStrike" kern="1200" cap="none" spc="0" baseline="0">
                <a:solidFill>
                  <a:srgbClr val="000000"/>
                </a:solidFill>
                <a:effectLst>
                  <a:outerShdw dist="19048" dir="2700000">
                    <a:srgbClr val="000000"/>
                  </a:outerShdw>
                </a:effectLst>
                <a:uFillTx/>
                <a:latin typeface="Arial" pitchFamily="34"/>
                <a:cs typeface="Arial" pitchFamily="34"/>
              </a:rPr>
              <a:t>Laboratory-Confirmed Cases </a:t>
            </a:r>
          </a:p>
        </p:txBody>
      </p:sp>
      <p:sp>
        <p:nvSpPr>
          <p:cNvPr id="3" name="TextBox 2">
            <a:extLst>
              <a:ext uri="{FF2B5EF4-FFF2-40B4-BE49-F238E27FC236}">
                <a16:creationId xmlns:a16="http://schemas.microsoft.com/office/drawing/2014/main" id="{0EF34FDB-E24C-427B-AAC0-DD06C6D1FFC4}"/>
              </a:ext>
            </a:extLst>
          </p:cNvPr>
          <p:cNvSpPr txBox="1"/>
          <p:nvPr/>
        </p:nvSpPr>
        <p:spPr>
          <a:xfrm>
            <a:off x="577516" y="1524816"/>
            <a:ext cx="11036972" cy="4524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Increase in proportion of notified cases have similar clinical presentation.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Saliva is easy and safe to collect, Which makes it attractive for surveillance</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Oral tested offered between week 1 and week 6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after the onset of symptoms</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p:txBody>
      </p:sp>
      <p:sp>
        <p:nvSpPr>
          <p:cNvPr id="4" name="TextBox 4">
            <a:extLst>
              <a:ext uri="{FF2B5EF4-FFF2-40B4-BE49-F238E27FC236}">
                <a16:creationId xmlns:a16="http://schemas.microsoft.com/office/drawing/2014/main" id="{0ABD58C0-F9C3-4F50-9855-796E72C512D8}"/>
              </a:ext>
            </a:extLst>
          </p:cNvPr>
          <p:cNvSpPr txBox="1"/>
          <p:nvPr/>
        </p:nvSpPr>
        <p:spPr>
          <a:xfrm>
            <a:off x="111584" y="6104479"/>
            <a:ext cx="6224339"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5" name="Picture 6" descr="A person looking through a microscope&#10;&#10;Description automatically generated with medium confidence">
            <a:extLst>
              <a:ext uri="{FF2B5EF4-FFF2-40B4-BE49-F238E27FC236}">
                <a16:creationId xmlns:a16="http://schemas.microsoft.com/office/drawing/2014/main" id="{A6F62CB7-2377-4A7D-97E8-B80A90080B4D}"/>
              </a:ext>
            </a:extLst>
          </p:cNvPr>
          <p:cNvPicPr>
            <a:picLocks noChangeAspect="1"/>
          </p:cNvPicPr>
          <p:nvPr/>
        </p:nvPicPr>
        <p:blipFill>
          <a:blip r:embed="rId2"/>
          <a:stretch>
            <a:fillRect/>
          </a:stretch>
        </p:blipFill>
        <p:spPr>
          <a:xfrm>
            <a:off x="9859554" y="4524880"/>
            <a:ext cx="2059722" cy="1801221"/>
          </a:xfrm>
          <a:prstGeom prst="rect">
            <a:avLst/>
          </a:prstGeom>
          <a:noFill/>
          <a:ln cap="flat">
            <a:noFill/>
          </a:ln>
        </p:spPr>
      </p:pic>
      <p:pic>
        <p:nvPicPr>
          <p:cNvPr id="6" name="Picture 2" descr="See the source image">
            <a:extLst>
              <a:ext uri="{FF2B5EF4-FFF2-40B4-BE49-F238E27FC236}">
                <a16:creationId xmlns:a16="http://schemas.microsoft.com/office/drawing/2014/main" id="{7E1DC735-5B9B-4820-82A1-F2C66A821F66}"/>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7" name="TextBox 7">
            <a:extLst>
              <a:ext uri="{FF2B5EF4-FFF2-40B4-BE49-F238E27FC236}">
                <a16:creationId xmlns:a16="http://schemas.microsoft.com/office/drawing/2014/main" id="{D3F27D16-34B9-4B76-B498-930277F106CE}"/>
              </a:ext>
            </a:extLst>
          </p:cNvPr>
          <p:cNvSpPr txBox="1"/>
          <p:nvPr/>
        </p:nvSpPr>
        <p:spPr>
          <a:xfrm>
            <a:off x="7915832" y="5735144"/>
            <a:ext cx="21824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8" name="TextBox 7">
            <a:extLst>
              <a:ext uri="{FF2B5EF4-FFF2-40B4-BE49-F238E27FC236}">
                <a16:creationId xmlns:a16="http://schemas.microsoft.com/office/drawing/2014/main" id="{33585979-14C7-4C94-9915-36AD8C271DEA}"/>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DAA91B6-458F-4212-8706-CE25D9532F17}"/>
              </a:ext>
            </a:extLst>
          </p:cNvPr>
          <p:cNvSpPr txBox="1"/>
          <p:nvPr/>
        </p:nvSpPr>
        <p:spPr>
          <a:xfrm>
            <a:off x="561770" y="990066"/>
            <a:ext cx="11296241" cy="10772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65.3% measles notification resulted in only 2.4% positive cases </a:t>
            </a:r>
          </a:p>
        </p:txBody>
      </p:sp>
      <p:pic>
        <p:nvPicPr>
          <p:cNvPr id="3" name="Picture 2" descr="See the source image">
            <a:extLst>
              <a:ext uri="{FF2B5EF4-FFF2-40B4-BE49-F238E27FC236}">
                <a16:creationId xmlns:a16="http://schemas.microsoft.com/office/drawing/2014/main" id="{7AE0DF16-2F6A-4A79-AF41-482C527F6C1E}"/>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4" name="TextBox 3">
            <a:extLst>
              <a:ext uri="{FF2B5EF4-FFF2-40B4-BE49-F238E27FC236}">
                <a16:creationId xmlns:a16="http://schemas.microsoft.com/office/drawing/2014/main" id="{DA192CE5-2BDE-4EC3-983F-748798A93E18}"/>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305A0C2-E381-45E2-8746-C29F7BB5DF18}"/>
              </a:ext>
            </a:extLst>
          </p:cNvPr>
          <p:cNvSpPr/>
          <p:nvPr/>
        </p:nvSpPr>
        <p:spPr>
          <a:xfrm>
            <a:off x="246458" y="86392"/>
            <a:ext cx="8188461" cy="1107996"/>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600" b="0" i="0" u="none" strike="noStrike" kern="1200" cap="none" spc="0" baseline="0">
                <a:solidFill>
                  <a:srgbClr val="000000"/>
                </a:solidFill>
                <a:effectLst>
                  <a:outerShdw dist="19048" dir="2700000">
                    <a:srgbClr val="000000"/>
                  </a:outerShdw>
                </a:effectLst>
                <a:uFillTx/>
                <a:latin typeface="Arial" pitchFamily="34"/>
                <a:cs typeface="Arial" pitchFamily="34"/>
              </a:rPr>
              <a:t>Antibody Prevalence </a:t>
            </a:r>
          </a:p>
        </p:txBody>
      </p:sp>
      <p:sp>
        <p:nvSpPr>
          <p:cNvPr id="3" name="TextBox 2">
            <a:extLst>
              <a:ext uri="{FF2B5EF4-FFF2-40B4-BE49-F238E27FC236}">
                <a16:creationId xmlns:a16="http://schemas.microsoft.com/office/drawing/2014/main" id="{2936F325-A523-4E72-9B60-E0EB5B965A35}"/>
              </a:ext>
            </a:extLst>
          </p:cNvPr>
          <p:cNvSpPr txBox="1"/>
          <p:nvPr/>
        </p:nvSpPr>
        <p:spPr>
          <a:xfrm>
            <a:off x="327044" y="1176137"/>
            <a:ext cx="10475494" cy="409343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Antibodies to measles has been monitored using anonymized residual specimen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Age, sex, the collective laboratory and the date of collection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under 25 years old Collected as priority</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C6A5C5CA-338F-4BCD-9E77-F4C71994C158}"/>
              </a:ext>
            </a:extLst>
          </p:cNvPr>
          <p:cNvSpPr txBox="1"/>
          <p:nvPr/>
        </p:nvSpPr>
        <p:spPr>
          <a:xfrm>
            <a:off x="641680" y="5823831"/>
            <a:ext cx="6224339"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5" name="Picture 5" descr="A close-up of a person's skin&#10;&#10;Description automatically generated with medium confidence">
            <a:extLst>
              <a:ext uri="{FF2B5EF4-FFF2-40B4-BE49-F238E27FC236}">
                <a16:creationId xmlns:a16="http://schemas.microsoft.com/office/drawing/2014/main" id="{350C055F-13AF-4319-B3EA-07F9A9C09CD7}"/>
              </a:ext>
            </a:extLst>
          </p:cNvPr>
          <p:cNvPicPr>
            <a:picLocks noChangeAspect="1"/>
          </p:cNvPicPr>
          <p:nvPr/>
        </p:nvPicPr>
        <p:blipFill>
          <a:blip r:embed="rId2"/>
          <a:stretch>
            <a:fillRect/>
          </a:stretch>
        </p:blipFill>
        <p:spPr>
          <a:xfrm>
            <a:off x="7943438" y="3429000"/>
            <a:ext cx="4000810" cy="1644173"/>
          </a:xfrm>
          <a:prstGeom prst="rect">
            <a:avLst/>
          </a:prstGeom>
          <a:noFill/>
          <a:ln cap="flat">
            <a:noFill/>
          </a:ln>
        </p:spPr>
      </p:pic>
      <p:pic>
        <p:nvPicPr>
          <p:cNvPr id="6" name="Picture 2" descr="See the source image">
            <a:extLst>
              <a:ext uri="{FF2B5EF4-FFF2-40B4-BE49-F238E27FC236}">
                <a16:creationId xmlns:a16="http://schemas.microsoft.com/office/drawing/2014/main" id="{E9AE2C8A-CDB6-45A5-B8DE-773FD5554F4C}"/>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7" name="TextBox 7">
            <a:extLst>
              <a:ext uri="{FF2B5EF4-FFF2-40B4-BE49-F238E27FC236}">
                <a16:creationId xmlns:a16="http://schemas.microsoft.com/office/drawing/2014/main" id="{79D55A83-034B-4656-8597-56AA07565CD8}"/>
              </a:ext>
            </a:extLst>
          </p:cNvPr>
          <p:cNvSpPr txBox="1"/>
          <p:nvPr/>
        </p:nvSpPr>
        <p:spPr>
          <a:xfrm>
            <a:off x="10132475" y="5073173"/>
            <a:ext cx="21824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8" name="TextBox 7">
            <a:extLst>
              <a:ext uri="{FF2B5EF4-FFF2-40B4-BE49-F238E27FC236}">
                <a16:creationId xmlns:a16="http://schemas.microsoft.com/office/drawing/2014/main" id="{31F67230-6273-4D10-A62C-A29FE0E25C4B}"/>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653769-DE4D-43ED-B27C-64604DCF49EE}"/>
              </a:ext>
            </a:extLst>
          </p:cNvPr>
          <p:cNvSpPr txBox="1"/>
          <p:nvPr/>
        </p:nvSpPr>
        <p:spPr>
          <a:xfrm>
            <a:off x="0" y="920617"/>
            <a:ext cx="11541346" cy="5016755"/>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GP’s reports – anyone phoning for advice or attending clinic with symptoms.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Health visitors – regular milestone appointment, parent advice </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Schools – via reported absences and children’s health during school.</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111 NHS services – Advice line popular with 1.5 million people accessing advice in January 2020 in England alone.(</a:t>
            </a:r>
            <a:r>
              <a:rPr lang="en-GB" sz="2400" b="0" i="1" u="none" strike="noStrike" kern="1200" cap="none" spc="0" baseline="0">
                <a:solidFill>
                  <a:srgbClr val="000000"/>
                </a:solidFill>
                <a:uFillTx/>
                <a:latin typeface="Arial" pitchFamily="34"/>
                <a:cs typeface="Arial" pitchFamily="34"/>
              </a:rPr>
              <a:t>National Health Service Performance Statistics. 13.02.2020)</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Death records – stated measles </a:t>
            </a:r>
          </a:p>
        </p:txBody>
      </p:sp>
      <p:pic>
        <p:nvPicPr>
          <p:cNvPr id="3" name="Picture 2" descr="See the source image">
            <a:extLst>
              <a:ext uri="{FF2B5EF4-FFF2-40B4-BE49-F238E27FC236}">
                <a16:creationId xmlns:a16="http://schemas.microsoft.com/office/drawing/2014/main" id="{CBDACB50-7B0E-48EC-90CF-26714D70E0A9}"/>
              </a:ext>
            </a:extLst>
          </p:cNvPr>
          <p:cNvPicPr>
            <a:picLocks noChangeAspect="1"/>
          </p:cNvPicPr>
          <p:nvPr/>
        </p:nvPicPr>
        <p:blipFill>
          <a:blip r:embed="rId2"/>
          <a:srcRect/>
          <a:stretch>
            <a:fillRect/>
          </a:stretch>
        </p:blipFill>
        <p:spPr>
          <a:xfrm>
            <a:off x="10337740" y="107003"/>
            <a:ext cx="1771878" cy="619634"/>
          </a:xfrm>
          <a:prstGeom prst="rect">
            <a:avLst/>
          </a:prstGeom>
          <a:noFill/>
          <a:ln cap="flat">
            <a:noFill/>
          </a:ln>
        </p:spPr>
      </p:pic>
      <p:sp>
        <p:nvSpPr>
          <p:cNvPr id="4" name="Rectangle 3">
            <a:extLst>
              <a:ext uri="{FF2B5EF4-FFF2-40B4-BE49-F238E27FC236}">
                <a16:creationId xmlns:a16="http://schemas.microsoft.com/office/drawing/2014/main" id="{1C3932CF-5991-4540-B8FD-5D1BFAE76467}"/>
              </a:ext>
            </a:extLst>
          </p:cNvPr>
          <p:cNvSpPr/>
          <p:nvPr/>
        </p:nvSpPr>
        <p:spPr>
          <a:xfrm>
            <a:off x="185431" y="107003"/>
            <a:ext cx="8994769"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000000"/>
                </a:solidFill>
                <a:effectLst>
                  <a:outerShdw dist="19048" dir="2700000">
                    <a:srgbClr val="000000"/>
                  </a:outerShdw>
                </a:effectLst>
                <a:uFillTx/>
                <a:latin typeface="Arial" pitchFamily="34"/>
                <a:cs typeface="Arial" pitchFamily="34"/>
              </a:rPr>
              <a:t>Who is responsible to report </a:t>
            </a:r>
          </a:p>
        </p:txBody>
      </p:sp>
      <p:sp>
        <p:nvSpPr>
          <p:cNvPr id="5" name="TextBox 4">
            <a:extLst>
              <a:ext uri="{FF2B5EF4-FFF2-40B4-BE49-F238E27FC236}">
                <a16:creationId xmlns:a16="http://schemas.microsoft.com/office/drawing/2014/main" id="{578C9603-2DF1-4550-964C-F4E2F0CB866E}"/>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2F758A5-538D-46C9-B789-9DCCD6B67931}"/>
              </a:ext>
            </a:extLst>
          </p:cNvPr>
          <p:cNvSpPr/>
          <p:nvPr/>
        </p:nvSpPr>
        <p:spPr>
          <a:xfrm>
            <a:off x="83128" y="-132761"/>
            <a:ext cx="3434212"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sng" strike="noStrike" kern="1200" cap="none" spc="0" baseline="0">
                <a:solidFill>
                  <a:srgbClr val="000000"/>
                </a:solidFill>
                <a:effectLst>
                  <a:outerShdw dist="19048" dir="2700000">
                    <a:srgbClr val="000000"/>
                  </a:outerShdw>
                </a:effectLst>
                <a:uFillTx/>
                <a:latin typeface="Calibri"/>
              </a:rPr>
              <a:t>References </a:t>
            </a:r>
          </a:p>
        </p:txBody>
      </p:sp>
      <p:sp>
        <p:nvSpPr>
          <p:cNvPr id="3" name="TextBox 4">
            <a:extLst>
              <a:ext uri="{FF2B5EF4-FFF2-40B4-BE49-F238E27FC236}">
                <a16:creationId xmlns:a16="http://schemas.microsoft.com/office/drawing/2014/main" id="{E3A798F0-9070-41B2-B468-7AF5D2F05958}"/>
              </a:ext>
            </a:extLst>
          </p:cNvPr>
          <p:cNvSpPr txBox="1"/>
          <p:nvPr/>
        </p:nvSpPr>
        <p:spPr>
          <a:xfrm>
            <a:off x="83128" y="672889"/>
            <a:ext cx="11382378" cy="575997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1050" b="0" i="0" strike="noStrike" dirty="0">
                <a:solidFill>
                  <a:schemeClr val="tx1"/>
                </a:solidFill>
                <a:effectLst/>
                <a:latin typeface="Arial" panose="020B0604020202020204" pitchFamily="34" charset="0"/>
              </a:rPr>
              <a:t>"50 years of measles vaccination in the UK". </a:t>
            </a:r>
            <a:r>
              <a:rPr lang="en-GB" sz="1050" b="0" i="1" strike="noStrike" dirty="0">
                <a:solidFill>
                  <a:schemeClr val="tx1"/>
                </a:solidFill>
                <a:effectLst/>
                <a:latin typeface="Arial" panose="020B0604020202020204" pitchFamily="34" charset="0"/>
              </a:rPr>
              <a:t>Public Health England</a:t>
            </a:r>
            <a:r>
              <a:rPr lang="en-GB" sz="1050" b="0" i="0" strike="noStrike" dirty="0">
                <a:solidFill>
                  <a:schemeClr val="tx1"/>
                </a:solidFill>
                <a:effectLst/>
                <a:latin typeface="Arial" panose="020B0604020202020204" pitchFamily="34" charset="0"/>
              </a:rPr>
              <a:t>. </a:t>
            </a:r>
            <a:r>
              <a:rPr lang="en-GB" sz="1050" dirty="0">
                <a:latin typeface="Arial" panose="020B0604020202020204" pitchFamily="34" charset="0"/>
              </a:rPr>
              <a:t>(accessed 8.11.</a:t>
            </a:r>
            <a:r>
              <a:rPr lang="en-GB" sz="1050" b="0" i="0" strike="noStrike" dirty="0">
                <a:solidFill>
                  <a:schemeClr val="tx1"/>
                </a:solidFill>
                <a:effectLst/>
                <a:latin typeface="Arial" panose="020B0604020202020204" pitchFamily="34" charset="0"/>
              </a:rPr>
              <a:t>2021)</a:t>
            </a:r>
          </a:p>
          <a:p>
            <a:pPr marL="0" marR="0" lvl="0" indent="0" algn="l" defTabSz="4572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105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Chertow</a:t>
            </a:r>
            <a:r>
              <a:rPr lang="en-US"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D.S. and </a:t>
            </a:r>
            <a:r>
              <a:rPr lang="en-US" sz="105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Kindrachuk</a:t>
            </a:r>
            <a:r>
              <a:rPr lang="en-US"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J. (2020). Influenza, Measles, SARS, MERS, and Smallpox. </a:t>
            </a:r>
            <a:r>
              <a:rPr lang="en-US" sz="105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Highly Infectious Diseases in Critical Care</a:t>
            </a:r>
            <a:r>
              <a:rPr lang="en-US"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pp.69–96</a:t>
            </a:r>
          </a:p>
          <a:p>
            <a:pPr marR="0" lvl="0" algn="l" defTabSz="457200" rtl="0" fontAlgn="auto" hangingPunct="1">
              <a:lnSpc>
                <a:spcPct val="150000"/>
              </a:lnSpc>
              <a:spcBef>
                <a:spcPts val="0"/>
              </a:spcBef>
              <a:spcAft>
                <a:spcPts val="0"/>
              </a:spcAft>
              <a:buSzPct val="100000"/>
              <a:tabLst/>
              <a:defRPr sz="1800" b="0" i="0" u="none" strike="noStrike" kern="0" cap="none" spc="0" baseline="0">
                <a:solidFill>
                  <a:srgbClr val="000000"/>
                </a:solidFill>
                <a:uFillTx/>
              </a:defRPr>
            </a:pPr>
            <a:r>
              <a:rPr lang="en-GB" sz="1050" b="0" i="0" strike="noStrike" dirty="0">
                <a:solidFill>
                  <a:schemeClr val="tx1"/>
                </a:solidFill>
                <a:effectLst/>
                <a:latin typeface="Arial" panose="020B0604020202020204" pitchFamily="34" charset="0"/>
              </a:rPr>
              <a:t>Enders, J. F. (December 1962 – February 1962). "Vaccination against measles: Francis Home redivivus". </a:t>
            </a:r>
            <a:r>
              <a:rPr lang="en-GB" sz="1050" b="0" i="1" strike="noStrike" dirty="0">
                <a:solidFill>
                  <a:schemeClr val="tx1"/>
                </a:solidFill>
                <a:effectLst/>
                <a:latin typeface="Arial" panose="020B0604020202020204" pitchFamily="34" charset="0"/>
              </a:rPr>
              <a:t>Yale Journal of Biology and Medicine</a:t>
            </a:r>
            <a:r>
              <a:rPr lang="en-GB" sz="1050" b="0" i="0" strike="noStrike" dirty="0">
                <a:solidFill>
                  <a:schemeClr val="tx1"/>
                </a:solidFill>
                <a:effectLst/>
                <a:latin typeface="Arial" panose="020B0604020202020204" pitchFamily="34" charset="0"/>
              </a:rPr>
              <a:t>. Yale University. </a:t>
            </a:r>
            <a:r>
              <a:rPr lang="en-GB" sz="1050" b="1" i="0" strike="noStrike" dirty="0">
                <a:solidFill>
                  <a:schemeClr val="tx1"/>
                </a:solidFill>
                <a:effectLst/>
                <a:latin typeface="Arial" panose="020B0604020202020204" pitchFamily="34" charset="0"/>
              </a:rPr>
              <a:t>34</a:t>
            </a:r>
            <a:r>
              <a:rPr lang="en-GB" sz="1050" b="0" i="0" strike="noStrike" dirty="0">
                <a:solidFill>
                  <a:schemeClr val="tx1"/>
                </a:solidFill>
                <a:effectLst/>
                <a:latin typeface="Arial" panose="020B0604020202020204" pitchFamily="34" charset="0"/>
              </a:rPr>
              <a:t>: 239–60 (Accessed 28.10.2021)</a:t>
            </a:r>
            <a:endParaRPr lang="en-GB" sz="105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R="0" lvl="0" algn="l" defTabSz="457200" rtl="0" fontAlgn="auto" hangingPunct="1">
              <a:lnSpc>
                <a:spcPct val="150000"/>
              </a:lnSpc>
              <a:spcBef>
                <a:spcPts val="0"/>
              </a:spcBef>
              <a:spcAft>
                <a:spcPts val="0"/>
              </a:spcAft>
              <a:buSzPct val="100000"/>
              <a:tabLst/>
              <a:defRPr sz="1800" b="0" i="0" u="none" strike="noStrike" kern="0" cap="none" spc="0" baseline="0">
                <a:solidFill>
                  <a:srgbClr val="000000"/>
                </a:solidFill>
                <a:uFillTx/>
              </a:defRPr>
            </a:pPr>
            <a:r>
              <a:rPr lang="en-GB" sz="105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Godlee</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F., Smith, J. and </a:t>
            </a:r>
            <a:r>
              <a:rPr lang="en-GB" sz="105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Marcovitch</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H. (</a:t>
            </a:r>
            <a:r>
              <a:rPr lang="en-GB" sz="1050" b="0" i="0" u="none" strike="noStrike" kern="0" cap="none" spc="0" baseline="0" dirty="0">
                <a:solidFill>
                  <a:srgbClr val="000000"/>
                </a:solidFill>
                <a:uFillTx/>
                <a:latin typeface="Arial" panose="020B0604020202020204" pitchFamily="34" charset="0"/>
                <a:ea typeface="Trebuchet MS"/>
                <a:cs typeface="Arial" panose="020B0604020202020204" pitchFamily="34" charset="0"/>
              </a:rPr>
              <a:t>nlm</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2011). Wakefield’s article linking MMR vaccine and autism was fraudulent. </a:t>
            </a:r>
            <a:r>
              <a:rPr lang="en-GB" sz="105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BMJ</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[online] 342(jan05 1), pp.c7452–c7452. Available at: https://www.bmj.com/content/342/bmj.c7452. [Accessed:12.10.2021]</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Hannah, D. (2021)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Eyes. </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Available at https://pixabay.com/illustrations/eye-creative-galaxy-collage-4997724/ [Accessed: 18 October 2021]. </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Hazel, T. (2021). </a:t>
            </a:r>
            <a:r>
              <a:rPr lang="en-GB" sz="1050" b="0" i="1"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Mythbuster</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“the MMR vaccine causes autism.”</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[online] Nursing in Practice. Available at: https://www.nursinginpractice.com/clinical/vaccinations-and-infections/mythbuster-mmr-vaccine-causes-autism/ [Accessed 11 Oct. 2021].</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Heymann</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D. L. (2017) 'Public Health Surveillance for Communicable Diseases: From Rigid and Static to Flexible and Innovative',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American Journal of Public Health </a:t>
            </a:r>
            <a:r>
              <a:rPr lang="en-GB" sz="1050" b="0" i="0" u="none" strike="noStrike" kern="0" cap="none" spc="0" baseline="0" dirty="0">
                <a:solidFill>
                  <a:srgbClr val="000000"/>
                </a:solidFill>
                <a:uFillTx/>
                <a:latin typeface="Arial" panose="020B0604020202020204" pitchFamily="34" charset="0"/>
                <a:cs typeface="Arial" panose="020B0604020202020204" pitchFamily="34" charset="0"/>
              </a:rPr>
              <a:t>107 (6) pp. 845-846. Available at: https://www.ncbi.nlm.nih.gov/pmc/articles/PMC5425891/ (Accessed 20th October 2021).   ​</a:t>
            </a:r>
            <a:endPar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US"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Kreesten</a:t>
            </a:r>
            <a:r>
              <a:rPr lang="en-US"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M </a:t>
            </a:r>
            <a:r>
              <a:rPr lang="en-US"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madsen</a:t>
            </a:r>
            <a:r>
              <a:rPr lang="en-US"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et(2004) al.drugsaf.2004 [Accessed:8.10.2021]</a:t>
            </a:r>
          </a:p>
          <a:p>
            <a:pPr defTabSz="457200">
              <a:lnSpc>
                <a:spcPct val="150000"/>
              </a:lnSpc>
              <a:spcAft>
                <a:spcPts val="800"/>
              </a:spcAft>
              <a:buSzPct val="100000"/>
              <a:tabLst>
                <a:tab pos="457200" algn="l"/>
              </a:tabLst>
              <a:defRPr sz="1800" b="0" i="0" u="none" strike="noStrike" kern="0" cap="none" spc="0" baseline="0">
                <a:solidFill>
                  <a:srgbClr val="000000"/>
                </a:solidFill>
                <a:uFillTx/>
              </a:defRPr>
            </a:pPr>
            <a:r>
              <a:rPr lang="en-GB" sz="1050" b="0" i="0" strike="noStrike" dirty="0">
                <a:solidFill>
                  <a:schemeClr val="tx1"/>
                </a:solidFill>
                <a:effectLst/>
                <a:latin typeface="Arial" panose="020B0604020202020204" pitchFamily="34" charset="0"/>
              </a:rPr>
              <a:t>"Measles Cases and Outbreaks". </a:t>
            </a:r>
            <a:r>
              <a:rPr lang="en-GB" sz="1050" b="0" i="1" strike="noStrike" dirty="0" err="1">
                <a:solidFill>
                  <a:schemeClr val="tx1"/>
                </a:solidFill>
                <a:effectLst/>
                <a:latin typeface="Arial" panose="020B0604020202020204" pitchFamily="34" charset="0"/>
              </a:rPr>
              <a:t>Centers</a:t>
            </a:r>
            <a:r>
              <a:rPr lang="en-GB" sz="1050" b="0" i="1" strike="noStrike" dirty="0">
                <a:solidFill>
                  <a:schemeClr val="tx1"/>
                </a:solidFill>
                <a:effectLst/>
                <a:latin typeface="Arial" panose="020B0604020202020204" pitchFamily="34" charset="0"/>
              </a:rPr>
              <a:t> for Disease Control and Prevention (CDC)</a:t>
            </a:r>
            <a:r>
              <a:rPr lang="en-GB" sz="1050" b="0" i="0" strike="noStrike" dirty="0">
                <a:solidFill>
                  <a:schemeClr val="tx1"/>
                </a:solidFill>
                <a:effectLst/>
                <a:latin typeface="Arial" panose="020B0604020202020204" pitchFamily="34" charset="0"/>
              </a:rPr>
              <a:t>. 6 January 2020. Archived from the </a:t>
            </a:r>
            <a:r>
              <a:rPr lang="en-GB" sz="1050" b="0" i="0" strike="noStrike" dirty="0">
                <a:effectLst/>
                <a:latin typeface="Arial" panose="020B0604020202020204" pitchFamily="34" charset="0"/>
              </a:rPr>
              <a:t>original on 1 November 2019. </a:t>
            </a:r>
          </a:p>
          <a:p>
            <a:pPr defTabSz="457200">
              <a:lnSpc>
                <a:spcPct val="150000"/>
              </a:lnSpc>
              <a:spcAft>
                <a:spcPts val="800"/>
              </a:spcAft>
              <a:buSzPct val="100000"/>
              <a:tabLst>
                <a:tab pos="457200" algn="l"/>
              </a:tabLst>
              <a:defRPr sz="1800" b="0" i="0" u="none" strike="noStrike" kern="0" cap="none" spc="0" baseline="0">
                <a:solidFill>
                  <a:srgbClr val="000000"/>
                </a:solidFill>
                <a:uFillTx/>
              </a:defRPr>
            </a:pPr>
            <a:r>
              <a:rPr lang="en-GB" sz="1050" b="0" i="0" u="none" strike="noStrike" dirty="0">
                <a:effectLst/>
                <a:latin typeface="Arial" panose="020B0604020202020204" pitchFamily="34" charset="0"/>
                <a:cs typeface="Arial" panose="020B0604020202020204" pitchFamily="34" charset="0"/>
              </a:rPr>
              <a:t>"Measles". World Health Organization (WHO). 23 July 2013. Archived from the original on 14 August 2013.</a:t>
            </a:r>
            <a:endParaRPr lang="en-GB" sz="1050" b="0" dirty="0">
              <a:effectLst/>
              <a:latin typeface="Arial" panose="020B0604020202020204" pitchFamily="34" charset="0"/>
              <a:cs typeface="Arial" panose="020B0604020202020204" pitchFamily="34" charset="0"/>
            </a:endParaRPr>
          </a:p>
          <a:p>
            <a:pPr defTabSz="457200">
              <a:lnSpc>
                <a:spcPct val="150000"/>
              </a:lnSpc>
              <a:spcAft>
                <a:spcPts val="800"/>
              </a:spcAft>
              <a:buSzPct val="100000"/>
              <a:tabLst>
                <a:tab pos="457200" algn="l"/>
              </a:tabLst>
              <a:defRPr sz="1800" b="0" i="0" u="none" strike="noStrike" kern="0" cap="none" spc="0" baseline="0">
                <a:solidFill>
                  <a:srgbClr val="000000"/>
                </a:solidFill>
                <a:uFillTx/>
              </a:defRPr>
            </a:pPr>
            <a:r>
              <a:rPr lang="en-GB" sz="1050" b="0" i="0" strike="noStrike" dirty="0">
                <a:solidFill>
                  <a:schemeClr val="tx1"/>
                </a:solidFill>
                <a:effectLst/>
                <a:latin typeface="Arial" panose="020B0604020202020204" pitchFamily="34" charset="0"/>
              </a:rPr>
              <a:t>Milner, D.A (2015). </a:t>
            </a:r>
            <a:r>
              <a:rPr lang="en-GB" sz="1050" b="0" i="1" strike="noStrike" dirty="0">
                <a:solidFill>
                  <a:schemeClr val="tx1"/>
                </a:solidFill>
                <a:effectLst/>
                <a:latin typeface="Arial" panose="020B0604020202020204" pitchFamily="34" charset="0"/>
              </a:rPr>
              <a:t>Diagnostic Pathology: Infectious Diseases E-Book</a:t>
            </a:r>
            <a:r>
              <a:rPr lang="en-GB" sz="1050" b="0" i="0" strike="noStrike" dirty="0">
                <a:solidFill>
                  <a:schemeClr val="tx1"/>
                </a:solidFill>
                <a:effectLst/>
                <a:latin typeface="Arial" panose="020B0604020202020204" pitchFamily="34" charset="0"/>
              </a:rPr>
              <a:t>. Elsevier Health Sciences. p. 24. ISBN 9780323400374. Archived from the original on 8 September 2017.</a:t>
            </a:r>
            <a:endParaRPr lang="en-GB" sz="1050" b="0" dirty="0">
              <a:solidFill>
                <a:schemeClr val="tx1"/>
              </a:solidFill>
              <a:effectLst/>
            </a:endParaRP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US"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NHS Choices. </a:t>
            </a:r>
            <a:r>
              <a:rPr lang="en-US"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Complications - Measles</a:t>
            </a:r>
            <a:r>
              <a:rPr lang="en-US"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14 Aug. 2018, www.nhs.uk/conditions/measles/complications/. [Accessed 11 Oct. 2021].</a:t>
            </a:r>
            <a:endPar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Nhs.wales</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(2019).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Measles - Public Health Wales</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[online] Available at: https://phw.nhs.wales/topics/measles/ (Accessed 11 Oct. 2021).</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US"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Nhs.wales</a:t>
            </a:r>
            <a:r>
              <a:rPr lang="en-US"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(2019). </a:t>
            </a:r>
            <a:r>
              <a:rPr lang="en-US"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Measles - Public Health Wales</a:t>
            </a:r>
            <a:r>
              <a:rPr lang="en-US"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[online] Available at: https://phw.nhs.wales/topics/measles/ [Accessed 11 Oct. 2021].</a:t>
            </a:r>
            <a:endPar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4598A48-2BDB-4DBF-8A3C-97A850EA4AB2}"/>
              </a:ext>
            </a:extLst>
          </p:cNvPr>
          <p:cNvSpPr txBox="1"/>
          <p:nvPr/>
        </p:nvSpPr>
        <p:spPr>
          <a:xfrm>
            <a:off x="247648" y="232544"/>
            <a:ext cx="11696703" cy="7050007"/>
          </a:xfrm>
          <a:prstGeom prst="rect">
            <a:avLst/>
          </a:prstGeom>
          <a:noFill/>
          <a:ln cap="flat">
            <a:noFill/>
          </a:ln>
        </p:spPr>
        <p:txBody>
          <a:bodyPr vert="horz" wrap="square" lIns="91440" tIns="45720" rIns="91440" bIns="45720" anchor="t" anchorCtr="0" compatLnSpc="1">
            <a:spAutoFit/>
          </a:bodyPr>
          <a:lstStyle/>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Paul,s</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(2018), </a:t>
            </a:r>
            <a:r>
              <a:rPr lang="en-GB" sz="105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immunization action coalition</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Available at :www.immunize.org.www.vacineinformation.org[Accessed:5.10.2021]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defTabSz="457200">
              <a:buSzPct val="100000"/>
              <a:tabLst>
                <a:tab pos="457200" algn="l"/>
              </a:tabLst>
              <a:defRPr sz="1800" b="0" i="0" u="none" strike="noStrike" kern="0" cap="none" spc="0" baseline="0">
                <a:solidFill>
                  <a:srgbClr val="000000"/>
                </a:solidFill>
                <a:uFillTx/>
              </a:defRPr>
            </a:pPr>
            <a:r>
              <a:rPr lang="en-GB" sz="1050" b="0" i="0" strike="noStrike" dirty="0">
                <a:solidFill>
                  <a:schemeClr val="tx1"/>
                </a:solidFill>
                <a:effectLst/>
                <a:latin typeface="Arial" panose="020B0604020202020204" pitchFamily="34" charset="0"/>
              </a:rPr>
              <a:t>"</a:t>
            </a:r>
            <a:r>
              <a:rPr lang="en-GB" sz="1050" b="0" i="0" strike="noStrike" dirty="0" err="1">
                <a:solidFill>
                  <a:schemeClr val="tx1"/>
                </a:solidFill>
                <a:effectLst/>
                <a:latin typeface="Arial" panose="020B0604020202020204" pitchFamily="34" charset="0"/>
              </a:rPr>
              <a:t>Pinkbook</a:t>
            </a:r>
            <a:r>
              <a:rPr lang="en-GB" sz="1050" b="0" i="0" strike="noStrike" dirty="0">
                <a:solidFill>
                  <a:schemeClr val="tx1"/>
                </a:solidFill>
                <a:effectLst/>
                <a:latin typeface="Arial" panose="020B0604020202020204" pitchFamily="34" charset="0"/>
              </a:rPr>
              <a:t> Measles Epidemiology of Vaccine Preventable Diseases". </a:t>
            </a:r>
            <a:r>
              <a:rPr lang="en-GB" sz="1050" b="0" i="1" strike="noStrike" dirty="0" err="1">
                <a:solidFill>
                  <a:schemeClr val="tx1"/>
                </a:solidFill>
                <a:effectLst/>
                <a:latin typeface="Arial" panose="020B0604020202020204" pitchFamily="34" charset="0"/>
              </a:rPr>
              <a:t>Centers</a:t>
            </a:r>
            <a:r>
              <a:rPr lang="en-GB" sz="1050" b="0" i="1" strike="noStrike" dirty="0">
                <a:solidFill>
                  <a:schemeClr val="tx1"/>
                </a:solidFill>
                <a:effectLst/>
                <a:latin typeface="Arial" panose="020B0604020202020204" pitchFamily="34" charset="0"/>
              </a:rPr>
              <a:t> for Disease Control and Prevention (CDC)</a:t>
            </a:r>
            <a:r>
              <a:rPr lang="en-GB" sz="1050" b="0" i="0" strike="noStrike" dirty="0">
                <a:solidFill>
                  <a:schemeClr val="tx1"/>
                </a:solidFill>
                <a:effectLst/>
                <a:latin typeface="Arial" panose="020B0604020202020204" pitchFamily="34" charset="0"/>
              </a:rPr>
              <a:t>. 15 November 2016. Retrieved 8 November 2021.</a:t>
            </a:r>
            <a:endParaRPr lang="en-GB" sz="1050" b="0" dirty="0">
              <a:solidFill>
                <a:schemeClr val="tx1"/>
              </a:solidFill>
              <a:effectLst/>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US"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Pollard, A. (2013). </a:t>
            </a:r>
            <a:r>
              <a:rPr lang="en-US" sz="105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Herd immunity (Herd protection) | Vaccine Knowledge</a:t>
            </a:r>
            <a:r>
              <a:rPr lang="en-US"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[online] Ox.ac.uk. Available at: https://vk.ovg.ox.ac.uk/vk/herd-immunity.</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[Accessed:12.10.2021]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Public Health Wales (PHW) (2021) </a:t>
            </a:r>
            <a:r>
              <a:rPr lang="en-GB" sz="1050" b="0" i="1"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Pre-election period working: The Communicable Disease Surveillance Centre. </a:t>
            </a:r>
            <a:r>
              <a:rPr lang="en-GB" sz="105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Available at: </a:t>
            </a:r>
            <a:r>
              <a:rPr lang="en-GB" sz="1050" b="0" i="0" u="none" strike="noStrike" kern="1200" cap="none" spc="0" baseline="0" dirty="0">
                <a:solidFill>
                  <a:srgbClr val="404040"/>
                </a:solidFill>
                <a:uFillTx/>
                <a:latin typeface="Arial" panose="020B0604020202020204" pitchFamily="34" charset="0"/>
                <a:ea typeface="Calibri" pitchFamily="34"/>
                <a:cs typeface="Arial" panose="020B0604020202020204" pitchFamily="34" charset="0"/>
              </a:rPr>
              <a:t>https://phw.nhs.wales/news/pre-election-period-working-the-communicable-disease-surveillance-centre/ (Accessed 19th October 2021). </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b="0" i="0" u="none" strike="noStrike" kern="1200" cap="none" spc="0" baseline="0" dirty="0">
              <a:solidFill>
                <a:srgbClr val="40404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Public Health Wales (PHW) (2021)</a:t>
            </a:r>
            <a:r>
              <a:rPr lang="en-GB" sz="1050" b="0" i="1"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 About Public Health Wales</a:t>
            </a:r>
            <a:r>
              <a:rPr lang="en-GB" sz="105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 Available at: </a:t>
            </a:r>
            <a:r>
              <a:rPr lang="en-GB" sz="1050" b="0" i="0" u="none" strike="noStrike" kern="1200" cap="none" spc="0" baseline="0" dirty="0">
                <a:solidFill>
                  <a:srgbClr val="404040"/>
                </a:solidFill>
                <a:uFillTx/>
                <a:latin typeface="Arial" panose="020B0604020202020204" pitchFamily="34" charset="0"/>
                <a:ea typeface="Calibri" pitchFamily="34"/>
                <a:cs typeface="Arial" panose="020B0604020202020204" pitchFamily="34" charset="0"/>
              </a:rPr>
              <a:t>https://phw.nhs.wales/about-us/ (Accessed 18th October 2021). </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Richman, D.D., Whitley, R.J. and Hayden, F.G. (2017). </a:t>
            </a:r>
            <a:r>
              <a:rPr lang="en-GB" sz="105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Clinical virology</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fourth edition ed. [online] Washington, Dc: </a:t>
            </a:r>
            <a:r>
              <a:rPr lang="en-GB" sz="105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Asm</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Press, Cop. Available at: https://ebookcentral.proquest.com/lib/rcn/reader.action?docID=4822047 [Accessed 6 Oct. 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Royal College of Nursing (RCN) (2021)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Public Health: Improving the public’s health is at the heart of health and social care across the UK</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Available at: https://www.rcn.org.uk/clinical-topics/public-health (Accessed 21st October 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dirty="0">
              <a:solidFill>
                <a:srgbClr val="000000"/>
              </a:solidFill>
              <a:latin typeface="Arial" panose="020B0604020202020204" pitchFamily="34" charset="0"/>
              <a:ea typeface="Calibri" pitchFamily="34"/>
              <a:cs typeface="Arial" panose="020B0604020202020204" pitchFamily="34" charset="0"/>
            </a:endParaRPr>
          </a:p>
          <a:p>
            <a:pPr defTabSz="457200">
              <a:buSzPct val="100000"/>
              <a:tabLst>
                <a:tab pos="457200" algn="l"/>
              </a:tabLst>
              <a:defRPr sz="1800" b="0" i="0" u="none" strike="noStrike" kern="0" cap="none" spc="0" baseline="0">
                <a:solidFill>
                  <a:srgbClr val="000000"/>
                </a:solidFill>
                <a:uFillTx/>
              </a:defRPr>
            </a:pPr>
            <a:r>
              <a:rPr lang="en-GB" sz="1050" b="0" i="0" strike="noStrike" dirty="0">
                <a:solidFill>
                  <a:schemeClr val="tx1"/>
                </a:solidFill>
                <a:effectLst/>
                <a:latin typeface="Arial" panose="020B0604020202020204" pitchFamily="34" charset="0"/>
              </a:rPr>
              <a:t>Russell, SJ; </a:t>
            </a:r>
            <a:r>
              <a:rPr lang="en-GB" sz="1050" b="0" i="0" strike="noStrike" dirty="0" err="1">
                <a:solidFill>
                  <a:schemeClr val="tx1"/>
                </a:solidFill>
                <a:effectLst/>
                <a:latin typeface="Arial" panose="020B0604020202020204" pitchFamily="34" charset="0"/>
              </a:rPr>
              <a:t>Babovic-Vuksanovic</a:t>
            </a:r>
            <a:r>
              <a:rPr lang="en-GB" sz="1050" b="0" i="0" strike="noStrike" dirty="0">
                <a:solidFill>
                  <a:schemeClr val="tx1"/>
                </a:solidFill>
                <a:effectLst/>
                <a:latin typeface="Arial" panose="020B0604020202020204" pitchFamily="34" charset="0"/>
              </a:rPr>
              <a:t>, D; </a:t>
            </a:r>
            <a:r>
              <a:rPr lang="en-GB" sz="1050" b="0" i="0" strike="noStrike" dirty="0" err="1">
                <a:solidFill>
                  <a:schemeClr val="tx1"/>
                </a:solidFill>
                <a:effectLst/>
                <a:latin typeface="Arial" panose="020B0604020202020204" pitchFamily="34" charset="0"/>
              </a:rPr>
              <a:t>Bexon</a:t>
            </a:r>
            <a:r>
              <a:rPr lang="en-GB" sz="1050" b="0" i="0" strike="noStrike" dirty="0">
                <a:solidFill>
                  <a:schemeClr val="tx1"/>
                </a:solidFill>
                <a:effectLst/>
                <a:latin typeface="Arial" panose="020B0604020202020204" pitchFamily="34" charset="0"/>
              </a:rPr>
              <a:t>, A; </a:t>
            </a:r>
            <a:r>
              <a:rPr lang="en-GB" sz="1050" b="0" i="0" strike="noStrike" dirty="0" err="1">
                <a:solidFill>
                  <a:schemeClr val="tx1"/>
                </a:solidFill>
                <a:effectLst/>
                <a:latin typeface="Arial" panose="020B0604020202020204" pitchFamily="34" charset="0"/>
              </a:rPr>
              <a:t>Cattaneo</a:t>
            </a:r>
            <a:r>
              <a:rPr lang="en-GB" sz="1050" b="0" i="0" strike="noStrike" dirty="0">
                <a:solidFill>
                  <a:schemeClr val="tx1"/>
                </a:solidFill>
                <a:effectLst/>
                <a:latin typeface="Arial" panose="020B0604020202020204" pitchFamily="34" charset="0"/>
              </a:rPr>
              <a:t>, R; </a:t>
            </a:r>
            <a:r>
              <a:rPr lang="en-GB" sz="1050" b="0" i="0" strike="noStrike" dirty="0" err="1">
                <a:solidFill>
                  <a:schemeClr val="tx1"/>
                </a:solidFill>
                <a:effectLst/>
                <a:latin typeface="Arial" panose="020B0604020202020204" pitchFamily="34" charset="0"/>
              </a:rPr>
              <a:t>Dingli</a:t>
            </a:r>
            <a:r>
              <a:rPr lang="en-GB" sz="1050" b="0" i="0" strike="noStrike" dirty="0">
                <a:solidFill>
                  <a:schemeClr val="tx1"/>
                </a:solidFill>
                <a:effectLst/>
                <a:latin typeface="Arial" panose="020B0604020202020204" pitchFamily="34" charset="0"/>
              </a:rPr>
              <a:t>, D; </a:t>
            </a:r>
            <a:r>
              <a:rPr lang="en-GB" sz="1050" b="0" i="0" strike="noStrike" dirty="0" err="1">
                <a:solidFill>
                  <a:schemeClr val="tx1"/>
                </a:solidFill>
                <a:effectLst/>
                <a:latin typeface="Arial" panose="020B0604020202020204" pitchFamily="34" charset="0"/>
              </a:rPr>
              <a:t>Dispenzieri</a:t>
            </a:r>
            <a:r>
              <a:rPr lang="en-GB" sz="1050" b="0" i="0" strike="noStrike" dirty="0">
                <a:solidFill>
                  <a:schemeClr val="tx1"/>
                </a:solidFill>
                <a:effectLst/>
                <a:latin typeface="Arial" panose="020B0604020202020204" pitchFamily="34" charset="0"/>
              </a:rPr>
              <a:t>, A; </a:t>
            </a:r>
            <a:r>
              <a:rPr lang="en-GB" sz="1050" b="0" i="0" strike="noStrike" dirty="0" err="1">
                <a:solidFill>
                  <a:schemeClr val="tx1"/>
                </a:solidFill>
                <a:effectLst/>
                <a:latin typeface="Arial" panose="020B0604020202020204" pitchFamily="34" charset="0"/>
              </a:rPr>
              <a:t>Deyle</a:t>
            </a:r>
            <a:r>
              <a:rPr lang="en-GB" sz="1050" b="0" i="0" strike="noStrike" dirty="0">
                <a:solidFill>
                  <a:schemeClr val="tx1"/>
                </a:solidFill>
                <a:effectLst/>
                <a:latin typeface="Arial" panose="020B0604020202020204" pitchFamily="34" charset="0"/>
              </a:rPr>
              <a:t>, DR; Federspiel, MJ; Fielding, A; </a:t>
            </a:r>
            <a:r>
              <a:rPr lang="en-GB" sz="1050" b="0" i="0" strike="noStrike" dirty="0" err="1">
                <a:solidFill>
                  <a:schemeClr val="tx1"/>
                </a:solidFill>
                <a:effectLst/>
                <a:latin typeface="Arial" panose="020B0604020202020204" pitchFamily="34" charset="0"/>
              </a:rPr>
              <a:t>Galanis</a:t>
            </a:r>
            <a:r>
              <a:rPr lang="en-GB" sz="1050" b="0" i="0" strike="noStrike" dirty="0">
                <a:solidFill>
                  <a:schemeClr val="tx1"/>
                </a:solidFill>
                <a:effectLst/>
                <a:latin typeface="Arial" panose="020B0604020202020204" pitchFamily="34" charset="0"/>
              </a:rPr>
              <a:t>, E (September 2019). "Oncolytic Measles Virotherapy and Opposition to Measles Vaccination". </a:t>
            </a:r>
            <a:r>
              <a:rPr lang="en-GB" sz="1050" b="0" i="1" strike="noStrike" dirty="0">
                <a:solidFill>
                  <a:schemeClr val="tx1"/>
                </a:solidFill>
                <a:effectLst/>
                <a:latin typeface="Arial" panose="020B0604020202020204" pitchFamily="34" charset="0"/>
              </a:rPr>
              <a:t>Mayo Clinic Proceedings</a:t>
            </a:r>
            <a:r>
              <a:rPr lang="en-GB" sz="1050" b="0" i="0" strike="noStrike" dirty="0">
                <a:solidFill>
                  <a:schemeClr val="tx1"/>
                </a:solidFill>
                <a:effectLst/>
                <a:latin typeface="Arial" panose="020B0604020202020204" pitchFamily="34" charset="0"/>
              </a:rPr>
              <a:t>. </a:t>
            </a:r>
            <a:r>
              <a:rPr lang="en-GB" sz="1050" b="1" i="0" strike="noStrike" dirty="0">
                <a:solidFill>
                  <a:schemeClr val="tx1"/>
                </a:solidFill>
                <a:effectLst/>
                <a:latin typeface="Arial" panose="020B0604020202020204" pitchFamily="34" charset="0"/>
              </a:rPr>
              <a:t>94</a:t>
            </a:r>
            <a:r>
              <a:rPr lang="en-GB" sz="1050" b="0" i="0" strike="noStrike" dirty="0">
                <a:solidFill>
                  <a:schemeClr val="tx1"/>
                </a:solidFill>
                <a:effectLst/>
                <a:latin typeface="Arial" panose="020B0604020202020204" pitchFamily="34" charset="0"/>
              </a:rPr>
              <a:t> (9): 1834–39. (Accessed 29/10/2021)</a:t>
            </a:r>
            <a:endParaRPr lang="en-GB" sz="1050" dirty="0">
              <a:solidFill>
                <a:schemeClr val="tx1"/>
              </a:solidFill>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Tilmouth</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T., Davies-Ward, E. and Williams, B. (2011)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Foundation Degree in Health and Social Care</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London: Hodder Education.</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Tulchinsky</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T. H. and </a:t>
            </a:r>
            <a:r>
              <a:rPr lang="en-GB"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Varavikova</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E. A. (2014) 'A History of Public Health' ,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The New Public Health. </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pp. 1-42. Available at: https://dx.doi.org/10.1016%2FB978-0-12-415766-8.00001-X (Accessed 20th October 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dirty="0">
              <a:solidFill>
                <a:srgbClr val="000000"/>
              </a:solidFill>
              <a:latin typeface="Arial" panose="020B0604020202020204" pitchFamily="34" charset="0"/>
              <a:ea typeface="Calibri" pitchFamily="34"/>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Vaccine coverage statistics, UK health security agency. Available at: https://www.gov.uk/government/publications/measles-confirmed-cases/confirmed-cases-of-measles-mumps-and-rubella-in-england-and-wales-2012-to-2013 (Accessed 01.11.2021) </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err="1">
                <a:solidFill>
                  <a:srgbClr val="3A3A3A"/>
                </a:solidFill>
                <a:uFillTx/>
                <a:latin typeface="Arial" panose="020B0604020202020204" pitchFamily="34" charset="0"/>
                <a:ea typeface="Times New Roman" pitchFamily="18"/>
                <a:cs typeface="Arial" panose="020B0604020202020204" pitchFamily="34" charset="0"/>
              </a:rPr>
              <a:t>Vyse</a:t>
            </a:r>
            <a:r>
              <a:rPr lang="en-GB" sz="105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A. J ; Gay, N. J ; White, J. M ; Ramsay, M. E ; Brown, D. W. G ; Cohen, B. J ; </a:t>
            </a:r>
            <a:r>
              <a:rPr lang="en-GB" sz="1050" b="0" i="0" u="none" strike="noStrike" kern="1200" cap="none" spc="0" baseline="0" dirty="0" err="1">
                <a:solidFill>
                  <a:srgbClr val="3A3A3A"/>
                </a:solidFill>
                <a:uFillTx/>
                <a:latin typeface="Arial" panose="020B0604020202020204" pitchFamily="34" charset="0"/>
                <a:ea typeface="Times New Roman" pitchFamily="18"/>
                <a:cs typeface="Arial" panose="020B0604020202020204" pitchFamily="34" charset="0"/>
              </a:rPr>
              <a:t>Hesketh</a:t>
            </a:r>
            <a:r>
              <a:rPr lang="en-GB" sz="105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L. M ; Morgan-</a:t>
            </a:r>
            <a:r>
              <a:rPr lang="en-GB" sz="1050" b="0" i="0" u="none" strike="noStrike" kern="1200" cap="none" spc="0" baseline="0" dirty="0" err="1">
                <a:solidFill>
                  <a:srgbClr val="3A3A3A"/>
                </a:solidFill>
                <a:uFillTx/>
                <a:latin typeface="Arial" panose="020B0604020202020204" pitchFamily="34" charset="0"/>
                <a:ea typeface="Times New Roman" pitchFamily="18"/>
                <a:cs typeface="Arial" panose="020B0604020202020204" pitchFamily="34" charset="0"/>
              </a:rPr>
              <a:t>Capner</a:t>
            </a:r>
            <a:r>
              <a:rPr lang="en-GB" sz="105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P ; Miller, E Cary.(2002) </a:t>
            </a:r>
            <a:r>
              <a:rPr lang="en-GB" sz="1050" b="0" i="1"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Evolution of Surveillance of Measles, Mumps, and Rubella in England and Wales: Providing the Platform for Evidence-based Vaccination Policy. Epidemiologic reviews</a:t>
            </a:r>
            <a:r>
              <a:rPr lang="en-GB" sz="105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[Online] 24 (2), 125–136.(accessed on 11/10/2021).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Wales NHS (2021)</a:t>
            </a:r>
            <a:r>
              <a:rPr lang="en-GB" sz="1050" b="0" i="1"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Measulesepidemiology</a:t>
            </a:r>
            <a:r>
              <a:rPr lang="en-GB" sz="105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Available at: http://www.wales.nhs.uk/sites3/page.cfm?orgid=457&amp;pid=25444 [Accessed:5.10.2021]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Webber, R. (2019) </a:t>
            </a:r>
            <a:r>
              <a:rPr lang="en-GB" sz="105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Communicable Diseases: A Global Perspective</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6th Ed. Oxfordshire: </a:t>
            </a:r>
            <a:r>
              <a:rPr lang="en-GB" sz="105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Cabi</a:t>
            </a:r>
            <a:r>
              <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914400" rtl="0" fontAlgn="auto" hangingPunct="1">
              <a:spcBef>
                <a:spcPts val="0"/>
              </a:spcBef>
              <a:spcAft>
                <a:spcPts val="0"/>
              </a:spcAft>
              <a:buSzPct val="100000"/>
              <a:tabLst/>
              <a:defRPr sz="1800" b="0" i="0" u="none" strike="noStrike" kern="0" cap="none" spc="0" baseline="0">
                <a:solidFill>
                  <a:srgbClr val="000000"/>
                </a:solidFill>
                <a:uFillTx/>
              </a:defRPr>
            </a:pPr>
            <a:r>
              <a:rPr lang="en-GB" sz="1050" b="0" i="0" u="none" strike="noStrike" kern="1200" cap="none" spc="0" baseline="0" dirty="0">
                <a:solidFill>
                  <a:srgbClr val="000000"/>
                </a:solidFill>
                <a:uFillTx/>
                <a:latin typeface="Arial" panose="020B0604020202020204" pitchFamily="34" charset="0"/>
                <a:cs typeface="Arial" panose="020B0604020202020204" pitchFamily="34" charset="0"/>
              </a:rPr>
              <a:t>World Health Organisation Regional Office For Europe (WHO) (2021) </a:t>
            </a:r>
            <a:r>
              <a:rPr lang="en-GB" sz="1050" b="0" i="1" u="none" strike="noStrike" kern="1200" cap="none" spc="0" baseline="0" dirty="0">
                <a:solidFill>
                  <a:srgbClr val="000000"/>
                </a:solidFill>
                <a:uFillTx/>
                <a:latin typeface="Arial" panose="020B0604020202020204" pitchFamily="34" charset="0"/>
                <a:cs typeface="Arial" panose="020B0604020202020204" pitchFamily="34" charset="0"/>
              </a:rPr>
              <a:t>Public Health Services. </a:t>
            </a:r>
            <a:r>
              <a:rPr lang="en-GB" sz="1050" b="0" i="0" u="none" strike="noStrike" kern="1200" cap="none" spc="0" baseline="0" dirty="0">
                <a:solidFill>
                  <a:srgbClr val="000000"/>
                </a:solidFill>
                <a:uFillTx/>
                <a:latin typeface="Arial" panose="020B0604020202020204" pitchFamily="34" charset="0"/>
                <a:cs typeface="Arial" panose="020B0604020202020204" pitchFamily="34" charset="0"/>
              </a:rPr>
              <a:t>Available at: https://www.euro.who.int/en/health-topics/Health-systems/public-health-services (Accessed 19th October 2021).​</a:t>
            </a:r>
          </a:p>
          <a:p>
            <a:pPr marL="0" marR="0" lvl="0" indent="0" algn="l"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Calibri" pitchFamily="34"/>
              </a:rPr>
              <a:t>​</a:t>
            </a:r>
            <a:endParaRPr lang="en-GB" sz="1400" b="0" i="0" u="none" strike="noStrike" kern="1200" cap="none" spc="0" baseline="0" dirty="0">
              <a:solidFill>
                <a:srgbClr val="000000"/>
              </a:solidFill>
              <a:uFillTx/>
              <a:latin typeface="Segoe UI" pitchFamily="34"/>
            </a:endParaRPr>
          </a:p>
          <a:p>
            <a:pPr marL="342900" marR="0" lvl="0" indent="-342900" algn="l" defTabSz="457200" rtl="0" fontAlgn="auto" hangingPunct="1">
              <a:lnSpc>
                <a:spcPct val="150000"/>
              </a:lnSpc>
              <a:spcBef>
                <a:spcPts val="0"/>
              </a:spcBef>
              <a:spcAft>
                <a:spcPts val="0"/>
              </a:spcAft>
              <a:buSzPct val="100000"/>
              <a:buFont typeface="Symbol" pitchFamily="18"/>
              <a:buChar char=""/>
              <a:tabLst>
                <a:tab pos="457200" algn="l"/>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Times New Roman" pitchFamily="18"/>
              <a:ea typeface="Times New Roman" pitchFamily="18"/>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4979792"/>
      </p:ext>
    </p:extLst>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1675</TotalTime>
  <Words>3025</Words>
  <Application>Microsoft Office PowerPoint</Application>
  <PresentationFormat>Widescreen</PresentationFormat>
  <Paragraphs>318</Paragraphs>
  <Slides>38</Slides>
  <Notes>3</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38</vt:i4>
      </vt:variant>
    </vt:vector>
  </HeadingPairs>
  <TitlesOfParts>
    <vt:vector size="55" baseType="lpstr">
      <vt:lpstr>"Wingdings"</vt:lpstr>
      <vt:lpstr>FranklinGothicURW-Boo</vt:lpstr>
      <vt:lpstr>Abadi</vt:lpstr>
      <vt:lpstr>Arial</vt:lpstr>
      <vt:lpstr>Britannic Bold</vt:lpstr>
      <vt:lpstr>Calibri</vt:lpstr>
      <vt:lpstr>Calibri Light</vt:lpstr>
      <vt:lpstr>Gill Sans MT</vt:lpstr>
      <vt:lpstr>Lato</vt:lpstr>
      <vt:lpstr>Open Sans</vt:lpstr>
      <vt:lpstr>Segoe UI</vt:lpstr>
      <vt:lpstr>Symbol</vt:lpstr>
      <vt:lpstr>Times New Roman</vt:lpstr>
      <vt:lpstr>Trebuchet MS</vt:lpstr>
      <vt:lpstr>Wingdings</vt:lpstr>
      <vt:lpstr>Wingdings 3</vt:lpstr>
      <vt:lpstr>Facet</vt:lpstr>
      <vt:lpstr>The Role of Public Health Wales in Heath Surveillance and Protection – Measles. </vt:lpstr>
      <vt:lpstr>Introduction </vt:lpstr>
      <vt:lpstr>The Role of Public Health. </vt:lpstr>
      <vt:lpstr>The Role of Public Health/Public Health Wales.</vt:lpstr>
      <vt:lpstr>The Role of Public Health Wales/Surveillance. </vt:lpstr>
      <vt:lpstr>Communicable Diseases.</vt:lpstr>
      <vt:lpstr>PowerPoint Presentation</vt:lpstr>
      <vt:lpstr>First record of measles</vt:lpstr>
      <vt:lpstr>Francis Home</vt:lpstr>
      <vt:lpstr>Measles throughout history</vt:lpstr>
      <vt:lpstr>Measles cases in the UK 2015 - 2019</vt:lpstr>
      <vt:lpstr>Vaccination history</vt:lpstr>
      <vt:lpstr>Transmission &amp; Symptoms</vt:lpstr>
      <vt:lpstr>Transmission</vt:lpstr>
      <vt:lpstr>Complications</vt:lpstr>
      <vt:lpstr>Symptoms</vt:lpstr>
      <vt:lpstr>PowerPoint Presentation</vt:lpstr>
      <vt:lpstr>Vaccinations Chloe Rees</vt:lpstr>
      <vt:lpstr>Vaccine AND Prevention</vt:lpstr>
      <vt:lpstr>Vaccine AND Prevention</vt:lpstr>
      <vt:lpstr>How Effective is the MMR vaccine</vt:lpstr>
      <vt:lpstr>How Effective is the MMR vaccine</vt:lpstr>
      <vt:lpstr>Mmr vaccine and autism</vt:lpstr>
      <vt:lpstr>MMR vaccination and autism</vt:lpstr>
      <vt:lpstr>MMR vaccination and autism  </vt:lpstr>
      <vt:lpstr>Herd immunity</vt:lpstr>
      <vt:lpstr>People who depend on herd immunity </vt:lpstr>
      <vt:lpstr>Surveillance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morris</dc:creator>
  <cp:lastModifiedBy>Michael Craig Thomas (2114848)</cp:lastModifiedBy>
  <cp:revision>31</cp:revision>
  <dcterms:created xsi:type="dcterms:W3CDTF">2021-10-11T19:16:14Z</dcterms:created>
  <dcterms:modified xsi:type="dcterms:W3CDTF">2021-11-15T09:17:12Z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