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3B3F41-29FF-E5C4-F645-834539C2BF92}" v="190" dt="2025-12-01T02:01:12.8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on Griffiths (2401193)" userId="S::2401193@student.uwtsd.ac.uk::ef6df046-37bf-4570-9d73-9200edd02c70" providerId="AD" clId="Web-{DD3B3F41-29FF-E5C4-F645-834539C2BF92}"/>
    <pc:docChg chg="addSld modSld">
      <pc:chgData name="Leon Griffiths (2401193)" userId="S::2401193@student.uwtsd.ac.uk::ef6df046-37bf-4570-9d73-9200edd02c70" providerId="AD" clId="Web-{DD3B3F41-29FF-E5C4-F645-834539C2BF92}" dt="2025-11-30T17:25:07.124" v="195" actId="20577"/>
      <pc:docMkLst>
        <pc:docMk/>
      </pc:docMkLst>
      <pc:sldChg chg="addSp delSp modSp mod setBg setClrOvrMap">
        <pc:chgData name="Leon Griffiths (2401193)" userId="S::2401193@student.uwtsd.ac.uk::ef6df046-37bf-4570-9d73-9200edd02c70" providerId="AD" clId="Web-{DD3B3F41-29FF-E5C4-F645-834539C2BF92}" dt="2025-11-30T14:25:55.540" v="23"/>
        <pc:sldMkLst>
          <pc:docMk/>
          <pc:sldMk cId="109857222" sldId="256"/>
        </pc:sldMkLst>
        <pc:spChg chg="mod">
          <ac:chgData name="Leon Griffiths (2401193)" userId="S::2401193@student.uwtsd.ac.uk::ef6df046-37bf-4570-9d73-9200edd02c70" providerId="AD" clId="Web-{DD3B3F41-29FF-E5C4-F645-834539C2BF92}" dt="2025-11-30T14:25:55.540" v="2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eon Griffiths (2401193)" userId="S::2401193@student.uwtsd.ac.uk::ef6df046-37bf-4570-9d73-9200edd02c70" providerId="AD" clId="Web-{DD3B3F41-29FF-E5C4-F645-834539C2BF92}" dt="2025-11-30T14:25:55.540" v="2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23:28.023" v="3"/>
          <ac:spMkLst>
            <pc:docMk/>
            <pc:sldMk cId="109857222" sldId="256"/>
            <ac:spMk id="9" creationId="{3A930249-8242-4E2B-AF17-C01826488321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23:28.023" v="3"/>
          <ac:spMkLst>
            <pc:docMk/>
            <pc:sldMk cId="109857222" sldId="256"/>
            <ac:spMk id="11" creationId="{A5BDD999-C5E1-4B3E-A710-768673819165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23:30.460" v="5"/>
          <ac:spMkLst>
            <pc:docMk/>
            <pc:sldMk cId="109857222" sldId="256"/>
            <ac:spMk id="13" creationId="{8870DEF6-46A2-D4F8-8BE6-91165D93ECC4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23:32.867" v="7"/>
          <ac:spMkLst>
            <pc:docMk/>
            <pc:sldMk cId="109857222" sldId="256"/>
            <ac:spMk id="16" creationId="{0E91F5CA-B392-444C-88E3-BF5BAAEBDEB0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23:32.867" v="7"/>
          <ac:spMkLst>
            <pc:docMk/>
            <pc:sldMk cId="109857222" sldId="256"/>
            <ac:spMk id="17" creationId="{0459807F-B6FA-44D3-9A53-C55B6B56884A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23:35.304" v="9"/>
          <ac:spMkLst>
            <pc:docMk/>
            <pc:sldMk cId="109857222" sldId="256"/>
            <ac:spMk id="19" creationId="{71B2258F-86CA-4D4D-8270-BC05FCDEBFB3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23:37.539" v="11"/>
          <ac:spMkLst>
            <pc:docMk/>
            <pc:sldMk cId="109857222" sldId="256"/>
            <ac:spMk id="21" creationId="{8870DEF6-46A2-D4F8-8BE6-91165D93ECC4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25:55.540" v="23"/>
          <ac:spMkLst>
            <pc:docMk/>
            <pc:sldMk cId="109857222" sldId="256"/>
            <ac:spMk id="24" creationId="{C1DD1A8A-57D5-4A81-AD04-532B043C5611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25:55.540" v="23"/>
          <ac:spMkLst>
            <pc:docMk/>
            <pc:sldMk cId="109857222" sldId="256"/>
            <ac:spMk id="25" creationId="{007891EC-4501-44ED-A8C8-B11B6DB767AB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25:55.540" v="23"/>
          <ac:spMkLst>
            <pc:docMk/>
            <pc:sldMk cId="109857222" sldId="256"/>
            <ac:spMk id="30" creationId="{93245F62-CCC4-49E4-B95B-EA6C1E790510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25:55.540" v="23"/>
          <ac:spMkLst>
            <pc:docMk/>
            <pc:sldMk cId="109857222" sldId="256"/>
            <ac:spMk id="32" creationId="{E6C0DD6B-6AA3-448F-9B99-8386295BC1B4}"/>
          </ac:spMkLst>
        </pc:spChg>
        <pc:picChg chg="add del mod ord">
          <ac:chgData name="Leon Griffiths (2401193)" userId="S::2401193@student.uwtsd.ac.uk::ef6df046-37bf-4570-9d73-9200edd02c70" providerId="AD" clId="Web-{DD3B3F41-29FF-E5C4-F645-834539C2BF92}" dt="2025-11-30T14:25:46.774" v="21"/>
          <ac:picMkLst>
            <pc:docMk/>
            <pc:sldMk cId="109857222" sldId="256"/>
            <ac:picMk id="4" creationId="{C2DC4922-2C41-D2D2-80DE-F3B8FEB0CAFA}"/>
          </ac:picMkLst>
        </pc:picChg>
        <pc:picChg chg="add mod">
          <ac:chgData name="Leon Griffiths (2401193)" userId="S::2401193@student.uwtsd.ac.uk::ef6df046-37bf-4570-9d73-9200edd02c70" providerId="AD" clId="Web-{DD3B3F41-29FF-E5C4-F645-834539C2BF92}" dt="2025-11-30T14:25:55.540" v="23"/>
          <ac:picMkLst>
            <pc:docMk/>
            <pc:sldMk cId="109857222" sldId="256"/>
            <ac:picMk id="5" creationId="{614AF753-B21D-9F3B-92AA-ABDC131BE96A}"/>
          </ac:picMkLst>
        </pc:picChg>
        <pc:cxnChg chg="add del">
          <ac:chgData name="Leon Griffiths (2401193)" userId="S::2401193@student.uwtsd.ac.uk::ef6df046-37bf-4570-9d73-9200edd02c70" providerId="AD" clId="Web-{DD3B3F41-29FF-E5C4-F645-834539C2BF92}" dt="2025-11-30T14:23:30.460" v="5"/>
          <ac:cxnSpMkLst>
            <pc:docMk/>
            <pc:sldMk cId="109857222" sldId="256"/>
            <ac:cxnSpMk id="14" creationId="{8748256A-88AC-4254-406B-0E8EE2CC2B50}"/>
          </ac:cxnSpMkLst>
        </pc:cxnChg>
        <pc:cxnChg chg="add del">
          <ac:chgData name="Leon Griffiths (2401193)" userId="S::2401193@student.uwtsd.ac.uk::ef6df046-37bf-4570-9d73-9200edd02c70" providerId="AD" clId="Web-{DD3B3F41-29FF-E5C4-F645-834539C2BF92}" dt="2025-11-30T14:23:37.539" v="11"/>
          <ac:cxnSpMkLst>
            <pc:docMk/>
            <pc:sldMk cId="109857222" sldId="256"/>
            <ac:cxnSpMk id="22" creationId="{8748256A-88AC-4254-406B-0E8EE2CC2B50}"/>
          </ac:cxnSpMkLst>
        </pc:cxnChg>
      </pc:sldChg>
      <pc:sldChg chg="modSp">
        <pc:chgData name="Leon Griffiths (2401193)" userId="S::2401193@student.uwtsd.ac.uk::ef6df046-37bf-4570-9d73-9200edd02c70" providerId="AD" clId="Web-{DD3B3F41-29FF-E5C4-F645-834539C2BF92}" dt="2025-11-30T17:25:07.124" v="195" actId="20577"/>
        <pc:sldMkLst>
          <pc:docMk/>
          <pc:sldMk cId="934460858" sldId="257"/>
        </pc:sldMkLst>
        <pc:spChg chg="mod">
          <ac:chgData name="Leon Griffiths (2401193)" userId="S::2401193@student.uwtsd.ac.uk::ef6df046-37bf-4570-9d73-9200edd02c70" providerId="AD" clId="Web-{DD3B3F41-29FF-E5C4-F645-834539C2BF92}" dt="2025-11-30T17:25:07.124" v="195" actId="20577"/>
          <ac:spMkLst>
            <pc:docMk/>
            <pc:sldMk cId="934460858" sldId="257"/>
            <ac:spMk id="3" creationId="{0B19AAF9-6D91-45B0-5C13-93B4754E2347}"/>
          </ac:spMkLst>
        </pc:spChg>
      </pc:sldChg>
      <pc:sldChg chg="addSp delSp modSp new mod setBg">
        <pc:chgData name="Leon Griffiths (2401193)" userId="S::2401193@student.uwtsd.ac.uk::ef6df046-37bf-4570-9d73-9200edd02c70" providerId="AD" clId="Web-{DD3B3F41-29FF-E5C4-F645-834539C2BF92}" dt="2025-11-30T14:27:26.497" v="37" actId="14100"/>
        <pc:sldMkLst>
          <pc:docMk/>
          <pc:sldMk cId="1523398746" sldId="258"/>
        </pc:sldMkLst>
        <pc:spChg chg="mod">
          <ac:chgData name="Leon Griffiths (2401193)" userId="S::2401193@student.uwtsd.ac.uk::ef6df046-37bf-4570-9d73-9200edd02c70" providerId="AD" clId="Web-{DD3B3F41-29FF-E5C4-F645-834539C2BF92}" dt="2025-11-30T14:27:26.497" v="37" actId="14100"/>
          <ac:spMkLst>
            <pc:docMk/>
            <pc:sldMk cId="1523398746" sldId="258"/>
            <ac:spMk id="2" creationId="{D11500D4-7F78-5411-CC28-2BEC54E9FBAA}"/>
          </ac:spMkLst>
        </pc:spChg>
        <pc:spChg chg="del">
          <ac:chgData name="Leon Griffiths (2401193)" userId="S::2401193@student.uwtsd.ac.uk::ef6df046-37bf-4570-9d73-9200edd02c70" providerId="AD" clId="Web-{DD3B3F41-29FF-E5C4-F645-834539C2BF92}" dt="2025-11-30T14:26:05.712" v="24"/>
          <ac:spMkLst>
            <pc:docMk/>
            <pc:sldMk cId="1523398746" sldId="258"/>
            <ac:spMk id="3" creationId="{06520136-F7BA-8F3E-FDED-A72C9F15B806}"/>
          </ac:spMkLst>
        </pc:spChg>
        <pc:spChg chg="add del mod">
          <ac:chgData name="Leon Griffiths (2401193)" userId="S::2401193@student.uwtsd.ac.uk::ef6df046-37bf-4570-9d73-9200edd02c70" providerId="AD" clId="Web-{DD3B3F41-29FF-E5C4-F645-834539C2BF92}" dt="2025-11-30T14:26:29.431" v="29"/>
          <ac:spMkLst>
            <pc:docMk/>
            <pc:sldMk cId="1523398746" sldId="258"/>
            <ac:spMk id="6" creationId="{1F2BF551-6933-BE42-1C18-849EFF2ACDE4}"/>
          </ac:spMkLst>
        </pc:spChg>
        <pc:spChg chg="add mod">
          <ac:chgData name="Leon Griffiths (2401193)" userId="S::2401193@student.uwtsd.ac.uk::ef6df046-37bf-4570-9d73-9200edd02c70" providerId="AD" clId="Web-{DD3B3F41-29FF-E5C4-F645-834539C2BF92}" dt="2025-11-30T14:27:14.339" v="34" actId="20577"/>
          <ac:spMkLst>
            <pc:docMk/>
            <pc:sldMk cId="1523398746" sldId="258"/>
            <ac:spMk id="11" creationId="{4AB78D47-E114-0E83-786A-1CEE9738AE8E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26:58.540" v="30"/>
          <ac:spMkLst>
            <pc:docMk/>
            <pc:sldMk cId="1523398746" sldId="258"/>
            <ac:spMk id="14" creationId="{2B97F24A-32CE-4C1C-A50D-3016B394DCFB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26:58.540" v="30"/>
          <ac:spMkLst>
            <pc:docMk/>
            <pc:sldMk cId="1523398746" sldId="258"/>
            <ac:spMk id="16" creationId="{CD8B4F24-440B-49E9-B85D-733523DC064B}"/>
          </ac:spMkLst>
        </pc:spChg>
        <pc:picChg chg="add del mod ord">
          <ac:chgData name="Leon Griffiths (2401193)" userId="S::2401193@student.uwtsd.ac.uk::ef6df046-37bf-4570-9d73-9200edd02c70" providerId="AD" clId="Web-{DD3B3F41-29FF-E5C4-F645-834539C2BF92}" dt="2025-11-30T14:26:20.993" v="28"/>
          <ac:picMkLst>
            <pc:docMk/>
            <pc:sldMk cId="1523398746" sldId="258"/>
            <ac:picMk id="4" creationId="{8002D8D3-02D7-CDA0-DB09-D218F9D4B695}"/>
          </ac:picMkLst>
        </pc:picChg>
        <pc:picChg chg="add mod ord">
          <ac:chgData name="Leon Griffiths (2401193)" userId="S::2401193@student.uwtsd.ac.uk::ef6df046-37bf-4570-9d73-9200edd02c70" providerId="AD" clId="Web-{DD3B3F41-29FF-E5C4-F645-834539C2BF92}" dt="2025-11-30T14:26:58.540" v="30"/>
          <ac:picMkLst>
            <pc:docMk/>
            <pc:sldMk cId="1523398746" sldId="258"/>
            <ac:picMk id="7" creationId="{88813962-633F-195D-C8FD-C8927F538FC1}"/>
          </ac:picMkLst>
        </pc:picChg>
      </pc:sldChg>
      <pc:sldChg chg="addSp delSp modSp new mod setBg">
        <pc:chgData name="Leon Griffiths (2401193)" userId="S::2401193@student.uwtsd.ac.uk::ef6df046-37bf-4570-9d73-9200edd02c70" providerId="AD" clId="Web-{DD3B3F41-29FF-E5C4-F645-834539C2BF92}" dt="2025-11-30T14:46:04.039" v="176"/>
        <pc:sldMkLst>
          <pc:docMk/>
          <pc:sldMk cId="1674945582" sldId="259"/>
        </pc:sldMkLst>
        <pc:spChg chg="mod ord">
          <ac:chgData name="Leon Griffiths (2401193)" userId="S::2401193@student.uwtsd.ac.uk::ef6df046-37bf-4570-9d73-9200edd02c70" providerId="AD" clId="Web-{DD3B3F41-29FF-E5C4-F645-834539C2BF92}" dt="2025-11-30T14:46:04.039" v="176"/>
          <ac:spMkLst>
            <pc:docMk/>
            <pc:sldMk cId="1674945582" sldId="259"/>
            <ac:spMk id="2" creationId="{E3723A68-0AE7-815B-A8DF-82DD6DF73CAC}"/>
          </ac:spMkLst>
        </pc:spChg>
        <pc:spChg chg="mod ord">
          <ac:chgData name="Leon Griffiths (2401193)" userId="S::2401193@student.uwtsd.ac.uk::ef6df046-37bf-4570-9d73-9200edd02c70" providerId="AD" clId="Web-{DD3B3F41-29FF-E5C4-F645-834539C2BF92}" dt="2025-11-30T14:46:04.039" v="176"/>
          <ac:spMkLst>
            <pc:docMk/>
            <pc:sldMk cId="1674945582" sldId="259"/>
            <ac:spMk id="3" creationId="{E5DEE320-AFF3-FBFC-309C-F56ACE33850D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29:46.985" v="53"/>
          <ac:spMkLst>
            <pc:docMk/>
            <pc:sldMk cId="1674945582" sldId="259"/>
            <ac:spMk id="9" creationId="{F13C74B1-5B17-4795-BED0-7140497B445A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29:46.985" v="53"/>
          <ac:spMkLst>
            <pc:docMk/>
            <pc:sldMk cId="1674945582" sldId="259"/>
            <ac:spMk id="11" creationId="{D4974D33-8DC5-464E-8C6D-BE58F0669C17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29:49.298" v="55"/>
          <ac:spMkLst>
            <pc:docMk/>
            <pc:sldMk cId="1674945582" sldId="259"/>
            <ac:spMk id="13" creationId="{45D37F4E-DDB4-456B-97E0-9937730A039F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29:49.298" v="55"/>
          <ac:spMkLst>
            <pc:docMk/>
            <pc:sldMk cId="1674945582" sldId="259"/>
            <ac:spMk id="14" creationId="{B2DD41CD-8F47-4F56-AD12-4E2FF7696987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46:04.039" v="176"/>
          <ac:spMkLst>
            <pc:docMk/>
            <pc:sldMk cId="1674945582" sldId="259"/>
            <ac:spMk id="16" creationId="{F13C74B1-5B17-4795-BED0-7140497B445A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46:04.039" v="176"/>
          <ac:spMkLst>
            <pc:docMk/>
            <pc:sldMk cId="1674945582" sldId="259"/>
            <ac:spMk id="17" creationId="{D4974D33-8DC5-464E-8C6D-BE58F0669C17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46:04.039" v="176"/>
          <ac:spMkLst>
            <pc:docMk/>
            <pc:sldMk cId="1674945582" sldId="259"/>
            <ac:spMk id="22" creationId="{B43B9CA2-4B31-4ACD-9A9F-B8E6C6420386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46:04.039" v="176"/>
          <ac:spMkLst>
            <pc:docMk/>
            <pc:sldMk cId="1674945582" sldId="259"/>
            <ac:spMk id="24" creationId="{33F94DB1-BC5D-454D-845C-7BA3A1F46999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46:04.039" v="176"/>
          <ac:spMkLst>
            <pc:docMk/>
            <pc:sldMk cId="1674945582" sldId="259"/>
            <ac:spMk id="26" creationId="{5676B86F-860B-4586-BCAA-C0650C09B7B9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46:04.039" v="176"/>
          <ac:spMkLst>
            <pc:docMk/>
            <pc:sldMk cId="1674945582" sldId="259"/>
            <ac:spMk id="28" creationId="{8C818ED5-2F56-4171-9445-3AA4F4462396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46:04.039" v="176"/>
          <ac:spMkLst>
            <pc:docMk/>
            <pc:sldMk cId="1674945582" sldId="259"/>
            <ac:spMk id="30" creationId="{DE74FCE8-866C-4AFA-B45C-FACE2A6094E4}"/>
          </ac:spMkLst>
        </pc:spChg>
        <pc:picChg chg="add mod">
          <ac:chgData name="Leon Griffiths (2401193)" userId="S::2401193@student.uwtsd.ac.uk::ef6df046-37bf-4570-9d73-9200edd02c70" providerId="AD" clId="Web-{DD3B3F41-29FF-E5C4-F645-834539C2BF92}" dt="2025-11-30T14:29:49.313" v="56"/>
          <ac:picMkLst>
            <pc:docMk/>
            <pc:sldMk cId="1674945582" sldId="259"/>
            <ac:picMk id="4" creationId="{817761F0-BE91-FFF4-B307-CF4E24A91DE0}"/>
          </ac:picMkLst>
        </pc:picChg>
        <pc:picChg chg="add mod">
          <ac:chgData name="Leon Griffiths (2401193)" userId="S::2401193@student.uwtsd.ac.uk::ef6df046-37bf-4570-9d73-9200edd02c70" providerId="AD" clId="Web-{DD3B3F41-29FF-E5C4-F645-834539C2BF92}" dt="2025-11-30T14:46:04.039" v="176"/>
          <ac:picMkLst>
            <pc:docMk/>
            <pc:sldMk cId="1674945582" sldId="259"/>
            <ac:picMk id="5" creationId="{C01C223E-06AC-297F-8D80-DBC20BAF7EC5}"/>
          </ac:picMkLst>
        </pc:picChg>
        <pc:picChg chg="add mod">
          <ac:chgData name="Leon Griffiths (2401193)" userId="S::2401193@student.uwtsd.ac.uk::ef6df046-37bf-4570-9d73-9200edd02c70" providerId="AD" clId="Web-{DD3B3F41-29FF-E5C4-F645-834539C2BF92}" dt="2025-11-30T14:46:00.820" v="175"/>
          <ac:picMkLst>
            <pc:docMk/>
            <pc:sldMk cId="1674945582" sldId="259"/>
            <ac:picMk id="6" creationId="{F4D2D9C5-E1B2-F2F2-8CAE-FAC6D10CD880}"/>
          </ac:picMkLst>
        </pc:picChg>
      </pc:sldChg>
      <pc:sldChg chg="addSp delSp modSp new mod setBg">
        <pc:chgData name="Leon Griffiths (2401193)" userId="S::2401193@student.uwtsd.ac.uk::ef6df046-37bf-4570-9d73-9200edd02c70" providerId="AD" clId="Web-{DD3B3F41-29FF-E5C4-F645-834539C2BF92}" dt="2025-11-30T14:39:09.774" v="135" actId="14100"/>
        <pc:sldMkLst>
          <pc:docMk/>
          <pc:sldMk cId="1260579073" sldId="260"/>
        </pc:sldMkLst>
        <pc:spChg chg="mod">
          <ac:chgData name="Leon Griffiths (2401193)" userId="S::2401193@student.uwtsd.ac.uk::ef6df046-37bf-4570-9d73-9200edd02c70" providerId="AD" clId="Web-{DD3B3F41-29FF-E5C4-F645-834539C2BF92}" dt="2025-11-30T14:38:59.445" v="132"/>
          <ac:spMkLst>
            <pc:docMk/>
            <pc:sldMk cId="1260579073" sldId="260"/>
            <ac:spMk id="2" creationId="{509FCB71-81E9-F7AE-6C4B-AEC561F333E5}"/>
          </ac:spMkLst>
        </pc:spChg>
        <pc:spChg chg="mod ord">
          <ac:chgData name="Leon Griffiths (2401193)" userId="S::2401193@student.uwtsd.ac.uk::ef6df046-37bf-4570-9d73-9200edd02c70" providerId="AD" clId="Web-{DD3B3F41-29FF-E5C4-F645-834539C2BF92}" dt="2025-11-30T14:38:59.445" v="132"/>
          <ac:spMkLst>
            <pc:docMk/>
            <pc:sldMk cId="1260579073" sldId="260"/>
            <ac:spMk id="3" creationId="{6B8738E2-BD03-BC99-D569-CDE37FA5BF39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38:59.429" v="131"/>
          <ac:spMkLst>
            <pc:docMk/>
            <pc:sldMk cId="1260579073" sldId="260"/>
            <ac:spMk id="6" creationId="{2EB492CD-616E-47F8-933B-5E2D952A0593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38:59.429" v="131"/>
          <ac:spMkLst>
            <pc:docMk/>
            <pc:sldMk cId="1260579073" sldId="260"/>
            <ac:spMk id="7" creationId="{59383CF9-23B5-4335-9B21-1791C4CF1C75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38:59.429" v="131"/>
          <ac:spMkLst>
            <pc:docMk/>
            <pc:sldMk cId="1260579073" sldId="260"/>
            <ac:spMk id="8" creationId="{0007FE00-9498-4706-B255-6437B0252C02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38:23.177" v="116"/>
          <ac:spMkLst>
            <pc:docMk/>
            <pc:sldMk cId="1260579073" sldId="260"/>
            <ac:spMk id="9" creationId="{F13C74B1-5B17-4795-BED0-7140497B445A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38:59.445" v="132"/>
          <ac:spMkLst>
            <pc:docMk/>
            <pc:sldMk cId="1260579073" sldId="260"/>
            <ac:spMk id="10" creationId="{743AA782-23D1-4521-8CAD-47662984AA08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38:23.177" v="116"/>
          <ac:spMkLst>
            <pc:docMk/>
            <pc:sldMk cId="1260579073" sldId="260"/>
            <ac:spMk id="11" creationId="{D4974D33-8DC5-464E-8C6D-BE58F0669C17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38:59.445" v="132"/>
          <ac:spMkLst>
            <pc:docMk/>
            <pc:sldMk cId="1260579073" sldId="260"/>
            <ac:spMk id="12" creationId="{71877DBC-BB60-40F0-AC93-2ACDBAAE60CE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38:47.663" v="126"/>
          <ac:spMkLst>
            <pc:docMk/>
            <pc:sldMk cId="1260579073" sldId="260"/>
            <ac:spMk id="13" creationId="{45D37F4E-DDB4-456B-97E0-9937730A039F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38:47.663" v="126"/>
          <ac:spMkLst>
            <pc:docMk/>
            <pc:sldMk cId="1260579073" sldId="260"/>
            <ac:spMk id="14" creationId="{B2DD41CD-8F47-4F56-AD12-4E2FF7696987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38:38.522" v="120"/>
          <ac:spMkLst>
            <pc:docMk/>
            <pc:sldMk cId="1260579073" sldId="260"/>
            <ac:spMk id="19" creationId="{2EB492CD-616E-47F8-933B-5E2D952A0593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38:38.522" v="120"/>
          <ac:spMkLst>
            <pc:docMk/>
            <pc:sldMk cId="1260579073" sldId="260"/>
            <ac:spMk id="21" creationId="{59383CF9-23B5-4335-9B21-1791C4CF1C75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38:38.522" v="120"/>
          <ac:spMkLst>
            <pc:docMk/>
            <pc:sldMk cId="1260579073" sldId="260"/>
            <ac:spMk id="23" creationId="{0007FE00-9498-4706-B255-6437B0252C02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38:45.694" v="124"/>
          <ac:spMkLst>
            <pc:docMk/>
            <pc:sldMk cId="1260579073" sldId="260"/>
            <ac:spMk id="25" creationId="{45D37F4E-DDB4-456B-97E0-9937730A039F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38:45.694" v="124"/>
          <ac:spMkLst>
            <pc:docMk/>
            <pc:sldMk cId="1260579073" sldId="260"/>
            <ac:spMk id="26" creationId="{B2DD41CD-8F47-4F56-AD12-4E2FF7696987}"/>
          </ac:spMkLst>
        </pc:spChg>
        <pc:picChg chg="add mod">
          <ac:chgData name="Leon Griffiths (2401193)" userId="S::2401193@student.uwtsd.ac.uk::ef6df046-37bf-4570-9d73-9200edd02c70" providerId="AD" clId="Web-{DD3B3F41-29FF-E5C4-F645-834539C2BF92}" dt="2025-11-30T14:39:09.774" v="135" actId="14100"/>
          <ac:picMkLst>
            <pc:docMk/>
            <pc:sldMk cId="1260579073" sldId="260"/>
            <ac:picMk id="4" creationId="{AB0D6CD2-95F6-4D96-EE2F-FD665523E3C4}"/>
          </ac:picMkLst>
        </pc:picChg>
      </pc:sldChg>
      <pc:sldChg chg="addSp delSp modSp new mod setBg">
        <pc:chgData name="Leon Griffiths (2401193)" userId="S::2401193@student.uwtsd.ac.uk::ef6df046-37bf-4570-9d73-9200edd02c70" providerId="AD" clId="Web-{DD3B3F41-29FF-E5C4-F645-834539C2BF92}" dt="2025-11-30T14:43:18.533" v="158"/>
        <pc:sldMkLst>
          <pc:docMk/>
          <pc:sldMk cId="3507084888" sldId="261"/>
        </pc:sldMkLst>
        <pc:spChg chg="mod">
          <ac:chgData name="Leon Griffiths (2401193)" userId="S::2401193@student.uwtsd.ac.uk::ef6df046-37bf-4570-9d73-9200edd02c70" providerId="AD" clId="Web-{DD3B3F41-29FF-E5C4-F645-834539C2BF92}" dt="2025-11-30T14:43:06.721" v="156"/>
          <ac:spMkLst>
            <pc:docMk/>
            <pc:sldMk cId="3507084888" sldId="261"/>
            <ac:spMk id="2" creationId="{241601DA-E03F-13DD-53EE-8E809668C934}"/>
          </ac:spMkLst>
        </pc:spChg>
        <pc:spChg chg="mod">
          <ac:chgData name="Leon Griffiths (2401193)" userId="S::2401193@student.uwtsd.ac.uk::ef6df046-37bf-4570-9d73-9200edd02c70" providerId="AD" clId="Web-{DD3B3F41-29FF-E5C4-F645-834539C2BF92}" dt="2025-11-30T14:43:06.721" v="156"/>
          <ac:spMkLst>
            <pc:docMk/>
            <pc:sldMk cId="3507084888" sldId="261"/>
            <ac:spMk id="3" creationId="{912A8B44-34AD-3280-8F0D-28039C6F7CD8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43:06.721" v="156"/>
          <ac:spMkLst>
            <pc:docMk/>
            <pc:sldMk cId="3507084888" sldId="261"/>
            <ac:spMk id="6" creationId="{743AA782-23D1-4521-8CAD-47662984AA08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43:06.721" v="156"/>
          <ac:spMkLst>
            <pc:docMk/>
            <pc:sldMk cId="3507084888" sldId="261"/>
            <ac:spMk id="7" creationId="{71877DBC-BB60-40F0-AC93-2ACDBAAE60CE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43:03.517" v="155"/>
          <ac:spMkLst>
            <pc:docMk/>
            <pc:sldMk cId="3507084888" sldId="261"/>
            <ac:spMk id="9" creationId="{45D37F4E-DDB4-456B-97E0-9937730A039F}"/>
          </ac:spMkLst>
        </pc:spChg>
        <pc:spChg chg="add del">
          <ac:chgData name="Leon Griffiths (2401193)" userId="S::2401193@student.uwtsd.ac.uk::ef6df046-37bf-4570-9d73-9200edd02c70" providerId="AD" clId="Web-{DD3B3F41-29FF-E5C4-F645-834539C2BF92}" dt="2025-11-30T14:43:03.517" v="155"/>
          <ac:spMkLst>
            <pc:docMk/>
            <pc:sldMk cId="3507084888" sldId="261"/>
            <ac:spMk id="11" creationId="{B2DD41CD-8F47-4F56-AD12-4E2FF7696987}"/>
          </ac:spMkLst>
        </pc:spChg>
        <pc:picChg chg="add mod">
          <ac:chgData name="Leon Griffiths (2401193)" userId="S::2401193@student.uwtsd.ac.uk::ef6df046-37bf-4570-9d73-9200edd02c70" providerId="AD" clId="Web-{DD3B3F41-29FF-E5C4-F645-834539C2BF92}" dt="2025-11-30T14:43:06.721" v="156"/>
          <ac:picMkLst>
            <pc:docMk/>
            <pc:sldMk cId="3507084888" sldId="261"/>
            <ac:picMk id="4" creationId="{F181AFE9-DAD6-D733-4139-CE9C603693ED}"/>
          </ac:picMkLst>
        </pc:picChg>
        <pc:picChg chg="add del mod">
          <ac:chgData name="Leon Griffiths (2401193)" userId="S::2401193@student.uwtsd.ac.uk::ef6df046-37bf-4570-9d73-9200edd02c70" providerId="AD" clId="Web-{DD3B3F41-29FF-E5C4-F645-834539C2BF92}" dt="2025-11-30T14:43:18.533" v="158"/>
          <ac:picMkLst>
            <pc:docMk/>
            <pc:sldMk cId="3507084888" sldId="261"/>
            <ac:picMk id="5" creationId="{2117D4E0-1A3A-D51E-F45D-6E97C684BDAD}"/>
          </ac:picMkLst>
        </pc:picChg>
      </pc:sldChg>
      <pc:sldChg chg="addSp modSp new mod setBg">
        <pc:chgData name="Leon Griffiths (2401193)" userId="S::2401193@student.uwtsd.ac.uk::ef6df046-37bf-4570-9d73-9200edd02c70" providerId="AD" clId="Web-{DD3B3F41-29FF-E5C4-F645-834539C2BF92}" dt="2025-11-30T14:46:48.514" v="178"/>
        <pc:sldMkLst>
          <pc:docMk/>
          <pc:sldMk cId="3831239027" sldId="262"/>
        </pc:sldMkLst>
        <pc:spChg chg="mod">
          <ac:chgData name="Leon Griffiths (2401193)" userId="S::2401193@student.uwtsd.ac.uk::ef6df046-37bf-4570-9d73-9200edd02c70" providerId="AD" clId="Web-{DD3B3F41-29FF-E5C4-F645-834539C2BF92}" dt="2025-11-30T14:46:48.514" v="178"/>
          <ac:spMkLst>
            <pc:docMk/>
            <pc:sldMk cId="3831239027" sldId="262"/>
            <ac:spMk id="2" creationId="{FA246476-C218-0D84-48DF-205E35BD8CFA}"/>
          </ac:spMkLst>
        </pc:spChg>
        <pc:spChg chg="mod">
          <ac:chgData name="Leon Griffiths (2401193)" userId="S::2401193@student.uwtsd.ac.uk::ef6df046-37bf-4570-9d73-9200edd02c70" providerId="AD" clId="Web-{DD3B3F41-29FF-E5C4-F645-834539C2BF92}" dt="2025-11-30T14:46:48.514" v="178"/>
          <ac:spMkLst>
            <pc:docMk/>
            <pc:sldMk cId="3831239027" sldId="262"/>
            <ac:spMk id="3" creationId="{5DD014BD-3886-E342-2105-73E7337739C9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46:48.514" v="178"/>
          <ac:spMkLst>
            <pc:docMk/>
            <pc:sldMk cId="3831239027" sldId="262"/>
            <ac:spMk id="10" creationId="{2B97F24A-32CE-4C1C-A50D-3016B394DCFB}"/>
          </ac:spMkLst>
        </pc:spChg>
        <pc:spChg chg="add">
          <ac:chgData name="Leon Griffiths (2401193)" userId="S::2401193@student.uwtsd.ac.uk::ef6df046-37bf-4570-9d73-9200edd02c70" providerId="AD" clId="Web-{DD3B3F41-29FF-E5C4-F645-834539C2BF92}" dt="2025-11-30T14:46:48.514" v="178"/>
          <ac:spMkLst>
            <pc:docMk/>
            <pc:sldMk cId="3831239027" sldId="262"/>
            <ac:spMk id="12" creationId="{CD8B4F24-440B-49E9-B85D-733523DC064B}"/>
          </ac:spMkLst>
        </pc:spChg>
        <pc:picChg chg="add mod">
          <ac:chgData name="Leon Griffiths (2401193)" userId="S::2401193@student.uwtsd.ac.uk::ef6df046-37bf-4570-9d73-9200edd02c70" providerId="AD" clId="Web-{DD3B3F41-29FF-E5C4-F645-834539C2BF92}" dt="2025-11-30T14:46:48.514" v="178"/>
          <ac:picMkLst>
            <pc:docMk/>
            <pc:sldMk cId="3831239027" sldId="262"/>
            <ac:picMk id="5" creationId="{3A4C9E89-18A5-B333-FABA-D5D0CC1ECC20}"/>
          </ac:picMkLst>
        </pc:picChg>
      </pc:sldChg>
    </pc:docChg>
  </pc:docChgLst>
  <pc:docChgLst>
    <pc:chgData name="Leon Griffiths (2401193)" userId="S::2401193@student.uwtsd.ac.uk::ef6df046-37bf-4570-9d73-9200edd02c70" providerId="AD" clId="Web-{F89AE599-82BD-59DD-3686-69426E086998}"/>
    <pc:docChg chg="addSld modSld">
      <pc:chgData name="Leon Griffiths (2401193)" userId="S::2401193@student.uwtsd.ac.uk::ef6df046-37bf-4570-9d73-9200edd02c70" providerId="AD" clId="Web-{F89AE599-82BD-59DD-3686-69426E086998}" dt="2025-11-25T01:17:34.279" v="26" actId="1076"/>
      <pc:docMkLst>
        <pc:docMk/>
      </pc:docMkLst>
      <pc:sldChg chg="modSp new">
        <pc:chgData name="Leon Griffiths (2401193)" userId="S::2401193@student.uwtsd.ac.uk::ef6df046-37bf-4570-9d73-9200edd02c70" providerId="AD" clId="Web-{F89AE599-82BD-59DD-3686-69426E086998}" dt="2025-11-25T01:17:34.279" v="26" actId="1076"/>
        <pc:sldMkLst>
          <pc:docMk/>
          <pc:sldMk cId="934460858" sldId="257"/>
        </pc:sldMkLst>
        <pc:spChg chg="mod">
          <ac:chgData name="Leon Griffiths (2401193)" userId="S::2401193@student.uwtsd.ac.uk::ef6df046-37bf-4570-9d73-9200edd02c70" providerId="AD" clId="Web-{F89AE599-82BD-59DD-3686-69426E086998}" dt="2025-11-25T01:17:34.279" v="26" actId="1076"/>
          <ac:spMkLst>
            <pc:docMk/>
            <pc:sldMk cId="934460858" sldId="257"/>
            <ac:spMk id="2" creationId="{24229CCB-6675-E643-F857-F8882A7AC9E1}"/>
          </ac:spMkLst>
        </pc:spChg>
        <pc:spChg chg="mod">
          <ac:chgData name="Leon Griffiths (2401193)" userId="S::2401193@student.uwtsd.ac.uk::ef6df046-37bf-4570-9d73-9200edd02c70" providerId="AD" clId="Web-{F89AE599-82BD-59DD-3686-69426E086998}" dt="2025-11-25T01:17:24.027" v="23" actId="1076"/>
          <ac:spMkLst>
            <pc:docMk/>
            <pc:sldMk cId="934460858" sldId="257"/>
            <ac:spMk id="3" creationId="{0B19AAF9-6D91-45B0-5C13-93B4754E234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-mycenae.org/grave-circle-a/" TargetMode="External"/><Relationship Id="rId2" Type="http://schemas.openxmlformats.org/officeDocument/2006/relationships/hyperlink" Target="mailto:https://medium.com/@osmont.gregory/the-early-times-of-ancient-greece-85d033570bb0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worldhistory.org/image/13805/bronze--gold-mycenaean-swor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8882" y="3577456"/>
            <a:ext cx="10909640" cy="1687814"/>
          </a:xfrm>
        </p:spPr>
        <p:txBody>
          <a:bodyPr anchor="b">
            <a:normAutofit/>
          </a:bodyPr>
          <a:lstStyle/>
          <a:p>
            <a:r>
              <a:rPr lang="en-GB" sz="5600"/>
              <a:t>Amber Beads</a:t>
            </a:r>
            <a:br>
              <a:rPr lang="en-GB" sz="5600"/>
            </a:br>
            <a:endParaRPr lang="en-GB" sz="5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8881" y="5660607"/>
            <a:ext cx="10909643" cy="5526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Leon Griffiths</a:t>
            </a:r>
          </a:p>
        </p:txBody>
      </p:sp>
      <p:pic>
        <p:nvPicPr>
          <p:cNvPr id="5" name="Picture 4" descr="Amber in the Mycenaean world and in the Balkan Peninsula during the 2nd  millennium BC: perspectives of an imported material">
            <a:extLst>
              <a:ext uri="{FF2B5EF4-FFF2-40B4-BE49-F238E27FC236}">
                <a16:creationId xmlns:a16="http://schemas.microsoft.com/office/drawing/2014/main" id="{614AF753-B21D-9F3B-92AA-ABDC131BE9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0390" y="591670"/>
            <a:ext cx="4226624" cy="2742004"/>
          </a:xfrm>
          <a:prstGeom prst="rect">
            <a:avLst/>
          </a:prstGeom>
        </p:spPr>
      </p:pic>
      <p:sp>
        <p:nvSpPr>
          <p:cNvPr id="32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1500D4-7F78-5411-CC28-2BEC54E9F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374" y="639520"/>
            <a:ext cx="3418562" cy="998826"/>
          </a:xfrm>
        </p:spPr>
        <p:txBody>
          <a:bodyPr anchor="b">
            <a:normAutofit/>
          </a:bodyPr>
          <a:lstStyle/>
          <a:p>
            <a:r>
              <a:rPr lang="en-GB" sz="5400" dirty="0"/>
              <a:t>Description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AB78D47-E114-0E83-786A-1CEE9738A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 fontScale="77500" lnSpcReduction="20000"/>
          </a:bodyPr>
          <a:lstStyle/>
          <a:p>
            <a:r>
              <a:rPr lang="en-US" sz="2200" dirty="0">
                <a:ea typeface="+mn-lt"/>
                <a:cs typeface="+mn-lt"/>
              </a:rPr>
              <a:t>String of amber beads (varied shapes: rounded, disk-shaped).</a:t>
            </a:r>
            <a:endParaRPr lang="en-US" sz="2200" dirty="0"/>
          </a:p>
          <a:p>
            <a:r>
              <a:rPr lang="en-US" sz="2200" dirty="0">
                <a:ea typeface="+mn-lt"/>
                <a:cs typeface="+mn-lt"/>
              </a:rPr>
              <a:t>Material: Baltic amber (chemically confirmed by spectrographic analysis in multiple studies).</a:t>
            </a:r>
            <a:endParaRPr lang="en-US" dirty="0"/>
          </a:p>
          <a:p>
            <a:r>
              <a:rPr lang="en-US" sz="2200" dirty="0">
                <a:ea typeface="+mn-lt"/>
                <a:cs typeface="+mn-lt"/>
              </a:rPr>
              <a:t>Size: beads usually 0.5–2 cm.</a:t>
            </a:r>
            <a:endParaRPr lang="en-US" dirty="0"/>
          </a:p>
          <a:p>
            <a:r>
              <a:rPr lang="en-US" sz="2200" dirty="0">
                <a:ea typeface="+mn-lt"/>
                <a:cs typeface="+mn-lt"/>
              </a:rPr>
              <a:t>Colour: golden, honey or deep orange; translucent when held to light.</a:t>
            </a:r>
            <a:endParaRPr lang="en-US" dirty="0"/>
          </a:p>
          <a:p>
            <a:r>
              <a:rPr lang="en-US" sz="2200" dirty="0">
                <a:ea typeface="+mn-lt"/>
                <a:cs typeface="+mn-lt"/>
              </a:rPr>
              <a:t>Condition: generally complete; minor post-depositional cracking typical of amber.</a:t>
            </a:r>
            <a:endParaRPr lang="en-US" dirty="0"/>
          </a:p>
          <a:p>
            <a:endParaRPr lang="en-US" sz="2200" dirty="0"/>
          </a:p>
        </p:txBody>
      </p:sp>
      <p:pic>
        <p:nvPicPr>
          <p:cNvPr id="7" name="Content Placeholder 6" descr="Amber in the Mycenaean world and in the Balkan Peninsula during the 2nd  millennium BC: perspectives of an imported material">
            <a:extLst>
              <a:ext uri="{FF2B5EF4-FFF2-40B4-BE49-F238E27FC236}">
                <a16:creationId xmlns:a16="http://schemas.microsoft.com/office/drawing/2014/main" id="{88813962-633F-195D-C8FD-C8927F538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189621"/>
            <a:ext cx="6903720" cy="4478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398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ycenaean Death Mask">
            <a:extLst>
              <a:ext uri="{FF2B5EF4-FFF2-40B4-BE49-F238E27FC236}">
                <a16:creationId xmlns:a16="http://schemas.microsoft.com/office/drawing/2014/main" id="{C01C223E-06AC-297F-8D80-DBC20BAF7E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756" r="12371" b="1"/>
          <a:stretch>
            <a:fillRect/>
          </a:stretch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4" name="Picture 3" descr="Grave Circle A">
            <a:extLst>
              <a:ext uri="{FF2B5EF4-FFF2-40B4-BE49-F238E27FC236}">
                <a16:creationId xmlns:a16="http://schemas.microsoft.com/office/drawing/2014/main" id="{817761F0-BE91-FFF4-B307-CF4E24A91D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04" r="25494" b="-1"/>
          <a:stretch>
            <a:fillRect/>
          </a:stretch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6" name="Picture 5" descr="Bronze &amp; Gold Mycenaean Sword">
            <a:extLst>
              <a:ext uri="{FF2B5EF4-FFF2-40B4-BE49-F238E27FC236}">
                <a16:creationId xmlns:a16="http://schemas.microsoft.com/office/drawing/2014/main" id="{F4D2D9C5-E1B2-F2F2-8CAE-FAC6D10CD88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4118"/>
          <a:stretch>
            <a:fillRect/>
          </a:stretch>
        </p:blipFill>
        <p:spPr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23A68-0AE7-815B-A8DF-82DD6DF73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4922338" cy="1325563"/>
          </a:xfrm>
        </p:spPr>
        <p:txBody>
          <a:bodyPr>
            <a:normAutofit/>
          </a:bodyPr>
          <a:lstStyle/>
          <a:p>
            <a:r>
              <a:rPr lang="en-GB" sz="3400"/>
              <a:t>Archaeological Context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EE320-AFF3-FBFC-309C-F56ACE338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4600"/>
            <a:ext cx="4922338" cy="36667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Location: Grave Circle A, Mycenae</a:t>
            </a:r>
            <a:endParaRPr lang="en-GB" sz="1900"/>
          </a:p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Date: c. 1600–1500 BCE (Late Helladic I)</a:t>
            </a:r>
            <a:endParaRPr lang="en-GB" sz="1900"/>
          </a:p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Context: elite shaft graves</a:t>
            </a:r>
            <a:endParaRPr lang="en-GB" sz="1900"/>
          </a:p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Associated finds: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gold masks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bronze weapons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imported materials (ivory, faience, lapis, ostrich egg)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Amber often found in rich burial assemblages</a:t>
            </a:r>
            <a:endParaRPr lang="en-GB" sz="1900"/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674945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9FCB71-81E9-F7AE-6C4B-AEC561F33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 dirty="0"/>
              <a:t>Trade Networks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738E2-BD03-BC99-D569-CDE37FA5B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500" dirty="0">
                <a:ea typeface="+mn-lt"/>
                <a:cs typeface="+mn-lt"/>
              </a:rPr>
              <a:t>Amber in Grave Circle A: imported, not locally available</a:t>
            </a:r>
            <a:endParaRPr lang="en-GB" sz="1500" dirty="0"/>
          </a:p>
          <a:p>
            <a:pPr marL="0" indent="0">
              <a:buNone/>
            </a:pPr>
            <a:r>
              <a:rPr lang="en-GB" sz="1500" dirty="0">
                <a:ea typeface="+mn-lt"/>
                <a:cs typeface="+mn-lt"/>
              </a:rPr>
              <a:t>Likely origin: Baltic region (Northern Europe)</a:t>
            </a:r>
            <a:endParaRPr lang="en-GB" sz="1500"/>
          </a:p>
          <a:p>
            <a:pPr marL="0" indent="0">
              <a:buNone/>
            </a:pPr>
            <a:r>
              <a:rPr lang="en-GB" sz="1500" dirty="0">
                <a:ea typeface="+mn-lt"/>
                <a:cs typeface="+mn-lt"/>
              </a:rPr>
              <a:t>Reached Mycenae via complex, multi-stage exchange networks</a:t>
            </a:r>
            <a:endParaRPr lang="en-GB" sz="1500"/>
          </a:p>
          <a:p>
            <a:pPr marL="0" indent="0">
              <a:buNone/>
            </a:pPr>
            <a:r>
              <a:rPr lang="en-GB" sz="1500" dirty="0">
                <a:ea typeface="+mn-lt"/>
                <a:cs typeface="+mn-lt"/>
              </a:rPr>
              <a:t>Possible routes:</a:t>
            </a:r>
            <a:endParaRPr lang="en-GB" sz="1500"/>
          </a:p>
          <a:p>
            <a:r>
              <a:rPr lang="en-GB" sz="1500" dirty="0">
                <a:ea typeface="+mn-lt"/>
                <a:cs typeface="+mn-lt"/>
              </a:rPr>
              <a:t>Central Europe -  Danube -  Balkans - Greece</a:t>
            </a:r>
            <a:endParaRPr lang="en-GB" sz="1500"/>
          </a:p>
          <a:p>
            <a:r>
              <a:rPr lang="en-GB" sz="1500" dirty="0">
                <a:ea typeface="+mn-lt"/>
                <a:cs typeface="+mn-lt"/>
              </a:rPr>
              <a:t>Baltic -  Adriatic - Mycenae</a:t>
            </a:r>
            <a:endParaRPr lang="en-GB" sz="1500"/>
          </a:p>
          <a:p>
            <a:pPr marL="0" indent="0">
              <a:buNone/>
            </a:pPr>
            <a:r>
              <a:rPr lang="en-GB" sz="1500" dirty="0">
                <a:ea typeface="+mn-lt"/>
                <a:cs typeface="+mn-lt"/>
              </a:rPr>
              <a:t>Indicates elite participation in long-distance prestige-goods exchange</a:t>
            </a:r>
            <a:endParaRPr lang="en-GB" sz="1500"/>
          </a:p>
          <a:p>
            <a:pPr marL="0" indent="0">
              <a:buNone/>
            </a:pPr>
            <a:r>
              <a:rPr lang="en-GB" sz="1500" dirty="0">
                <a:ea typeface="+mn-lt"/>
                <a:cs typeface="+mn-lt"/>
              </a:rPr>
              <a:t>Shows Mycenae’s integration into pan-European trade networks ca. 1600–1500 BCE</a:t>
            </a:r>
            <a:endParaRPr lang="en-GB" sz="1500" dirty="0"/>
          </a:p>
          <a:p>
            <a:endParaRPr lang="en-GB" sz="1500"/>
          </a:p>
        </p:txBody>
      </p:sp>
      <p:pic>
        <p:nvPicPr>
          <p:cNvPr id="4" name="Picture 3" descr="The early times of ancient Greece | by LinA | Medium">
            <a:extLst>
              <a:ext uri="{FF2B5EF4-FFF2-40B4-BE49-F238E27FC236}">
                <a16:creationId xmlns:a16="http://schemas.microsoft.com/office/drawing/2014/main" id="{AB0D6CD2-95F6-4D96-EE2F-FD665523E3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2795" y="1713889"/>
            <a:ext cx="6500689" cy="4134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579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1601DA-E03F-13DD-53EE-8E809668C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 dirty="0"/>
              <a:t>Interpretation and Theories</a:t>
            </a:r>
          </a:p>
        </p:txBody>
      </p:sp>
      <p:sp>
        <p:nvSpPr>
          <p:cNvPr id="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A8B44-34AD-3280-8F0D-28039C6F7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Theory:</a:t>
            </a:r>
            <a:endParaRPr lang="en-GB" sz="1700"/>
          </a:p>
          <a:p>
            <a:r>
              <a:rPr lang="en-GB" sz="1700" dirty="0">
                <a:ea typeface="+mn-lt"/>
                <a:cs typeface="+mn-lt"/>
              </a:rPr>
              <a:t>Object biography</a:t>
            </a:r>
            <a:endParaRPr lang="en-GB" sz="1700" dirty="0"/>
          </a:p>
          <a:p>
            <a:r>
              <a:rPr lang="en-GB" sz="1700" dirty="0">
                <a:ea typeface="+mn-lt"/>
                <a:cs typeface="+mn-lt"/>
              </a:rPr>
              <a:t>Actor-Network Theory</a:t>
            </a:r>
            <a:endParaRPr lang="en-GB" sz="1700" dirty="0"/>
          </a:p>
          <a:p>
            <a:r>
              <a:rPr lang="en-GB" sz="1700" dirty="0">
                <a:ea typeface="+mn-lt"/>
                <a:cs typeface="+mn-lt"/>
              </a:rPr>
              <a:t>Prestige-goods economy</a:t>
            </a:r>
            <a:endParaRPr lang="en-GB" sz="1700" dirty="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Interpretation:</a:t>
            </a:r>
            <a:endParaRPr lang="en-GB" sz="1700"/>
          </a:p>
          <a:p>
            <a:r>
              <a:rPr lang="en-GB" sz="1700" dirty="0">
                <a:ea typeface="+mn-lt"/>
                <a:cs typeface="+mn-lt"/>
              </a:rPr>
              <a:t>Long-distance networks create elite identity</a:t>
            </a:r>
            <a:endParaRPr lang="en-GB" sz="1700" dirty="0"/>
          </a:p>
          <a:p>
            <a:r>
              <a:rPr lang="en-GB" sz="1700" dirty="0">
                <a:ea typeface="+mn-lt"/>
                <a:cs typeface="+mn-lt"/>
              </a:rPr>
              <a:t>Amber’s material qualities reinforce symbolic value</a:t>
            </a:r>
            <a:endParaRPr lang="en-GB" sz="1700" dirty="0"/>
          </a:p>
          <a:p>
            <a:r>
              <a:rPr lang="en-GB" sz="1700" dirty="0">
                <a:ea typeface="+mn-lt"/>
                <a:cs typeface="+mn-lt"/>
              </a:rPr>
              <a:t>Funerary deposition = final stage of object’s “life”</a:t>
            </a:r>
            <a:endParaRPr lang="en-GB" sz="1700" dirty="0"/>
          </a:p>
          <a:p>
            <a:endParaRPr lang="en-GB" sz="1700"/>
          </a:p>
        </p:txBody>
      </p:sp>
      <p:pic>
        <p:nvPicPr>
          <p:cNvPr id="4" name="Picture 3" descr="Amber in the Mycenaean world and in the Balkan Peninsula during the 2nd  millennium BC: perspectives of an imported material">
            <a:extLst>
              <a:ext uri="{FF2B5EF4-FFF2-40B4-BE49-F238E27FC236}">
                <a16:creationId xmlns:a16="http://schemas.microsoft.com/office/drawing/2014/main" id="{F181AFE9-DAD6-D733-4139-CE9C603693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658259"/>
            <a:ext cx="5458968" cy="3541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084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246476-C218-0D84-48DF-205E35BD8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/>
              <a:t>Conclusion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014BD-3886-E342-2105-73E7337739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Baltic amber as evidence for long-distance networks</a:t>
            </a:r>
            <a:endParaRPr lang="en-GB" sz="1700"/>
          </a:p>
          <a:p>
            <a:pPr marL="0" indent="0">
              <a:buNone/>
            </a:pPr>
            <a:endParaRPr lang="en-GB" sz="17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Part of elite self-presentation</a:t>
            </a:r>
            <a:endParaRPr lang="en-GB" sz="1700"/>
          </a:p>
          <a:p>
            <a:pPr marL="0" indent="0">
              <a:buNone/>
            </a:pPr>
            <a:endParaRPr lang="en-GB" sz="17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A dynamic object with multiple meanings</a:t>
            </a: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Demonstrates complexity of early Mycenaean society</a:t>
            </a:r>
            <a:endParaRPr lang="en-GB" sz="1700"/>
          </a:p>
          <a:p>
            <a:endParaRPr lang="en-GB" sz="1700"/>
          </a:p>
        </p:txBody>
      </p:sp>
      <p:pic>
        <p:nvPicPr>
          <p:cNvPr id="5" name="Picture 4" descr="Amber in the Mycenaean world and in the Balkan Peninsula during the 2nd  millennium BC: perspectives of an imported material">
            <a:extLst>
              <a:ext uri="{FF2B5EF4-FFF2-40B4-BE49-F238E27FC236}">
                <a16:creationId xmlns:a16="http://schemas.microsoft.com/office/drawing/2014/main" id="{3A4C9E89-18A5-B333-FABA-D5D0CC1ECC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189621"/>
            <a:ext cx="6903720" cy="4478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2390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29CCB-6675-E643-F857-F8882A7AC9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9721" y="968034"/>
            <a:ext cx="6423950" cy="988993"/>
          </a:xfrm>
        </p:spPr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19AAF9-6D91-45B0-5C13-93B4754E23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64848"/>
            <a:ext cx="9144000" cy="502206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1100" dirty="0">
                <a:ea typeface="+mn-lt"/>
                <a:cs typeface="+mn-lt"/>
              </a:rPr>
              <a:t>Bennet, J. (2011), </a:t>
            </a:r>
            <a:r>
              <a:rPr lang="en-GB" sz="1100" i="1" dirty="0">
                <a:ea typeface="+mn-lt"/>
                <a:cs typeface="+mn-lt"/>
              </a:rPr>
              <a:t>‘Bronze Age Greece’</a:t>
            </a:r>
            <a:r>
              <a:rPr lang="en-GB" sz="1100" dirty="0">
                <a:ea typeface="+mn-lt"/>
                <a:cs typeface="+mn-lt"/>
              </a:rPr>
              <a:t>, in C.W. Shelmerdine (ed.) The Cambridge Companion to the Aegean Bronze Age. Cambridge: Cambridge University Press, pp. 176–197.</a:t>
            </a:r>
            <a:endParaRPr lang="en-US" sz="1100"/>
          </a:p>
          <a:p>
            <a:pPr algn="l"/>
            <a:r>
              <a:rPr lang="en-GB" sz="1100" dirty="0">
                <a:ea typeface="+mn-lt"/>
                <a:cs typeface="+mn-lt"/>
              </a:rPr>
              <a:t>Dickinson, O. (1994), </a:t>
            </a:r>
            <a:r>
              <a:rPr lang="en-GB" sz="1100" i="1" dirty="0">
                <a:ea typeface="+mn-lt"/>
                <a:cs typeface="+mn-lt"/>
              </a:rPr>
              <a:t>The Aegean Bronze Age</a:t>
            </a:r>
            <a:r>
              <a:rPr lang="en-GB" sz="1100" dirty="0">
                <a:ea typeface="+mn-lt"/>
                <a:cs typeface="+mn-lt"/>
              </a:rPr>
              <a:t>. Cambridge: Cambridge University Press.</a:t>
            </a:r>
            <a:endParaRPr lang="en-GB" sz="1100"/>
          </a:p>
          <a:p>
            <a:pPr algn="l"/>
            <a:r>
              <a:rPr lang="en-GB" sz="1100" dirty="0">
                <a:ea typeface="+mn-lt"/>
                <a:cs typeface="+mn-lt"/>
              </a:rPr>
              <a:t>Shelmerdine, C.W. (ed.) (2008), </a:t>
            </a:r>
            <a:r>
              <a:rPr lang="en-GB" sz="1100" i="1" dirty="0">
                <a:ea typeface="+mn-lt"/>
                <a:cs typeface="+mn-lt"/>
              </a:rPr>
              <a:t>The Cambridge Companion to the Aegean Bronze Age</a:t>
            </a:r>
            <a:r>
              <a:rPr lang="en-GB" sz="1100" dirty="0">
                <a:ea typeface="+mn-lt"/>
                <a:cs typeface="+mn-lt"/>
              </a:rPr>
              <a:t>. Cambridge: Cambridge University Press.</a:t>
            </a:r>
            <a:endParaRPr lang="en-GB" sz="1100"/>
          </a:p>
          <a:p>
            <a:pPr algn="l"/>
            <a:r>
              <a:rPr lang="en-GB" sz="1100" err="1">
                <a:ea typeface="+mn-lt"/>
                <a:cs typeface="+mn-lt"/>
              </a:rPr>
              <a:t>Vermeule</a:t>
            </a:r>
            <a:r>
              <a:rPr lang="en-GB" sz="1100" dirty="0">
                <a:ea typeface="+mn-lt"/>
                <a:cs typeface="+mn-lt"/>
              </a:rPr>
              <a:t>, E. (1964), </a:t>
            </a:r>
            <a:r>
              <a:rPr lang="en-GB" sz="1100" i="1" dirty="0">
                <a:ea typeface="+mn-lt"/>
                <a:cs typeface="+mn-lt"/>
              </a:rPr>
              <a:t>Greece in the Bronze Age</a:t>
            </a:r>
            <a:r>
              <a:rPr lang="en-GB" sz="1100" dirty="0">
                <a:ea typeface="+mn-lt"/>
                <a:cs typeface="+mn-lt"/>
              </a:rPr>
              <a:t>. Chicago: University of Chicago Press.</a:t>
            </a:r>
            <a:endParaRPr lang="en-GB" sz="1100"/>
          </a:p>
          <a:p>
            <a:pPr algn="l"/>
            <a:r>
              <a:rPr lang="en-GB" sz="1100" dirty="0">
                <a:ea typeface="+mn-lt"/>
                <a:cs typeface="+mn-lt"/>
              </a:rPr>
              <a:t>Warren, P. &amp; Hankey, V. (1989), </a:t>
            </a:r>
            <a:r>
              <a:rPr lang="en-GB" sz="1100" i="1" dirty="0">
                <a:ea typeface="+mn-lt"/>
                <a:cs typeface="+mn-lt"/>
              </a:rPr>
              <a:t>Aegean Bronze Age Chronology</a:t>
            </a:r>
            <a:r>
              <a:rPr lang="en-GB" sz="1100" dirty="0">
                <a:ea typeface="+mn-lt"/>
                <a:cs typeface="+mn-lt"/>
              </a:rPr>
              <a:t>. Bristol: Bristol Classical Press.</a:t>
            </a:r>
            <a:endParaRPr lang="en-GB" sz="1100"/>
          </a:p>
          <a:p>
            <a:pPr algn="l"/>
            <a:r>
              <a:rPr lang="en-GB" sz="1100" dirty="0">
                <a:ea typeface="+mn-lt"/>
                <a:cs typeface="+mn-lt"/>
              </a:rPr>
              <a:t>Wace, A.J.B. &amp; Blegen, C.W. (1916), </a:t>
            </a:r>
            <a:r>
              <a:rPr lang="en-GB" sz="1100" i="1" dirty="0">
                <a:ea typeface="+mn-lt"/>
                <a:cs typeface="+mn-lt"/>
              </a:rPr>
              <a:t>‘The Pre-Mycenaean Pottery of the Mainland’</a:t>
            </a:r>
            <a:r>
              <a:rPr lang="en-GB" sz="1100" dirty="0">
                <a:ea typeface="+mn-lt"/>
                <a:cs typeface="+mn-lt"/>
              </a:rPr>
              <a:t>, Annual of the British School at Athens, 22, pp. 175–189.</a:t>
            </a:r>
            <a:endParaRPr lang="en-GB" sz="1100"/>
          </a:p>
          <a:p>
            <a:pPr algn="l"/>
            <a:r>
              <a:rPr lang="en-GB" sz="1100" dirty="0">
                <a:ea typeface="+mn-lt"/>
                <a:cs typeface="+mn-lt"/>
              </a:rPr>
              <a:t>Wace, A.J.B. (1939), </a:t>
            </a:r>
            <a:r>
              <a:rPr lang="en-GB" sz="1100" i="1" dirty="0">
                <a:ea typeface="+mn-lt"/>
                <a:cs typeface="+mn-lt"/>
              </a:rPr>
              <a:t>‘The Shaft Graves of Mycenae’</a:t>
            </a:r>
            <a:r>
              <a:rPr lang="en-GB" sz="1100" dirty="0">
                <a:ea typeface="+mn-lt"/>
                <a:cs typeface="+mn-lt"/>
              </a:rPr>
              <a:t>, Annual of the British School at Athens, 35, pp. 1–56.</a:t>
            </a:r>
            <a:endParaRPr lang="en-GB" sz="1100"/>
          </a:p>
          <a:p>
            <a:pPr algn="l"/>
            <a:r>
              <a:rPr lang="en-GB" sz="1100" dirty="0">
                <a:ea typeface="+mn-lt"/>
                <a:cs typeface="+mn-lt"/>
              </a:rPr>
              <a:t>Wiener, M. (2007), </a:t>
            </a:r>
            <a:r>
              <a:rPr lang="en-GB" sz="1100" i="1" dirty="0">
                <a:ea typeface="+mn-lt"/>
                <a:cs typeface="+mn-lt"/>
              </a:rPr>
              <a:t>‘Times Flies When You’re Having Fun: The Mycenaean Imports Debate’</a:t>
            </a:r>
            <a:r>
              <a:rPr lang="en-GB" sz="1100" dirty="0">
                <a:ea typeface="+mn-lt"/>
                <a:cs typeface="+mn-lt"/>
              </a:rPr>
              <a:t>, </a:t>
            </a:r>
            <a:r>
              <a:rPr lang="en-GB" sz="1100" err="1">
                <a:ea typeface="+mn-lt"/>
                <a:cs typeface="+mn-lt"/>
              </a:rPr>
              <a:t>Ägypten</a:t>
            </a:r>
            <a:r>
              <a:rPr lang="en-GB" sz="1100" dirty="0">
                <a:ea typeface="+mn-lt"/>
                <a:cs typeface="+mn-lt"/>
              </a:rPr>
              <a:t> und Levante, 17, pp. 277–302.</a:t>
            </a:r>
            <a:endParaRPr lang="en-GB" sz="1100"/>
          </a:p>
          <a:p>
            <a:pPr algn="l"/>
            <a:r>
              <a:rPr lang="en-GB" sz="1100" dirty="0">
                <a:ea typeface="+mn-lt"/>
                <a:cs typeface="+mn-lt"/>
              </a:rPr>
              <a:t>Younger, J.G. &amp; Rehak, P. (2008), </a:t>
            </a:r>
            <a:r>
              <a:rPr lang="en-GB" sz="1100" i="1" dirty="0">
                <a:ea typeface="+mn-lt"/>
                <a:cs typeface="+mn-lt"/>
              </a:rPr>
              <a:t>‘Minoan and Mycenaean Art’</a:t>
            </a:r>
            <a:r>
              <a:rPr lang="en-GB" sz="1100" dirty="0">
                <a:ea typeface="+mn-lt"/>
                <a:cs typeface="+mn-lt"/>
              </a:rPr>
              <a:t>, in C.W. Shelmerdine (ed.) The Cambridge Companion to the Aegean Bronze Age. Cambridge: Cambridge University Press, pp. 255–283.</a:t>
            </a:r>
            <a:endParaRPr lang="en-GB" sz="1100"/>
          </a:p>
          <a:p>
            <a:pPr algn="l"/>
            <a:r>
              <a:rPr lang="en-GB" sz="1100" err="1">
                <a:latin typeface="Aptos"/>
                <a:ea typeface="Calibri"/>
                <a:cs typeface="Calibri"/>
              </a:rPr>
              <a:t>LinA</a:t>
            </a:r>
            <a:r>
              <a:rPr lang="en-GB" sz="1100" dirty="0">
                <a:latin typeface="Aptos"/>
                <a:ea typeface="Calibri"/>
                <a:cs typeface="Calibri"/>
              </a:rPr>
              <a:t> (2024). </a:t>
            </a:r>
            <a:r>
              <a:rPr lang="en-GB" sz="1100" i="1" dirty="0">
                <a:latin typeface="Aptos"/>
                <a:ea typeface="Calibri"/>
                <a:cs typeface="Calibri"/>
              </a:rPr>
              <a:t>The early times of ancient Greece</a:t>
            </a:r>
            <a:r>
              <a:rPr lang="en-GB" sz="1100" dirty="0">
                <a:latin typeface="Aptos"/>
                <a:ea typeface="Calibri"/>
                <a:cs typeface="Calibri"/>
              </a:rPr>
              <a:t>. [online] Medium. Available at: </a:t>
            </a:r>
            <a:r>
              <a:rPr lang="en-GB" sz="1100" dirty="0">
                <a:latin typeface="Aptos"/>
                <a:ea typeface="Calibri"/>
                <a:cs typeface="Calibri"/>
                <a:hlinkClick r:id="rId2"/>
              </a:rPr>
              <a:t>https://medium.com/@osmont.gregory/the-early-times-of-ancient-greece-85d033570bb0</a:t>
            </a:r>
            <a:r>
              <a:rPr lang="en-GB" sz="1100" dirty="0">
                <a:latin typeface="Aptos"/>
                <a:ea typeface="Calibri"/>
                <a:cs typeface="Calibri"/>
              </a:rPr>
              <a:t> </a:t>
            </a:r>
            <a:endParaRPr lang="en-GB" sz="1100" dirty="0">
              <a:latin typeface="Aptos"/>
            </a:endParaRPr>
          </a:p>
          <a:p>
            <a:pPr algn="l"/>
            <a:r>
              <a:rPr lang="en-GB" sz="1100" dirty="0">
                <a:latin typeface="Calibri"/>
                <a:ea typeface="Calibri"/>
                <a:cs typeface="Calibri"/>
              </a:rPr>
              <a:t>Mycenae </a:t>
            </a:r>
            <a:r>
              <a:rPr lang="en-GB" sz="1100" dirty="0" err="1">
                <a:latin typeface="Calibri"/>
                <a:ea typeface="Calibri"/>
                <a:cs typeface="Calibri"/>
              </a:rPr>
              <a:t>Greeece</a:t>
            </a:r>
            <a:r>
              <a:rPr lang="en-GB" sz="1100" dirty="0">
                <a:latin typeface="Calibri"/>
                <a:ea typeface="Calibri"/>
                <a:cs typeface="Calibri"/>
              </a:rPr>
              <a:t>. (n.d.). </a:t>
            </a:r>
            <a:r>
              <a:rPr lang="en-GB" sz="1100" i="1" dirty="0">
                <a:latin typeface="Calibri"/>
                <a:ea typeface="Calibri"/>
                <a:cs typeface="Calibri"/>
              </a:rPr>
              <a:t>Grave Circle A</a:t>
            </a:r>
            <a:r>
              <a:rPr lang="en-GB" sz="11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1100" dirty="0">
                <a:latin typeface="Calibri"/>
                <a:ea typeface="Calibri"/>
                <a:cs typeface="Calibri"/>
                <a:hlinkClick r:id="rId3"/>
              </a:rPr>
              <a:t>https://www.e-mycenae.org/grave-circle-a/</a:t>
            </a:r>
            <a:r>
              <a:rPr lang="en-GB" sz="1100" dirty="0">
                <a:latin typeface="Calibri"/>
                <a:ea typeface="Calibri"/>
                <a:cs typeface="Calibri"/>
              </a:rPr>
              <a:t>.</a:t>
            </a:r>
            <a:endParaRPr lang="en-GB" sz="1100"/>
          </a:p>
          <a:p>
            <a:pPr algn="l"/>
            <a:r>
              <a:rPr lang="en-GB" sz="1100" dirty="0">
                <a:latin typeface="Calibri"/>
                <a:ea typeface="Calibri"/>
                <a:cs typeface="Calibri"/>
              </a:rPr>
              <a:t>Cartwright, M. (2021). </a:t>
            </a:r>
            <a:r>
              <a:rPr lang="en-GB" sz="1100" i="1" dirty="0">
                <a:latin typeface="Calibri"/>
                <a:ea typeface="Calibri"/>
                <a:cs typeface="Calibri"/>
              </a:rPr>
              <a:t>Bronze &amp; Gold Mycenaean Sword</a:t>
            </a:r>
            <a:r>
              <a:rPr lang="en-GB" sz="1100" dirty="0">
                <a:latin typeface="Calibri"/>
                <a:ea typeface="Calibri"/>
                <a:cs typeface="Calibri"/>
              </a:rPr>
              <a:t>. [online] World History </a:t>
            </a:r>
            <a:r>
              <a:rPr lang="en-GB" sz="1100" err="1">
                <a:latin typeface="Calibri"/>
                <a:ea typeface="Calibri"/>
                <a:cs typeface="Calibri"/>
              </a:rPr>
              <a:t>Encyclopedia</a:t>
            </a:r>
            <a:r>
              <a:rPr lang="en-GB" sz="1100" dirty="0">
                <a:latin typeface="Calibri"/>
                <a:ea typeface="Calibri"/>
                <a:cs typeface="Calibri"/>
              </a:rPr>
              <a:t>. Available at: </a:t>
            </a:r>
            <a:r>
              <a:rPr lang="en-GB" sz="1100" dirty="0">
                <a:latin typeface="Calibri"/>
                <a:ea typeface="Calibri"/>
                <a:cs typeface="Calibri"/>
                <a:hlinkClick r:id="rId4"/>
              </a:rPr>
              <a:t>https://www.worldhistory.org/image/13805/bronze--gold-mycenaean-sword/</a:t>
            </a:r>
            <a:r>
              <a:rPr lang="en-GB" sz="1100" dirty="0">
                <a:latin typeface="Calibri"/>
                <a:ea typeface="Calibri"/>
                <a:cs typeface="Calibri"/>
              </a:rPr>
              <a:t> </a:t>
            </a:r>
            <a:endParaRPr lang="en-GB" sz="1100" dirty="0"/>
          </a:p>
          <a:p>
            <a:pPr algn="l"/>
            <a:r>
              <a:rPr lang="en-GB" sz="1100" dirty="0">
                <a:latin typeface="Calibri"/>
                <a:ea typeface="Calibri"/>
                <a:cs typeface="Calibri"/>
              </a:rPr>
              <a:t>‌</a:t>
            </a:r>
            <a:endParaRPr lang="en-GB" dirty="0"/>
          </a:p>
          <a:p>
            <a:pPr algn="l"/>
            <a:endParaRPr lang="en-GB" sz="1100" dirty="0">
              <a:latin typeface="Calibri"/>
              <a:ea typeface="Calibri"/>
              <a:cs typeface="Calibri"/>
            </a:endParaRPr>
          </a:p>
          <a:p>
            <a:pPr algn="l"/>
            <a:r>
              <a:rPr lang="en-GB" sz="1100" dirty="0">
                <a:latin typeface="Calibri"/>
                <a:ea typeface="Calibri"/>
                <a:cs typeface="Calibri"/>
              </a:rPr>
              <a:t>‌</a:t>
            </a:r>
            <a:endParaRPr lang="en-GB" dirty="0"/>
          </a:p>
          <a:p>
            <a:pPr algn="l"/>
            <a:endParaRPr lang="en-GB" sz="1100" dirty="0">
              <a:latin typeface="Aptos"/>
              <a:ea typeface="Calibri"/>
              <a:cs typeface="Calibri"/>
            </a:endParaRPr>
          </a:p>
          <a:p>
            <a:pPr algn="l"/>
            <a:r>
              <a:rPr lang="en-GB" sz="1100" dirty="0">
                <a:latin typeface="Calibri"/>
                <a:ea typeface="Calibri"/>
                <a:cs typeface="Calibri"/>
              </a:rPr>
              <a:t>‌</a:t>
            </a:r>
            <a:endParaRPr lang="en-GB" dirty="0"/>
          </a:p>
          <a:p>
            <a:pPr algn="l"/>
            <a:endParaRPr lang="en-GB" sz="11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9344608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Amber Beads </vt:lpstr>
      <vt:lpstr>Description</vt:lpstr>
      <vt:lpstr>Archaeological Context</vt:lpstr>
      <vt:lpstr>Trade Networks</vt:lpstr>
      <vt:lpstr>Interpretation and Theories</vt:lpstr>
      <vt:lpstr>Conclusion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99</cp:revision>
  <dcterms:created xsi:type="dcterms:W3CDTF">2025-11-24T23:52:49Z</dcterms:created>
  <dcterms:modified xsi:type="dcterms:W3CDTF">2025-12-01T02:01:13Z</dcterms:modified>
</cp:coreProperties>
</file>