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6"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F85203-8F59-4044-89D9-F679C0C110F1}" v="131" dt="2023-11-06T22:22:59.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3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Mansell (2110746)" userId="03423155-1008-48d9-b70f-a6d7b55a8485" providerId="ADAL" clId="{B7F85203-8F59-4044-89D9-F679C0C110F1}"/>
    <pc:docChg chg="undo custSel addSld modSld">
      <pc:chgData name="Julia Mansell (2110746)" userId="03423155-1008-48d9-b70f-a6d7b55a8485" providerId="ADAL" clId="{B7F85203-8F59-4044-89D9-F679C0C110F1}" dt="2023-11-07T12:12:03.364" v="566" actId="20577"/>
      <pc:docMkLst>
        <pc:docMk/>
      </pc:docMkLst>
      <pc:sldChg chg="modSp">
        <pc:chgData name="Julia Mansell (2110746)" userId="03423155-1008-48d9-b70f-a6d7b55a8485" providerId="ADAL" clId="{B7F85203-8F59-4044-89D9-F679C0C110F1}" dt="2023-11-06T22:04:34.731" v="28" actId="20577"/>
        <pc:sldMkLst>
          <pc:docMk/>
          <pc:sldMk cId="4290192036" sldId="257"/>
        </pc:sldMkLst>
        <pc:graphicFrameChg chg="mod">
          <ac:chgData name="Julia Mansell (2110746)" userId="03423155-1008-48d9-b70f-a6d7b55a8485" providerId="ADAL" clId="{B7F85203-8F59-4044-89D9-F679C0C110F1}" dt="2023-11-06T22:04:34.731" v="28" actId="20577"/>
          <ac:graphicFrameMkLst>
            <pc:docMk/>
            <pc:sldMk cId="4290192036" sldId="257"/>
            <ac:graphicFrameMk id="37" creationId="{212767ED-941E-945D-64D2-AE3993D2A9B4}"/>
          </ac:graphicFrameMkLst>
        </pc:graphicFrameChg>
      </pc:sldChg>
      <pc:sldChg chg="modSp mod">
        <pc:chgData name="Julia Mansell (2110746)" userId="03423155-1008-48d9-b70f-a6d7b55a8485" providerId="ADAL" clId="{B7F85203-8F59-4044-89D9-F679C0C110F1}" dt="2023-11-06T22:20:04.930" v="81" actId="113"/>
        <pc:sldMkLst>
          <pc:docMk/>
          <pc:sldMk cId="3893831432" sldId="260"/>
        </pc:sldMkLst>
        <pc:spChg chg="mod">
          <ac:chgData name="Julia Mansell (2110746)" userId="03423155-1008-48d9-b70f-a6d7b55a8485" providerId="ADAL" clId="{B7F85203-8F59-4044-89D9-F679C0C110F1}" dt="2023-11-06T22:20:04.930" v="81" actId="113"/>
          <ac:spMkLst>
            <pc:docMk/>
            <pc:sldMk cId="3893831432" sldId="260"/>
            <ac:spMk id="2" creationId="{0B0A8599-61F6-290B-6AA1-81290AE89F66}"/>
          </ac:spMkLst>
        </pc:spChg>
      </pc:sldChg>
      <pc:sldChg chg="modSp mod modNotesTx">
        <pc:chgData name="Julia Mansell (2110746)" userId="03423155-1008-48d9-b70f-a6d7b55a8485" providerId="ADAL" clId="{B7F85203-8F59-4044-89D9-F679C0C110F1}" dt="2023-11-07T12:12:03.364" v="566" actId="20577"/>
        <pc:sldMkLst>
          <pc:docMk/>
          <pc:sldMk cId="2054551955" sldId="261"/>
        </pc:sldMkLst>
        <pc:graphicFrameChg chg="mod modGraphic">
          <ac:chgData name="Julia Mansell (2110746)" userId="03423155-1008-48d9-b70f-a6d7b55a8485" providerId="ADAL" clId="{B7F85203-8F59-4044-89D9-F679C0C110F1}" dt="2023-11-06T22:23:59.655" v="189" actId="26606"/>
          <ac:graphicFrameMkLst>
            <pc:docMk/>
            <pc:sldMk cId="2054551955" sldId="261"/>
            <ac:graphicFrameMk id="20" creationId="{C68F1C9B-FA9F-F6E5-05EE-E7B9ABEB10EB}"/>
          </ac:graphicFrameMkLst>
        </pc:graphicFrameChg>
      </pc:sldChg>
      <pc:sldChg chg="addSp modSp mod setBg">
        <pc:chgData name="Julia Mansell (2110746)" userId="03423155-1008-48d9-b70f-a6d7b55a8485" providerId="ADAL" clId="{B7F85203-8F59-4044-89D9-F679C0C110F1}" dt="2023-11-06T22:18:15.787" v="67" actId="26606"/>
        <pc:sldMkLst>
          <pc:docMk/>
          <pc:sldMk cId="1624021671" sldId="265"/>
        </pc:sldMkLst>
        <pc:spChg chg="mod">
          <ac:chgData name="Julia Mansell (2110746)" userId="03423155-1008-48d9-b70f-a6d7b55a8485" providerId="ADAL" clId="{B7F85203-8F59-4044-89D9-F679C0C110F1}" dt="2023-11-06T22:18:15.787" v="67" actId="26606"/>
          <ac:spMkLst>
            <pc:docMk/>
            <pc:sldMk cId="1624021671" sldId="265"/>
            <ac:spMk id="2" creationId="{2E0285D4-57AB-378B-B4ED-F2EA20C7E4F6}"/>
          </ac:spMkLst>
        </pc:spChg>
        <pc:spChg chg="mod">
          <ac:chgData name="Julia Mansell (2110746)" userId="03423155-1008-48d9-b70f-a6d7b55a8485" providerId="ADAL" clId="{B7F85203-8F59-4044-89D9-F679C0C110F1}" dt="2023-11-06T22:18:15.787" v="67" actId="26606"/>
          <ac:spMkLst>
            <pc:docMk/>
            <pc:sldMk cId="1624021671" sldId="265"/>
            <ac:spMk id="3" creationId="{5369F6D1-E136-A262-6EE9-99660D024E3C}"/>
          </ac:spMkLst>
        </pc:spChg>
        <pc:grpChg chg="add">
          <ac:chgData name="Julia Mansell (2110746)" userId="03423155-1008-48d9-b70f-a6d7b55a8485" providerId="ADAL" clId="{B7F85203-8F59-4044-89D9-F679C0C110F1}" dt="2023-11-06T22:18:15.787" v="67" actId="26606"/>
          <ac:grpSpMkLst>
            <pc:docMk/>
            <pc:sldMk cId="1624021671" sldId="265"/>
            <ac:grpSpMk id="8" creationId="{968EC965-623E-8BF3-985A-953E5C131628}"/>
          </ac:grpSpMkLst>
        </pc:grpChg>
      </pc:sldChg>
      <pc:sldChg chg="addSp delSp modSp new mod setBg">
        <pc:chgData name="Julia Mansell (2110746)" userId="03423155-1008-48d9-b70f-a6d7b55a8485" providerId="ADAL" clId="{B7F85203-8F59-4044-89D9-F679C0C110F1}" dt="2023-11-06T22:27:08.397" v="442" actId="20577"/>
        <pc:sldMkLst>
          <pc:docMk/>
          <pc:sldMk cId="3924892921" sldId="266"/>
        </pc:sldMkLst>
        <pc:spChg chg="mod ord">
          <ac:chgData name="Julia Mansell (2110746)" userId="03423155-1008-48d9-b70f-a6d7b55a8485" providerId="ADAL" clId="{B7F85203-8F59-4044-89D9-F679C0C110F1}" dt="2023-11-06T22:27:08.397" v="442" actId="20577"/>
          <ac:spMkLst>
            <pc:docMk/>
            <pc:sldMk cId="3924892921" sldId="266"/>
            <ac:spMk id="2" creationId="{415D5DC7-C1CB-3171-E9EF-4442BF34F92F}"/>
          </ac:spMkLst>
        </pc:spChg>
        <pc:spChg chg="mod">
          <ac:chgData name="Julia Mansell (2110746)" userId="03423155-1008-48d9-b70f-a6d7b55a8485" providerId="ADAL" clId="{B7F85203-8F59-4044-89D9-F679C0C110F1}" dt="2023-11-06T22:18:36.910" v="68" actId="26606"/>
          <ac:spMkLst>
            <pc:docMk/>
            <pc:sldMk cId="3924892921" sldId="266"/>
            <ac:spMk id="3" creationId="{B9670A13-EF49-98FC-9F93-ABAC3B344659}"/>
          </ac:spMkLst>
        </pc:spChg>
        <pc:spChg chg="add del">
          <ac:chgData name="Julia Mansell (2110746)" userId="03423155-1008-48d9-b70f-a6d7b55a8485" providerId="ADAL" clId="{B7F85203-8F59-4044-89D9-F679C0C110F1}" dt="2023-11-06T22:18:36.910" v="68" actId="26606"/>
          <ac:spMkLst>
            <pc:docMk/>
            <pc:sldMk cId="3924892921" sldId="266"/>
            <ac:spMk id="9" creationId="{79BB35BC-D5C2-4C8B-A22A-A71E6191913B}"/>
          </ac:spMkLst>
        </pc:spChg>
        <pc:spChg chg="add">
          <ac:chgData name="Julia Mansell (2110746)" userId="03423155-1008-48d9-b70f-a6d7b55a8485" providerId="ADAL" clId="{B7F85203-8F59-4044-89D9-F679C0C110F1}" dt="2023-11-06T22:18:36.910" v="68" actId="26606"/>
          <ac:spMkLst>
            <pc:docMk/>
            <pc:sldMk cId="3924892921" sldId="266"/>
            <ac:spMk id="14" creationId="{04812C46-200A-4DEB-A05E-3ED6C68C2387}"/>
          </ac:spMkLst>
        </pc:spChg>
        <pc:spChg chg="add">
          <ac:chgData name="Julia Mansell (2110746)" userId="03423155-1008-48d9-b70f-a6d7b55a8485" providerId="ADAL" clId="{B7F85203-8F59-4044-89D9-F679C0C110F1}" dt="2023-11-06T22:18:36.910" v="68" actId="26606"/>
          <ac:spMkLst>
            <pc:docMk/>
            <pc:sldMk cId="3924892921" sldId="266"/>
            <ac:spMk id="16" creationId="{D1EA859B-E555-4109-94F3-6700E046E008}"/>
          </ac:spMkLst>
        </pc:spChg>
        <pc:picChg chg="add mod">
          <ac:chgData name="Julia Mansell (2110746)" userId="03423155-1008-48d9-b70f-a6d7b55a8485" providerId="ADAL" clId="{B7F85203-8F59-4044-89D9-F679C0C110F1}" dt="2023-11-06T22:18:36.910" v="68" actId="26606"/>
          <ac:picMkLst>
            <pc:docMk/>
            <pc:sldMk cId="3924892921" sldId="266"/>
            <ac:picMk id="5" creationId="{1B98DD2D-3B1C-B654-ABD6-F5A80899C493}"/>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900404-4C30-4D08-8BCF-D41405DDEFDB}"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US"/>
        </a:p>
      </dgm:t>
    </dgm:pt>
    <dgm:pt modelId="{B88593EC-72AE-4659-8F33-B646BC76CD6F}">
      <dgm:prSet/>
      <dgm:spPr/>
      <dgm:t>
        <a:bodyPr/>
        <a:lstStyle/>
        <a:p>
          <a:r>
            <a:rPr lang="en-GB" dirty="0"/>
            <a:t>Introduction</a:t>
          </a:r>
          <a:endParaRPr lang="en-US" dirty="0"/>
        </a:p>
      </dgm:t>
    </dgm:pt>
    <dgm:pt modelId="{58488AED-67B3-4AC9-8FA8-E4341B8F49BC}" type="parTrans" cxnId="{CD9839B8-32A1-4161-B98A-C1C798CB1279}">
      <dgm:prSet/>
      <dgm:spPr/>
      <dgm:t>
        <a:bodyPr/>
        <a:lstStyle/>
        <a:p>
          <a:endParaRPr lang="en-US"/>
        </a:p>
      </dgm:t>
    </dgm:pt>
    <dgm:pt modelId="{D316B83E-9E7C-44DE-99F8-E674BAA51E24}" type="sibTrans" cxnId="{CD9839B8-32A1-4161-B98A-C1C798CB1279}">
      <dgm:prSet/>
      <dgm:spPr/>
      <dgm:t>
        <a:bodyPr/>
        <a:lstStyle/>
        <a:p>
          <a:endParaRPr lang="en-US"/>
        </a:p>
      </dgm:t>
    </dgm:pt>
    <dgm:pt modelId="{36D9CD33-2A4F-479C-852D-1BB179C64E4B}">
      <dgm:prSet/>
      <dgm:spPr/>
      <dgm:t>
        <a:bodyPr/>
        <a:lstStyle/>
        <a:p>
          <a:r>
            <a:rPr lang="en-US" dirty="0"/>
            <a:t>How the information was searched for</a:t>
          </a:r>
        </a:p>
      </dgm:t>
    </dgm:pt>
    <dgm:pt modelId="{22034948-9511-4781-80D6-21641B2C7B09}" type="parTrans" cxnId="{56983D68-472C-45B8-AFA9-AA53606BDAD4}">
      <dgm:prSet/>
      <dgm:spPr/>
      <dgm:t>
        <a:bodyPr/>
        <a:lstStyle/>
        <a:p>
          <a:endParaRPr lang="en-US"/>
        </a:p>
      </dgm:t>
    </dgm:pt>
    <dgm:pt modelId="{93E544E4-3822-4C67-9EBA-9F4070C5E52C}" type="sibTrans" cxnId="{56983D68-472C-45B8-AFA9-AA53606BDAD4}">
      <dgm:prSet/>
      <dgm:spPr/>
      <dgm:t>
        <a:bodyPr/>
        <a:lstStyle/>
        <a:p>
          <a:endParaRPr lang="en-US"/>
        </a:p>
      </dgm:t>
    </dgm:pt>
    <dgm:pt modelId="{DA682B87-021F-421F-9715-1AF83F882CF7}">
      <dgm:prSet/>
      <dgm:spPr/>
      <dgm:t>
        <a:bodyPr/>
        <a:lstStyle/>
        <a:p>
          <a:r>
            <a:rPr lang="en-US"/>
            <a:t>Theories explored</a:t>
          </a:r>
        </a:p>
      </dgm:t>
    </dgm:pt>
    <dgm:pt modelId="{98FF5A49-1B3A-4537-AE79-5430AC175131}" type="parTrans" cxnId="{FD3F95E4-4FF1-4535-9C2B-3BB1FE3F2B78}">
      <dgm:prSet/>
      <dgm:spPr/>
      <dgm:t>
        <a:bodyPr/>
        <a:lstStyle/>
        <a:p>
          <a:endParaRPr lang="en-US"/>
        </a:p>
      </dgm:t>
    </dgm:pt>
    <dgm:pt modelId="{1CFEC9EC-8C53-4AC5-898B-1A4641CFB400}" type="sibTrans" cxnId="{FD3F95E4-4FF1-4535-9C2B-3BB1FE3F2B78}">
      <dgm:prSet/>
      <dgm:spPr/>
      <dgm:t>
        <a:bodyPr/>
        <a:lstStyle/>
        <a:p>
          <a:endParaRPr lang="en-US"/>
        </a:p>
      </dgm:t>
    </dgm:pt>
    <dgm:pt modelId="{EDA25F18-35B1-445B-BD06-8578F428891C}">
      <dgm:prSet/>
      <dgm:spPr/>
      <dgm:t>
        <a:bodyPr/>
        <a:lstStyle/>
        <a:p>
          <a:r>
            <a:rPr lang="en-US" dirty="0"/>
            <a:t>Challenges experienced in completing the assignment and overcoming challenges</a:t>
          </a:r>
        </a:p>
      </dgm:t>
    </dgm:pt>
    <dgm:pt modelId="{968BDE12-E731-45D5-84D8-9D36B0D97A9A}" type="parTrans" cxnId="{DD2386C5-48F4-411A-BC03-2A70D9EB106D}">
      <dgm:prSet/>
      <dgm:spPr/>
      <dgm:t>
        <a:bodyPr/>
        <a:lstStyle/>
        <a:p>
          <a:endParaRPr lang="en-US"/>
        </a:p>
      </dgm:t>
    </dgm:pt>
    <dgm:pt modelId="{7F737B87-DC63-4165-8721-AF6C0AAC4937}" type="sibTrans" cxnId="{DD2386C5-48F4-411A-BC03-2A70D9EB106D}">
      <dgm:prSet/>
      <dgm:spPr/>
      <dgm:t>
        <a:bodyPr/>
        <a:lstStyle/>
        <a:p>
          <a:endParaRPr lang="en-US"/>
        </a:p>
      </dgm:t>
    </dgm:pt>
    <dgm:pt modelId="{6AF17EEF-B1A1-4DA9-8E12-03A8C1AEC883}">
      <dgm:prSet/>
      <dgm:spPr/>
      <dgm:t>
        <a:bodyPr/>
        <a:lstStyle/>
        <a:p>
          <a:r>
            <a:rPr lang="en-US" dirty="0"/>
            <a:t>Practical learning outcomes (advantages &amp; disadvantages)</a:t>
          </a:r>
        </a:p>
      </dgm:t>
    </dgm:pt>
    <dgm:pt modelId="{99972A32-BC7D-41D7-8ED4-7C54EFF827D7}" type="parTrans" cxnId="{43204AC2-2B34-416B-BADC-E0F6AA0D7988}">
      <dgm:prSet/>
      <dgm:spPr/>
      <dgm:t>
        <a:bodyPr/>
        <a:lstStyle/>
        <a:p>
          <a:endParaRPr lang="en-US"/>
        </a:p>
      </dgm:t>
    </dgm:pt>
    <dgm:pt modelId="{31A3420F-B077-4FAD-9042-74DF3775557B}" type="sibTrans" cxnId="{43204AC2-2B34-416B-BADC-E0F6AA0D7988}">
      <dgm:prSet/>
      <dgm:spPr/>
      <dgm:t>
        <a:bodyPr/>
        <a:lstStyle/>
        <a:p>
          <a:endParaRPr lang="en-US"/>
        </a:p>
      </dgm:t>
    </dgm:pt>
    <dgm:pt modelId="{161A2CA2-621F-4A66-B50B-009D9ABD11DB}">
      <dgm:prSet/>
      <dgm:spPr/>
      <dgm:t>
        <a:bodyPr/>
        <a:lstStyle/>
        <a:p>
          <a:r>
            <a:rPr lang="en-US"/>
            <a:t>Recommendations &amp; conclusion</a:t>
          </a:r>
        </a:p>
      </dgm:t>
    </dgm:pt>
    <dgm:pt modelId="{82DFC865-63C2-422F-90DA-CD746679501F}" type="parTrans" cxnId="{532C0279-D611-41BE-A952-2B4B47C33935}">
      <dgm:prSet/>
      <dgm:spPr/>
      <dgm:t>
        <a:bodyPr/>
        <a:lstStyle/>
        <a:p>
          <a:endParaRPr lang="en-US"/>
        </a:p>
      </dgm:t>
    </dgm:pt>
    <dgm:pt modelId="{46015654-958B-4769-95ED-447964567FFE}" type="sibTrans" cxnId="{532C0279-D611-41BE-A952-2B4B47C33935}">
      <dgm:prSet/>
      <dgm:spPr/>
      <dgm:t>
        <a:bodyPr/>
        <a:lstStyle/>
        <a:p>
          <a:endParaRPr lang="en-US"/>
        </a:p>
      </dgm:t>
    </dgm:pt>
    <dgm:pt modelId="{5E2EC903-DFAD-4C53-AB51-A27E5FB7CE03}">
      <dgm:prSet/>
      <dgm:spPr/>
      <dgm:t>
        <a:bodyPr/>
        <a:lstStyle/>
        <a:p>
          <a:r>
            <a:rPr lang="en-GB" dirty="0"/>
            <a:t>Insights</a:t>
          </a:r>
        </a:p>
        <a:p>
          <a:endParaRPr lang="en-GB" dirty="0"/>
        </a:p>
      </dgm:t>
      <dgm:extLst>
        <a:ext uri="{E40237B7-FDA0-4F09-8148-C483321AD2D9}">
          <dgm14:cNvPr xmlns:dgm14="http://schemas.microsoft.com/office/drawing/2010/diagram" id="0" name="" descr="Insights&#10;"/>
        </a:ext>
      </dgm:extLst>
    </dgm:pt>
    <dgm:pt modelId="{C37EF5C5-3C4E-49F6-84F6-37B570CABC77}" type="parTrans" cxnId="{463BFC25-82D2-4434-8C3E-CC44E495F52F}">
      <dgm:prSet/>
      <dgm:spPr/>
    </dgm:pt>
    <dgm:pt modelId="{9EEA2C5E-4D72-44A9-9801-BFC19203139D}" type="sibTrans" cxnId="{463BFC25-82D2-4434-8C3E-CC44E495F52F}">
      <dgm:prSet/>
      <dgm:spPr/>
    </dgm:pt>
    <dgm:pt modelId="{53EB84DA-10A7-496C-B69D-755031DE31D3}" type="pres">
      <dgm:prSet presAssocID="{35900404-4C30-4D08-8BCF-D41405DDEFDB}" presName="cycle" presStyleCnt="0">
        <dgm:presLayoutVars>
          <dgm:dir/>
          <dgm:resizeHandles val="exact"/>
        </dgm:presLayoutVars>
      </dgm:prSet>
      <dgm:spPr/>
    </dgm:pt>
    <dgm:pt modelId="{442F53F3-367C-4248-BE75-F7331873DBA0}" type="pres">
      <dgm:prSet presAssocID="{B88593EC-72AE-4659-8F33-B646BC76CD6F}" presName="node" presStyleLbl="node1" presStyleIdx="0" presStyleCnt="7">
        <dgm:presLayoutVars>
          <dgm:bulletEnabled val="1"/>
        </dgm:presLayoutVars>
      </dgm:prSet>
      <dgm:spPr/>
    </dgm:pt>
    <dgm:pt modelId="{24340290-AEC6-4BC6-BFBD-272587FE22C4}" type="pres">
      <dgm:prSet presAssocID="{B88593EC-72AE-4659-8F33-B646BC76CD6F}" presName="spNode" presStyleCnt="0"/>
      <dgm:spPr/>
    </dgm:pt>
    <dgm:pt modelId="{EE667515-EB23-4C59-A3B4-9A6823567F1F}" type="pres">
      <dgm:prSet presAssocID="{D316B83E-9E7C-44DE-99F8-E674BAA51E24}" presName="sibTrans" presStyleLbl="sibTrans1D1" presStyleIdx="0" presStyleCnt="7"/>
      <dgm:spPr/>
    </dgm:pt>
    <dgm:pt modelId="{89FA809E-3DD5-402C-809E-6E8844B90ABB}" type="pres">
      <dgm:prSet presAssocID="{36D9CD33-2A4F-479C-852D-1BB179C64E4B}" presName="node" presStyleLbl="node1" presStyleIdx="1" presStyleCnt="7">
        <dgm:presLayoutVars>
          <dgm:bulletEnabled val="1"/>
        </dgm:presLayoutVars>
      </dgm:prSet>
      <dgm:spPr/>
    </dgm:pt>
    <dgm:pt modelId="{E3205E02-FAAF-4E37-AE62-6B623ADBC6F2}" type="pres">
      <dgm:prSet presAssocID="{36D9CD33-2A4F-479C-852D-1BB179C64E4B}" presName="spNode" presStyleCnt="0"/>
      <dgm:spPr/>
    </dgm:pt>
    <dgm:pt modelId="{36C2FA13-9B96-4413-ABAE-3EFC70884B88}" type="pres">
      <dgm:prSet presAssocID="{93E544E4-3822-4C67-9EBA-9F4070C5E52C}" presName="sibTrans" presStyleLbl="sibTrans1D1" presStyleIdx="1" presStyleCnt="7"/>
      <dgm:spPr/>
    </dgm:pt>
    <dgm:pt modelId="{E9522C29-B0EC-4528-9C86-43FE65EB0382}" type="pres">
      <dgm:prSet presAssocID="{5E2EC903-DFAD-4C53-AB51-A27E5FB7CE03}" presName="node" presStyleLbl="node1" presStyleIdx="2" presStyleCnt="7">
        <dgm:presLayoutVars>
          <dgm:bulletEnabled val="1"/>
        </dgm:presLayoutVars>
      </dgm:prSet>
      <dgm:spPr/>
    </dgm:pt>
    <dgm:pt modelId="{FBF9ECEC-6C90-4D04-ABF7-0ACAF49B8F5B}" type="pres">
      <dgm:prSet presAssocID="{5E2EC903-DFAD-4C53-AB51-A27E5FB7CE03}" presName="spNode" presStyleCnt="0"/>
      <dgm:spPr/>
    </dgm:pt>
    <dgm:pt modelId="{4CD1E9E7-4276-4DF1-BE3A-084DF6DE42CE}" type="pres">
      <dgm:prSet presAssocID="{9EEA2C5E-4D72-44A9-9801-BFC19203139D}" presName="sibTrans" presStyleLbl="sibTrans1D1" presStyleIdx="2" presStyleCnt="7"/>
      <dgm:spPr/>
    </dgm:pt>
    <dgm:pt modelId="{BE705CB0-DED4-405E-AD59-BB661958C8B2}" type="pres">
      <dgm:prSet presAssocID="{DA682B87-021F-421F-9715-1AF83F882CF7}" presName="node" presStyleLbl="node1" presStyleIdx="3" presStyleCnt="7">
        <dgm:presLayoutVars>
          <dgm:bulletEnabled val="1"/>
        </dgm:presLayoutVars>
      </dgm:prSet>
      <dgm:spPr/>
    </dgm:pt>
    <dgm:pt modelId="{0D3D419E-48C9-4A91-B47A-58C5C12E74BE}" type="pres">
      <dgm:prSet presAssocID="{DA682B87-021F-421F-9715-1AF83F882CF7}" presName="spNode" presStyleCnt="0"/>
      <dgm:spPr/>
    </dgm:pt>
    <dgm:pt modelId="{7B39A7BA-C3AB-4E3C-BD20-CF02BBA51C39}" type="pres">
      <dgm:prSet presAssocID="{1CFEC9EC-8C53-4AC5-898B-1A4641CFB400}" presName="sibTrans" presStyleLbl="sibTrans1D1" presStyleIdx="3" presStyleCnt="7"/>
      <dgm:spPr/>
    </dgm:pt>
    <dgm:pt modelId="{8ED12894-DC69-4CCC-9949-50BEAA5C376E}" type="pres">
      <dgm:prSet presAssocID="{EDA25F18-35B1-445B-BD06-8578F428891C}" presName="node" presStyleLbl="node1" presStyleIdx="4" presStyleCnt="7">
        <dgm:presLayoutVars>
          <dgm:bulletEnabled val="1"/>
        </dgm:presLayoutVars>
      </dgm:prSet>
      <dgm:spPr/>
    </dgm:pt>
    <dgm:pt modelId="{DA0F6693-8EB4-465A-8F27-0E68C90753A5}" type="pres">
      <dgm:prSet presAssocID="{EDA25F18-35B1-445B-BD06-8578F428891C}" presName="spNode" presStyleCnt="0"/>
      <dgm:spPr/>
    </dgm:pt>
    <dgm:pt modelId="{48EF5A59-A4AB-4687-AF9E-2ECF1D031896}" type="pres">
      <dgm:prSet presAssocID="{7F737B87-DC63-4165-8721-AF6C0AAC4937}" presName="sibTrans" presStyleLbl="sibTrans1D1" presStyleIdx="4" presStyleCnt="7"/>
      <dgm:spPr/>
    </dgm:pt>
    <dgm:pt modelId="{F10F228E-14BF-4B3C-AA92-B6A22968BE4B}" type="pres">
      <dgm:prSet presAssocID="{6AF17EEF-B1A1-4DA9-8E12-03A8C1AEC883}" presName="node" presStyleLbl="node1" presStyleIdx="5" presStyleCnt="7">
        <dgm:presLayoutVars>
          <dgm:bulletEnabled val="1"/>
        </dgm:presLayoutVars>
      </dgm:prSet>
      <dgm:spPr/>
    </dgm:pt>
    <dgm:pt modelId="{3FC6C45F-601D-442D-B2A8-69A770DF6D66}" type="pres">
      <dgm:prSet presAssocID="{6AF17EEF-B1A1-4DA9-8E12-03A8C1AEC883}" presName="spNode" presStyleCnt="0"/>
      <dgm:spPr/>
    </dgm:pt>
    <dgm:pt modelId="{47129AFC-26F9-45E5-BE83-18D223D12D4A}" type="pres">
      <dgm:prSet presAssocID="{31A3420F-B077-4FAD-9042-74DF3775557B}" presName="sibTrans" presStyleLbl="sibTrans1D1" presStyleIdx="5" presStyleCnt="7"/>
      <dgm:spPr/>
    </dgm:pt>
    <dgm:pt modelId="{1868D1E3-7244-484D-9DE5-3E4CF167A0E0}" type="pres">
      <dgm:prSet presAssocID="{161A2CA2-621F-4A66-B50B-009D9ABD11DB}" presName="node" presStyleLbl="node1" presStyleIdx="6" presStyleCnt="7">
        <dgm:presLayoutVars>
          <dgm:bulletEnabled val="1"/>
        </dgm:presLayoutVars>
      </dgm:prSet>
      <dgm:spPr/>
    </dgm:pt>
    <dgm:pt modelId="{2D1944ED-B084-4DDE-8CF3-BF8DB75C01AB}" type="pres">
      <dgm:prSet presAssocID="{161A2CA2-621F-4A66-B50B-009D9ABD11DB}" presName="spNode" presStyleCnt="0"/>
      <dgm:spPr/>
    </dgm:pt>
    <dgm:pt modelId="{9E07E7C8-E1B6-4D9D-B805-CDDD500817A2}" type="pres">
      <dgm:prSet presAssocID="{46015654-958B-4769-95ED-447964567FFE}" presName="sibTrans" presStyleLbl="sibTrans1D1" presStyleIdx="6" presStyleCnt="7"/>
      <dgm:spPr/>
    </dgm:pt>
  </dgm:ptLst>
  <dgm:cxnLst>
    <dgm:cxn modelId="{4FDE4B0C-074C-49B7-86D7-5AE451F8E2FE}" type="presOf" srcId="{161A2CA2-621F-4A66-B50B-009D9ABD11DB}" destId="{1868D1E3-7244-484D-9DE5-3E4CF167A0E0}" srcOrd="0" destOrd="0" presId="urn:microsoft.com/office/officeart/2005/8/layout/cycle5"/>
    <dgm:cxn modelId="{463BFC25-82D2-4434-8C3E-CC44E495F52F}" srcId="{35900404-4C30-4D08-8BCF-D41405DDEFDB}" destId="{5E2EC903-DFAD-4C53-AB51-A27E5FB7CE03}" srcOrd="2" destOrd="0" parTransId="{C37EF5C5-3C4E-49F6-84F6-37B570CABC77}" sibTransId="{9EEA2C5E-4D72-44A9-9801-BFC19203139D}"/>
    <dgm:cxn modelId="{5027FC26-D1C8-4EB9-9B6A-2C9ADBBFEBE8}" type="presOf" srcId="{93E544E4-3822-4C67-9EBA-9F4070C5E52C}" destId="{36C2FA13-9B96-4413-ABAE-3EFC70884B88}" srcOrd="0" destOrd="0" presId="urn:microsoft.com/office/officeart/2005/8/layout/cycle5"/>
    <dgm:cxn modelId="{36AA295B-56D6-4CC8-B631-4A1CBF7C01EF}" type="presOf" srcId="{B88593EC-72AE-4659-8F33-B646BC76CD6F}" destId="{442F53F3-367C-4248-BE75-F7331873DBA0}" srcOrd="0" destOrd="0" presId="urn:microsoft.com/office/officeart/2005/8/layout/cycle5"/>
    <dgm:cxn modelId="{56983D68-472C-45B8-AFA9-AA53606BDAD4}" srcId="{35900404-4C30-4D08-8BCF-D41405DDEFDB}" destId="{36D9CD33-2A4F-479C-852D-1BB179C64E4B}" srcOrd="1" destOrd="0" parTransId="{22034948-9511-4781-80D6-21641B2C7B09}" sibTransId="{93E544E4-3822-4C67-9EBA-9F4070C5E52C}"/>
    <dgm:cxn modelId="{78F5C557-E7B7-4953-8EBF-5D8F43785304}" type="presOf" srcId="{DA682B87-021F-421F-9715-1AF83F882CF7}" destId="{BE705CB0-DED4-405E-AD59-BB661958C8B2}" srcOrd="0" destOrd="0" presId="urn:microsoft.com/office/officeart/2005/8/layout/cycle5"/>
    <dgm:cxn modelId="{532C0279-D611-41BE-A952-2B4B47C33935}" srcId="{35900404-4C30-4D08-8BCF-D41405DDEFDB}" destId="{161A2CA2-621F-4A66-B50B-009D9ABD11DB}" srcOrd="6" destOrd="0" parTransId="{82DFC865-63C2-422F-90DA-CD746679501F}" sibTransId="{46015654-958B-4769-95ED-447964567FFE}"/>
    <dgm:cxn modelId="{A44ADC81-B746-4FE1-8AA0-637E7AD47F60}" type="presOf" srcId="{7F737B87-DC63-4165-8721-AF6C0AAC4937}" destId="{48EF5A59-A4AB-4687-AF9E-2ECF1D031896}" srcOrd="0" destOrd="0" presId="urn:microsoft.com/office/officeart/2005/8/layout/cycle5"/>
    <dgm:cxn modelId="{EE03B785-9444-4D44-8E65-81908A03DA5E}" type="presOf" srcId="{36D9CD33-2A4F-479C-852D-1BB179C64E4B}" destId="{89FA809E-3DD5-402C-809E-6E8844B90ABB}" srcOrd="0" destOrd="0" presId="urn:microsoft.com/office/officeart/2005/8/layout/cycle5"/>
    <dgm:cxn modelId="{F332729D-B87C-4E5D-B1D3-3F37314B7285}" type="presOf" srcId="{6AF17EEF-B1A1-4DA9-8E12-03A8C1AEC883}" destId="{F10F228E-14BF-4B3C-AA92-B6A22968BE4B}" srcOrd="0" destOrd="0" presId="urn:microsoft.com/office/officeart/2005/8/layout/cycle5"/>
    <dgm:cxn modelId="{E4CC78AE-2F20-4857-ACE3-252AEF297223}" type="presOf" srcId="{D316B83E-9E7C-44DE-99F8-E674BAA51E24}" destId="{EE667515-EB23-4C59-A3B4-9A6823567F1F}" srcOrd="0" destOrd="0" presId="urn:microsoft.com/office/officeart/2005/8/layout/cycle5"/>
    <dgm:cxn modelId="{7D05BBB4-9FFA-44A2-9171-EF7CEE5524E4}" type="presOf" srcId="{46015654-958B-4769-95ED-447964567FFE}" destId="{9E07E7C8-E1B6-4D9D-B805-CDDD500817A2}" srcOrd="0" destOrd="0" presId="urn:microsoft.com/office/officeart/2005/8/layout/cycle5"/>
    <dgm:cxn modelId="{CD9839B8-32A1-4161-B98A-C1C798CB1279}" srcId="{35900404-4C30-4D08-8BCF-D41405DDEFDB}" destId="{B88593EC-72AE-4659-8F33-B646BC76CD6F}" srcOrd="0" destOrd="0" parTransId="{58488AED-67B3-4AC9-8FA8-E4341B8F49BC}" sibTransId="{D316B83E-9E7C-44DE-99F8-E674BAA51E24}"/>
    <dgm:cxn modelId="{4BE8D4BF-5C7D-4FA1-9B78-1F2893D775B9}" type="presOf" srcId="{5E2EC903-DFAD-4C53-AB51-A27E5FB7CE03}" destId="{E9522C29-B0EC-4528-9C86-43FE65EB0382}" srcOrd="0" destOrd="0" presId="urn:microsoft.com/office/officeart/2005/8/layout/cycle5"/>
    <dgm:cxn modelId="{43204AC2-2B34-416B-BADC-E0F6AA0D7988}" srcId="{35900404-4C30-4D08-8BCF-D41405DDEFDB}" destId="{6AF17EEF-B1A1-4DA9-8E12-03A8C1AEC883}" srcOrd="5" destOrd="0" parTransId="{99972A32-BC7D-41D7-8ED4-7C54EFF827D7}" sibTransId="{31A3420F-B077-4FAD-9042-74DF3775557B}"/>
    <dgm:cxn modelId="{DD2386C5-48F4-411A-BC03-2A70D9EB106D}" srcId="{35900404-4C30-4D08-8BCF-D41405DDEFDB}" destId="{EDA25F18-35B1-445B-BD06-8578F428891C}" srcOrd="4" destOrd="0" parTransId="{968BDE12-E731-45D5-84D8-9D36B0D97A9A}" sibTransId="{7F737B87-DC63-4165-8721-AF6C0AAC4937}"/>
    <dgm:cxn modelId="{822BBDD3-7777-4BE2-9950-CE28B3E7A3B2}" type="presOf" srcId="{31A3420F-B077-4FAD-9042-74DF3775557B}" destId="{47129AFC-26F9-45E5-BE83-18D223D12D4A}" srcOrd="0" destOrd="0" presId="urn:microsoft.com/office/officeart/2005/8/layout/cycle5"/>
    <dgm:cxn modelId="{FD0D15D4-EE6E-4B5F-A1E9-DBFAFC90A292}" type="presOf" srcId="{EDA25F18-35B1-445B-BD06-8578F428891C}" destId="{8ED12894-DC69-4CCC-9949-50BEAA5C376E}" srcOrd="0" destOrd="0" presId="urn:microsoft.com/office/officeart/2005/8/layout/cycle5"/>
    <dgm:cxn modelId="{FD3F95E4-4FF1-4535-9C2B-3BB1FE3F2B78}" srcId="{35900404-4C30-4D08-8BCF-D41405DDEFDB}" destId="{DA682B87-021F-421F-9715-1AF83F882CF7}" srcOrd="3" destOrd="0" parTransId="{98FF5A49-1B3A-4537-AE79-5430AC175131}" sibTransId="{1CFEC9EC-8C53-4AC5-898B-1A4641CFB400}"/>
    <dgm:cxn modelId="{7F0420F6-0E48-47A8-8897-132B6323B4DC}" type="presOf" srcId="{9EEA2C5E-4D72-44A9-9801-BFC19203139D}" destId="{4CD1E9E7-4276-4DF1-BE3A-084DF6DE42CE}" srcOrd="0" destOrd="0" presId="urn:microsoft.com/office/officeart/2005/8/layout/cycle5"/>
    <dgm:cxn modelId="{AE13A8FA-1618-4EDF-B297-202B015FCF51}" type="presOf" srcId="{35900404-4C30-4D08-8BCF-D41405DDEFDB}" destId="{53EB84DA-10A7-496C-B69D-755031DE31D3}" srcOrd="0" destOrd="0" presId="urn:microsoft.com/office/officeart/2005/8/layout/cycle5"/>
    <dgm:cxn modelId="{3617EEFD-54B0-425D-93C0-2DA322C42BBF}" type="presOf" srcId="{1CFEC9EC-8C53-4AC5-898B-1A4641CFB400}" destId="{7B39A7BA-C3AB-4E3C-BD20-CF02BBA51C39}" srcOrd="0" destOrd="0" presId="urn:microsoft.com/office/officeart/2005/8/layout/cycle5"/>
    <dgm:cxn modelId="{9EFD3F22-E88B-4CA5-A66D-68FD170FBF67}" type="presParOf" srcId="{53EB84DA-10A7-496C-B69D-755031DE31D3}" destId="{442F53F3-367C-4248-BE75-F7331873DBA0}" srcOrd="0" destOrd="0" presId="urn:microsoft.com/office/officeart/2005/8/layout/cycle5"/>
    <dgm:cxn modelId="{FF88F8DE-8666-41CB-AEDC-E5FE31988414}" type="presParOf" srcId="{53EB84DA-10A7-496C-B69D-755031DE31D3}" destId="{24340290-AEC6-4BC6-BFBD-272587FE22C4}" srcOrd="1" destOrd="0" presId="urn:microsoft.com/office/officeart/2005/8/layout/cycle5"/>
    <dgm:cxn modelId="{C8FC58FE-8FD1-419F-AA04-D9978026B59A}" type="presParOf" srcId="{53EB84DA-10A7-496C-B69D-755031DE31D3}" destId="{EE667515-EB23-4C59-A3B4-9A6823567F1F}" srcOrd="2" destOrd="0" presId="urn:microsoft.com/office/officeart/2005/8/layout/cycle5"/>
    <dgm:cxn modelId="{BD4D89E0-47ED-4FAA-A9F0-A0796AE76CAE}" type="presParOf" srcId="{53EB84DA-10A7-496C-B69D-755031DE31D3}" destId="{89FA809E-3DD5-402C-809E-6E8844B90ABB}" srcOrd="3" destOrd="0" presId="urn:microsoft.com/office/officeart/2005/8/layout/cycle5"/>
    <dgm:cxn modelId="{C42EC75B-E4BC-4C2F-A453-6F8F27D716B0}" type="presParOf" srcId="{53EB84DA-10A7-496C-B69D-755031DE31D3}" destId="{E3205E02-FAAF-4E37-AE62-6B623ADBC6F2}" srcOrd="4" destOrd="0" presId="urn:microsoft.com/office/officeart/2005/8/layout/cycle5"/>
    <dgm:cxn modelId="{5F755EE3-5473-407F-82B4-FDA5D64C683C}" type="presParOf" srcId="{53EB84DA-10A7-496C-B69D-755031DE31D3}" destId="{36C2FA13-9B96-4413-ABAE-3EFC70884B88}" srcOrd="5" destOrd="0" presId="urn:microsoft.com/office/officeart/2005/8/layout/cycle5"/>
    <dgm:cxn modelId="{09E39ED5-01E4-4E99-BEF0-601914B8045E}" type="presParOf" srcId="{53EB84DA-10A7-496C-B69D-755031DE31D3}" destId="{E9522C29-B0EC-4528-9C86-43FE65EB0382}" srcOrd="6" destOrd="0" presId="urn:microsoft.com/office/officeart/2005/8/layout/cycle5"/>
    <dgm:cxn modelId="{CF03EBC9-7179-4471-9502-2C534D178586}" type="presParOf" srcId="{53EB84DA-10A7-496C-B69D-755031DE31D3}" destId="{FBF9ECEC-6C90-4D04-ABF7-0ACAF49B8F5B}" srcOrd="7" destOrd="0" presId="urn:microsoft.com/office/officeart/2005/8/layout/cycle5"/>
    <dgm:cxn modelId="{95501C53-C221-40E4-B484-086FF3C3A0DC}" type="presParOf" srcId="{53EB84DA-10A7-496C-B69D-755031DE31D3}" destId="{4CD1E9E7-4276-4DF1-BE3A-084DF6DE42CE}" srcOrd="8" destOrd="0" presId="urn:microsoft.com/office/officeart/2005/8/layout/cycle5"/>
    <dgm:cxn modelId="{0CD8C0E2-03B7-44F8-A3B0-12732250E7F9}" type="presParOf" srcId="{53EB84DA-10A7-496C-B69D-755031DE31D3}" destId="{BE705CB0-DED4-405E-AD59-BB661958C8B2}" srcOrd="9" destOrd="0" presId="urn:microsoft.com/office/officeart/2005/8/layout/cycle5"/>
    <dgm:cxn modelId="{083871BE-60AC-485D-88A3-F88A2E125577}" type="presParOf" srcId="{53EB84DA-10A7-496C-B69D-755031DE31D3}" destId="{0D3D419E-48C9-4A91-B47A-58C5C12E74BE}" srcOrd="10" destOrd="0" presId="urn:microsoft.com/office/officeart/2005/8/layout/cycle5"/>
    <dgm:cxn modelId="{D30F6E52-FAC5-4481-9C45-AEAF27E93E4F}" type="presParOf" srcId="{53EB84DA-10A7-496C-B69D-755031DE31D3}" destId="{7B39A7BA-C3AB-4E3C-BD20-CF02BBA51C39}" srcOrd="11" destOrd="0" presId="urn:microsoft.com/office/officeart/2005/8/layout/cycle5"/>
    <dgm:cxn modelId="{CE97BC60-84F2-4C8D-B2D9-189A80396CD5}" type="presParOf" srcId="{53EB84DA-10A7-496C-B69D-755031DE31D3}" destId="{8ED12894-DC69-4CCC-9949-50BEAA5C376E}" srcOrd="12" destOrd="0" presId="urn:microsoft.com/office/officeart/2005/8/layout/cycle5"/>
    <dgm:cxn modelId="{D7B714F7-8551-4673-AB45-5FF88FFD4D02}" type="presParOf" srcId="{53EB84DA-10A7-496C-B69D-755031DE31D3}" destId="{DA0F6693-8EB4-465A-8F27-0E68C90753A5}" srcOrd="13" destOrd="0" presId="urn:microsoft.com/office/officeart/2005/8/layout/cycle5"/>
    <dgm:cxn modelId="{C5A5F397-BD86-4931-A0A4-6D09C6099E53}" type="presParOf" srcId="{53EB84DA-10A7-496C-B69D-755031DE31D3}" destId="{48EF5A59-A4AB-4687-AF9E-2ECF1D031896}" srcOrd="14" destOrd="0" presId="urn:microsoft.com/office/officeart/2005/8/layout/cycle5"/>
    <dgm:cxn modelId="{3467E892-C612-42A1-A7B2-771304D1B520}" type="presParOf" srcId="{53EB84DA-10A7-496C-B69D-755031DE31D3}" destId="{F10F228E-14BF-4B3C-AA92-B6A22968BE4B}" srcOrd="15" destOrd="0" presId="urn:microsoft.com/office/officeart/2005/8/layout/cycle5"/>
    <dgm:cxn modelId="{704B7992-FEA6-4394-8C67-5A14DE495EB8}" type="presParOf" srcId="{53EB84DA-10A7-496C-B69D-755031DE31D3}" destId="{3FC6C45F-601D-442D-B2A8-69A770DF6D66}" srcOrd="16" destOrd="0" presId="urn:microsoft.com/office/officeart/2005/8/layout/cycle5"/>
    <dgm:cxn modelId="{9F878E48-14A2-4253-9278-8C6B34C9E3AC}" type="presParOf" srcId="{53EB84DA-10A7-496C-B69D-755031DE31D3}" destId="{47129AFC-26F9-45E5-BE83-18D223D12D4A}" srcOrd="17" destOrd="0" presId="urn:microsoft.com/office/officeart/2005/8/layout/cycle5"/>
    <dgm:cxn modelId="{BE6B1DC6-7278-4BEA-BF50-8AD52F6F505A}" type="presParOf" srcId="{53EB84DA-10A7-496C-B69D-755031DE31D3}" destId="{1868D1E3-7244-484D-9DE5-3E4CF167A0E0}" srcOrd="18" destOrd="0" presId="urn:microsoft.com/office/officeart/2005/8/layout/cycle5"/>
    <dgm:cxn modelId="{B6084656-1D40-4B19-830B-3AA1F98AA435}" type="presParOf" srcId="{53EB84DA-10A7-496C-B69D-755031DE31D3}" destId="{2D1944ED-B084-4DDE-8CF3-BF8DB75C01AB}" srcOrd="19" destOrd="0" presId="urn:microsoft.com/office/officeart/2005/8/layout/cycle5"/>
    <dgm:cxn modelId="{682BA765-C424-4F06-9CC9-39C83ED82F2C}" type="presParOf" srcId="{53EB84DA-10A7-496C-B69D-755031DE31D3}" destId="{9E07E7C8-E1B6-4D9D-B805-CDDD500817A2}" srcOrd="2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2A05DC-1A43-4FDB-8A72-A23D24A097F7}" type="doc">
      <dgm:prSet loTypeId="urn:microsoft.com/office/officeart/2018/2/layout/IconLabelList" loCatId="icon" qsTypeId="urn:microsoft.com/office/officeart/2005/8/quickstyle/simple2" qsCatId="simple" csTypeId="urn:microsoft.com/office/officeart/2005/8/colors/accent3_2" csCatId="accent3" phldr="1"/>
      <dgm:spPr/>
      <dgm:t>
        <a:bodyPr/>
        <a:lstStyle/>
        <a:p>
          <a:endParaRPr lang="en-US"/>
        </a:p>
      </dgm:t>
    </dgm:pt>
    <dgm:pt modelId="{3E7233EF-B4F6-4B80-AB57-C817334AD506}">
      <dgm:prSet/>
      <dgm:spPr/>
      <dgm:t>
        <a:bodyPr/>
        <a:lstStyle/>
        <a:p>
          <a:pPr>
            <a:lnSpc>
              <a:spcPct val="100000"/>
            </a:lnSpc>
          </a:pPr>
          <a:r>
            <a:rPr lang="en-GB" dirty="0"/>
            <a:t>Finding a credible source</a:t>
          </a:r>
          <a:endParaRPr lang="en-US" dirty="0"/>
        </a:p>
      </dgm:t>
    </dgm:pt>
    <dgm:pt modelId="{4927894F-5BC6-4D1C-97A4-5E0723371C8F}" type="parTrans" cxnId="{9003409D-400F-4ED7-B136-616335235C4A}">
      <dgm:prSet/>
      <dgm:spPr/>
      <dgm:t>
        <a:bodyPr/>
        <a:lstStyle/>
        <a:p>
          <a:endParaRPr lang="en-US"/>
        </a:p>
      </dgm:t>
    </dgm:pt>
    <dgm:pt modelId="{C2A6ADCD-A6D6-44B0-ADB0-48B9E17AB625}" type="sibTrans" cxnId="{9003409D-400F-4ED7-B136-616335235C4A}">
      <dgm:prSet/>
      <dgm:spPr/>
      <dgm:t>
        <a:bodyPr/>
        <a:lstStyle/>
        <a:p>
          <a:endParaRPr lang="en-US"/>
        </a:p>
      </dgm:t>
    </dgm:pt>
    <dgm:pt modelId="{4A6D4C23-F91E-4563-90B7-37286C1B4CDE}">
      <dgm:prSet/>
      <dgm:spPr/>
      <dgm:t>
        <a:bodyPr/>
        <a:lstStyle/>
        <a:p>
          <a:pPr>
            <a:lnSpc>
              <a:spcPct val="100000"/>
            </a:lnSpc>
          </a:pPr>
          <a:r>
            <a:rPr lang="en-GB"/>
            <a:t>Time constraints</a:t>
          </a:r>
          <a:endParaRPr lang="en-US"/>
        </a:p>
      </dgm:t>
    </dgm:pt>
    <dgm:pt modelId="{3FB453FA-7E76-4737-B1A6-533326C094DB}" type="parTrans" cxnId="{36FD7FAD-BEE1-46C3-8615-03435B907AA3}">
      <dgm:prSet/>
      <dgm:spPr/>
      <dgm:t>
        <a:bodyPr/>
        <a:lstStyle/>
        <a:p>
          <a:endParaRPr lang="en-US"/>
        </a:p>
      </dgm:t>
    </dgm:pt>
    <dgm:pt modelId="{AB0BDAA6-7217-46CA-9406-1F84CA904BCE}" type="sibTrans" cxnId="{36FD7FAD-BEE1-46C3-8615-03435B907AA3}">
      <dgm:prSet/>
      <dgm:spPr/>
      <dgm:t>
        <a:bodyPr/>
        <a:lstStyle/>
        <a:p>
          <a:endParaRPr lang="en-US"/>
        </a:p>
      </dgm:t>
    </dgm:pt>
    <dgm:pt modelId="{B2928C60-65E1-4AB6-9B05-DDBA4E618415}" type="pres">
      <dgm:prSet presAssocID="{0A2A05DC-1A43-4FDB-8A72-A23D24A097F7}" presName="root" presStyleCnt="0">
        <dgm:presLayoutVars>
          <dgm:dir/>
          <dgm:resizeHandles val="exact"/>
        </dgm:presLayoutVars>
      </dgm:prSet>
      <dgm:spPr/>
    </dgm:pt>
    <dgm:pt modelId="{F12BA941-79E9-4E57-A05A-56AD614288FE}" type="pres">
      <dgm:prSet presAssocID="{3E7233EF-B4F6-4B80-AB57-C817334AD506}" presName="compNode" presStyleCnt="0"/>
      <dgm:spPr/>
    </dgm:pt>
    <dgm:pt modelId="{7739B704-AD43-44ED-980A-B91965BC3D59}" type="pres">
      <dgm:prSet presAssocID="{3E7233EF-B4F6-4B80-AB57-C817334AD50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6D45C531-0DFF-496F-B301-BB68CC27B2EA}" type="pres">
      <dgm:prSet presAssocID="{3E7233EF-B4F6-4B80-AB57-C817334AD506}" presName="spaceRect" presStyleCnt="0"/>
      <dgm:spPr/>
    </dgm:pt>
    <dgm:pt modelId="{6B01DCE1-65CA-4747-AC60-19B956ECD45A}" type="pres">
      <dgm:prSet presAssocID="{3E7233EF-B4F6-4B80-AB57-C817334AD506}" presName="textRect" presStyleLbl="revTx" presStyleIdx="0" presStyleCnt="2">
        <dgm:presLayoutVars>
          <dgm:chMax val="1"/>
          <dgm:chPref val="1"/>
        </dgm:presLayoutVars>
      </dgm:prSet>
      <dgm:spPr/>
    </dgm:pt>
    <dgm:pt modelId="{5B702585-38F7-4E57-A328-DBE80D6CB182}" type="pres">
      <dgm:prSet presAssocID="{C2A6ADCD-A6D6-44B0-ADB0-48B9E17AB625}" presName="sibTrans" presStyleCnt="0"/>
      <dgm:spPr/>
    </dgm:pt>
    <dgm:pt modelId="{91B44D55-3853-42D2-800E-5366A070D5E9}" type="pres">
      <dgm:prSet presAssocID="{4A6D4C23-F91E-4563-90B7-37286C1B4CDE}" presName="compNode" presStyleCnt="0"/>
      <dgm:spPr/>
    </dgm:pt>
    <dgm:pt modelId="{C16FFFBC-29B6-4F2E-8622-11A727D74163}" type="pres">
      <dgm:prSet presAssocID="{4A6D4C23-F91E-4563-90B7-37286C1B4C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4BE93658-1BA3-4A01-8BAC-344828014995}" type="pres">
      <dgm:prSet presAssocID="{4A6D4C23-F91E-4563-90B7-37286C1B4CDE}" presName="spaceRect" presStyleCnt="0"/>
      <dgm:spPr/>
    </dgm:pt>
    <dgm:pt modelId="{9F191CAD-A7B4-4B62-8852-FBF4B6C7C08D}" type="pres">
      <dgm:prSet presAssocID="{4A6D4C23-F91E-4563-90B7-37286C1B4CDE}" presName="textRect" presStyleLbl="revTx" presStyleIdx="1" presStyleCnt="2">
        <dgm:presLayoutVars>
          <dgm:chMax val="1"/>
          <dgm:chPref val="1"/>
        </dgm:presLayoutVars>
      </dgm:prSet>
      <dgm:spPr/>
    </dgm:pt>
  </dgm:ptLst>
  <dgm:cxnLst>
    <dgm:cxn modelId="{C46AA161-0C18-461D-AE50-F6A2CA18BB68}" type="presOf" srcId="{3E7233EF-B4F6-4B80-AB57-C817334AD506}" destId="{6B01DCE1-65CA-4747-AC60-19B956ECD45A}" srcOrd="0" destOrd="0" presId="urn:microsoft.com/office/officeart/2018/2/layout/IconLabelList"/>
    <dgm:cxn modelId="{A32BB892-8614-468F-9522-02C57B48657B}" type="presOf" srcId="{0A2A05DC-1A43-4FDB-8A72-A23D24A097F7}" destId="{B2928C60-65E1-4AB6-9B05-DDBA4E618415}" srcOrd="0" destOrd="0" presId="urn:microsoft.com/office/officeart/2018/2/layout/IconLabelList"/>
    <dgm:cxn modelId="{9003409D-400F-4ED7-B136-616335235C4A}" srcId="{0A2A05DC-1A43-4FDB-8A72-A23D24A097F7}" destId="{3E7233EF-B4F6-4B80-AB57-C817334AD506}" srcOrd="0" destOrd="0" parTransId="{4927894F-5BC6-4D1C-97A4-5E0723371C8F}" sibTransId="{C2A6ADCD-A6D6-44B0-ADB0-48B9E17AB625}"/>
    <dgm:cxn modelId="{B8EDC9A8-B51B-4318-B077-C5A62630A678}" type="presOf" srcId="{4A6D4C23-F91E-4563-90B7-37286C1B4CDE}" destId="{9F191CAD-A7B4-4B62-8852-FBF4B6C7C08D}" srcOrd="0" destOrd="0" presId="urn:microsoft.com/office/officeart/2018/2/layout/IconLabelList"/>
    <dgm:cxn modelId="{36FD7FAD-BEE1-46C3-8615-03435B907AA3}" srcId="{0A2A05DC-1A43-4FDB-8A72-A23D24A097F7}" destId="{4A6D4C23-F91E-4563-90B7-37286C1B4CDE}" srcOrd="1" destOrd="0" parTransId="{3FB453FA-7E76-4737-B1A6-533326C094DB}" sibTransId="{AB0BDAA6-7217-46CA-9406-1F84CA904BCE}"/>
    <dgm:cxn modelId="{872DAF95-4A2E-4B67-AA92-AF9EFA747A71}" type="presParOf" srcId="{B2928C60-65E1-4AB6-9B05-DDBA4E618415}" destId="{F12BA941-79E9-4E57-A05A-56AD614288FE}" srcOrd="0" destOrd="0" presId="urn:microsoft.com/office/officeart/2018/2/layout/IconLabelList"/>
    <dgm:cxn modelId="{4804CCA1-72F0-4341-A50B-1B465270BA2A}" type="presParOf" srcId="{F12BA941-79E9-4E57-A05A-56AD614288FE}" destId="{7739B704-AD43-44ED-980A-B91965BC3D59}" srcOrd="0" destOrd="0" presId="urn:microsoft.com/office/officeart/2018/2/layout/IconLabelList"/>
    <dgm:cxn modelId="{77B9BF85-5AAD-4C16-B6DC-B9D5FBFB405D}" type="presParOf" srcId="{F12BA941-79E9-4E57-A05A-56AD614288FE}" destId="{6D45C531-0DFF-496F-B301-BB68CC27B2EA}" srcOrd="1" destOrd="0" presId="urn:microsoft.com/office/officeart/2018/2/layout/IconLabelList"/>
    <dgm:cxn modelId="{B6021500-5BC1-4898-9794-7FFF1356645F}" type="presParOf" srcId="{F12BA941-79E9-4E57-A05A-56AD614288FE}" destId="{6B01DCE1-65CA-4747-AC60-19B956ECD45A}" srcOrd="2" destOrd="0" presId="urn:microsoft.com/office/officeart/2018/2/layout/IconLabelList"/>
    <dgm:cxn modelId="{BE76480D-2504-43A7-907F-94FFEEBED801}" type="presParOf" srcId="{B2928C60-65E1-4AB6-9B05-DDBA4E618415}" destId="{5B702585-38F7-4E57-A328-DBE80D6CB182}" srcOrd="1" destOrd="0" presId="urn:microsoft.com/office/officeart/2018/2/layout/IconLabelList"/>
    <dgm:cxn modelId="{BBD24AF3-2242-4359-85DC-EDC5432A7BDB}" type="presParOf" srcId="{B2928C60-65E1-4AB6-9B05-DDBA4E618415}" destId="{91B44D55-3853-42D2-800E-5366A070D5E9}" srcOrd="2" destOrd="0" presId="urn:microsoft.com/office/officeart/2018/2/layout/IconLabelList"/>
    <dgm:cxn modelId="{BEB565D1-4CD8-46DC-BDFC-D9BD81633F9C}" type="presParOf" srcId="{91B44D55-3853-42D2-800E-5366A070D5E9}" destId="{C16FFFBC-29B6-4F2E-8622-11A727D74163}" srcOrd="0" destOrd="0" presId="urn:microsoft.com/office/officeart/2018/2/layout/IconLabelList"/>
    <dgm:cxn modelId="{04567EA5-F8F1-4A01-A9DD-17A0AB85E9E2}" type="presParOf" srcId="{91B44D55-3853-42D2-800E-5366A070D5E9}" destId="{4BE93658-1BA3-4A01-8BAC-344828014995}" srcOrd="1" destOrd="0" presId="urn:microsoft.com/office/officeart/2018/2/layout/IconLabelList"/>
    <dgm:cxn modelId="{05C8BE37-1C6D-466F-ABFE-3086B0D89CD2}" type="presParOf" srcId="{91B44D55-3853-42D2-800E-5366A070D5E9}" destId="{9F191CAD-A7B4-4B62-8852-FBF4B6C7C08D}" srcOrd="2" destOrd="0" presId="urn:microsoft.com/office/officeart/2018/2/layout/IconLabel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337D64-4B4E-4043-BAED-4420E32DF769}"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74F77CBA-AF38-4584-9678-1BBADEB385B0}">
      <dgm:prSet/>
      <dgm:spPr/>
      <dgm:t>
        <a:bodyPr/>
        <a:lstStyle/>
        <a:p>
          <a:pPr>
            <a:defRPr cap="all"/>
          </a:pPr>
          <a:r>
            <a:rPr lang="en-GB"/>
            <a:t>Advantages</a:t>
          </a:r>
          <a:endParaRPr lang="en-US"/>
        </a:p>
      </dgm:t>
    </dgm:pt>
    <dgm:pt modelId="{32ADBBB1-9E91-4945-943B-BDDA46123B43}" type="parTrans" cxnId="{793F4C05-A87F-44E8-B872-A318F5226136}">
      <dgm:prSet/>
      <dgm:spPr/>
      <dgm:t>
        <a:bodyPr/>
        <a:lstStyle/>
        <a:p>
          <a:endParaRPr lang="en-US"/>
        </a:p>
      </dgm:t>
    </dgm:pt>
    <dgm:pt modelId="{32175D72-9F04-46D9-9B46-43DBC4795BA0}" type="sibTrans" cxnId="{793F4C05-A87F-44E8-B872-A318F5226136}">
      <dgm:prSet/>
      <dgm:spPr/>
      <dgm:t>
        <a:bodyPr/>
        <a:lstStyle/>
        <a:p>
          <a:endParaRPr lang="en-US"/>
        </a:p>
      </dgm:t>
    </dgm:pt>
    <dgm:pt modelId="{2EEA2C59-2496-460A-8EB5-EBBC3B42EC41}">
      <dgm:prSet/>
      <dgm:spPr/>
      <dgm:t>
        <a:bodyPr/>
        <a:lstStyle/>
        <a:p>
          <a:pPr>
            <a:defRPr cap="all"/>
          </a:pPr>
          <a:r>
            <a:rPr lang="en-GB"/>
            <a:t>Disadvantages</a:t>
          </a:r>
          <a:endParaRPr lang="en-US"/>
        </a:p>
      </dgm:t>
    </dgm:pt>
    <dgm:pt modelId="{111AC9A3-B877-412B-82EE-16E87CDCEB87}" type="parTrans" cxnId="{0F3E3129-16B6-44BA-AD5D-7DB4EFD230CC}">
      <dgm:prSet/>
      <dgm:spPr/>
      <dgm:t>
        <a:bodyPr/>
        <a:lstStyle/>
        <a:p>
          <a:endParaRPr lang="en-US"/>
        </a:p>
      </dgm:t>
    </dgm:pt>
    <dgm:pt modelId="{FBF141BA-D3EA-4DAE-A1FF-98B41DE5FB0A}" type="sibTrans" cxnId="{0F3E3129-16B6-44BA-AD5D-7DB4EFD230CC}">
      <dgm:prSet/>
      <dgm:spPr/>
      <dgm:t>
        <a:bodyPr/>
        <a:lstStyle/>
        <a:p>
          <a:endParaRPr lang="en-US"/>
        </a:p>
      </dgm:t>
    </dgm:pt>
    <dgm:pt modelId="{5559973E-C351-46C2-A32A-FCDA27D0D98A}">
      <dgm:prSet/>
      <dgm:spPr/>
      <dgm:t>
        <a:bodyPr/>
        <a:lstStyle/>
        <a:p>
          <a:pPr>
            <a:defRPr cap="all"/>
          </a:pPr>
          <a:r>
            <a:rPr lang="en-GB" dirty="0"/>
            <a:t>Future benefits</a:t>
          </a:r>
          <a:endParaRPr lang="en-US" dirty="0"/>
        </a:p>
      </dgm:t>
    </dgm:pt>
    <dgm:pt modelId="{A81D2F8A-92F7-436C-9140-396178ED3847}" type="parTrans" cxnId="{2AE12296-E0B8-40C1-93A2-174510ED0042}">
      <dgm:prSet/>
      <dgm:spPr/>
      <dgm:t>
        <a:bodyPr/>
        <a:lstStyle/>
        <a:p>
          <a:endParaRPr lang="en-US"/>
        </a:p>
      </dgm:t>
    </dgm:pt>
    <dgm:pt modelId="{0A75AF9F-DB4B-4388-922B-85BE5CA2E90F}" type="sibTrans" cxnId="{2AE12296-E0B8-40C1-93A2-174510ED0042}">
      <dgm:prSet/>
      <dgm:spPr/>
      <dgm:t>
        <a:bodyPr/>
        <a:lstStyle/>
        <a:p>
          <a:endParaRPr lang="en-US"/>
        </a:p>
      </dgm:t>
    </dgm:pt>
    <dgm:pt modelId="{4366A6E5-AD7A-4690-A62F-5A4D87767660}" type="pres">
      <dgm:prSet presAssocID="{07337D64-4B4E-4043-BAED-4420E32DF769}" presName="root" presStyleCnt="0">
        <dgm:presLayoutVars>
          <dgm:dir/>
          <dgm:resizeHandles val="exact"/>
        </dgm:presLayoutVars>
      </dgm:prSet>
      <dgm:spPr/>
    </dgm:pt>
    <dgm:pt modelId="{0C093FDD-6655-48C7-83D0-C46F98AA01CD}" type="pres">
      <dgm:prSet presAssocID="{74F77CBA-AF38-4584-9678-1BBADEB385B0}" presName="compNode" presStyleCnt="0"/>
      <dgm:spPr/>
    </dgm:pt>
    <dgm:pt modelId="{AB23BA66-C841-44F8-8E5C-583365F5DC50}" type="pres">
      <dgm:prSet presAssocID="{74F77CBA-AF38-4584-9678-1BBADEB385B0}" presName="iconBgRect" presStyleLbl="bgShp" presStyleIdx="0" presStyleCnt="3"/>
      <dgm:spPr/>
    </dgm:pt>
    <dgm:pt modelId="{8E5137D9-3047-427E-9040-8660DCB35555}" type="pres">
      <dgm:prSet presAssocID="{74F77CBA-AF38-4584-9678-1BBADEB385B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880FBA07-1295-49D5-9669-768FE79A2834}" type="pres">
      <dgm:prSet presAssocID="{74F77CBA-AF38-4584-9678-1BBADEB385B0}" presName="spaceRect" presStyleCnt="0"/>
      <dgm:spPr/>
    </dgm:pt>
    <dgm:pt modelId="{E082B904-1457-48F0-8AB1-A50F579CC810}" type="pres">
      <dgm:prSet presAssocID="{74F77CBA-AF38-4584-9678-1BBADEB385B0}" presName="textRect" presStyleLbl="revTx" presStyleIdx="0" presStyleCnt="3">
        <dgm:presLayoutVars>
          <dgm:chMax val="1"/>
          <dgm:chPref val="1"/>
        </dgm:presLayoutVars>
      </dgm:prSet>
      <dgm:spPr/>
    </dgm:pt>
    <dgm:pt modelId="{8738069A-1AF2-40EC-90A1-355165C3CCD6}" type="pres">
      <dgm:prSet presAssocID="{32175D72-9F04-46D9-9B46-43DBC4795BA0}" presName="sibTrans" presStyleCnt="0"/>
      <dgm:spPr/>
    </dgm:pt>
    <dgm:pt modelId="{54C5F456-F751-4813-A6AB-3B37C5374534}" type="pres">
      <dgm:prSet presAssocID="{2EEA2C59-2496-460A-8EB5-EBBC3B42EC41}" presName="compNode" presStyleCnt="0"/>
      <dgm:spPr/>
    </dgm:pt>
    <dgm:pt modelId="{9AFEAFB6-2257-487A-8FEE-09246EEBCFFC}" type="pres">
      <dgm:prSet presAssocID="{2EEA2C59-2496-460A-8EB5-EBBC3B42EC41}" presName="iconBgRect" presStyleLbl="bgShp" presStyleIdx="1" presStyleCnt="3"/>
      <dgm:spPr/>
    </dgm:pt>
    <dgm:pt modelId="{EA9B3FA1-8A51-4BD3-AAC1-3B04D6F8F526}" type="pres">
      <dgm:prSet presAssocID="{2EEA2C59-2496-460A-8EB5-EBBC3B42EC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d Face with No Fill"/>
        </a:ext>
      </dgm:extLst>
    </dgm:pt>
    <dgm:pt modelId="{698B2CF3-2543-400A-A89D-B703BB779FE1}" type="pres">
      <dgm:prSet presAssocID="{2EEA2C59-2496-460A-8EB5-EBBC3B42EC41}" presName="spaceRect" presStyleCnt="0"/>
      <dgm:spPr/>
    </dgm:pt>
    <dgm:pt modelId="{D4F52E19-7635-47A6-989A-284CF9CC54E4}" type="pres">
      <dgm:prSet presAssocID="{2EEA2C59-2496-460A-8EB5-EBBC3B42EC41}" presName="textRect" presStyleLbl="revTx" presStyleIdx="1" presStyleCnt="3">
        <dgm:presLayoutVars>
          <dgm:chMax val="1"/>
          <dgm:chPref val="1"/>
        </dgm:presLayoutVars>
      </dgm:prSet>
      <dgm:spPr/>
    </dgm:pt>
    <dgm:pt modelId="{D637837E-9056-4B11-8ACC-B34EC5E66D40}" type="pres">
      <dgm:prSet presAssocID="{FBF141BA-D3EA-4DAE-A1FF-98B41DE5FB0A}" presName="sibTrans" presStyleCnt="0"/>
      <dgm:spPr/>
    </dgm:pt>
    <dgm:pt modelId="{278D42CD-BED2-431A-A259-7ED78CC9C73D}" type="pres">
      <dgm:prSet presAssocID="{5559973E-C351-46C2-A32A-FCDA27D0D98A}" presName="compNode" presStyleCnt="0"/>
      <dgm:spPr/>
    </dgm:pt>
    <dgm:pt modelId="{221E96E4-BCCC-4353-ACD8-5A291713B39A}" type="pres">
      <dgm:prSet presAssocID="{5559973E-C351-46C2-A32A-FCDA27D0D98A}" presName="iconBgRect" presStyleLbl="bgShp" presStyleIdx="2" presStyleCnt="3"/>
      <dgm:spPr/>
    </dgm:pt>
    <dgm:pt modelId="{AA462FAC-5CB9-4F98-989C-7DE74604D525}" type="pres">
      <dgm:prSet presAssocID="{5559973E-C351-46C2-A32A-FCDA27D0D9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FECD4FF5-A3CC-4956-94DD-848650DA0799}" type="pres">
      <dgm:prSet presAssocID="{5559973E-C351-46C2-A32A-FCDA27D0D98A}" presName="spaceRect" presStyleCnt="0"/>
      <dgm:spPr/>
    </dgm:pt>
    <dgm:pt modelId="{16DC62B4-ECAF-4187-B1B8-B0D76FA28689}" type="pres">
      <dgm:prSet presAssocID="{5559973E-C351-46C2-A32A-FCDA27D0D98A}" presName="textRect" presStyleLbl="revTx" presStyleIdx="2" presStyleCnt="3">
        <dgm:presLayoutVars>
          <dgm:chMax val="1"/>
          <dgm:chPref val="1"/>
        </dgm:presLayoutVars>
      </dgm:prSet>
      <dgm:spPr/>
    </dgm:pt>
  </dgm:ptLst>
  <dgm:cxnLst>
    <dgm:cxn modelId="{793F4C05-A87F-44E8-B872-A318F5226136}" srcId="{07337D64-4B4E-4043-BAED-4420E32DF769}" destId="{74F77CBA-AF38-4584-9678-1BBADEB385B0}" srcOrd="0" destOrd="0" parTransId="{32ADBBB1-9E91-4945-943B-BDDA46123B43}" sibTransId="{32175D72-9F04-46D9-9B46-43DBC4795BA0}"/>
    <dgm:cxn modelId="{89BF3019-6F35-4DD5-9023-3A3A28989CB2}" type="presOf" srcId="{5559973E-C351-46C2-A32A-FCDA27D0D98A}" destId="{16DC62B4-ECAF-4187-B1B8-B0D76FA28689}" srcOrd="0" destOrd="0" presId="urn:microsoft.com/office/officeart/2018/5/layout/IconCircleLabelList"/>
    <dgm:cxn modelId="{0F3E3129-16B6-44BA-AD5D-7DB4EFD230CC}" srcId="{07337D64-4B4E-4043-BAED-4420E32DF769}" destId="{2EEA2C59-2496-460A-8EB5-EBBC3B42EC41}" srcOrd="1" destOrd="0" parTransId="{111AC9A3-B877-412B-82EE-16E87CDCEB87}" sibTransId="{FBF141BA-D3EA-4DAE-A1FF-98B41DE5FB0A}"/>
    <dgm:cxn modelId="{82F2F72D-08A1-402E-A168-D59195C456E3}" type="presOf" srcId="{74F77CBA-AF38-4584-9678-1BBADEB385B0}" destId="{E082B904-1457-48F0-8AB1-A50F579CC810}" srcOrd="0" destOrd="0" presId="urn:microsoft.com/office/officeart/2018/5/layout/IconCircleLabelList"/>
    <dgm:cxn modelId="{2AE12296-E0B8-40C1-93A2-174510ED0042}" srcId="{07337D64-4B4E-4043-BAED-4420E32DF769}" destId="{5559973E-C351-46C2-A32A-FCDA27D0D98A}" srcOrd="2" destOrd="0" parTransId="{A81D2F8A-92F7-436C-9140-396178ED3847}" sibTransId="{0A75AF9F-DB4B-4388-922B-85BE5CA2E90F}"/>
    <dgm:cxn modelId="{5C07FBBB-1123-433D-8937-CF4098FC1596}" type="presOf" srcId="{2EEA2C59-2496-460A-8EB5-EBBC3B42EC41}" destId="{D4F52E19-7635-47A6-989A-284CF9CC54E4}" srcOrd="0" destOrd="0" presId="urn:microsoft.com/office/officeart/2018/5/layout/IconCircleLabelList"/>
    <dgm:cxn modelId="{A265AABE-837C-4BDA-AA40-E4A89D162606}" type="presOf" srcId="{07337D64-4B4E-4043-BAED-4420E32DF769}" destId="{4366A6E5-AD7A-4690-A62F-5A4D87767660}" srcOrd="0" destOrd="0" presId="urn:microsoft.com/office/officeart/2018/5/layout/IconCircleLabelList"/>
    <dgm:cxn modelId="{5DD5EF0E-9EBA-4EFA-8254-9CD71DF1428A}" type="presParOf" srcId="{4366A6E5-AD7A-4690-A62F-5A4D87767660}" destId="{0C093FDD-6655-48C7-83D0-C46F98AA01CD}" srcOrd="0" destOrd="0" presId="urn:microsoft.com/office/officeart/2018/5/layout/IconCircleLabelList"/>
    <dgm:cxn modelId="{E6C75236-6DDC-4DAE-AEA2-5B5855668C90}" type="presParOf" srcId="{0C093FDD-6655-48C7-83D0-C46F98AA01CD}" destId="{AB23BA66-C841-44F8-8E5C-583365F5DC50}" srcOrd="0" destOrd="0" presId="urn:microsoft.com/office/officeart/2018/5/layout/IconCircleLabelList"/>
    <dgm:cxn modelId="{A98192D4-D07F-4830-B11C-1D7C3F4FE601}" type="presParOf" srcId="{0C093FDD-6655-48C7-83D0-C46F98AA01CD}" destId="{8E5137D9-3047-427E-9040-8660DCB35555}" srcOrd="1" destOrd="0" presId="urn:microsoft.com/office/officeart/2018/5/layout/IconCircleLabelList"/>
    <dgm:cxn modelId="{27165BDB-8DB8-4B43-9464-27674B68371F}" type="presParOf" srcId="{0C093FDD-6655-48C7-83D0-C46F98AA01CD}" destId="{880FBA07-1295-49D5-9669-768FE79A2834}" srcOrd="2" destOrd="0" presId="urn:microsoft.com/office/officeart/2018/5/layout/IconCircleLabelList"/>
    <dgm:cxn modelId="{E12756BF-010E-4BE8-AA04-431E0A0B7B73}" type="presParOf" srcId="{0C093FDD-6655-48C7-83D0-C46F98AA01CD}" destId="{E082B904-1457-48F0-8AB1-A50F579CC810}" srcOrd="3" destOrd="0" presId="urn:microsoft.com/office/officeart/2018/5/layout/IconCircleLabelList"/>
    <dgm:cxn modelId="{4071D706-129F-4124-A92D-47BDF22232BF}" type="presParOf" srcId="{4366A6E5-AD7A-4690-A62F-5A4D87767660}" destId="{8738069A-1AF2-40EC-90A1-355165C3CCD6}" srcOrd="1" destOrd="0" presId="urn:microsoft.com/office/officeart/2018/5/layout/IconCircleLabelList"/>
    <dgm:cxn modelId="{4DB29DB4-5DBF-4F6D-827C-B1DA1048C078}" type="presParOf" srcId="{4366A6E5-AD7A-4690-A62F-5A4D87767660}" destId="{54C5F456-F751-4813-A6AB-3B37C5374534}" srcOrd="2" destOrd="0" presId="urn:microsoft.com/office/officeart/2018/5/layout/IconCircleLabelList"/>
    <dgm:cxn modelId="{7F140C2E-C040-4FA7-9F77-340F8B84342C}" type="presParOf" srcId="{54C5F456-F751-4813-A6AB-3B37C5374534}" destId="{9AFEAFB6-2257-487A-8FEE-09246EEBCFFC}" srcOrd="0" destOrd="0" presId="urn:microsoft.com/office/officeart/2018/5/layout/IconCircleLabelList"/>
    <dgm:cxn modelId="{4CA1395A-78F9-4B92-82F8-C8B03E271F66}" type="presParOf" srcId="{54C5F456-F751-4813-A6AB-3B37C5374534}" destId="{EA9B3FA1-8A51-4BD3-AAC1-3B04D6F8F526}" srcOrd="1" destOrd="0" presId="urn:microsoft.com/office/officeart/2018/5/layout/IconCircleLabelList"/>
    <dgm:cxn modelId="{E7AA87DE-1EFD-4041-B7AE-CF29712A4166}" type="presParOf" srcId="{54C5F456-F751-4813-A6AB-3B37C5374534}" destId="{698B2CF3-2543-400A-A89D-B703BB779FE1}" srcOrd="2" destOrd="0" presId="urn:microsoft.com/office/officeart/2018/5/layout/IconCircleLabelList"/>
    <dgm:cxn modelId="{19A2D8AD-B2C6-43D4-AB17-B93F089EB730}" type="presParOf" srcId="{54C5F456-F751-4813-A6AB-3B37C5374534}" destId="{D4F52E19-7635-47A6-989A-284CF9CC54E4}" srcOrd="3" destOrd="0" presId="urn:microsoft.com/office/officeart/2018/5/layout/IconCircleLabelList"/>
    <dgm:cxn modelId="{293EBBBE-44F4-4620-9BDB-5E6FC46B4AD6}" type="presParOf" srcId="{4366A6E5-AD7A-4690-A62F-5A4D87767660}" destId="{D637837E-9056-4B11-8ACC-B34EC5E66D40}" srcOrd="3" destOrd="0" presId="urn:microsoft.com/office/officeart/2018/5/layout/IconCircleLabelList"/>
    <dgm:cxn modelId="{2C1FF951-569D-4841-A465-77BA86FDAE1F}" type="presParOf" srcId="{4366A6E5-AD7A-4690-A62F-5A4D87767660}" destId="{278D42CD-BED2-431A-A259-7ED78CC9C73D}" srcOrd="4" destOrd="0" presId="urn:microsoft.com/office/officeart/2018/5/layout/IconCircleLabelList"/>
    <dgm:cxn modelId="{8B8CC733-14FC-4D97-86B2-EAE6F0B04258}" type="presParOf" srcId="{278D42CD-BED2-431A-A259-7ED78CC9C73D}" destId="{221E96E4-BCCC-4353-ACD8-5A291713B39A}" srcOrd="0" destOrd="0" presId="urn:microsoft.com/office/officeart/2018/5/layout/IconCircleLabelList"/>
    <dgm:cxn modelId="{0D82EC1A-7FE4-4F1C-9F35-584A228A100C}" type="presParOf" srcId="{278D42CD-BED2-431A-A259-7ED78CC9C73D}" destId="{AA462FAC-5CB9-4F98-989C-7DE74604D525}" srcOrd="1" destOrd="0" presId="urn:microsoft.com/office/officeart/2018/5/layout/IconCircleLabelList"/>
    <dgm:cxn modelId="{061D09AE-CF9A-4E8E-B725-E66E209CD04F}" type="presParOf" srcId="{278D42CD-BED2-431A-A259-7ED78CC9C73D}" destId="{FECD4FF5-A3CC-4956-94DD-848650DA0799}" srcOrd="2" destOrd="0" presId="urn:microsoft.com/office/officeart/2018/5/layout/IconCircleLabelList"/>
    <dgm:cxn modelId="{94ED60EB-D39C-4E36-8734-ABA3460DEF79}" type="presParOf" srcId="{278D42CD-BED2-431A-A259-7ED78CC9C73D}" destId="{16DC62B4-ECAF-4187-B1B8-B0D76FA286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F53F3-367C-4248-BE75-F7331873DBA0}">
      <dsp:nvSpPr>
        <dsp:cNvPr id="0" name=""/>
        <dsp:cNvSpPr/>
      </dsp:nvSpPr>
      <dsp:spPr>
        <a:xfrm>
          <a:off x="2411962" y="2981"/>
          <a:ext cx="1181788" cy="768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Introduction</a:t>
          </a:r>
          <a:endParaRPr lang="en-US" sz="800" kern="1200" dirty="0"/>
        </a:p>
      </dsp:txBody>
      <dsp:txXfrm>
        <a:off x="2449461" y="40480"/>
        <a:ext cx="1106790" cy="693164"/>
      </dsp:txXfrm>
    </dsp:sp>
    <dsp:sp modelId="{EE667515-EB23-4C59-A3B4-9A6823567F1F}">
      <dsp:nvSpPr>
        <dsp:cNvPr id="0" name=""/>
        <dsp:cNvSpPr/>
      </dsp:nvSpPr>
      <dsp:spPr>
        <a:xfrm>
          <a:off x="808327" y="387062"/>
          <a:ext cx="4389058" cy="4389058"/>
        </a:xfrm>
        <a:custGeom>
          <a:avLst/>
          <a:gdLst/>
          <a:ahLst/>
          <a:cxnLst/>
          <a:rect l="0" t="0" r="0" b="0"/>
          <a:pathLst>
            <a:path>
              <a:moveTo>
                <a:pt x="2940555" y="130697"/>
              </a:moveTo>
              <a:arcTo wR="2194529" hR="2194529" stAng="17392423" swAng="773092"/>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9FA809E-3DD5-402C-809E-6E8844B90ABB}">
      <dsp:nvSpPr>
        <dsp:cNvPr id="0" name=""/>
        <dsp:cNvSpPr/>
      </dsp:nvSpPr>
      <dsp:spPr>
        <a:xfrm>
          <a:off x="4127714" y="829244"/>
          <a:ext cx="1181788" cy="7681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How the information was searched for</a:t>
          </a:r>
        </a:p>
      </dsp:txBody>
      <dsp:txXfrm>
        <a:off x="4165213" y="866743"/>
        <a:ext cx="1106790" cy="693164"/>
      </dsp:txXfrm>
    </dsp:sp>
    <dsp:sp modelId="{36C2FA13-9B96-4413-ABAE-3EFC70884B88}">
      <dsp:nvSpPr>
        <dsp:cNvPr id="0" name=""/>
        <dsp:cNvSpPr/>
      </dsp:nvSpPr>
      <dsp:spPr>
        <a:xfrm>
          <a:off x="808327" y="387062"/>
          <a:ext cx="4389058" cy="4389058"/>
        </a:xfrm>
        <a:custGeom>
          <a:avLst/>
          <a:gdLst/>
          <a:ahLst/>
          <a:cxnLst/>
          <a:rect l="0" t="0" r="0" b="0"/>
          <a:pathLst>
            <a:path>
              <a:moveTo>
                <a:pt x="4245539" y="1413944"/>
              </a:moveTo>
              <a:arcTo wR="2194529" hR="2194529" stAng="20349834" swAng="106495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522C29-B0EC-4528-9C86-43FE65EB0382}">
      <dsp:nvSpPr>
        <dsp:cNvPr id="0" name=""/>
        <dsp:cNvSpPr/>
      </dsp:nvSpPr>
      <dsp:spPr>
        <a:xfrm>
          <a:off x="4551470" y="2685839"/>
          <a:ext cx="1181788" cy="76816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Insights</a:t>
          </a:r>
        </a:p>
        <a:p>
          <a:pPr marL="0" lvl="0" indent="0" algn="ctr" defTabSz="355600">
            <a:lnSpc>
              <a:spcPct val="90000"/>
            </a:lnSpc>
            <a:spcBef>
              <a:spcPct val="0"/>
            </a:spcBef>
            <a:spcAft>
              <a:spcPct val="35000"/>
            </a:spcAft>
            <a:buNone/>
          </a:pPr>
          <a:endParaRPr lang="en-GB" sz="800" kern="1200" dirty="0"/>
        </a:p>
      </dsp:txBody>
      <dsp:txXfrm>
        <a:off x="4588969" y="2723338"/>
        <a:ext cx="1106790" cy="693164"/>
      </dsp:txXfrm>
    </dsp:sp>
    <dsp:sp modelId="{4CD1E9E7-4276-4DF1-BE3A-084DF6DE42CE}">
      <dsp:nvSpPr>
        <dsp:cNvPr id="0" name=""/>
        <dsp:cNvSpPr/>
      </dsp:nvSpPr>
      <dsp:spPr>
        <a:xfrm>
          <a:off x="808327" y="387062"/>
          <a:ext cx="4389058" cy="4389058"/>
        </a:xfrm>
        <a:custGeom>
          <a:avLst/>
          <a:gdLst/>
          <a:ahLst/>
          <a:cxnLst/>
          <a:rect l="0" t="0" r="0" b="0"/>
          <a:pathLst>
            <a:path>
              <a:moveTo>
                <a:pt x="4131863" y="3225400"/>
              </a:moveTo>
              <a:arcTo wR="2194529" hR="2194529" stAng="1681068" swAng="83621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E705CB0-DED4-405E-AD59-BB661958C8B2}">
      <dsp:nvSpPr>
        <dsp:cNvPr id="0" name=""/>
        <dsp:cNvSpPr/>
      </dsp:nvSpPr>
      <dsp:spPr>
        <a:xfrm>
          <a:off x="3364132" y="4174713"/>
          <a:ext cx="1181788" cy="7681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Theories explored</a:t>
          </a:r>
        </a:p>
      </dsp:txBody>
      <dsp:txXfrm>
        <a:off x="3401631" y="4212212"/>
        <a:ext cx="1106790" cy="693164"/>
      </dsp:txXfrm>
    </dsp:sp>
    <dsp:sp modelId="{7B39A7BA-C3AB-4E3C-BD20-CF02BBA51C39}">
      <dsp:nvSpPr>
        <dsp:cNvPr id="0" name=""/>
        <dsp:cNvSpPr/>
      </dsp:nvSpPr>
      <dsp:spPr>
        <a:xfrm>
          <a:off x="808327" y="387062"/>
          <a:ext cx="4389058" cy="4389058"/>
        </a:xfrm>
        <a:custGeom>
          <a:avLst/>
          <a:gdLst/>
          <a:ahLst/>
          <a:cxnLst/>
          <a:rect l="0" t="0" r="0" b="0"/>
          <a:pathLst>
            <a:path>
              <a:moveTo>
                <a:pt x="2412586" y="4378197"/>
              </a:moveTo>
              <a:arcTo wR="2194529" hR="2194529" stAng="5057847" swAng="684307"/>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D12894-DC69-4CCC-9949-50BEAA5C376E}">
      <dsp:nvSpPr>
        <dsp:cNvPr id="0" name=""/>
        <dsp:cNvSpPr/>
      </dsp:nvSpPr>
      <dsp:spPr>
        <a:xfrm>
          <a:off x="1459791" y="4174713"/>
          <a:ext cx="1181788" cy="76816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Challenges experienced in completing the assignment and overcoming challenges</a:t>
          </a:r>
        </a:p>
      </dsp:txBody>
      <dsp:txXfrm>
        <a:off x="1497290" y="4212212"/>
        <a:ext cx="1106790" cy="693164"/>
      </dsp:txXfrm>
    </dsp:sp>
    <dsp:sp modelId="{48EF5A59-A4AB-4687-AF9E-2ECF1D031896}">
      <dsp:nvSpPr>
        <dsp:cNvPr id="0" name=""/>
        <dsp:cNvSpPr/>
      </dsp:nvSpPr>
      <dsp:spPr>
        <a:xfrm>
          <a:off x="808327" y="387062"/>
          <a:ext cx="4389058" cy="4389058"/>
        </a:xfrm>
        <a:custGeom>
          <a:avLst/>
          <a:gdLst/>
          <a:ahLst/>
          <a:cxnLst/>
          <a:rect l="0" t="0" r="0" b="0"/>
          <a:pathLst>
            <a:path>
              <a:moveTo>
                <a:pt x="562513" y="3661664"/>
              </a:moveTo>
              <a:arcTo wR="2194529" hR="2194529" stAng="8282722" swAng="836210"/>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10F228E-14BF-4B3C-AA92-B6A22968BE4B}">
      <dsp:nvSpPr>
        <dsp:cNvPr id="0" name=""/>
        <dsp:cNvSpPr/>
      </dsp:nvSpPr>
      <dsp:spPr>
        <a:xfrm>
          <a:off x="272454" y="2685839"/>
          <a:ext cx="1181788" cy="768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Practical learning outcomes (advantages &amp; disadvantages)</a:t>
          </a:r>
        </a:p>
      </dsp:txBody>
      <dsp:txXfrm>
        <a:off x="309953" y="2723338"/>
        <a:ext cx="1106790" cy="693164"/>
      </dsp:txXfrm>
    </dsp:sp>
    <dsp:sp modelId="{47129AFC-26F9-45E5-BE83-18D223D12D4A}">
      <dsp:nvSpPr>
        <dsp:cNvPr id="0" name=""/>
        <dsp:cNvSpPr/>
      </dsp:nvSpPr>
      <dsp:spPr>
        <a:xfrm>
          <a:off x="808327" y="387062"/>
          <a:ext cx="4389058" cy="4389058"/>
        </a:xfrm>
        <a:custGeom>
          <a:avLst/>
          <a:gdLst/>
          <a:ahLst/>
          <a:cxnLst/>
          <a:rect l="0" t="0" r="0" b="0"/>
          <a:pathLst>
            <a:path>
              <a:moveTo>
                <a:pt x="3184" y="2076355"/>
              </a:moveTo>
              <a:arcTo wR="2194529" hR="2194529" stAng="10985210" swAng="106495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868D1E3-7244-484D-9DE5-3E4CF167A0E0}">
      <dsp:nvSpPr>
        <dsp:cNvPr id="0" name=""/>
        <dsp:cNvSpPr/>
      </dsp:nvSpPr>
      <dsp:spPr>
        <a:xfrm>
          <a:off x="696210" y="829244"/>
          <a:ext cx="1181788" cy="7681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Recommendations &amp; conclusion</a:t>
          </a:r>
        </a:p>
      </dsp:txBody>
      <dsp:txXfrm>
        <a:off x="733709" y="866743"/>
        <a:ext cx="1106790" cy="693164"/>
      </dsp:txXfrm>
    </dsp:sp>
    <dsp:sp modelId="{9E07E7C8-E1B6-4D9D-B805-CDDD500817A2}">
      <dsp:nvSpPr>
        <dsp:cNvPr id="0" name=""/>
        <dsp:cNvSpPr/>
      </dsp:nvSpPr>
      <dsp:spPr>
        <a:xfrm>
          <a:off x="808327" y="387062"/>
          <a:ext cx="4389058" cy="4389058"/>
        </a:xfrm>
        <a:custGeom>
          <a:avLst/>
          <a:gdLst/>
          <a:ahLst/>
          <a:cxnLst/>
          <a:rect l="0" t="0" r="0" b="0"/>
          <a:pathLst>
            <a:path>
              <a:moveTo>
                <a:pt x="1007068" y="349022"/>
              </a:moveTo>
              <a:arcTo wR="2194529" hR="2194529" stAng="14234485" swAng="773092"/>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9B704-AD43-44ED-980A-B91965BC3D59}">
      <dsp:nvSpPr>
        <dsp:cNvPr id="0" name=""/>
        <dsp:cNvSpPr/>
      </dsp:nvSpPr>
      <dsp:spPr>
        <a:xfrm>
          <a:off x="2289430" y="90639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B01DCE1-65CA-4747-AC60-19B956ECD45A}">
      <dsp:nvSpPr>
        <dsp:cNvPr id="0" name=""/>
        <dsp:cNvSpPr/>
      </dsp:nvSpPr>
      <dsp:spPr>
        <a:xfrm>
          <a:off x="1101430" y="332054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dirty="0"/>
            <a:t>Finding a credible source</a:t>
          </a:r>
          <a:endParaRPr lang="en-US" sz="3300" kern="1200" dirty="0"/>
        </a:p>
      </dsp:txBody>
      <dsp:txXfrm>
        <a:off x="1101430" y="3320547"/>
        <a:ext cx="4320000" cy="720000"/>
      </dsp:txXfrm>
    </dsp:sp>
    <dsp:sp modelId="{C16FFFBC-29B6-4F2E-8622-11A727D74163}">
      <dsp:nvSpPr>
        <dsp:cNvPr id="0" name=""/>
        <dsp:cNvSpPr/>
      </dsp:nvSpPr>
      <dsp:spPr>
        <a:xfrm>
          <a:off x="7365430" y="90639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F191CAD-A7B4-4B62-8852-FBF4B6C7C08D}">
      <dsp:nvSpPr>
        <dsp:cNvPr id="0" name=""/>
        <dsp:cNvSpPr/>
      </dsp:nvSpPr>
      <dsp:spPr>
        <a:xfrm>
          <a:off x="6177430" y="332054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GB" sz="3300" kern="1200"/>
            <a:t>Time constraints</a:t>
          </a:r>
          <a:endParaRPr lang="en-US" sz="3300" kern="1200"/>
        </a:p>
      </dsp:txBody>
      <dsp:txXfrm>
        <a:off x="6177430" y="3320547"/>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3BA66-C841-44F8-8E5C-583365F5DC50}">
      <dsp:nvSpPr>
        <dsp:cNvPr id="0" name=""/>
        <dsp:cNvSpPr/>
      </dsp:nvSpPr>
      <dsp:spPr>
        <a:xfrm>
          <a:off x="676574" y="428475"/>
          <a:ext cx="1852875" cy="1852875"/>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5137D9-3047-427E-9040-8660DCB35555}">
      <dsp:nvSpPr>
        <dsp:cNvPr id="0" name=""/>
        <dsp:cNvSpPr/>
      </dsp:nvSpPr>
      <dsp:spPr>
        <a:xfrm>
          <a:off x="1071449" y="823350"/>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82B904-1457-48F0-8AB1-A50F579CC810}">
      <dsp:nvSpPr>
        <dsp:cNvPr id="0" name=""/>
        <dsp:cNvSpPr/>
      </dsp:nvSpPr>
      <dsp:spPr>
        <a:xfrm>
          <a:off x="84262" y="2858476"/>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Advantages</a:t>
          </a:r>
          <a:endParaRPr lang="en-US" sz="3200" kern="1200"/>
        </a:p>
      </dsp:txBody>
      <dsp:txXfrm>
        <a:off x="84262" y="2858476"/>
        <a:ext cx="3037500" cy="720000"/>
      </dsp:txXfrm>
    </dsp:sp>
    <dsp:sp modelId="{9AFEAFB6-2257-487A-8FEE-09246EEBCFFC}">
      <dsp:nvSpPr>
        <dsp:cNvPr id="0" name=""/>
        <dsp:cNvSpPr/>
      </dsp:nvSpPr>
      <dsp:spPr>
        <a:xfrm>
          <a:off x="4245637" y="428475"/>
          <a:ext cx="1852875" cy="1852875"/>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B3FA1-8A51-4BD3-AAC1-3B04D6F8F526}">
      <dsp:nvSpPr>
        <dsp:cNvPr id="0" name=""/>
        <dsp:cNvSpPr/>
      </dsp:nvSpPr>
      <dsp:spPr>
        <a:xfrm>
          <a:off x="4640512" y="823350"/>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F52E19-7635-47A6-989A-284CF9CC54E4}">
      <dsp:nvSpPr>
        <dsp:cNvPr id="0" name=""/>
        <dsp:cNvSpPr/>
      </dsp:nvSpPr>
      <dsp:spPr>
        <a:xfrm>
          <a:off x="3653324" y="2858476"/>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a:t>Disadvantages</a:t>
          </a:r>
          <a:endParaRPr lang="en-US" sz="3200" kern="1200"/>
        </a:p>
      </dsp:txBody>
      <dsp:txXfrm>
        <a:off x="3653324" y="2858476"/>
        <a:ext cx="3037500" cy="720000"/>
      </dsp:txXfrm>
    </dsp:sp>
    <dsp:sp modelId="{221E96E4-BCCC-4353-ACD8-5A291713B39A}">
      <dsp:nvSpPr>
        <dsp:cNvPr id="0" name=""/>
        <dsp:cNvSpPr/>
      </dsp:nvSpPr>
      <dsp:spPr>
        <a:xfrm>
          <a:off x="7814700" y="428475"/>
          <a:ext cx="1852875" cy="1852875"/>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62FAC-5CB9-4F98-989C-7DE74604D525}">
      <dsp:nvSpPr>
        <dsp:cNvPr id="0" name=""/>
        <dsp:cNvSpPr/>
      </dsp:nvSpPr>
      <dsp:spPr>
        <a:xfrm>
          <a:off x="8209575" y="823350"/>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DC62B4-ECAF-4187-B1B8-B0D76FA28689}">
      <dsp:nvSpPr>
        <dsp:cNvPr id="0" name=""/>
        <dsp:cNvSpPr/>
      </dsp:nvSpPr>
      <dsp:spPr>
        <a:xfrm>
          <a:off x="7222387" y="2858476"/>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dirty="0"/>
            <a:t>Future benefits</a:t>
          </a:r>
          <a:endParaRPr lang="en-US" sz="3200" kern="1200" dirty="0"/>
        </a:p>
      </dsp:txBody>
      <dsp:txXfrm>
        <a:off x="7222387" y="2858476"/>
        <a:ext cx="3037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5C54A-EE75-4676-9BBC-E6C1C234500D}"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1F36C-50FF-4BC4-A594-B567BFF3B62D}" type="slidenum">
              <a:rPr lang="en-GB" smtClean="0"/>
              <a:t>‹#›</a:t>
            </a:fld>
            <a:endParaRPr lang="en-GB"/>
          </a:p>
        </p:txBody>
      </p:sp>
    </p:spTree>
    <p:extLst>
      <p:ext uri="{BB962C8B-B14F-4D97-AF65-F5344CB8AC3E}">
        <p14:creationId xmlns:p14="http://schemas.microsoft.com/office/powerpoint/2010/main" val="2193574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challenge was overcome by searching on the official corporate website, using resources recommended by the University, case studies and theories relevant to innovation. Regarding time constraints this was overcome by one week extension.</a:t>
            </a:r>
          </a:p>
        </p:txBody>
      </p:sp>
      <p:sp>
        <p:nvSpPr>
          <p:cNvPr id="4" name="Slide Number Placeholder 3"/>
          <p:cNvSpPr>
            <a:spLocks noGrp="1"/>
          </p:cNvSpPr>
          <p:nvPr>
            <p:ph type="sldNum" sz="quarter" idx="5"/>
          </p:nvPr>
        </p:nvSpPr>
        <p:spPr/>
        <p:txBody>
          <a:bodyPr/>
          <a:lstStyle/>
          <a:p>
            <a:fld id="{3461F36C-50FF-4BC4-A594-B567BFF3B62D}" type="slidenum">
              <a:rPr lang="en-GB" smtClean="0"/>
              <a:t>7</a:t>
            </a:fld>
            <a:endParaRPr lang="en-GB"/>
          </a:p>
        </p:txBody>
      </p:sp>
    </p:spTree>
    <p:extLst>
      <p:ext uri="{BB962C8B-B14F-4D97-AF65-F5344CB8AC3E}">
        <p14:creationId xmlns:p14="http://schemas.microsoft.com/office/powerpoint/2010/main" val="1108410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A283B-C080-0390-4D63-F32218EBB0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163893-4BF9-DD01-E974-A8D092218B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A802E1-E1AC-762E-8985-58FC4F5E4B40}"/>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5" name="Footer Placeholder 4">
            <a:extLst>
              <a:ext uri="{FF2B5EF4-FFF2-40B4-BE49-F238E27FC236}">
                <a16:creationId xmlns:a16="http://schemas.microsoft.com/office/drawing/2014/main" id="{79CE85FB-F969-C857-0E5E-F70E17BAA6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D8EF6-72FD-CC53-F906-0315EF869142}"/>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1351524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A23ED-67DE-A8F9-AC83-788812C09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AE104A-6750-95F7-3E4F-3E07B74744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643477-83A0-5DF1-11D7-8740725B086C}"/>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5" name="Footer Placeholder 4">
            <a:extLst>
              <a:ext uri="{FF2B5EF4-FFF2-40B4-BE49-F238E27FC236}">
                <a16:creationId xmlns:a16="http://schemas.microsoft.com/office/drawing/2014/main" id="{5B8B6DA5-8F7C-3A87-5E7B-2EC355B58E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A7D8B2-9DC7-EF32-E485-6D6F2977114C}"/>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2581942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1E717-8C9C-8A8C-91BE-D56541883F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DC147D-865F-33D8-A73A-C7E73AAB3E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49DBE5-CBDE-4BD4-FE2B-615055291CD8}"/>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5" name="Footer Placeholder 4">
            <a:extLst>
              <a:ext uri="{FF2B5EF4-FFF2-40B4-BE49-F238E27FC236}">
                <a16:creationId xmlns:a16="http://schemas.microsoft.com/office/drawing/2014/main" id="{C1ADA495-DE1C-25BA-8895-5E9DEA77D2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3110CA-F963-B2F5-0F43-7D42807EDD52}"/>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762453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CC00-58E2-9704-AB02-1430C6615C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3AE8BC-44FD-1D56-C541-8DDD66D63F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33785A-52E7-087B-7237-BF3D1B29F6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0C758C-C310-FC20-4DEF-88FA54AAEFD9}"/>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6" name="Footer Placeholder 5">
            <a:extLst>
              <a:ext uri="{FF2B5EF4-FFF2-40B4-BE49-F238E27FC236}">
                <a16:creationId xmlns:a16="http://schemas.microsoft.com/office/drawing/2014/main" id="{45C621C9-FDB3-3B6D-4788-392CE4D4C1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84DD1D-F2B1-3920-ED7D-168A76413C80}"/>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1062041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68862-9375-2916-11C1-3A18D94B76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BB187-E916-AD0F-5358-EA2B805BDD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388DC0-B1A7-BC7A-A65A-CEDD05B879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868100-B190-3EBD-0C9D-52B3972462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A0998E-A9E7-DFE8-C5C4-E5704DDB1F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D3940C-32D8-3391-AC52-04EC441837FD}"/>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8" name="Footer Placeholder 7">
            <a:extLst>
              <a:ext uri="{FF2B5EF4-FFF2-40B4-BE49-F238E27FC236}">
                <a16:creationId xmlns:a16="http://schemas.microsoft.com/office/drawing/2014/main" id="{9F416F93-1DAB-98BD-EC5C-860998829C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B60474-029C-7E42-0052-144C74C88040}"/>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1710921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D44D-64F4-A37C-746F-2C60A17A60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540394-3B6A-26DD-9076-E3A16FF85CB9}"/>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4" name="Footer Placeholder 3">
            <a:extLst>
              <a:ext uri="{FF2B5EF4-FFF2-40B4-BE49-F238E27FC236}">
                <a16:creationId xmlns:a16="http://schemas.microsoft.com/office/drawing/2014/main" id="{D7F22E9F-04FA-80BB-43B6-4F58E8FCE4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B4F0A8-BBE4-EEDE-3B84-FA793BC3416C}"/>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3610685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B2EDC3-35FD-2706-2DCF-E03F76C69D0A}"/>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3" name="Footer Placeholder 2">
            <a:extLst>
              <a:ext uri="{FF2B5EF4-FFF2-40B4-BE49-F238E27FC236}">
                <a16:creationId xmlns:a16="http://schemas.microsoft.com/office/drawing/2014/main" id="{5C306E56-DDDA-F521-1CC3-7CF7B74486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0A965C-6AAF-2821-7C46-0FB0097DB721}"/>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1919219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B0522-1D36-92CD-C566-865416AB3B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79E7EC-5687-1163-8233-F0252EB150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93E7AD-9F91-15A6-A318-5FEE3D6037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2D0C1F-1ED9-9B28-791E-2920E32F8263}"/>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6" name="Footer Placeholder 5">
            <a:extLst>
              <a:ext uri="{FF2B5EF4-FFF2-40B4-BE49-F238E27FC236}">
                <a16:creationId xmlns:a16="http://schemas.microsoft.com/office/drawing/2014/main" id="{F6FF4E50-65EA-21A4-793B-C6FFAA7F25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0B148E-84AA-55E4-228C-35DF4536BCEB}"/>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39673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F7A57-646C-D4B0-0763-8E889E1214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A18F01-B27C-EA95-9A54-26BBAC5DF2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86C9AD-2B67-957A-13E7-E00E41A413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6C1E27-16A6-C7E2-5E29-0D2C78FC0AE6}"/>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6" name="Footer Placeholder 5">
            <a:extLst>
              <a:ext uri="{FF2B5EF4-FFF2-40B4-BE49-F238E27FC236}">
                <a16:creationId xmlns:a16="http://schemas.microsoft.com/office/drawing/2014/main" id="{0E005266-254B-132B-BFB4-F07079D02A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2D8ED-9366-3975-183D-B50D44BBB45B}"/>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1248212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FC1A1-C16D-FF18-489C-D2AEBD8B55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97FA09-95CE-6258-BAA2-E62D7303A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2A66A-074D-3D54-5246-16320ADAA7AD}"/>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5" name="Footer Placeholder 4">
            <a:extLst>
              <a:ext uri="{FF2B5EF4-FFF2-40B4-BE49-F238E27FC236}">
                <a16:creationId xmlns:a16="http://schemas.microsoft.com/office/drawing/2014/main" id="{FA755A2A-DBA8-6010-E7CF-42BAFCDB6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741D9-DEBC-D2FA-42D0-D37C847ECF5C}"/>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3105524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1C1054-4F9A-347B-606E-2E6332A579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8147F5-9DA5-F1AC-5F7A-2E8B6A689A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97E7C-7A15-0343-A257-EBC09C57B22C}"/>
              </a:ext>
            </a:extLst>
          </p:cNvPr>
          <p:cNvSpPr>
            <a:spLocks noGrp="1"/>
          </p:cNvSpPr>
          <p:nvPr>
            <p:ph type="dt" sz="half" idx="10"/>
          </p:nvPr>
        </p:nvSpPr>
        <p:spPr/>
        <p:txBody>
          <a:bodyPr/>
          <a:lstStyle/>
          <a:p>
            <a:fld id="{755565ED-1C42-475B-A499-313F918CDCBB}" type="datetimeFigureOut">
              <a:rPr lang="en-GB" smtClean="0"/>
              <a:t>05/11/2023</a:t>
            </a:fld>
            <a:endParaRPr lang="en-GB"/>
          </a:p>
        </p:txBody>
      </p:sp>
      <p:sp>
        <p:nvSpPr>
          <p:cNvPr id="5" name="Footer Placeholder 4">
            <a:extLst>
              <a:ext uri="{FF2B5EF4-FFF2-40B4-BE49-F238E27FC236}">
                <a16:creationId xmlns:a16="http://schemas.microsoft.com/office/drawing/2014/main" id="{1516C655-3EF0-EB2C-E0D0-0EBAD4F9C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A1C6E-549E-742C-8333-32EAD97368B5}"/>
              </a:ext>
            </a:extLst>
          </p:cNvPr>
          <p:cNvSpPr>
            <a:spLocks noGrp="1"/>
          </p:cNvSpPr>
          <p:nvPr>
            <p:ph type="sldNum" sz="quarter" idx="12"/>
          </p:nvPr>
        </p:nvSpPr>
        <p:spPr/>
        <p:txBody>
          <a:bodyPr/>
          <a:lstStyle/>
          <a:p>
            <a:fld id="{08CC1834-DB74-4A08-8F1B-562AEF49FA72}" type="slidenum">
              <a:rPr lang="en-GB" smtClean="0"/>
              <a:t>‹#›</a:t>
            </a:fld>
            <a:endParaRPr lang="en-GB"/>
          </a:p>
        </p:txBody>
      </p:sp>
    </p:spTree>
    <p:extLst>
      <p:ext uri="{BB962C8B-B14F-4D97-AF65-F5344CB8AC3E}">
        <p14:creationId xmlns:p14="http://schemas.microsoft.com/office/powerpoint/2010/main" val="3756608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7603C1-34A7-5E0F-E38F-3C1CFDF481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056233-F928-CB0F-F6FE-2AF9E87EFE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ABB24-040F-2ECF-7230-5E35A78A89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5565ED-1C42-475B-A499-313F918CDCBB}" type="datetimeFigureOut">
              <a:rPr lang="en-GB" smtClean="0"/>
              <a:t>05/11/2023</a:t>
            </a:fld>
            <a:endParaRPr lang="en-GB"/>
          </a:p>
        </p:txBody>
      </p:sp>
      <p:sp>
        <p:nvSpPr>
          <p:cNvPr id="5" name="Footer Placeholder 4">
            <a:extLst>
              <a:ext uri="{FF2B5EF4-FFF2-40B4-BE49-F238E27FC236}">
                <a16:creationId xmlns:a16="http://schemas.microsoft.com/office/drawing/2014/main" id="{F744300E-F212-EE6E-2DED-3E1A5AA569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EB7D60-D171-62AF-FE7D-2677A6A6D9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CC1834-DB74-4A08-8F1B-562AEF49FA72}" type="slidenum">
              <a:rPr lang="en-GB" smtClean="0"/>
              <a:t>‹#›</a:t>
            </a:fld>
            <a:endParaRPr lang="en-GB"/>
          </a:p>
        </p:txBody>
      </p:sp>
    </p:spTree>
    <p:extLst>
      <p:ext uri="{BB962C8B-B14F-4D97-AF65-F5344CB8AC3E}">
        <p14:creationId xmlns:p14="http://schemas.microsoft.com/office/powerpoint/2010/main" val="2816882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dvantage-marketline-com.ezproxy.uwtsd.ac.uk/News/wilko-enters-administration-outflanked-by-competitors_69423" TargetMode="External"/><Relationship Id="rId2" Type="http://schemas.openxmlformats.org/officeDocument/2006/relationships/hyperlink" Target="https://egyptinnovate.com/en/innovation-tool/scamper-metho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1" name="Rectangle 1150">
            <a:extLst>
              <a:ext uri="{FF2B5EF4-FFF2-40B4-BE49-F238E27FC236}">
                <a16:creationId xmlns:a16="http://schemas.microsoft.com/office/drawing/2014/main" id="{5AE9FC70-8A26-4CF2-8E04-EBDADB8B8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3" name="Rectangle 1152">
            <a:extLst>
              <a:ext uri="{FF2B5EF4-FFF2-40B4-BE49-F238E27FC236}">
                <a16:creationId xmlns:a16="http://schemas.microsoft.com/office/drawing/2014/main" id="{609CB703-C563-4F1F-BF28-83C06E978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a:extLst>
              <a:ext uri="{FF2B5EF4-FFF2-40B4-BE49-F238E27FC236}">
                <a16:creationId xmlns:a16="http://schemas.microsoft.com/office/drawing/2014/main" id="{8CA0BF05-3904-3F7B-8C8A-FA0B1AF00C05}"/>
              </a:ext>
            </a:extLst>
          </p:cNvPr>
          <p:cNvSpPr>
            <a:spLocks noGrp="1"/>
          </p:cNvSpPr>
          <p:nvPr>
            <p:ph type="ctrTitle"/>
          </p:nvPr>
        </p:nvSpPr>
        <p:spPr>
          <a:xfrm>
            <a:off x="5207000" y="583345"/>
            <a:ext cx="5833787" cy="2274155"/>
          </a:xfrm>
        </p:spPr>
        <p:txBody>
          <a:bodyPr anchor="b">
            <a:normAutofit/>
          </a:bodyPr>
          <a:lstStyle/>
          <a:p>
            <a:pPr algn="r"/>
            <a:r>
              <a:rPr lang="en-GB" sz="3900">
                <a:solidFill>
                  <a:srgbClr val="FFFFFF"/>
                </a:solidFill>
              </a:rPr>
              <a:t>Wilko</a:t>
            </a:r>
            <a:br>
              <a:rPr lang="en-GB" sz="3900">
                <a:solidFill>
                  <a:srgbClr val="FFFFFF"/>
                </a:solidFill>
              </a:rPr>
            </a:br>
            <a:r>
              <a:rPr lang="en-GB" sz="3900">
                <a:solidFill>
                  <a:srgbClr val="FFFFFF"/>
                </a:solidFill>
              </a:rPr>
              <a:t>Why did they fail and how this could be prevented?</a:t>
            </a:r>
            <a:br>
              <a:rPr lang="en-GB" sz="3900">
                <a:solidFill>
                  <a:srgbClr val="FFFFFF"/>
                </a:solidFill>
              </a:rPr>
            </a:br>
            <a:endParaRPr lang="en-GB" sz="3900">
              <a:solidFill>
                <a:srgbClr val="FFFFFF"/>
              </a:solidFill>
            </a:endParaRPr>
          </a:p>
        </p:txBody>
      </p:sp>
      <p:sp>
        <p:nvSpPr>
          <p:cNvPr id="3" name="Subtitle 2">
            <a:extLst>
              <a:ext uri="{FF2B5EF4-FFF2-40B4-BE49-F238E27FC236}">
                <a16:creationId xmlns:a16="http://schemas.microsoft.com/office/drawing/2014/main" id="{7C42395D-4B9B-A52A-8778-37954B8A8436}"/>
              </a:ext>
            </a:extLst>
          </p:cNvPr>
          <p:cNvSpPr>
            <a:spLocks noGrp="1"/>
          </p:cNvSpPr>
          <p:nvPr>
            <p:ph type="subTitle" idx="1"/>
          </p:nvPr>
        </p:nvSpPr>
        <p:spPr>
          <a:xfrm>
            <a:off x="5206993" y="3123651"/>
            <a:ext cx="5833787" cy="1811206"/>
          </a:xfrm>
        </p:spPr>
        <p:txBody>
          <a:bodyPr>
            <a:normAutofit/>
          </a:bodyPr>
          <a:lstStyle/>
          <a:p>
            <a:pPr algn="r"/>
            <a:r>
              <a:rPr lang="en-GB" sz="1900">
                <a:solidFill>
                  <a:srgbClr val="FFFFFF"/>
                </a:solidFill>
              </a:rPr>
              <a:t>By Julia Mansell</a:t>
            </a:r>
          </a:p>
          <a:p>
            <a:pPr algn="r"/>
            <a:r>
              <a:rPr lang="en-GB" sz="1900">
                <a:solidFill>
                  <a:srgbClr val="FFFFFF"/>
                </a:solidFill>
              </a:rPr>
              <a:t>Student Number:2110746</a:t>
            </a:r>
          </a:p>
          <a:p>
            <a:pPr algn="r"/>
            <a:r>
              <a:rPr lang="en-GB" sz="1900">
                <a:solidFill>
                  <a:srgbClr val="FFFFFF"/>
                </a:solidFill>
              </a:rPr>
              <a:t>Module/code: Developing Innovation and Creativity for Business Advantage/BMSW6102</a:t>
            </a:r>
          </a:p>
          <a:p>
            <a:pPr algn="r"/>
            <a:r>
              <a:rPr lang="en-GB" sz="1900">
                <a:solidFill>
                  <a:srgbClr val="FFFFFF"/>
                </a:solidFill>
              </a:rPr>
              <a:t>Lecturer: Abdi Rahman</a:t>
            </a:r>
          </a:p>
        </p:txBody>
      </p:sp>
      <p:sp>
        <p:nvSpPr>
          <p:cNvPr id="115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041" y="259737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cxnSp>
        <p:nvCxnSpPr>
          <p:cNvPr id="1157" name="Straight Connector 115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1028" name="Picture 4" descr="Wilko isn't just a shop – it's a magical portal to essential ...">
            <a:extLst>
              <a:ext uri="{FF2B5EF4-FFF2-40B4-BE49-F238E27FC236}">
                <a16:creationId xmlns:a16="http://schemas.microsoft.com/office/drawing/2014/main" id="{FD190905-2585-CE1F-6A97-2D94E05223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448" b="-1"/>
          <a:stretch/>
        </p:blipFill>
        <p:spPr bwMode="auto">
          <a:xfrm>
            <a:off x="1397583" y="3259736"/>
            <a:ext cx="3438949" cy="2326339"/>
          </a:xfrm>
          <a:prstGeom prst="rect">
            <a:avLst/>
          </a:prstGeom>
          <a:noFill/>
          <a:extLst>
            <a:ext uri="{909E8E84-426E-40DD-AFC4-6F175D3DCCD1}">
              <a14:hiddenFill xmlns:a14="http://schemas.microsoft.com/office/drawing/2010/main">
                <a:solidFill>
                  <a:srgbClr val="FFFFFF"/>
                </a:solidFill>
              </a14:hiddenFill>
            </a:ext>
          </a:extLst>
        </p:spPr>
      </p:pic>
      <p:sp>
        <p:nvSpPr>
          <p:cNvPr id="115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7821" y="282667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16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9869" y="610939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2095889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C3AC7-5198-43FE-ADB5-9E9698964C01}"/>
              </a:ext>
            </a:extLst>
          </p:cNvPr>
          <p:cNvSpPr>
            <a:spLocks noGrp="1"/>
          </p:cNvSpPr>
          <p:nvPr>
            <p:ph type="title"/>
          </p:nvPr>
        </p:nvSpPr>
        <p:spPr>
          <a:xfrm>
            <a:off x="838200" y="1060682"/>
            <a:ext cx="3687041" cy="2368317"/>
          </a:xfrm>
        </p:spPr>
        <p:txBody>
          <a:bodyPr anchor="t">
            <a:normAutofit/>
          </a:bodyPr>
          <a:lstStyle/>
          <a:p>
            <a:r>
              <a:rPr lang="en-GB" sz="3200"/>
              <a:t>In this presentation </a:t>
            </a:r>
          </a:p>
        </p:txBody>
      </p:sp>
      <p:pic>
        <p:nvPicPr>
          <p:cNvPr id="2050" name="Picture 2" descr="Wilko isn't just a shop – it's a magical portal to essential ...">
            <a:extLst>
              <a:ext uri="{FF2B5EF4-FFF2-40B4-BE49-F238E27FC236}">
                <a16:creationId xmlns:a16="http://schemas.microsoft.com/office/drawing/2014/main" id="{C7AD4F22-C4AC-DED0-83A0-9EA69E06F2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84" b="2"/>
          <a:stretch/>
        </p:blipFill>
        <p:spPr bwMode="auto">
          <a:xfrm>
            <a:off x="1222856" y="3879056"/>
            <a:ext cx="2955829" cy="2102644"/>
          </a:xfrm>
          <a:prstGeom prst="rect">
            <a:avLst/>
          </a:prstGeom>
          <a:noFill/>
          <a:extLst>
            <a:ext uri="{909E8E84-426E-40DD-AFC4-6F175D3DCCD1}">
              <a14:hiddenFill xmlns:a14="http://schemas.microsoft.com/office/drawing/2010/main">
                <a:solidFill>
                  <a:srgbClr val="FFFFFF"/>
                </a:solidFill>
              </a14:hiddenFill>
            </a:ext>
          </a:extLst>
        </p:spPr>
      </p:pic>
      <p:grpSp>
        <p:nvGrpSpPr>
          <p:cNvPr id="2081" name="Group 2080">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082" name="Rectangle 2081">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Rectangle 2082">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7" name="Content Placeholder 2">
            <a:extLst>
              <a:ext uri="{FF2B5EF4-FFF2-40B4-BE49-F238E27FC236}">
                <a16:creationId xmlns:a16="http://schemas.microsoft.com/office/drawing/2014/main" id="{212767ED-941E-945D-64D2-AE3993D2A9B4}"/>
              </a:ext>
            </a:extLst>
          </p:cNvPr>
          <p:cNvGraphicFramePr>
            <a:graphicFrameLocks noGrp="1"/>
          </p:cNvGraphicFramePr>
          <p:nvPr>
            <p:ph idx="1"/>
            <p:extLst>
              <p:ext uri="{D42A27DB-BD31-4B8C-83A1-F6EECF244321}">
                <p14:modId xmlns:p14="http://schemas.microsoft.com/office/powerpoint/2010/main" val="882763004"/>
              </p:ext>
            </p:extLst>
          </p:nvPr>
        </p:nvGraphicFramePr>
        <p:xfrm>
          <a:off x="5348086" y="1035843"/>
          <a:ext cx="6005713" cy="49458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0192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FB43-53D2-8BC4-7B70-5F63BFE70B8E}"/>
              </a:ext>
            </a:extLst>
          </p:cNvPr>
          <p:cNvSpPr>
            <a:spLocks noGrp="1"/>
          </p:cNvSpPr>
          <p:nvPr>
            <p:ph type="title"/>
          </p:nvPr>
        </p:nvSpPr>
        <p:spPr>
          <a:xfrm>
            <a:off x="838200" y="1060682"/>
            <a:ext cx="3687041" cy="2368317"/>
          </a:xfrm>
        </p:spPr>
        <p:txBody>
          <a:bodyPr vert="horz" lIns="91440" tIns="45720" rIns="91440" bIns="45720" rtlCol="0" anchor="t">
            <a:normAutofit/>
          </a:bodyPr>
          <a:lstStyle/>
          <a:p>
            <a:r>
              <a:rPr lang="en-US" sz="3200" kern="1200">
                <a:solidFill>
                  <a:schemeClr val="tx1"/>
                </a:solidFill>
                <a:latin typeface="+mj-lt"/>
                <a:ea typeface="+mj-ea"/>
                <a:cs typeface="+mj-cs"/>
              </a:rPr>
              <a:t>Introduction</a:t>
            </a:r>
          </a:p>
        </p:txBody>
      </p:sp>
      <p:pic>
        <p:nvPicPr>
          <p:cNvPr id="3074" name="Picture 2" descr="Wilko isn't just a shop – it's a magical portal to essential ...">
            <a:extLst>
              <a:ext uri="{FF2B5EF4-FFF2-40B4-BE49-F238E27FC236}">
                <a16:creationId xmlns:a16="http://schemas.microsoft.com/office/drawing/2014/main" id="{DA38B9D7-87E3-0F46-686A-2282911849B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123787" y="3879056"/>
            <a:ext cx="3153966" cy="21026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3BFDF4-4B2B-84AC-7AFB-3F7F883316B1}"/>
              </a:ext>
            </a:extLst>
          </p:cNvPr>
          <p:cNvSpPr txBox="1"/>
          <p:nvPr/>
        </p:nvSpPr>
        <p:spPr>
          <a:xfrm>
            <a:off x="5348086" y="1035843"/>
            <a:ext cx="6005713" cy="49458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a:effectLst/>
              </a:rPr>
              <a:t>Wilko started as a single hardware store in 1930, expanding across the UK </a:t>
            </a:r>
            <a:r>
              <a:rPr lang="en-US" sz="2000"/>
              <a:t>to hundreds of </a:t>
            </a:r>
            <a:r>
              <a:rPr lang="en-US" sz="2000" b="0" i="0">
                <a:effectLst/>
              </a:rPr>
              <a:t> physical stores and an online presence with a </a:t>
            </a:r>
            <a:r>
              <a:rPr lang="en-US" sz="2000" b="1">
                <a:effectLst/>
              </a:rPr>
              <a:t>wide range of products</a:t>
            </a:r>
            <a:r>
              <a:rPr lang="en-US" sz="2000">
                <a:effectLst/>
              </a:rPr>
              <a:t>(Wilko 2018-2023)</a:t>
            </a:r>
            <a:endParaRPr lang="en-US" sz="2000" b="1">
              <a:effectLst/>
            </a:endParaRPr>
          </a:p>
          <a:p>
            <a:pPr indent="-228600">
              <a:lnSpc>
                <a:spcPct val="90000"/>
              </a:lnSpc>
              <a:spcAft>
                <a:spcPts val="600"/>
              </a:spcAft>
              <a:buFont typeface="Arial" panose="020B0604020202020204" pitchFamily="34" charset="0"/>
              <a:buChar char="•"/>
            </a:pPr>
            <a:endParaRPr lang="en-US" sz="2000" b="1">
              <a:effectLst/>
            </a:endParaRPr>
          </a:p>
          <a:p>
            <a:pPr indent="-228600">
              <a:lnSpc>
                <a:spcPct val="90000"/>
              </a:lnSpc>
              <a:spcAft>
                <a:spcPts val="600"/>
              </a:spcAft>
              <a:buFont typeface="Arial" panose="020B0604020202020204" pitchFamily="34" charset="0"/>
              <a:buChar char="•"/>
            </a:pPr>
            <a:r>
              <a:rPr lang="en-US" sz="2000" i="0"/>
              <a:t>Competitors such as B&amp;M, The Range  or Home bargains</a:t>
            </a:r>
          </a:p>
          <a:p>
            <a:pPr indent="-228600">
              <a:lnSpc>
                <a:spcPct val="90000"/>
              </a:lnSpc>
              <a:spcAft>
                <a:spcPts val="600"/>
              </a:spcAft>
              <a:buFont typeface="Arial" panose="020B0604020202020204" pitchFamily="34" charset="0"/>
              <a:buChar char="•"/>
            </a:pPr>
            <a:endParaRPr lang="en-US" sz="2000" i="0">
              <a:effectLst/>
            </a:endParaRPr>
          </a:p>
          <a:p>
            <a:pPr indent="-228600">
              <a:lnSpc>
                <a:spcPct val="90000"/>
              </a:lnSpc>
              <a:spcAft>
                <a:spcPts val="600"/>
              </a:spcAft>
              <a:buFont typeface="Arial" panose="020B0604020202020204" pitchFamily="34" charset="0"/>
              <a:buChar char="•"/>
            </a:pPr>
            <a:r>
              <a:rPr lang="en-US" sz="2000" b="0" i="0">
                <a:effectLst/>
              </a:rPr>
              <a:t>Wilko's revenue trends, peaking in 2018 and declining in the fiscal year 2022 (Statista, 2023).</a:t>
            </a:r>
          </a:p>
          <a:p>
            <a:pPr indent="-228600">
              <a:lnSpc>
                <a:spcPct val="90000"/>
              </a:lnSpc>
              <a:spcAft>
                <a:spcPts val="600"/>
              </a:spcAft>
              <a:buFont typeface="Arial" panose="020B0604020202020204" pitchFamily="34" charset="0"/>
              <a:buChar char="•"/>
            </a:pPr>
            <a:endParaRPr lang="en-US" sz="2000" b="0" i="0">
              <a:effectLst/>
            </a:endParaRPr>
          </a:p>
          <a:p>
            <a:pPr indent="-228600">
              <a:lnSpc>
                <a:spcPct val="90000"/>
              </a:lnSpc>
              <a:spcAft>
                <a:spcPts val="600"/>
              </a:spcAft>
              <a:buFont typeface="Arial" panose="020B0604020202020204" pitchFamily="34" charset="0"/>
              <a:buChar char="•"/>
            </a:pPr>
            <a:r>
              <a:rPr lang="en-US" sz="2000" b="0" i="0">
                <a:effectLst/>
              </a:rPr>
              <a:t>The entry of Wilko into administration in August 2023, jeopardised 12,000 jobs (Marketline, 2023).</a:t>
            </a:r>
          </a:p>
        </p:txBody>
      </p:sp>
      <p:grpSp>
        <p:nvGrpSpPr>
          <p:cNvPr id="3088" name="Group 3087">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3089" name="Rectangle 3088">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3089">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31942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34" name="Group 4133">
            <a:extLst>
              <a:ext uri="{FF2B5EF4-FFF2-40B4-BE49-F238E27FC236}">
                <a16:creationId xmlns:a16="http://schemas.microsoft.com/office/drawing/2014/main" id="{731DBD42-1DF5-F172-B1F5-B966CEFC36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4439601"/>
            <a:ext cx="12202175" cy="2431984"/>
            <a:chOff x="-1" y="-29768"/>
            <a:chExt cx="12202175" cy="1519356"/>
          </a:xfrm>
        </p:grpSpPr>
        <p:sp>
          <p:nvSpPr>
            <p:cNvPr id="4135" name="Rectangle 4134">
              <a:extLst>
                <a:ext uri="{FF2B5EF4-FFF2-40B4-BE49-F238E27FC236}">
                  <a16:creationId xmlns:a16="http://schemas.microsoft.com/office/drawing/2014/main" id="{69355FCF-1FBC-38E0-6366-30A98CF87C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35">
              <a:extLst>
                <a:ext uri="{FF2B5EF4-FFF2-40B4-BE49-F238E27FC236}">
                  <a16:creationId xmlns:a16="http://schemas.microsoft.com/office/drawing/2014/main" id="{95494C1B-3451-03EE-59A7-B38557EC8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7" name="Rectangle 4136">
              <a:extLst>
                <a:ext uri="{FF2B5EF4-FFF2-40B4-BE49-F238E27FC236}">
                  <a16:creationId xmlns:a16="http://schemas.microsoft.com/office/drawing/2014/main" id="{E2448E7E-0999-BEAC-FD6D-656E0A048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962663" y="-3992432"/>
              <a:ext cx="1519356" cy="9444683"/>
            </a:xfrm>
            <a:prstGeom prst="rect">
              <a:avLst/>
            </a:prstGeom>
            <a:gradFill>
              <a:gsLst>
                <a:gs pos="29000">
                  <a:schemeClr val="accent5">
                    <a:lumMod val="60000"/>
                    <a:lumOff val="40000"/>
                    <a:alpha val="0"/>
                  </a:schemeClr>
                </a:gs>
                <a:gs pos="100000">
                  <a:schemeClr val="accent5">
                    <a:lumMod val="75000"/>
                    <a:alpha val="70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057D6A4-A5A1-202F-8A66-24B2B7BB0CE0}"/>
              </a:ext>
            </a:extLst>
          </p:cNvPr>
          <p:cNvSpPr>
            <a:spLocks noGrp="1"/>
          </p:cNvSpPr>
          <p:nvPr>
            <p:ph type="title"/>
          </p:nvPr>
        </p:nvSpPr>
        <p:spPr>
          <a:xfrm>
            <a:off x="1626243" y="4695886"/>
            <a:ext cx="8949690" cy="918212"/>
          </a:xfrm>
        </p:spPr>
        <p:txBody>
          <a:bodyPr vert="horz" lIns="91440" tIns="45720" rIns="91440" bIns="45720" rtlCol="0" anchor="b">
            <a:normAutofit/>
          </a:bodyPr>
          <a:lstStyle/>
          <a:p>
            <a:pPr algn="ctr"/>
            <a:r>
              <a:rPr lang="en-US" sz="3600">
                <a:solidFill>
                  <a:srgbClr val="FFFFFF"/>
                </a:solidFill>
              </a:rPr>
              <a:t>How was the information searched for</a:t>
            </a:r>
          </a:p>
        </p:txBody>
      </p:sp>
      <p:pic>
        <p:nvPicPr>
          <p:cNvPr id="4106" name="Picture 10" descr="Newspaper Word Search, Vocabulary, Crossword and More">
            <a:extLst>
              <a:ext uri="{FF2B5EF4-FFF2-40B4-BE49-F238E27FC236}">
                <a16:creationId xmlns:a16="http://schemas.microsoft.com/office/drawing/2014/main" id="{E71615FC-D11D-05D6-2C82-D89712A306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3499" y="1813555"/>
            <a:ext cx="2375259" cy="177915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Wilko isn't just a shop – it's a magical portal to essential ...">
            <a:extLst>
              <a:ext uri="{FF2B5EF4-FFF2-40B4-BE49-F238E27FC236}">
                <a16:creationId xmlns:a16="http://schemas.microsoft.com/office/drawing/2014/main" id="{5BACB72E-DE8F-0E09-1766-DDB83F2648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284" b="2"/>
          <a:stretch/>
        </p:blipFill>
        <p:spPr bwMode="auto">
          <a:xfrm>
            <a:off x="3577837" y="1903055"/>
            <a:ext cx="2375259" cy="168965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cholarly Sources: The A-Z Guide">
            <a:extLst>
              <a:ext uri="{FF2B5EF4-FFF2-40B4-BE49-F238E27FC236}">
                <a16:creationId xmlns:a16="http://schemas.microsoft.com/office/drawing/2014/main" id="{AFAC5BE7-33EE-BA42-E213-3FF0854F82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840" r="438"/>
          <a:stretch/>
        </p:blipFill>
        <p:spPr bwMode="auto">
          <a:xfrm>
            <a:off x="6238156" y="1539293"/>
            <a:ext cx="2372817" cy="205341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User Guide">
            <a:extLst>
              <a:ext uri="{FF2B5EF4-FFF2-40B4-BE49-F238E27FC236}">
                <a16:creationId xmlns:a16="http://schemas.microsoft.com/office/drawing/2014/main" id="{501F1A39-1091-6FE4-30EC-5CA60B21DB5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893107" y="3130721"/>
            <a:ext cx="2375259" cy="46198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ress Material | Statista">
            <a:extLst>
              <a:ext uri="{FF2B5EF4-FFF2-40B4-BE49-F238E27FC236}">
                <a16:creationId xmlns:a16="http://schemas.microsoft.com/office/drawing/2014/main" id="{EE7F88C4-CD35-6725-10ED-5FFFC736EEFB}"/>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9012847" y="1903055"/>
            <a:ext cx="2135777" cy="443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0507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tic-tac-toe game pieces">
            <a:extLst>
              <a:ext uri="{FF2B5EF4-FFF2-40B4-BE49-F238E27FC236}">
                <a16:creationId xmlns:a16="http://schemas.microsoft.com/office/drawing/2014/main" id="{1B98DD2D-3B1C-B654-ABD6-F5A80899C493}"/>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5D5DC7-C1CB-3171-E9EF-4442BF34F92F}"/>
              </a:ext>
            </a:extLst>
          </p:cNvPr>
          <p:cNvSpPr>
            <a:spLocks noGrp="1"/>
          </p:cNvSpPr>
          <p:nvPr>
            <p:ph type="title"/>
          </p:nvPr>
        </p:nvSpPr>
        <p:spPr>
          <a:xfrm>
            <a:off x="7531610" y="365125"/>
            <a:ext cx="3822189" cy="1899912"/>
          </a:xfrm>
        </p:spPr>
        <p:txBody>
          <a:bodyPr>
            <a:normAutofit/>
          </a:bodyPr>
          <a:lstStyle/>
          <a:p>
            <a:r>
              <a:rPr lang="en-GB" sz="4000" dirty="0"/>
              <a:t>Insight</a:t>
            </a:r>
          </a:p>
        </p:txBody>
      </p:sp>
      <p:sp>
        <p:nvSpPr>
          <p:cNvPr id="3" name="Content Placeholder 2">
            <a:extLst>
              <a:ext uri="{FF2B5EF4-FFF2-40B4-BE49-F238E27FC236}">
                <a16:creationId xmlns:a16="http://schemas.microsoft.com/office/drawing/2014/main" id="{B9670A13-EF49-98FC-9F93-ABAC3B344659}"/>
              </a:ext>
            </a:extLst>
          </p:cNvPr>
          <p:cNvSpPr>
            <a:spLocks noGrp="1"/>
          </p:cNvSpPr>
          <p:nvPr>
            <p:ph idx="1"/>
          </p:nvPr>
        </p:nvSpPr>
        <p:spPr>
          <a:xfrm>
            <a:off x="7531610" y="2434201"/>
            <a:ext cx="3822189" cy="3742762"/>
          </a:xfrm>
        </p:spPr>
        <p:txBody>
          <a:bodyPr>
            <a:normAutofit/>
          </a:bodyPr>
          <a:lstStyle/>
          <a:p>
            <a:pPr marL="0" indent="0">
              <a:buNone/>
            </a:pPr>
            <a:r>
              <a:rPr lang="en-GB" sz="2000" b="0" i="0">
                <a:effectLst/>
                <a:latin typeface="Lexend Deca"/>
              </a:rPr>
              <a:t>"Every successful person loves the game. The chance to prove his worth, to excel, to win.“ (</a:t>
            </a:r>
            <a:r>
              <a:rPr lang="en-GB" sz="2000">
                <a:latin typeface="Lexend Deca"/>
              </a:rPr>
              <a:t>C</a:t>
            </a:r>
            <a:r>
              <a:rPr lang="en-GB" sz="2000" b="0" i="0">
                <a:effectLst/>
                <a:latin typeface="Lexend Deca"/>
              </a:rPr>
              <a:t>arnegie, 2022)</a:t>
            </a:r>
            <a:endParaRPr lang="en-GB" sz="2000"/>
          </a:p>
        </p:txBody>
      </p:sp>
    </p:spTree>
    <p:extLst>
      <p:ext uri="{BB962C8B-B14F-4D97-AF65-F5344CB8AC3E}">
        <p14:creationId xmlns:p14="http://schemas.microsoft.com/office/powerpoint/2010/main" val="3924892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5" name="Rectangle 5144">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A8599-61F6-290B-6AA1-81290AE89F66}"/>
              </a:ext>
            </a:extLst>
          </p:cNvPr>
          <p:cNvSpPr>
            <a:spLocks noGrp="1"/>
          </p:cNvSpPr>
          <p:nvPr>
            <p:ph type="title"/>
          </p:nvPr>
        </p:nvSpPr>
        <p:spPr>
          <a:xfrm>
            <a:off x="477981" y="959756"/>
            <a:ext cx="3905598" cy="2688256"/>
          </a:xfrm>
        </p:spPr>
        <p:txBody>
          <a:bodyPr vert="horz" lIns="91440" tIns="45720" rIns="91440" bIns="45720" rtlCol="0" anchor="b">
            <a:normAutofit fontScale="90000"/>
          </a:bodyPr>
          <a:lstStyle/>
          <a:p>
            <a:r>
              <a:rPr lang="en-US" sz="4800" b="1" kern="1200" dirty="0">
                <a:solidFill>
                  <a:schemeClr val="tx1"/>
                </a:solidFill>
                <a:latin typeface="+mj-lt"/>
                <a:ea typeface="+mj-ea"/>
                <a:cs typeface="+mj-cs"/>
              </a:rPr>
              <a:t>Innovation</a:t>
            </a:r>
            <a:r>
              <a:rPr lang="en-US" sz="4800" kern="1200" dirty="0">
                <a:solidFill>
                  <a:schemeClr val="tx1"/>
                </a:solidFill>
                <a:latin typeface="+mj-lt"/>
                <a:ea typeface="+mj-ea"/>
                <a:cs typeface="+mj-cs"/>
              </a:rPr>
              <a:t> Theories Explored- SCAMPER</a:t>
            </a:r>
          </a:p>
        </p:txBody>
      </p:sp>
      <p:sp>
        <p:nvSpPr>
          <p:cNvPr id="5147" name="Rectangle 514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49" name="Rectangle 514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124" name="Picture 4" descr="SCAMPER method | EgyptInnovate">
            <a:extLst>
              <a:ext uri="{FF2B5EF4-FFF2-40B4-BE49-F238E27FC236}">
                <a16:creationId xmlns:a16="http://schemas.microsoft.com/office/drawing/2014/main" id="{1074818E-9A61-2325-EB41-A244779FDA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88798" y="625683"/>
            <a:ext cx="6797981" cy="54553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9F3782-4F8D-F096-1A8A-08E36F695082}"/>
              </a:ext>
            </a:extLst>
          </p:cNvPr>
          <p:cNvSpPr txBox="1"/>
          <p:nvPr/>
        </p:nvSpPr>
        <p:spPr>
          <a:xfrm>
            <a:off x="6981825" y="6219825"/>
            <a:ext cx="2990850" cy="369332"/>
          </a:xfrm>
          <a:prstGeom prst="rect">
            <a:avLst/>
          </a:prstGeom>
          <a:noFill/>
        </p:spPr>
        <p:txBody>
          <a:bodyPr wrap="square" rtlCol="0">
            <a:spAutoFit/>
          </a:bodyPr>
          <a:lstStyle/>
          <a:p>
            <a:r>
              <a:rPr lang="en-GB" dirty="0"/>
              <a:t>Source: (</a:t>
            </a:r>
            <a:r>
              <a:rPr lang="en-GB" dirty="0" err="1"/>
              <a:t>EgyptInnovate</a:t>
            </a:r>
            <a:r>
              <a:rPr lang="en-GB" dirty="0"/>
              <a:t>, 2023)</a:t>
            </a:r>
          </a:p>
        </p:txBody>
      </p:sp>
      <p:sp>
        <p:nvSpPr>
          <p:cNvPr id="5" name="TextBox 4">
            <a:extLst>
              <a:ext uri="{FF2B5EF4-FFF2-40B4-BE49-F238E27FC236}">
                <a16:creationId xmlns:a16="http://schemas.microsoft.com/office/drawing/2014/main" id="{C0ED8FDD-5A3F-FDB0-9C92-694BD40FAD5F}"/>
              </a:ext>
            </a:extLst>
          </p:cNvPr>
          <p:cNvSpPr txBox="1"/>
          <p:nvPr/>
        </p:nvSpPr>
        <p:spPr>
          <a:xfrm>
            <a:off x="505221" y="4216894"/>
            <a:ext cx="3878358" cy="2031325"/>
          </a:xfrm>
          <a:prstGeom prst="rect">
            <a:avLst/>
          </a:prstGeom>
          <a:noFill/>
        </p:spPr>
        <p:txBody>
          <a:bodyPr wrap="square" rtlCol="0">
            <a:spAutoFit/>
          </a:bodyPr>
          <a:lstStyle/>
          <a:p>
            <a:pPr algn="just"/>
            <a:r>
              <a:rPr lang="en-GB" b="0" i="0" dirty="0">
                <a:solidFill>
                  <a:srgbClr val="374151"/>
                </a:solidFill>
                <a:effectLst/>
                <a:latin typeface="Söhne"/>
              </a:rPr>
              <a:t>This approach has substantial attention as an educational method that fosters consciousness, drive, innovation, flexibility, and resourcefulness. Its purpose is to prompt individuals to explore </a:t>
            </a:r>
            <a:r>
              <a:rPr lang="en-GB" dirty="0">
                <a:solidFill>
                  <a:srgbClr val="374151"/>
                </a:solidFill>
                <a:latin typeface="Söhne"/>
              </a:rPr>
              <a:t>options they may not normally consider</a:t>
            </a:r>
            <a:r>
              <a:rPr lang="en-GB" b="0" i="0" dirty="0">
                <a:solidFill>
                  <a:srgbClr val="374151"/>
                </a:solidFill>
                <a:effectLst/>
                <a:latin typeface="Söhne"/>
              </a:rPr>
              <a:t> (</a:t>
            </a:r>
            <a:r>
              <a:rPr lang="en-GB" b="0" i="0" dirty="0" err="1">
                <a:solidFill>
                  <a:srgbClr val="374151"/>
                </a:solidFill>
                <a:effectLst/>
                <a:latin typeface="Söhne"/>
              </a:rPr>
              <a:t>Serat</a:t>
            </a:r>
            <a:r>
              <a:rPr lang="en-GB" b="0" i="0" dirty="0">
                <a:solidFill>
                  <a:srgbClr val="374151"/>
                </a:solidFill>
                <a:effectLst/>
                <a:latin typeface="Söhne"/>
              </a:rPr>
              <a:t>, 2017)</a:t>
            </a:r>
            <a:endParaRPr lang="en-GB" dirty="0"/>
          </a:p>
        </p:txBody>
      </p:sp>
    </p:spTree>
    <p:extLst>
      <p:ext uri="{BB962C8B-B14F-4D97-AF65-F5344CB8AC3E}">
        <p14:creationId xmlns:p14="http://schemas.microsoft.com/office/powerpoint/2010/main" val="3893831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32">
            <a:extLst>
              <a:ext uri="{FF2B5EF4-FFF2-40B4-BE49-F238E27FC236}">
                <a16:creationId xmlns:a16="http://schemas.microsoft.com/office/drawing/2014/main" id="{7024687B-3153-123C-0A8C-D7D007FAF1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47" name="Rectangle 33">
              <a:extLst>
                <a:ext uri="{FF2B5EF4-FFF2-40B4-BE49-F238E27FC236}">
                  <a16:creationId xmlns:a16="http://schemas.microsoft.com/office/drawing/2014/main" id="{8D6305F5-7509-0BF5-12D3-30451FCD7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4">
              <a:extLst>
                <a:ext uri="{FF2B5EF4-FFF2-40B4-BE49-F238E27FC236}">
                  <a16:creationId xmlns:a16="http://schemas.microsoft.com/office/drawing/2014/main" id="{471C5C7A-6D55-5B27-646E-39C962693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5">
              <a:extLst>
                <a:ext uri="{FF2B5EF4-FFF2-40B4-BE49-F238E27FC236}">
                  <a16:creationId xmlns:a16="http://schemas.microsoft.com/office/drawing/2014/main" id="{F3B3B1F4-948C-963C-E6EA-60CF7FBFA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B854099-DDFF-6B18-8901-0DB43B84E996}"/>
              </a:ext>
            </a:extLst>
          </p:cNvPr>
          <p:cNvSpPr>
            <a:spLocks noGrp="1"/>
          </p:cNvSpPr>
          <p:nvPr>
            <p:ph type="title"/>
          </p:nvPr>
        </p:nvSpPr>
        <p:spPr>
          <a:xfrm>
            <a:off x="876691" y="301843"/>
            <a:ext cx="10477109" cy="1003532"/>
          </a:xfrm>
        </p:spPr>
        <p:txBody>
          <a:bodyPr anchor="ctr">
            <a:normAutofit/>
          </a:bodyPr>
          <a:lstStyle/>
          <a:p>
            <a:pPr lvl="0"/>
            <a:br>
              <a:rPr lang="en-US" sz="2200">
                <a:solidFill>
                  <a:srgbClr val="FFFFFF"/>
                </a:solidFill>
              </a:rPr>
            </a:br>
            <a:r>
              <a:rPr lang="en-US" sz="2200">
                <a:solidFill>
                  <a:srgbClr val="FFFFFF"/>
                </a:solidFill>
              </a:rPr>
              <a:t>Challenges experienced in completing the assignment and overcoming challenges</a:t>
            </a:r>
            <a:br>
              <a:rPr lang="en-US" sz="2200">
                <a:solidFill>
                  <a:srgbClr val="FFFFFF"/>
                </a:solidFill>
              </a:rPr>
            </a:br>
            <a:endParaRPr lang="en-GB" sz="2200" dirty="0">
              <a:solidFill>
                <a:srgbClr val="FFFFFF"/>
              </a:solidFill>
            </a:endParaRPr>
          </a:p>
        </p:txBody>
      </p:sp>
      <p:graphicFrame>
        <p:nvGraphicFramePr>
          <p:cNvPr id="20" name="Content Placeholder 2">
            <a:extLst>
              <a:ext uri="{FF2B5EF4-FFF2-40B4-BE49-F238E27FC236}">
                <a16:creationId xmlns:a16="http://schemas.microsoft.com/office/drawing/2014/main" id="{C68F1C9B-FA9F-F6E5-05EE-E7B9ABEB10EB}"/>
              </a:ext>
            </a:extLst>
          </p:cNvPr>
          <p:cNvGraphicFramePr>
            <a:graphicFrameLocks noGrp="1"/>
          </p:cNvGraphicFramePr>
          <p:nvPr>
            <p:ph idx="1"/>
            <p:extLst>
              <p:ext uri="{D42A27DB-BD31-4B8C-83A1-F6EECF244321}">
                <p14:modId xmlns:p14="http://schemas.microsoft.com/office/powerpoint/2010/main" val="2360262159"/>
              </p:ext>
            </p:extLst>
          </p:nvPr>
        </p:nvGraphicFramePr>
        <p:xfrm>
          <a:off x="323849" y="1808964"/>
          <a:ext cx="11598861" cy="4946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4551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9">
            <a:extLst>
              <a:ext uri="{FF2B5EF4-FFF2-40B4-BE49-F238E27FC236}">
                <a16:creationId xmlns:a16="http://schemas.microsoft.com/office/drawing/2014/main" id="{7024687B-3153-123C-0A8C-D7D007FAF1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21" name="Rectangle 20">
              <a:extLst>
                <a:ext uri="{FF2B5EF4-FFF2-40B4-BE49-F238E27FC236}">
                  <a16:creationId xmlns:a16="http://schemas.microsoft.com/office/drawing/2014/main" id="{8D6305F5-7509-0BF5-12D3-30451FCD7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71C5C7A-6D55-5B27-646E-39C962693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B3B1F4-948C-963C-E6EA-60CF7FBFA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FA874CE-EB49-6A8F-CF49-0E042EA29345}"/>
              </a:ext>
            </a:extLst>
          </p:cNvPr>
          <p:cNvSpPr>
            <a:spLocks noGrp="1"/>
          </p:cNvSpPr>
          <p:nvPr>
            <p:ph type="title"/>
          </p:nvPr>
        </p:nvSpPr>
        <p:spPr>
          <a:xfrm>
            <a:off x="876691" y="301843"/>
            <a:ext cx="10477109" cy="1003532"/>
          </a:xfrm>
        </p:spPr>
        <p:txBody>
          <a:bodyPr anchor="ctr">
            <a:normAutofit/>
          </a:bodyPr>
          <a:lstStyle/>
          <a:p>
            <a:r>
              <a:rPr lang="en-GB" sz="3200" dirty="0">
                <a:solidFill>
                  <a:srgbClr val="FFFFFF"/>
                </a:solidFill>
              </a:rPr>
              <a:t>Practical learning</a:t>
            </a:r>
          </a:p>
        </p:txBody>
      </p:sp>
      <p:graphicFrame>
        <p:nvGraphicFramePr>
          <p:cNvPr id="5" name="Content Placeholder 2">
            <a:extLst>
              <a:ext uri="{FF2B5EF4-FFF2-40B4-BE49-F238E27FC236}">
                <a16:creationId xmlns:a16="http://schemas.microsoft.com/office/drawing/2014/main" id="{9BFFC46D-B719-808A-170B-9D219EC3CC7E}"/>
              </a:ext>
            </a:extLst>
          </p:cNvPr>
          <p:cNvGraphicFramePr>
            <a:graphicFrameLocks noGrp="1"/>
          </p:cNvGraphicFramePr>
          <p:nvPr>
            <p:ph idx="1"/>
            <p:extLst>
              <p:ext uri="{D42A27DB-BD31-4B8C-83A1-F6EECF244321}">
                <p14:modId xmlns:p14="http://schemas.microsoft.com/office/powerpoint/2010/main" val="1416223117"/>
              </p:ext>
            </p:extLst>
          </p:nvPr>
        </p:nvGraphicFramePr>
        <p:xfrm>
          <a:off x="876300" y="2308124"/>
          <a:ext cx="10344150" cy="4006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6193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4CEE5-5F18-B719-86A5-720AD90536CD}"/>
              </a:ext>
            </a:extLst>
          </p:cNvPr>
          <p:cNvSpPr>
            <a:spLocks noGrp="1"/>
          </p:cNvSpPr>
          <p:nvPr>
            <p:ph type="title"/>
          </p:nvPr>
        </p:nvSpPr>
        <p:spPr>
          <a:xfrm>
            <a:off x="6103658" y="741391"/>
            <a:ext cx="5219307" cy="1616203"/>
          </a:xfrm>
        </p:spPr>
        <p:txBody>
          <a:bodyPr anchor="b">
            <a:normAutofit/>
          </a:bodyPr>
          <a:lstStyle/>
          <a:p>
            <a:r>
              <a:rPr lang="en-GB" sz="3200"/>
              <a:t>Recommendations</a:t>
            </a:r>
            <a:endParaRPr lang="en-GB" sz="3200" dirty="0"/>
          </a:p>
        </p:txBody>
      </p:sp>
      <p:pic>
        <p:nvPicPr>
          <p:cNvPr id="4" name="Picture 4" descr="SCAMPER method | EgyptInnovate">
            <a:extLst>
              <a:ext uri="{FF2B5EF4-FFF2-40B4-BE49-F238E27FC236}">
                <a16:creationId xmlns:a16="http://schemas.microsoft.com/office/drawing/2014/main" id="{C7FED77C-6275-94A8-FFB8-6B9BC50F63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7114" y="1605951"/>
            <a:ext cx="4408730" cy="35380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B7A561-97CB-BF49-909C-01D23C0FAD13}"/>
              </a:ext>
            </a:extLst>
          </p:cNvPr>
          <p:cNvSpPr>
            <a:spLocks noGrp="1"/>
          </p:cNvSpPr>
          <p:nvPr>
            <p:ph idx="1"/>
          </p:nvPr>
        </p:nvSpPr>
        <p:spPr>
          <a:xfrm>
            <a:off x="6103657" y="2533475"/>
            <a:ext cx="5219307" cy="3448225"/>
          </a:xfrm>
        </p:spPr>
        <p:txBody>
          <a:bodyPr anchor="t">
            <a:normAutofit/>
          </a:bodyPr>
          <a:lstStyle/>
          <a:p>
            <a:r>
              <a:rPr lang="en-GB" sz="1100" b="1" dirty="0">
                <a:effectLst/>
                <a:latin typeface="Arial" panose="020B0604020202020204" pitchFamily="34" charset="0"/>
                <a:ea typeface="Georgia" panose="02040502050405020303" pitchFamily="18" charset="0"/>
                <a:cs typeface="Times New Roman" panose="02020603050405020304" pitchFamily="18" charset="0"/>
              </a:rPr>
              <a:t>Substitute</a:t>
            </a:r>
            <a:r>
              <a:rPr lang="en-GB" sz="1100" dirty="0">
                <a:effectLst/>
                <a:latin typeface="Arial" panose="020B0604020202020204" pitchFamily="34" charset="0"/>
                <a:ea typeface="Georgia" panose="02040502050405020303" pitchFamily="18" charset="0"/>
                <a:cs typeface="Times New Roman" panose="02020603050405020304" pitchFamily="18" charset="0"/>
              </a:rPr>
              <a:t>: Introduce unique and original products at the front of stores to attract customers.</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100" b="1" dirty="0">
                <a:effectLst/>
                <a:latin typeface="Arial" panose="020B0604020202020204" pitchFamily="34" charset="0"/>
                <a:ea typeface="Georgia" panose="02040502050405020303" pitchFamily="18" charset="0"/>
                <a:cs typeface="Times New Roman" panose="02020603050405020304" pitchFamily="18" charset="0"/>
              </a:rPr>
              <a:t>Combine</a:t>
            </a:r>
            <a:r>
              <a:rPr lang="en-GB" sz="1100" dirty="0">
                <a:effectLst/>
                <a:latin typeface="Arial" panose="020B0604020202020204" pitchFamily="34" charset="0"/>
                <a:ea typeface="Georgia" panose="02040502050405020303" pitchFamily="18" charset="0"/>
                <a:cs typeface="Times New Roman" panose="02020603050405020304" pitchFamily="18" charset="0"/>
              </a:rPr>
              <a:t>: Offer complementary services in stores to enhance the shopping experience</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100" b="1" dirty="0">
                <a:effectLst/>
                <a:latin typeface="Arial" panose="020B0604020202020204" pitchFamily="34" charset="0"/>
                <a:ea typeface="Georgia" panose="02040502050405020303" pitchFamily="18" charset="0"/>
                <a:cs typeface="Times New Roman" panose="02020603050405020304" pitchFamily="18" charset="0"/>
              </a:rPr>
              <a:t>Adapt:</a:t>
            </a:r>
            <a:r>
              <a:rPr lang="en-GB" sz="1100" dirty="0">
                <a:effectLst/>
                <a:latin typeface="Arial" panose="020B0604020202020204" pitchFamily="34" charset="0"/>
                <a:ea typeface="Georgia" panose="02040502050405020303" pitchFamily="18" charset="0"/>
                <a:cs typeface="Times New Roman" panose="02020603050405020304" pitchFamily="18" charset="0"/>
              </a:rPr>
              <a:t> Promptly respond to changing market conditions, which may involve closing underperforming stores.</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100" b="1" dirty="0">
                <a:effectLst/>
                <a:latin typeface="Arial" panose="020B0604020202020204" pitchFamily="34" charset="0"/>
                <a:ea typeface="Georgia" panose="02040502050405020303" pitchFamily="18" charset="0"/>
                <a:cs typeface="Times New Roman" panose="02020603050405020304" pitchFamily="18" charset="0"/>
              </a:rPr>
              <a:t>Modify:</a:t>
            </a:r>
            <a:r>
              <a:rPr lang="en-GB" sz="1100" dirty="0">
                <a:effectLst/>
                <a:latin typeface="Arial" panose="020B0604020202020204" pitchFamily="34" charset="0"/>
                <a:ea typeface="Georgia" panose="02040502050405020303" pitchFamily="18" charset="0"/>
                <a:cs typeface="Times New Roman" panose="02020603050405020304" pitchFamily="18" charset="0"/>
              </a:rPr>
              <a:t> Shift the focus from store count to ensuring a stable supply chain, addressing the issue of empty shelves.</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100" b="1" dirty="0">
                <a:effectLst/>
                <a:latin typeface="Arial" panose="020B0604020202020204" pitchFamily="34" charset="0"/>
                <a:ea typeface="Georgia" panose="02040502050405020303" pitchFamily="18" charset="0"/>
                <a:cs typeface="Times New Roman" panose="02020603050405020304" pitchFamily="18" charset="0"/>
              </a:rPr>
              <a:t>Put to Other Uses</a:t>
            </a:r>
            <a:r>
              <a:rPr lang="en-GB" sz="1100" dirty="0">
                <a:effectLst/>
                <a:latin typeface="Arial" panose="020B0604020202020204" pitchFamily="34" charset="0"/>
                <a:ea typeface="Georgia" panose="02040502050405020303" pitchFamily="18" charset="0"/>
                <a:cs typeface="Times New Roman" panose="02020603050405020304" pitchFamily="18" charset="0"/>
              </a:rPr>
              <a:t>: Increase sustainability efforts, including reducing plastic use and waste.</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100" b="1" dirty="0">
                <a:effectLst/>
                <a:latin typeface="Arial" panose="020B0604020202020204" pitchFamily="34" charset="0"/>
                <a:ea typeface="Georgia" panose="02040502050405020303" pitchFamily="18" charset="0"/>
                <a:cs typeface="Times New Roman" panose="02020603050405020304" pitchFamily="18" charset="0"/>
              </a:rPr>
              <a:t>Eliminate:</a:t>
            </a:r>
            <a:r>
              <a:rPr lang="en-GB" sz="1100" dirty="0">
                <a:effectLst/>
                <a:latin typeface="Arial" panose="020B0604020202020204" pitchFamily="34" charset="0"/>
                <a:ea typeface="Georgia" panose="02040502050405020303" pitchFamily="18" charset="0"/>
                <a:cs typeface="Times New Roman" panose="02020603050405020304" pitchFamily="18" charset="0"/>
              </a:rPr>
              <a:t> Launch trials of new initiatives before committing to them fully to avoid unprofitability and loss</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100" b="1" dirty="0">
                <a:effectLst/>
                <a:latin typeface="Arial" panose="020B0604020202020204" pitchFamily="34" charset="0"/>
                <a:ea typeface="Georgia" panose="02040502050405020303" pitchFamily="18" charset="0"/>
              </a:rPr>
              <a:t>Rearrange &amp; Reverse</a:t>
            </a:r>
            <a:r>
              <a:rPr lang="en-GB" sz="1100" dirty="0">
                <a:effectLst/>
                <a:latin typeface="Arial" panose="020B0604020202020204" pitchFamily="34" charset="0"/>
                <a:ea typeface="Georgia" panose="02040502050405020303" pitchFamily="18" charset="0"/>
              </a:rPr>
              <a:t>: Consider targeting niche markets with unique products or services that differentiate Wilko from competitors</a:t>
            </a:r>
          </a:p>
          <a:p>
            <a:pPr marL="0" indent="0">
              <a:buNone/>
            </a:pPr>
            <a:r>
              <a:rPr lang="en-GB" sz="1100" dirty="0">
                <a:latin typeface="Arial" panose="020B0604020202020204" pitchFamily="34" charset="0"/>
                <a:cs typeface="Arial" panose="020B0604020202020204" pitchFamily="34" charset="0"/>
              </a:rPr>
              <a:t>(Serat,2017)</a:t>
            </a:r>
          </a:p>
        </p:txBody>
      </p:sp>
      <p:grpSp>
        <p:nvGrpSpPr>
          <p:cNvPr id="18" name="Group 17">
            <a:extLst>
              <a:ext uri="{FF2B5EF4-FFF2-40B4-BE49-F238E27FC236}">
                <a16:creationId xmlns:a16="http://schemas.microsoft.com/office/drawing/2014/main" id="{16C73AF9-0D33-5C66-5D79-0D0129904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9" name="Rectangle 18">
              <a:extLst>
                <a:ext uri="{FF2B5EF4-FFF2-40B4-BE49-F238E27FC236}">
                  <a16:creationId xmlns:a16="http://schemas.microsoft.com/office/drawing/2014/main" id="{ED96FD6F-5EE9-36C7-C200-3111EF6D0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2A39BB2-02C1-8A8B-8021-68446E0474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36355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BDD930-0E65-490A-9CE5-554C357C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912C67-99A1-4956-8F68-1846C2177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A3B84-8C66-F1B1-9708-C8787C2DA601}"/>
              </a:ext>
            </a:extLst>
          </p:cNvPr>
          <p:cNvSpPr>
            <a:spLocks noGrp="1"/>
          </p:cNvSpPr>
          <p:nvPr>
            <p:ph type="title"/>
          </p:nvPr>
        </p:nvSpPr>
        <p:spPr>
          <a:xfrm>
            <a:off x="804672" y="457200"/>
            <a:ext cx="10579398" cy="1299411"/>
          </a:xfrm>
        </p:spPr>
        <p:txBody>
          <a:bodyPr>
            <a:normAutofit/>
          </a:bodyPr>
          <a:lstStyle/>
          <a:p>
            <a:r>
              <a:rPr lang="en-GB" sz="3600">
                <a:solidFill>
                  <a:schemeClr val="tx2"/>
                </a:solidFill>
              </a:rPr>
              <a:t>Conclusion</a:t>
            </a:r>
          </a:p>
        </p:txBody>
      </p:sp>
      <p:sp>
        <p:nvSpPr>
          <p:cNvPr id="3" name="Content Placeholder 2">
            <a:extLst>
              <a:ext uri="{FF2B5EF4-FFF2-40B4-BE49-F238E27FC236}">
                <a16:creationId xmlns:a16="http://schemas.microsoft.com/office/drawing/2014/main" id="{1C80A25D-EEF7-4BEA-02AC-E9555F18B596}"/>
              </a:ext>
            </a:extLst>
          </p:cNvPr>
          <p:cNvSpPr>
            <a:spLocks noGrp="1"/>
          </p:cNvSpPr>
          <p:nvPr>
            <p:ph idx="1"/>
          </p:nvPr>
        </p:nvSpPr>
        <p:spPr>
          <a:xfrm>
            <a:off x="6354871" y="2827419"/>
            <a:ext cx="5029200" cy="3227626"/>
          </a:xfrm>
        </p:spPr>
        <p:txBody>
          <a:bodyPr anchor="ctr">
            <a:normAutofit/>
          </a:bodyPr>
          <a:lstStyle/>
          <a:p>
            <a:pPr marL="0" indent="0">
              <a:buNone/>
            </a:pPr>
            <a:r>
              <a:rPr lang="en-GB" sz="1800">
                <a:solidFill>
                  <a:schemeClr val="tx2"/>
                </a:solidFill>
                <a:effectLst/>
                <a:latin typeface="Arial" panose="020B0604020202020204" pitchFamily="34" charset="0"/>
                <a:ea typeface="Georgia" panose="02040502050405020303" pitchFamily="18" charset="0"/>
                <a:cs typeface="Times New Roman" panose="02020603050405020304" pitchFamily="18" charset="0"/>
              </a:rPr>
              <a:t>Wilko's journey to recovery and long-term success would require:</a:t>
            </a:r>
          </a:p>
          <a:p>
            <a:r>
              <a:rPr lang="en-GB" sz="1800">
                <a:solidFill>
                  <a:schemeClr val="tx2"/>
                </a:solidFill>
                <a:effectLst/>
                <a:latin typeface="Arial" panose="020B0604020202020204" pitchFamily="34" charset="0"/>
                <a:ea typeface="Georgia" panose="02040502050405020303" pitchFamily="18" charset="0"/>
                <a:cs typeface="Times New Roman" panose="02020603050405020304" pitchFamily="18" charset="0"/>
              </a:rPr>
              <a:t> strategic innovation, including adaptability to changing market dynamics</a:t>
            </a:r>
          </a:p>
          <a:p>
            <a:r>
              <a:rPr lang="en-GB" sz="1800">
                <a:solidFill>
                  <a:schemeClr val="tx2"/>
                </a:solidFill>
                <a:effectLst/>
                <a:latin typeface="Arial" panose="020B0604020202020204" pitchFamily="34" charset="0"/>
                <a:ea typeface="Georgia" panose="02040502050405020303" pitchFamily="18" charset="0"/>
                <a:cs typeface="Times New Roman" panose="02020603050405020304" pitchFamily="18" charset="0"/>
              </a:rPr>
              <a:t>an enhanced product offering, and a more sustainable approach</a:t>
            </a:r>
            <a:endParaRPr lang="en-GB" sz="1800">
              <a:solidFill>
                <a:schemeClr val="tx2"/>
              </a:solidFill>
              <a:latin typeface="Arial" panose="020B0604020202020204" pitchFamily="34" charset="0"/>
              <a:ea typeface="Georgia" panose="02040502050405020303" pitchFamily="18" charset="0"/>
              <a:cs typeface="Times New Roman" panose="02020603050405020304" pitchFamily="18" charset="0"/>
            </a:endParaRPr>
          </a:p>
          <a:p>
            <a:r>
              <a:rPr lang="en-GB" sz="1800">
                <a:solidFill>
                  <a:schemeClr val="tx2"/>
                </a:solidFill>
                <a:effectLst/>
                <a:latin typeface="Arial" panose="020B0604020202020204" pitchFamily="34" charset="0"/>
                <a:ea typeface="Georgia" panose="02040502050405020303" pitchFamily="18" charset="0"/>
                <a:cs typeface="Times New Roman" panose="02020603050405020304" pitchFamily="18" charset="0"/>
              </a:rPr>
              <a:t>by implementing the SCAMPER technique and considering these innovative strategies, Wilko could find a path towards a brighter future</a:t>
            </a:r>
            <a:endParaRPr lang="en-GB" sz="1800">
              <a:solidFill>
                <a:schemeClr val="tx2"/>
              </a:solidFill>
              <a:effectLst/>
              <a:latin typeface="Georgia" panose="02040502050405020303" pitchFamily="18" charset="0"/>
              <a:ea typeface="Georgia" panose="02040502050405020303" pitchFamily="18" charset="0"/>
              <a:cs typeface="Times New Roman" panose="02020603050405020304" pitchFamily="18" charset="0"/>
            </a:endParaRPr>
          </a:p>
          <a:p>
            <a:endParaRPr lang="en-GB" sz="1800">
              <a:solidFill>
                <a:schemeClr val="tx2"/>
              </a:solidFill>
            </a:endParaRPr>
          </a:p>
        </p:txBody>
      </p:sp>
      <p:grpSp>
        <p:nvGrpSpPr>
          <p:cNvPr id="18" name="Group 12">
            <a:extLst>
              <a:ext uri="{FF2B5EF4-FFF2-40B4-BE49-F238E27FC236}">
                <a16:creationId xmlns:a16="http://schemas.microsoft.com/office/drawing/2014/main" id="{569E5994-073E-4708-B3E6-43BFED0CE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81784" y="4178643"/>
            <a:ext cx="3061444" cy="2297267"/>
            <a:chOff x="-305" y="-1"/>
            <a:chExt cx="3832880" cy="2876136"/>
          </a:xfrm>
        </p:grpSpPr>
        <p:sp>
          <p:nvSpPr>
            <p:cNvPr id="24" name="Freeform: Shape 13">
              <a:extLst>
                <a:ext uri="{FF2B5EF4-FFF2-40B4-BE49-F238E27FC236}">
                  <a16:creationId xmlns:a16="http://schemas.microsoft.com/office/drawing/2014/main" id="{532F818D-9087-4691-AABA-465619A0C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4">
              <a:extLst>
                <a:ext uri="{FF2B5EF4-FFF2-40B4-BE49-F238E27FC236}">
                  <a16:creationId xmlns:a16="http://schemas.microsoft.com/office/drawing/2014/main" id="{68B7668A-5C96-4FB9-BFA9-38094EB8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F4F95BD-8661-4C45-94E3-CF3159BF4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85BBF8A-E2FB-47F6-A60F-4FB855D50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2" descr="Wilko isn't just a shop – it's a magical portal to essential ...">
            <a:extLst>
              <a:ext uri="{FF2B5EF4-FFF2-40B4-BE49-F238E27FC236}">
                <a16:creationId xmlns:a16="http://schemas.microsoft.com/office/drawing/2014/main" id="{D751D897-E13A-85C2-70B2-4C8395BBD5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9018" y="2837712"/>
            <a:ext cx="4825999" cy="3217333"/>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Group 18">
            <a:extLst>
              <a:ext uri="{FF2B5EF4-FFF2-40B4-BE49-F238E27FC236}">
                <a16:creationId xmlns:a16="http://schemas.microsoft.com/office/drawing/2014/main" id="{DD81D498-EAA8-40F3-8230-AE4DEDA38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906190" y="0"/>
            <a:ext cx="3282247" cy="2837712"/>
            <a:chOff x="-305" y="-4155"/>
            <a:chExt cx="2514948" cy="2174333"/>
          </a:xfrm>
        </p:grpSpPr>
        <p:sp>
          <p:nvSpPr>
            <p:cNvPr id="20" name="Freeform: Shape 19">
              <a:extLst>
                <a:ext uri="{FF2B5EF4-FFF2-40B4-BE49-F238E27FC236}">
                  <a16:creationId xmlns:a16="http://schemas.microsoft.com/office/drawing/2014/main" id="{262F2402-5879-41A3-ACEC-6D2811BA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BD41895-A230-4959-97BA-80F516383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E670BD54-10A6-4092-9E32-647B2F870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C2B9A82-4826-4BF4-A16E-0B005FE76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46954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85D4-57AB-378B-B4ED-F2EA20C7E4F6}"/>
              </a:ext>
            </a:extLst>
          </p:cNvPr>
          <p:cNvSpPr>
            <a:spLocks noGrp="1"/>
          </p:cNvSpPr>
          <p:nvPr>
            <p:ph type="title"/>
          </p:nvPr>
        </p:nvSpPr>
        <p:spPr>
          <a:xfrm>
            <a:off x="876301" y="1060682"/>
            <a:ext cx="3937240" cy="3047235"/>
          </a:xfrm>
        </p:spPr>
        <p:txBody>
          <a:bodyPr anchor="t">
            <a:normAutofit/>
          </a:bodyPr>
          <a:lstStyle/>
          <a:p>
            <a:r>
              <a:rPr lang="en-GB" sz="3600"/>
              <a:t>References</a:t>
            </a:r>
          </a:p>
        </p:txBody>
      </p:sp>
      <p:sp>
        <p:nvSpPr>
          <p:cNvPr id="3" name="Content Placeholder 2">
            <a:extLst>
              <a:ext uri="{FF2B5EF4-FFF2-40B4-BE49-F238E27FC236}">
                <a16:creationId xmlns:a16="http://schemas.microsoft.com/office/drawing/2014/main" id="{5369F6D1-E136-A262-6EE9-99660D024E3C}"/>
              </a:ext>
            </a:extLst>
          </p:cNvPr>
          <p:cNvSpPr>
            <a:spLocks noGrp="1"/>
          </p:cNvSpPr>
          <p:nvPr>
            <p:ph idx="1"/>
          </p:nvPr>
        </p:nvSpPr>
        <p:spPr>
          <a:xfrm>
            <a:off x="6106175" y="1035843"/>
            <a:ext cx="5150643" cy="4561393"/>
          </a:xfrm>
        </p:spPr>
        <p:txBody>
          <a:bodyPr>
            <a:normAutofit/>
          </a:bodyPr>
          <a:lstStyle/>
          <a:p>
            <a:pPr marL="0" indent="0">
              <a:buNone/>
            </a:pPr>
            <a:r>
              <a:rPr lang="en-GB" sz="1300" b="0" i="0" dirty="0">
                <a:effectLst/>
                <a:latin typeface="Arial" panose="020B0604020202020204" pitchFamily="34" charset="0"/>
                <a:cs typeface="Arial" panose="020B0604020202020204" pitchFamily="34" charset="0"/>
              </a:rPr>
              <a:t>Carnegie, D. (2022). </a:t>
            </a:r>
            <a:r>
              <a:rPr lang="en-GB" sz="1300" b="0" i="1" dirty="0">
                <a:effectLst/>
                <a:latin typeface="Arial" panose="020B0604020202020204" pitchFamily="34" charset="0"/>
                <a:cs typeface="Arial" panose="020B0604020202020204" pitchFamily="34" charset="0"/>
              </a:rPr>
              <a:t>How to win friends and influence people</a:t>
            </a:r>
            <a:r>
              <a:rPr lang="en-GB" sz="1300" b="0" i="0" dirty="0">
                <a:effectLst/>
                <a:latin typeface="Arial" panose="020B0604020202020204" pitchFamily="34" charset="0"/>
                <a:cs typeface="Arial" panose="020B0604020202020204" pitchFamily="34" charset="0"/>
              </a:rPr>
              <a:t>. </a:t>
            </a:r>
            <a:r>
              <a:rPr lang="en-GB" sz="1300" b="0" i="0" dirty="0" err="1">
                <a:effectLst/>
                <a:latin typeface="Arial" panose="020B0604020202020204" pitchFamily="34" charset="0"/>
                <a:cs typeface="Arial" panose="020B0604020202020204" pitchFamily="34" charset="0"/>
              </a:rPr>
              <a:t>DigiCat</a:t>
            </a:r>
            <a:r>
              <a:rPr lang="en-GB" sz="1300" b="0" i="0" dirty="0">
                <a:effectLst/>
                <a:latin typeface="Arial" panose="020B0604020202020204" pitchFamily="34" charset="0"/>
                <a:cs typeface="Arial" panose="020B0604020202020204" pitchFamily="34" charset="0"/>
              </a:rPr>
              <a:t>.</a:t>
            </a:r>
            <a:endParaRPr lang="en-US" sz="1300" dirty="0">
              <a:effectLst/>
              <a:latin typeface="Arial" panose="020B0604020202020204" pitchFamily="34" charset="0"/>
              <a:ea typeface="Georgia" panose="02040502050405020303" pitchFamily="18" charset="0"/>
              <a:cs typeface="Arial" panose="020B0604020202020204" pitchFamily="34" charset="0"/>
            </a:endParaRPr>
          </a:p>
          <a:p>
            <a:pPr marL="0" indent="0">
              <a:buNone/>
            </a:pPr>
            <a:r>
              <a:rPr lang="en-US" sz="1300" dirty="0" err="1">
                <a:effectLst/>
                <a:latin typeface="Arial" panose="020B0604020202020204" pitchFamily="34" charset="0"/>
                <a:ea typeface="Georgia" panose="02040502050405020303" pitchFamily="18" charset="0"/>
                <a:cs typeface="Arial" panose="020B0604020202020204" pitchFamily="34" charset="0"/>
              </a:rPr>
              <a:t>EgyptInnovate</a:t>
            </a:r>
            <a:r>
              <a:rPr lang="en-US" sz="1300" dirty="0">
                <a:effectLst/>
                <a:latin typeface="Arial" panose="020B0604020202020204" pitchFamily="34" charset="0"/>
                <a:ea typeface="Georgia" panose="02040502050405020303" pitchFamily="18" charset="0"/>
                <a:cs typeface="Arial" panose="020B0604020202020204" pitchFamily="34" charset="0"/>
              </a:rPr>
              <a:t> (2023) </a:t>
            </a:r>
            <a:r>
              <a:rPr lang="en-US" sz="1300" i="1" dirty="0">
                <a:effectLst/>
                <a:latin typeface="Arial" panose="020B0604020202020204" pitchFamily="34" charset="0"/>
                <a:ea typeface="Georgia" panose="02040502050405020303" pitchFamily="18" charset="0"/>
                <a:cs typeface="Arial" panose="020B0604020202020204" pitchFamily="34" charset="0"/>
              </a:rPr>
              <a:t>SCAMPER Method. </a:t>
            </a:r>
            <a:r>
              <a:rPr lang="en-US" sz="1300" dirty="0">
                <a:effectLst/>
                <a:latin typeface="Arial" panose="020B0604020202020204" pitchFamily="34" charset="0"/>
                <a:ea typeface="Georgia" panose="02040502050405020303" pitchFamily="18" charset="0"/>
                <a:cs typeface="Arial" panose="020B0604020202020204" pitchFamily="34" charset="0"/>
              </a:rPr>
              <a:t>Available at: </a:t>
            </a:r>
            <a:r>
              <a:rPr lang="en-US" sz="1300" u="sng" dirty="0">
                <a:effectLst/>
                <a:latin typeface="Arial" panose="020B0604020202020204" pitchFamily="34" charset="0"/>
                <a:ea typeface="Georgia" panose="02040502050405020303"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https://egyptinnovate.com/en/innovation-tool/scamper-method</a:t>
            </a:r>
            <a:r>
              <a:rPr lang="en-US" sz="1300" u="sng" dirty="0">
                <a:effectLst/>
                <a:latin typeface="Arial" panose="020B0604020202020204" pitchFamily="34" charset="0"/>
                <a:ea typeface="Georgia" panose="02040502050405020303" pitchFamily="18" charset="0"/>
                <a:cs typeface="Arial" panose="020B0604020202020204" pitchFamily="34" charset="0"/>
              </a:rPr>
              <a:t> (Accessed: 6 November 2023).</a:t>
            </a:r>
            <a:endParaRPr lang="en-US" sz="1300" i="1" u="sng" dirty="0">
              <a:effectLst/>
              <a:latin typeface="Arial" panose="020B0604020202020204" pitchFamily="34" charset="0"/>
              <a:ea typeface="Georgia" panose="02040502050405020303" pitchFamily="18" charset="0"/>
              <a:cs typeface="Arial" panose="020B0604020202020204" pitchFamily="34" charset="0"/>
            </a:endParaRPr>
          </a:p>
          <a:p>
            <a:pPr marL="0" indent="0">
              <a:buNone/>
            </a:pPr>
            <a:r>
              <a:rPr lang="en-US" sz="1300" dirty="0" err="1">
                <a:effectLst/>
                <a:latin typeface="Arial" panose="020B0604020202020204" pitchFamily="34" charset="0"/>
                <a:ea typeface="Georgia" panose="02040502050405020303" pitchFamily="18" charset="0"/>
                <a:cs typeface="Arial" panose="020B0604020202020204" pitchFamily="34" charset="0"/>
              </a:rPr>
              <a:t>Marketline</a:t>
            </a:r>
            <a:r>
              <a:rPr lang="en-US" sz="1300" dirty="0">
                <a:effectLst/>
                <a:latin typeface="Arial" panose="020B0604020202020204" pitchFamily="34" charset="0"/>
                <a:ea typeface="Georgia" panose="02040502050405020303" pitchFamily="18" charset="0"/>
                <a:cs typeface="Arial" panose="020B0604020202020204" pitchFamily="34" charset="0"/>
              </a:rPr>
              <a:t> (2023) </a:t>
            </a:r>
            <a:r>
              <a:rPr lang="en-US" sz="1300" i="1" dirty="0">
                <a:effectLst/>
                <a:latin typeface="Arial" panose="020B0604020202020204" pitchFamily="34" charset="0"/>
                <a:ea typeface="Georgia" panose="02040502050405020303" pitchFamily="18" charset="0"/>
                <a:cs typeface="Arial" panose="020B0604020202020204" pitchFamily="34" charset="0"/>
              </a:rPr>
              <a:t>Wilko enters administration, ‘outflanked’ by competitors. </a:t>
            </a:r>
            <a:r>
              <a:rPr lang="en-US" sz="1300" dirty="0">
                <a:effectLst/>
                <a:latin typeface="Arial" panose="020B0604020202020204" pitchFamily="34" charset="0"/>
                <a:ea typeface="Georgia" panose="02040502050405020303" pitchFamily="18" charset="0"/>
                <a:cs typeface="Arial" panose="020B0604020202020204" pitchFamily="34" charset="0"/>
              </a:rPr>
              <a:t>Available at: </a:t>
            </a:r>
            <a:r>
              <a:rPr lang="en-US" sz="1300" dirty="0">
                <a:effectLst/>
                <a:latin typeface="Arial" panose="020B0604020202020204" pitchFamily="34" charset="0"/>
                <a:ea typeface="Georgia" panose="020405020504050203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https://advantage-marketline-com.ezproxy.uwtsd.ac.uk/News/wilko-enters-administration-outflanked-by-competitors_69423</a:t>
            </a:r>
            <a:r>
              <a:rPr lang="en-US" sz="1300" dirty="0">
                <a:effectLst/>
                <a:latin typeface="Arial" panose="020B0604020202020204" pitchFamily="34" charset="0"/>
                <a:ea typeface="Georgia" panose="02040502050405020303" pitchFamily="18" charset="0"/>
                <a:cs typeface="Arial" panose="020B0604020202020204" pitchFamily="34" charset="0"/>
              </a:rPr>
              <a:t> (Accessed: 12 October 2023).</a:t>
            </a:r>
          </a:p>
          <a:p>
            <a:pPr marL="0" indent="0">
              <a:buNone/>
            </a:pPr>
            <a:r>
              <a:rPr lang="en-US" sz="1300" dirty="0" err="1">
                <a:effectLst/>
                <a:latin typeface="Arial" panose="020B0604020202020204" pitchFamily="34" charset="0"/>
                <a:ea typeface="Georgia" panose="02040502050405020303" pitchFamily="18" charset="0"/>
                <a:cs typeface="Arial" panose="020B0604020202020204" pitchFamily="34" charset="0"/>
              </a:rPr>
              <a:t>Serrat</a:t>
            </a:r>
            <a:r>
              <a:rPr lang="en-US" sz="1300" dirty="0">
                <a:effectLst/>
                <a:latin typeface="Arial" panose="020B0604020202020204" pitchFamily="34" charset="0"/>
                <a:ea typeface="Georgia" panose="02040502050405020303" pitchFamily="18" charset="0"/>
                <a:cs typeface="Arial" panose="020B0604020202020204" pitchFamily="34" charset="0"/>
              </a:rPr>
              <a:t>, O (2017) </a:t>
            </a:r>
            <a:r>
              <a:rPr lang="en-US" sz="1300" i="1" dirty="0">
                <a:effectLst/>
                <a:latin typeface="Arial" panose="020B0604020202020204" pitchFamily="34" charset="0"/>
                <a:ea typeface="Georgia" panose="02040502050405020303" pitchFamily="18" charset="0"/>
                <a:cs typeface="Arial" panose="020B0604020202020204" pitchFamily="34" charset="0"/>
              </a:rPr>
              <a:t>Knowledge Solutions. </a:t>
            </a:r>
            <a:r>
              <a:rPr lang="en-US" sz="1300" dirty="0">
                <a:effectLst/>
                <a:latin typeface="Arial" panose="020B0604020202020204" pitchFamily="34" charset="0"/>
                <a:ea typeface="Georgia" panose="02040502050405020303" pitchFamily="18" charset="0"/>
                <a:cs typeface="Arial" panose="020B0604020202020204" pitchFamily="34" charset="0"/>
              </a:rPr>
              <a:t>Available at: DOI: 10.1007/978-981-10-0983-9_33 (Accessed: 17 October 2023).</a:t>
            </a:r>
            <a:endParaRPr lang="en-US" sz="1300" dirty="0">
              <a:latin typeface="Arial" panose="020B0604020202020204" pitchFamily="34" charset="0"/>
              <a:ea typeface="Georgia" panose="02040502050405020303" pitchFamily="18" charset="0"/>
              <a:cs typeface="Arial" panose="020B0604020202020204" pitchFamily="34" charset="0"/>
            </a:endParaRPr>
          </a:p>
          <a:p>
            <a:pPr marL="0" indent="0">
              <a:buNone/>
            </a:pPr>
            <a:r>
              <a:rPr lang="en-US" sz="1300" dirty="0">
                <a:effectLst/>
                <a:latin typeface="Arial" panose="020B0604020202020204" pitchFamily="34" charset="0"/>
                <a:ea typeface="Georgia" panose="02040502050405020303" pitchFamily="18" charset="0"/>
                <a:cs typeface="Arial" panose="020B0604020202020204" pitchFamily="34" charset="0"/>
              </a:rPr>
              <a:t>Statista (2023) </a:t>
            </a:r>
            <a:r>
              <a:rPr lang="en-US" sz="1300" i="1" dirty="0">
                <a:effectLst/>
                <a:latin typeface="Arial" panose="020B0604020202020204" pitchFamily="34" charset="0"/>
                <a:ea typeface="Georgia" panose="02040502050405020303" pitchFamily="18" charset="0"/>
                <a:cs typeface="Arial" panose="020B0604020202020204" pitchFamily="34" charset="0"/>
              </a:rPr>
              <a:t>Wilko: UK profit/loss after tax 2015-2022.</a:t>
            </a:r>
            <a:r>
              <a:rPr lang="en-US" sz="1300" dirty="0">
                <a:effectLst/>
                <a:latin typeface="Arial" panose="020B0604020202020204" pitchFamily="34" charset="0"/>
                <a:ea typeface="Georgia" panose="02040502050405020303" pitchFamily="18" charset="0"/>
                <a:cs typeface="Arial" panose="020B0604020202020204" pitchFamily="34" charset="0"/>
              </a:rPr>
              <a:t>Available at: </a:t>
            </a:r>
            <a:r>
              <a:rPr lang="en-US" sz="1300" u="sng" dirty="0">
                <a:effectLst/>
                <a:latin typeface="Arial" panose="020B0604020202020204" pitchFamily="34" charset="0"/>
                <a:ea typeface="Georgia" panose="02040502050405020303" pitchFamily="18" charset="0"/>
                <a:cs typeface="Arial" panose="020B0604020202020204" pitchFamily="34" charset="0"/>
              </a:rPr>
              <a:t>https://www.statista.com/statistics/1009439/wilko-retail-limited-profit-and-loss-united-kingdom-uk</a:t>
            </a:r>
            <a:r>
              <a:rPr lang="en-US" sz="1300" dirty="0">
                <a:effectLst/>
                <a:latin typeface="Arial" panose="020B0604020202020204" pitchFamily="34" charset="0"/>
                <a:ea typeface="Georgia" panose="02040502050405020303" pitchFamily="18" charset="0"/>
                <a:cs typeface="Arial" panose="020B0604020202020204" pitchFamily="34" charset="0"/>
              </a:rPr>
              <a:t>/ (Accessed: 12 October 2023).</a:t>
            </a:r>
          </a:p>
          <a:p>
            <a:pPr marL="0" indent="0">
              <a:buNone/>
            </a:pPr>
            <a:r>
              <a:rPr lang="en-US" sz="1300" dirty="0">
                <a:effectLst/>
                <a:latin typeface="Arial" panose="020B0604020202020204" pitchFamily="34" charset="0"/>
                <a:ea typeface="Georgia" panose="02040502050405020303" pitchFamily="18" charset="0"/>
                <a:cs typeface="Arial" panose="020B0604020202020204" pitchFamily="34" charset="0"/>
              </a:rPr>
              <a:t>Wilko (2018-2023) </a:t>
            </a:r>
            <a:r>
              <a:rPr lang="en-US" sz="1300" i="1" dirty="0">
                <a:effectLst/>
                <a:latin typeface="Arial" panose="020B0604020202020204" pitchFamily="34" charset="0"/>
                <a:ea typeface="Georgia" panose="02040502050405020303" pitchFamily="18" charset="0"/>
                <a:cs typeface="Arial" panose="020B0604020202020204" pitchFamily="34" charset="0"/>
              </a:rPr>
              <a:t>Corporate - Our History</a:t>
            </a:r>
            <a:r>
              <a:rPr lang="en-US" sz="1300" dirty="0">
                <a:effectLst/>
                <a:latin typeface="Arial" panose="020B0604020202020204" pitchFamily="34" charset="0"/>
                <a:ea typeface="Georgia" panose="02040502050405020303" pitchFamily="18" charset="0"/>
                <a:cs typeface="Arial" panose="020B0604020202020204" pitchFamily="34" charset="0"/>
              </a:rPr>
              <a:t>. Available at:</a:t>
            </a:r>
            <a:r>
              <a:rPr lang="en-US" sz="1300" u="sng" dirty="0">
                <a:effectLst/>
                <a:latin typeface="Arial" panose="020B0604020202020204" pitchFamily="34" charset="0"/>
                <a:ea typeface="Georgia" panose="02040502050405020303" pitchFamily="18" charset="0"/>
                <a:cs typeface="Arial" panose="020B0604020202020204" pitchFamily="34" charset="0"/>
              </a:rPr>
              <a:t> https://www.wilko.com/en-uk/corporate/our-history </a:t>
            </a:r>
            <a:r>
              <a:rPr lang="en-US" sz="1300" dirty="0">
                <a:effectLst/>
                <a:latin typeface="Arial" panose="020B0604020202020204" pitchFamily="34" charset="0"/>
                <a:ea typeface="Georgia" panose="02040502050405020303" pitchFamily="18" charset="0"/>
                <a:cs typeface="Arial" panose="020B0604020202020204" pitchFamily="34" charset="0"/>
              </a:rPr>
              <a:t>(Accessed: 11 October 2023).</a:t>
            </a:r>
            <a:endParaRPr lang="en-GB" sz="1300" dirty="0">
              <a:effectLst/>
              <a:latin typeface="Arial" panose="020B0604020202020204" pitchFamily="34" charset="0"/>
              <a:ea typeface="Georgia" panose="02040502050405020303" pitchFamily="18" charset="0"/>
              <a:cs typeface="Arial" panose="020B0604020202020204" pitchFamily="34" charset="0"/>
            </a:endParaRPr>
          </a:p>
          <a:p>
            <a:pPr marL="0" indent="0">
              <a:buNone/>
            </a:pPr>
            <a:endParaRPr lang="en-GB" sz="1300" dirty="0"/>
          </a:p>
        </p:txBody>
      </p:sp>
      <p:grpSp>
        <p:nvGrpSpPr>
          <p:cNvPr id="8" name="Group 7">
            <a:extLst>
              <a:ext uri="{FF2B5EF4-FFF2-40B4-BE49-F238E27FC236}">
                <a16:creationId xmlns:a16="http://schemas.microsoft.com/office/drawing/2014/main" id="{968EC965-623E-8BF3-985A-953E5C131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222078"/>
            <a:ext cx="12207199" cy="639001"/>
            <a:chOff x="-5025" y="6222078"/>
            <a:chExt cx="12207199" cy="639001"/>
          </a:xfrm>
        </p:grpSpPr>
        <p:sp>
          <p:nvSpPr>
            <p:cNvPr id="9" name="Rectangle 8">
              <a:extLst>
                <a:ext uri="{FF2B5EF4-FFF2-40B4-BE49-F238E27FC236}">
                  <a16:creationId xmlns:a16="http://schemas.microsoft.com/office/drawing/2014/main" id="{3D95F932-C833-697F-9C8B-846A4C713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5779075" y="437979"/>
              <a:ext cx="639000"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B87D2FB-6AB1-6569-F43A-2CB44F77D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08412" y="3577490"/>
              <a:ext cx="639000" cy="5928176"/>
            </a:xfrm>
            <a:prstGeom prst="rect">
              <a:avLst/>
            </a:prstGeom>
            <a:gradFill>
              <a:gsLst>
                <a:gs pos="3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240216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3033</TotalTime>
  <Words>654</Words>
  <Application>Microsoft Office PowerPoint</Application>
  <PresentationFormat>Widescreen</PresentationFormat>
  <Paragraphs>57</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Georgia</vt:lpstr>
      <vt:lpstr>Lexend Deca</vt:lpstr>
      <vt:lpstr>Söhne</vt:lpstr>
      <vt:lpstr>Office Theme</vt:lpstr>
      <vt:lpstr>Wilko Why did they fail and how this could be prevented? </vt:lpstr>
      <vt:lpstr>In this presentation </vt:lpstr>
      <vt:lpstr>Introduction</vt:lpstr>
      <vt:lpstr>How was the information searched for</vt:lpstr>
      <vt:lpstr>Insight</vt:lpstr>
      <vt:lpstr>Innovation Theories Explored- SCAMPER</vt:lpstr>
      <vt:lpstr> Challenges experienced in completing the assignment and overcoming challenges </vt:lpstr>
      <vt:lpstr>Practical learning</vt:lpstr>
      <vt:lpstr>Recommendations</vt:lpstr>
      <vt:lpstr>Conclusion</vt:lpstr>
      <vt:lpstr>References</vt:lpstr>
    </vt:vector>
  </TitlesOfParts>
  <Company>LKQ Euro Car Parts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Wilko Why did they fail and how this could be prevented? </dc:title>
  <dc:creator>Julia Mansell</dc:creator>
  <cp:lastModifiedBy>Julia Mansell</cp:lastModifiedBy>
  <cp:revision>1</cp:revision>
  <dcterms:created xsi:type="dcterms:W3CDTF">2023-11-05T09:38:11Z</dcterms:created>
  <dcterms:modified xsi:type="dcterms:W3CDTF">2023-11-07T12:12:10Z</dcterms:modified>
</cp:coreProperties>
</file>