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4" r:id="rId8"/>
    <p:sldId id="266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16A78D-AF93-45FC-816C-4F49A5A9534C}" v="1346" dt="2023-11-29T21:41:39.3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6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j26.sj@gmail.com" userId="e4057e0e1153e140" providerId="LiveId" clId="{7B16A78D-AF93-45FC-816C-4F49A5A9534C}"/>
    <pc:docChg chg="undo custSel addSld delSld modSld">
      <pc:chgData name="staceyj26.sj@gmail.com" userId="e4057e0e1153e140" providerId="LiveId" clId="{7B16A78D-AF93-45FC-816C-4F49A5A9534C}" dt="2023-11-29T21:41:52.787" v="6126" actId="1076"/>
      <pc:docMkLst>
        <pc:docMk/>
      </pc:docMkLst>
      <pc:sldChg chg="addSp modSp mod modAnim">
        <pc:chgData name="staceyj26.sj@gmail.com" userId="e4057e0e1153e140" providerId="LiveId" clId="{7B16A78D-AF93-45FC-816C-4F49A5A9534C}" dt="2023-11-29T21:31:35.070" v="5883"/>
        <pc:sldMkLst>
          <pc:docMk/>
          <pc:sldMk cId="4049299296" sldId="256"/>
        </pc:sldMkLst>
        <pc:spChg chg="add mod">
          <ac:chgData name="staceyj26.sj@gmail.com" userId="e4057e0e1153e140" providerId="LiveId" clId="{7B16A78D-AF93-45FC-816C-4F49A5A9534C}" dt="2023-11-29T19:40:53.305" v="5523" actId="255"/>
          <ac:spMkLst>
            <pc:docMk/>
            <pc:sldMk cId="4049299296" sldId="256"/>
            <ac:spMk id="2" creationId="{E986BB97-BEA3-8C54-8479-027AA5289A98}"/>
          </ac:spMkLst>
        </pc:spChg>
        <pc:picChg chg="mod">
          <ac:chgData name="staceyj26.sj@gmail.com" userId="e4057e0e1153e140" providerId="LiveId" clId="{7B16A78D-AF93-45FC-816C-4F49A5A9534C}" dt="2023-11-29T19:40:30.248" v="5521" actId="1076"/>
          <ac:picMkLst>
            <pc:docMk/>
            <pc:sldMk cId="4049299296" sldId="256"/>
            <ac:picMk id="4" creationId="{5FFC84CE-12D5-5A07-ED2E-E99F6C5222C0}"/>
          </ac:picMkLst>
        </pc:picChg>
        <pc:picChg chg="add mod">
          <ac:chgData name="staceyj26.sj@gmail.com" userId="e4057e0e1153e140" providerId="LiveId" clId="{7B16A78D-AF93-45FC-816C-4F49A5A9534C}" dt="2023-11-22T23:35:57.934" v="173" actId="1076"/>
          <ac:picMkLst>
            <pc:docMk/>
            <pc:sldMk cId="4049299296" sldId="256"/>
            <ac:picMk id="7" creationId="{E0CD604B-0C0D-1BB2-1E83-EF4AA9831FFB}"/>
          </ac:picMkLst>
        </pc:picChg>
      </pc:sldChg>
      <pc:sldChg chg="addSp delSp modSp mod modAnim">
        <pc:chgData name="staceyj26.sj@gmail.com" userId="e4057e0e1153e140" providerId="LiveId" clId="{7B16A78D-AF93-45FC-816C-4F49A5A9534C}" dt="2023-11-29T21:38:35.234" v="6063"/>
        <pc:sldMkLst>
          <pc:docMk/>
          <pc:sldMk cId="1762349720" sldId="257"/>
        </pc:sldMkLst>
        <pc:spChg chg="mod">
          <ac:chgData name="staceyj26.sj@gmail.com" userId="e4057e0e1153e140" providerId="LiveId" clId="{7B16A78D-AF93-45FC-816C-4F49A5A9534C}" dt="2023-11-29T18:58:23.999" v="5230" actId="1076"/>
          <ac:spMkLst>
            <pc:docMk/>
            <pc:sldMk cId="1762349720" sldId="257"/>
            <ac:spMk id="2" creationId="{EFC8C7E3-9AF3-F89D-4836-1C0F7350EA42}"/>
          </ac:spMkLst>
        </pc:spChg>
        <pc:spChg chg="mod">
          <ac:chgData name="staceyj26.sj@gmail.com" userId="e4057e0e1153e140" providerId="LiveId" clId="{7B16A78D-AF93-45FC-816C-4F49A5A9534C}" dt="2023-11-23T10:56:17.496" v="891" actId="113"/>
          <ac:spMkLst>
            <pc:docMk/>
            <pc:sldMk cId="1762349720" sldId="257"/>
            <ac:spMk id="3" creationId="{776BBC0B-AD8E-D174-BF8E-719EFCA2507C}"/>
          </ac:spMkLst>
        </pc:spChg>
        <pc:spChg chg="add mod">
          <ac:chgData name="staceyj26.sj@gmail.com" userId="e4057e0e1153e140" providerId="LiveId" clId="{7B16A78D-AF93-45FC-816C-4F49A5A9534C}" dt="2023-11-29T18:00:03.175" v="4143" actId="1076"/>
          <ac:spMkLst>
            <pc:docMk/>
            <pc:sldMk cId="1762349720" sldId="257"/>
            <ac:spMk id="4" creationId="{E05A2F69-0E81-8BDD-28CC-3B64938B40EB}"/>
          </ac:spMkLst>
        </pc:spChg>
        <pc:spChg chg="add del mod">
          <ac:chgData name="staceyj26.sj@gmail.com" userId="e4057e0e1153e140" providerId="LiveId" clId="{7B16A78D-AF93-45FC-816C-4F49A5A9534C}" dt="2023-11-29T19:42:01.216" v="5560"/>
          <ac:spMkLst>
            <pc:docMk/>
            <pc:sldMk cId="1762349720" sldId="257"/>
            <ac:spMk id="5" creationId="{C0124D42-225A-6672-62F5-0E7D4EF796AF}"/>
          </ac:spMkLst>
        </pc:spChg>
        <pc:spChg chg="mod">
          <ac:chgData name="staceyj26.sj@gmail.com" userId="e4057e0e1153e140" providerId="LiveId" clId="{7B16A78D-AF93-45FC-816C-4F49A5A9534C}" dt="2023-11-29T18:58:05.491" v="5225" actId="1076"/>
          <ac:spMkLst>
            <pc:docMk/>
            <pc:sldMk cId="1762349720" sldId="257"/>
            <ac:spMk id="6" creationId="{7F6F4A1A-86FB-0384-A8DA-20EFD2C2A5FE}"/>
          </ac:spMkLst>
        </pc:spChg>
        <pc:spChg chg="mod">
          <ac:chgData name="staceyj26.sj@gmail.com" userId="e4057e0e1153e140" providerId="LiveId" clId="{7B16A78D-AF93-45FC-816C-4F49A5A9534C}" dt="2023-11-29T18:59:07.680" v="5231" actId="20577"/>
          <ac:spMkLst>
            <pc:docMk/>
            <pc:sldMk cId="1762349720" sldId="257"/>
            <ac:spMk id="7" creationId="{BBAAD5CD-A1CC-BF4E-5FEC-A3B969DD450C}"/>
          </ac:spMkLst>
        </pc:spChg>
        <pc:spChg chg="mod">
          <ac:chgData name="staceyj26.sj@gmail.com" userId="e4057e0e1153e140" providerId="LiveId" clId="{7B16A78D-AF93-45FC-816C-4F49A5A9534C}" dt="2023-11-29T18:58:12.338" v="5227" actId="1076"/>
          <ac:spMkLst>
            <pc:docMk/>
            <pc:sldMk cId="1762349720" sldId="257"/>
            <ac:spMk id="8" creationId="{38F1CAE7-356B-A16C-2605-E67ABF1A2B3D}"/>
          </ac:spMkLst>
        </pc:spChg>
        <pc:spChg chg="mod">
          <ac:chgData name="staceyj26.sj@gmail.com" userId="e4057e0e1153e140" providerId="LiveId" clId="{7B16A78D-AF93-45FC-816C-4F49A5A9534C}" dt="2023-11-29T18:58:15.478" v="5228" actId="1076"/>
          <ac:spMkLst>
            <pc:docMk/>
            <pc:sldMk cId="1762349720" sldId="257"/>
            <ac:spMk id="9" creationId="{25B7C364-211F-43DE-FE26-37F1158DE3B9}"/>
          </ac:spMkLst>
        </pc:spChg>
        <pc:spChg chg="add mod">
          <ac:chgData name="staceyj26.sj@gmail.com" userId="e4057e0e1153e140" providerId="LiveId" clId="{7B16A78D-AF93-45FC-816C-4F49A5A9534C}" dt="2023-11-29T19:43:49.010" v="5588" actId="207"/>
          <ac:spMkLst>
            <pc:docMk/>
            <pc:sldMk cId="1762349720" sldId="257"/>
            <ac:spMk id="10" creationId="{89CB2607-9D5C-A97E-D720-BFF8D53FD380}"/>
          </ac:spMkLst>
        </pc:spChg>
        <pc:spChg chg="add mod">
          <ac:chgData name="staceyj26.sj@gmail.com" userId="e4057e0e1153e140" providerId="LiveId" clId="{7B16A78D-AF93-45FC-816C-4F49A5A9534C}" dt="2023-11-29T18:58:18.217" v="5229" actId="1076"/>
          <ac:spMkLst>
            <pc:docMk/>
            <pc:sldMk cId="1762349720" sldId="257"/>
            <ac:spMk id="11" creationId="{1976DA2D-AA64-D85F-D7A0-1E9CA24A5F42}"/>
          </ac:spMkLst>
        </pc:spChg>
        <pc:picChg chg="add del mod modCrop">
          <ac:chgData name="staceyj26.sj@gmail.com" userId="e4057e0e1153e140" providerId="LiveId" clId="{7B16A78D-AF93-45FC-816C-4F49A5A9534C}" dt="2023-11-22T23:43:22.671" v="181" actId="478"/>
          <ac:picMkLst>
            <pc:docMk/>
            <pc:sldMk cId="1762349720" sldId="257"/>
            <ac:picMk id="13" creationId="{5D8248B7-1483-948B-3328-2081C3AD845C}"/>
          </ac:picMkLst>
        </pc:picChg>
        <pc:picChg chg="add mod modCrop">
          <ac:chgData name="staceyj26.sj@gmail.com" userId="e4057e0e1153e140" providerId="LiveId" clId="{7B16A78D-AF93-45FC-816C-4F49A5A9534C}" dt="2023-11-22T23:44:46.785" v="187" actId="14100"/>
          <ac:picMkLst>
            <pc:docMk/>
            <pc:sldMk cId="1762349720" sldId="257"/>
            <ac:picMk id="15" creationId="{4293F35F-A470-4387-F412-3A9986E184E6}"/>
          </ac:picMkLst>
        </pc:picChg>
      </pc:sldChg>
      <pc:sldChg chg="addSp delSp modSp mod modTransition delAnim modAnim">
        <pc:chgData name="staceyj26.sj@gmail.com" userId="e4057e0e1153e140" providerId="LiveId" clId="{7B16A78D-AF93-45FC-816C-4F49A5A9534C}" dt="2023-11-29T21:31:23.532" v="5882"/>
        <pc:sldMkLst>
          <pc:docMk/>
          <pc:sldMk cId="2048315827" sldId="258"/>
        </pc:sldMkLst>
        <pc:spChg chg="mod">
          <ac:chgData name="staceyj26.sj@gmail.com" userId="e4057e0e1153e140" providerId="LiveId" clId="{7B16A78D-AF93-45FC-816C-4F49A5A9534C}" dt="2023-11-23T10:56:31.268" v="892" actId="113"/>
          <ac:spMkLst>
            <pc:docMk/>
            <pc:sldMk cId="2048315827" sldId="258"/>
            <ac:spMk id="2" creationId="{80483DAF-01B9-AA34-F9D2-370E11BFF7B5}"/>
          </ac:spMkLst>
        </pc:spChg>
        <pc:spChg chg="add mod">
          <ac:chgData name="staceyj26.sj@gmail.com" userId="e4057e0e1153e140" providerId="LiveId" clId="{7B16A78D-AF93-45FC-816C-4F49A5A9534C}" dt="2023-11-29T18:49:04.880" v="5172" actId="1076"/>
          <ac:spMkLst>
            <pc:docMk/>
            <pc:sldMk cId="2048315827" sldId="258"/>
            <ac:spMk id="3" creationId="{5075AD58-366E-64D6-187D-EF45644D9009}"/>
          </ac:spMkLst>
        </pc:spChg>
        <pc:spChg chg="add del mod">
          <ac:chgData name="staceyj26.sj@gmail.com" userId="e4057e0e1153e140" providerId="LiveId" clId="{7B16A78D-AF93-45FC-816C-4F49A5A9534C}" dt="2023-11-29T10:12:23.975" v="1618" actId="478"/>
          <ac:spMkLst>
            <pc:docMk/>
            <pc:sldMk cId="2048315827" sldId="258"/>
            <ac:spMk id="3" creationId="{EC8E4391-4632-58D9-812C-4125418C6AE9}"/>
          </ac:spMkLst>
        </pc:spChg>
        <pc:spChg chg="add mod">
          <ac:chgData name="staceyj26.sj@gmail.com" userId="e4057e0e1153e140" providerId="LiveId" clId="{7B16A78D-AF93-45FC-816C-4F49A5A9534C}" dt="2023-11-29T10:12:31.314" v="1619" actId="1076"/>
          <ac:spMkLst>
            <pc:docMk/>
            <pc:sldMk cId="2048315827" sldId="258"/>
            <ac:spMk id="4" creationId="{CB4D9210-59C2-1875-0B4A-4D8F85F1C758}"/>
          </ac:spMkLst>
        </pc:spChg>
        <pc:spChg chg="add mod">
          <ac:chgData name="staceyj26.sj@gmail.com" userId="e4057e0e1153e140" providerId="LiveId" clId="{7B16A78D-AF93-45FC-816C-4F49A5A9534C}" dt="2023-11-23T09:44:22.075" v="710" actId="207"/>
          <ac:spMkLst>
            <pc:docMk/>
            <pc:sldMk cId="2048315827" sldId="258"/>
            <ac:spMk id="5" creationId="{016706E6-979F-FE72-38D3-7E1205104C73}"/>
          </ac:spMkLst>
        </pc:spChg>
        <pc:spChg chg="add mod">
          <ac:chgData name="staceyj26.sj@gmail.com" userId="e4057e0e1153e140" providerId="LiveId" clId="{7B16A78D-AF93-45FC-816C-4F49A5A9534C}" dt="2023-11-29T17:55:19.128" v="4014" actId="1076"/>
          <ac:spMkLst>
            <pc:docMk/>
            <pc:sldMk cId="2048315827" sldId="258"/>
            <ac:spMk id="6" creationId="{2E5855F2-1A26-BA36-0B2E-C6D262AD6300}"/>
          </ac:spMkLst>
        </pc:spChg>
        <pc:spChg chg="add mod">
          <ac:chgData name="staceyj26.sj@gmail.com" userId="e4057e0e1153e140" providerId="LiveId" clId="{7B16A78D-AF93-45FC-816C-4F49A5A9534C}" dt="2023-11-23T09:45:48.981" v="722" actId="207"/>
          <ac:spMkLst>
            <pc:docMk/>
            <pc:sldMk cId="2048315827" sldId="258"/>
            <ac:spMk id="7" creationId="{12919EC3-D05C-7EF5-14F5-EF2F76233AAC}"/>
          </ac:spMkLst>
        </pc:spChg>
        <pc:spChg chg="add mod">
          <ac:chgData name="staceyj26.sj@gmail.com" userId="e4057e0e1153e140" providerId="LiveId" clId="{7B16A78D-AF93-45FC-816C-4F49A5A9534C}" dt="2023-11-23T09:48:48.805" v="743" actId="1076"/>
          <ac:spMkLst>
            <pc:docMk/>
            <pc:sldMk cId="2048315827" sldId="258"/>
            <ac:spMk id="8" creationId="{B5AAFDF9-3E8C-DA06-0C02-B95E7E5CA784}"/>
          </ac:spMkLst>
        </pc:spChg>
        <pc:spChg chg="add mod">
          <ac:chgData name="staceyj26.sj@gmail.com" userId="e4057e0e1153e140" providerId="LiveId" clId="{7B16A78D-AF93-45FC-816C-4F49A5A9534C}" dt="2023-11-23T09:49:12.688" v="753" actId="1076"/>
          <ac:spMkLst>
            <pc:docMk/>
            <pc:sldMk cId="2048315827" sldId="258"/>
            <ac:spMk id="9" creationId="{8A5DA588-7728-8384-345C-A00A4C7A4AF8}"/>
          </ac:spMkLst>
        </pc:spChg>
        <pc:spChg chg="add mod">
          <ac:chgData name="staceyj26.sj@gmail.com" userId="e4057e0e1153e140" providerId="LiveId" clId="{7B16A78D-AF93-45FC-816C-4F49A5A9534C}" dt="2023-11-23T09:48:57.530" v="745" actId="1076"/>
          <ac:spMkLst>
            <pc:docMk/>
            <pc:sldMk cId="2048315827" sldId="258"/>
            <ac:spMk id="10" creationId="{9E2EB27D-4C1B-419A-1BA2-8C6D5AD1165F}"/>
          </ac:spMkLst>
        </pc:spChg>
        <pc:spChg chg="add mod">
          <ac:chgData name="staceyj26.sj@gmail.com" userId="e4057e0e1153e140" providerId="LiveId" clId="{7B16A78D-AF93-45FC-816C-4F49A5A9534C}" dt="2023-11-23T09:44:54.982" v="716" actId="207"/>
          <ac:spMkLst>
            <pc:docMk/>
            <pc:sldMk cId="2048315827" sldId="258"/>
            <ac:spMk id="11" creationId="{FC6E0783-89E0-66A9-D0A8-4D6F48B5CCC8}"/>
          </ac:spMkLst>
        </pc:spChg>
        <pc:spChg chg="add mod">
          <ac:chgData name="staceyj26.sj@gmail.com" userId="e4057e0e1153e140" providerId="LiveId" clId="{7B16A78D-AF93-45FC-816C-4F49A5A9534C}" dt="2023-11-23T09:48:42.578" v="742" actId="1076"/>
          <ac:spMkLst>
            <pc:docMk/>
            <pc:sldMk cId="2048315827" sldId="258"/>
            <ac:spMk id="12" creationId="{96A61976-3650-9F7D-035C-E1D8BF46241A}"/>
          </ac:spMkLst>
        </pc:spChg>
        <pc:spChg chg="add mod">
          <ac:chgData name="staceyj26.sj@gmail.com" userId="e4057e0e1153e140" providerId="LiveId" clId="{7B16A78D-AF93-45FC-816C-4F49A5A9534C}" dt="2023-11-23T10:19:37.947" v="804" actId="313"/>
          <ac:spMkLst>
            <pc:docMk/>
            <pc:sldMk cId="2048315827" sldId="258"/>
            <ac:spMk id="13" creationId="{0E28877C-68C4-C829-E4A2-75C65DBB61EF}"/>
          </ac:spMkLst>
        </pc:spChg>
        <pc:spChg chg="add del mod">
          <ac:chgData name="staceyj26.sj@gmail.com" userId="e4057e0e1153e140" providerId="LiveId" clId="{7B16A78D-AF93-45FC-816C-4F49A5A9534C}" dt="2023-11-23T09:24:01.365" v="656" actId="478"/>
          <ac:spMkLst>
            <pc:docMk/>
            <pc:sldMk cId="2048315827" sldId="258"/>
            <ac:spMk id="13" creationId="{2A389535-02D5-DD96-EF3A-79AAB9F92A96}"/>
          </ac:spMkLst>
        </pc:spChg>
        <pc:spChg chg="add del mod">
          <ac:chgData name="staceyj26.sj@gmail.com" userId="e4057e0e1153e140" providerId="LiveId" clId="{7B16A78D-AF93-45FC-816C-4F49A5A9534C}" dt="2023-11-23T09:22:09.129" v="623" actId="478"/>
          <ac:spMkLst>
            <pc:docMk/>
            <pc:sldMk cId="2048315827" sldId="258"/>
            <ac:spMk id="14" creationId="{0EC35561-D404-6791-90F2-8BF5B0533072}"/>
          </ac:spMkLst>
        </pc:spChg>
        <pc:spChg chg="add mod">
          <ac:chgData name="staceyj26.sj@gmail.com" userId="e4057e0e1153e140" providerId="LiveId" clId="{7B16A78D-AF93-45FC-816C-4F49A5A9534C}" dt="2023-11-23T10:19:25.616" v="803" actId="14100"/>
          <ac:spMkLst>
            <pc:docMk/>
            <pc:sldMk cId="2048315827" sldId="258"/>
            <ac:spMk id="14" creationId="{ACEBC081-1B5F-1BC1-F869-DEDEB1BBB394}"/>
          </ac:spMkLst>
        </pc:spChg>
        <pc:spChg chg="add mod">
          <ac:chgData name="staceyj26.sj@gmail.com" userId="e4057e0e1153e140" providerId="LiveId" clId="{7B16A78D-AF93-45FC-816C-4F49A5A9534C}" dt="2023-11-23T09:44:49.483" v="715" actId="207"/>
          <ac:spMkLst>
            <pc:docMk/>
            <pc:sldMk cId="2048315827" sldId="258"/>
            <ac:spMk id="15" creationId="{3B73D0AD-5457-62B7-FB50-B8F7ADAFF3BA}"/>
          </ac:spMkLst>
        </pc:spChg>
        <pc:spChg chg="add mod">
          <ac:chgData name="staceyj26.sj@gmail.com" userId="e4057e0e1153e140" providerId="LiveId" clId="{7B16A78D-AF93-45FC-816C-4F49A5A9534C}" dt="2023-11-23T10:57:04.095" v="893" actId="1076"/>
          <ac:spMkLst>
            <pc:docMk/>
            <pc:sldMk cId="2048315827" sldId="258"/>
            <ac:spMk id="16" creationId="{76F1AB8B-EB06-7AF2-B644-8CF3141483C0}"/>
          </ac:spMkLst>
        </pc:spChg>
        <pc:spChg chg="add mod">
          <ac:chgData name="staceyj26.sj@gmail.com" userId="e4057e0e1153e140" providerId="LiveId" clId="{7B16A78D-AF93-45FC-816C-4F49A5A9534C}" dt="2023-11-23T09:45:11.711" v="719" actId="207"/>
          <ac:spMkLst>
            <pc:docMk/>
            <pc:sldMk cId="2048315827" sldId="258"/>
            <ac:spMk id="17" creationId="{60083041-5E3D-0B8E-EA11-2FCA7ADEE8BC}"/>
          </ac:spMkLst>
        </pc:spChg>
        <pc:spChg chg="add mod">
          <ac:chgData name="staceyj26.sj@gmail.com" userId="e4057e0e1153e140" providerId="LiveId" clId="{7B16A78D-AF93-45FC-816C-4F49A5A9534C}" dt="2023-11-29T17:55:13.608" v="4013" actId="1076"/>
          <ac:spMkLst>
            <pc:docMk/>
            <pc:sldMk cId="2048315827" sldId="258"/>
            <ac:spMk id="18" creationId="{8B4C379D-7C85-6B6F-35F0-28214BB3FC54}"/>
          </ac:spMkLst>
        </pc:spChg>
        <pc:spChg chg="add mod">
          <ac:chgData name="staceyj26.sj@gmail.com" userId="e4057e0e1153e140" providerId="LiveId" clId="{7B16A78D-AF93-45FC-816C-4F49A5A9534C}" dt="2023-11-29T13:24:19.831" v="2772" actId="1076"/>
          <ac:spMkLst>
            <pc:docMk/>
            <pc:sldMk cId="2048315827" sldId="258"/>
            <ac:spMk id="19" creationId="{42566733-8301-2E66-ED0C-2EE77E07D2A4}"/>
          </ac:spMkLst>
        </pc:spChg>
        <pc:spChg chg="add mod">
          <ac:chgData name="staceyj26.sj@gmail.com" userId="e4057e0e1153e140" providerId="LiveId" clId="{7B16A78D-AF93-45FC-816C-4F49A5A9534C}" dt="2023-11-29T19:42:47.599" v="5583" actId="20577"/>
          <ac:spMkLst>
            <pc:docMk/>
            <pc:sldMk cId="2048315827" sldId="258"/>
            <ac:spMk id="20" creationId="{79DE922F-A689-C7AB-8EEF-FFBA3D217CAD}"/>
          </ac:spMkLst>
        </pc:spChg>
        <pc:spChg chg="del">
          <ac:chgData name="staceyj26.sj@gmail.com" userId="e4057e0e1153e140" providerId="LiveId" clId="{7B16A78D-AF93-45FC-816C-4F49A5A9534C}" dt="2023-11-22T23:20:12.240" v="1"/>
          <ac:spMkLst>
            <pc:docMk/>
            <pc:sldMk cId="2048315827" sldId="258"/>
            <ac:spMk id="22" creationId="{7695F4DF-1F56-A3D3-9109-8F013950B72E}"/>
          </ac:spMkLst>
        </pc:spChg>
        <pc:spChg chg="add del mod">
          <ac:chgData name="staceyj26.sj@gmail.com" userId="e4057e0e1153e140" providerId="LiveId" clId="{7B16A78D-AF93-45FC-816C-4F49A5A9534C}" dt="2023-11-22T23:53:58.993" v="204" actId="21"/>
          <ac:spMkLst>
            <pc:docMk/>
            <pc:sldMk cId="2048315827" sldId="258"/>
            <ac:spMk id="23" creationId="{5E2811DC-B0B9-C5CE-CA35-EADEDD0243A6}"/>
          </ac:spMkLst>
        </pc:spChg>
        <pc:spChg chg="add del mod">
          <ac:chgData name="staceyj26.sj@gmail.com" userId="e4057e0e1153e140" providerId="LiveId" clId="{7B16A78D-AF93-45FC-816C-4F49A5A9534C}" dt="2023-11-23T00:01:15.602" v="224" actId="478"/>
          <ac:spMkLst>
            <pc:docMk/>
            <pc:sldMk cId="2048315827" sldId="258"/>
            <ac:spMk id="25" creationId="{75387C52-7645-FB63-594A-9391AC07CC34}"/>
          </ac:spMkLst>
        </pc:spChg>
        <pc:picChg chg="add mod">
          <ac:chgData name="staceyj26.sj@gmail.com" userId="e4057e0e1153e140" providerId="LiveId" clId="{7B16A78D-AF93-45FC-816C-4F49A5A9534C}" dt="2023-11-23T09:48:53.014" v="744" actId="1076"/>
          <ac:picMkLst>
            <pc:docMk/>
            <pc:sldMk cId="2048315827" sldId="258"/>
            <ac:picMk id="24" creationId="{07369BD6-B313-CDD3-2C43-D11E70D240D0}"/>
          </ac:picMkLst>
        </pc:picChg>
      </pc:sldChg>
      <pc:sldChg chg="addSp delSp modSp new mod delAnim modAnim">
        <pc:chgData name="staceyj26.sj@gmail.com" userId="e4057e0e1153e140" providerId="LiveId" clId="{7B16A78D-AF93-45FC-816C-4F49A5A9534C}" dt="2023-11-29T21:41:52.787" v="6126" actId="1076"/>
        <pc:sldMkLst>
          <pc:docMk/>
          <pc:sldMk cId="1011834671" sldId="259"/>
        </pc:sldMkLst>
        <pc:spChg chg="add del mod">
          <ac:chgData name="staceyj26.sj@gmail.com" userId="e4057e0e1153e140" providerId="LiveId" clId="{7B16A78D-AF93-45FC-816C-4F49A5A9534C}" dt="2023-11-23T11:58:03.267" v="1386"/>
          <ac:spMkLst>
            <pc:docMk/>
            <pc:sldMk cId="1011834671" sldId="259"/>
            <ac:spMk id="2" creationId="{28EC5AEB-37F4-7510-8A6A-10A7860197AE}"/>
          </ac:spMkLst>
        </pc:spChg>
        <pc:spChg chg="add mod">
          <ac:chgData name="staceyj26.sj@gmail.com" userId="e4057e0e1153e140" providerId="LiveId" clId="{7B16A78D-AF93-45FC-816C-4F49A5A9534C}" dt="2023-11-29T21:33:23.656" v="5942" actId="20577"/>
          <ac:spMkLst>
            <pc:docMk/>
            <pc:sldMk cId="1011834671" sldId="259"/>
            <ac:spMk id="2" creationId="{F14B4222-5F4C-A2A3-4A26-00E56C43745E}"/>
          </ac:spMkLst>
        </pc:spChg>
        <pc:spChg chg="add del mod">
          <ac:chgData name="staceyj26.sj@gmail.com" userId="e4057e0e1153e140" providerId="LiveId" clId="{7B16A78D-AF93-45FC-816C-4F49A5A9534C}" dt="2023-11-23T10:54:17.864" v="875"/>
          <ac:spMkLst>
            <pc:docMk/>
            <pc:sldMk cId="1011834671" sldId="259"/>
            <ac:spMk id="3" creationId="{D1540E2F-C10B-2D03-B106-CB95AB265B79}"/>
          </ac:spMkLst>
        </pc:spChg>
        <pc:spChg chg="add mod">
          <ac:chgData name="staceyj26.sj@gmail.com" userId="e4057e0e1153e140" providerId="LiveId" clId="{7B16A78D-AF93-45FC-816C-4F49A5A9534C}" dt="2023-11-29T11:44:29.288" v="2042" actId="113"/>
          <ac:spMkLst>
            <pc:docMk/>
            <pc:sldMk cId="1011834671" sldId="259"/>
            <ac:spMk id="4" creationId="{19D02D38-898E-0579-6789-E2EF379E91B8}"/>
          </ac:spMkLst>
        </pc:spChg>
        <pc:spChg chg="add mod">
          <ac:chgData name="staceyj26.sj@gmail.com" userId="e4057e0e1153e140" providerId="LiveId" clId="{7B16A78D-AF93-45FC-816C-4F49A5A9534C}" dt="2023-11-23T12:12:48.209" v="1448" actId="1076"/>
          <ac:spMkLst>
            <pc:docMk/>
            <pc:sldMk cId="1011834671" sldId="259"/>
            <ac:spMk id="6" creationId="{401B0866-731D-4EB1-9349-AD34CEF179F3}"/>
          </ac:spMkLst>
        </pc:spChg>
        <pc:spChg chg="add mod">
          <ac:chgData name="staceyj26.sj@gmail.com" userId="e4057e0e1153e140" providerId="LiveId" clId="{7B16A78D-AF93-45FC-816C-4F49A5A9534C}" dt="2023-11-29T20:58:21.745" v="5633" actId="20577"/>
          <ac:spMkLst>
            <pc:docMk/>
            <pc:sldMk cId="1011834671" sldId="259"/>
            <ac:spMk id="7" creationId="{6AAC2223-6714-97D7-8091-9EDA44662D34}"/>
          </ac:spMkLst>
        </pc:spChg>
        <pc:spChg chg="add del mod">
          <ac:chgData name="staceyj26.sj@gmail.com" userId="e4057e0e1153e140" providerId="LiveId" clId="{7B16A78D-AF93-45FC-816C-4F49A5A9534C}" dt="2023-11-23T11:59:15.833" v="1395"/>
          <ac:spMkLst>
            <pc:docMk/>
            <pc:sldMk cId="1011834671" sldId="259"/>
            <ac:spMk id="8" creationId="{4CAAB576-E5BB-0C3B-DDB7-C25F6C138304}"/>
          </ac:spMkLst>
        </pc:spChg>
        <pc:spChg chg="add del mod">
          <ac:chgData name="staceyj26.sj@gmail.com" userId="e4057e0e1153e140" providerId="LiveId" clId="{7B16A78D-AF93-45FC-816C-4F49A5A9534C}" dt="2023-11-23T11:15:56.745" v="1008"/>
          <ac:spMkLst>
            <pc:docMk/>
            <pc:sldMk cId="1011834671" sldId="259"/>
            <ac:spMk id="9" creationId="{124AA358-EE11-F40E-4F0F-C4A1C7E2797C}"/>
          </ac:spMkLst>
        </pc:spChg>
        <pc:spChg chg="add del mod">
          <ac:chgData name="staceyj26.sj@gmail.com" userId="e4057e0e1153e140" providerId="LiveId" clId="{7B16A78D-AF93-45FC-816C-4F49A5A9534C}" dt="2023-11-23T11:37:30.721" v="1122"/>
          <ac:spMkLst>
            <pc:docMk/>
            <pc:sldMk cId="1011834671" sldId="259"/>
            <ac:spMk id="10" creationId="{48C67336-7839-D998-2368-9F434621DFC0}"/>
          </ac:spMkLst>
        </pc:spChg>
        <pc:spChg chg="add mod">
          <ac:chgData name="staceyj26.sj@gmail.com" userId="e4057e0e1153e140" providerId="LiveId" clId="{7B16A78D-AF93-45FC-816C-4F49A5A9534C}" dt="2023-11-29T10:07:08.133" v="1554" actId="20577"/>
          <ac:spMkLst>
            <pc:docMk/>
            <pc:sldMk cId="1011834671" sldId="259"/>
            <ac:spMk id="11" creationId="{569AF527-7F36-E804-9A04-FBFF25980818}"/>
          </ac:spMkLst>
        </pc:spChg>
        <pc:spChg chg="add mod">
          <ac:chgData name="staceyj26.sj@gmail.com" userId="e4057e0e1153e140" providerId="LiveId" clId="{7B16A78D-AF93-45FC-816C-4F49A5A9534C}" dt="2023-11-29T10:36:36.916" v="1646" actId="1076"/>
          <ac:spMkLst>
            <pc:docMk/>
            <pc:sldMk cId="1011834671" sldId="259"/>
            <ac:spMk id="14" creationId="{334AB22A-065F-639E-C3D4-1C00660B6F92}"/>
          </ac:spMkLst>
        </pc:spChg>
        <pc:picChg chg="add mod">
          <ac:chgData name="staceyj26.sj@gmail.com" userId="e4057e0e1153e140" providerId="LiveId" clId="{7B16A78D-AF93-45FC-816C-4F49A5A9534C}" dt="2023-11-29T21:41:52.787" v="6126" actId="1076"/>
          <ac:picMkLst>
            <pc:docMk/>
            <pc:sldMk cId="1011834671" sldId="259"/>
            <ac:picMk id="13" creationId="{B565BC77-4F31-FBA9-7894-B8D885F91CE7}"/>
          </ac:picMkLst>
        </pc:picChg>
      </pc:sldChg>
      <pc:sldChg chg="addSp delSp modSp new mod">
        <pc:chgData name="staceyj26.sj@gmail.com" userId="e4057e0e1153e140" providerId="LiveId" clId="{7B16A78D-AF93-45FC-816C-4F49A5A9534C}" dt="2023-11-29T18:06:58.383" v="4223" actId="1076"/>
        <pc:sldMkLst>
          <pc:docMk/>
          <pc:sldMk cId="462387914" sldId="260"/>
        </pc:sldMkLst>
        <pc:spChg chg="add del mod">
          <ac:chgData name="staceyj26.sj@gmail.com" userId="e4057e0e1153e140" providerId="LiveId" clId="{7B16A78D-AF93-45FC-816C-4F49A5A9534C}" dt="2023-11-29T10:39:27.754" v="1656"/>
          <ac:spMkLst>
            <pc:docMk/>
            <pc:sldMk cId="462387914" sldId="260"/>
            <ac:spMk id="2" creationId="{C72809A2-75FC-AA85-BB03-D3EA0DF183C8}"/>
          </ac:spMkLst>
        </pc:spChg>
        <pc:spChg chg="add del mod">
          <ac:chgData name="staceyj26.sj@gmail.com" userId="e4057e0e1153e140" providerId="LiveId" clId="{7B16A78D-AF93-45FC-816C-4F49A5A9534C}" dt="2023-11-29T10:39:27.754" v="1654" actId="478"/>
          <ac:spMkLst>
            <pc:docMk/>
            <pc:sldMk cId="462387914" sldId="260"/>
            <ac:spMk id="3" creationId="{A2F0153A-6C10-8F18-77E9-4D55B82CEA14}"/>
          </ac:spMkLst>
        </pc:spChg>
        <pc:spChg chg="add del mod">
          <ac:chgData name="staceyj26.sj@gmail.com" userId="e4057e0e1153e140" providerId="LiveId" clId="{7B16A78D-AF93-45FC-816C-4F49A5A9534C}" dt="2023-11-29T10:39:27.754" v="1658"/>
          <ac:spMkLst>
            <pc:docMk/>
            <pc:sldMk cId="462387914" sldId="260"/>
            <ac:spMk id="4" creationId="{907C763D-DB81-4C55-4171-7AA9A0229011}"/>
          </ac:spMkLst>
        </pc:spChg>
        <pc:spChg chg="add del mod">
          <ac:chgData name="staceyj26.sj@gmail.com" userId="e4057e0e1153e140" providerId="LiveId" clId="{7B16A78D-AF93-45FC-816C-4F49A5A9534C}" dt="2023-11-29T10:39:07.166" v="1648" actId="478"/>
          <ac:spMkLst>
            <pc:docMk/>
            <pc:sldMk cId="462387914" sldId="260"/>
            <ac:spMk id="5" creationId="{0A72BC7B-0BEF-A013-8B12-602F32B9E2D1}"/>
          </ac:spMkLst>
        </pc:spChg>
        <pc:spChg chg="add mod">
          <ac:chgData name="staceyj26.sj@gmail.com" userId="e4057e0e1153e140" providerId="LiveId" clId="{7B16A78D-AF93-45FC-816C-4F49A5A9534C}" dt="2023-11-29T18:06:58.383" v="4223" actId="1076"/>
          <ac:spMkLst>
            <pc:docMk/>
            <pc:sldMk cId="462387914" sldId="260"/>
            <ac:spMk id="7" creationId="{86B55205-B29D-E358-8343-2A6BE4E13D62}"/>
          </ac:spMkLst>
        </pc:spChg>
        <pc:spChg chg="add del">
          <ac:chgData name="staceyj26.sj@gmail.com" userId="e4057e0e1153e140" providerId="LiveId" clId="{7B16A78D-AF93-45FC-816C-4F49A5A9534C}" dt="2023-11-29T10:39:47.656" v="1661" actId="26606"/>
          <ac:spMkLst>
            <pc:docMk/>
            <pc:sldMk cId="462387914" sldId="260"/>
            <ac:spMk id="11" creationId="{5C5AEBDE-129D-40B7-A5D1-F04E617BEC8C}"/>
          </ac:spMkLst>
        </pc:spChg>
        <pc:spChg chg="add del">
          <ac:chgData name="staceyj26.sj@gmail.com" userId="e4057e0e1153e140" providerId="LiveId" clId="{7B16A78D-AF93-45FC-816C-4F49A5A9534C}" dt="2023-11-29T10:39:47.656" v="1661" actId="26606"/>
          <ac:spMkLst>
            <pc:docMk/>
            <pc:sldMk cId="462387914" sldId="260"/>
            <ac:spMk id="13" creationId="{5A1321F3-EC95-4669-9B6A-38B704B2E6F1}"/>
          </ac:spMkLst>
        </pc:spChg>
        <pc:spChg chg="add del">
          <ac:chgData name="staceyj26.sj@gmail.com" userId="e4057e0e1153e140" providerId="LiveId" clId="{7B16A78D-AF93-45FC-816C-4F49A5A9534C}" dt="2023-11-29T10:39:47.656" v="1661" actId="26606"/>
          <ac:spMkLst>
            <pc:docMk/>
            <pc:sldMk cId="462387914" sldId="260"/>
            <ac:spMk id="15" creationId="{E2199FE8-C3BA-4CFA-ABD6-BE5E4D28DAB8}"/>
          </ac:spMkLst>
        </pc:spChg>
        <pc:spChg chg="add del">
          <ac:chgData name="staceyj26.sj@gmail.com" userId="e4057e0e1153e140" providerId="LiveId" clId="{7B16A78D-AF93-45FC-816C-4F49A5A9534C}" dt="2023-11-29T10:39:50.913" v="1663" actId="26606"/>
          <ac:spMkLst>
            <pc:docMk/>
            <pc:sldMk cId="462387914" sldId="260"/>
            <ac:spMk id="17" creationId="{5C5AEBDE-129D-40B7-A5D1-F04E617BEC8C}"/>
          </ac:spMkLst>
        </pc:spChg>
        <pc:spChg chg="add del">
          <ac:chgData name="staceyj26.sj@gmail.com" userId="e4057e0e1153e140" providerId="LiveId" clId="{7B16A78D-AF93-45FC-816C-4F49A5A9534C}" dt="2023-11-29T10:39:50.913" v="1663" actId="26606"/>
          <ac:spMkLst>
            <pc:docMk/>
            <pc:sldMk cId="462387914" sldId="260"/>
            <ac:spMk id="18" creationId="{5A1321F3-EC95-4669-9B6A-38B704B2E6F1}"/>
          </ac:spMkLst>
        </pc:spChg>
        <pc:spChg chg="add del">
          <ac:chgData name="staceyj26.sj@gmail.com" userId="e4057e0e1153e140" providerId="LiveId" clId="{7B16A78D-AF93-45FC-816C-4F49A5A9534C}" dt="2023-11-29T10:39:50.913" v="1663" actId="26606"/>
          <ac:spMkLst>
            <pc:docMk/>
            <pc:sldMk cId="462387914" sldId="260"/>
            <ac:spMk id="19" creationId="{E2199FE8-C3BA-4CFA-ABD6-BE5E4D28DAB8}"/>
          </ac:spMkLst>
        </pc:spChg>
        <pc:spChg chg="add del mod">
          <ac:chgData name="staceyj26.sj@gmail.com" userId="e4057e0e1153e140" providerId="LiveId" clId="{7B16A78D-AF93-45FC-816C-4F49A5A9534C}" dt="2023-11-29T10:55:02.536" v="1789" actId="478"/>
          <ac:spMkLst>
            <pc:docMk/>
            <pc:sldMk cId="462387914" sldId="260"/>
            <ac:spMk id="21" creationId="{5C5AEBDE-129D-40B7-A5D1-F04E617BEC8C}"/>
          </ac:spMkLst>
        </pc:spChg>
        <pc:spChg chg="add del mod">
          <ac:chgData name="staceyj26.sj@gmail.com" userId="e4057e0e1153e140" providerId="LiveId" clId="{7B16A78D-AF93-45FC-816C-4F49A5A9534C}" dt="2023-11-29T10:54:27.446" v="1786" actId="478"/>
          <ac:spMkLst>
            <pc:docMk/>
            <pc:sldMk cId="462387914" sldId="260"/>
            <ac:spMk id="22" creationId="{5A1321F3-EC95-4669-9B6A-38B704B2E6F1}"/>
          </ac:spMkLst>
        </pc:spChg>
        <pc:spChg chg="add mod">
          <ac:chgData name="staceyj26.sj@gmail.com" userId="e4057e0e1153e140" providerId="LiveId" clId="{7B16A78D-AF93-45FC-816C-4F49A5A9534C}" dt="2023-11-29T10:40:00.929" v="1666" actId="26606"/>
          <ac:spMkLst>
            <pc:docMk/>
            <pc:sldMk cId="462387914" sldId="260"/>
            <ac:spMk id="23" creationId="{E2199FE8-C3BA-4CFA-ABD6-BE5E4D28DAB8}"/>
          </ac:spMkLst>
        </pc:spChg>
        <pc:picChg chg="add mod">
          <ac:chgData name="staceyj26.sj@gmail.com" userId="e4057e0e1153e140" providerId="LiveId" clId="{7B16A78D-AF93-45FC-816C-4F49A5A9534C}" dt="2023-11-29T10:40:00.929" v="1666" actId="26606"/>
          <ac:picMkLst>
            <pc:docMk/>
            <pc:sldMk cId="462387914" sldId="260"/>
            <ac:picMk id="6" creationId="{4E4956F4-30C6-4D6F-3031-36A1CF95ADAC}"/>
          </ac:picMkLst>
        </pc:picChg>
      </pc:sldChg>
      <pc:sldChg chg="new del">
        <pc:chgData name="staceyj26.sj@gmail.com" userId="e4057e0e1153e140" providerId="LiveId" clId="{7B16A78D-AF93-45FC-816C-4F49A5A9534C}" dt="2023-11-23T11:57:17.346" v="1381" actId="2696"/>
        <pc:sldMkLst>
          <pc:docMk/>
          <pc:sldMk cId="2409606791" sldId="261"/>
        </pc:sldMkLst>
      </pc:sldChg>
      <pc:sldChg chg="addSp modSp new mod modAnim">
        <pc:chgData name="staceyj26.sj@gmail.com" userId="e4057e0e1153e140" providerId="LiveId" clId="{7B16A78D-AF93-45FC-816C-4F49A5A9534C}" dt="2023-11-29T21:38:22.714" v="6062"/>
        <pc:sldMkLst>
          <pc:docMk/>
          <pc:sldMk cId="3839362762" sldId="261"/>
        </pc:sldMkLst>
        <pc:spChg chg="add mod">
          <ac:chgData name="staceyj26.sj@gmail.com" userId="e4057e0e1153e140" providerId="LiveId" clId="{7B16A78D-AF93-45FC-816C-4F49A5A9534C}" dt="2023-11-29T10:14:07.794" v="1636" actId="13926"/>
          <ac:spMkLst>
            <pc:docMk/>
            <pc:sldMk cId="3839362762" sldId="261"/>
            <ac:spMk id="2" creationId="{1F8F53FB-A086-CADD-2347-4B3C6BCAAC25}"/>
          </ac:spMkLst>
        </pc:spChg>
        <pc:spChg chg="add mod">
          <ac:chgData name="staceyj26.sj@gmail.com" userId="e4057e0e1153e140" providerId="LiveId" clId="{7B16A78D-AF93-45FC-816C-4F49A5A9534C}" dt="2023-11-23T12:08:58.593" v="1438" actId="1076"/>
          <ac:spMkLst>
            <pc:docMk/>
            <pc:sldMk cId="3839362762" sldId="261"/>
            <ac:spMk id="3" creationId="{BC7199FB-E768-6134-2A5C-FC1F86BEEA00}"/>
          </ac:spMkLst>
        </pc:spChg>
        <pc:spChg chg="add mod">
          <ac:chgData name="staceyj26.sj@gmail.com" userId="e4057e0e1153e140" providerId="LiveId" clId="{7B16A78D-AF93-45FC-816C-4F49A5A9534C}" dt="2023-11-29T19:44:48.593" v="5621" actId="1076"/>
          <ac:spMkLst>
            <pc:docMk/>
            <pc:sldMk cId="3839362762" sldId="261"/>
            <ac:spMk id="4" creationId="{6AA2B6AB-4525-629D-47C4-0608A110BF1E}"/>
          </ac:spMkLst>
        </pc:spChg>
        <pc:spChg chg="add mod">
          <ac:chgData name="staceyj26.sj@gmail.com" userId="e4057e0e1153e140" providerId="LiveId" clId="{7B16A78D-AF93-45FC-816C-4F49A5A9534C}" dt="2023-11-23T12:09:35.982" v="1439" actId="1076"/>
          <ac:spMkLst>
            <pc:docMk/>
            <pc:sldMk cId="3839362762" sldId="261"/>
            <ac:spMk id="5" creationId="{418210FA-7056-8B4B-D2E1-8B08FB39444B}"/>
          </ac:spMkLst>
        </pc:spChg>
        <pc:spChg chg="add mod">
          <ac:chgData name="staceyj26.sj@gmail.com" userId="e4057e0e1153e140" providerId="LiveId" clId="{7B16A78D-AF93-45FC-816C-4F49A5A9534C}" dt="2023-11-29T20:58:38.405" v="5651" actId="20577"/>
          <ac:spMkLst>
            <pc:docMk/>
            <pc:sldMk cId="3839362762" sldId="261"/>
            <ac:spMk id="7" creationId="{4056F7DB-8A83-127C-3E37-D2E64BE7D3FA}"/>
          </ac:spMkLst>
        </pc:spChg>
        <pc:picChg chg="add mod">
          <ac:chgData name="staceyj26.sj@gmail.com" userId="e4057e0e1153e140" providerId="LiveId" clId="{7B16A78D-AF93-45FC-816C-4F49A5A9534C}" dt="2023-11-23T12:05:29.591" v="1432" actId="1076"/>
          <ac:picMkLst>
            <pc:docMk/>
            <pc:sldMk cId="3839362762" sldId="261"/>
            <ac:picMk id="9" creationId="{FB15F758-BCAA-4C68-98C8-8C42D3ECD809}"/>
          </ac:picMkLst>
        </pc:picChg>
      </pc:sldChg>
      <pc:sldChg chg="new del">
        <pc:chgData name="staceyj26.sj@gmail.com" userId="e4057e0e1153e140" providerId="LiveId" clId="{7B16A78D-AF93-45FC-816C-4F49A5A9534C}" dt="2023-11-29T11:21:02.810" v="1890" actId="2696"/>
        <pc:sldMkLst>
          <pc:docMk/>
          <pc:sldMk cId="110494810" sldId="262"/>
        </pc:sldMkLst>
      </pc:sldChg>
      <pc:sldChg chg="new del">
        <pc:chgData name="staceyj26.sj@gmail.com" userId="e4057e0e1153e140" providerId="LiveId" clId="{7B16A78D-AF93-45FC-816C-4F49A5A9534C}" dt="2023-11-29T11:15:21.715" v="1793" actId="2696"/>
        <pc:sldMkLst>
          <pc:docMk/>
          <pc:sldMk cId="2635096253" sldId="262"/>
        </pc:sldMkLst>
      </pc:sldChg>
      <pc:sldChg chg="new del">
        <pc:chgData name="staceyj26.sj@gmail.com" userId="e4057e0e1153e140" providerId="LiveId" clId="{7B16A78D-AF93-45FC-816C-4F49A5A9534C}" dt="2023-11-23T11:57:31.593" v="1382" actId="2696"/>
        <pc:sldMkLst>
          <pc:docMk/>
          <pc:sldMk cId="3786393830" sldId="262"/>
        </pc:sldMkLst>
      </pc:sldChg>
      <pc:sldChg chg="new del">
        <pc:chgData name="staceyj26.sj@gmail.com" userId="e4057e0e1153e140" providerId="LiveId" clId="{7B16A78D-AF93-45FC-816C-4F49A5A9534C}" dt="2023-11-29T11:20:58.896" v="1889" actId="2696"/>
        <pc:sldMkLst>
          <pc:docMk/>
          <pc:sldMk cId="2223394791" sldId="263"/>
        </pc:sldMkLst>
      </pc:sldChg>
      <pc:sldChg chg="new del">
        <pc:chgData name="staceyj26.sj@gmail.com" userId="e4057e0e1153e140" providerId="LiveId" clId="{7B16A78D-AF93-45FC-816C-4F49A5A9534C}" dt="2023-11-29T11:15:17.932" v="1792" actId="2696"/>
        <pc:sldMkLst>
          <pc:docMk/>
          <pc:sldMk cId="3073260572" sldId="263"/>
        </pc:sldMkLst>
      </pc:sldChg>
      <pc:sldChg chg="addSp delSp modSp new mod modAnim">
        <pc:chgData name="staceyj26.sj@gmail.com" userId="e4057e0e1153e140" providerId="LiveId" clId="{7B16A78D-AF93-45FC-816C-4F49A5A9534C}" dt="2023-11-29T21:38:04.298" v="6060"/>
        <pc:sldMkLst>
          <pc:docMk/>
          <pc:sldMk cId="102281324" sldId="264"/>
        </pc:sldMkLst>
        <pc:spChg chg="add mod">
          <ac:chgData name="staceyj26.sj@gmail.com" userId="e4057e0e1153e140" providerId="LiveId" clId="{7B16A78D-AF93-45FC-816C-4F49A5A9534C}" dt="2023-11-29T21:32:47.105" v="5920" actId="20577"/>
          <ac:spMkLst>
            <pc:docMk/>
            <pc:sldMk cId="102281324" sldId="264"/>
            <ac:spMk id="2" creationId="{81A878CB-EF22-F9EE-E21E-85E84609A5F6}"/>
          </ac:spMkLst>
        </pc:spChg>
        <pc:spChg chg="add mod">
          <ac:chgData name="staceyj26.sj@gmail.com" userId="e4057e0e1153e140" providerId="LiveId" clId="{7B16A78D-AF93-45FC-816C-4F49A5A9534C}" dt="2023-11-29T11:18:40.369" v="1834" actId="1076"/>
          <ac:spMkLst>
            <pc:docMk/>
            <pc:sldMk cId="102281324" sldId="264"/>
            <ac:spMk id="3" creationId="{51813C48-DBB1-C6FD-A4F5-A78B4872E307}"/>
          </ac:spMkLst>
        </pc:spChg>
        <pc:spChg chg="add del mod">
          <ac:chgData name="staceyj26.sj@gmail.com" userId="e4057e0e1153e140" providerId="LiveId" clId="{7B16A78D-AF93-45FC-816C-4F49A5A9534C}" dt="2023-11-29T11:34:30.228" v="1899" actId="478"/>
          <ac:spMkLst>
            <pc:docMk/>
            <pc:sldMk cId="102281324" sldId="264"/>
            <ac:spMk id="4" creationId="{A9B61F45-5C43-0B84-01DE-46ED30EF95C2}"/>
          </ac:spMkLst>
        </pc:spChg>
        <pc:spChg chg="add mod">
          <ac:chgData name="staceyj26.sj@gmail.com" userId="e4057e0e1153e140" providerId="LiveId" clId="{7B16A78D-AF93-45FC-816C-4F49A5A9534C}" dt="2023-11-29T21:33:12.790" v="5941" actId="14100"/>
          <ac:spMkLst>
            <pc:docMk/>
            <pc:sldMk cId="102281324" sldId="264"/>
            <ac:spMk id="4" creationId="{AE2B4949-B84B-734B-B8FE-981BF7E19FE3}"/>
          </ac:spMkLst>
        </pc:spChg>
        <pc:spChg chg="add mod">
          <ac:chgData name="staceyj26.sj@gmail.com" userId="e4057e0e1153e140" providerId="LiveId" clId="{7B16A78D-AF93-45FC-816C-4F49A5A9534C}" dt="2023-11-29T11:35:31.524" v="1909" actId="207"/>
          <ac:spMkLst>
            <pc:docMk/>
            <pc:sldMk cId="102281324" sldId="264"/>
            <ac:spMk id="6" creationId="{BEF1919D-2A10-7CE3-773F-A75F864F2E96}"/>
          </ac:spMkLst>
        </pc:spChg>
        <pc:spChg chg="add del mod">
          <ac:chgData name="staceyj26.sj@gmail.com" userId="e4057e0e1153e140" providerId="LiveId" clId="{7B16A78D-AF93-45FC-816C-4F49A5A9534C}" dt="2023-11-29T11:36:21.069" v="1912"/>
          <ac:spMkLst>
            <pc:docMk/>
            <pc:sldMk cId="102281324" sldId="264"/>
            <ac:spMk id="7" creationId="{4DE11B9C-5F2D-F2DF-4A4D-ACB01EB0E047}"/>
          </ac:spMkLst>
        </pc:spChg>
        <pc:spChg chg="add mod">
          <ac:chgData name="staceyj26.sj@gmail.com" userId="e4057e0e1153e140" providerId="LiveId" clId="{7B16A78D-AF93-45FC-816C-4F49A5A9534C}" dt="2023-11-29T18:01:32.419" v="4218" actId="20577"/>
          <ac:spMkLst>
            <pc:docMk/>
            <pc:sldMk cId="102281324" sldId="264"/>
            <ac:spMk id="8" creationId="{2242B590-FB0C-4754-2A65-1F38D07AE3F2}"/>
          </ac:spMkLst>
        </pc:spChg>
        <pc:picChg chg="add mod">
          <ac:chgData name="staceyj26.sj@gmail.com" userId="e4057e0e1153e140" providerId="LiveId" clId="{7B16A78D-AF93-45FC-816C-4F49A5A9534C}" dt="2023-11-29T12:09:01.444" v="2270" actId="1076"/>
          <ac:picMkLst>
            <pc:docMk/>
            <pc:sldMk cId="102281324" sldId="264"/>
            <ac:picMk id="10" creationId="{9A4226C1-87E0-471B-E74F-6BDC18B15694}"/>
          </ac:picMkLst>
        </pc:picChg>
      </pc:sldChg>
      <pc:sldChg chg="addSp delSp modSp new mod">
        <pc:chgData name="staceyj26.sj@gmail.com" userId="e4057e0e1153e140" providerId="LiveId" clId="{7B16A78D-AF93-45FC-816C-4F49A5A9534C}" dt="2023-11-29T18:48:22.880" v="5171" actId="1076"/>
        <pc:sldMkLst>
          <pc:docMk/>
          <pc:sldMk cId="2705034575" sldId="265"/>
        </pc:sldMkLst>
        <pc:spChg chg="add del mod">
          <ac:chgData name="staceyj26.sj@gmail.com" userId="e4057e0e1153e140" providerId="LiveId" clId="{7B16A78D-AF93-45FC-816C-4F49A5A9534C}" dt="2023-11-29T12:19:04.772" v="2323"/>
          <ac:spMkLst>
            <pc:docMk/>
            <pc:sldMk cId="2705034575" sldId="265"/>
            <ac:spMk id="3" creationId="{512FE808-722A-8E3C-750B-29AD8B3C7F3B}"/>
          </ac:spMkLst>
        </pc:spChg>
        <pc:spChg chg="add mod">
          <ac:chgData name="staceyj26.sj@gmail.com" userId="e4057e0e1153e140" providerId="LiveId" clId="{7B16A78D-AF93-45FC-816C-4F49A5A9534C}" dt="2023-11-29T18:48:22.880" v="5171" actId="1076"/>
          <ac:spMkLst>
            <pc:docMk/>
            <pc:sldMk cId="2705034575" sldId="265"/>
            <ac:spMk id="4" creationId="{2DC655CE-6DBF-2001-27AA-452CE032A059}"/>
          </ac:spMkLst>
        </pc:spChg>
        <pc:picChg chg="add mod">
          <ac:chgData name="staceyj26.sj@gmail.com" userId="e4057e0e1153e140" providerId="LiveId" clId="{7B16A78D-AF93-45FC-816C-4F49A5A9534C}" dt="2023-11-29T17:11:51.678" v="3916" actId="1076"/>
          <ac:picMkLst>
            <pc:docMk/>
            <pc:sldMk cId="2705034575" sldId="265"/>
            <ac:picMk id="2" creationId="{DCB9901D-3B11-D18E-A545-1E98B23A102B}"/>
          </ac:picMkLst>
        </pc:picChg>
      </pc:sldChg>
      <pc:sldChg chg="addSp delSp modSp new mod modAnim">
        <pc:chgData name="staceyj26.sj@gmail.com" userId="e4057e0e1153e140" providerId="LiveId" clId="{7B16A78D-AF93-45FC-816C-4F49A5A9534C}" dt="2023-11-29T21:41:39.373" v="6125" actId="20577"/>
        <pc:sldMkLst>
          <pc:docMk/>
          <pc:sldMk cId="2244088163" sldId="266"/>
        </pc:sldMkLst>
        <pc:spChg chg="add mod">
          <ac:chgData name="staceyj26.sj@gmail.com" userId="e4057e0e1153e140" providerId="LiveId" clId="{7B16A78D-AF93-45FC-816C-4F49A5A9534C}" dt="2023-11-29T11:44:46.615" v="2045" actId="14100"/>
          <ac:spMkLst>
            <pc:docMk/>
            <pc:sldMk cId="2244088163" sldId="266"/>
            <ac:spMk id="2" creationId="{0BB0DC01-C7AD-D3C4-9DB1-4CB886DAB0F2}"/>
          </ac:spMkLst>
        </pc:spChg>
        <pc:spChg chg="add mod">
          <ac:chgData name="staceyj26.sj@gmail.com" userId="e4057e0e1153e140" providerId="LiveId" clId="{7B16A78D-AF93-45FC-816C-4F49A5A9534C}" dt="2023-11-29T17:46:57.861" v="3953" actId="207"/>
          <ac:spMkLst>
            <pc:docMk/>
            <pc:sldMk cId="2244088163" sldId="266"/>
            <ac:spMk id="3" creationId="{03D678C1-5F32-EFB2-EA43-79E3D7475DB3}"/>
          </ac:spMkLst>
        </pc:spChg>
        <pc:spChg chg="add mod">
          <ac:chgData name="staceyj26.sj@gmail.com" userId="e4057e0e1153e140" providerId="LiveId" clId="{7B16A78D-AF93-45FC-816C-4F49A5A9534C}" dt="2023-11-29T17:47:03.403" v="3954" actId="207"/>
          <ac:spMkLst>
            <pc:docMk/>
            <pc:sldMk cId="2244088163" sldId="266"/>
            <ac:spMk id="4" creationId="{DA9B47F4-0D4C-0206-23C4-5A451D65BDFB}"/>
          </ac:spMkLst>
        </pc:spChg>
        <pc:spChg chg="add mod">
          <ac:chgData name="staceyj26.sj@gmail.com" userId="e4057e0e1153e140" providerId="LiveId" clId="{7B16A78D-AF93-45FC-816C-4F49A5A9534C}" dt="2023-11-29T17:47:09.316" v="3955" actId="207"/>
          <ac:spMkLst>
            <pc:docMk/>
            <pc:sldMk cId="2244088163" sldId="266"/>
            <ac:spMk id="5" creationId="{E526ED44-67FD-602D-1041-4DD32709DCA3}"/>
          </ac:spMkLst>
        </pc:spChg>
        <pc:spChg chg="add mod">
          <ac:chgData name="staceyj26.sj@gmail.com" userId="e4057e0e1153e140" providerId="LiveId" clId="{7B16A78D-AF93-45FC-816C-4F49A5A9534C}" dt="2023-11-29T19:31:42.612" v="5446" actId="20577"/>
          <ac:spMkLst>
            <pc:docMk/>
            <pc:sldMk cId="2244088163" sldId="266"/>
            <ac:spMk id="6" creationId="{539CAD2F-BD34-758B-B884-EF13AE8512E0}"/>
          </ac:spMkLst>
        </pc:spChg>
        <pc:spChg chg="add mod">
          <ac:chgData name="staceyj26.sj@gmail.com" userId="e4057e0e1153e140" providerId="LiveId" clId="{7B16A78D-AF93-45FC-816C-4F49A5A9534C}" dt="2023-11-29T21:41:39.373" v="6125" actId="20577"/>
          <ac:spMkLst>
            <pc:docMk/>
            <pc:sldMk cId="2244088163" sldId="266"/>
            <ac:spMk id="7" creationId="{00353413-1914-1496-00C3-4B259EF68F5E}"/>
          </ac:spMkLst>
        </pc:spChg>
        <pc:spChg chg="add mod">
          <ac:chgData name="staceyj26.sj@gmail.com" userId="e4057e0e1153e140" providerId="LiveId" clId="{7B16A78D-AF93-45FC-816C-4F49A5A9534C}" dt="2023-11-29T16:16:34.144" v="2892" actId="20577"/>
          <ac:spMkLst>
            <pc:docMk/>
            <pc:sldMk cId="2244088163" sldId="266"/>
            <ac:spMk id="11" creationId="{ADC7EE65-7873-5D8B-4AFB-C9B869FC77F4}"/>
          </ac:spMkLst>
        </pc:spChg>
        <pc:picChg chg="add del mod">
          <ac:chgData name="staceyj26.sj@gmail.com" userId="e4057e0e1153e140" providerId="LiveId" clId="{7B16A78D-AF93-45FC-816C-4F49A5A9534C}" dt="2023-11-29T12:05:27.550" v="2259" actId="478"/>
          <ac:picMkLst>
            <pc:docMk/>
            <pc:sldMk cId="2244088163" sldId="266"/>
            <ac:picMk id="8" creationId="{81A9EBA7-C98B-C051-170F-262FB8C45A2D}"/>
          </ac:picMkLst>
        </pc:picChg>
        <pc:picChg chg="add mod">
          <ac:chgData name="staceyj26.sj@gmail.com" userId="e4057e0e1153e140" providerId="LiveId" clId="{7B16A78D-AF93-45FC-816C-4F49A5A9534C}" dt="2023-11-29T12:06:35.768" v="2265" actId="1076"/>
          <ac:picMkLst>
            <pc:docMk/>
            <pc:sldMk cId="2244088163" sldId="266"/>
            <ac:picMk id="10" creationId="{9244E200-6DE1-B3C5-34BE-2999DCEE2979}"/>
          </ac:picMkLst>
        </pc:picChg>
      </pc:sldChg>
      <pc:sldChg chg="addSp delSp modSp new mod modAnim">
        <pc:chgData name="staceyj26.sj@gmail.com" userId="e4057e0e1153e140" providerId="LiveId" clId="{7B16A78D-AF93-45FC-816C-4F49A5A9534C}" dt="2023-11-29T21:37:44.190" v="6058"/>
        <pc:sldMkLst>
          <pc:docMk/>
          <pc:sldMk cId="4141481821" sldId="267"/>
        </pc:sldMkLst>
        <pc:spChg chg="add mod">
          <ac:chgData name="staceyj26.sj@gmail.com" userId="e4057e0e1153e140" providerId="LiveId" clId="{7B16A78D-AF93-45FC-816C-4F49A5A9534C}" dt="2023-11-29T12:53:16.378" v="2389" actId="1076"/>
          <ac:spMkLst>
            <pc:docMk/>
            <pc:sldMk cId="4141481821" sldId="267"/>
            <ac:spMk id="2" creationId="{A1DB5828-4974-CB27-B894-0C0040A1956E}"/>
          </ac:spMkLst>
        </pc:spChg>
        <pc:spChg chg="add mod">
          <ac:chgData name="staceyj26.sj@gmail.com" userId="e4057e0e1153e140" providerId="LiveId" clId="{7B16A78D-AF93-45FC-816C-4F49A5A9534C}" dt="2023-11-29T21:02:55.588" v="5695" actId="14100"/>
          <ac:spMkLst>
            <pc:docMk/>
            <pc:sldMk cId="4141481821" sldId="267"/>
            <ac:spMk id="3" creationId="{7FD01ADF-329B-E474-105F-9C74A1077FE9}"/>
          </ac:spMkLst>
        </pc:spChg>
        <pc:spChg chg="add del mod">
          <ac:chgData name="staceyj26.sj@gmail.com" userId="e4057e0e1153e140" providerId="LiveId" clId="{7B16A78D-AF93-45FC-816C-4F49A5A9534C}" dt="2023-11-29T12:57:13.166" v="2496" actId="478"/>
          <ac:spMkLst>
            <pc:docMk/>
            <pc:sldMk cId="4141481821" sldId="267"/>
            <ac:spMk id="3" creationId="{A18BF59A-E9E1-8305-CBCF-AA003B00E0F5}"/>
          </ac:spMkLst>
        </pc:spChg>
        <pc:spChg chg="add mod">
          <ac:chgData name="staceyj26.sj@gmail.com" userId="e4057e0e1153e140" providerId="LiveId" clId="{7B16A78D-AF93-45FC-816C-4F49A5A9534C}" dt="2023-11-29T13:13:17.521" v="2667" actId="207"/>
          <ac:spMkLst>
            <pc:docMk/>
            <pc:sldMk cId="4141481821" sldId="267"/>
            <ac:spMk id="4" creationId="{DB1EBAB3-5A1A-22C4-B76F-386CAB27DB45}"/>
          </ac:spMkLst>
        </pc:spChg>
        <pc:spChg chg="add mod">
          <ac:chgData name="staceyj26.sj@gmail.com" userId="e4057e0e1153e140" providerId="LiveId" clId="{7B16A78D-AF93-45FC-816C-4F49A5A9534C}" dt="2023-11-29T13:12:31.929" v="2660" actId="1076"/>
          <ac:spMkLst>
            <pc:docMk/>
            <pc:sldMk cId="4141481821" sldId="267"/>
            <ac:spMk id="5" creationId="{F2045390-497E-99FF-F907-1073AF0DFD41}"/>
          </ac:spMkLst>
        </pc:spChg>
        <pc:spChg chg="add mod">
          <ac:chgData name="staceyj26.sj@gmail.com" userId="e4057e0e1153e140" providerId="LiveId" clId="{7B16A78D-AF93-45FC-816C-4F49A5A9534C}" dt="2023-11-29T13:12:42.230" v="2663" actId="1076"/>
          <ac:spMkLst>
            <pc:docMk/>
            <pc:sldMk cId="4141481821" sldId="267"/>
            <ac:spMk id="6" creationId="{AB6249DB-CAE5-3B60-50DA-9A5B95749DA8}"/>
          </ac:spMkLst>
        </pc:spChg>
        <pc:spChg chg="add mod">
          <ac:chgData name="staceyj26.sj@gmail.com" userId="e4057e0e1153e140" providerId="LiveId" clId="{7B16A78D-AF93-45FC-816C-4F49A5A9534C}" dt="2023-11-29T13:10:49.596" v="2647" actId="3062"/>
          <ac:spMkLst>
            <pc:docMk/>
            <pc:sldMk cId="4141481821" sldId="267"/>
            <ac:spMk id="7" creationId="{DF69F75B-9DFE-0941-95C9-C3EA70B3744D}"/>
          </ac:spMkLst>
        </pc:spChg>
        <pc:spChg chg="add del mod">
          <ac:chgData name="staceyj26.sj@gmail.com" userId="e4057e0e1153e140" providerId="LiveId" clId="{7B16A78D-AF93-45FC-816C-4F49A5A9534C}" dt="2023-11-29T12:54:34.308" v="2418"/>
          <ac:spMkLst>
            <pc:docMk/>
            <pc:sldMk cId="4141481821" sldId="267"/>
            <ac:spMk id="8" creationId="{7DCB59C5-1EEE-BBC5-790D-67EE54322F37}"/>
          </ac:spMkLst>
        </pc:spChg>
        <pc:spChg chg="add mod">
          <ac:chgData name="staceyj26.sj@gmail.com" userId="e4057e0e1153e140" providerId="LiveId" clId="{7B16A78D-AF93-45FC-816C-4F49A5A9534C}" dt="2023-11-29T21:35:33.656" v="6009" actId="1076"/>
          <ac:spMkLst>
            <pc:docMk/>
            <pc:sldMk cId="4141481821" sldId="267"/>
            <ac:spMk id="8" creationId="{B3EA47B1-93D2-996C-48DE-05A303BC7BB3}"/>
          </ac:spMkLst>
        </pc:spChg>
        <pc:spChg chg="add del mod">
          <ac:chgData name="staceyj26.sj@gmail.com" userId="e4057e0e1153e140" providerId="LiveId" clId="{7B16A78D-AF93-45FC-816C-4F49A5A9534C}" dt="2023-11-29T12:54:34.324" v="2420"/>
          <ac:spMkLst>
            <pc:docMk/>
            <pc:sldMk cId="4141481821" sldId="267"/>
            <ac:spMk id="9" creationId="{4FF2924F-90E3-25F1-A8C0-919406EA1AC1}"/>
          </ac:spMkLst>
        </pc:spChg>
        <pc:spChg chg="add del mod">
          <ac:chgData name="staceyj26.sj@gmail.com" userId="e4057e0e1153e140" providerId="LiveId" clId="{7B16A78D-AF93-45FC-816C-4F49A5A9534C}" dt="2023-11-29T21:34:41.653" v="5984"/>
          <ac:spMkLst>
            <pc:docMk/>
            <pc:sldMk cId="4141481821" sldId="267"/>
            <ac:spMk id="9" creationId="{B2C46F61-D2CD-104D-4503-A39352EE54E4}"/>
          </ac:spMkLst>
        </pc:spChg>
        <pc:spChg chg="add mod">
          <ac:chgData name="staceyj26.sj@gmail.com" userId="e4057e0e1153e140" providerId="LiveId" clId="{7B16A78D-AF93-45FC-816C-4F49A5A9534C}" dt="2023-11-29T21:35:27.630" v="6008" actId="1076"/>
          <ac:spMkLst>
            <pc:docMk/>
            <pc:sldMk cId="4141481821" sldId="267"/>
            <ac:spMk id="10" creationId="{293253E2-8E30-E2EC-A514-7646670681D6}"/>
          </ac:spMkLst>
        </pc:spChg>
        <pc:spChg chg="add del mod">
          <ac:chgData name="staceyj26.sj@gmail.com" userId="e4057e0e1153e140" providerId="LiveId" clId="{7B16A78D-AF93-45FC-816C-4F49A5A9534C}" dt="2023-11-29T12:56:55.519" v="2487" actId="478"/>
          <ac:spMkLst>
            <pc:docMk/>
            <pc:sldMk cId="4141481821" sldId="267"/>
            <ac:spMk id="10" creationId="{CFD65B55-5687-A105-634C-CE0683AD55B9}"/>
          </ac:spMkLst>
        </pc:spChg>
        <pc:spChg chg="add mod">
          <ac:chgData name="staceyj26.sj@gmail.com" userId="e4057e0e1153e140" providerId="LiveId" clId="{7B16A78D-AF93-45FC-816C-4F49A5A9534C}" dt="2023-11-29T13:14:00.234" v="2671" actId="207"/>
          <ac:spMkLst>
            <pc:docMk/>
            <pc:sldMk cId="4141481821" sldId="267"/>
            <ac:spMk id="11" creationId="{4282AD39-B254-9CBF-F6B4-1368966DBD42}"/>
          </ac:spMkLst>
        </pc:spChg>
        <pc:spChg chg="add mod">
          <ac:chgData name="staceyj26.sj@gmail.com" userId="e4057e0e1153e140" providerId="LiveId" clId="{7B16A78D-AF93-45FC-816C-4F49A5A9534C}" dt="2023-11-29T13:13:31.380" v="2668" actId="207"/>
          <ac:spMkLst>
            <pc:docMk/>
            <pc:sldMk cId="4141481821" sldId="267"/>
            <ac:spMk id="12" creationId="{D6AA4BE9-95A0-0530-C183-707184BB3462}"/>
          </ac:spMkLst>
        </pc:spChg>
        <pc:spChg chg="add mod">
          <ac:chgData name="staceyj26.sj@gmail.com" userId="e4057e0e1153e140" providerId="LiveId" clId="{7B16A78D-AF93-45FC-816C-4F49A5A9534C}" dt="2023-11-29T13:12:51.340" v="2665" actId="207"/>
          <ac:spMkLst>
            <pc:docMk/>
            <pc:sldMk cId="4141481821" sldId="267"/>
            <ac:spMk id="13" creationId="{F1BE9588-A61A-DE03-A28F-B5E48C6EB8E7}"/>
          </ac:spMkLst>
        </pc:spChg>
        <pc:spChg chg="add mod">
          <ac:chgData name="staceyj26.sj@gmail.com" userId="e4057e0e1153e140" providerId="LiveId" clId="{7B16A78D-AF93-45FC-816C-4F49A5A9534C}" dt="2023-11-29T13:16:58.093" v="2681" actId="1076"/>
          <ac:spMkLst>
            <pc:docMk/>
            <pc:sldMk cId="4141481821" sldId="267"/>
            <ac:spMk id="14" creationId="{816E9B55-9207-6BF6-5891-9A84899F86D0}"/>
          </ac:spMkLst>
        </pc:spChg>
        <pc:spChg chg="add mod">
          <ac:chgData name="staceyj26.sj@gmail.com" userId="e4057e0e1153e140" providerId="LiveId" clId="{7B16A78D-AF93-45FC-816C-4F49A5A9534C}" dt="2023-11-29T13:13:02.819" v="2666" actId="207"/>
          <ac:spMkLst>
            <pc:docMk/>
            <pc:sldMk cId="4141481821" sldId="267"/>
            <ac:spMk id="15" creationId="{7A70C12D-AC7F-DC54-21C0-A58D5680BEB0}"/>
          </ac:spMkLst>
        </pc:spChg>
        <pc:spChg chg="add mod">
          <ac:chgData name="staceyj26.sj@gmail.com" userId="e4057e0e1153e140" providerId="LiveId" clId="{7B16A78D-AF93-45FC-816C-4F49A5A9534C}" dt="2023-11-29T13:14:11.747" v="2672" actId="207"/>
          <ac:spMkLst>
            <pc:docMk/>
            <pc:sldMk cId="4141481821" sldId="267"/>
            <ac:spMk id="16" creationId="{CF8355CF-8261-378E-C611-B1C912BCC9A5}"/>
          </ac:spMkLst>
        </pc:spChg>
        <pc:spChg chg="add del">
          <ac:chgData name="staceyj26.sj@gmail.com" userId="e4057e0e1153e140" providerId="LiveId" clId="{7B16A78D-AF93-45FC-816C-4F49A5A9534C}" dt="2023-11-29T13:08:06.829" v="2631" actId="478"/>
          <ac:spMkLst>
            <pc:docMk/>
            <pc:sldMk cId="4141481821" sldId="267"/>
            <ac:spMk id="29" creationId="{4B14E10B-D729-5D45-4E10-41B6AD6525A5}"/>
          </ac:spMkLst>
        </pc:spChg>
        <pc:picChg chg="add del mod">
          <ac:chgData name="staceyj26.sj@gmail.com" userId="e4057e0e1153e140" providerId="LiveId" clId="{7B16A78D-AF93-45FC-816C-4F49A5A9534C}" dt="2023-11-29T13:04:58.229" v="2617" actId="478"/>
          <ac:picMkLst>
            <pc:docMk/>
            <pc:sldMk cId="4141481821" sldId="267"/>
            <ac:picMk id="18" creationId="{CBE712C3-C21C-CF8F-9EAC-48DF4D6DD453}"/>
          </ac:picMkLst>
        </pc:picChg>
        <pc:picChg chg="add del mod">
          <ac:chgData name="staceyj26.sj@gmail.com" userId="e4057e0e1153e140" providerId="LiveId" clId="{7B16A78D-AF93-45FC-816C-4F49A5A9534C}" dt="2023-11-29T13:04:58.229" v="2617" actId="478"/>
          <ac:picMkLst>
            <pc:docMk/>
            <pc:sldMk cId="4141481821" sldId="267"/>
            <ac:picMk id="20" creationId="{E61BAC9F-DB38-E7B6-1999-AA5336DF28D3}"/>
          </ac:picMkLst>
        </pc:picChg>
        <pc:picChg chg="add del mod">
          <ac:chgData name="staceyj26.sj@gmail.com" userId="e4057e0e1153e140" providerId="LiveId" clId="{7B16A78D-AF93-45FC-816C-4F49A5A9534C}" dt="2023-11-29T13:04:58.229" v="2617" actId="478"/>
          <ac:picMkLst>
            <pc:docMk/>
            <pc:sldMk cId="4141481821" sldId="267"/>
            <ac:picMk id="22" creationId="{ED9AA366-24AF-34DE-4C08-A8208E17316C}"/>
          </ac:picMkLst>
        </pc:picChg>
        <pc:picChg chg="add del mod">
          <ac:chgData name="staceyj26.sj@gmail.com" userId="e4057e0e1153e140" providerId="LiveId" clId="{7B16A78D-AF93-45FC-816C-4F49A5A9534C}" dt="2023-11-29T13:04:58.229" v="2617" actId="478"/>
          <ac:picMkLst>
            <pc:docMk/>
            <pc:sldMk cId="4141481821" sldId="267"/>
            <ac:picMk id="24" creationId="{C19A8437-4309-E687-2CB5-33C68A85D1F0}"/>
          </ac:picMkLst>
        </pc:picChg>
        <pc:picChg chg="add mod">
          <ac:chgData name="staceyj26.sj@gmail.com" userId="e4057e0e1153e140" providerId="LiveId" clId="{7B16A78D-AF93-45FC-816C-4F49A5A9534C}" dt="2023-11-29T13:05:54.401" v="2622" actId="1076"/>
          <ac:picMkLst>
            <pc:docMk/>
            <pc:sldMk cId="4141481821" sldId="267"/>
            <ac:picMk id="26" creationId="{4D91D766-4F5E-34AD-2998-C84335B4A8C8}"/>
          </ac:picMkLst>
        </pc:picChg>
        <pc:picChg chg="add mod">
          <ac:chgData name="staceyj26.sj@gmail.com" userId="e4057e0e1153e140" providerId="LiveId" clId="{7B16A78D-AF93-45FC-816C-4F49A5A9534C}" dt="2023-11-29T13:07:04.652" v="2626" actId="1076"/>
          <ac:picMkLst>
            <pc:docMk/>
            <pc:sldMk cId="4141481821" sldId="267"/>
            <ac:picMk id="28" creationId="{E14C23C3-E1EC-E65C-B698-50C7837311DD}"/>
          </ac:picMkLst>
        </pc:picChg>
      </pc:sldChg>
      <pc:sldChg chg="addSp delSp modSp new mod modAnim">
        <pc:chgData name="staceyj26.sj@gmail.com" userId="e4057e0e1153e140" providerId="LiveId" clId="{7B16A78D-AF93-45FC-816C-4F49A5A9534C}" dt="2023-11-29T21:41:21.647" v="6123" actId="20577"/>
        <pc:sldMkLst>
          <pc:docMk/>
          <pc:sldMk cId="1931760186" sldId="268"/>
        </pc:sldMkLst>
        <pc:spChg chg="add mod">
          <ac:chgData name="staceyj26.sj@gmail.com" userId="e4057e0e1153e140" providerId="LiveId" clId="{7B16A78D-AF93-45FC-816C-4F49A5A9534C}" dt="2023-11-29T13:19:11.814" v="2720" actId="20577"/>
          <ac:spMkLst>
            <pc:docMk/>
            <pc:sldMk cId="1931760186" sldId="268"/>
            <ac:spMk id="2" creationId="{602E8112-C016-6B1B-DDFB-1BA91880FDF1}"/>
          </ac:spMkLst>
        </pc:spChg>
        <pc:spChg chg="add del mod">
          <ac:chgData name="staceyj26.sj@gmail.com" userId="e4057e0e1153e140" providerId="LiveId" clId="{7B16A78D-AF93-45FC-816C-4F49A5A9534C}" dt="2023-11-29T13:20:01.426" v="2723"/>
          <ac:spMkLst>
            <pc:docMk/>
            <pc:sldMk cId="1931760186" sldId="268"/>
            <ac:spMk id="3" creationId="{7EDD1A17-A96A-3464-EA6D-B7B4323F5A73}"/>
          </ac:spMkLst>
        </pc:spChg>
        <pc:spChg chg="add mod">
          <ac:chgData name="staceyj26.sj@gmail.com" userId="e4057e0e1153e140" providerId="LiveId" clId="{7B16A78D-AF93-45FC-816C-4F49A5A9534C}" dt="2023-11-29T18:54:17.812" v="5180" actId="20577"/>
          <ac:spMkLst>
            <pc:docMk/>
            <pc:sldMk cId="1931760186" sldId="268"/>
            <ac:spMk id="4" creationId="{8FE8C77F-85CB-4FD0-F96B-867700260E79}"/>
          </ac:spMkLst>
        </pc:spChg>
        <pc:spChg chg="add mod">
          <ac:chgData name="staceyj26.sj@gmail.com" userId="e4057e0e1153e140" providerId="LiveId" clId="{7B16A78D-AF93-45FC-816C-4F49A5A9534C}" dt="2023-11-29T16:46:53.628" v="3389" actId="207"/>
          <ac:spMkLst>
            <pc:docMk/>
            <pc:sldMk cId="1931760186" sldId="268"/>
            <ac:spMk id="5" creationId="{58D3CFE2-AFF6-45F8-DEC9-D72F24DD2EB9}"/>
          </ac:spMkLst>
        </pc:spChg>
        <pc:spChg chg="add mod">
          <ac:chgData name="staceyj26.sj@gmail.com" userId="e4057e0e1153e140" providerId="LiveId" clId="{7B16A78D-AF93-45FC-816C-4F49A5A9534C}" dt="2023-11-29T16:47:00.070" v="3390" actId="207"/>
          <ac:spMkLst>
            <pc:docMk/>
            <pc:sldMk cId="1931760186" sldId="268"/>
            <ac:spMk id="6" creationId="{04B96E5A-98C8-98F0-81D6-54CAEE52CD0D}"/>
          </ac:spMkLst>
        </pc:spChg>
        <pc:spChg chg="add mod">
          <ac:chgData name="staceyj26.sj@gmail.com" userId="e4057e0e1153e140" providerId="LiveId" clId="{7B16A78D-AF93-45FC-816C-4F49A5A9534C}" dt="2023-11-29T16:46:47.278" v="3388" actId="207"/>
          <ac:spMkLst>
            <pc:docMk/>
            <pc:sldMk cId="1931760186" sldId="268"/>
            <ac:spMk id="7" creationId="{47CD34AA-14B1-79BF-1041-368102628494}"/>
          </ac:spMkLst>
        </pc:spChg>
        <pc:spChg chg="add mod">
          <ac:chgData name="staceyj26.sj@gmail.com" userId="e4057e0e1153e140" providerId="LiveId" clId="{7B16A78D-AF93-45FC-816C-4F49A5A9534C}" dt="2023-11-29T17:16:53.367" v="3917" actId="1076"/>
          <ac:spMkLst>
            <pc:docMk/>
            <pc:sldMk cId="1931760186" sldId="268"/>
            <ac:spMk id="8" creationId="{BBA7D3B6-2766-2ADC-4274-71406217C3EE}"/>
          </ac:spMkLst>
        </pc:spChg>
        <pc:spChg chg="add mod">
          <ac:chgData name="staceyj26.sj@gmail.com" userId="e4057e0e1153e140" providerId="LiveId" clId="{7B16A78D-AF93-45FC-816C-4F49A5A9534C}" dt="2023-11-29T17:21:36.387" v="3952" actId="14100"/>
          <ac:spMkLst>
            <pc:docMk/>
            <pc:sldMk cId="1931760186" sldId="268"/>
            <ac:spMk id="9" creationId="{935969EC-2DA2-DF06-E5A6-C9F76F976378}"/>
          </ac:spMkLst>
        </pc:spChg>
        <pc:spChg chg="add del mod">
          <ac:chgData name="staceyj26.sj@gmail.com" userId="e4057e0e1153e140" providerId="LiveId" clId="{7B16A78D-AF93-45FC-816C-4F49A5A9534C}" dt="2023-11-29T13:38:18.012" v="2829"/>
          <ac:spMkLst>
            <pc:docMk/>
            <pc:sldMk cId="1931760186" sldId="268"/>
            <ac:spMk id="9" creationId="{AFDF607D-5DAB-A35E-17A1-68ECB0CD3909}"/>
          </ac:spMkLst>
        </pc:spChg>
        <pc:spChg chg="add del mod">
          <ac:chgData name="staceyj26.sj@gmail.com" userId="e4057e0e1153e140" providerId="LiveId" clId="{7B16A78D-AF93-45FC-816C-4F49A5A9534C}" dt="2023-11-29T16:44:48.033" v="3383" actId="478"/>
          <ac:spMkLst>
            <pc:docMk/>
            <pc:sldMk cId="1931760186" sldId="268"/>
            <ac:spMk id="10" creationId="{B1E1D8DA-BBF4-8F95-6464-5BD65773347F}"/>
          </ac:spMkLst>
        </pc:spChg>
        <pc:spChg chg="add mod">
          <ac:chgData name="staceyj26.sj@gmail.com" userId="e4057e0e1153e140" providerId="LiveId" clId="{7B16A78D-AF93-45FC-816C-4F49A5A9534C}" dt="2023-11-29T18:09:41.906" v="4239" actId="1076"/>
          <ac:spMkLst>
            <pc:docMk/>
            <pc:sldMk cId="1931760186" sldId="268"/>
            <ac:spMk id="11" creationId="{F0C32775-FDF9-4077-F7E1-2E4A2569B2E3}"/>
          </ac:spMkLst>
        </pc:spChg>
        <pc:spChg chg="add mod">
          <ac:chgData name="staceyj26.sj@gmail.com" userId="e4057e0e1153e140" providerId="LiveId" clId="{7B16A78D-AF93-45FC-816C-4F49A5A9534C}" dt="2023-11-29T21:41:21.647" v="6123" actId="20577"/>
          <ac:spMkLst>
            <pc:docMk/>
            <pc:sldMk cId="1931760186" sldId="268"/>
            <ac:spMk id="12" creationId="{BF9196B1-0B06-E217-5E33-47B99ADF50D2}"/>
          </ac:spMkLst>
        </pc:spChg>
        <pc:picChg chg="add mod">
          <ac:chgData name="staceyj26.sj@gmail.com" userId="e4057e0e1153e140" providerId="LiveId" clId="{7B16A78D-AF93-45FC-816C-4F49A5A9534C}" dt="2023-11-29T16:45:46.273" v="3385" actId="1076"/>
          <ac:picMkLst>
            <pc:docMk/>
            <pc:sldMk cId="1931760186" sldId="268"/>
            <ac:picMk id="3" creationId="{979F8DBC-18C2-B5E8-301E-75B11B893588}"/>
          </ac:picMkLst>
        </pc:picChg>
      </pc:sldChg>
      <pc:sldChg chg="addSp modSp new mod modAnim">
        <pc:chgData name="staceyj26.sj@gmail.com" userId="e4057e0e1153e140" providerId="LiveId" clId="{7B16A78D-AF93-45FC-816C-4F49A5A9534C}" dt="2023-11-29T21:39:11.159" v="6075"/>
        <pc:sldMkLst>
          <pc:docMk/>
          <pc:sldMk cId="2586411628" sldId="269"/>
        </pc:sldMkLst>
        <pc:spChg chg="add mod">
          <ac:chgData name="staceyj26.sj@gmail.com" userId="e4057e0e1153e140" providerId="LiveId" clId="{7B16A78D-AF93-45FC-816C-4F49A5A9534C}" dt="2023-11-29T16:48:39.315" v="3419" actId="1076"/>
          <ac:spMkLst>
            <pc:docMk/>
            <pc:sldMk cId="2586411628" sldId="269"/>
            <ac:spMk id="2" creationId="{65C76540-3F38-B9FA-AD0D-201C0E33E2F3}"/>
          </ac:spMkLst>
        </pc:spChg>
        <pc:spChg chg="add mod">
          <ac:chgData name="staceyj26.sj@gmail.com" userId="e4057e0e1153e140" providerId="LiveId" clId="{7B16A78D-AF93-45FC-816C-4F49A5A9534C}" dt="2023-11-29T17:10:53.550" v="3914" actId="207"/>
          <ac:spMkLst>
            <pc:docMk/>
            <pc:sldMk cId="2586411628" sldId="269"/>
            <ac:spMk id="3" creationId="{5DF1B2C9-15D7-5F4A-5F5E-66ECA24900B9}"/>
          </ac:spMkLst>
        </pc:spChg>
        <pc:spChg chg="add mod">
          <ac:chgData name="staceyj26.sj@gmail.com" userId="e4057e0e1153e140" providerId="LiveId" clId="{7B16A78D-AF93-45FC-816C-4F49A5A9534C}" dt="2023-11-29T17:10:45.295" v="3913" actId="1076"/>
          <ac:spMkLst>
            <pc:docMk/>
            <pc:sldMk cId="2586411628" sldId="269"/>
            <ac:spMk id="4" creationId="{6351BFEE-63DC-5152-09F7-000E4454A59E}"/>
          </ac:spMkLst>
        </pc:spChg>
        <pc:spChg chg="add mod">
          <ac:chgData name="staceyj26.sj@gmail.com" userId="e4057e0e1153e140" providerId="LiveId" clId="{7B16A78D-AF93-45FC-816C-4F49A5A9534C}" dt="2023-11-29T17:10:00.709" v="3905" actId="207"/>
          <ac:spMkLst>
            <pc:docMk/>
            <pc:sldMk cId="2586411628" sldId="269"/>
            <ac:spMk id="5" creationId="{EB703109-5DFD-24F5-FAAF-6987A75E6CA0}"/>
          </ac:spMkLst>
        </pc:spChg>
        <pc:spChg chg="add mod">
          <ac:chgData name="staceyj26.sj@gmail.com" userId="e4057e0e1153e140" providerId="LiveId" clId="{7B16A78D-AF93-45FC-816C-4F49A5A9534C}" dt="2023-11-29T17:09:53.161" v="3904" actId="207"/>
          <ac:spMkLst>
            <pc:docMk/>
            <pc:sldMk cId="2586411628" sldId="269"/>
            <ac:spMk id="6" creationId="{200D723B-3AC0-B730-7C7A-DE460B6FB38D}"/>
          </ac:spMkLst>
        </pc:spChg>
        <pc:spChg chg="add mod">
          <ac:chgData name="staceyj26.sj@gmail.com" userId="e4057e0e1153e140" providerId="LiveId" clId="{7B16A78D-AF93-45FC-816C-4F49A5A9534C}" dt="2023-11-29T18:09:48.753" v="4240" actId="1076"/>
          <ac:spMkLst>
            <pc:docMk/>
            <pc:sldMk cId="2586411628" sldId="269"/>
            <ac:spMk id="7" creationId="{0E5C69DC-D56C-C3D3-C76F-A2B2CE036631}"/>
          </ac:spMkLst>
        </pc:spChg>
        <pc:spChg chg="add mod">
          <ac:chgData name="staceyj26.sj@gmail.com" userId="e4057e0e1153e140" providerId="LiveId" clId="{7B16A78D-AF93-45FC-816C-4F49A5A9534C}" dt="2023-11-29T17:09:46.969" v="3903" actId="207"/>
          <ac:spMkLst>
            <pc:docMk/>
            <pc:sldMk cId="2586411628" sldId="269"/>
            <ac:spMk id="10" creationId="{41E084A9-69FA-F160-DEE4-AEE773988EBA}"/>
          </ac:spMkLst>
        </pc:spChg>
        <pc:spChg chg="add mod">
          <ac:chgData name="staceyj26.sj@gmail.com" userId="e4057e0e1153e140" providerId="LiveId" clId="{7B16A78D-AF93-45FC-816C-4F49A5A9534C}" dt="2023-11-29T21:39:03.989" v="6074" actId="20577"/>
          <ac:spMkLst>
            <pc:docMk/>
            <pc:sldMk cId="2586411628" sldId="269"/>
            <ac:spMk id="11" creationId="{B6BA9B3E-7E3B-B85E-604E-D1C298BE3B9D}"/>
          </ac:spMkLst>
        </pc:spChg>
        <pc:picChg chg="add mod">
          <ac:chgData name="staceyj26.sj@gmail.com" userId="e4057e0e1153e140" providerId="LiveId" clId="{7B16A78D-AF93-45FC-816C-4F49A5A9534C}" dt="2023-11-29T17:03:14.307" v="3692" actId="1076"/>
          <ac:picMkLst>
            <pc:docMk/>
            <pc:sldMk cId="2586411628" sldId="269"/>
            <ac:picMk id="9" creationId="{DF7C7F7B-476F-C44E-9250-75A38672B676}"/>
          </ac:picMkLst>
        </pc:picChg>
      </pc:sldChg>
      <pc:sldChg chg="addSp delSp modSp new mod modAnim">
        <pc:chgData name="staceyj26.sj@gmail.com" userId="e4057e0e1153e140" providerId="LiveId" clId="{7B16A78D-AF93-45FC-816C-4F49A5A9534C}" dt="2023-11-29T19:19:34.162" v="5269" actId="20577"/>
        <pc:sldMkLst>
          <pc:docMk/>
          <pc:sldMk cId="353520985" sldId="270"/>
        </pc:sldMkLst>
        <pc:spChg chg="add mod">
          <ac:chgData name="staceyj26.sj@gmail.com" userId="e4057e0e1153e140" providerId="LiveId" clId="{7B16A78D-AF93-45FC-816C-4F49A5A9534C}" dt="2023-11-29T18:14:29.536" v="4327" actId="207"/>
          <ac:spMkLst>
            <pc:docMk/>
            <pc:sldMk cId="353520985" sldId="270"/>
            <ac:spMk id="2" creationId="{87D128A9-B13A-38AA-931D-BFCB1424AB9B}"/>
          </ac:spMkLst>
        </pc:spChg>
        <pc:spChg chg="add mod">
          <ac:chgData name="staceyj26.sj@gmail.com" userId="e4057e0e1153e140" providerId="LiveId" clId="{7B16A78D-AF93-45FC-816C-4F49A5A9534C}" dt="2023-11-29T19:19:34.162" v="5269" actId="20577"/>
          <ac:spMkLst>
            <pc:docMk/>
            <pc:sldMk cId="353520985" sldId="270"/>
            <ac:spMk id="3" creationId="{1F2762EB-6D48-B35A-844C-B0A02CE0FB3D}"/>
          </ac:spMkLst>
        </pc:spChg>
        <pc:spChg chg="add mod">
          <ac:chgData name="staceyj26.sj@gmail.com" userId="e4057e0e1153e140" providerId="LiveId" clId="{7B16A78D-AF93-45FC-816C-4F49A5A9534C}" dt="2023-11-29T18:29:17.572" v="4796" actId="1076"/>
          <ac:spMkLst>
            <pc:docMk/>
            <pc:sldMk cId="353520985" sldId="270"/>
            <ac:spMk id="4" creationId="{A8862AE1-6694-F522-37AF-89EF05DF68B3}"/>
          </ac:spMkLst>
        </pc:spChg>
        <pc:spChg chg="add mod">
          <ac:chgData name="staceyj26.sj@gmail.com" userId="e4057e0e1153e140" providerId="LiveId" clId="{7B16A78D-AF93-45FC-816C-4F49A5A9534C}" dt="2023-11-29T18:29:06.113" v="4794" actId="1076"/>
          <ac:spMkLst>
            <pc:docMk/>
            <pc:sldMk cId="353520985" sldId="270"/>
            <ac:spMk id="5" creationId="{49D506E8-C1FE-7B24-CC5C-668A65639AC0}"/>
          </ac:spMkLst>
        </pc:spChg>
        <pc:spChg chg="add mod">
          <ac:chgData name="staceyj26.sj@gmail.com" userId="e4057e0e1153e140" providerId="LiveId" clId="{7B16A78D-AF93-45FC-816C-4F49A5A9534C}" dt="2023-11-29T18:29:01.508" v="4793" actId="1076"/>
          <ac:spMkLst>
            <pc:docMk/>
            <pc:sldMk cId="353520985" sldId="270"/>
            <ac:spMk id="6" creationId="{8E750F6D-3C64-93BB-F382-38A535460906}"/>
          </ac:spMkLst>
        </pc:spChg>
        <pc:spChg chg="add mod">
          <ac:chgData name="staceyj26.sj@gmail.com" userId="e4057e0e1153e140" providerId="LiveId" clId="{7B16A78D-AF93-45FC-816C-4F49A5A9534C}" dt="2023-11-29T19:17:07.356" v="5259" actId="20577"/>
          <ac:spMkLst>
            <pc:docMk/>
            <pc:sldMk cId="353520985" sldId="270"/>
            <ac:spMk id="7" creationId="{ACABB893-294D-A0C7-4E4D-635E63043EB8}"/>
          </ac:spMkLst>
        </pc:spChg>
        <pc:spChg chg="add mod">
          <ac:chgData name="staceyj26.sj@gmail.com" userId="e4057e0e1153e140" providerId="LiveId" clId="{7B16A78D-AF93-45FC-816C-4F49A5A9534C}" dt="2023-11-29T18:46:28.652" v="5150" actId="1076"/>
          <ac:spMkLst>
            <pc:docMk/>
            <pc:sldMk cId="353520985" sldId="270"/>
            <ac:spMk id="8" creationId="{C122623B-E875-0314-1E7D-4F5082ABFC53}"/>
          </ac:spMkLst>
        </pc:spChg>
        <pc:picChg chg="add del mod">
          <ac:chgData name="staceyj26.sj@gmail.com" userId="e4057e0e1153e140" providerId="LiveId" clId="{7B16A78D-AF93-45FC-816C-4F49A5A9534C}" dt="2023-11-29T18:27:17.036" v="4762" actId="478"/>
          <ac:picMkLst>
            <pc:docMk/>
            <pc:sldMk cId="353520985" sldId="270"/>
            <ac:picMk id="9" creationId="{26EE436E-AB3B-CB94-CFAA-CF673C0D8068}"/>
          </ac:picMkLst>
        </pc:picChg>
        <pc:picChg chg="add mod">
          <ac:chgData name="staceyj26.sj@gmail.com" userId="e4057e0e1153e140" providerId="LiveId" clId="{7B16A78D-AF93-45FC-816C-4F49A5A9534C}" dt="2023-11-29T18:28:02.969" v="4768" actId="1076"/>
          <ac:picMkLst>
            <pc:docMk/>
            <pc:sldMk cId="353520985" sldId="270"/>
            <ac:picMk id="10" creationId="{9454747E-A36D-B260-8A3C-86DBA45B37C3}"/>
          </ac:picMkLst>
        </pc:picChg>
      </pc:sldChg>
      <pc:sldChg chg="addSp delSp modSp new mod modAnim">
        <pc:chgData name="staceyj26.sj@gmail.com" userId="e4057e0e1153e140" providerId="LiveId" clId="{7B16A78D-AF93-45FC-816C-4F49A5A9534C}" dt="2023-11-29T21:39:57.580" v="6097"/>
        <pc:sldMkLst>
          <pc:docMk/>
          <pc:sldMk cId="1811530488" sldId="271"/>
        </pc:sldMkLst>
        <pc:spChg chg="add mod">
          <ac:chgData name="staceyj26.sj@gmail.com" userId="e4057e0e1153e140" providerId="LiveId" clId="{7B16A78D-AF93-45FC-816C-4F49A5A9534C}" dt="2023-11-29T18:31:17.088" v="4805" actId="207"/>
          <ac:spMkLst>
            <pc:docMk/>
            <pc:sldMk cId="1811530488" sldId="271"/>
            <ac:spMk id="2" creationId="{2E3AB0D5-5F09-C7EA-5113-907896867A1C}"/>
          </ac:spMkLst>
        </pc:spChg>
        <pc:spChg chg="add del mod">
          <ac:chgData name="staceyj26.sj@gmail.com" userId="e4057e0e1153e140" providerId="LiveId" clId="{7B16A78D-AF93-45FC-816C-4F49A5A9534C}" dt="2023-11-29T18:32:39.722" v="4858" actId="478"/>
          <ac:spMkLst>
            <pc:docMk/>
            <pc:sldMk cId="1811530488" sldId="271"/>
            <ac:spMk id="3" creationId="{F0D23C2A-9473-BF1F-C7A3-9FAA044EE8F5}"/>
          </ac:spMkLst>
        </pc:spChg>
        <pc:spChg chg="add mod">
          <ac:chgData name="staceyj26.sj@gmail.com" userId="e4057e0e1153e140" providerId="LiveId" clId="{7B16A78D-AF93-45FC-816C-4F49A5A9534C}" dt="2023-11-29T18:57:07.328" v="5223" actId="20577"/>
          <ac:spMkLst>
            <pc:docMk/>
            <pc:sldMk cId="1811530488" sldId="271"/>
            <ac:spMk id="4" creationId="{C4CD6745-95B6-2D78-CDBF-2174485E897C}"/>
          </ac:spMkLst>
        </pc:spChg>
        <pc:spChg chg="add mod">
          <ac:chgData name="staceyj26.sj@gmail.com" userId="e4057e0e1153e140" providerId="LiveId" clId="{7B16A78D-AF93-45FC-816C-4F49A5A9534C}" dt="2023-11-29T18:39:19.067" v="5029" actId="113"/>
          <ac:spMkLst>
            <pc:docMk/>
            <pc:sldMk cId="1811530488" sldId="271"/>
            <ac:spMk id="5" creationId="{E686E13C-1C5B-EFBB-2A20-32F64D40DFE2}"/>
          </ac:spMkLst>
        </pc:spChg>
        <pc:spChg chg="add mod">
          <ac:chgData name="staceyj26.sj@gmail.com" userId="e4057e0e1153e140" providerId="LiveId" clId="{7B16A78D-AF93-45FC-816C-4F49A5A9534C}" dt="2023-11-29T18:42:24.071" v="5130" actId="20577"/>
          <ac:spMkLst>
            <pc:docMk/>
            <pc:sldMk cId="1811530488" sldId="271"/>
            <ac:spMk id="6" creationId="{989DC5BA-4BAC-635F-7CB5-08571866F58E}"/>
          </ac:spMkLst>
        </pc:spChg>
        <pc:spChg chg="add del mod">
          <ac:chgData name="staceyj26.sj@gmail.com" userId="e4057e0e1153e140" providerId="LiveId" clId="{7B16A78D-AF93-45FC-816C-4F49A5A9534C}" dt="2023-11-29T18:47:11.254" v="5157"/>
          <ac:spMkLst>
            <pc:docMk/>
            <pc:sldMk cId="1811530488" sldId="271"/>
            <ac:spMk id="7" creationId="{4C90885B-6877-BE1C-515C-EA2D0DD19B72}"/>
          </ac:spMkLst>
        </pc:spChg>
        <pc:spChg chg="add mod">
          <ac:chgData name="staceyj26.sj@gmail.com" userId="e4057e0e1153e140" providerId="LiveId" clId="{7B16A78D-AF93-45FC-816C-4F49A5A9534C}" dt="2023-11-29T18:47:45.738" v="5170" actId="1076"/>
          <ac:spMkLst>
            <pc:docMk/>
            <pc:sldMk cId="1811530488" sldId="271"/>
            <ac:spMk id="8" creationId="{00280048-D5A6-3255-245E-080E29116A88}"/>
          </ac:spMkLst>
        </pc:spChg>
        <pc:spChg chg="add mod">
          <ac:chgData name="staceyj26.sj@gmail.com" userId="e4057e0e1153e140" providerId="LiveId" clId="{7B16A78D-AF93-45FC-816C-4F49A5A9534C}" dt="2023-11-29T21:39:47.582" v="6096" actId="20577"/>
          <ac:spMkLst>
            <pc:docMk/>
            <pc:sldMk cId="1811530488" sldId="271"/>
            <ac:spMk id="11" creationId="{9C04CF2A-2C4C-9736-6A70-D2C74DAA9DBD}"/>
          </ac:spMkLst>
        </pc:spChg>
        <pc:picChg chg="add mod">
          <ac:chgData name="staceyj26.sj@gmail.com" userId="e4057e0e1153e140" providerId="LiveId" clId="{7B16A78D-AF93-45FC-816C-4F49A5A9534C}" dt="2023-11-29T19:39:23.363" v="5496" actId="1076"/>
          <ac:picMkLst>
            <pc:docMk/>
            <pc:sldMk cId="1811530488" sldId="271"/>
            <ac:picMk id="10" creationId="{2ADBFA17-3C14-236A-87EB-6C151720A691}"/>
          </ac:picMkLst>
        </pc:picChg>
      </pc:sldChg>
      <pc:sldChg chg="new del">
        <pc:chgData name="staceyj26.sj@gmail.com" userId="e4057e0e1153e140" providerId="LiveId" clId="{7B16A78D-AF93-45FC-816C-4F49A5A9534C}" dt="2023-11-29T18:25:32.443" v="4753" actId="680"/>
        <pc:sldMkLst>
          <pc:docMk/>
          <pc:sldMk cId="1292256170" sldId="272"/>
        </pc:sldMkLst>
      </pc:sldChg>
      <pc:sldChg chg="addSp delSp modSp new mod modAnim">
        <pc:chgData name="staceyj26.sj@gmail.com" userId="e4057e0e1153e140" providerId="LiveId" clId="{7B16A78D-AF93-45FC-816C-4F49A5A9534C}" dt="2023-11-29T21:40:51.208" v="6122"/>
        <pc:sldMkLst>
          <pc:docMk/>
          <pc:sldMk cId="4022243980" sldId="272"/>
        </pc:sldMkLst>
        <pc:spChg chg="add del mod">
          <ac:chgData name="staceyj26.sj@gmail.com" userId="e4057e0e1153e140" providerId="LiveId" clId="{7B16A78D-AF93-45FC-816C-4F49A5A9534C}" dt="2023-11-29T19:29:04.686" v="5401"/>
          <ac:spMkLst>
            <pc:docMk/>
            <pc:sldMk cId="4022243980" sldId="272"/>
            <ac:spMk id="4" creationId="{2C2BC101-1091-945F-1E01-9AB8E0130BCD}"/>
          </ac:spMkLst>
        </pc:spChg>
        <pc:spChg chg="add mod">
          <ac:chgData name="staceyj26.sj@gmail.com" userId="e4057e0e1153e140" providerId="LiveId" clId="{7B16A78D-AF93-45FC-816C-4F49A5A9534C}" dt="2023-11-29T19:34:46.716" v="5486" actId="20577"/>
          <ac:spMkLst>
            <pc:docMk/>
            <pc:sldMk cId="4022243980" sldId="272"/>
            <ac:spMk id="5" creationId="{7C77DF83-8E90-90CD-D1EB-101854D246A5}"/>
          </ac:spMkLst>
        </pc:spChg>
        <pc:spChg chg="add del mod">
          <ac:chgData name="staceyj26.sj@gmail.com" userId="e4057e0e1153e140" providerId="LiveId" clId="{7B16A78D-AF93-45FC-816C-4F49A5A9534C}" dt="2023-11-29T19:32:22.731" v="5449"/>
          <ac:spMkLst>
            <pc:docMk/>
            <pc:sldMk cId="4022243980" sldId="272"/>
            <ac:spMk id="6" creationId="{509F7940-82D1-C818-12FA-1184677665E8}"/>
          </ac:spMkLst>
        </pc:spChg>
        <pc:spChg chg="add del mod">
          <ac:chgData name="staceyj26.sj@gmail.com" userId="e4057e0e1153e140" providerId="LiveId" clId="{7B16A78D-AF93-45FC-816C-4F49A5A9534C}" dt="2023-11-29T21:28:32.953" v="5881"/>
          <ac:spMkLst>
            <pc:docMk/>
            <pc:sldMk cId="4022243980" sldId="272"/>
            <ac:spMk id="10" creationId="{9E9DFCA2-1F74-DA06-194E-E20283D8EFD4}"/>
          </ac:spMkLst>
        </pc:spChg>
        <pc:spChg chg="add mod">
          <ac:chgData name="staceyj26.sj@gmail.com" userId="e4057e0e1153e140" providerId="LiveId" clId="{7B16A78D-AF93-45FC-816C-4F49A5A9534C}" dt="2023-11-29T21:40:43.198" v="6121" actId="1076"/>
          <ac:spMkLst>
            <pc:docMk/>
            <pc:sldMk cId="4022243980" sldId="272"/>
            <ac:spMk id="11" creationId="{207FC886-4FF1-8EF4-F5E9-05C890D3A6FF}"/>
          </ac:spMkLst>
        </pc:spChg>
        <pc:picChg chg="add del mod">
          <ac:chgData name="staceyj26.sj@gmail.com" userId="e4057e0e1153e140" providerId="LiveId" clId="{7B16A78D-AF93-45FC-816C-4F49A5A9534C}" dt="2023-11-29T19:26:17.320" v="5274" actId="478"/>
          <ac:picMkLst>
            <pc:docMk/>
            <pc:sldMk cId="4022243980" sldId="272"/>
            <ac:picMk id="2" creationId="{CD1B1209-76E5-B1C8-9D96-7995FB51B8F7}"/>
          </ac:picMkLst>
        </pc:picChg>
        <pc:picChg chg="add del mod">
          <ac:chgData name="staceyj26.sj@gmail.com" userId="e4057e0e1153e140" providerId="LiveId" clId="{7B16A78D-AF93-45FC-816C-4F49A5A9534C}" dt="2023-11-29T19:34:35.175" v="5481" actId="478"/>
          <ac:picMkLst>
            <pc:docMk/>
            <pc:sldMk cId="4022243980" sldId="272"/>
            <ac:picMk id="3" creationId="{C2240827-9577-3929-6A00-24505099F701}"/>
          </ac:picMkLst>
        </pc:picChg>
        <pc:picChg chg="add del mod">
          <ac:chgData name="staceyj26.sj@gmail.com" userId="e4057e0e1153e140" providerId="LiveId" clId="{7B16A78D-AF93-45FC-816C-4F49A5A9534C}" dt="2023-11-29T19:34:00.372" v="5477" actId="478"/>
          <ac:picMkLst>
            <pc:docMk/>
            <pc:sldMk cId="4022243980" sldId="272"/>
            <ac:picMk id="7" creationId="{50E0AECC-DAD2-8652-1CE4-FAD0468B9CA2}"/>
          </ac:picMkLst>
        </pc:picChg>
        <pc:picChg chg="add mod">
          <ac:chgData name="staceyj26.sj@gmail.com" userId="e4057e0e1153e140" providerId="LiveId" clId="{7B16A78D-AF93-45FC-816C-4F49A5A9534C}" dt="2023-11-29T19:36:00.437" v="5491" actId="1076"/>
          <ac:picMkLst>
            <pc:docMk/>
            <pc:sldMk cId="4022243980" sldId="272"/>
            <ac:picMk id="8" creationId="{38A75F16-3CBA-9A66-4B43-D937B8C0773D}"/>
          </ac:picMkLst>
        </pc:picChg>
        <pc:picChg chg="add mod">
          <ac:chgData name="staceyj26.sj@gmail.com" userId="e4057e0e1153e140" providerId="LiveId" clId="{7B16A78D-AF93-45FC-816C-4F49A5A9534C}" dt="2023-11-29T21:40:38.537" v="6120" actId="1076"/>
          <ac:picMkLst>
            <pc:docMk/>
            <pc:sldMk cId="4022243980" sldId="272"/>
            <ac:picMk id="9" creationId="{D3F45704-6ABD-EDA5-C27A-207E2ECA115D}"/>
          </ac:picMkLst>
        </pc:picChg>
      </pc:sldChg>
      <pc:sldChg chg="addSp modSp new mod">
        <pc:chgData name="staceyj26.sj@gmail.com" userId="e4057e0e1153e140" providerId="LiveId" clId="{7B16A78D-AF93-45FC-816C-4F49A5A9534C}" dt="2023-11-29T21:24:25.742" v="5828" actId="255"/>
        <pc:sldMkLst>
          <pc:docMk/>
          <pc:sldMk cId="1644011585" sldId="273"/>
        </pc:sldMkLst>
        <pc:spChg chg="add mod">
          <ac:chgData name="staceyj26.sj@gmail.com" userId="e4057e0e1153e140" providerId="LiveId" clId="{7B16A78D-AF93-45FC-816C-4F49A5A9534C}" dt="2023-11-29T21:24:25.742" v="5828" actId="255"/>
          <ac:spMkLst>
            <pc:docMk/>
            <pc:sldMk cId="1644011585" sldId="273"/>
            <ac:spMk id="3" creationId="{EA1F81C3-D45E-D3F2-E9D3-7A6CAB208CB4}"/>
          </ac:spMkLst>
        </pc:spChg>
      </pc:sldChg>
      <pc:sldChg chg="addSp modSp new mod">
        <pc:chgData name="staceyj26.sj@gmail.com" userId="e4057e0e1153e140" providerId="LiveId" clId="{7B16A78D-AF93-45FC-816C-4F49A5A9534C}" dt="2023-11-29T21:24:09.413" v="5823" actId="20577"/>
        <pc:sldMkLst>
          <pc:docMk/>
          <pc:sldMk cId="987106604" sldId="274"/>
        </pc:sldMkLst>
        <pc:spChg chg="add mod">
          <ac:chgData name="staceyj26.sj@gmail.com" userId="e4057e0e1153e140" providerId="LiveId" clId="{7B16A78D-AF93-45FC-816C-4F49A5A9534C}" dt="2023-11-29T21:24:09.413" v="5823" actId="20577"/>
          <ac:spMkLst>
            <pc:docMk/>
            <pc:sldMk cId="987106604" sldId="274"/>
            <ac:spMk id="3" creationId="{01EA5F3A-8445-7A38-B404-E1D361291F96}"/>
          </ac:spMkLst>
        </pc:spChg>
      </pc:sldChg>
      <pc:sldChg chg="addSp delSp modSp new del mod">
        <pc:chgData name="staceyj26.sj@gmail.com" userId="e4057e0e1153e140" providerId="LiveId" clId="{7B16A78D-AF93-45FC-816C-4F49A5A9534C}" dt="2023-11-29T21:17:04.211" v="5704" actId="680"/>
        <pc:sldMkLst>
          <pc:docMk/>
          <pc:sldMk cId="2905077361" sldId="274"/>
        </pc:sldMkLst>
        <pc:spChg chg="add del mod">
          <ac:chgData name="staceyj26.sj@gmail.com" userId="e4057e0e1153e140" providerId="LiveId" clId="{7B16A78D-AF93-45FC-816C-4F49A5A9534C}" dt="2023-11-29T21:17:03.485" v="5703" actId="22"/>
          <ac:spMkLst>
            <pc:docMk/>
            <pc:sldMk cId="2905077361" sldId="274"/>
            <ac:spMk id="3" creationId="{4C1FC650-C526-1997-CF20-E799FC1624C2}"/>
          </ac:spMkLst>
        </pc:spChg>
      </pc:sldChg>
      <pc:sldChg chg="addSp modSp new mod">
        <pc:chgData name="staceyj26.sj@gmail.com" userId="e4057e0e1153e140" providerId="LiveId" clId="{7B16A78D-AF93-45FC-816C-4F49A5A9534C}" dt="2023-11-29T21:24:15.092" v="5827" actId="5793"/>
        <pc:sldMkLst>
          <pc:docMk/>
          <pc:sldMk cId="3573873311" sldId="275"/>
        </pc:sldMkLst>
        <pc:spChg chg="add mod">
          <ac:chgData name="staceyj26.sj@gmail.com" userId="e4057e0e1153e140" providerId="LiveId" clId="{7B16A78D-AF93-45FC-816C-4F49A5A9534C}" dt="2023-11-29T21:24:15.092" v="5827" actId="5793"/>
          <ac:spMkLst>
            <pc:docMk/>
            <pc:sldMk cId="3573873311" sldId="275"/>
            <ac:spMk id="3" creationId="{EBA3EEF2-3A39-79C1-2E19-AAF977C3A0F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3821-597E-4B4F-8572-5DA1CB183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950976"/>
            <a:ext cx="6509385" cy="3556730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38D70-8FF5-47D7-A0DD-087A227BC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572000"/>
            <a:ext cx="6481953" cy="1485900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5B485-516D-48B7-AF1D-69AEEA35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4DDB-2831-4FF8-9DA7-0449659D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78F6-65BA-4964-80E2-DB6EA335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28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45AC-24E0-45A1-90C3-7BF96C3F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18E1-7CA3-4B5E-9683-554FDFC6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5D32D-7150-4DF2-B992-A2B4F56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3F0C-FCA3-464C-B6ED-864DB51E7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41006-DAE1-4326-B1AE-FD527A65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996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B84-BE32-464A-A765-975C21B5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23" y="952500"/>
            <a:ext cx="6678695" cy="3962398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145C2-97CF-4887-904A-8ADC80525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3860" y="952501"/>
            <a:ext cx="3500440" cy="396239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4559-DA32-4398-A8EE-EED2469D6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BE1-F1AC-4732-B52E-1C7D63DE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3C03-DDF0-48C6-B1BF-D28875F8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594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F411-42B3-4A17-BE7E-861BE7E7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0603-F4C0-40AC-A53E-40449D53D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029968"/>
            <a:ext cx="5281506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5634-2887-4182-A9BE-B382357D4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928" y="2029968"/>
            <a:ext cx="5281506" cy="41481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B6E74-28E1-4684-B515-4265ED7B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375EA-A8F8-485D-A82F-CD85D4C9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9E4B0-F5E3-407F-A548-B616E774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26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161A-7627-4D64-AF08-10D702A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59" y="950976"/>
            <a:ext cx="10802729" cy="8817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B6884-07D8-4CC4-BE99-516F1433B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918" y="1832772"/>
            <a:ext cx="5281507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2C638-B5A8-4F8C-85AE-33BEAF54C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40" y="2600531"/>
            <a:ext cx="528150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1933-A703-4BDC-A697-728E899EE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927" y="1832772"/>
            <a:ext cx="5283202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25DBD-4D51-4A2D-B1E4-6D094CD1E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927" y="2600531"/>
            <a:ext cx="52832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636E2-E26E-42F7-9E05-3F756C7D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F7281B-0E5C-421E-AFFE-775F57C5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483462-E410-4DC7-AE53-27AABECF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918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FA68-31B5-48C5-929A-842FDF0F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A2600-419E-46E9-946F-FBDEDBA1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5F9A9-98FF-4653-A570-9F351A1AB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44457-95F1-4B15-A647-B14F91F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56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9EABA-1008-4E49-9184-3A946ECD7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5C3BD0-269D-4127-B5F7-84B0D8A74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23447-C740-4495-93EC-7252B1B92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897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1155-71E7-4F0A-BB62-933743CF6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2500"/>
            <a:ext cx="4124084" cy="2362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6D44-5A1E-4176-8766-4B81E045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952500"/>
            <a:ext cx="5934074" cy="49085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10EC6-11DD-4B5D-A2D2-4DCF73E58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DFCDF-666E-4DB4-A1C0-79D40A007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69AC-15E6-4B19-A59D-DBDBE923D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9F0EE-74DE-4FEC-81E9-E40D53397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831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3CA4F-6508-4AD6-8367-A0288D88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52500"/>
            <a:ext cx="4124084" cy="239791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6BFCD-2F93-4D99-89EA-F0359FB78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2119" y="987425"/>
            <a:ext cx="602218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4C1F7-1272-41C8-8C29-676316D02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DD491-0FE6-4B42-AAA6-B698E46F1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F83F-4E9F-4607-A69B-DFC932560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24484-C6E4-4D8A-BDAB-09B1FBB43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999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7F1B-6F93-4E6E-8C8C-D01A9DEB6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D2968-FE85-492F-A77B-1771F4EAA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8641" y="2028826"/>
            <a:ext cx="11094348" cy="402907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92DA2-B1FB-45C6-B10C-141AC2BF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6D78-CE47-4CA7-B3B6-AFAE5175F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C5C0-8780-4819-A8FC-32A0141D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927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8F9A8-05F2-4F79-B689-1FA2F3196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72612" y="952499"/>
            <a:ext cx="2207417" cy="51054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615BC-61CD-4D59-8E85-B59072E2B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7924" y="952499"/>
            <a:ext cx="8914688" cy="51054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1C46-8CC0-4B79-AF2E-84C86C6A8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11/29/2023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6817-4D29-4888-B68C-A35F5A06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0B21A-30A9-4173-9E3F-D985B86A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183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0E843-90BA-4A7D-8F9F-FFE49387A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39" y="950976"/>
            <a:ext cx="10995659" cy="10778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7CA62-9B55-49B4-94B6-EAAF7D5AE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1" y="2028826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EA03-AAFA-4A69-A3DA-1DD0EF273F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88729" y="6449535"/>
            <a:ext cx="2983095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11/29/2023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7F43-1ECB-4FC2-863E-26CEE24A0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7924" y="1737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7F9D8-4B2E-4871-B2AE-EFC06BE23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10710" y="6449535"/>
            <a:ext cx="932279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2919E4-C488-4107-9EF1-66152F848008}"/>
              </a:ext>
            </a:extLst>
          </p:cNvPr>
          <p:cNvCxnSpPr>
            <a:cxnSpLocks/>
          </p:cNvCxnSpPr>
          <p:nvPr/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F79732-4088-424C-A653-4534E4389443}"/>
              </a:ext>
            </a:extLst>
          </p:cNvPr>
          <p:cNvCxnSpPr>
            <a:cxnSpLocks/>
          </p:cNvCxnSpPr>
          <p:nvPr/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9742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journalofmidwifery.com/content/professional/reflection-as-creative-practice-an-exploration-of-arts-based-practice-workshops-with-student-mid" TargetMode="External"/><Relationship Id="rId2" Type="http://schemas.openxmlformats.org/officeDocument/2006/relationships/hyperlink" Target="https://doi.org/10.1016/j.wombi.2019.06.02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yworldofwork.co.uk/my-career-options/job-profiles/midwife" TargetMode="External"/><Relationship Id="rId5" Type="http://schemas.openxmlformats.org/officeDocument/2006/relationships/hyperlink" Target="https://DOI:10.1136/bmj.300.6724.618" TargetMode="External"/><Relationship Id="rId4" Type="http://schemas.openxmlformats.org/officeDocument/2006/relationships/hyperlink" Target="https://doi:10.1016/j.wombi.2022.02.00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globalassets/sitedocuments/standards/standards-of-proficiency-for-midwives.pdf" TargetMode="External"/><Relationship Id="rId2" Type="http://schemas.openxmlformats.org/officeDocument/2006/relationships/hyperlink" Target="https://www.healthcareers.nhs.uk/working-health/working-nhs/nhs-constitu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ritishjournalofmidwifery.com/content/professional/reflection-as-creative-practice-an-exploration-of-arts-based-practice-workshops-with-student-mid" TargetMode="External"/><Relationship Id="rId5" Type="http://schemas.openxmlformats.org/officeDocument/2006/relationships/hyperlink" Target="https://br.pinterest.com/pin/566679565583154792/" TargetMode="External"/><Relationship Id="rId4" Type="http://schemas.openxmlformats.org/officeDocument/2006/relationships/hyperlink" Target="https://www.nmc.org.uk/globalassets/sitedocuments/standards/nmc-standards-for-competence-for-registered-midwive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as.com/explore/subjects/midwifery" TargetMode="External"/><Relationship Id="rId2" Type="http://schemas.openxmlformats.org/officeDocument/2006/relationships/hyperlink" Target="https://www.rcm.org.uk/media/2354/high-quality-midwifery-care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teams/maternal-newborn-child-adolescent-health-and-ageing/maternal-health/midwifery" TargetMode="External"/><Relationship Id="rId4" Type="http://schemas.openxmlformats.org/officeDocument/2006/relationships/hyperlink" Target="https://doi.org/10.12968/bj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18051F-0BA4-4C80-832C-1845011B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ulti-coloured smoke gradient">
            <a:extLst>
              <a:ext uri="{FF2B5EF4-FFF2-40B4-BE49-F238E27FC236}">
                <a16:creationId xmlns:a16="http://schemas.microsoft.com/office/drawing/2014/main" id="{5FFC84CE-12D5-5A07-ED2E-E99F6C522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07" b="7624"/>
          <a:stretch/>
        </p:blipFill>
        <p:spPr>
          <a:xfrm>
            <a:off x="-30478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3F26D5C-77E9-4A8D-95F0-1635BAD12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961205" y="-372795"/>
            <a:ext cx="6857999" cy="7603591"/>
          </a:xfrm>
          <a:prstGeom prst="rect">
            <a:avLst/>
          </a:prstGeom>
          <a:gradFill flip="none" rotWithShape="1">
            <a:gsLst>
              <a:gs pos="3000">
                <a:srgbClr val="000000">
                  <a:alpha val="0"/>
                </a:srgbClr>
              </a:gs>
              <a:gs pos="73000">
                <a:srgbClr val="000000">
                  <a:alpha val="4800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2DC5A-0728-490F-8655-6B4377827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8BB1F6D-CF9C-422D-9324-C46415BB9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8BE07F21-2488-77CA-31BB-7D8EB8D526FF}"/>
              </a:ext>
            </a:extLst>
          </p:cNvPr>
          <p:cNvSpPr/>
          <p:nvPr/>
        </p:nvSpPr>
        <p:spPr>
          <a:xfrm>
            <a:off x="5015041" y="1357429"/>
            <a:ext cx="6156000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7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Midwifery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0BF3D1-26A4-6524-984C-282747938D28}"/>
              </a:ext>
            </a:extLst>
          </p:cNvPr>
          <p:cNvSpPr txBox="1"/>
          <p:nvPr/>
        </p:nvSpPr>
        <p:spPr>
          <a:xfrm>
            <a:off x="8566485" y="2856544"/>
            <a:ext cx="2189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Stacey Jones, 2023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CD604B-0C0D-1BB2-1E83-EF4AA9831F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668" y="2127096"/>
            <a:ext cx="2985942" cy="402891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986BB97-BEA3-8C54-8479-027AA5289A98}"/>
              </a:ext>
            </a:extLst>
          </p:cNvPr>
          <p:cNvSpPr txBox="1"/>
          <p:nvPr/>
        </p:nvSpPr>
        <p:spPr>
          <a:xfrm>
            <a:off x="2315182" y="5863523"/>
            <a:ext cx="254864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Stock Image, 2023</a:t>
            </a:r>
          </a:p>
        </p:txBody>
      </p:sp>
    </p:spTree>
    <p:extLst>
      <p:ext uri="{BB962C8B-B14F-4D97-AF65-F5344CB8AC3E}">
        <p14:creationId xmlns:p14="http://schemas.microsoft.com/office/powerpoint/2010/main" val="404929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C8C7E3-9AF3-F89D-4836-1C0F7350EA42}"/>
              </a:ext>
            </a:extLst>
          </p:cNvPr>
          <p:cNvSpPr txBox="1"/>
          <p:nvPr/>
        </p:nvSpPr>
        <p:spPr>
          <a:xfrm>
            <a:off x="441155" y="2225862"/>
            <a:ext cx="98498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  <a:r>
              <a:rPr lang="en-GB" sz="2000" dirty="0"/>
              <a:t> •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 Give care and support to women and their families while pregnant.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6BBC0B-AD8E-D174-BF8E-719EFCA2507C}"/>
              </a:ext>
            </a:extLst>
          </p:cNvPr>
          <p:cNvSpPr/>
          <p:nvPr/>
        </p:nvSpPr>
        <p:spPr>
          <a:xfrm>
            <a:off x="1788695" y="986136"/>
            <a:ext cx="7183667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</a:t>
            </a:r>
            <a:r>
              <a:rPr lang="en-GB" sz="4400" b="1" cap="none" spc="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</a:t>
            </a:r>
            <a:r>
              <a:rPr lang="en-GB" sz="4800" b="1" cap="none" spc="0" dirty="0">
                <a:ln w="0"/>
                <a:solidFill>
                  <a:schemeClr val="accent3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 role of a midwife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F4A1A-86FB-0384-A8DA-20EFD2C2A5FE}"/>
              </a:ext>
            </a:extLst>
          </p:cNvPr>
          <p:cNvSpPr txBox="1"/>
          <p:nvPr/>
        </p:nvSpPr>
        <p:spPr>
          <a:xfrm>
            <a:off x="393030" y="2769687"/>
            <a:ext cx="9609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   •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Lead health professional.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AD5CD-A1CC-BF4E-5FEC-A3B969DD450C}"/>
              </a:ext>
            </a:extLst>
          </p:cNvPr>
          <p:cNvSpPr txBox="1"/>
          <p:nvPr/>
        </p:nvSpPr>
        <p:spPr>
          <a:xfrm>
            <a:off x="393030" y="3381181"/>
            <a:ext cx="111412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  •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Recognise high-risk pregnancies.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F1CAE7-356B-A16C-2605-E67ABF1A2B3D}"/>
              </a:ext>
            </a:extLst>
          </p:cNvPr>
          <p:cNvSpPr txBox="1"/>
          <p:nvPr/>
        </p:nvSpPr>
        <p:spPr>
          <a:xfrm>
            <a:off x="393029" y="3931587"/>
            <a:ext cx="99461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  •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Provide full antenatal care.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B7C364-211F-43DE-FE26-37F1158DE3B9}"/>
              </a:ext>
            </a:extLst>
          </p:cNvPr>
          <p:cNvSpPr txBox="1"/>
          <p:nvPr/>
        </p:nvSpPr>
        <p:spPr>
          <a:xfrm>
            <a:off x="393029" y="4533790"/>
            <a:ext cx="9946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   •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Educate mothers on how to feed, care for and bathe their babies</a:t>
            </a:r>
            <a:r>
              <a:rPr lang="en-GB" sz="20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76DA2D-AA64-D85F-D7A0-1E9CA24A5F42}"/>
              </a:ext>
            </a:extLst>
          </p:cNvPr>
          <p:cNvSpPr txBox="1"/>
          <p:nvPr/>
        </p:nvSpPr>
        <p:spPr>
          <a:xfrm>
            <a:off x="393031" y="5093487"/>
            <a:ext cx="10050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</a:t>
            </a:r>
            <a:r>
              <a:rPr lang="en-GB" sz="2000" dirty="0"/>
              <a:t>•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Midwifery is universal.</a:t>
            </a:r>
          </a:p>
        </p:txBody>
      </p:sp>
      <p:pic>
        <p:nvPicPr>
          <p:cNvPr id="15" name="Picture 14" descr="Healthcare worker holding newborn baby">
            <a:extLst>
              <a:ext uri="{FF2B5EF4-FFF2-40B4-BE49-F238E27FC236}">
                <a16:creationId xmlns:a16="http://schemas.microsoft.com/office/drawing/2014/main" id="{4293F35F-A470-4387-F412-3A9986E184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8656" r="35497" b="-1"/>
          <a:stretch/>
        </p:blipFill>
        <p:spPr>
          <a:xfrm>
            <a:off x="9464158" y="312821"/>
            <a:ext cx="1958506" cy="22121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05A2F69-0E81-8BDD-28CC-3B64938B40EB}"/>
              </a:ext>
            </a:extLst>
          </p:cNvPr>
          <p:cNvSpPr txBox="1"/>
          <p:nvPr/>
        </p:nvSpPr>
        <p:spPr>
          <a:xfrm>
            <a:off x="393030" y="5895745"/>
            <a:ext cx="10423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(Nursing and Midwifery Council, 2023) (NMC) (National Health Service, 2023) (NHS)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CB2607-9D5C-A97E-D720-BFF8D53FD380}"/>
              </a:ext>
            </a:extLst>
          </p:cNvPr>
          <p:cNvSpPr txBox="1"/>
          <p:nvPr/>
        </p:nvSpPr>
        <p:spPr>
          <a:xfrm>
            <a:off x="9408010" y="2317747"/>
            <a:ext cx="221876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(Stock Image</a:t>
            </a:r>
            <a:r>
              <a:rPr lang="en-GB" sz="9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762349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Process 1">
            <a:extLst>
              <a:ext uri="{FF2B5EF4-FFF2-40B4-BE49-F238E27FC236}">
                <a16:creationId xmlns:a16="http://schemas.microsoft.com/office/drawing/2014/main" id="{80483DAF-01B9-AA34-F9D2-370E11BFF7B5}"/>
              </a:ext>
            </a:extLst>
          </p:cNvPr>
          <p:cNvSpPr/>
          <p:nvPr/>
        </p:nvSpPr>
        <p:spPr>
          <a:xfrm>
            <a:off x="3370207" y="813120"/>
            <a:ext cx="5669519" cy="1323439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dirty="0">
                <a:ln w="0"/>
                <a:solidFill>
                  <a:schemeClr val="bg1">
                    <a:lumMod val="9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 skills and personal values of a midwife</a:t>
            </a:r>
            <a:endParaRPr lang="en-GB" sz="4000" b="1" cap="none" spc="0" dirty="0">
              <a:ln w="0"/>
              <a:solidFill>
                <a:schemeClr val="bg1">
                  <a:lumMod val="9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7369BD6-B313-CDD3-2C43-D11E70D240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5853" y="2209140"/>
            <a:ext cx="2977474" cy="17076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4D9210-59C2-1875-0B4A-4D8F85F1C758}"/>
              </a:ext>
            </a:extLst>
          </p:cNvPr>
          <p:cNvSpPr txBox="1"/>
          <p:nvPr/>
        </p:nvSpPr>
        <p:spPr>
          <a:xfrm>
            <a:off x="1232598" y="3516699"/>
            <a:ext cx="16910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Compassion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6706E6-979F-FE72-38D3-7E1205104C73}"/>
              </a:ext>
            </a:extLst>
          </p:cNvPr>
          <p:cNvSpPr txBox="1"/>
          <p:nvPr/>
        </p:nvSpPr>
        <p:spPr>
          <a:xfrm>
            <a:off x="3288632" y="2791326"/>
            <a:ext cx="1227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Empathy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5855F2-1A26-BA36-0B2E-C6D262AD6300}"/>
              </a:ext>
            </a:extLst>
          </p:cNvPr>
          <p:cNvSpPr txBox="1"/>
          <p:nvPr/>
        </p:nvSpPr>
        <p:spPr>
          <a:xfrm>
            <a:off x="8109284" y="4545903"/>
            <a:ext cx="1588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Punctual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919EC3-D05C-7EF5-14F5-EF2F76233AAC}"/>
              </a:ext>
            </a:extLst>
          </p:cNvPr>
          <p:cNvSpPr txBox="1"/>
          <p:nvPr/>
        </p:nvSpPr>
        <p:spPr>
          <a:xfrm>
            <a:off x="4427620" y="4355432"/>
            <a:ext cx="2462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Emotional and mental strength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AAFDF9-3E8C-DA06-0C02-B95E7E5CA784}"/>
              </a:ext>
            </a:extLst>
          </p:cNvPr>
          <p:cNvSpPr txBox="1"/>
          <p:nvPr/>
        </p:nvSpPr>
        <p:spPr>
          <a:xfrm>
            <a:off x="6557209" y="3999350"/>
            <a:ext cx="16122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Teamwork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5DA588-7728-8384-345C-A00A4C7A4AF8}"/>
              </a:ext>
            </a:extLst>
          </p:cNvPr>
          <p:cNvSpPr txBox="1"/>
          <p:nvPr/>
        </p:nvSpPr>
        <p:spPr>
          <a:xfrm>
            <a:off x="9797715" y="1692442"/>
            <a:ext cx="15801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Reflection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2EB27D-4C1B-419A-1BA2-8C6D5AD1165F}"/>
              </a:ext>
            </a:extLst>
          </p:cNvPr>
          <p:cNvSpPr txBox="1"/>
          <p:nvPr/>
        </p:nvSpPr>
        <p:spPr>
          <a:xfrm>
            <a:off x="7688177" y="3307115"/>
            <a:ext cx="15801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Respect</a:t>
            </a:r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6E0783-89E0-66A9-D0A8-4D6F48B5CCC8}"/>
              </a:ext>
            </a:extLst>
          </p:cNvPr>
          <p:cNvSpPr txBox="1"/>
          <p:nvPr/>
        </p:nvSpPr>
        <p:spPr>
          <a:xfrm>
            <a:off x="9841831" y="4545903"/>
            <a:ext cx="14919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Patience</a:t>
            </a:r>
            <a:r>
              <a:rPr lang="en-GB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A61976-3650-9F7D-035C-E1D8BF46241A}"/>
              </a:ext>
            </a:extLst>
          </p:cNvPr>
          <p:cNvSpPr txBox="1"/>
          <p:nvPr/>
        </p:nvSpPr>
        <p:spPr>
          <a:xfrm>
            <a:off x="6497052" y="5228399"/>
            <a:ext cx="1756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Writing</a:t>
            </a:r>
            <a:r>
              <a:rPr lang="en-GB" sz="2000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73D0AD-5457-62B7-FB50-B8F7ADAFF3BA}"/>
              </a:ext>
            </a:extLst>
          </p:cNvPr>
          <p:cNvSpPr txBox="1"/>
          <p:nvPr/>
        </p:nvSpPr>
        <p:spPr>
          <a:xfrm>
            <a:off x="9176084" y="2700365"/>
            <a:ext cx="2261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Ability to use their own initiative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F1AB8B-EB06-7AF2-B644-8CF3141483C0}"/>
              </a:ext>
            </a:extLst>
          </p:cNvPr>
          <p:cNvSpPr txBox="1"/>
          <p:nvPr/>
        </p:nvSpPr>
        <p:spPr>
          <a:xfrm>
            <a:off x="1060248" y="2076736"/>
            <a:ext cx="19892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Critical thinking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083041-5E3D-0B8E-EA11-2FCA7ADEE8BC}"/>
              </a:ext>
            </a:extLst>
          </p:cNvPr>
          <p:cNvSpPr txBox="1"/>
          <p:nvPr/>
        </p:nvSpPr>
        <p:spPr>
          <a:xfrm>
            <a:off x="8109284" y="5494603"/>
            <a:ext cx="2133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Kind and caring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B4C379D-7C85-6B6F-35F0-28214BB3FC54}"/>
              </a:ext>
            </a:extLst>
          </p:cNvPr>
          <p:cNvSpPr txBox="1"/>
          <p:nvPr/>
        </p:nvSpPr>
        <p:spPr>
          <a:xfrm>
            <a:off x="3180347" y="5277274"/>
            <a:ext cx="2133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Communication</a:t>
            </a:r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28877C-68C4-C829-E4A2-75C65DBB61EF}"/>
              </a:ext>
            </a:extLst>
          </p:cNvPr>
          <p:cNvSpPr txBox="1"/>
          <p:nvPr/>
        </p:nvSpPr>
        <p:spPr>
          <a:xfrm>
            <a:off x="9529011" y="813120"/>
            <a:ext cx="23662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Critically analyse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EBC081-1B5F-1BC1-F869-DEDEB1BBB394}"/>
              </a:ext>
            </a:extLst>
          </p:cNvPr>
          <p:cNvSpPr txBox="1"/>
          <p:nvPr/>
        </p:nvSpPr>
        <p:spPr>
          <a:xfrm>
            <a:off x="641684" y="978568"/>
            <a:ext cx="2646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Assessing situations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2566733-8301-2E66-ED0C-2EE77E07D2A4}"/>
              </a:ext>
            </a:extLst>
          </p:cNvPr>
          <p:cNvSpPr txBox="1"/>
          <p:nvPr/>
        </p:nvSpPr>
        <p:spPr>
          <a:xfrm>
            <a:off x="534869" y="4604119"/>
            <a:ext cx="25747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Remain calm under pressure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75AD58-366E-64D6-187D-EF45644D9009}"/>
              </a:ext>
            </a:extLst>
          </p:cNvPr>
          <p:cNvSpPr txBox="1"/>
          <p:nvPr/>
        </p:nvSpPr>
        <p:spPr>
          <a:xfrm>
            <a:off x="270712" y="5850489"/>
            <a:ext cx="8490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2023) (NMC, 2023) (The Royal College of Midwives, 2014) (RCM)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9DE922F-A689-C7AB-8EEF-FFBA3D217CAD}"/>
              </a:ext>
            </a:extLst>
          </p:cNvPr>
          <p:cNvSpPr txBox="1"/>
          <p:nvPr/>
        </p:nvSpPr>
        <p:spPr>
          <a:xfrm>
            <a:off x="4515853" y="3707225"/>
            <a:ext cx="14569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20483158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7199FB-E768-6134-2A5C-FC1F86BEEA00}"/>
              </a:ext>
            </a:extLst>
          </p:cNvPr>
          <p:cNvSpPr txBox="1"/>
          <p:nvPr/>
        </p:nvSpPr>
        <p:spPr>
          <a:xfrm>
            <a:off x="3595437" y="1102711"/>
            <a:ext cx="743551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chemeClr val="accent1">
                    <a:lumMod val="50000"/>
                  </a:schemeClr>
                </a:solidFill>
              </a:rPr>
              <a:t>Academic Skill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8210FA-7056-8B4B-D2E1-8B08FB39444B}"/>
              </a:ext>
            </a:extLst>
          </p:cNvPr>
          <p:cNvSpPr txBox="1"/>
          <p:nvPr/>
        </p:nvSpPr>
        <p:spPr>
          <a:xfrm>
            <a:off x="842212" y="2982488"/>
            <a:ext cx="1076425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“Reflection and reflective practice are professional midwifery requirements and as such form a vital part of each midwives' personal development and practice.”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56F7DB-8A83-127C-3E37-D2E64BE7D3FA}"/>
              </a:ext>
            </a:extLst>
          </p:cNvPr>
          <p:cNvSpPr txBox="1"/>
          <p:nvPr/>
        </p:nvSpPr>
        <p:spPr>
          <a:xfrm>
            <a:off x="617622" y="5730862"/>
            <a:ext cx="100904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(British Journal of Midwifery, 2022)  </a:t>
            </a:r>
            <a:r>
              <a:rPr lang="nb-NO" dirty="0"/>
              <a:t>(Wain, 2017) (Bass et al, 2020) </a:t>
            </a:r>
            <a:endParaRPr lang="en-GB" dirty="0"/>
          </a:p>
        </p:txBody>
      </p:sp>
      <p:pic>
        <p:nvPicPr>
          <p:cNvPr id="9" name="Picture 8" descr="Brain inside a lightbulb concept">
            <a:extLst>
              <a:ext uri="{FF2B5EF4-FFF2-40B4-BE49-F238E27FC236}">
                <a16:creationId xmlns:a16="http://schemas.microsoft.com/office/drawing/2014/main" id="{FB15F758-BCAA-4C68-98C8-8C42D3ECD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5932" y="930351"/>
            <a:ext cx="2538663" cy="169244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8F53FB-A086-CADD-2347-4B3C6BCAAC25}"/>
              </a:ext>
            </a:extLst>
          </p:cNvPr>
          <p:cNvSpPr txBox="1"/>
          <p:nvPr/>
        </p:nvSpPr>
        <p:spPr>
          <a:xfrm>
            <a:off x="4563979" y="2038018"/>
            <a:ext cx="23341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60000"/>
                    <a:lumOff val="40000"/>
                  </a:schemeClr>
                </a:solidFill>
                <a:highlight>
                  <a:srgbClr val="000000"/>
                </a:highlight>
              </a:rPr>
              <a:t>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A2B6AB-4525-629D-47C4-0608A110BF1E}"/>
              </a:ext>
            </a:extLst>
          </p:cNvPr>
          <p:cNvSpPr txBox="1"/>
          <p:nvPr/>
        </p:nvSpPr>
        <p:spPr>
          <a:xfrm>
            <a:off x="8398042" y="2407349"/>
            <a:ext cx="12272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3839362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9D02D38-898E-0579-6789-E2EF379E91B8}"/>
              </a:ext>
            </a:extLst>
          </p:cNvPr>
          <p:cNvSpPr txBox="1"/>
          <p:nvPr/>
        </p:nvSpPr>
        <p:spPr>
          <a:xfrm>
            <a:off x="551723" y="962991"/>
            <a:ext cx="2961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Reflection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1B0866-731D-4EB1-9349-AD34CEF179F3}"/>
              </a:ext>
            </a:extLst>
          </p:cNvPr>
          <p:cNvSpPr txBox="1"/>
          <p:nvPr/>
        </p:nvSpPr>
        <p:spPr>
          <a:xfrm>
            <a:off x="340837" y="2519755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•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Reflection is an essential midwifery skill.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AC2223-6714-97D7-8091-9EDA44662D34}"/>
              </a:ext>
            </a:extLst>
          </p:cNvPr>
          <p:cNvSpPr txBox="1"/>
          <p:nvPr/>
        </p:nvSpPr>
        <p:spPr>
          <a:xfrm>
            <a:off x="551723" y="5884742"/>
            <a:ext cx="11301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(BJM, 2022) (Wain, 2019) (</a:t>
            </a:r>
            <a:r>
              <a:rPr lang="en-GB" dirty="0" err="1"/>
              <a:t>Sanders.R</a:t>
            </a:r>
            <a:r>
              <a:rPr lang="en-GB" dirty="0"/>
              <a:t>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9AF527-7F36-E804-9A04-FBFF25980818}"/>
              </a:ext>
            </a:extLst>
          </p:cNvPr>
          <p:cNvSpPr txBox="1"/>
          <p:nvPr/>
        </p:nvSpPr>
        <p:spPr>
          <a:xfrm>
            <a:off x="405005" y="3526296"/>
            <a:ext cx="11046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Self-awareness and insight and confidently provides midwives with important decision-making skills.</a:t>
            </a:r>
          </a:p>
        </p:txBody>
      </p:sp>
      <p:pic>
        <p:nvPicPr>
          <p:cNvPr id="13" name="Picture 12" descr="Head outline and magnifying glass">
            <a:extLst>
              <a:ext uri="{FF2B5EF4-FFF2-40B4-BE49-F238E27FC236}">
                <a16:creationId xmlns:a16="http://schemas.microsoft.com/office/drawing/2014/main" id="{B565BC77-4F31-FBA9-7894-B8D885F91C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389" y="1024539"/>
            <a:ext cx="2961315" cy="197421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34AB22A-065F-639E-C3D4-1C00660B6F92}"/>
              </a:ext>
            </a:extLst>
          </p:cNvPr>
          <p:cNvSpPr txBox="1"/>
          <p:nvPr/>
        </p:nvSpPr>
        <p:spPr>
          <a:xfrm>
            <a:off x="405005" y="4158975"/>
            <a:ext cx="89354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•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Clinical decision making.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4B4222-5F4C-A2A3-4A26-00E56C43745E}"/>
              </a:ext>
            </a:extLst>
          </p:cNvPr>
          <p:cNvSpPr txBox="1"/>
          <p:nvPr/>
        </p:nvSpPr>
        <p:spPr>
          <a:xfrm>
            <a:off x="7387389" y="2783305"/>
            <a:ext cx="15480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101183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E4956F4-30C6-4D6F-3031-36A1CF95AD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11" b="3727"/>
          <a:stretch/>
        </p:blipFill>
        <p:spPr>
          <a:xfrm>
            <a:off x="647700" y="952500"/>
            <a:ext cx="10900833" cy="5105400"/>
          </a:xfrm>
          <a:prstGeom prst="rect">
            <a:avLst/>
          </a:prstGeom>
          <a:noFill/>
        </p:spPr>
      </p:pic>
      <p:sp>
        <p:nvSpPr>
          <p:cNvPr id="23" name="Slide Number Placeholder 3">
            <a:extLst>
              <a:ext uri="{FF2B5EF4-FFF2-40B4-BE49-F238E27FC236}">
                <a16:creationId xmlns:a16="http://schemas.microsoft.com/office/drawing/2014/main" id="{E2199FE8-C3BA-4CFA-ABD6-BE5E4D28D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10710" y="6449535"/>
            <a:ext cx="932279" cy="308453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FAE4C1A-77DB-4702-BC27-716D25204027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B55205-B29D-E358-8343-2A6BE4E13D62}"/>
              </a:ext>
            </a:extLst>
          </p:cNvPr>
          <p:cNvSpPr txBox="1"/>
          <p:nvPr/>
        </p:nvSpPr>
        <p:spPr>
          <a:xfrm>
            <a:off x="573074" y="5915163"/>
            <a:ext cx="8373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(SIDESALAD, 2023) (British Medical Journal, 1990) (BMJ) (Gibbs, 1988)</a:t>
            </a:r>
          </a:p>
        </p:txBody>
      </p:sp>
    </p:spTree>
    <p:extLst>
      <p:ext uri="{BB962C8B-B14F-4D97-AF65-F5344CB8AC3E}">
        <p14:creationId xmlns:p14="http://schemas.microsoft.com/office/powerpoint/2010/main" val="462387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A878CB-EF22-F9EE-E21E-85E84609A5F6}"/>
              </a:ext>
            </a:extLst>
          </p:cNvPr>
          <p:cNvSpPr txBox="1"/>
          <p:nvPr/>
        </p:nvSpPr>
        <p:spPr>
          <a:xfrm>
            <a:off x="3080084" y="1259305"/>
            <a:ext cx="55024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2">
                    <a:lumMod val="75000"/>
                  </a:schemeClr>
                </a:solidFill>
              </a:rPr>
              <a:t>Professional Skill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813C48-DBB1-C6FD-A4F5-A78B4872E307}"/>
              </a:ext>
            </a:extLst>
          </p:cNvPr>
          <p:cNvSpPr txBox="1"/>
          <p:nvPr/>
        </p:nvSpPr>
        <p:spPr>
          <a:xfrm>
            <a:off x="3441031" y="1997241"/>
            <a:ext cx="485273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000000"/>
                </a:highlight>
              </a:rPr>
              <a:t>Critical thinking/problem solving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F1919D-2A10-7CE3-773F-A75F864F2E96}"/>
              </a:ext>
            </a:extLst>
          </p:cNvPr>
          <p:cNvSpPr txBox="1"/>
          <p:nvPr/>
        </p:nvSpPr>
        <p:spPr>
          <a:xfrm>
            <a:off x="745958" y="2967335"/>
            <a:ext cx="104273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3"/>
                </a:solidFill>
              </a:rPr>
              <a:t>“Critical thinking is an essential requirement for effectual clinical reasoning and decision making, and a fundamental component of safe and effective midwifery practice”.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42B590-FB0C-4754-2A65-1F38D07AE3F2}"/>
              </a:ext>
            </a:extLst>
          </p:cNvPr>
          <p:cNvSpPr txBox="1"/>
          <p:nvPr/>
        </p:nvSpPr>
        <p:spPr>
          <a:xfrm>
            <a:off x="745958" y="5951621"/>
            <a:ext cx="9729537" cy="368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(BJM, 2022) (NMC, 2019)</a:t>
            </a:r>
          </a:p>
        </p:txBody>
      </p:sp>
      <p:pic>
        <p:nvPicPr>
          <p:cNvPr id="10" name="Picture 9" descr="Examining baby with stethoscope">
            <a:extLst>
              <a:ext uri="{FF2B5EF4-FFF2-40B4-BE49-F238E27FC236}">
                <a16:creationId xmlns:a16="http://schemas.microsoft.com/office/drawing/2014/main" id="{9A4226C1-87E0-471B-E74F-6BDC18B156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150" y="1050758"/>
            <a:ext cx="2333124" cy="15611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2B4949-B84B-734B-B8FE-981BF7E19FE3}"/>
              </a:ext>
            </a:extLst>
          </p:cNvPr>
          <p:cNvSpPr txBox="1"/>
          <p:nvPr/>
        </p:nvSpPr>
        <p:spPr>
          <a:xfrm>
            <a:off x="8518358" y="2397351"/>
            <a:ext cx="138764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(Google Image, 2023)</a:t>
            </a:r>
          </a:p>
        </p:txBody>
      </p:sp>
    </p:spTree>
    <p:extLst>
      <p:ext uri="{BB962C8B-B14F-4D97-AF65-F5344CB8AC3E}">
        <p14:creationId xmlns:p14="http://schemas.microsoft.com/office/powerpoint/2010/main" val="10228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B0DC01-C7AD-D3C4-9DB1-4CB886DAB0F2}"/>
              </a:ext>
            </a:extLst>
          </p:cNvPr>
          <p:cNvSpPr txBox="1"/>
          <p:nvPr/>
        </p:nvSpPr>
        <p:spPr>
          <a:xfrm>
            <a:off x="874295" y="1042737"/>
            <a:ext cx="4876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3"/>
                </a:solidFill>
              </a:rPr>
              <a:t>Critical Thinking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D678C1-5F32-EFB2-EA43-79E3D7475DB3}"/>
              </a:ext>
            </a:extLst>
          </p:cNvPr>
          <p:cNvSpPr txBox="1"/>
          <p:nvPr/>
        </p:nvSpPr>
        <p:spPr>
          <a:xfrm>
            <a:off x="946484" y="2204284"/>
            <a:ext cx="8791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Critical thinking in midwifery is essential.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9B47F4-0D4C-0206-23C4-5A451D65BDFB}"/>
              </a:ext>
            </a:extLst>
          </p:cNvPr>
          <p:cNvSpPr txBox="1"/>
          <p:nvPr/>
        </p:nvSpPr>
        <p:spPr>
          <a:xfrm>
            <a:off x="946484" y="3023937"/>
            <a:ext cx="10876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Provides safe and appropriate care</a:t>
            </a:r>
            <a:r>
              <a:rPr lang="en-GB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6ED44-67FD-602D-1041-4DD32709DCA3}"/>
              </a:ext>
            </a:extLst>
          </p:cNvPr>
          <p:cNvSpPr txBox="1"/>
          <p:nvPr/>
        </p:nvSpPr>
        <p:spPr>
          <a:xfrm>
            <a:off x="946484" y="3733527"/>
            <a:ext cx="9849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Considers values and preferences.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9CAD2F-BD34-758B-B884-EF13AE8512E0}"/>
              </a:ext>
            </a:extLst>
          </p:cNvPr>
          <p:cNvSpPr txBox="1"/>
          <p:nvPr/>
        </p:nvSpPr>
        <p:spPr>
          <a:xfrm>
            <a:off x="946484" y="4443117"/>
            <a:ext cx="9248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Using factual information and the most up to date available studies and care.</a:t>
            </a:r>
          </a:p>
        </p:txBody>
      </p:sp>
      <p:pic>
        <p:nvPicPr>
          <p:cNvPr id="10" name="Picture 9" descr="Paper head with rainbow gears">
            <a:extLst>
              <a:ext uri="{FF2B5EF4-FFF2-40B4-BE49-F238E27FC236}">
                <a16:creationId xmlns:a16="http://schemas.microsoft.com/office/drawing/2014/main" id="{9244E200-6DE1-B3C5-34BE-2999DCEE29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567" y="903039"/>
            <a:ext cx="3120190" cy="266035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DC7EE65-7873-5D8B-4AFB-C9B869FC77F4}"/>
              </a:ext>
            </a:extLst>
          </p:cNvPr>
          <p:cNvSpPr txBox="1"/>
          <p:nvPr/>
        </p:nvSpPr>
        <p:spPr>
          <a:xfrm>
            <a:off x="697832" y="5903495"/>
            <a:ext cx="559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(Carter et al, 2022) (BMJ, 1990)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353413-1914-1496-00C3-4B259EF68F5E}"/>
              </a:ext>
            </a:extLst>
          </p:cNvPr>
          <p:cNvSpPr txBox="1"/>
          <p:nvPr/>
        </p:nvSpPr>
        <p:spPr>
          <a:xfrm>
            <a:off x="7154779" y="3208421"/>
            <a:ext cx="112294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 2023)</a:t>
            </a:r>
          </a:p>
        </p:txBody>
      </p:sp>
    </p:spTree>
    <p:extLst>
      <p:ext uri="{BB962C8B-B14F-4D97-AF65-F5344CB8AC3E}">
        <p14:creationId xmlns:p14="http://schemas.microsoft.com/office/powerpoint/2010/main" val="2244088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CB9901D-3B11-D18E-A545-1E98B23A10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2573" y="1049601"/>
            <a:ext cx="6824038" cy="455270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C655CE-6DBF-2001-27AA-452CE032A059}"/>
              </a:ext>
            </a:extLst>
          </p:cNvPr>
          <p:cNvSpPr txBox="1"/>
          <p:nvPr/>
        </p:nvSpPr>
        <p:spPr>
          <a:xfrm>
            <a:off x="689811" y="5911515"/>
            <a:ext cx="2237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(ThoughtCo, 2023)</a:t>
            </a:r>
          </a:p>
        </p:txBody>
      </p:sp>
    </p:spTree>
    <p:extLst>
      <p:ext uri="{BB962C8B-B14F-4D97-AF65-F5344CB8AC3E}">
        <p14:creationId xmlns:p14="http://schemas.microsoft.com/office/powerpoint/2010/main" val="2705034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DB5828-4974-CB27-B894-0C0040A1956E}"/>
              </a:ext>
            </a:extLst>
          </p:cNvPr>
          <p:cNvSpPr txBox="1"/>
          <p:nvPr/>
        </p:nvSpPr>
        <p:spPr>
          <a:xfrm>
            <a:off x="3080084" y="1107814"/>
            <a:ext cx="57109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accent2">
                    <a:lumMod val="75000"/>
                  </a:schemeClr>
                </a:solidFill>
              </a:rPr>
              <a:t>Personal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1EBAB3-5A1A-22C4-B76F-386CAB27DB45}"/>
              </a:ext>
            </a:extLst>
          </p:cNvPr>
          <p:cNvSpPr txBox="1"/>
          <p:nvPr/>
        </p:nvSpPr>
        <p:spPr>
          <a:xfrm>
            <a:off x="7090610" y="3429000"/>
            <a:ext cx="2069431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Ambitious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045390-497E-99FF-F907-1073AF0DFD41}"/>
              </a:ext>
            </a:extLst>
          </p:cNvPr>
          <p:cNvSpPr txBox="1"/>
          <p:nvPr/>
        </p:nvSpPr>
        <p:spPr>
          <a:xfrm>
            <a:off x="8633661" y="5309755"/>
            <a:ext cx="2157663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Fair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6249DB-CAE5-3B60-50DA-9A5B95749DA8}"/>
              </a:ext>
            </a:extLst>
          </p:cNvPr>
          <p:cNvSpPr txBox="1"/>
          <p:nvPr/>
        </p:nvSpPr>
        <p:spPr>
          <a:xfrm>
            <a:off x="3116178" y="3591977"/>
            <a:ext cx="2390273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Kind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69F75B-9DFE-0941-95C9-C3EA70B3744D}"/>
              </a:ext>
            </a:extLst>
          </p:cNvPr>
          <p:cNvSpPr txBox="1"/>
          <p:nvPr/>
        </p:nvSpPr>
        <p:spPr>
          <a:xfrm>
            <a:off x="9753600" y="2540608"/>
            <a:ext cx="2205790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Empathy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82AD39-B254-9CBF-F6B4-1368966DBD42}"/>
              </a:ext>
            </a:extLst>
          </p:cNvPr>
          <p:cNvSpPr txBox="1"/>
          <p:nvPr/>
        </p:nvSpPr>
        <p:spPr>
          <a:xfrm>
            <a:off x="605589" y="4868961"/>
            <a:ext cx="2510589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Compassionate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AA4BE9-95A0-0530-C183-707184BB3462}"/>
              </a:ext>
            </a:extLst>
          </p:cNvPr>
          <p:cNvSpPr txBox="1"/>
          <p:nvPr/>
        </p:nvSpPr>
        <p:spPr>
          <a:xfrm>
            <a:off x="9753600" y="4031795"/>
            <a:ext cx="1540043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Respectful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1BE9588-A61A-DE03-A28F-B5E48C6EB8E7}"/>
              </a:ext>
            </a:extLst>
          </p:cNvPr>
          <p:cNvSpPr txBox="1"/>
          <p:nvPr/>
        </p:nvSpPr>
        <p:spPr>
          <a:xfrm>
            <a:off x="1122946" y="2915849"/>
            <a:ext cx="1475874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Caring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6E9B55-9207-6BF6-5891-9A84899F86D0}"/>
              </a:ext>
            </a:extLst>
          </p:cNvPr>
          <p:cNvSpPr txBox="1"/>
          <p:nvPr/>
        </p:nvSpPr>
        <p:spPr>
          <a:xfrm>
            <a:off x="5213684" y="4499629"/>
            <a:ext cx="2253916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Nurturing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A70C12D-AC7F-DC54-21C0-A58D5680BEB0}"/>
              </a:ext>
            </a:extLst>
          </p:cNvPr>
          <p:cNvSpPr txBox="1"/>
          <p:nvPr/>
        </p:nvSpPr>
        <p:spPr>
          <a:xfrm>
            <a:off x="4872789" y="2390589"/>
            <a:ext cx="2125579" cy="519351"/>
          </a:xfrm>
          <a:prstGeom prst="ellipse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Dependable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8355CF-8261-378E-C611-B1C912BCC9A5}"/>
              </a:ext>
            </a:extLst>
          </p:cNvPr>
          <p:cNvSpPr txBox="1"/>
          <p:nvPr/>
        </p:nvSpPr>
        <p:spPr>
          <a:xfrm>
            <a:off x="4419600" y="5494421"/>
            <a:ext cx="2253916" cy="369332"/>
          </a:xfrm>
          <a:prstGeom prst="rect">
            <a:avLst/>
          </a:prstGeom>
          <a:noFill/>
        </p:spPr>
        <p:txBody>
          <a:bodyPr wrap="square" rtlCol="0">
            <a:prstTxWarp prst="textChevronInverted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Trustworthy</a:t>
            </a:r>
          </a:p>
        </p:txBody>
      </p:sp>
      <p:pic>
        <p:nvPicPr>
          <p:cNvPr id="26" name="Picture 25" descr="Person holding baby">
            <a:extLst>
              <a:ext uri="{FF2B5EF4-FFF2-40B4-BE49-F238E27FC236}">
                <a16:creationId xmlns:a16="http://schemas.microsoft.com/office/drawing/2014/main" id="{4D91D766-4F5E-34AD-2998-C84335B4A8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5640" y="774882"/>
            <a:ext cx="2127584" cy="1418390"/>
          </a:xfrm>
          <a:prstGeom prst="rect">
            <a:avLst/>
          </a:prstGeom>
        </p:spPr>
      </p:pic>
      <p:pic>
        <p:nvPicPr>
          <p:cNvPr id="28" name="Picture 27" descr="Person wearing a white coat and stethoscope">
            <a:extLst>
              <a:ext uri="{FF2B5EF4-FFF2-40B4-BE49-F238E27FC236}">
                <a16:creationId xmlns:a16="http://schemas.microsoft.com/office/drawing/2014/main" id="{E14C23C3-E1EC-E65C-B698-50C7837311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33" y="860284"/>
            <a:ext cx="2125470" cy="14183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D01ADF-329B-E474-105F-9C74A1077FE9}"/>
              </a:ext>
            </a:extLst>
          </p:cNvPr>
          <p:cNvSpPr txBox="1"/>
          <p:nvPr/>
        </p:nvSpPr>
        <p:spPr>
          <a:xfrm>
            <a:off x="686802" y="5863753"/>
            <a:ext cx="59867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2023) (World Health Organisation, 2023) (WHO)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EA47B1-93D2-996C-48DE-05A303BC7BB3}"/>
              </a:ext>
            </a:extLst>
          </p:cNvPr>
          <p:cNvSpPr txBox="1"/>
          <p:nvPr/>
        </p:nvSpPr>
        <p:spPr>
          <a:xfrm>
            <a:off x="497330" y="2085550"/>
            <a:ext cx="10747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3253E2-8E30-E2EC-A514-7646670681D6}"/>
              </a:ext>
            </a:extLst>
          </p:cNvPr>
          <p:cNvSpPr txBox="1"/>
          <p:nvPr/>
        </p:nvSpPr>
        <p:spPr>
          <a:xfrm>
            <a:off x="8566484" y="1995422"/>
            <a:ext cx="135555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414148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2E8112-C016-6B1B-DDFB-1BA91880FDF1}"/>
              </a:ext>
            </a:extLst>
          </p:cNvPr>
          <p:cNvSpPr txBox="1"/>
          <p:nvPr/>
        </p:nvSpPr>
        <p:spPr>
          <a:xfrm>
            <a:off x="2959769" y="1050757"/>
            <a:ext cx="9176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How to become a midwife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E8C77F-85CB-4FD0-F96B-867700260E79}"/>
              </a:ext>
            </a:extLst>
          </p:cNvPr>
          <p:cNvSpPr txBox="1"/>
          <p:nvPr/>
        </p:nvSpPr>
        <p:spPr>
          <a:xfrm>
            <a:off x="962526" y="2069432"/>
            <a:ext cx="9729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Entry requirements are five GCSE’s, grades A to C, A Levels grades BBC/ABB.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D3CFE2-AFF6-45F8-DEC9-D72F24DD2EB9}"/>
              </a:ext>
            </a:extLst>
          </p:cNvPr>
          <p:cNvSpPr txBox="1"/>
          <p:nvPr/>
        </p:nvSpPr>
        <p:spPr>
          <a:xfrm>
            <a:off x="922421" y="3076618"/>
            <a:ext cx="8614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Complete a Bachelor's degree approved by the Nursing and Midwifery Council (NMC).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B96E5A-98C8-98F0-81D6-54CAEE52CD0D}"/>
              </a:ext>
            </a:extLst>
          </p:cNvPr>
          <p:cNvSpPr txBox="1"/>
          <p:nvPr/>
        </p:nvSpPr>
        <p:spPr>
          <a:xfrm>
            <a:off x="922421" y="2552929"/>
            <a:ext cx="113217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 Attend an interview, submit a personal statement, show work experience.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CD34AA-14B1-79BF-1041-368102628494}"/>
              </a:ext>
            </a:extLst>
          </p:cNvPr>
          <p:cNvSpPr txBox="1"/>
          <p:nvPr/>
        </p:nvSpPr>
        <p:spPr>
          <a:xfrm>
            <a:off x="922421" y="3727583"/>
            <a:ext cx="5831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Choose an area of expertise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A7D3B6-2766-2ADC-4274-71406217C3EE}"/>
              </a:ext>
            </a:extLst>
          </p:cNvPr>
          <p:cNvSpPr txBox="1"/>
          <p:nvPr/>
        </p:nvSpPr>
        <p:spPr>
          <a:xfrm>
            <a:off x="922421" y="4128388"/>
            <a:ext cx="6063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Community or hospital care</a:t>
            </a:r>
            <a:r>
              <a:rPr lang="en-GB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C32775-FDF9-4077-F7E1-2E4A2569B2E3}"/>
              </a:ext>
            </a:extLst>
          </p:cNvPr>
          <p:cNvSpPr txBox="1"/>
          <p:nvPr/>
        </p:nvSpPr>
        <p:spPr>
          <a:xfrm>
            <a:off x="641685" y="5887591"/>
            <a:ext cx="5285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(UCAS, 2023) (NMC, 2023)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9F8DBC-18C2-B5E8-301E-75B11B893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0852" y="3658741"/>
            <a:ext cx="3810000" cy="22288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35969EC-2DA2-DF06-E5A6-C9F76F976378}"/>
              </a:ext>
            </a:extLst>
          </p:cNvPr>
          <p:cNvSpPr txBox="1"/>
          <p:nvPr/>
        </p:nvSpPr>
        <p:spPr>
          <a:xfrm>
            <a:off x="922421" y="4588500"/>
            <a:ext cx="5285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• Working 37.5 hours a week including evenings and weekends.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9196B1-0B06-E217-5E33-47B99ADF50D2}"/>
              </a:ext>
            </a:extLst>
          </p:cNvPr>
          <p:cNvSpPr txBox="1"/>
          <p:nvPr/>
        </p:nvSpPr>
        <p:spPr>
          <a:xfrm>
            <a:off x="6420852" y="5566611"/>
            <a:ext cx="1311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(Google Image, 2023)</a:t>
            </a:r>
          </a:p>
        </p:txBody>
      </p:sp>
    </p:spTree>
    <p:extLst>
      <p:ext uri="{BB962C8B-B14F-4D97-AF65-F5344CB8AC3E}">
        <p14:creationId xmlns:p14="http://schemas.microsoft.com/office/powerpoint/2010/main" val="1931760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C76540-3F38-B9FA-AD0D-201C0E33E2F3}"/>
              </a:ext>
            </a:extLst>
          </p:cNvPr>
          <p:cNvSpPr txBox="1"/>
          <p:nvPr/>
        </p:nvSpPr>
        <p:spPr>
          <a:xfrm>
            <a:off x="3112168" y="962526"/>
            <a:ext cx="72590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accent2">
                    <a:lumMod val="75000"/>
                  </a:schemeClr>
                </a:solidFill>
              </a:rPr>
              <a:t>Career Progression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F1B2C9-15D7-5F4A-5F5E-66ECA24900B9}"/>
              </a:ext>
            </a:extLst>
          </p:cNvPr>
          <p:cNvSpPr txBox="1"/>
          <p:nvPr/>
        </p:nvSpPr>
        <p:spPr>
          <a:xfrm>
            <a:off x="1499936" y="2551011"/>
            <a:ext cx="8398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Average salary for a midwife is approximately £37.000 a year.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51BFEE-63DC-5152-09F7-000E4454A59E}"/>
              </a:ext>
            </a:extLst>
          </p:cNvPr>
          <p:cNvSpPr txBox="1"/>
          <p:nvPr/>
        </p:nvSpPr>
        <p:spPr>
          <a:xfrm>
            <a:off x="1499936" y="2947095"/>
            <a:ext cx="6208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</a:t>
            </a:r>
            <a:r>
              <a:rPr lang="en-GB" dirty="0"/>
              <a:t>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Consultant Midwife earn up to £70,000 a year.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703109-5DFD-24F5-FAAF-6987A75E6CA0}"/>
              </a:ext>
            </a:extLst>
          </p:cNvPr>
          <p:cNvSpPr txBox="1"/>
          <p:nvPr/>
        </p:nvSpPr>
        <p:spPr>
          <a:xfrm>
            <a:off x="1499936" y="3400562"/>
            <a:ext cx="7186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Team leader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0D723B-3AC0-B730-7C7A-DE460B6FB38D}"/>
              </a:ext>
            </a:extLst>
          </p:cNvPr>
          <p:cNvSpPr txBox="1"/>
          <p:nvPr/>
        </p:nvSpPr>
        <p:spPr>
          <a:xfrm>
            <a:off x="1435768" y="3865601"/>
            <a:ext cx="792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• Ward manager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5C69DC-D56C-C3D3-C76F-A2B2CE036631}"/>
              </a:ext>
            </a:extLst>
          </p:cNvPr>
          <p:cNvSpPr txBox="1"/>
          <p:nvPr/>
        </p:nvSpPr>
        <p:spPr>
          <a:xfrm>
            <a:off x="577515" y="5887279"/>
            <a:ext cx="563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(My World of Work, 2023) (UCAS, 2023)</a:t>
            </a:r>
          </a:p>
        </p:txBody>
      </p:sp>
      <p:pic>
        <p:nvPicPr>
          <p:cNvPr id="9" name="Picture 8" descr="Ladder to a cloud">
            <a:extLst>
              <a:ext uri="{FF2B5EF4-FFF2-40B4-BE49-F238E27FC236}">
                <a16:creationId xmlns:a16="http://schemas.microsoft.com/office/drawing/2014/main" id="{DF7C7F7B-476F-C44E-9250-75A38672B6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5706" y="3120189"/>
            <a:ext cx="2749600" cy="27670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1E084A9-69FA-F160-DEE4-AEE773988EBA}"/>
              </a:ext>
            </a:extLst>
          </p:cNvPr>
          <p:cNvSpPr txBox="1"/>
          <p:nvPr/>
        </p:nvSpPr>
        <p:spPr>
          <a:xfrm>
            <a:off x="1499936" y="4319068"/>
            <a:ext cx="6625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•A high percentage of graduates go on to work in in the NHS.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BA9B3E-7E3B-B85E-604E-D1C298BE3B9D}"/>
              </a:ext>
            </a:extLst>
          </p:cNvPr>
          <p:cNvSpPr txBox="1"/>
          <p:nvPr/>
        </p:nvSpPr>
        <p:spPr>
          <a:xfrm>
            <a:off x="9954126" y="5664852"/>
            <a:ext cx="135555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2586411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D128A9-B13A-38AA-931D-BFCB1424AB9B}"/>
              </a:ext>
            </a:extLst>
          </p:cNvPr>
          <p:cNvSpPr txBox="1"/>
          <p:nvPr/>
        </p:nvSpPr>
        <p:spPr>
          <a:xfrm>
            <a:off x="2326104" y="938463"/>
            <a:ext cx="8574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The Nursing and Midwifery Council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762EB-6D48-B35A-844C-B0A02CE0FB3D}"/>
              </a:ext>
            </a:extLst>
          </p:cNvPr>
          <p:cNvSpPr txBox="1"/>
          <p:nvPr/>
        </p:nvSpPr>
        <p:spPr>
          <a:xfrm>
            <a:off x="858252" y="2083634"/>
            <a:ext cx="8839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The NMC protect the people of England, Wales, Scotland and Northern Ireland from risk.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862AE1-6694-F522-37AF-89EF05DF68B3}"/>
              </a:ext>
            </a:extLst>
          </p:cNvPr>
          <p:cNvSpPr txBox="1"/>
          <p:nvPr/>
        </p:nvSpPr>
        <p:spPr>
          <a:xfrm>
            <a:off x="794084" y="2643380"/>
            <a:ext cx="7884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Set standards.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506E8-C1FE-7B24-CC5C-668A65639AC0}"/>
              </a:ext>
            </a:extLst>
          </p:cNvPr>
          <p:cNvSpPr txBox="1"/>
          <p:nvPr/>
        </p:nvSpPr>
        <p:spPr>
          <a:xfrm>
            <a:off x="794084" y="3122729"/>
            <a:ext cx="6456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Ensuring health practitioners keep their skills.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750F6D-3C64-93BB-F382-38A535460906}"/>
              </a:ext>
            </a:extLst>
          </p:cNvPr>
          <p:cNvSpPr txBox="1"/>
          <p:nvPr/>
        </p:nvSpPr>
        <p:spPr>
          <a:xfrm>
            <a:off x="794084" y="3672323"/>
            <a:ext cx="7283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Keep skills and knowledge up to date.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ABB893-294D-A0C7-4E4D-635E63043EB8}"/>
              </a:ext>
            </a:extLst>
          </p:cNvPr>
          <p:cNvSpPr txBox="1"/>
          <p:nvPr/>
        </p:nvSpPr>
        <p:spPr>
          <a:xfrm>
            <a:off x="794084" y="4250373"/>
            <a:ext cx="6296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• Investigate nurses and midwives who fall short of the standards and breach the code of conduct of the NMC.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22623B-E875-0314-1E7D-4F5082ABFC53}"/>
              </a:ext>
            </a:extLst>
          </p:cNvPr>
          <p:cNvSpPr txBox="1"/>
          <p:nvPr/>
        </p:nvSpPr>
        <p:spPr>
          <a:xfrm>
            <a:off x="493170" y="5875604"/>
            <a:ext cx="3184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(NMC, 2023)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54747E-A36D-B260-8A3C-86DBA45B37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4107" y="4153900"/>
            <a:ext cx="4323598" cy="190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2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3AB0D5-5F09-C7EA-5113-907896867A1C}"/>
              </a:ext>
            </a:extLst>
          </p:cNvPr>
          <p:cNvSpPr txBox="1"/>
          <p:nvPr/>
        </p:nvSpPr>
        <p:spPr>
          <a:xfrm>
            <a:off x="1219200" y="1026696"/>
            <a:ext cx="8879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3">
                    <a:lumMod val="50000"/>
                  </a:schemeClr>
                </a:solidFill>
              </a:rPr>
              <a:t>The standards for competence required of midwives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CD6745-95B6-2D78-CDBF-2174485E897C}"/>
              </a:ext>
            </a:extLst>
          </p:cNvPr>
          <p:cNvSpPr txBox="1"/>
          <p:nvPr/>
        </p:nvSpPr>
        <p:spPr>
          <a:xfrm>
            <a:off x="1548063" y="2197768"/>
            <a:ext cx="872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•	 Successful midwifery procedure.</a:t>
            </a:r>
          </a:p>
          <a:p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•	 Sustain professional and ethical practice.</a:t>
            </a:r>
          </a:p>
          <a:p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•	 Progress midwives and others.</a:t>
            </a:r>
          </a:p>
          <a:p>
            <a:endParaRPr lang="en-GB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•	 Attain exceptional care through evaluation and research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86E13C-1C5B-EFBB-2A20-32F64D40DFE2}"/>
              </a:ext>
            </a:extLst>
          </p:cNvPr>
          <p:cNvSpPr txBox="1"/>
          <p:nvPr/>
        </p:nvSpPr>
        <p:spPr>
          <a:xfrm>
            <a:off x="842211" y="4924926"/>
            <a:ext cx="998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All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 Midwives must adhere to these standards to register with the NMC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9DC5BA-4BAC-635F-7CB5-08571866F58E}"/>
              </a:ext>
            </a:extLst>
          </p:cNvPr>
          <p:cNvSpPr txBox="1"/>
          <p:nvPr/>
        </p:nvSpPr>
        <p:spPr>
          <a:xfrm>
            <a:off x="2358190" y="1594268"/>
            <a:ext cx="6841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There are 4 main points the NMC expect of midwives.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280048-D5A6-3255-245E-080E29116A88}"/>
              </a:ext>
            </a:extLst>
          </p:cNvPr>
          <p:cNvSpPr txBox="1"/>
          <p:nvPr/>
        </p:nvSpPr>
        <p:spPr>
          <a:xfrm>
            <a:off x="657726" y="5887634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(NMC, 2023)</a:t>
            </a:r>
          </a:p>
        </p:txBody>
      </p:sp>
      <p:pic>
        <p:nvPicPr>
          <p:cNvPr id="10" name="Picture 9" descr="A group of yellow figures and a red figure on the other side">
            <a:extLst>
              <a:ext uri="{FF2B5EF4-FFF2-40B4-BE49-F238E27FC236}">
                <a16:creationId xmlns:a16="http://schemas.microsoft.com/office/drawing/2014/main" id="{2ADBFA17-3C14-236A-87EB-6C151720A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5806" y="1933074"/>
            <a:ext cx="2945400" cy="1963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04CF2A-2C4C-9736-6A70-D2C74DAA9DBD}"/>
              </a:ext>
            </a:extLst>
          </p:cNvPr>
          <p:cNvSpPr txBox="1"/>
          <p:nvPr/>
        </p:nvSpPr>
        <p:spPr>
          <a:xfrm>
            <a:off x="10178716" y="3673642"/>
            <a:ext cx="124326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(Stock Image, 2023)</a:t>
            </a:r>
          </a:p>
        </p:txBody>
      </p:sp>
    </p:spTree>
    <p:extLst>
      <p:ext uri="{BB962C8B-B14F-4D97-AF65-F5344CB8AC3E}">
        <p14:creationId xmlns:p14="http://schemas.microsoft.com/office/powerpoint/2010/main" val="181153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77DF83-8E90-90CD-D1EB-101854D246A5}"/>
              </a:ext>
            </a:extLst>
          </p:cNvPr>
          <p:cNvSpPr txBox="1"/>
          <p:nvPr/>
        </p:nvSpPr>
        <p:spPr>
          <a:xfrm>
            <a:off x="1002632" y="1122947"/>
            <a:ext cx="54944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7030A0"/>
                </a:solidFill>
              </a:rPr>
              <a:t>Thank you for listening to my presentation.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A75F16-3CBA-9A66-4B43-D937B8C07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2983" y="1122947"/>
            <a:ext cx="4052787" cy="47542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F45704-6ABD-EDA5-C27A-207E2ECA11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579" y="2679849"/>
            <a:ext cx="4266693" cy="29278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7FC886-4FF1-8EF4-F5E9-05C890D3A6FF}"/>
              </a:ext>
            </a:extLst>
          </p:cNvPr>
          <p:cNvSpPr txBox="1"/>
          <p:nvPr/>
        </p:nvSpPr>
        <p:spPr>
          <a:xfrm>
            <a:off x="4133381" y="5285874"/>
            <a:ext cx="18368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(Google Image, 2023)</a:t>
            </a:r>
          </a:p>
        </p:txBody>
      </p:sp>
    </p:spTree>
    <p:extLst>
      <p:ext uri="{BB962C8B-B14F-4D97-AF65-F5344CB8AC3E}">
        <p14:creationId xmlns:p14="http://schemas.microsoft.com/office/powerpoint/2010/main" val="402224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1F81C3-D45E-D3F2-E9D3-7A6CAB208CB4}"/>
              </a:ext>
            </a:extLst>
          </p:cNvPr>
          <p:cNvSpPr txBox="1"/>
          <p:nvPr/>
        </p:nvSpPr>
        <p:spPr>
          <a:xfrm>
            <a:off x="457200" y="1087683"/>
            <a:ext cx="11389894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 list</a:t>
            </a:r>
          </a:p>
          <a:p>
            <a:r>
              <a:rPr lang="en-GB" dirty="0"/>
              <a:t>Bass, J., </a:t>
            </a:r>
            <a:r>
              <a:rPr lang="en-GB" dirty="0" err="1"/>
              <a:t>Sidebitham</a:t>
            </a:r>
            <a:r>
              <a:rPr lang="en-GB" dirty="0"/>
              <a:t>, A., Creedy, D. and Sweet, L. (2020) ‘Birth, Midwifery students’ experiences and expectations of using a model of holistic reflection’, Women and Birth, 33(4), pp 383-392. Available at: </a:t>
            </a:r>
            <a:r>
              <a:rPr lang="en-GB" dirty="0">
                <a:hlinkClick r:id="rId2"/>
              </a:rPr>
              <a:t>https://doi.org/10.1016/j.wombi.2019.06.020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British Journal or Midwifery (2022) Reflection as Creative Practice. Available at: </a:t>
            </a:r>
            <a:r>
              <a:rPr lang="en-GB" dirty="0">
                <a:hlinkClick r:id="rId3"/>
              </a:rPr>
              <a:t>https://www.britishjournalofmidwifery.com/content/professional/reflection-as-creative-practice-an-exploration-of-arts-based-practice-workshops-with-student-mid</a:t>
            </a:r>
            <a:r>
              <a:rPr lang="en-GB" dirty="0"/>
              <a:t> (Accessed on 20 November 2023).</a:t>
            </a:r>
          </a:p>
          <a:p>
            <a:endParaRPr lang="en-GB" dirty="0"/>
          </a:p>
          <a:p>
            <a:r>
              <a:rPr lang="en-GB" dirty="0"/>
              <a:t>Carter, G. A., </a:t>
            </a:r>
            <a:r>
              <a:rPr lang="en-GB" dirty="0" err="1"/>
              <a:t>Sidebotham</a:t>
            </a:r>
            <a:r>
              <a:rPr lang="en-GB" dirty="0"/>
              <a:t>, M. and Creedy, K. D. (2022) ‘International consensus definition of critical thinking in midwifery practice: A Delphi study’, Women Birth, 35(6), pp 590-597. Available at: </a:t>
            </a:r>
            <a:r>
              <a:rPr lang="en-GB" dirty="0">
                <a:hlinkClick r:id="rId4"/>
              </a:rPr>
              <a:t>https://doi:10.1016/j.wombi.2022.02.006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 Gibbs, D. (1990) ‘Learning By Doing’, British Medical Journal: Medicine and Books, 300(6724), pp 618-618. Available at: </a:t>
            </a:r>
            <a:r>
              <a:rPr lang="en-GB" dirty="0">
                <a:hlinkClick r:id="rId5"/>
              </a:rPr>
              <a:t>https://DOI:10.1136/bmj.300.6724.618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My World of Work, (2023) Midwifery. Available at: </a:t>
            </a:r>
            <a:r>
              <a:rPr lang="en-GB" dirty="0">
                <a:hlinkClick r:id="rId6"/>
              </a:rPr>
              <a:t>https://www.myworldofwork.co.uk/my-career-options/job-profiles/midwife</a:t>
            </a:r>
            <a:r>
              <a:rPr lang="en-GB" dirty="0"/>
              <a:t> (Accessed on 19 November 2023).</a:t>
            </a:r>
          </a:p>
        </p:txBody>
      </p:sp>
    </p:spTree>
    <p:extLst>
      <p:ext uri="{BB962C8B-B14F-4D97-AF65-F5344CB8AC3E}">
        <p14:creationId xmlns:p14="http://schemas.microsoft.com/office/powerpoint/2010/main" val="1644011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1EA5F3A-8445-7A38-B404-E1D361291F96}"/>
              </a:ext>
            </a:extLst>
          </p:cNvPr>
          <p:cNvSpPr txBox="1"/>
          <p:nvPr/>
        </p:nvSpPr>
        <p:spPr>
          <a:xfrm>
            <a:off x="601578" y="1232062"/>
            <a:ext cx="11253537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 list continued…</a:t>
            </a:r>
          </a:p>
          <a:p>
            <a:r>
              <a:rPr lang="en-GB" dirty="0"/>
              <a:t>National Health Service, (2023) The NHS Values. Available at: </a:t>
            </a:r>
            <a:r>
              <a:rPr lang="en-GB" dirty="0">
                <a:hlinkClick r:id="rId2"/>
              </a:rPr>
              <a:t>https://www.healthcareers.nhs.uk/working-health/working-nhs/nhs-constitution</a:t>
            </a:r>
            <a:r>
              <a:rPr lang="en-GB" dirty="0"/>
              <a:t> (Accessed on 19 November 2023).</a:t>
            </a:r>
          </a:p>
          <a:p>
            <a:endParaRPr lang="en-GB" dirty="0"/>
          </a:p>
          <a:p>
            <a:r>
              <a:rPr lang="en-GB" dirty="0"/>
              <a:t>Nursing and Midwifery Council, (2019) Standards of proficiency for midwives. Available at: </a:t>
            </a:r>
            <a:r>
              <a:rPr lang="en-GB" dirty="0">
                <a:hlinkClick r:id="rId3"/>
              </a:rPr>
              <a:t>https://www.nmc.org.uk/globalassets/sitedocuments/standards/standards-of-proficiency-for-midwives.pdf</a:t>
            </a:r>
            <a:r>
              <a:rPr lang="en-GB" dirty="0"/>
              <a:t>  (Accessed on 21 November 2023).</a:t>
            </a:r>
          </a:p>
          <a:p>
            <a:endParaRPr lang="en-GB" dirty="0"/>
          </a:p>
          <a:p>
            <a:r>
              <a:rPr lang="en-GB" dirty="0"/>
              <a:t>Nursing and Midwifery  Council,(2023) Standards for competence for registered midwives. Available at : </a:t>
            </a:r>
            <a:r>
              <a:rPr lang="en-GB" dirty="0">
                <a:hlinkClick r:id="rId4"/>
              </a:rPr>
              <a:t>https://www.nmc.org.uk/globalassets/sitedocuments/standards/nmc-standards-for-competence-for-registered-midwives</a:t>
            </a:r>
            <a:r>
              <a:rPr lang="en-GB" dirty="0"/>
              <a:t> (Accessed on 20 November 2023).</a:t>
            </a:r>
          </a:p>
          <a:p>
            <a:endParaRPr lang="en-GB" dirty="0"/>
          </a:p>
          <a:p>
            <a:r>
              <a:rPr lang="en-GB" dirty="0"/>
              <a:t>Push for Midwives, (2023) Available at: </a:t>
            </a:r>
            <a:r>
              <a:rPr lang="en-GB" dirty="0">
                <a:hlinkClick r:id="rId5"/>
              </a:rPr>
              <a:t>https://br.pinterest.com/pin/566679565583154792/</a:t>
            </a:r>
            <a:r>
              <a:rPr lang="en-GB" dirty="0"/>
              <a:t> (Accessed on 21 November 2023).</a:t>
            </a:r>
          </a:p>
          <a:p>
            <a:endParaRPr lang="en-GB" dirty="0"/>
          </a:p>
          <a:p>
            <a:r>
              <a:rPr lang="en-GB" dirty="0"/>
              <a:t>Sanders, A. R. (2022) Reflection as Creative Practice. Available at: </a:t>
            </a:r>
            <a:r>
              <a:rPr lang="en-GB" dirty="0">
                <a:hlinkClick r:id="rId6"/>
              </a:rPr>
              <a:t>https://www.britishjournalofmidwifery.com/content/professional/reflection-as-creative-practice-an-exploration-of-arts-based-practice-workshops-with-student-mid</a:t>
            </a:r>
            <a:r>
              <a:rPr lang="en-GB" dirty="0"/>
              <a:t> (Accessed on 20 November 2023).</a:t>
            </a:r>
          </a:p>
        </p:txBody>
      </p:sp>
    </p:spTree>
    <p:extLst>
      <p:ext uri="{BB962C8B-B14F-4D97-AF65-F5344CB8AC3E}">
        <p14:creationId xmlns:p14="http://schemas.microsoft.com/office/powerpoint/2010/main" val="987106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A3EEF2-3A39-79C1-2E19-AAF977C3A0F3}"/>
              </a:ext>
            </a:extLst>
          </p:cNvPr>
          <p:cNvSpPr txBox="1"/>
          <p:nvPr/>
        </p:nvSpPr>
        <p:spPr>
          <a:xfrm>
            <a:off x="200526" y="751344"/>
            <a:ext cx="1148614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Reference list continued…</a:t>
            </a:r>
          </a:p>
          <a:p>
            <a:r>
              <a:rPr lang="en-GB" dirty="0"/>
              <a:t>The Royal College of Midwives, (2014) High Quality Midwifery Care. Available at: </a:t>
            </a:r>
            <a:r>
              <a:rPr lang="en-GB" dirty="0">
                <a:hlinkClick r:id="rId2"/>
              </a:rPr>
              <a:t>https://www.rcm.org.uk/media/2354/high-quality-midwifery-care.pdf</a:t>
            </a:r>
            <a:r>
              <a:rPr lang="en-GB" dirty="0"/>
              <a:t>  (Accessed on 20 November 2023).</a:t>
            </a:r>
          </a:p>
          <a:p>
            <a:endParaRPr lang="en-GB" dirty="0"/>
          </a:p>
          <a:p>
            <a:r>
              <a:rPr lang="en-GB" dirty="0"/>
              <a:t>UCAS, (2023) The art and science of care and compassion. Available at: </a:t>
            </a:r>
            <a:r>
              <a:rPr lang="en-GB" dirty="0">
                <a:hlinkClick r:id="rId3"/>
              </a:rPr>
              <a:t>https://www.ucas.com/explore/subjects/midwifery</a:t>
            </a:r>
            <a:r>
              <a:rPr lang="en-GB" dirty="0"/>
              <a:t>  (Accessed on 19 November 2023).</a:t>
            </a:r>
          </a:p>
          <a:p>
            <a:endParaRPr lang="en-GB" dirty="0"/>
          </a:p>
          <a:p>
            <a:r>
              <a:rPr lang="en-GB" dirty="0"/>
              <a:t>Wain, A. (2017) ’Professional Learning through reflection’, British Journal of Midwifery, 25(10), pp 1. Available at: </a:t>
            </a:r>
            <a:r>
              <a:rPr lang="en-GB" dirty="0">
                <a:hlinkClick r:id="rId4"/>
              </a:rPr>
              <a:t>https://doi.org/10.12968/bjom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Wain, A. (2019) Empowering Decision-Making in Midwifery. 1st </a:t>
            </a:r>
            <a:r>
              <a:rPr lang="en-GB" dirty="0" err="1"/>
              <a:t>edn</a:t>
            </a:r>
            <a:r>
              <a:rPr lang="en-GB" dirty="0"/>
              <a:t>. London: Imprint Routledge.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World Health Organisation, (2023) Midwifery Care and Education. Available at: </a:t>
            </a:r>
            <a:r>
              <a:rPr lang="en-GB" dirty="0">
                <a:hlinkClick r:id="rId5"/>
              </a:rPr>
              <a:t>https://www.who.int/teams/maternal-newborn-child-adolescent-health-and-ageing/maternal-health/midwifery</a:t>
            </a:r>
            <a:r>
              <a:rPr lang="en-GB" dirty="0"/>
              <a:t>  (Accessed on 19 November 2023). </a:t>
            </a:r>
          </a:p>
        </p:txBody>
      </p:sp>
    </p:spTree>
    <p:extLst>
      <p:ext uri="{BB962C8B-B14F-4D97-AF65-F5344CB8AC3E}">
        <p14:creationId xmlns:p14="http://schemas.microsoft.com/office/powerpoint/2010/main" val="3573873311"/>
      </p:ext>
    </p:extLst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AnalogousFromDarkSeedLeftStep">
      <a:dk1>
        <a:srgbClr val="000000"/>
      </a:dk1>
      <a:lt1>
        <a:srgbClr val="FFFFFF"/>
      </a:lt1>
      <a:dk2>
        <a:srgbClr val="1A212E"/>
      </a:dk2>
      <a:lt2>
        <a:srgbClr val="F0F3F1"/>
      </a:lt2>
      <a:accent1>
        <a:srgbClr val="E729A7"/>
      </a:accent1>
      <a:accent2>
        <a:srgbClr val="C517D5"/>
      </a:accent2>
      <a:accent3>
        <a:srgbClr val="8829E7"/>
      </a:accent3>
      <a:accent4>
        <a:srgbClr val="3E30D9"/>
      </a:accent4>
      <a:accent5>
        <a:srgbClr val="2968E7"/>
      </a:accent5>
      <a:accent6>
        <a:srgbClr val="17A5D5"/>
      </a:accent6>
      <a:hlink>
        <a:srgbClr val="3F54BF"/>
      </a:hlink>
      <a:folHlink>
        <a:srgbClr val="7F7F7F"/>
      </a:folHlink>
    </a:clrScheme>
    <a:fontScheme name="Amasis-Univers">
      <a:majorFont>
        <a:latin typeface="Amasis MT Pro Medium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ibuneVTI" id="{4D84C650-59FC-4F6B-ADA6-B11C508FF6CE}" vid="{0E07EAE6-ACBC-4250-8522-FC108A4504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1356</Words>
  <Application>Microsoft Office PowerPoint</Application>
  <PresentationFormat>Widescreen</PresentationFormat>
  <Paragraphs>140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Amasis MT Pro Medium</vt:lpstr>
      <vt:lpstr>Arial</vt:lpstr>
      <vt:lpstr>Univers Light</vt:lpstr>
      <vt:lpstr>TribuneVTI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staceyj26.sj@gmail.com</dc:creator>
  <cp:lastModifiedBy>staceyj26.sj@gmail.com</cp:lastModifiedBy>
  <cp:revision>1</cp:revision>
  <dcterms:created xsi:type="dcterms:W3CDTF">2023-11-22T22:25:33Z</dcterms:created>
  <dcterms:modified xsi:type="dcterms:W3CDTF">2023-11-29T21:42:01Z</dcterms:modified>
</cp:coreProperties>
</file>