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10688638" cy="75628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1848" y="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onut Netoi" userId="e65d359cfa59556c" providerId="LiveId" clId="{2C5B9CB0-B820-4341-8418-02A9C894CC8A}"/>
    <pc:docChg chg="modSld">
      <pc:chgData name="Ionut Netoi" userId="e65d359cfa59556c" providerId="LiveId" clId="{2C5B9CB0-B820-4341-8418-02A9C894CC8A}" dt="2026-02-16T11:50:55.603" v="12" actId="20577"/>
      <pc:docMkLst>
        <pc:docMk/>
      </pc:docMkLst>
      <pc:sldChg chg="modSp mod">
        <pc:chgData name="Ionut Netoi" userId="e65d359cfa59556c" providerId="LiveId" clId="{2C5B9CB0-B820-4341-8418-02A9C894CC8A}" dt="2026-02-16T11:50:55.603" v="12" actId="20577"/>
        <pc:sldMkLst>
          <pc:docMk/>
          <pc:sldMk cId="0" sldId="256"/>
        </pc:sldMkLst>
        <pc:spChg chg="mod">
          <ac:chgData name="Ionut Netoi" userId="e65d359cfa59556c" providerId="LiveId" clId="{2C5B9CB0-B820-4341-8418-02A9C894CC8A}" dt="2026-02-16T11:50:19.758" v="0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26.437" v="1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29.628" v="2" actId="1076"/>
          <ac:spMkLst>
            <pc:docMk/>
            <pc:sldMk cId="0" sldId="256"/>
            <ac:spMk id="4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33.461" v="3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36.375" v="4" actId="1076"/>
          <ac:spMkLst>
            <pc:docMk/>
            <pc:sldMk cId="0" sldId="256"/>
            <ac:spMk id="6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43.527" v="7" actId="1076"/>
          <ac:spMkLst>
            <pc:docMk/>
            <pc:sldMk cId="0" sldId="256"/>
            <ac:spMk id="9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41.855" v="6" actId="1076"/>
          <ac:spMkLst>
            <pc:docMk/>
            <pc:sldMk cId="0" sldId="256"/>
            <ac:spMk id="10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46.061" v="8" actId="1076"/>
          <ac:spMkLst>
            <pc:docMk/>
            <pc:sldMk cId="0" sldId="256"/>
            <ac:spMk id="11" creationId="{00000000-0000-0000-0000-000000000000}"/>
          </ac:spMkLst>
        </pc:spChg>
        <pc:spChg chg="mod">
          <ac:chgData name="Ionut Netoi" userId="e65d359cfa59556c" providerId="LiveId" clId="{2C5B9CB0-B820-4341-8418-02A9C894CC8A}" dt="2026-02-16T11:50:55.603" v="12" actId="20577"/>
          <ac:spMkLst>
            <pc:docMk/>
            <pc:sldMk cId="0" sldId="256"/>
            <ac:spMk id="12" creationId="{00000000-0000-0000-0000-000000000000}"/>
          </ac:spMkLst>
        </pc:spChg>
        <pc:picChg chg="mod">
          <ac:chgData name="Ionut Netoi" userId="e65d359cfa59556c" providerId="LiveId" clId="{2C5B9CB0-B820-4341-8418-02A9C894CC8A}" dt="2026-02-16T11:50:52.992" v="11" actId="14100"/>
          <ac:picMkLst>
            <pc:docMk/>
            <pc:sldMk cId="0" sldId="256"/>
            <ac:picMk id="15" creationId="{37DDF454-D6D3-3DFA-847B-F8BE9D8341C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5100" y="1434479"/>
            <a:ext cx="7618439" cy="2767104"/>
          </a:xfrm>
        </p:spPr>
        <p:txBody>
          <a:bodyPr anchor="b">
            <a:normAutofit/>
          </a:bodyPr>
          <a:lstStyle>
            <a:lvl1pPr algn="ctr">
              <a:defRPr sz="529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5100" y="4285617"/>
            <a:ext cx="7618439" cy="1512569"/>
          </a:xfrm>
        </p:spPr>
        <p:txBody>
          <a:bodyPr>
            <a:normAutofit/>
          </a:bodyPr>
          <a:lstStyle>
            <a:lvl1pPr marL="0" indent="0" algn="ctr">
              <a:buNone/>
              <a:defRPr sz="2426">
                <a:solidFill>
                  <a:schemeClr val="bg1">
                    <a:lumMod val="50000"/>
                  </a:schemeClr>
                </a:solidFill>
              </a:defRPr>
            </a:lvl1pPr>
            <a:lvl2pPr marL="504200" indent="0" algn="ctr">
              <a:buNone/>
              <a:defRPr sz="2206"/>
            </a:lvl2pPr>
            <a:lvl3pPr marL="1008400" indent="0" algn="ctr">
              <a:buNone/>
              <a:defRPr sz="1985"/>
            </a:lvl3pPr>
            <a:lvl4pPr marL="1512600" indent="0" algn="ctr">
              <a:buNone/>
              <a:defRPr sz="1764"/>
            </a:lvl4pPr>
            <a:lvl5pPr marL="2016801" indent="0" algn="ctr">
              <a:buNone/>
              <a:defRPr sz="1764"/>
            </a:lvl5pPr>
            <a:lvl6pPr marL="2521001" indent="0" algn="ctr">
              <a:buNone/>
              <a:defRPr sz="1764"/>
            </a:lvl6pPr>
            <a:lvl7pPr marL="3025201" indent="0" algn="ctr">
              <a:buNone/>
              <a:defRPr sz="1764"/>
            </a:lvl7pPr>
            <a:lvl8pPr marL="3529401" indent="0" algn="ctr">
              <a:buNone/>
              <a:defRPr sz="1764"/>
            </a:lvl8pPr>
            <a:lvl9pPr marL="4033601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064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801098" y="2610378"/>
            <a:ext cx="9085892" cy="37760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3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100" y="913723"/>
            <a:ext cx="9075306" cy="3018103"/>
          </a:xfrm>
        </p:spPr>
        <p:txBody>
          <a:bodyPr anchor="b">
            <a:normAutofit/>
          </a:bodyPr>
          <a:lstStyle>
            <a:lvl1pPr>
              <a:defRPr sz="441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1100" y="4033364"/>
            <a:ext cx="9075306" cy="1508802"/>
          </a:xfrm>
        </p:spPr>
        <p:txBody>
          <a:bodyPr>
            <a:normAutofit/>
          </a:bodyPr>
          <a:lstStyle>
            <a:lvl1pPr marL="0" indent="0" algn="ctr">
              <a:buNone/>
              <a:defRPr sz="2206">
                <a:solidFill>
                  <a:schemeClr val="bg1">
                    <a:lumMod val="50000"/>
                  </a:schemeClr>
                </a:solidFill>
              </a:defRPr>
            </a:lvl1pPr>
            <a:lvl2pPr marL="504200" indent="0">
              <a:buNone/>
              <a:defRPr sz="2206">
                <a:solidFill>
                  <a:schemeClr val="tx1">
                    <a:tint val="75000"/>
                  </a:schemeClr>
                </a:solidFill>
              </a:defRPr>
            </a:lvl2pPr>
            <a:lvl3pPr marL="1008400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3pPr>
            <a:lvl4pPr marL="151260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6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210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52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94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36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30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01101" y="682088"/>
            <a:ext cx="9086439" cy="1760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801098" y="2610378"/>
            <a:ext cx="4476417" cy="37760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411123" y="2610378"/>
            <a:ext cx="4475867" cy="37760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016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01101" y="682088"/>
            <a:ext cx="9086439" cy="1760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4977" y="2614706"/>
            <a:ext cx="4272540" cy="749882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867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801099" y="3364590"/>
            <a:ext cx="4476417" cy="30218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07698" y="2614706"/>
            <a:ext cx="4279842" cy="749882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867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411124" y="3364590"/>
            <a:ext cx="4475868" cy="30218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722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34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279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100" y="672254"/>
            <a:ext cx="3450389" cy="2231197"/>
          </a:xfrm>
        </p:spPr>
        <p:txBody>
          <a:bodyPr anchor="b"/>
          <a:lstStyle>
            <a:lvl1pPr algn="ctr"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4451901" y="672255"/>
            <a:ext cx="5435638" cy="5714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1100" y="2903451"/>
            <a:ext cx="3450390" cy="3482956"/>
          </a:xfrm>
        </p:spPr>
        <p:txBody>
          <a:bodyPr/>
          <a:lstStyle>
            <a:lvl1pPr marL="0" indent="0" algn="ctr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205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101" y="672253"/>
            <a:ext cx="4827208" cy="2231200"/>
          </a:xfrm>
        </p:spPr>
        <p:txBody>
          <a:bodyPr anchor="b"/>
          <a:lstStyle>
            <a:lvl1pPr algn="ctr"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49610" y="672255"/>
            <a:ext cx="3513610" cy="5714153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529"/>
            </a:lvl1pPr>
            <a:lvl2pPr marL="504200" indent="0">
              <a:buNone/>
              <a:defRPr sz="3088"/>
            </a:lvl2pPr>
            <a:lvl3pPr marL="1008400" indent="0">
              <a:buNone/>
              <a:defRPr sz="2647"/>
            </a:lvl3pPr>
            <a:lvl4pPr marL="1512600" indent="0">
              <a:buNone/>
              <a:defRPr sz="2206"/>
            </a:lvl4pPr>
            <a:lvl5pPr marL="2016801" indent="0">
              <a:buNone/>
              <a:defRPr sz="2206"/>
            </a:lvl5pPr>
            <a:lvl6pPr marL="2521001" indent="0">
              <a:buNone/>
              <a:defRPr sz="2206"/>
            </a:lvl6pPr>
            <a:lvl7pPr marL="3025201" indent="0">
              <a:buNone/>
              <a:defRPr sz="2206"/>
            </a:lvl7pPr>
            <a:lvl8pPr marL="3529401" indent="0">
              <a:buNone/>
              <a:defRPr sz="2206"/>
            </a:lvl8pPr>
            <a:lvl9pPr marL="4033601" indent="0">
              <a:buNone/>
              <a:defRPr sz="220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1117" y="2903452"/>
            <a:ext cx="4827192" cy="3482955"/>
          </a:xfrm>
        </p:spPr>
        <p:txBody>
          <a:bodyPr/>
          <a:lstStyle>
            <a:lvl1pPr marL="0" indent="0" algn="ctr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601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117" y="4730227"/>
            <a:ext cx="9086422" cy="89502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8657" y="770027"/>
            <a:ext cx="8611343" cy="3544478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529"/>
            </a:lvl1pPr>
            <a:lvl2pPr marL="504200" indent="0">
              <a:buNone/>
              <a:defRPr sz="3088"/>
            </a:lvl2pPr>
            <a:lvl3pPr marL="1008400" indent="0">
              <a:buNone/>
              <a:defRPr sz="2647"/>
            </a:lvl3pPr>
            <a:lvl4pPr marL="1512600" indent="0">
              <a:buNone/>
              <a:defRPr sz="2206"/>
            </a:lvl4pPr>
            <a:lvl5pPr marL="2016801" indent="0">
              <a:buNone/>
              <a:defRPr sz="2206"/>
            </a:lvl5pPr>
            <a:lvl6pPr marL="2521001" indent="0">
              <a:buNone/>
              <a:defRPr sz="2206"/>
            </a:lvl6pPr>
            <a:lvl7pPr marL="3025201" indent="0">
              <a:buNone/>
              <a:defRPr sz="2206"/>
            </a:lvl7pPr>
            <a:lvl8pPr marL="3529401" indent="0">
              <a:buNone/>
              <a:defRPr sz="2206"/>
            </a:lvl8pPr>
            <a:lvl9pPr marL="4033601" indent="0">
              <a:buNone/>
              <a:defRPr sz="220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1100" y="5633792"/>
            <a:ext cx="9086440" cy="752615"/>
          </a:xfrm>
        </p:spPr>
        <p:txBody>
          <a:bodyPr/>
          <a:lstStyle>
            <a:lvl1pPr marL="0" indent="0" algn="ctr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5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100" y="672254"/>
            <a:ext cx="9086440" cy="3779490"/>
          </a:xfrm>
        </p:spPr>
        <p:txBody>
          <a:bodyPr anchor="ctr"/>
          <a:lstStyle>
            <a:lvl1pPr algn="ctr"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1100" y="4636983"/>
            <a:ext cx="9086440" cy="1749425"/>
          </a:xfrm>
        </p:spPr>
        <p:txBody>
          <a:bodyPr anchor="ctr"/>
          <a:lstStyle>
            <a:lvl1pPr marL="0" indent="0" algn="ctr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933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7884" y="962271"/>
            <a:ext cx="8155655" cy="3010490"/>
          </a:xfrm>
        </p:spPr>
        <p:txBody>
          <a:bodyPr anchor="ctr"/>
          <a:lstStyle>
            <a:lvl1pPr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08477" y="3981063"/>
            <a:ext cx="7673077" cy="655919"/>
          </a:xfrm>
        </p:spPr>
        <p:txBody>
          <a:bodyPr anchor="t">
            <a:normAutofit/>
          </a:bodyPr>
          <a:lstStyle>
            <a:lvl1pPr marL="0" indent="0">
              <a:buNone/>
              <a:defRPr sz="154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1100" y="4822224"/>
            <a:ext cx="9086440" cy="15671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62229" y="979111"/>
            <a:ext cx="639270" cy="644878"/>
          </a:xfrm>
          <a:prstGeom prst="rect">
            <a:avLst/>
          </a:prstGeom>
        </p:spPr>
        <p:txBody>
          <a:bodyPr vert="horz" lIns="100838" tIns="50419" rIns="100838" bIns="5041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822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76203" y="3440683"/>
            <a:ext cx="647164" cy="644878"/>
          </a:xfrm>
          <a:prstGeom prst="rect">
            <a:avLst/>
          </a:prstGeom>
        </p:spPr>
        <p:txBody>
          <a:bodyPr vert="horz" lIns="100838" tIns="50419" rIns="100838" bIns="5041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822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710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100" y="2358536"/>
            <a:ext cx="9086440" cy="2769996"/>
          </a:xfrm>
        </p:spPr>
        <p:txBody>
          <a:bodyPr anchor="b"/>
          <a:lstStyle>
            <a:lvl1pPr algn="ctr"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1100" y="5141519"/>
            <a:ext cx="9086440" cy="1257877"/>
          </a:xfrm>
        </p:spPr>
        <p:txBody>
          <a:bodyPr anchor="t"/>
          <a:lstStyle>
            <a:lvl1pPr marL="0" indent="0" algn="ctr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795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01100" y="672253"/>
            <a:ext cx="9086440" cy="17700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01100" y="2610378"/>
            <a:ext cx="2892188" cy="635489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647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01100" y="3245868"/>
            <a:ext cx="2892188" cy="3140540"/>
          </a:xfrm>
        </p:spPr>
        <p:txBody>
          <a:bodyPr anchor="t">
            <a:normAutofit/>
          </a:bodyPr>
          <a:lstStyle>
            <a:lvl1pPr marL="0" indent="0" algn="ctr">
              <a:buNone/>
              <a:defRPr sz="1544"/>
            </a:lvl1pPr>
            <a:lvl2pPr marL="504200" indent="0">
              <a:buNone/>
              <a:defRPr sz="1323"/>
            </a:lvl2pPr>
            <a:lvl3pPr marL="1008400" indent="0">
              <a:buNone/>
              <a:defRPr sz="1103"/>
            </a:lvl3pPr>
            <a:lvl4pPr marL="1512600" indent="0">
              <a:buNone/>
              <a:defRPr sz="993"/>
            </a:lvl4pPr>
            <a:lvl5pPr marL="2016801" indent="0">
              <a:buNone/>
              <a:defRPr sz="993"/>
            </a:lvl5pPr>
            <a:lvl6pPr marL="2521001" indent="0">
              <a:buNone/>
              <a:defRPr sz="993"/>
            </a:lvl6pPr>
            <a:lvl7pPr marL="3025201" indent="0">
              <a:buNone/>
              <a:defRPr sz="993"/>
            </a:lvl7pPr>
            <a:lvl8pPr marL="3529401" indent="0">
              <a:buNone/>
              <a:defRPr sz="993"/>
            </a:lvl8pPr>
            <a:lvl9pPr marL="4033601" indent="0">
              <a:buNone/>
              <a:defRPr sz="9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03378" y="2610378"/>
            <a:ext cx="2885653" cy="635489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647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93699" y="3245868"/>
            <a:ext cx="2896024" cy="3140540"/>
          </a:xfrm>
        </p:spPr>
        <p:txBody>
          <a:bodyPr anchor="t">
            <a:normAutofit/>
          </a:bodyPr>
          <a:lstStyle>
            <a:lvl1pPr marL="0" indent="0" algn="ctr">
              <a:buNone/>
              <a:defRPr sz="1544"/>
            </a:lvl1pPr>
            <a:lvl2pPr marL="504200" indent="0">
              <a:buNone/>
              <a:defRPr sz="1323"/>
            </a:lvl2pPr>
            <a:lvl3pPr marL="1008400" indent="0">
              <a:buNone/>
              <a:defRPr sz="1103"/>
            </a:lvl3pPr>
            <a:lvl4pPr marL="1512600" indent="0">
              <a:buNone/>
              <a:defRPr sz="993"/>
            </a:lvl4pPr>
            <a:lvl5pPr marL="2016801" indent="0">
              <a:buNone/>
              <a:defRPr sz="993"/>
            </a:lvl5pPr>
            <a:lvl6pPr marL="2521001" indent="0">
              <a:buNone/>
              <a:defRPr sz="993"/>
            </a:lvl6pPr>
            <a:lvl7pPr marL="3025201" indent="0">
              <a:buNone/>
              <a:defRPr sz="993"/>
            </a:lvl7pPr>
            <a:lvl8pPr marL="3529401" indent="0">
              <a:buNone/>
              <a:defRPr sz="993"/>
            </a:lvl8pPr>
            <a:lvl9pPr marL="4033601" indent="0">
              <a:buNone/>
              <a:defRPr sz="9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990133" y="2610378"/>
            <a:ext cx="2897406" cy="635489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647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990133" y="3245868"/>
            <a:ext cx="2897406" cy="3140540"/>
          </a:xfrm>
        </p:spPr>
        <p:txBody>
          <a:bodyPr anchor="t">
            <a:normAutofit/>
          </a:bodyPr>
          <a:lstStyle>
            <a:lvl1pPr marL="0" indent="0" algn="ctr">
              <a:buNone/>
              <a:defRPr sz="1544"/>
            </a:lvl1pPr>
            <a:lvl2pPr marL="504200" indent="0">
              <a:buNone/>
              <a:defRPr sz="1323"/>
            </a:lvl2pPr>
            <a:lvl3pPr marL="1008400" indent="0">
              <a:buNone/>
              <a:defRPr sz="1103"/>
            </a:lvl3pPr>
            <a:lvl4pPr marL="1512600" indent="0">
              <a:buNone/>
              <a:defRPr sz="993"/>
            </a:lvl4pPr>
            <a:lvl5pPr marL="2016801" indent="0">
              <a:buNone/>
              <a:defRPr sz="993"/>
            </a:lvl5pPr>
            <a:lvl6pPr marL="2521001" indent="0">
              <a:buNone/>
              <a:defRPr sz="993"/>
            </a:lvl6pPr>
            <a:lvl7pPr marL="3025201" indent="0">
              <a:buNone/>
              <a:defRPr sz="993"/>
            </a:lvl7pPr>
            <a:lvl8pPr marL="3529401" indent="0">
              <a:buNone/>
              <a:defRPr sz="993"/>
            </a:lvl8pPr>
            <a:lvl9pPr marL="4033601" indent="0">
              <a:buNone/>
              <a:defRPr sz="9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7501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01100" y="673546"/>
            <a:ext cx="9086440" cy="176877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01100" y="4636982"/>
            <a:ext cx="2889938" cy="635489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26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01100" y="2610378"/>
            <a:ext cx="2889938" cy="1680633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4200" indent="0">
              <a:buNone/>
              <a:defRPr sz="1764"/>
            </a:lvl2pPr>
            <a:lvl3pPr marL="1008400" indent="0">
              <a:buNone/>
              <a:defRPr sz="1764"/>
            </a:lvl3pPr>
            <a:lvl4pPr marL="1512600" indent="0">
              <a:buNone/>
              <a:defRPr sz="1764"/>
            </a:lvl4pPr>
            <a:lvl5pPr marL="2016801" indent="0">
              <a:buNone/>
              <a:defRPr sz="1764"/>
            </a:lvl5pPr>
            <a:lvl6pPr marL="2521001" indent="0">
              <a:buNone/>
              <a:defRPr sz="1764"/>
            </a:lvl6pPr>
            <a:lvl7pPr marL="3025201" indent="0">
              <a:buNone/>
              <a:defRPr sz="1764"/>
            </a:lvl7pPr>
            <a:lvl8pPr marL="3529401" indent="0">
              <a:buNone/>
              <a:defRPr sz="1764"/>
            </a:lvl8pPr>
            <a:lvl9pPr marL="4033601" indent="0">
              <a:buNone/>
              <a:defRPr sz="176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01100" y="5272471"/>
            <a:ext cx="2889938" cy="1113936"/>
          </a:xfrm>
        </p:spPr>
        <p:txBody>
          <a:bodyPr anchor="t">
            <a:normAutofit/>
          </a:bodyPr>
          <a:lstStyle>
            <a:lvl1pPr marL="0" indent="0" algn="ctr">
              <a:buNone/>
              <a:defRPr sz="1544"/>
            </a:lvl1pPr>
            <a:lvl2pPr marL="504200" indent="0">
              <a:buNone/>
              <a:defRPr sz="1323"/>
            </a:lvl2pPr>
            <a:lvl3pPr marL="1008400" indent="0">
              <a:buNone/>
              <a:defRPr sz="1103"/>
            </a:lvl3pPr>
            <a:lvl4pPr marL="1512600" indent="0">
              <a:buNone/>
              <a:defRPr sz="993"/>
            </a:lvl4pPr>
            <a:lvl5pPr marL="2016801" indent="0">
              <a:buNone/>
              <a:defRPr sz="993"/>
            </a:lvl5pPr>
            <a:lvl6pPr marL="2521001" indent="0">
              <a:buNone/>
              <a:defRPr sz="993"/>
            </a:lvl6pPr>
            <a:lvl7pPr marL="3025201" indent="0">
              <a:buNone/>
              <a:defRPr sz="993"/>
            </a:lvl7pPr>
            <a:lvl8pPr marL="3529401" indent="0">
              <a:buNone/>
              <a:defRPr sz="993"/>
            </a:lvl8pPr>
            <a:lvl9pPr marL="4033601" indent="0">
              <a:buNone/>
              <a:defRPr sz="9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94935" y="4636982"/>
            <a:ext cx="2894689" cy="635489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26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93697" y="2610378"/>
            <a:ext cx="2896025" cy="1680633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4200" indent="0">
              <a:buNone/>
              <a:defRPr sz="1764"/>
            </a:lvl2pPr>
            <a:lvl3pPr marL="1008400" indent="0">
              <a:buNone/>
              <a:defRPr sz="1764"/>
            </a:lvl3pPr>
            <a:lvl4pPr marL="1512600" indent="0">
              <a:buNone/>
              <a:defRPr sz="1764"/>
            </a:lvl4pPr>
            <a:lvl5pPr marL="2016801" indent="0">
              <a:buNone/>
              <a:defRPr sz="1764"/>
            </a:lvl5pPr>
            <a:lvl6pPr marL="2521001" indent="0">
              <a:buNone/>
              <a:defRPr sz="1764"/>
            </a:lvl6pPr>
            <a:lvl7pPr marL="3025201" indent="0">
              <a:buNone/>
              <a:defRPr sz="1764"/>
            </a:lvl7pPr>
            <a:lvl8pPr marL="3529401" indent="0">
              <a:buNone/>
              <a:defRPr sz="1764"/>
            </a:lvl8pPr>
            <a:lvl9pPr marL="4033601" indent="0">
              <a:buNone/>
              <a:defRPr sz="176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93697" y="5272470"/>
            <a:ext cx="2896025" cy="1113937"/>
          </a:xfrm>
        </p:spPr>
        <p:txBody>
          <a:bodyPr anchor="t">
            <a:normAutofit/>
          </a:bodyPr>
          <a:lstStyle>
            <a:lvl1pPr marL="0" indent="0" algn="ctr">
              <a:buNone/>
              <a:defRPr sz="1544"/>
            </a:lvl1pPr>
            <a:lvl2pPr marL="504200" indent="0">
              <a:buNone/>
              <a:defRPr sz="1323"/>
            </a:lvl2pPr>
            <a:lvl3pPr marL="1008400" indent="0">
              <a:buNone/>
              <a:defRPr sz="1103"/>
            </a:lvl3pPr>
            <a:lvl4pPr marL="1512600" indent="0">
              <a:buNone/>
              <a:defRPr sz="993"/>
            </a:lvl4pPr>
            <a:lvl5pPr marL="2016801" indent="0">
              <a:buNone/>
              <a:defRPr sz="993"/>
            </a:lvl5pPr>
            <a:lvl6pPr marL="2521001" indent="0">
              <a:buNone/>
              <a:defRPr sz="993"/>
            </a:lvl6pPr>
            <a:lvl7pPr marL="3025201" indent="0">
              <a:buNone/>
              <a:defRPr sz="993"/>
            </a:lvl7pPr>
            <a:lvl8pPr marL="3529401" indent="0">
              <a:buNone/>
              <a:defRPr sz="993"/>
            </a:lvl8pPr>
            <a:lvl9pPr marL="4033601" indent="0">
              <a:buNone/>
              <a:defRPr sz="9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990134" y="4636982"/>
            <a:ext cx="2893683" cy="635489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26" b="0">
                <a:solidFill>
                  <a:schemeClr val="tx1"/>
                </a:solidFill>
              </a:defRPr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990133" y="2610378"/>
            <a:ext cx="2897406" cy="1680633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4200" indent="0">
              <a:buNone/>
              <a:defRPr sz="1764"/>
            </a:lvl2pPr>
            <a:lvl3pPr marL="1008400" indent="0">
              <a:buNone/>
              <a:defRPr sz="1764"/>
            </a:lvl3pPr>
            <a:lvl4pPr marL="1512600" indent="0">
              <a:buNone/>
              <a:defRPr sz="1764"/>
            </a:lvl4pPr>
            <a:lvl5pPr marL="2016801" indent="0">
              <a:buNone/>
              <a:defRPr sz="1764"/>
            </a:lvl5pPr>
            <a:lvl6pPr marL="2521001" indent="0">
              <a:buNone/>
              <a:defRPr sz="1764"/>
            </a:lvl6pPr>
            <a:lvl7pPr marL="3025201" indent="0">
              <a:buNone/>
              <a:defRPr sz="1764"/>
            </a:lvl7pPr>
            <a:lvl8pPr marL="3529401" indent="0">
              <a:buNone/>
              <a:defRPr sz="1764"/>
            </a:lvl8pPr>
            <a:lvl9pPr marL="4033601" indent="0">
              <a:buNone/>
              <a:defRPr sz="176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990023" y="5272468"/>
            <a:ext cx="2897516" cy="1113939"/>
          </a:xfrm>
        </p:spPr>
        <p:txBody>
          <a:bodyPr anchor="t">
            <a:normAutofit/>
          </a:bodyPr>
          <a:lstStyle>
            <a:lvl1pPr marL="0" indent="0" algn="ctr">
              <a:buNone/>
              <a:defRPr sz="1544"/>
            </a:lvl1pPr>
            <a:lvl2pPr marL="504200" indent="0">
              <a:buNone/>
              <a:defRPr sz="1323"/>
            </a:lvl2pPr>
            <a:lvl3pPr marL="1008400" indent="0">
              <a:buNone/>
              <a:defRPr sz="1103"/>
            </a:lvl3pPr>
            <a:lvl4pPr marL="1512600" indent="0">
              <a:buNone/>
              <a:defRPr sz="993"/>
            </a:lvl4pPr>
            <a:lvl5pPr marL="2016801" indent="0">
              <a:buNone/>
              <a:defRPr sz="993"/>
            </a:lvl5pPr>
            <a:lvl6pPr marL="2521001" indent="0">
              <a:buNone/>
              <a:defRPr sz="993"/>
            </a:lvl6pPr>
            <a:lvl7pPr marL="3025201" indent="0">
              <a:buNone/>
              <a:defRPr sz="993"/>
            </a:lvl7pPr>
            <a:lvl8pPr marL="3529401" indent="0">
              <a:buNone/>
              <a:defRPr sz="993"/>
            </a:lvl8pPr>
            <a:lvl9pPr marL="4033601" indent="0">
              <a:buNone/>
              <a:defRPr sz="9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816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801100" y="2610379"/>
            <a:ext cx="9086440" cy="3776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128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8638" cy="756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49057" y="672256"/>
            <a:ext cx="2238483" cy="5714152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801100" y="672256"/>
            <a:ext cx="6714348" cy="571415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730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0688640" cy="756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1101" y="682088"/>
            <a:ext cx="9086439" cy="17602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1100" y="2610379"/>
            <a:ext cx="9086440" cy="3776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31893" y="6487946"/>
            <a:ext cx="2404944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3"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1100" y="6487946"/>
            <a:ext cx="5850071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3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17559" y="6487946"/>
            <a:ext cx="669981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3">
                <a:solidFill>
                  <a:schemeClr val="tx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966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1008400" rtl="0" eaLnBrk="1" latinLnBrk="0" hangingPunct="1">
        <a:lnSpc>
          <a:spcPct val="90000"/>
        </a:lnSpc>
        <a:spcBef>
          <a:spcPct val="0"/>
        </a:spcBef>
        <a:buNone/>
        <a:defRPr sz="397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52100" indent="-252100" algn="l" defTabSz="1008400" rtl="0" eaLnBrk="1" latinLnBrk="0" hangingPunct="1">
        <a:lnSpc>
          <a:spcPct val="120000"/>
        </a:lnSpc>
        <a:spcBef>
          <a:spcPts val="1103"/>
        </a:spcBef>
        <a:buClr>
          <a:schemeClr val="tx1"/>
        </a:buClr>
        <a:buFont typeface="Arial" panose="020B0604020202020204" pitchFamily="34" charset="0"/>
        <a:buChar char="•"/>
        <a:defRPr sz="2206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56300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985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60500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764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647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544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2689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544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7731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544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2773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544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7815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544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2857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tx1"/>
        </a:buClr>
        <a:buFont typeface="Arial" panose="020B0604020202020204" pitchFamily="34" charset="0"/>
        <a:buChar char="•"/>
        <a:defRPr sz="1544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1pPr>
      <a:lvl2pPr marL="5042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10084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5126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0168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5210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0252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5294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0336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-46701"/>
            <a:ext cx="1005840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 dirty="0"/>
              <a:t>The Impact of Self-Awareness on Emotional Intelligence in Higher Education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1" y="903889"/>
            <a:ext cx="102314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 b="0" dirty="0"/>
              <a:t>“If you are tuned out of your own emotions, you will be poor at reading them in other people.” – Daniel Goleman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1" y="1597283"/>
            <a:ext cx="102314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0" dirty="0"/>
              <a:t>Name: </a:t>
            </a:r>
            <a:r>
              <a:rPr lang="en-GB" sz="1400" dirty="0"/>
              <a:t>AMALIA TERENTE</a:t>
            </a:r>
            <a:r>
              <a:rPr sz="1400" b="0" dirty="0"/>
              <a:t> | Student Number: </a:t>
            </a:r>
            <a:r>
              <a:rPr lang="en-GB" sz="1400" b="0" dirty="0"/>
              <a:t>2329447</a:t>
            </a:r>
            <a:r>
              <a:rPr sz="1400" b="0" dirty="0"/>
              <a:t> | Module: </a:t>
            </a:r>
            <a:r>
              <a:rPr lang="en-GB" sz="1400" b="0" dirty="0"/>
              <a:t>LCLM5006</a:t>
            </a:r>
            <a:r>
              <a:rPr sz="1400" b="0" dirty="0"/>
              <a:t> | Lecturer: </a:t>
            </a:r>
            <a:r>
              <a:rPr lang="en-GB" sz="1400" dirty="0"/>
              <a:t>Abdallah Naser</a:t>
            </a:r>
            <a:r>
              <a:rPr sz="1400" dirty="0"/>
              <a:t> </a:t>
            </a:r>
            <a:r>
              <a:rPr sz="1400" b="0" dirty="0"/>
              <a:t>| Assignment: Emotional Intelligence Poster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6000" y="2059672"/>
            <a:ext cx="32918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 dirty="0"/>
              <a:t>Introduction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561" y="2513897"/>
            <a:ext cx="3474719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0" dirty="0"/>
              <a:t>• </a:t>
            </a:r>
            <a:r>
              <a:rPr sz="1600" b="0" dirty="0"/>
              <a:t>Emotional Intelligence (EI) involves </a:t>
            </a:r>
            <a:r>
              <a:rPr sz="1600" b="0" dirty="0" err="1"/>
              <a:t>recognising</a:t>
            </a:r>
            <a:r>
              <a:rPr sz="1600" b="0" dirty="0"/>
              <a:t> and managing emotions
• Self-awareness is the foundation of EI (Goleman, 1995)
• EI supports stress management and academic success</a:t>
            </a:r>
            <a:r>
              <a:rPr lang="en-GB" sz="1600" b="0" dirty="0"/>
              <a:t>.</a:t>
            </a:r>
            <a:endParaRPr sz="1600" b="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544994"/>
            <a:ext cx="32918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 dirty="0"/>
              <a:t>Method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86971" y="5925883"/>
            <a:ext cx="41015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 b="0" dirty="0"/>
              <a:t>• Secondary research approach
• Academic journals and EI literature
• Reflective analysis of student experience</a:t>
            </a:r>
            <a:r>
              <a:rPr lang="en-GB" sz="1800" b="0" dirty="0"/>
              <a:t>.</a:t>
            </a:r>
            <a:endParaRPr sz="1800" b="0" dirty="0"/>
          </a:p>
        </p:txBody>
      </p:sp>
      <p:sp>
        <p:nvSpPr>
          <p:cNvPr id="9" name="TextBox 8"/>
          <p:cNvSpPr txBox="1"/>
          <p:nvPr/>
        </p:nvSpPr>
        <p:spPr>
          <a:xfrm>
            <a:off x="3511787" y="1946685"/>
            <a:ext cx="33811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Controlling My Emotions &amp; Developing Mindfulness</a:t>
            </a:r>
          </a:p>
          <a:p>
            <a:endParaRPr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579280" y="2562365"/>
            <a:ext cx="3313611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0" dirty="0"/>
              <a:t>•</a:t>
            </a:r>
            <a:r>
              <a:rPr sz="1400" b="0" dirty="0"/>
              <a:t> </a:t>
            </a:r>
            <a:r>
              <a:rPr lang="en-US" sz="1400" dirty="0"/>
              <a:t>Reflecting on Daniel Goleman, self-awareness is the foundation of emotional intelligence. When I ignore my stress or anxiety, I become reactive and less effective academically and socially.</a:t>
            </a:r>
          </a:p>
          <a:p>
            <a:r>
              <a:rPr lang="en-US" sz="1600" b="1" dirty="0"/>
              <a:t>Emotional Regulation</a:t>
            </a:r>
          </a:p>
          <a:p>
            <a:r>
              <a:rPr lang="en-US" sz="1400" dirty="0"/>
              <a:t>Reframe challenges positively</a:t>
            </a:r>
          </a:p>
          <a:p>
            <a:r>
              <a:rPr lang="en-US" sz="1400" dirty="0"/>
              <a:t>Use breathing/grounding techniques</a:t>
            </a:r>
          </a:p>
          <a:p>
            <a:r>
              <a:rPr lang="en-US" sz="1400" dirty="0"/>
              <a:t>Plan tasks to reduce stress</a:t>
            </a:r>
          </a:p>
          <a:p>
            <a:r>
              <a:rPr lang="en-US" b="1" dirty="0"/>
              <a:t>Mindfulness</a:t>
            </a:r>
          </a:p>
          <a:p>
            <a:r>
              <a:rPr lang="en-US" sz="1400" dirty="0"/>
              <a:t>Stay present in lectures &amp; study</a:t>
            </a:r>
          </a:p>
          <a:p>
            <a:r>
              <a:rPr lang="en-US" sz="1400" dirty="0"/>
              <a:t>Limit distractions</a:t>
            </a:r>
          </a:p>
          <a:p>
            <a:r>
              <a:rPr lang="en-US" sz="1400" dirty="0" err="1"/>
              <a:t>Practise</a:t>
            </a:r>
            <a:r>
              <a:rPr lang="en-US" sz="1400" dirty="0"/>
              <a:t> brief daily reflection</a:t>
            </a:r>
          </a:p>
          <a:p>
            <a:r>
              <a:rPr lang="en-US" sz="1400" b="1" dirty="0"/>
              <a:t>Outcome:</a:t>
            </a:r>
            <a:r>
              <a:rPr lang="en-US" sz="1400" dirty="0"/>
              <a:t> Better focus, resilience, and empathy toward others.</a:t>
            </a:r>
          </a:p>
          <a:p>
            <a:endParaRPr sz="1400" b="0" dirty="0"/>
          </a:p>
        </p:txBody>
      </p:sp>
      <p:sp>
        <p:nvSpPr>
          <p:cNvPr id="11" name="TextBox 10"/>
          <p:cNvSpPr txBox="1"/>
          <p:nvPr/>
        </p:nvSpPr>
        <p:spPr>
          <a:xfrm>
            <a:off x="6949934" y="1926850"/>
            <a:ext cx="406472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Addressing Emotional Intelligence Challenges</a:t>
            </a:r>
            <a:endParaRPr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916838" y="2700864"/>
            <a:ext cx="3385458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800" b="0" dirty="0"/>
              <a:t>• </a:t>
            </a:r>
            <a:r>
              <a:rPr lang="en-US" b="1" dirty="0"/>
              <a:t>Stress &amp; Anxiety</a:t>
            </a:r>
          </a:p>
          <a:p>
            <a:r>
              <a:rPr lang="en-US" sz="1400" dirty="0"/>
              <a:t>Use breathing techniques</a:t>
            </a:r>
          </a:p>
          <a:p>
            <a:r>
              <a:rPr lang="en-US" sz="1400" dirty="0"/>
              <a:t>Break tasks into manageable steps</a:t>
            </a:r>
          </a:p>
          <a:p>
            <a:r>
              <a:rPr lang="en-US" sz="1400" dirty="0"/>
              <a:t>Apply structured time management</a:t>
            </a:r>
          </a:p>
          <a:p>
            <a:r>
              <a:rPr lang="en-US" sz="1400" b="1" dirty="0"/>
              <a:t>Low Motivation</a:t>
            </a:r>
          </a:p>
          <a:p>
            <a:r>
              <a:rPr lang="en-US" sz="1400" dirty="0"/>
              <a:t>Set SMART academic goals</a:t>
            </a:r>
          </a:p>
          <a:p>
            <a:r>
              <a:rPr lang="en-US" sz="1400" dirty="0"/>
              <a:t>Connect studies to long-term career aspirations</a:t>
            </a:r>
          </a:p>
          <a:p>
            <a:r>
              <a:rPr lang="en-US" sz="1400" b="1" dirty="0"/>
              <a:t>Fear of Feedback</a:t>
            </a:r>
          </a:p>
          <a:p>
            <a:r>
              <a:rPr lang="en-US" sz="1400" dirty="0"/>
              <a:t>Reframe criticism as growth</a:t>
            </a:r>
          </a:p>
          <a:p>
            <a:r>
              <a:rPr lang="en-US" sz="1400" dirty="0"/>
              <a:t>Seek clarification instead of reacting emotionally</a:t>
            </a:r>
          </a:p>
          <a:p>
            <a:r>
              <a:rPr lang="en-US" sz="1400" b="1" dirty="0"/>
              <a:t>Group Conflict</a:t>
            </a:r>
          </a:p>
          <a:p>
            <a:r>
              <a:rPr lang="en-US" sz="1400" dirty="0" err="1"/>
              <a:t>Practise</a:t>
            </a:r>
            <a:r>
              <a:rPr lang="en-US" sz="1400" dirty="0"/>
              <a:t> active listening</a:t>
            </a:r>
          </a:p>
          <a:p>
            <a:r>
              <a:rPr lang="en-US" sz="1400" dirty="0"/>
              <a:t>Respond assertively, not defensively.</a:t>
            </a:r>
            <a:endParaRPr sz="1400" b="0" dirty="0"/>
          </a:p>
        </p:txBody>
      </p:sp>
      <p:sp>
        <p:nvSpPr>
          <p:cNvPr id="13" name="TextBox 12"/>
          <p:cNvSpPr txBox="1"/>
          <p:nvPr/>
        </p:nvSpPr>
        <p:spPr>
          <a:xfrm>
            <a:off x="317863" y="6840130"/>
            <a:ext cx="6063263" cy="7386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 dirty="0"/>
              <a:t>References</a:t>
            </a:r>
            <a:r>
              <a:rPr sz="1400" b="0" dirty="0"/>
              <a:t>: Goleman (1995; 1998); Mayer &amp; Salovey (1997); Kabat-Zinn (2003)</a:t>
            </a:r>
            <a:endParaRPr lang="en-GB" sz="1400" b="0" dirty="0"/>
          </a:p>
          <a:p>
            <a:r>
              <a:rPr lang="en-US" sz="1400" dirty="0"/>
              <a:t>Goleman, D. (1995). Emotional Intelligence.</a:t>
            </a:r>
          </a:p>
          <a:p>
            <a:r>
              <a:rPr lang="en-US" sz="1400" dirty="0"/>
              <a:t>Goleman, D. (1998). Working with Emotional Intelligence.</a:t>
            </a:r>
            <a:endParaRPr sz="1400" b="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7DDF454-D6D3-3DFA-847B-F8BE9D8341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091" y="6002194"/>
            <a:ext cx="3730548" cy="15606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40</TotalTime>
  <Words>288</Words>
  <Application>Microsoft Office PowerPoint</Application>
  <PresentationFormat>Custom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Tw Cen MT</vt:lpstr>
      <vt:lpstr>Droplet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Ionut Netoi</cp:lastModifiedBy>
  <cp:revision>4</cp:revision>
  <dcterms:created xsi:type="dcterms:W3CDTF">2013-01-27T09:14:16Z</dcterms:created>
  <dcterms:modified xsi:type="dcterms:W3CDTF">2026-02-16T11:50:57Z</dcterms:modified>
  <cp:category/>
</cp:coreProperties>
</file>