
<file path=[Content_Types].xml><?xml version="1.0" encoding="utf-8"?>
<Types xmlns="http://schemas.openxmlformats.org/package/2006/content-types">
  <Default Extension="docx" ContentType="application/vnd.openxmlformats-officedocument.wordprocessingml.document"/>
  <Default Extension="emf" ContentType="image/x-emf"/>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7.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68" r:id="rId4"/>
  </p:sldMasterIdLst>
  <p:notesMasterIdLst>
    <p:notesMasterId r:id="rId37"/>
  </p:notesMasterIdLst>
  <p:sldIdLst>
    <p:sldId id="3825" r:id="rId5"/>
    <p:sldId id="3826" r:id="rId6"/>
    <p:sldId id="3844" r:id="rId7"/>
    <p:sldId id="3827" r:id="rId8"/>
    <p:sldId id="3828" r:id="rId9"/>
    <p:sldId id="3835" r:id="rId10"/>
    <p:sldId id="3841" r:id="rId11"/>
    <p:sldId id="3837" r:id="rId12"/>
    <p:sldId id="3842" r:id="rId13"/>
    <p:sldId id="3836" r:id="rId14"/>
    <p:sldId id="3847" r:id="rId15"/>
    <p:sldId id="3851" r:id="rId16"/>
    <p:sldId id="3852" r:id="rId17"/>
    <p:sldId id="3843" r:id="rId18"/>
    <p:sldId id="3858" r:id="rId19"/>
    <p:sldId id="3856" r:id="rId20"/>
    <p:sldId id="3850" r:id="rId21"/>
    <p:sldId id="3848" r:id="rId22"/>
    <p:sldId id="3853" r:id="rId23"/>
    <p:sldId id="3855" r:id="rId24"/>
    <p:sldId id="3854" r:id="rId25"/>
    <p:sldId id="3857" r:id="rId26"/>
    <p:sldId id="3859" r:id="rId27"/>
    <p:sldId id="3860" r:id="rId28"/>
    <p:sldId id="3861" r:id="rId29"/>
    <p:sldId id="3862" r:id="rId30"/>
    <p:sldId id="3863" r:id="rId31"/>
    <p:sldId id="3864" r:id="rId32"/>
    <p:sldId id="3865" r:id="rId33"/>
    <p:sldId id="3866" r:id="rId34"/>
    <p:sldId id="3845" r:id="rId35"/>
    <p:sldId id="3846"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200" userDrawn="1">
          <p15:clr>
            <a:srgbClr val="A4A3A4"/>
          </p15:clr>
        </p15:guide>
        <p15:guide id="2" orient="horz" pos="3408" userDrawn="1">
          <p15:clr>
            <a:srgbClr val="A4A3A4"/>
          </p15:clr>
        </p15:guide>
        <p15:guide id="3" pos="6936" userDrawn="1">
          <p15:clr>
            <a:srgbClr val="A4A3A4"/>
          </p15:clr>
        </p15:guide>
        <p15:guide id="4" pos="744"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4E91F0"/>
    <a:srgbClr val="EE7661"/>
    <a:srgbClr val="2CC3B4"/>
    <a:srgbClr val="C39CF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B2E1720-9FE0-4B41-9476-F2F6463F189D}" v="446" dt="2023-03-30T19:18:08.45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3220" autoAdjust="0"/>
  </p:normalViewPr>
  <p:slideViewPr>
    <p:cSldViewPr snapToGrid="0">
      <p:cViewPr varScale="1">
        <p:scale>
          <a:sx n="103" d="100"/>
          <a:sy n="103" d="100"/>
        </p:scale>
        <p:origin x="912" y="108"/>
      </p:cViewPr>
      <p:guideLst>
        <p:guide orient="horz" pos="1200"/>
        <p:guide orient="horz" pos="3408"/>
        <p:guide pos="6936"/>
        <p:guide pos="744"/>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microsoft.com/office/2018/10/relationships/authors" Target="authors.xml"/></Relationships>
</file>

<file path=ppt/diagrams/_rels/data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rawing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328E780-1B55-4868-9BC3-601E8C8C290D}"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408FB859-A7CC-4BC2-900B-A6F20873332E}">
      <dgm:prSet custT="1"/>
      <dgm:spPr/>
      <dgm:t>
        <a:bodyPr/>
        <a:lstStyle/>
        <a:p>
          <a:r>
            <a:rPr lang="en-US" sz="6000" dirty="0"/>
            <a:t>Waterfall</a:t>
          </a:r>
        </a:p>
      </dgm:t>
    </dgm:pt>
    <dgm:pt modelId="{AD6D89E0-10EE-430F-8C82-872976EEEF2B}" type="parTrans" cxnId="{5CFB9E87-67B0-4F91-AD4D-500CFA4F3331}">
      <dgm:prSet/>
      <dgm:spPr/>
      <dgm:t>
        <a:bodyPr/>
        <a:lstStyle/>
        <a:p>
          <a:endParaRPr lang="en-US"/>
        </a:p>
      </dgm:t>
    </dgm:pt>
    <dgm:pt modelId="{389BE676-5F60-4496-9E28-EFA7A783174E}" type="sibTrans" cxnId="{5CFB9E87-67B0-4F91-AD4D-500CFA4F3331}">
      <dgm:prSet/>
      <dgm:spPr/>
      <dgm:t>
        <a:bodyPr/>
        <a:lstStyle/>
        <a:p>
          <a:endParaRPr lang="en-US"/>
        </a:p>
      </dgm:t>
    </dgm:pt>
    <dgm:pt modelId="{CC2F6106-5911-4002-AF24-683BAD980679}">
      <dgm:prSet custT="1"/>
      <dgm:spPr>
        <a:solidFill>
          <a:srgbClr val="2CC3B4"/>
        </a:solidFill>
      </dgm:spPr>
      <dgm:t>
        <a:bodyPr/>
        <a:lstStyle/>
        <a:p>
          <a:r>
            <a:rPr lang="en-US" sz="6000"/>
            <a:t>Agile </a:t>
          </a:r>
        </a:p>
      </dgm:t>
    </dgm:pt>
    <dgm:pt modelId="{0088D694-6CD5-4DE5-AF2D-6C731009ADC1}" type="parTrans" cxnId="{EF51DF8B-BA1B-4399-90F1-EC40400678CB}">
      <dgm:prSet/>
      <dgm:spPr/>
      <dgm:t>
        <a:bodyPr/>
        <a:lstStyle/>
        <a:p>
          <a:endParaRPr lang="en-US"/>
        </a:p>
      </dgm:t>
    </dgm:pt>
    <dgm:pt modelId="{9BE32BA2-006B-45DD-B858-C3D98843867F}" type="sibTrans" cxnId="{EF51DF8B-BA1B-4399-90F1-EC40400678CB}">
      <dgm:prSet/>
      <dgm:spPr/>
      <dgm:t>
        <a:bodyPr/>
        <a:lstStyle/>
        <a:p>
          <a:endParaRPr lang="en-US"/>
        </a:p>
      </dgm:t>
    </dgm:pt>
    <dgm:pt modelId="{4FA4EA9B-286E-4780-9A69-D223B2914D8E}">
      <dgm:prSet custT="1"/>
      <dgm:spPr>
        <a:solidFill>
          <a:srgbClr val="EE7661"/>
        </a:solidFill>
      </dgm:spPr>
      <dgm:t>
        <a:bodyPr/>
        <a:lstStyle/>
        <a:p>
          <a:r>
            <a:rPr lang="en-US" sz="6500" dirty="0"/>
            <a:t>Lean Six </a:t>
          </a:r>
          <a:r>
            <a:rPr lang="en-US" sz="6000" dirty="0"/>
            <a:t>Sigma</a:t>
          </a:r>
          <a:endParaRPr lang="en-US" sz="6500" dirty="0"/>
        </a:p>
      </dgm:t>
    </dgm:pt>
    <dgm:pt modelId="{992DA2F9-7E9F-43EF-876A-449B3F712BC1}" type="parTrans" cxnId="{EF2D6ABE-78DC-4383-87F4-03532CC17F7A}">
      <dgm:prSet/>
      <dgm:spPr/>
      <dgm:t>
        <a:bodyPr/>
        <a:lstStyle/>
        <a:p>
          <a:endParaRPr lang="en-US"/>
        </a:p>
      </dgm:t>
    </dgm:pt>
    <dgm:pt modelId="{280D32C6-7074-4D85-AE1C-4F4AC0ADB87F}" type="sibTrans" cxnId="{EF2D6ABE-78DC-4383-87F4-03532CC17F7A}">
      <dgm:prSet/>
      <dgm:spPr/>
      <dgm:t>
        <a:bodyPr/>
        <a:lstStyle/>
        <a:p>
          <a:endParaRPr lang="en-US"/>
        </a:p>
      </dgm:t>
    </dgm:pt>
    <dgm:pt modelId="{F3AA6132-DECF-4929-A77B-AFB3A0519C83}" type="pres">
      <dgm:prSet presAssocID="{9328E780-1B55-4868-9BC3-601E8C8C290D}" presName="linear" presStyleCnt="0">
        <dgm:presLayoutVars>
          <dgm:animLvl val="lvl"/>
          <dgm:resizeHandles val="exact"/>
        </dgm:presLayoutVars>
      </dgm:prSet>
      <dgm:spPr/>
    </dgm:pt>
    <dgm:pt modelId="{E4DB7AFA-FEA8-45ED-8FF5-E90C6B1D20AD}" type="pres">
      <dgm:prSet presAssocID="{408FB859-A7CC-4BC2-900B-A6F20873332E}" presName="parentText" presStyleLbl="node1" presStyleIdx="0" presStyleCnt="3">
        <dgm:presLayoutVars>
          <dgm:chMax val="0"/>
          <dgm:bulletEnabled val="1"/>
        </dgm:presLayoutVars>
      </dgm:prSet>
      <dgm:spPr/>
    </dgm:pt>
    <dgm:pt modelId="{1EB2E959-4DB1-4E5F-9793-DD55FE744B2C}" type="pres">
      <dgm:prSet presAssocID="{389BE676-5F60-4496-9E28-EFA7A783174E}" presName="spacer" presStyleCnt="0"/>
      <dgm:spPr/>
    </dgm:pt>
    <dgm:pt modelId="{AD5CA895-22D3-4E89-982E-00534639A015}" type="pres">
      <dgm:prSet presAssocID="{CC2F6106-5911-4002-AF24-683BAD980679}" presName="parentText" presStyleLbl="node1" presStyleIdx="1" presStyleCnt="3" custLinFactNeighborX="-167" custLinFactNeighborY="10773">
        <dgm:presLayoutVars>
          <dgm:chMax val="0"/>
          <dgm:bulletEnabled val="1"/>
        </dgm:presLayoutVars>
      </dgm:prSet>
      <dgm:spPr/>
    </dgm:pt>
    <dgm:pt modelId="{D07231C9-D243-43BC-958F-89A29C599E35}" type="pres">
      <dgm:prSet presAssocID="{9BE32BA2-006B-45DD-B858-C3D98843867F}" presName="spacer" presStyleCnt="0"/>
      <dgm:spPr/>
    </dgm:pt>
    <dgm:pt modelId="{F0E39445-3F1B-4146-8783-38186003475F}" type="pres">
      <dgm:prSet presAssocID="{4FA4EA9B-286E-4780-9A69-D223B2914D8E}" presName="parentText" presStyleLbl="node1" presStyleIdx="2" presStyleCnt="3">
        <dgm:presLayoutVars>
          <dgm:chMax val="0"/>
          <dgm:bulletEnabled val="1"/>
        </dgm:presLayoutVars>
      </dgm:prSet>
      <dgm:spPr/>
    </dgm:pt>
  </dgm:ptLst>
  <dgm:cxnLst>
    <dgm:cxn modelId="{3ADC3746-78F8-4097-A64A-744661B09E7C}" type="presOf" srcId="{4FA4EA9B-286E-4780-9A69-D223B2914D8E}" destId="{F0E39445-3F1B-4146-8783-38186003475F}" srcOrd="0" destOrd="0" presId="urn:microsoft.com/office/officeart/2005/8/layout/vList2"/>
    <dgm:cxn modelId="{F9A8814D-9F44-4FD6-A1D3-FC690D916405}" type="presOf" srcId="{408FB859-A7CC-4BC2-900B-A6F20873332E}" destId="{E4DB7AFA-FEA8-45ED-8FF5-E90C6B1D20AD}" srcOrd="0" destOrd="0" presId="urn:microsoft.com/office/officeart/2005/8/layout/vList2"/>
    <dgm:cxn modelId="{71203C4F-454B-465B-AC5F-E90D2105C889}" type="presOf" srcId="{9328E780-1B55-4868-9BC3-601E8C8C290D}" destId="{F3AA6132-DECF-4929-A77B-AFB3A0519C83}" srcOrd="0" destOrd="0" presId="urn:microsoft.com/office/officeart/2005/8/layout/vList2"/>
    <dgm:cxn modelId="{5CFB9E87-67B0-4F91-AD4D-500CFA4F3331}" srcId="{9328E780-1B55-4868-9BC3-601E8C8C290D}" destId="{408FB859-A7CC-4BC2-900B-A6F20873332E}" srcOrd="0" destOrd="0" parTransId="{AD6D89E0-10EE-430F-8C82-872976EEEF2B}" sibTransId="{389BE676-5F60-4496-9E28-EFA7A783174E}"/>
    <dgm:cxn modelId="{EF51DF8B-BA1B-4399-90F1-EC40400678CB}" srcId="{9328E780-1B55-4868-9BC3-601E8C8C290D}" destId="{CC2F6106-5911-4002-AF24-683BAD980679}" srcOrd="1" destOrd="0" parTransId="{0088D694-6CD5-4DE5-AF2D-6C731009ADC1}" sibTransId="{9BE32BA2-006B-45DD-B858-C3D98843867F}"/>
    <dgm:cxn modelId="{EF2D6ABE-78DC-4383-87F4-03532CC17F7A}" srcId="{9328E780-1B55-4868-9BC3-601E8C8C290D}" destId="{4FA4EA9B-286E-4780-9A69-D223B2914D8E}" srcOrd="2" destOrd="0" parTransId="{992DA2F9-7E9F-43EF-876A-449B3F712BC1}" sibTransId="{280D32C6-7074-4D85-AE1C-4F4AC0ADB87F}"/>
    <dgm:cxn modelId="{A151CCE3-7702-451D-8169-72DB241D4E79}" type="presOf" srcId="{CC2F6106-5911-4002-AF24-683BAD980679}" destId="{AD5CA895-22D3-4E89-982E-00534639A015}" srcOrd="0" destOrd="0" presId="urn:microsoft.com/office/officeart/2005/8/layout/vList2"/>
    <dgm:cxn modelId="{54A4043F-1A01-41F1-A65B-A7352284A5B0}" type="presParOf" srcId="{F3AA6132-DECF-4929-A77B-AFB3A0519C83}" destId="{E4DB7AFA-FEA8-45ED-8FF5-E90C6B1D20AD}" srcOrd="0" destOrd="0" presId="urn:microsoft.com/office/officeart/2005/8/layout/vList2"/>
    <dgm:cxn modelId="{3FFA3535-76ED-4401-AF4F-6794CA31F0A2}" type="presParOf" srcId="{F3AA6132-DECF-4929-A77B-AFB3A0519C83}" destId="{1EB2E959-4DB1-4E5F-9793-DD55FE744B2C}" srcOrd="1" destOrd="0" presId="urn:microsoft.com/office/officeart/2005/8/layout/vList2"/>
    <dgm:cxn modelId="{F6822B61-532B-4720-86AB-FED26AD30301}" type="presParOf" srcId="{F3AA6132-DECF-4929-A77B-AFB3A0519C83}" destId="{AD5CA895-22D3-4E89-982E-00534639A015}" srcOrd="2" destOrd="0" presId="urn:microsoft.com/office/officeart/2005/8/layout/vList2"/>
    <dgm:cxn modelId="{33839957-82EE-456E-8858-888E0481EEC0}" type="presParOf" srcId="{F3AA6132-DECF-4929-A77B-AFB3A0519C83}" destId="{D07231C9-D243-43BC-958F-89A29C599E35}" srcOrd="3" destOrd="0" presId="urn:microsoft.com/office/officeart/2005/8/layout/vList2"/>
    <dgm:cxn modelId="{235D8C09-4E22-4806-9F57-2AB15EEE698D}" type="presParOf" srcId="{F3AA6132-DECF-4929-A77B-AFB3A0519C83}" destId="{F0E39445-3F1B-4146-8783-38186003475F}"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2AF713D-A72F-49B1-B81A-A252DB76B894}"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B3712B4A-1674-4F7B-8763-15C9BD2527FF}">
      <dgm:prSet/>
      <dgm:spPr/>
      <dgm:t>
        <a:bodyPr/>
        <a:lstStyle/>
        <a:p>
          <a:pPr>
            <a:lnSpc>
              <a:spcPct val="100000"/>
            </a:lnSpc>
          </a:pPr>
          <a:r>
            <a:rPr lang="en-GB" b="0" i="0" baseline="0" dirty="0"/>
            <a:t>Logical and relevant to the organization’s decision making</a:t>
          </a:r>
          <a:endParaRPr lang="en-US" dirty="0"/>
        </a:p>
      </dgm:t>
    </dgm:pt>
    <dgm:pt modelId="{4489CCF1-87F6-4159-A8A6-B1434B7C38E7}" type="parTrans" cxnId="{61C0B308-89DF-425C-B543-4DDBE7C937FB}">
      <dgm:prSet/>
      <dgm:spPr/>
      <dgm:t>
        <a:bodyPr/>
        <a:lstStyle/>
        <a:p>
          <a:endParaRPr lang="en-US"/>
        </a:p>
      </dgm:t>
    </dgm:pt>
    <dgm:pt modelId="{21EB3F47-F967-47A0-8D9D-994FA051EA85}" type="sibTrans" cxnId="{61C0B308-89DF-425C-B543-4DDBE7C937FB}">
      <dgm:prSet/>
      <dgm:spPr/>
      <dgm:t>
        <a:bodyPr/>
        <a:lstStyle/>
        <a:p>
          <a:endParaRPr lang="en-US"/>
        </a:p>
      </dgm:t>
    </dgm:pt>
    <dgm:pt modelId="{AF1F7706-FDD0-4EEA-B106-996093B35B8A}">
      <dgm:prSet/>
      <dgm:spPr/>
      <dgm:t>
        <a:bodyPr/>
        <a:lstStyle/>
        <a:p>
          <a:pPr>
            <a:lnSpc>
              <a:spcPct val="100000"/>
            </a:lnSpc>
          </a:pPr>
          <a:r>
            <a:rPr lang="en-GB" b="0" i="0" baseline="0"/>
            <a:t>Good ethics is good business</a:t>
          </a:r>
          <a:endParaRPr lang="en-US"/>
        </a:p>
      </dgm:t>
    </dgm:pt>
    <dgm:pt modelId="{76A4FA9F-1187-4345-8F71-CC84590EC9BB}" type="parTrans" cxnId="{9720EA60-6F7E-45FA-9CEC-BCA92095C20F}">
      <dgm:prSet/>
      <dgm:spPr/>
      <dgm:t>
        <a:bodyPr/>
        <a:lstStyle/>
        <a:p>
          <a:endParaRPr lang="en-US"/>
        </a:p>
      </dgm:t>
    </dgm:pt>
    <dgm:pt modelId="{003707AF-3222-4981-8E51-F013D3F493C3}" type="sibTrans" cxnId="{9720EA60-6F7E-45FA-9CEC-BCA92095C20F}">
      <dgm:prSet/>
      <dgm:spPr/>
      <dgm:t>
        <a:bodyPr/>
        <a:lstStyle/>
        <a:p>
          <a:endParaRPr lang="en-US"/>
        </a:p>
      </dgm:t>
    </dgm:pt>
    <dgm:pt modelId="{F2B9CAE6-91CA-4115-8DCD-8895D4C23BDE}" type="pres">
      <dgm:prSet presAssocID="{A2AF713D-A72F-49B1-B81A-A252DB76B894}" presName="root" presStyleCnt="0">
        <dgm:presLayoutVars>
          <dgm:dir/>
          <dgm:resizeHandles val="exact"/>
        </dgm:presLayoutVars>
      </dgm:prSet>
      <dgm:spPr/>
    </dgm:pt>
    <dgm:pt modelId="{8B42051D-798F-432E-9C26-02DB0717BB1C}" type="pres">
      <dgm:prSet presAssocID="{B3712B4A-1674-4F7B-8763-15C9BD2527FF}" presName="compNode" presStyleCnt="0"/>
      <dgm:spPr/>
    </dgm:pt>
    <dgm:pt modelId="{4F97255E-F654-4B64-92DD-6DDB0CCA98DB}" type="pres">
      <dgm:prSet presAssocID="{B3712B4A-1674-4F7B-8763-15C9BD2527FF}" presName="bgRect" presStyleLbl="bgShp" presStyleIdx="0" presStyleCnt="2"/>
      <dgm:spPr/>
    </dgm:pt>
    <dgm:pt modelId="{6F6F31F5-EBA8-48AF-84EF-6CBB60DDFCD7}" type="pres">
      <dgm:prSet presAssocID="{B3712B4A-1674-4F7B-8763-15C9BD2527F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 with Gears"/>
        </a:ext>
      </dgm:extLst>
    </dgm:pt>
    <dgm:pt modelId="{E3AA30CE-9D60-438A-BACB-B4F35891939C}" type="pres">
      <dgm:prSet presAssocID="{B3712B4A-1674-4F7B-8763-15C9BD2527FF}" presName="spaceRect" presStyleCnt="0"/>
      <dgm:spPr/>
    </dgm:pt>
    <dgm:pt modelId="{1553B43E-7C62-4A4C-B1FE-332755006401}" type="pres">
      <dgm:prSet presAssocID="{B3712B4A-1674-4F7B-8763-15C9BD2527FF}" presName="parTx" presStyleLbl="revTx" presStyleIdx="0" presStyleCnt="2">
        <dgm:presLayoutVars>
          <dgm:chMax val="0"/>
          <dgm:chPref val="0"/>
        </dgm:presLayoutVars>
      </dgm:prSet>
      <dgm:spPr/>
    </dgm:pt>
    <dgm:pt modelId="{76791EB3-AA0A-4F17-AFD2-FAF96FA72949}" type="pres">
      <dgm:prSet presAssocID="{21EB3F47-F967-47A0-8D9D-994FA051EA85}" presName="sibTrans" presStyleCnt="0"/>
      <dgm:spPr/>
    </dgm:pt>
    <dgm:pt modelId="{7BEFD6D7-C674-45EC-B5D4-DF5CDEFB39F9}" type="pres">
      <dgm:prSet presAssocID="{AF1F7706-FDD0-4EEA-B106-996093B35B8A}" presName="compNode" presStyleCnt="0"/>
      <dgm:spPr/>
    </dgm:pt>
    <dgm:pt modelId="{576286E0-3029-4452-94A4-F53F40C343E0}" type="pres">
      <dgm:prSet presAssocID="{AF1F7706-FDD0-4EEA-B106-996093B35B8A}" presName="bgRect" presStyleLbl="bgShp" presStyleIdx="1" presStyleCnt="2"/>
      <dgm:spPr/>
    </dgm:pt>
    <dgm:pt modelId="{5D062039-F057-4C6A-A474-E989B52A3BE3}" type="pres">
      <dgm:prSet presAssocID="{AF1F7706-FDD0-4EEA-B106-996093B35B8A}"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Thumbs Up Sign"/>
        </a:ext>
      </dgm:extLst>
    </dgm:pt>
    <dgm:pt modelId="{9E0934B1-67C5-40C4-9521-664E6A85ACFE}" type="pres">
      <dgm:prSet presAssocID="{AF1F7706-FDD0-4EEA-B106-996093B35B8A}" presName="spaceRect" presStyleCnt="0"/>
      <dgm:spPr/>
    </dgm:pt>
    <dgm:pt modelId="{327C6D78-7AE1-429F-8C5C-1B8F2DAFC9DF}" type="pres">
      <dgm:prSet presAssocID="{AF1F7706-FDD0-4EEA-B106-996093B35B8A}" presName="parTx" presStyleLbl="revTx" presStyleIdx="1" presStyleCnt="2">
        <dgm:presLayoutVars>
          <dgm:chMax val="0"/>
          <dgm:chPref val="0"/>
        </dgm:presLayoutVars>
      </dgm:prSet>
      <dgm:spPr/>
    </dgm:pt>
  </dgm:ptLst>
  <dgm:cxnLst>
    <dgm:cxn modelId="{61C0B308-89DF-425C-B543-4DDBE7C937FB}" srcId="{A2AF713D-A72F-49B1-B81A-A252DB76B894}" destId="{B3712B4A-1674-4F7B-8763-15C9BD2527FF}" srcOrd="0" destOrd="0" parTransId="{4489CCF1-87F6-4159-A8A6-B1434B7C38E7}" sibTransId="{21EB3F47-F967-47A0-8D9D-994FA051EA85}"/>
    <dgm:cxn modelId="{398DAA3F-13EB-486F-BC26-C8726C2F8D4E}" type="presOf" srcId="{AF1F7706-FDD0-4EEA-B106-996093B35B8A}" destId="{327C6D78-7AE1-429F-8C5C-1B8F2DAFC9DF}" srcOrd="0" destOrd="0" presId="urn:microsoft.com/office/officeart/2018/2/layout/IconVerticalSolidList"/>
    <dgm:cxn modelId="{9720EA60-6F7E-45FA-9CEC-BCA92095C20F}" srcId="{A2AF713D-A72F-49B1-B81A-A252DB76B894}" destId="{AF1F7706-FDD0-4EEA-B106-996093B35B8A}" srcOrd="1" destOrd="0" parTransId="{76A4FA9F-1187-4345-8F71-CC84590EC9BB}" sibTransId="{003707AF-3222-4981-8E51-F013D3F493C3}"/>
    <dgm:cxn modelId="{D5C64F9F-E3C6-433F-8AD7-E6D7B17E9631}" type="presOf" srcId="{A2AF713D-A72F-49B1-B81A-A252DB76B894}" destId="{F2B9CAE6-91CA-4115-8DCD-8895D4C23BDE}" srcOrd="0" destOrd="0" presId="urn:microsoft.com/office/officeart/2018/2/layout/IconVerticalSolidList"/>
    <dgm:cxn modelId="{36CE2BB9-FEAF-4061-B2FE-62ABBD8FAB5F}" type="presOf" srcId="{B3712B4A-1674-4F7B-8763-15C9BD2527FF}" destId="{1553B43E-7C62-4A4C-B1FE-332755006401}" srcOrd="0" destOrd="0" presId="urn:microsoft.com/office/officeart/2018/2/layout/IconVerticalSolidList"/>
    <dgm:cxn modelId="{E4F5F3F6-02B6-43A1-B64A-9EFF92CBAA87}" type="presParOf" srcId="{F2B9CAE6-91CA-4115-8DCD-8895D4C23BDE}" destId="{8B42051D-798F-432E-9C26-02DB0717BB1C}" srcOrd="0" destOrd="0" presId="urn:microsoft.com/office/officeart/2018/2/layout/IconVerticalSolidList"/>
    <dgm:cxn modelId="{88D3FAF2-EBF4-4456-B4EC-05F1643BF7CF}" type="presParOf" srcId="{8B42051D-798F-432E-9C26-02DB0717BB1C}" destId="{4F97255E-F654-4B64-92DD-6DDB0CCA98DB}" srcOrd="0" destOrd="0" presId="urn:microsoft.com/office/officeart/2018/2/layout/IconVerticalSolidList"/>
    <dgm:cxn modelId="{1B64B583-D851-4C45-A618-526B075C05E3}" type="presParOf" srcId="{8B42051D-798F-432E-9C26-02DB0717BB1C}" destId="{6F6F31F5-EBA8-48AF-84EF-6CBB60DDFCD7}" srcOrd="1" destOrd="0" presId="urn:microsoft.com/office/officeart/2018/2/layout/IconVerticalSolidList"/>
    <dgm:cxn modelId="{B5AB20FB-55AF-46B6-9CE3-1814AFE344DE}" type="presParOf" srcId="{8B42051D-798F-432E-9C26-02DB0717BB1C}" destId="{E3AA30CE-9D60-438A-BACB-B4F35891939C}" srcOrd="2" destOrd="0" presId="urn:microsoft.com/office/officeart/2018/2/layout/IconVerticalSolidList"/>
    <dgm:cxn modelId="{F28C43F5-5814-48E8-BD82-F30F9D78DD6E}" type="presParOf" srcId="{8B42051D-798F-432E-9C26-02DB0717BB1C}" destId="{1553B43E-7C62-4A4C-B1FE-332755006401}" srcOrd="3" destOrd="0" presId="urn:microsoft.com/office/officeart/2018/2/layout/IconVerticalSolidList"/>
    <dgm:cxn modelId="{41884F7B-103E-4037-9F78-4ADCEA36D7DE}" type="presParOf" srcId="{F2B9CAE6-91CA-4115-8DCD-8895D4C23BDE}" destId="{76791EB3-AA0A-4F17-AFD2-FAF96FA72949}" srcOrd="1" destOrd="0" presId="urn:microsoft.com/office/officeart/2018/2/layout/IconVerticalSolidList"/>
    <dgm:cxn modelId="{3E1EECC6-AB83-43DC-9EC8-87378C407410}" type="presParOf" srcId="{F2B9CAE6-91CA-4115-8DCD-8895D4C23BDE}" destId="{7BEFD6D7-C674-45EC-B5D4-DF5CDEFB39F9}" srcOrd="2" destOrd="0" presId="urn:microsoft.com/office/officeart/2018/2/layout/IconVerticalSolidList"/>
    <dgm:cxn modelId="{EFDE3AC1-AF87-4177-B569-CC133A270B35}" type="presParOf" srcId="{7BEFD6D7-C674-45EC-B5D4-DF5CDEFB39F9}" destId="{576286E0-3029-4452-94A4-F53F40C343E0}" srcOrd="0" destOrd="0" presId="urn:microsoft.com/office/officeart/2018/2/layout/IconVerticalSolidList"/>
    <dgm:cxn modelId="{8BD1A7CD-13AF-4079-A045-FF06485D4F0A}" type="presParOf" srcId="{7BEFD6D7-C674-45EC-B5D4-DF5CDEFB39F9}" destId="{5D062039-F057-4C6A-A474-E989B52A3BE3}" srcOrd="1" destOrd="0" presId="urn:microsoft.com/office/officeart/2018/2/layout/IconVerticalSolidList"/>
    <dgm:cxn modelId="{F38E24E5-3556-4824-A4EC-59877E0A0A6A}" type="presParOf" srcId="{7BEFD6D7-C674-45EC-B5D4-DF5CDEFB39F9}" destId="{9E0934B1-67C5-40C4-9521-664E6A85ACFE}" srcOrd="2" destOrd="0" presId="urn:microsoft.com/office/officeart/2018/2/layout/IconVerticalSolidList"/>
    <dgm:cxn modelId="{865068C0-1016-4A1D-BD4A-A355AE902ED5}" type="presParOf" srcId="{7BEFD6D7-C674-45EC-B5D4-DF5CDEFB39F9}" destId="{327C6D78-7AE1-429F-8C5C-1B8F2DAFC9DF}"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A52CC17-BA0E-409F-BB80-9E91DC7ED7F0}"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9C80342C-F2C6-462B-B03C-B5EF1F3AA1B1}">
      <dgm:prSet/>
      <dgm:spPr/>
      <dgm:t>
        <a:bodyPr/>
        <a:lstStyle/>
        <a:p>
          <a:r>
            <a:rPr lang="en-GB" dirty="0"/>
            <a:t>A critical stance</a:t>
          </a:r>
          <a:endParaRPr lang="en-US" dirty="0"/>
        </a:p>
      </dgm:t>
    </dgm:pt>
    <dgm:pt modelId="{E3D0FD26-1566-4ABC-A18A-319967BE4506}" type="parTrans" cxnId="{67912183-1F2E-4F0D-B16C-ACB11CFCA9A5}">
      <dgm:prSet/>
      <dgm:spPr/>
      <dgm:t>
        <a:bodyPr/>
        <a:lstStyle/>
        <a:p>
          <a:endParaRPr lang="en-US"/>
        </a:p>
      </dgm:t>
    </dgm:pt>
    <dgm:pt modelId="{48C9D67F-8AE2-4188-AF46-8F1C8B2CACFA}" type="sibTrans" cxnId="{67912183-1F2E-4F0D-B16C-ACB11CFCA9A5}">
      <dgm:prSet/>
      <dgm:spPr/>
      <dgm:t>
        <a:bodyPr/>
        <a:lstStyle/>
        <a:p>
          <a:endParaRPr lang="en-US"/>
        </a:p>
      </dgm:t>
    </dgm:pt>
    <dgm:pt modelId="{8E148F54-8382-4951-8609-9A3A377E26A5}">
      <dgm:prSet/>
      <dgm:spPr/>
      <dgm:t>
        <a:bodyPr/>
        <a:lstStyle/>
        <a:p>
          <a:r>
            <a:rPr lang="en-GB"/>
            <a:t>Take for granted the way of the world </a:t>
          </a:r>
          <a:endParaRPr lang="en-US"/>
        </a:p>
      </dgm:t>
    </dgm:pt>
    <dgm:pt modelId="{8F1F100A-7973-4473-83D1-6924A80E4C00}" type="parTrans" cxnId="{90516A2D-D582-439A-8FD2-85B6C75F4633}">
      <dgm:prSet/>
      <dgm:spPr/>
      <dgm:t>
        <a:bodyPr/>
        <a:lstStyle/>
        <a:p>
          <a:endParaRPr lang="en-US"/>
        </a:p>
      </dgm:t>
    </dgm:pt>
    <dgm:pt modelId="{BD557E80-411B-4053-B145-86E26CC834AB}" type="sibTrans" cxnId="{90516A2D-D582-439A-8FD2-85B6C75F4633}">
      <dgm:prSet/>
      <dgm:spPr/>
      <dgm:t>
        <a:bodyPr/>
        <a:lstStyle/>
        <a:p>
          <a:endParaRPr lang="en-US"/>
        </a:p>
      </dgm:t>
    </dgm:pt>
    <dgm:pt modelId="{5C233000-F4BF-491B-A7B0-459E039A0EAA}">
      <dgm:prSet/>
      <dgm:spPr/>
      <dgm:t>
        <a:bodyPr/>
        <a:lstStyle/>
        <a:p>
          <a:r>
            <a:rPr lang="en-GB"/>
            <a:t>That’s just how it is</a:t>
          </a:r>
          <a:endParaRPr lang="en-US"/>
        </a:p>
      </dgm:t>
    </dgm:pt>
    <dgm:pt modelId="{192B214A-CE4C-4A6D-B082-44ECCBC5A5FC}" type="parTrans" cxnId="{BB1D8852-8D79-4B6E-99B8-5DC482B81512}">
      <dgm:prSet/>
      <dgm:spPr/>
      <dgm:t>
        <a:bodyPr/>
        <a:lstStyle/>
        <a:p>
          <a:endParaRPr lang="en-US"/>
        </a:p>
      </dgm:t>
    </dgm:pt>
    <dgm:pt modelId="{691B9B91-8B0D-4138-A3C4-331061503E28}" type="sibTrans" cxnId="{BB1D8852-8D79-4B6E-99B8-5DC482B81512}">
      <dgm:prSet/>
      <dgm:spPr/>
      <dgm:t>
        <a:bodyPr/>
        <a:lstStyle/>
        <a:p>
          <a:endParaRPr lang="en-US"/>
        </a:p>
      </dgm:t>
    </dgm:pt>
    <dgm:pt modelId="{06C8C8BE-B58B-46BB-8FCA-5FA0D777A082}">
      <dgm:prSet/>
      <dgm:spPr/>
      <dgm:t>
        <a:bodyPr/>
        <a:lstStyle/>
        <a:p>
          <a:r>
            <a:rPr lang="en-GB"/>
            <a:t>Challenge and ask questions</a:t>
          </a:r>
          <a:endParaRPr lang="en-US"/>
        </a:p>
      </dgm:t>
    </dgm:pt>
    <dgm:pt modelId="{88AC1994-CECB-437C-8B97-D4959BF3EC92}" type="parTrans" cxnId="{9D54C8EA-875B-4B33-90A9-A40F03295C5E}">
      <dgm:prSet/>
      <dgm:spPr/>
      <dgm:t>
        <a:bodyPr/>
        <a:lstStyle/>
        <a:p>
          <a:endParaRPr lang="en-US"/>
        </a:p>
      </dgm:t>
    </dgm:pt>
    <dgm:pt modelId="{91F536DE-0DD8-4E2D-BC54-4D7A885502BC}" type="sibTrans" cxnId="{9D54C8EA-875B-4B33-90A9-A40F03295C5E}">
      <dgm:prSet/>
      <dgm:spPr/>
      <dgm:t>
        <a:bodyPr/>
        <a:lstStyle/>
        <a:p>
          <a:endParaRPr lang="en-US"/>
        </a:p>
      </dgm:t>
    </dgm:pt>
    <dgm:pt modelId="{AC4AE594-6C78-483A-9763-FFD2A1088BF5}">
      <dgm:prSet/>
      <dgm:spPr/>
      <dgm:t>
        <a:bodyPr/>
        <a:lstStyle/>
        <a:p>
          <a:r>
            <a:rPr lang="en-GB"/>
            <a:t>Unbiased and objective </a:t>
          </a:r>
          <a:endParaRPr lang="en-US"/>
        </a:p>
      </dgm:t>
    </dgm:pt>
    <dgm:pt modelId="{A196EEAB-D748-4D64-8CCB-B11919375706}" type="parTrans" cxnId="{623EEFA9-DFFA-425C-9BDB-4982A9DA4E17}">
      <dgm:prSet/>
      <dgm:spPr/>
      <dgm:t>
        <a:bodyPr/>
        <a:lstStyle/>
        <a:p>
          <a:endParaRPr lang="en-US"/>
        </a:p>
      </dgm:t>
    </dgm:pt>
    <dgm:pt modelId="{2967E324-8261-4C23-9BAC-E85DB02E9304}" type="sibTrans" cxnId="{623EEFA9-DFFA-425C-9BDB-4982A9DA4E17}">
      <dgm:prSet/>
      <dgm:spPr/>
      <dgm:t>
        <a:bodyPr/>
        <a:lstStyle/>
        <a:p>
          <a:endParaRPr lang="en-US"/>
        </a:p>
      </dgm:t>
    </dgm:pt>
    <dgm:pt modelId="{6BA719F9-B39A-4679-93F6-E5952CC05CFA}">
      <dgm:prSet/>
      <dgm:spPr/>
      <dgm:t>
        <a:bodyPr/>
        <a:lstStyle/>
        <a:p>
          <a:r>
            <a:rPr lang="en-GB"/>
            <a:t>Fair and unbiased service </a:t>
          </a:r>
          <a:endParaRPr lang="en-US"/>
        </a:p>
      </dgm:t>
    </dgm:pt>
    <dgm:pt modelId="{8D0368FA-D591-48D8-966F-1B7BAAE3EC58}" type="parTrans" cxnId="{242930D1-C43B-4381-884F-FF9C3797B889}">
      <dgm:prSet/>
      <dgm:spPr/>
      <dgm:t>
        <a:bodyPr/>
        <a:lstStyle/>
        <a:p>
          <a:endParaRPr lang="en-US"/>
        </a:p>
      </dgm:t>
    </dgm:pt>
    <dgm:pt modelId="{87447B5B-7D6B-46B4-8737-2B71DB235EFF}" type="sibTrans" cxnId="{242930D1-C43B-4381-884F-FF9C3797B889}">
      <dgm:prSet/>
      <dgm:spPr/>
      <dgm:t>
        <a:bodyPr/>
        <a:lstStyle/>
        <a:p>
          <a:endParaRPr lang="en-US"/>
        </a:p>
      </dgm:t>
    </dgm:pt>
    <dgm:pt modelId="{5C51905D-5AA8-4127-A5AE-F70628D1AD00}" type="pres">
      <dgm:prSet presAssocID="{9A52CC17-BA0E-409F-BB80-9E91DC7ED7F0}" presName="diagram" presStyleCnt="0">
        <dgm:presLayoutVars>
          <dgm:dir/>
          <dgm:resizeHandles val="exact"/>
        </dgm:presLayoutVars>
      </dgm:prSet>
      <dgm:spPr/>
    </dgm:pt>
    <dgm:pt modelId="{05C6B675-4DA7-41F9-8046-09D4E1D87781}" type="pres">
      <dgm:prSet presAssocID="{9C80342C-F2C6-462B-B03C-B5EF1F3AA1B1}" presName="node" presStyleLbl="node1" presStyleIdx="0" presStyleCnt="6">
        <dgm:presLayoutVars>
          <dgm:bulletEnabled val="1"/>
        </dgm:presLayoutVars>
      </dgm:prSet>
      <dgm:spPr/>
    </dgm:pt>
    <dgm:pt modelId="{7E9EFDC4-5DDA-4411-8E06-B88BC1F38866}" type="pres">
      <dgm:prSet presAssocID="{48C9D67F-8AE2-4188-AF46-8F1C8B2CACFA}" presName="sibTrans" presStyleCnt="0"/>
      <dgm:spPr/>
    </dgm:pt>
    <dgm:pt modelId="{5DD81C8B-A0E6-4C9F-BFFD-76488D2033B0}" type="pres">
      <dgm:prSet presAssocID="{8E148F54-8382-4951-8609-9A3A377E26A5}" presName="node" presStyleLbl="node1" presStyleIdx="1" presStyleCnt="6">
        <dgm:presLayoutVars>
          <dgm:bulletEnabled val="1"/>
        </dgm:presLayoutVars>
      </dgm:prSet>
      <dgm:spPr/>
    </dgm:pt>
    <dgm:pt modelId="{3CC9571F-733B-4119-BB4B-BCA3E150D816}" type="pres">
      <dgm:prSet presAssocID="{BD557E80-411B-4053-B145-86E26CC834AB}" presName="sibTrans" presStyleCnt="0"/>
      <dgm:spPr/>
    </dgm:pt>
    <dgm:pt modelId="{4343C35B-973F-49D5-931E-3C1E6F805904}" type="pres">
      <dgm:prSet presAssocID="{5C233000-F4BF-491B-A7B0-459E039A0EAA}" presName="node" presStyleLbl="node1" presStyleIdx="2" presStyleCnt="6">
        <dgm:presLayoutVars>
          <dgm:bulletEnabled val="1"/>
        </dgm:presLayoutVars>
      </dgm:prSet>
      <dgm:spPr/>
    </dgm:pt>
    <dgm:pt modelId="{7B6AF8A8-E056-421B-9F91-A6D67C95CAAD}" type="pres">
      <dgm:prSet presAssocID="{691B9B91-8B0D-4138-A3C4-331061503E28}" presName="sibTrans" presStyleCnt="0"/>
      <dgm:spPr/>
    </dgm:pt>
    <dgm:pt modelId="{A17154A6-2B45-4767-88A4-15350AA57444}" type="pres">
      <dgm:prSet presAssocID="{06C8C8BE-B58B-46BB-8FCA-5FA0D777A082}" presName="node" presStyleLbl="node1" presStyleIdx="3" presStyleCnt="6">
        <dgm:presLayoutVars>
          <dgm:bulletEnabled val="1"/>
        </dgm:presLayoutVars>
      </dgm:prSet>
      <dgm:spPr/>
    </dgm:pt>
    <dgm:pt modelId="{60EFE519-4C6A-4C95-97F2-94A85C3A50D9}" type="pres">
      <dgm:prSet presAssocID="{91F536DE-0DD8-4E2D-BC54-4D7A885502BC}" presName="sibTrans" presStyleCnt="0"/>
      <dgm:spPr/>
    </dgm:pt>
    <dgm:pt modelId="{FF2FD6BA-D068-48DA-8CED-7064D9882697}" type="pres">
      <dgm:prSet presAssocID="{AC4AE594-6C78-483A-9763-FFD2A1088BF5}" presName="node" presStyleLbl="node1" presStyleIdx="4" presStyleCnt="6">
        <dgm:presLayoutVars>
          <dgm:bulletEnabled val="1"/>
        </dgm:presLayoutVars>
      </dgm:prSet>
      <dgm:spPr/>
    </dgm:pt>
    <dgm:pt modelId="{FED85667-179C-4690-ADDD-86464241B53F}" type="pres">
      <dgm:prSet presAssocID="{2967E324-8261-4C23-9BAC-E85DB02E9304}" presName="sibTrans" presStyleCnt="0"/>
      <dgm:spPr/>
    </dgm:pt>
    <dgm:pt modelId="{54BA22A1-BA51-4D41-BFFE-D5916555B230}" type="pres">
      <dgm:prSet presAssocID="{6BA719F9-B39A-4679-93F6-E5952CC05CFA}" presName="node" presStyleLbl="node1" presStyleIdx="5" presStyleCnt="6">
        <dgm:presLayoutVars>
          <dgm:bulletEnabled val="1"/>
        </dgm:presLayoutVars>
      </dgm:prSet>
      <dgm:spPr/>
    </dgm:pt>
  </dgm:ptLst>
  <dgm:cxnLst>
    <dgm:cxn modelId="{38202206-71D3-498F-941E-CFE2819C8512}" type="presOf" srcId="{5C233000-F4BF-491B-A7B0-459E039A0EAA}" destId="{4343C35B-973F-49D5-931E-3C1E6F805904}" srcOrd="0" destOrd="0" presId="urn:microsoft.com/office/officeart/2005/8/layout/default"/>
    <dgm:cxn modelId="{90516A2D-D582-439A-8FD2-85B6C75F4633}" srcId="{9A52CC17-BA0E-409F-BB80-9E91DC7ED7F0}" destId="{8E148F54-8382-4951-8609-9A3A377E26A5}" srcOrd="1" destOrd="0" parTransId="{8F1F100A-7973-4473-83D1-6924A80E4C00}" sibTransId="{BD557E80-411B-4053-B145-86E26CC834AB}"/>
    <dgm:cxn modelId="{BB1D8852-8D79-4B6E-99B8-5DC482B81512}" srcId="{9A52CC17-BA0E-409F-BB80-9E91DC7ED7F0}" destId="{5C233000-F4BF-491B-A7B0-459E039A0EAA}" srcOrd="2" destOrd="0" parTransId="{192B214A-CE4C-4A6D-B082-44ECCBC5A5FC}" sibTransId="{691B9B91-8B0D-4138-A3C4-331061503E28}"/>
    <dgm:cxn modelId="{F667C355-6554-47B2-8648-90153E3F28B3}" type="presOf" srcId="{AC4AE594-6C78-483A-9763-FFD2A1088BF5}" destId="{FF2FD6BA-D068-48DA-8CED-7064D9882697}" srcOrd="0" destOrd="0" presId="urn:microsoft.com/office/officeart/2005/8/layout/default"/>
    <dgm:cxn modelId="{35F75458-C91B-42A5-A215-ADDDC88A050D}" type="presOf" srcId="{9C80342C-F2C6-462B-B03C-B5EF1F3AA1B1}" destId="{05C6B675-4DA7-41F9-8046-09D4E1D87781}" srcOrd="0" destOrd="0" presId="urn:microsoft.com/office/officeart/2005/8/layout/default"/>
    <dgm:cxn modelId="{67912183-1F2E-4F0D-B16C-ACB11CFCA9A5}" srcId="{9A52CC17-BA0E-409F-BB80-9E91DC7ED7F0}" destId="{9C80342C-F2C6-462B-B03C-B5EF1F3AA1B1}" srcOrd="0" destOrd="0" parTransId="{E3D0FD26-1566-4ABC-A18A-319967BE4506}" sibTransId="{48C9D67F-8AE2-4188-AF46-8F1C8B2CACFA}"/>
    <dgm:cxn modelId="{623EEFA9-DFFA-425C-9BDB-4982A9DA4E17}" srcId="{9A52CC17-BA0E-409F-BB80-9E91DC7ED7F0}" destId="{AC4AE594-6C78-483A-9763-FFD2A1088BF5}" srcOrd="4" destOrd="0" parTransId="{A196EEAB-D748-4D64-8CCB-B11919375706}" sibTransId="{2967E324-8261-4C23-9BAC-E85DB02E9304}"/>
    <dgm:cxn modelId="{242930D1-C43B-4381-884F-FF9C3797B889}" srcId="{9A52CC17-BA0E-409F-BB80-9E91DC7ED7F0}" destId="{6BA719F9-B39A-4679-93F6-E5952CC05CFA}" srcOrd="5" destOrd="0" parTransId="{8D0368FA-D591-48D8-966F-1B7BAAE3EC58}" sibTransId="{87447B5B-7D6B-46B4-8737-2B71DB235EFF}"/>
    <dgm:cxn modelId="{860ECDD5-BA45-4B3D-A97C-06980DC5A644}" type="presOf" srcId="{9A52CC17-BA0E-409F-BB80-9E91DC7ED7F0}" destId="{5C51905D-5AA8-4127-A5AE-F70628D1AD00}" srcOrd="0" destOrd="0" presId="urn:microsoft.com/office/officeart/2005/8/layout/default"/>
    <dgm:cxn modelId="{1FEC04E2-336B-4EC0-A12E-4476FD9BA4E0}" type="presOf" srcId="{06C8C8BE-B58B-46BB-8FCA-5FA0D777A082}" destId="{A17154A6-2B45-4767-88A4-15350AA57444}" srcOrd="0" destOrd="0" presId="urn:microsoft.com/office/officeart/2005/8/layout/default"/>
    <dgm:cxn modelId="{9D54C8EA-875B-4B33-90A9-A40F03295C5E}" srcId="{9A52CC17-BA0E-409F-BB80-9E91DC7ED7F0}" destId="{06C8C8BE-B58B-46BB-8FCA-5FA0D777A082}" srcOrd="3" destOrd="0" parTransId="{88AC1994-CECB-437C-8B97-D4959BF3EC92}" sibTransId="{91F536DE-0DD8-4E2D-BC54-4D7A885502BC}"/>
    <dgm:cxn modelId="{133E9FEF-7875-4CB9-9477-7BFE4CE94FB3}" type="presOf" srcId="{8E148F54-8382-4951-8609-9A3A377E26A5}" destId="{5DD81C8B-A0E6-4C9F-BFFD-76488D2033B0}" srcOrd="0" destOrd="0" presId="urn:microsoft.com/office/officeart/2005/8/layout/default"/>
    <dgm:cxn modelId="{A43A04F2-6A9D-4300-B94A-F02851B3846A}" type="presOf" srcId="{6BA719F9-B39A-4679-93F6-E5952CC05CFA}" destId="{54BA22A1-BA51-4D41-BFFE-D5916555B230}" srcOrd="0" destOrd="0" presId="urn:microsoft.com/office/officeart/2005/8/layout/default"/>
    <dgm:cxn modelId="{B52369E7-A94D-4EC7-AB31-490B46424582}" type="presParOf" srcId="{5C51905D-5AA8-4127-A5AE-F70628D1AD00}" destId="{05C6B675-4DA7-41F9-8046-09D4E1D87781}" srcOrd="0" destOrd="0" presId="urn:microsoft.com/office/officeart/2005/8/layout/default"/>
    <dgm:cxn modelId="{47E4643D-5ED7-43D5-848D-513DDC3F4107}" type="presParOf" srcId="{5C51905D-5AA8-4127-A5AE-F70628D1AD00}" destId="{7E9EFDC4-5DDA-4411-8E06-B88BC1F38866}" srcOrd="1" destOrd="0" presId="urn:microsoft.com/office/officeart/2005/8/layout/default"/>
    <dgm:cxn modelId="{87F7756A-D5F1-4067-97C6-809656CD97D7}" type="presParOf" srcId="{5C51905D-5AA8-4127-A5AE-F70628D1AD00}" destId="{5DD81C8B-A0E6-4C9F-BFFD-76488D2033B0}" srcOrd="2" destOrd="0" presId="urn:microsoft.com/office/officeart/2005/8/layout/default"/>
    <dgm:cxn modelId="{4806483C-E73B-409A-8EEF-2139B855CD90}" type="presParOf" srcId="{5C51905D-5AA8-4127-A5AE-F70628D1AD00}" destId="{3CC9571F-733B-4119-BB4B-BCA3E150D816}" srcOrd="3" destOrd="0" presId="urn:microsoft.com/office/officeart/2005/8/layout/default"/>
    <dgm:cxn modelId="{CFF1964F-7063-45B9-81E6-85D544424AFA}" type="presParOf" srcId="{5C51905D-5AA8-4127-A5AE-F70628D1AD00}" destId="{4343C35B-973F-49D5-931E-3C1E6F805904}" srcOrd="4" destOrd="0" presId="urn:microsoft.com/office/officeart/2005/8/layout/default"/>
    <dgm:cxn modelId="{21A4FD46-8987-456F-A2F2-E1062480E1B9}" type="presParOf" srcId="{5C51905D-5AA8-4127-A5AE-F70628D1AD00}" destId="{7B6AF8A8-E056-421B-9F91-A6D67C95CAAD}" srcOrd="5" destOrd="0" presId="urn:microsoft.com/office/officeart/2005/8/layout/default"/>
    <dgm:cxn modelId="{307A5318-E832-4691-9FFD-206EF1603A84}" type="presParOf" srcId="{5C51905D-5AA8-4127-A5AE-F70628D1AD00}" destId="{A17154A6-2B45-4767-88A4-15350AA57444}" srcOrd="6" destOrd="0" presId="urn:microsoft.com/office/officeart/2005/8/layout/default"/>
    <dgm:cxn modelId="{20D732E1-BB10-4D80-A547-D0B385F8036F}" type="presParOf" srcId="{5C51905D-5AA8-4127-A5AE-F70628D1AD00}" destId="{60EFE519-4C6A-4C95-97F2-94A85C3A50D9}" srcOrd="7" destOrd="0" presId="urn:microsoft.com/office/officeart/2005/8/layout/default"/>
    <dgm:cxn modelId="{3395CD9E-4BEB-4B52-A1A3-387C3F20FDD8}" type="presParOf" srcId="{5C51905D-5AA8-4127-A5AE-F70628D1AD00}" destId="{FF2FD6BA-D068-48DA-8CED-7064D9882697}" srcOrd="8" destOrd="0" presId="urn:microsoft.com/office/officeart/2005/8/layout/default"/>
    <dgm:cxn modelId="{C18EEEEC-829D-4562-995F-CC8D1EA3BB78}" type="presParOf" srcId="{5C51905D-5AA8-4127-A5AE-F70628D1AD00}" destId="{FED85667-179C-4690-ADDD-86464241B53F}" srcOrd="9" destOrd="0" presId="urn:microsoft.com/office/officeart/2005/8/layout/default"/>
    <dgm:cxn modelId="{9D88B1AB-6628-4AB3-AB49-965AC5F1E730}" type="presParOf" srcId="{5C51905D-5AA8-4127-A5AE-F70628D1AD00}" destId="{54BA22A1-BA51-4D41-BFFE-D5916555B230}"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76570F0-41E4-4E57-9067-EB3AFCAB323E}"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FB75F6A3-712D-4B0C-92F9-15ADB86DC456}">
      <dgm:prSet/>
      <dgm:spPr/>
      <dgm:t>
        <a:bodyPr/>
        <a:lstStyle/>
        <a:p>
          <a:r>
            <a:rPr lang="en-GB" dirty="0"/>
            <a:t>Group discussion</a:t>
          </a:r>
          <a:endParaRPr lang="en-US" dirty="0"/>
        </a:p>
      </dgm:t>
    </dgm:pt>
    <dgm:pt modelId="{418F0C66-1BF0-49C9-84E5-ACA59BC6FD55}" type="parTrans" cxnId="{15221A29-C3E7-4537-AAAE-3F93D291CD78}">
      <dgm:prSet/>
      <dgm:spPr/>
      <dgm:t>
        <a:bodyPr/>
        <a:lstStyle/>
        <a:p>
          <a:endParaRPr lang="en-US"/>
        </a:p>
      </dgm:t>
    </dgm:pt>
    <dgm:pt modelId="{DA79E1DD-0E2F-401E-AD61-7DEA7A1AEF3B}" type="sibTrans" cxnId="{15221A29-C3E7-4537-AAAE-3F93D291CD78}">
      <dgm:prSet/>
      <dgm:spPr/>
      <dgm:t>
        <a:bodyPr/>
        <a:lstStyle/>
        <a:p>
          <a:endParaRPr lang="en-US"/>
        </a:p>
      </dgm:t>
    </dgm:pt>
    <dgm:pt modelId="{20B46796-2406-4B13-BB93-9AA25AA4C711}">
      <dgm:prSet/>
      <dgm:spPr/>
      <dgm:t>
        <a:bodyPr/>
        <a:lstStyle/>
        <a:p>
          <a:r>
            <a:rPr lang="en-GB" dirty="0"/>
            <a:t>Review of previous project documents</a:t>
          </a:r>
          <a:endParaRPr lang="en-US" dirty="0"/>
        </a:p>
      </dgm:t>
    </dgm:pt>
    <dgm:pt modelId="{0E59C386-F0CD-4FBE-B085-9890D5BDC42A}" type="parTrans" cxnId="{14993D91-4C2E-4D04-8156-EDEC57963AF7}">
      <dgm:prSet/>
      <dgm:spPr/>
      <dgm:t>
        <a:bodyPr/>
        <a:lstStyle/>
        <a:p>
          <a:endParaRPr lang="en-US"/>
        </a:p>
      </dgm:t>
    </dgm:pt>
    <dgm:pt modelId="{C3244846-7BCD-44F2-B370-92E7F5639224}" type="sibTrans" cxnId="{14993D91-4C2E-4D04-8156-EDEC57963AF7}">
      <dgm:prSet/>
      <dgm:spPr/>
      <dgm:t>
        <a:bodyPr/>
        <a:lstStyle/>
        <a:p>
          <a:endParaRPr lang="en-US"/>
        </a:p>
      </dgm:t>
    </dgm:pt>
    <dgm:pt modelId="{3D290478-5C7C-48F3-8852-A03BB9576E0C}">
      <dgm:prSet/>
      <dgm:spPr/>
      <dgm:t>
        <a:bodyPr/>
        <a:lstStyle/>
        <a:p>
          <a:r>
            <a:rPr lang="en-GB" dirty="0"/>
            <a:t>Diagramming techniques</a:t>
          </a:r>
          <a:endParaRPr lang="en-US" dirty="0"/>
        </a:p>
      </dgm:t>
    </dgm:pt>
    <dgm:pt modelId="{74C712A4-439C-4BFB-BF08-356FF7A2A91A}" type="parTrans" cxnId="{DB48F41E-CB7D-4103-A503-0FDCEFB99D3D}">
      <dgm:prSet/>
      <dgm:spPr/>
      <dgm:t>
        <a:bodyPr/>
        <a:lstStyle/>
        <a:p>
          <a:endParaRPr lang="en-US"/>
        </a:p>
      </dgm:t>
    </dgm:pt>
    <dgm:pt modelId="{1201FBA0-9D61-4E43-A418-89A2E9E5DEAB}" type="sibTrans" cxnId="{DB48F41E-CB7D-4103-A503-0FDCEFB99D3D}">
      <dgm:prSet/>
      <dgm:spPr/>
      <dgm:t>
        <a:bodyPr/>
        <a:lstStyle/>
        <a:p>
          <a:endParaRPr lang="en-US"/>
        </a:p>
      </dgm:t>
    </dgm:pt>
    <dgm:pt modelId="{46573A91-33EE-48ED-A81C-7B74D9F760A5}">
      <dgm:prSet/>
      <dgm:spPr/>
      <dgm:t>
        <a:bodyPr/>
        <a:lstStyle/>
        <a:p>
          <a:r>
            <a:rPr lang="en-GB" dirty="0"/>
            <a:t>Expert opinion</a:t>
          </a:r>
          <a:endParaRPr lang="en-US" dirty="0"/>
        </a:p>
      </dgm:t>
    </dgm:pt>
    <dgm:pt modelId="{686E9F64-5FEB-42FE-AE77-61838AD5B778}" type="parTrans" cxnId="{230A0A2D-CAAF-40B1-9CE1-63537051B48D}">
      <dgm:prSet/>
      <dgm:spPr/>
      <dgm:t>
        <a:bodyPr/>
        <a:lstStyle/>
        <a:p>
          <a:endParaRPr lang="en-US"/>
        </a:p>
      </dgm:t>
    </dgm:pt>
    <dgm:pt modelId="{2856635B-30FC-427D-A420-5B86FA4B47F5}" type="sibTrans" cxnId="{230A0A2D-CAAF-40B1-9CE1-63537051B48D}">
      <dgm:prSet/>
      <dgm:spPr/>
      <dgm:t>
        <a:bodyPr/>
        <a:lstStyle/>
        <a:p>
          <a:endParaRPr lang="en-US"/>
        </a:p>
      </dgm:t>
    </dgm:pt>
    <dgm:pt modelId="{0D1F2286-E213-4BE7-BA16-68A366D20959}" type="pres">
      <dgm:prSet presAssocID="{A76570F0-41E4-4E57-9067-EB3AFCAB323E}" presName="vert0" presStyleCnt="0">
        <dgm:presLayoutVars>
          <dgm:dir/>
          <dgm:animOne val="branch"/>
          <dgm:animLvl val="lvl"/>
        </dgm:presLayoutVars>
      </dgm:prSet>
      <dgm:spPr/>
    </dgm:pt>
    <dgm:pt modelId="{AD065C92-2DB8-4F85-8DAF-5122F7C049E7}" type="pres">
      <dgm:prSet presAssocID="{FB75F6A3-712D-4B0C-92F9-15ADB86DC456}" presName="thickLine" presStyleLbl="alignNode1" presStyleIdx="0" presStyleCnt="4"/>
      <dgm:spPr/>
    </dgm:pt>
    <dgm:pt modelId="{EF0EB48B-B78F-45B0-8DCD-1D5CB6773BE7}" type="pres">
      <dgm:prSet presAssocID="{FB75F6A3-712D-4B0C-92F9-15ADB86DC456}" presName="horz1" presStyleCnt="0"/>
      <dgm:spPr/>
    </dgm:pt>
    <dgm:pt modelId="{53694488-92F9-4168-9D67-7CD321369875}" type="pres">
      <dgm:prSet presAssocID="{FB75F6A3-712D-4B0C-92F9-15ADB86DC456}" presName="tx1" presStyleLbl="revTx" presStyleIdx="0" presStyleCnt="4"/>
      <dgm:spPr/>
    </dgm:pt>
    <dgm:pt modelId="{95E0FBB0-C1C5-49BF-BF2D-A8DFEE674372}" type="pres">
      <dgm:prSet presAssocID="{FB75F6A3-712D-4B0C-92F9-15ADB86DC456}" presName="vert1" presStyleCnt="0"/>
      <dgm:spPr/>
    </dgm:pt>
    <dgm:pt modelId="{DF71FF95-5CC3-4C49-9742-272F0040CCE1}" type="pres">
      <dgm:prSet presAssocID="{20B46796-2406-4B13-BB93-9AA25AA4C711}" presName="thickLine" presStyleLbl="alignNode1" presStyleIdx="1" presStyleCnt="4"/>
      <dgm:spPr/>
    </dgm:pt>
    <dgm:pt modelId="{E9AEE226-3E1D-4725-92C0-5D25B930F8B4}" type="pres">
      <dgm:prSet presAssocID="{20B46796-2406-4B13-BB93-9AA25AA4C711}" presName="horz1" presStyleCnt="0"/>
      <dgm:spPr/>
    </dgm:pt>
    <dgm:pt modelId="{3CD3378D-FAB5-41C5-8FD8-D6330486E434}" type="pres">
      <dgm:prSet presAssocID="{20B46796-2406-4B13-BB93-9AA25AA4C711}" presName="tx1" presStyleLbl="revTx" presStyleIdx="1" presStyleCnt="4"/>
      <dgm:spPr/>
    </dgm:pt>
    <dgm:pt modelId="{A751E5D8-E1C5-45B4-921A-0A6ED5DCE86C}" type="pres">
      <dgm:prSet presAssocID="{20B46796-2406-4B13-BB93-9AA25AA4C711}" presName="vert1" presStyleCnt="0"/>
      <dgm:spPr/>
    </dgm:pt>
    <dgm:pt modelId="{B5DFF184-592F-47D5-82C2-AB03BBBBB4DF}" type="pres">
      <dgm:prSet presAssocID="{3D290478-5C7C-48F3-8852-A03BB9576E0C}" presName="thickLine" presStyleLbl="alignNode1" presStyleIdx="2" presStyleCnt="4"/>
      <dgm:spPr/>
    </dgm:pt>
    <dgm:pt modelId="{565702AA-7EE2-49CD-AC59-6D927095F83F}" type="pres">
      <dgm:prSet presAssocID="{3D290478-5C7C-48F3-8852-A03BB9576E0C}" presName="horz1" presStyleCnt="0"/>
      <dgm:spPr/>
    </dgm:pt>
    <dgm:pt modelId="{D6792877-7CF7-4E00-93FA-E7472BEA765F}" type="pres">
      <dgm:prSet presAssocID="{3D290478-5C7C-48F3-8852-A03BB9576E0C}" presName="tx1" presStyleLbl="revTx" presStyleIdx="2" presStyleCnt="4"/>
      <dgm:spPr/>
    </dgm:pt>
    <dgm:pt modelId="{3ADB3106-D0BC-4BE3-AFA5-F54318A47D55}" type="pres">
      <dgm:prSet presAssocID="{3D290478-5C7C-48F3-8852-A03BB9576E0C}" presName="vert1" presStyleCnt="0"/>
      <dgm:spPr/>
    </dgm:pt>
    <dgm:pt modelId="{B525FD13-189C-4B05-B3A7-DE9CCB72914F}" type="pres">
      <dgm:prSet presAssocID="{46573A91-33EE-48ED-A81C-7B74D9F760A5}" presName="thickLine" presStyleLbl="alignNode1" presStyleIdx="3" presStyleCnt="4"/>
      <dgm:spPr/>
    </dgm:pt>
    <dgm:pt modelId="{BF44FA40-7C35-4BF5-9681-45109DDC5E9C}" type="pres">
      <dgm:prSet presAssocID="{46573A91-33EE-48ED-A81C-7B74D9F760A5}" presName="horz1" presStyleCnt="0"/>
      <dgm:spPr/>
    </dgm:pt>
    <dgm:pt modelId="{9EC35F56-61F2-46DF-9A8A-439D46D3E082}" type="pres">
      <dgm:prSet presAssocID="{46573A91-33EE-48ED-A81C-7B74D9F760A5}" presName="tx1" presStyleLbl="revTx" presStyleIdx="3" presStyleCnt="4"/>
      <dgm:spPr/>
    </dgm:pt>
    <dgm:pt modelId="{C71ADC0F-8292-4C9E-924D-E5CD102FB363}" type="pres">
      <dgm:prSet presAssocID="{46573A91-33EE-48ED-A81C-7B74D9F760A5}" presName="vert1" presStyleCnt="0"/>
      <dgm:spPr/>
    </dgm:pt>
  </dgm:ptLst>
  <dgm:cxnLst>
    <dgm:cxn modelId="{06F47C15-A740-4F51-90E3-65E8EDE7DC2D}" type="presOf" srcId="{3D290478-5C7C-48F3-8852-A03BB9576E0C}" destId="{D6792877-7CF7-4E00-93FA-E7472BEA765F}" srcOrd="0" destOrd="0" presId="urn:microsoft.com/office/officeart/2008/layout/LinedList"/>
    <dgm:cxn modelId="{DB48F41E-CB7D-4103-A503-0FDCEFB99D3D}" srcId="{A76570F0-41E4-4E57-9067-EB3AFCAB323E}" destId="{3D290478-5C7C-48F3-8852-A03BB9576E0C}" srcOrd="2" destOrd="0" parTransId="{74C712A4-439C-4BFB-BF08-356FF7A2A91A}" sibTransId="{1201FBA0-9D61-4E43-A418-89A2E9E5DEAB}"/>
    <dgm:cxn modelId="{15221A29-C3E7-4537-AAAE-3F93D291CD78}" srcId="{A76570F0-41E4-4E57-9067-EB3AFCAB323E}" destId="{FB75F6A3-712D-4B0C-92F9-15ADB86DC456}" srcOrd="0" destOrd="0" parTransId="{418F0C66-1BF0-49C9-84E5-ACA59BC6FD55}" sibTransId="{DA79E1DD-0E2F-401E-AD61-7DEA7A1AEF3B}"/>
    <dgm:cxn modelId="{230A0A2D-CAAF-40B1-9CE1-63537051B48D}" srcId="{A76570F0-41E4-4E57-9067-EB3AFCAB323E}" destId="{46573A91-33EE-48ED-A81C-7B74D9F760A5}" srcOrd="3" destOrd="0" parTransId="{686E9F64-5FEB-42FE-AE77-61838AD5B778}" sibTransId="{2856635B-30FC-427D-A420-5B86FA4B47F5}"/>
    <dgm:cxn modelId="{5AA45642-BD5D-4CE4-992A-5D4441147508}" type="presOf" srcId="{20B46796-2406-4B13-BB93-9AA25AA4C711}" destId="{3CD3378D-FAB5-41C5-8FD8-D6330486E434}" srcOrd="0" destOrd="0" presId="urn:microsoft.com/office/officeart/2008/layout/LinedList"/>
    <dgm:cxn modelId="{A676B945-B1B3-4A55-ACB8-BD663604841C}" type="presOf" srcId="{A76570F0-41E4-4E57-9067-EB3AFCAB323E}" destId="{0D1F2286-E213-4BE7-BA16-68A366D20959}" srcOrd="0" destOrd="0" presId="urn:microsoft.com/office/officeart/2008/layout/LinedList"/>
    <dgm:cxn modelId="{24B04B66-7800-430F-9CEC-5F8A05A52173}" type="presOf" srcId="{46573A91-33EE-48ED-A81C-7B74D9F760A5}" destId="{9EC35F56-61F2-46DF-9A8A-439D46D3E082}" srcOrd="0" destOrd="0" presId="urn:microsoft.com/office/officeart/2008/layout/LinedList"/>
    <dgm:cxn modelId="{14993D91-4C2E-4D04-8156-EDEC57963AF7}" srcId="{A76570F0-41E4-4E57-9067-EB3AFCAB323E}" destId="{20B46796-2406-4B13-BB93-9AA25AA4C711}" srcOrd="1" destOrd="0" parTransId="{0E59C386-F0CD-4FBE-B085-9890D5BDC42A}" sibTransId="{C3244846-7BCD-44F2-B370-92E7F5639224}"/>
    <dgm:cxn modelId="{0DD188B9-903A-4E0C-BB90-3D404B6C8AC7}" type="presOf" srcId="{FB75F6A3-712D-4B0C-92F9-15ADB86DC456}" destId="{53694488-92F9-4168-9D67-7CD321369875}" srcOrd="0" destOrd="0" presId="urn:microsoft.com/office/officeart/2008/layout/LinedList"/>
    <dgm:cxn modelId="{33533073-48D0-4267-AE79-92D491D2E99A}" type="presParOf" srcId="{0D1F2286-E213-4BE7-BA16-68A366D20959}" destId="{AD065C92-2DB8-4F85-8DAF-5122F7C049E7}" srcOrd="0" destOrd="0" presId="urn:microsoft.com/office/officeart/2008/layout/LinedList"/>
    <dgm:cxn modelId="{319886CA-99F6-4DAD-8596-EF486BDB134B}" type="presParOf" srcId="{0D1F2286-E213-4BE7-BA16-68A366D20959}" destId="{EF0EB48B-B78F-45B0-8DCD-1D5CB6773BE7}" srcOrd="1" destOrd="0" presId="urn:microsoft.com/office/officeart/2008/layout/LinedList"/>
    <dgm:cxn modelId="{FDE57BFE-7617-42FF-9278-6F8738081BCA}" type="presParOf" srcId="{EF0EB48B-B78F-45B0-8DCD-1D5CB6773BE7}" destId="{53694488-92F9-4168-9D67-7CD321369875}" srcOrd="0" destOrd="0" presId="urn:microsoft.com/office/officeart/2008/layout/LinedList"/>
    <dgm:cxn modelId="{55E1D67B-5188-420F-AC37-E11FA0BCA9B6}" type="presParOf" srcId="{EF0EB48B-B78F-45B0-8DCD-1D5CB6773BE7}" destId="{95E0FBB0-C1C5-49BF-BF2D-A8DFEE674372}" srcOrd="1" destOrd="0" presId="urn:microsoft.com/office/officeart/2008/layout/LinedList"/>
    <dgm:cxn modelId="{6E275E71-AE24-4CB5-9940-5AB33DDFF205}" type="presParOf" srcId="{0D1F2286-E213-4BE7-BA16-68A366D20959}" destId="{DF71FF95-5CC3-4C49-9742-272F0040CCE1}" srcOrd="2" destOrd="0" presId="urn:microsoft.com/office/officeart/2008/layout/LinedList"/>
    <dgm:cxn modelId="{EE5CC100-0A79-4E49-AFB3-A4F4893E3A25}" type="presParOf" srcId="{0D1F2286-E213-4BE7-BA16-68A366D20959}" destId="{E9AEE226-3E1D-4725-92C0-5D25B930F8B4}" srcOrd="3" destOrd="0" presId="urn:microsoft.com/office/officeart/2008/layout/LinedList"/>
    <dgm:cxn modelId="{BD1078EB-D26C-41EE-B77D-9D63F30330A5}" type="presParOf" srcId="{E9AEE226-3E1D-4725-92C0-5D25B930F8B4}" destId="{3CD3378D-FAB5-41C5-8FD8-D6330486E434}" srcOrd="0" destOrd="0" presId="urn:microsoft.com/office/officeart/2008/layout/LinedList"/>
    <dgm:cxn modelId="{6EE615C7-688F-443F-9709-E25C569188F0}" type="presParOf" srcId="{E9AEE226-3E1D-4725-92C0-5D25B930F8B4}" destId="{A751E5D8-E1C5-45B4-921A-0A6ED5DCE86C}" srcOrd="1" destOrd="0" presId="urn:microsoft.com/office/officeart/2008/layout/LinedList"/>
    <dgm:cxn modelId="{DF542E1F-F2E1-40FF-A70E-2B720F0407FD}" type="presParOf" srcId="{0D1F2286-E213-4BE7-BA16-68A366D20959}" destId="{B5DFF184-592F-47D5-82C2-AB03BBBBB4DF}" srcOrd="4" destOrd="0" presId="urn:microsoft.com/office/officeart/2008/layout/LinedList"/>
    <dgm:cxn modelId="{7CFB857F-E31D-48D5-AC36-6CA8AFC0EDE0}" type="presParOf" srcId="{0D1F2286-E213-4BE7-BA16-68A366D20959}" destId="{565702AA-7EE2-49CD-AC59-6D927095F83F}" srcOrd="5" destOrd="0" presId="urn:microsoft.com/office/officeart/2008/layout/LinedList"/>
    <dgm:cxn modelId="{E3C9B63E-49D7-4B65-A985-9D3BE753591E}" type="presParOf" srcId="{565702AA-7EE2-49CD-AC59-6D927095F83F}" destId="{D6792877-7CF7-4E00-93FA-E7472BEA765F}" srcOrd="0" destOrd="0" presId="urn:microsoft.com/office/officeart/2008/layout/LinedList"/>
    <dgm:cxn modelId="{2A01306D-94E9-4532-9174-6EA63F79BD30}" type="presParOf" srcId="{565702AA-7EE2-49CD-AC59-6D927095F83F}" destId="{3ADB3106-D0BC-4BE3-AFA5-F54318A47D55}" srcOrd="1" destOrd="0" presId="urn:microsoft.com/office/officeart/2008/layout/LinedList"/>
    <dgm:cxn modelId="{1A416F1E-C541-467D-9A11-6A92D7DFB7C6}" type="presParOf" srcId="{0D1F2286-E213-4BE7-BA16-68A366D20959}" destId="{B525FD13-189C-4B05-B3A7-DE9CCB72914F}" srcOrd="6" destOrd="0" presId="urn:microsoft.com/office/officeart/2008/layout/LinedList"/>
    <dgm:cxn modelId="{62EF1387-8162-4379-A530-083AC55D3692}" type="presParOf" srcId="{0D1F2286-E213-4BE7-BA16-68A366D20959}" destId="{BF44FA40-7C35-4BF5-9681-45109DDC5E9C}" srcOrd="7" destOrd="0" presId="urn:microsoft.com/office/officeart/2008/layout/LinedList"/>
    <dgm:cxn modelId="{CEDE4284-73C6-48B9-B7F1-08B305B8ACF0}" type="presParOf" srcId="{BF44FA40-7C35-4BF5-9681-45109DDC5E9C}" destId="{9EC35F56-61F2-46DF-9A8A-439D46D3E082}" srcOrd="0" destOrd="0" presId="urn:microsoft.com/office/officeart/2008/layout/LinedList"/>
    <dgm:cxn modelId="{99E40412-5AB3-48E4-97D3-CF0397B54328}" type="presParOf" srcId="{BF44FA40-7C35-4BF5-9681-45109DDC5E9C}" destId="{C71ADC0F-8292-4C9E-924D-E5CD102FB36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5722C28-096C-48DE-914C-2F85B6E15840}"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935FA3BE-34B1-4718-A4D4-D56D60738EF6}">
      <dgm:prSet/>
      <dgm:spPr/>
      <dgm:t>
        <a:bodyPr/>
        <a:lstStyle/>
        <a:p>
          <a:r>
            <a:rPr lang="en-GB" dirty="0"/>
            <a:t>All lose ends will be tied up</a:t>
          </a:r>
          <a:endParaRPr lang="en-US" dirty="0"/>
        </a:p>
      </dgm:t>
    </dgm:pt>
    <dgm:pt modelId="{9803059A-D636-4ED5-9CAC-F54A25641FA4}" type="parTrans" cxnId="{FFDE02AB-B6A7-41B4-BDC1-5B0FD3153690}">
      <dgm:prSet/>
      <dgm:spPr/>
      <dgm:t>
        <a:bodyPr/>
        <a:lstStyle/>
        <a:p>
          <a:endParaRPr lang="en-US"/>
        </a:p>
      </dgm:t>
    </dgm:pt>
    <dgm:pt modelId="{0A1B01FE-4395-4604-914B-69FB135FB2AD}" type="sibTrans" cxnId="{FFDE02AB-B6A7-41B4-BDC1-5B0FD3153690}">
      <dgm:prSet/>
      <dgm:spPr/>
      <dgm:t>
        <a:bodyPr/>
        <a:lstStyle/>
        <a:p>
          <a:endParaRPr lang="en-US"/>
        </a:p>
      </dgm:t>
    </dgm:pt>
    <dgm:pt modelId="{5EF2CBE4-D745-4FE8-AF5B-DB6599E1B702}">
      <dgm:prSet/>
      <dgm:spPr/>
      <dgm:t>
        <a:bodyPr/>
        <a:lstStyle/>
        <a:p>
          <a:r>
            <a:rPr lang="en-GB" dirty="0"/>
            <a:t>Handover to become fully operational</a:t>
          </a:r>
          <a:endParaRPr lang="en-US" dirty="0"/>
        </a:p>
      </dgm:t>
    </dgm:pt>
    <dgm:pt modelId="{6115BBBE-7561-441C-8B52-771412748379}" type="parTrans" cxnId="{65936EC3-3C93-4FE5-9C3A-E5A74505EA4F}">
      <dgm:prSet/>
      <dgm:spPr/>
      <dgm:t>
        <a:bodyPr/>
        <a:lstStyle/>
        <a:p>
          <a:endParaRPr lang="en-US"/>
        </a:p>
      </dgm:t>
    </dgm:pt>
    <dgm:pt modelId="{1F7982BF-9AD9-4F4A-AFF0-34E857CA04E4}" type="sibTrans" cxnId="{65936EC3-3C93-4FE5-9C3A-E5A74505EA4F}">
      <dgm:prSet/>
      <dgm:spPr/>
      <dgm:t>
        <a:bodyPr/>
        <a:lstStyle/>
        <a:p>
          <a:endParaRPr lang="en-US"/>
        </a:p>
      </dgm:t>
    </dgm:pt>
    <dgm:pt modelId="{214EFACA-00DA-44AE-9AAA-D46888E2D368}">
      <dgm:prSet/>
      <dgm:spPr/>
      <dgm:t>
        <a:bodyPr/>
        <a:lstStyle/>
        <a:p>
          <a:r>
            <a:rPr lang="en-GB" dirty="0"/>
            <a:t>Aims and achievements for evaluation</a:t>
          </a:r>
          <a:endParaRPr lang="en-US" dirty="0"/>
        </a:p>
      </dgm:t>
    </dgm:pt>
    <dgm:pt modelId="{2D46C229-6D66-4129-876D-4721BA00C12A}" type="parTrans" cxnId="{C806E09F-5866-4411-B54A-50334655FEDD}">
      <dgm:prSet/>
      <dgm:spPr/>
      <dgm:t>
        <a:bodyPr/>
        <a:lstStyle/>
        <a:p>
          <a:endParaRPr lang="en-US"/>
        </a:p>
      </dgm:t>
    </dgm:pt>
    <dgm:pt modelId="{508D8C12-F9BA-4EB0-9753-4027FF633541}" type="sibTrans" cxnId="{C806E09F-5866-4411-B54A-50334655FEDD}">
      <dgm:prSet/>
      <dgm:spPr/>
      <dgm:t>
        <a:bodyPr/>
        <a:lstStyle/>
        <a:p>
          <a:endParaRPr lang="en-US"/>
        </a:p>
      </dgm:t>
    </dgm:pt>
    <dgm:pt modelId="{8B6568D3-D4E7-4710-BCD2-4B02DAA203ED}">
      <dgm:prSet/>
      <dgm:spPr/>
      <dgm:t>
        <a:bodyPr/>
        <a:lstStyle/>
        <a:p>
          <a:r>
            <a:rPr lang="en-GB"/>
            <a:t>Capture and share successes and lessons learnt</a:t>
          </a:r>
          <a:endParaRPr lang="en-US"/>
        </a:p>
      </dgm:t>
    </dgm:pt>
    <dgm:pt modelId="{441FFD0E-BFB8-476E-B3E7-8CF01C9C8F27}" type="parTrans" cxnId="{69F8E4EF-E19C-4198-80B2-AE0E388DFAF8}">
      <dgm:prSet/>
      <dgm:spPr/>
      <dgm:t>
        <a:bodyPr/>
        <a:lstStyle/>
        <a:p>
          <a:endParaRPr lang="en-US"/>
        </a:p>
      </dgm:t>
    </dgm:pt>
    <dgm:pt modelId="{9D1673C3-E3E8-400D-A145-DA7EDDFA0A2A}" type="sibTrans" cxnId="{69F8E4EF-E19C-4198-80B2-AE0E388DFAF8}">
      <dgm:prSet/>
      <dgm:spPr/>
      <dgm:t>
        <a:bodyPr/>
        <a:lstStyle/>
        <a:p>
          <a:endParaRPr lang="en-US"/>
        </a:p>
      </dgm:t>
    </dgm:pt>
    <dgm:pt modelId="{25697D11-2C25-458B-BD01-9EBC68CE1641}">
      <dgm:prSet/>
      <dgm:spPr/>
      <dgm:t>
        <a:bodyPr/>
        <a:lstStyle/>
        <a:p>
          <a:r>
            <a:rPr lang="en-GB"/>
            <a:t>Paperwork prepared and disposed of </a:t>
          </a:r>
          <a:endParaRPr lang="en-US"/>
        </a:p>
      </dgm:t>
    </dgm:pt>
    <dgm:pt modelId="{86025D0F-3D8B-43D0-A4EF-535BBEA10229}" type="parTrans" cxnId="{32391259-60D6-4464-8D26-2DDDD27EE7DA}">
      <dgm:prSet/>
      <dgm:spPr/>
      <dgm:t>
        <a:bodyPr/>
        <a:lstStyle/>
        <a:p>
          <a:endParaRPr lang="en-US"/>
        </a:p>
      </dgm:t>
    </dgm:pt>
    <dgm:pt modelId="{0B6F4C50-FA2B-4D59-9181-3A9F0897A731}" type="sibTrans" cxnId="{32391259-60D6-4464-8D26-2DDDD27EE7DA}">
      <dgm:prSet/>
      <dgm:spPr/>
      <dgm:t>
        <a:bodyPr/>
        <a:lstStyle/>
        <a:p>
          <a:endParaRPr lang="en-US"/>
        </a:p>
      </dgm:t>
    </dgm:pt>
    <dgm:pt modelId="{21314F32-8322-45F7-BB52-B6ACE6D64C00}">
      <dgm:prSet/>
      <dgm:spPr/>
      <dgm:t>
        <a:bodyPr/>
        <a:lstStyle/>
        <a:p>
          <a:r>
            <a:rPr lang="en-GB"/>
            <a:t>Future monitoring </a:t>
          </a:r>
          <a:endParaRPr lang="en-US"/>
        </a:p>
      </dgm:t>
    </dgm:pt>
    <dgm:pt modelId="{22364BA9-AAAB-49B7-A447-43BDA1519335}" type="parTrans" cxnId="{ED9F3395-AF1B-458A-A1B7-8D3CE237A3BB}">
      <dgm:prSet/>
      <dgm:spPr/>
      <dgm:t>
        <a:bodyPr/>
        <a:lstStyle/>
        <a:p>
          <a:endParaRPr lang="en-US"/>
        </a:p>
      </dgm:t>
    </dgm:pt>
    <dgm:pt modelId="{D1D3AD16-E922-4FC5-8FF8-0B3801B09634}" type="sibTrans" cxnId="{ED9F3395-AF1B-458A-A1B7-8D3CE237A3BB}">
      <dgm:prSet/>
      <dgm:spPr/>
      <dgm:t>
        <a:bodyPr/>
        <a:lstStyle/>
        <a:p>
          <a:endParaRPr lang="en-US"/>
        </a:p>
      </dgm:t>
    </dgm:pt>
    <dgm:pt modelId="{2514C34D-5D17-4F3B-B88D-5088F42A3708}" type="pres">
      <dgm:prSet presAssocID="{C5722C28-096C-48DE-914C-2F85B6E15840}" presName="vert0" presStyleCnt="0">
        <dgm:presLayoutVars>
          <dgm:dir/>
          <dgm:animOne val="branch"/>
          <dgm:animLvl val="lvl"/>
        </dgm:presLayoutVars>
      </dgm:prSet>
      <dgm:spPr/>
    </dgm:pt>
    <dgm:pt modelId="{34CDF4F0-FB04-4154-B836-ECD160A0BF68}" type="pres">
      <dgm:prSet presAssocID="{935FA3BE-34B1-4718-A4D4-D56D60738EF6}" presName="thickLine" presStyleLbl="alignNode1" presStyleIdx="0" presStyleCnt="6"/>
      <dgm:spPr/>
    </dgm:pt>
    <dgm:pt modelId="{BC658196-0141-4627-B2CE-2B40185851DA}" type="pres">
      <dgm:prSet presAssocID="{935FA3BE-34B1-4718-A4D4-D56D60738EF6}" presName="horz1" presStyleCnt="0"/>
      <dgm:spPr/>
    </dgm:pt>
    <dgm:pt modelId="{37B8087B-E572-422B-B8F1-F31FF804366F}" type="pres">
      <dgm:prSet presAssocID="{935FA3BE-34B1-4718-A4D4-D56D60738EF6}" presName="tx1" presStyleLbl="revTx" presStyleIdx="0" presStyleCnt="6"/>
      <dgm:spPr/>
    </dgm:pt>
    <dgm:pt modelId="{C37490B1-84C0-464D-8814-C88F3A02948B}" type="pres">
      <dgm:prSet presAssocID="{935FA3BE-34B1-4718-A4D4-D56D60738EF6}" presName="vert1" presStyleCnt="0"/>
      <dgm:spPr/>
    </dgm:pt>
    <dgm:pt modelId="{6858DA08-C118-426E-A28B-DDC3BC748CAD}" type="pres">
      <dgm:prSet presAssocID="{5EF2CBE4-D745-4FE8-AF5B-DB6599E1B702}" presName="thickLine" presStyleLbl="alignNode1" presStyleIdx="1" presStyleCnt="6"/>
      <dgm:spPr/>
    </dgm:pt>
    <dgm:pt modelId="{B5F64D3A-A7A7-4F81-A12E-CE992BF7CBB9}" type="pres">
      <dgm:prSet presAssocID="{5EF2CBE4-D745-4FE8-AF5B-DB6599E1B702}" presName="horz1" presStyleCnt="0"/>
      <dgm:spPr/>
    </dgm:pt>
    <dgm:pt modelId="{545F07E6-C42A-4700-B7F7-8A70B66ABF87}" type="pres">
      <dgm:prSet presAssocID="{5EF2CBE4-D745-4FE8-AF5B-DB6599E1B702}" presName="tx1" presStyleLbl="revTx" presStyleIdx="1" presStyleCnt="6"/>
      <dgm:spPr/>
    </dgm:pt>
    <dgm:pt modelId="{61FFE2CD-F8B7-4021-B5C2-23733BA374EB}" type="pres">
      <dgm:prSet presAssocID="{5EF2CBE4-D745-4FE8-AF5B-DB6599E1B702}" presName="vert1" presStyleCnt="0"/>
      <dgm:spPr/>
    </dgm:pt>
    <dgm:pt modelId="{C95FA56D-10AE-4BFE-9727-9737ECDB234F}" type="pres">
      <dgm:prSet presAssocID="{214EFACA-00DA-44AE-9AAA-D46888E2D368}" presName="thickLine" presStyleLbl="alignNode1" presStyleIdx="2" presStyleCnt="6"/>
      <dgm:spPr/>
    </dgm:pt>
    <dgm:pt modelId="{A0D2EBAC-A67F-457E-BFA9-59776DC1778E}" type="pres">
      <dgm:prSet presAssocID="{214EFACA-00DA-44AE-9AAA-D46888E2D368}" presName="horz1" presStyleCnt="0"/>
      <dgm:spPr/>
    </dgm:pt>
    <dgm:pt modelId="{0CE59CBE-7555-4A01-90C5-9C32E8B5E9E5}" type="pres">
      <dgm:prSet presAssocID="{214EFACA-00DA-44AE-9AAA-D46888E2D368}" presName="tx1" presStyleLbl="revTx" presStyleIdx="2" presStyleCnt="6"/>
      <dgm:spPr/>
    </dgm:pt>
    <dgm:pt modelId="{8CA2686C-51F8-4A0B-A5AB-4F7FE92961C5}" type="pres">
      <dgm:prSet presAssocID="{214EFACA-00DA-44AE-9AAA-D46888E2D368}" presName="vert1" presStyleCnt="0"/>
      <dgm:spPr/>
    </dgm:pt>
    <dgm:pt modelId="{38FCE52B-1CBC-4B64-AFE6-BB8F15CEDBCD}" type="pres">
      <dgm:prSet presAssocID="{8B6568D3-D4E7-4710-BCD2-4B02DAA203ED}" presName="thickLine" presStyleLbl="alignNode1" presStyleIdx="3" presStyleCnt="6"/>
      <dgm:spPr/>
    </dgm:pt>
    <dgm:pt modelId="{FB02A1E6-475B-4335-BD2F-7714B6893647}" type="pres">
      <dgm:prSet presAssocID="{8B6568D3-D4E7-4710-BCD2-4B02DAA203ED}" presName="horz1" presStyleCnt="0"/>
      <dgm:spPr/>
    </dgm:pt>
    <dgm:pt modelId="{3E67C81E-4A0B-4E64-813F-8CD84E75099A}" type="pres">
      <dgm:prSet presAssocID="{8B6568D3-D4E7-4710-BCD2-4B02DAA203ED}" presName="tx1" presStyleLbl="revTx" presStyleIdx="3" presStyleCnt="6"/>
      <dgm:spPr/>
    </dgm:pt>
    <dgm:pt modelId="{304CAD8A-E237-44BE-B02D-103593AFF11A}" type="pres">
      <dgm:prSet presAssocID="{8B6568D3-D4E7-4710-BCD2-4B02DAA203ED}" presName="vert1" presStyleCnt="0"/>
      <dgm:spPr/>
    </dgm:pt>
    <dgm:pt modelId="{4BAF84B3-34A8-418C-9F55-676741AFE899}" type="pres">
      <dgm:prSet presAssocID="{25697D11-2C25-458B-BD01-9EBC68CE1641}" presName="thickLine" presStyleLbl="alignNode1" presStyleIdx="4" presStyleCnt="6"/>
      <dgm:spPr/>
    </dgm:pt>
    <dgm:pt modelId="{3933684E-17E5-47AF-97C2-3526B0034F23}" type="pres">
      <dgm:prSet presAssocID="{25697D11-2C25-458B-BD01-9EBC68CE1641}" presName="horz1" presStyleCnt="0"/>
      <dgm:spPr/>
    </dgm:pt>
    <dgm:pt modelId="{2DC791B3-1969-4A32-BADC-716D4A5B7E49}" type="pres">
      <dgm:prSet presAssocID="{25697D11-2C25-458B-BD01-9EBC68CE1641}" presName="tx1" presStyleLbl="revTx" presStyleIdx="4" presStyleCnt="6"/>
      <dgm:spPr/>
    </dgm:pt>
    <dgm:pt modelId="{5D5F4207-5B46-4030-9F6B-E718DABBAD68}" type="pres">
      <dgm:prSet presAssocID="{25697D11-2C25-458B-BD01-9EBC68CE1641}" presName="vert1" presStyleCnt="0"/>
      <dgm:spPr/>
    </dgm:pt>
    <dgm:pt modelId="{92B3E2DB-2E95-438B-8DB5-3DF98C2CCDF7}" type="pres">
      <dgm:prSet presAssocID="{21314F32-8322-45F7-BB52-B6ACE6D64C00}" presName="thickLine" presStyleLbl="alignNode1" presStyleIdx="5" presStyleCnt="6"/>
      <dgm:spPr/>
    </dgm:pt>
    <dgm:pt modelId="{F77861E9-C96B-41CD-9BD4-9786668A24B9}" type="pres">
      <dgm:prSet presAssocID="{21314F32-8322-45F7-BB52-B6ACE6D64C00}" presName="horz1" presStyleCnt="0"/>
      <dgm:spPr/>
    </dgm:pt>
    <dgm:pt modelId="{8DF23F8C-2106-4172-8981-55EDE75BD167}" type="pres">
      <dgm:prSet presAssocID="{21314F32-8322-45F7-BB52-B6ACE6D64C00}" presName="tx1" presStyleLbl="revTx" presStyleIdx="5" presStyleCnt="6"/>
      <dgm:spPr/>
    </dgm:pt>
    <dgm:pt modelId="{308DDA81-016C-4DF8-9C5A-8AD22F2C2CB8}" type="pres">
      <dgm:prSet presAssocID="{21314F32-8322-45F7-BB52-B6ACE6D64C00}" presName="vert1" presStyleCnt="0"/>
      <dgm:spPr/>
    </dgm:pt>
  </dgm:ptLst>
  <dgm:cxnLst>
    <dgm:cxn modelId="{FB6E6C02-7342-4430-8F4E-3A15AA9D49D0}" type="presOf" srcId="{214EFACA-00DA-44AE-9AAA-D46888E2D368}" destId="{0CE59CBE-7555-4A01-90C5-9C32E8B5E9E5}" srcOrd="0" destOrd="0" presId="urn:microsoft.com/office/officeart/2008/layout/LinedList"/>
    <dgm:cxn modelId="{DEB17839-D042-4364-9395-5694E5146492}" type="presOf" srcId="{C5722C28-096C-48DE-914C-2F85B6E15840}" destId="{2514C34D-5D17-4F3B-B88D-5088F42A3708}" srcOrd="0" destOrd="0" presId="urn:microsoft.com/office/officeart/2008/layout/LinedList"/>
    <dgm:cxn modelId="{11C27E4B-4EF3-482C-B140-CAD967294B70}" type="presOf" srcId="{935FA3BE-34B1-4718-A4D4-D56D60738EF6}" destId="{37B8087B-E572-422B-B8F1-F31FF804366F}" srcOrd="0" destOrd="0" presId="urn:microsoft.com/office/officeart/2008/layout/LinedList"/>
    <dgm:cxn modelId="{32391259-60D6-4464-8D26-2DDDD27EE7DA}" srcId="{C5722C28-096C-48DE-914C-2F85B6E15840}" destId="{25697D11-2C25-458B-BD01-9EBC68CE1641}" srcOrd="4" destOrd="0" parTransId="{86025D0F-3D8B-43D0-A4EF-535BBEA10229}" sibTransId="{0B6F4C50-FA2B-4D59-9181-3A9F0897A731}"/>
    <dgm:cxn modelId="{4E83658A-682E-4F3C-801D-B98A2870FC95}" type="presOf" srcId="{25697D11-2C25-458B-BD01-9EBC68CE1641}" destId="{2DC791B3-1969-4A32-BADC-716D4A5B7E49}" srcOrd="0" destOrd="0" presId="urn:microsoft.com/office/officeart/2008/layout/LinedList"/>
    <dgm:cxn modelId="{A6EBDB8F-EA41-4B8B-9E33-7B9F84AADB9B}" type="presOf" srcId="{21314F32-8322-45F7-BB52-B6ACE6D64C00}" destId="{8DF23F8C-2106-4172-8981-55EDE75BD167}" srcOrd="0" destOrd="0" presId="urn:microsoft.com/office/officeart/2008/layout/LinedList"/>
    <dgm:cxn modelId="{ED9F3395-AF1B-458A-A1B7-8D3CE237A3BB}" srcId="{C5722C28-096C-48DE-914C-2F85B6E15840}" destId="{21314F32-8322-45F7-BB52-B6ACE6D64C00}" srcOrd="5" destOrd="0" parTransId="{22364BA9-AAAB-49B7-A447-43BDA1519335}" sibTransId="{D1D3AD16-E922-4FC5-8FF8-0B3801B09634}"/>
    <dgm:cxn modelId="{11D30798-9F86-4596-B940-EA21A32FE925}" type="presOf" srcId="{5EF2CBE4-D745-4FE8-AF5B-DB6599E1B702}" destId="{545F07E6-C42A-4700-B7F7-8A70B66ABF87}" srcOrd="0" destOrd="0" presId="urn:microsoft.com/office/officeart/2008/layout/LinedList"/>
    <dgm:cxn modelId="{C806E09F-5866-4411-B54A-50334655FEDD}" srcId="{C5722C28-096C-48DE-914C-2F85B6E15840}" destId="{214EFACA-00DA-44AE-9AAA-D46888E2D368}" srcOrd="2" destOrd="0" parTransId="{2D46C229-6D66-4129-876D-4721BA00C12A}" sibTransId="{508D8C12-F9BA-4EB0-9753-4027FF633541}"/>
    <dgm:cxn modelId="{FFDE02AB-B6A7-41B4-BDC1-5B0FD3153690}" srcId="{C5722C28-096C-48DE-914C-2F85B6E15840}" destId="{935FA3BE-34B1-4718-A4D4-D56D60738EF6}" srcOrd="0" destOrd="0" parTransId="{9803059A-D636-4ED5-9CAC-F54A25641FA4}" sibTransId="{0A1B01FE-4395-4604-914B-69FB135FB2AD}"/>
    <dgm:cxn modelId="{42F32CC2-E744-45EB-B2CB-DE289844063F}" type="presOf" srcId="{8B6568D3-D4E7-4710-BCD2-4B02DAA203ED}" destId="{3E67C81E-4A0B-4E64-813F-8CD84E75099A}" srcOrd="0" destOrd="0" presId="urn:microsoft.com/office/officeart/2008/layout/LinedList"/>
    <dgm:cxn modelId="{65936EC3-3C93-4FE5-9C3A-E5A74505EA4F}" srcId="{C5722C28-096C-48DE-914C-2F85B6E15840}" destId="{5EF2CBE4-D745-4FE8-AF5B-DB6599E1B702}" srcOrd="1" destOrd="0" parTransId="{6115BBBE-7561-441C-8B52-771412748379}" sibTransId="{1F7982BF-9AD9-4F4A-AFF0-34E857CA04E4}"/>
    <dgm:cxn modelId="{69F8E4EF-E19C-4198-80B2-AE0E388DFAF8}" srcId="{C5722C28-096C-48DE-914C-2F85B6E15840}" destId="{8B6568D3-D4E7-4710-BCD2-4B02DAA203ED}" srcOrd="3" destOrd="0" parTransId="{441FFD0E-BFB8-476E-B3E7-8CF01C9C8F27}" sibTransId="{9D1673C3-E3E8-400D-A145-DA7EDDFA0A2A}"/>
    <dgm:cxn modelId="{4A7F7641-9D01-492E-AEC1-B5807CF0FF55}" type="presParOf" srcId="{2514C34D-5D17-4F3B-B88D-5088F42A3708}" destId="{34CDF4F0-FB04-4154-B836-ECD160A0BF68}" srcOrd="0" destOrd="0" presId="urn:microsoft.com/office/officeart/2008/layout/LinedList"/>
    <dgm:cxn modelId="{25B807E7-6134-4838-B79B-0A4EDA21F447}" type="presParOf" srcId="{2514C34D-5D17-4F3B-B88D-5088F42A3708}" destId="{BC658196-0141-4627-B2CE-2B40185851DA}" srcOrd="1" destOrd="0" presId="urn:microsoft.com/office/officeart/2008/layout/LinedList"/>
    <dgm:cxn modelId="{A39092BA-2909-49FF-9680-B5244F97A671}" type="presParOf" srcId="{BC658196-0141-4627-B2CE-2B40185851DA}" destId="{37B8087B-E572-422B-B8F1-F31FF804366F}" srcOrd="0" destOrd="0" presId="urn:microsoft.com/office/officeart/2008/layout/LinedList"/>
    <dgm:cxn modelId="{120EDB4D-5CC0-4F59-9E8A-2B0FCF4DFCE0}" type="presParOf" srcId="{BC658196-0141-4627-B2CE-2B40185851DA}" destId="{C37490B1-84C0-464D-8814-C88F3A02948B}" srcOrd="1" destOrd="0" presId="urn:microsoft.com/office/officeart/2008/layout/LinedList"/>
    <dgm:cxn modelId="{713A594D-88B0-44CA-8CBC-14C1BC744DD2}" type="presParOf" srcId="{2514C34D-5D17-4F3B-B88D-5088F42A3708}" destId="{6858DA08-C118-426E-A28B-DDC3BC748CAD}" srcOrd="2" destOrd="0" presId="urn:microsoft.com/office/officeart/2008/layout/LinedList"/>
    <dgm:cxn modelId="{05A5A56F-8801-4CA9-9380-29FE99C8C19D}" type="presParOf" srcId="{2514C34D-5D17-4F3B-B88D-5088F42A3708}" destId="{B5F64D3A-A7A7-4F81-A12E-CE992BF7CBB9}" srcOrd="3" destOrd="0" presId="urn:microsoft.com/office/officeart/2008/layout/LinedList"/>
    <dgm:cxn modelId="{1181B76D-10AB-4309-9517-178E7DB406EE}" type="presParOf" srcId="{B5F64D3A-A7A7-4F81-A12E-CE992BF7CBB9}" destId="{545F07E6-C42A-4700-B7F7-8A70B66ABF87}" srcOrd="0" destOrd="0" presId="urn:microsoft.com/office/officeart/2008/layout/LinedList"/>
    <dgm:cxn modelId="{3874E708-F6C8-4E78-A4F9-F9E1A6FC2213}" type="presParOf" srcId="{B5F64D3A-A7A7-4F81-A12E-CE992BF7CBB9}" destId="{61FFE2CD-F8B7-4021-B5C2-23733BA374EB}" srcOrd="1" destOrd="0" presId="urn:microsoft.com/office/officeart/2008/layout/LinedList"/>
    <dgm:cxn modelId="{EAA22A26-80AD-4A91-A39A-038C525306E6}" type="presParOf" srcId="{2514C34D-5D17-4F3B-B88D-5088F42A3708}" destId="{C95FA56D-10AE-4BFE-9727-9737ECDB234F}" srcOrd="4" destOrd="0" presId="urn:microsoft.com/office/officeart/2008/layout/LinedList"/>
    <dgm:cxn modelId="{9733AA64-0ECB-4F99-9841-8308D66EB665}" type="presParOf" srcId="{2514C34D-5D17-4F3B-B88D-5088F42A3708}" destId="{A0D2EBAC-A67F-457E-BFA9-59776DC1778E}" srcOrd="5" destOrd="0" presId="urn:microsoft.com/office/officeart/2008/layout/LinedList"/>
    <dgm:cxn modelId="{CA5E043C-DE1C-44EC-BFBC-71B6062FBBE1}" type="presParOf" srcId="{A0D2EBAC-A67F-457E-BFA9-59776DC1778E}" destId="{0CE59CBE-7555-4A01-90C5-9C32E8B5E9E5}" srcOrd="0" destOrd="0" presId="urn:microsoft.com/office/officeart/2008/layout/LinedList"/>
    <dgm:cxn modelId="{E59FD186-42F5-46C2-AA0C-EB77A424C6EE}" type="presParOf" srcId="{A0D2EBAC-A67F-457E-BFA9-59776DC1778E}" destId="{8CA2686C-51F8-4A0B-A5AB-4F7FE92961C5}" srcOrd="1" destOrd="0" presId="urn:microsoft.com/office/officeart/2008/layout/LinedList"/>
    <dgm:cxn modelId="{4035B2F5-0A9F-4744-8D3E-506D620A15BF}" type="presParOf" srcId="{2514C34D-5D17-4F3B-B88D-5088F42A3708}" destId="{38FCE52B-1CBC-4B64-AFE6-BB8F15CEDBCD}" srcOrd="6" destOrd="0" presId="urn:microsoft.com/office/officeart/2008/layout/LinedList"/>
    <dgm:cxn modelId="{106AAE64-58F0-4EF6-88DC-0898294FA733}" type="presParOf" srcId="{2514C34D-5D17-4F3B-B88D-5088F42A3708}" destId="{FB02A1E6-475B-4335-BD2F-7714B6893647}" srcOrd="7" destOrd="0" presId="urn:microsoft.com/office/officeart/2008/layout/LinedList"/>
    <dgm:cxn modelId="{B0E45047-2315-4301-973D-9D730E9E171F}" type="presParOf" srcId="{FB02A1E6-475B-4335-BD2F-7714B6893647}" destId="{3E67C81E-4A0B-4E64-813F-8CD84E75099A}" srcOrd="0" destOrd="0" presId="urn:microsoft.com/office/officeart/2008/layout/LinedList"/>
    <dgm:cxn modelId="{0D739574-7946-4F20-91A6-7A62DCF1490C}" type="presParOf" srcId="{FB02A1E6-475B-4335-BD2F-7714B6893647}" destId="{304CAD8A-E237-44BE-B02D-103593AFF11A}" srcOrd="1" destOrd="0" presId="urn:microsoft.com/office/officeart/2008/layout/LinedList"/>
    <dgm:cxn modelId="{CC1C07A1-3A71-460C-B5BF-428E9ACBFE2F}" type="presParOf" srcId="{2514C34D-5D17-4F3B-B88D-5088F42A3708}" destId="{4BAF84B3-34A8-418C-9F55-676741AFE899}" srcOrd="8" destOrd="0" presId="urn:microsoft.com/office/officeart/2008/layout/LinedList"/>
    <dgm:cxn modelId="{A10334E9-9F62-4822-9AAB-DBFDD20B5476}" type="presParOf" srcId="{2514C34D-5D17-4F3B-B88D-5088F42A3708}" destId="{3933684E-17E5-47AF-97C2-3526B0034F23}" srcOrd="9" destOrd="0" presId="urn:microsoft.com/office/officeart/2008/layout/LinedList"/>
    <dgm:cxn modelId="{CA342A75-4F78-45FB-9B24-05FD5D7EDFA9}" type="presParOf" srcId="{3933684E-17E5-47AF-97C2-3526B0034F23}" destId="{2DC791B3-1969-4A32-BADC-716D4A5B7E49}" srcOrd="0" destOrd="0" presId="urn:microsoft.com/office/officeart/2008/layout/LinedList"/>
    <dgm:cxn modelId="{B4095837-D07B-407A-8CE7-8413B5D817AB}" type="presParOf" srcId="{3933684E-17E5-47AF-97C2-3526B0034F23}" destId="{5D5F4207-5B46-4030-9F6B-E718DABBAD68}" srcOrd="1" destOrd="0" presId="urn:microsoft.com/office/officeart/2008/layout/LinedList"/>
    <dgm:cxn modelId="{FE7D24E3-513F-4A92-A402-9AA5433FEEC6}" type="presParOf" srcId="{2514C34D-5D17-4F3B-B88D-5088F42A3708}" destId="{92B3E2DB-2E95-438B-8DB5-3DF98C2CCDF7}" srcOrd="10" destOrd="0" presId="urn:microsoft.com/office/officeart/2008/layout/LinedList"/>
    <dgm:cxn modelId="{2538C2CA-8366-4E44-920A-B6649414E0A8}" type="presParOf" srcId="{2514C34D-5D17-4F3B-B88D-5088F42A3708}" destId="{F77861E9-C96B-41CD-9BD4-9786668A24B9}" srcOrd="11" destOrd="0" presId="urn:microsoft.com/office/officeart/2008/layout/LinedList"/>
    <dgm:cxn modelId="{1C128A42-B70A-4C96-BB31-C0A210295E56}" type="presParOf" srcId="{F77861E9-C96B-41CD-9BD4-9786668A24B9}" destId="{8DF23F8C-2106-4172-8981-55EDE75BD167}" srcOrd="0" destOrd="0" presId="urn:microsoft.com/office/officeart/2008/layout/LinedList"/>
    <dgm:cxn modelId="{798CB9F0-1036-42E3-9F7A-EBBCF5D08EC4}" type="presParOf" srcId="{F77861E9-C96B-41CD-9BD4-9786668A24B9}" destId="{308DDA81-016C-4DF8-9C5A-8AD22F2C2CB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DB7AFA-FEA8-45ED-8FF5-E90C6B1D20AD}">
      <dsp:nvSpPr>
        <dsp:cNvPr id="0" name=""/>
        <dsp:cNvSpPr/>
      </dsp:nvSpPr>
      <dsp:spPr>
        <a:xfrm>
          <a:off x="0" y="251995"/>
          <a:ext cx="6291714" cy="1550781"/>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0" tIns="228600" rIns="228600" bIns="228600" numCol="1" spcCol="1270" anchor="ctr" anchorCtr="0">
          <a:noAutofit/>
        </a:bodyPr>
        <a:lstStyle/>
        <a:p>
          <a:pPr marL="0" lvl="0" indent="0" algn="l" defTabSz="2667000">
            <a:lnSpc>
              <a:spcPct val="90000"/>
            </a:lnSpc>
            <a:spcBef>
              <a:spcPct val="0"/>
            </a:spcBef>
            <a:spcAft>
              <a:spcPct val="35000"/>
            </a:spcAft>
            <a:buNone/>
          </a:pPr>
          <a:r>
            <a:rPr lang="en-US" sz="6000" kern="1200" dirty="0"/>
            <a:t>Waterfall</a:t>
          </a:r>
        </a:p>
      </dsp:txBody>
      <dsp:txXfrm>
        <a:off x="75703" y="327698"/>
        <a:ext cx="6140308" cy="1399375"/>
      </dsp:txXfrm>
    </dsp:sp>
    <dsp:sp modelId="{AD5CA895-22D3-4E89-982E-00534639A015}">
      <dsp:nvSpPr>
        <dsp:cNvPr id="0" name=""/>
        <dsp:cNvSpPr/>
      </dsp:nvSpPr>
      <dsp:spPr>
        <a:xfrm>
          <a:off x="0" y="2010143"/>
          <a:ext cx="6291714" cy="1550781"/>
        </a:xfrm>
        <a:prstGeom prst="roundRect">
          <a:avLst/>
        </a:prstGeom>
        <a:solidFill>
          <a:srgbClr val="2CC3B4"/>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0" tIns="228600" rIns="228600" bIns="228600" numCol="1" spcCol="1270" anchor="ctr" anchorCtr="0">
          <a:noAutofit/>
        </a:bodyPr>
        <a:lstStyle/>
        <a:p>
          <a:pPr marL="0" lvl="0" indent="0" algn="l" defTabSz="2667000">
            <a:lnSpc>
              <a:spcPct val="90000"/>
            </a:lnSpc>
            <a:spcBef>
              <a:spcPct val="0"/>
            </a:spcBef>
            <a:spcAft>
              <a:spcPct val="35000"/>
            </a:spcAft>
            <a:buNone/>
          </a:pPr>
          <a:r>
            <a:rPr lang="en-US" sz="6000" kern="1200"/>
            <a:t>Agile </a:t>
          </a:r>
        </a:p>
      </dsp:txBody>
      <dsp:txXfrm>
        <a:off x="75703" y="2085846"/>
        <a:ext cx="6140308" cy="1399375"/>
      </dsp:txXfrm>
    </dsp:sp>
    <dsp:sp modelId="{F0E39445-3F1B-4146-8783-38186003475F}">
      <dsp:nvSpPr>
        <dsp:cNvPr id="0" name=""/>
        <dsp:cNvSpPr/>
      </dsp:nvSpPr>
      <dsp:spPr>
        <a:xfrm>
          <a:off x="0" y="3727958"/>
          <a:ext cx="6291714" cy="1550781"/>
        </a:xfrm>
        <a:prstGeom prst="roundRect">
          <a:avLst/>
        </a:prstGeom>
        <a:solidFill>
          <a:srgbClr val="EE766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US" sz="6500" kern="1200" dirty="0"/>
            <a:t>Lean Six </a:t>
          </a:r>
          <a:r>
            <a:rPr lang="en-US" sz="6000" kern="1200" dirty="0"/>
            <a:t>Sigma</a:t>
          </a:r>
          <a:endParaRPr lang="en-US" sz="6500" kern="1200" dirty="0"/>
        </a:p>
      </dsp:txBody>
      <dsp:txXfrm>
        <a:off x="75703" y="3803661"/>
        <a:ext cx="6140308" cy="13993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97255E-F654-4B64-92DD-6DDB0CCA98DB}">
      <dsp:nvSpPr>
        <dsp:cNvPr id="0" name=""/>
        <dsp:cNvSpPr/>
      </dsp:nvSpPr>
      <dsp:spPr>
        <a:xfrm>
          <a:off x="0" y="681284"/>
          <a:ext cx="5458837" cy="125775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6F31F5-EBA8-48AF-84EF-6CBB60DDFCD7}">
      <dsp:nvSpPr>
        <dsp:cNvPr id="0" name=""/>
        <dsp:cNvSpPr/>
      </dsp:nvSpPr>
      <dsp:spPr>
        <a:xfrm>
          <a:off x="380471" y="964279"/>
          <a:ext cx="691765" cy="69176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53B43E-7C62-4A4C-B1FE-332755006401}">
      <dsp:nvSpPr>
        <dsp:cNvPr id="0" name=""/>
        <dsp:cNvSpPr/>
      </dsp:nvSpPr>
      <dsp:spPr>
        <a:xfrm>
          <a:off x="1452708" y="681284"/>
          <a:ext cx="4006129" cy="12577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113" tIns="133113" rIns="133113" bIns="133113" numCol="1" spcCol="1270" anchor="ctr" anchorCtr="0">
          <a:noAutofit/>
        </a:bodyPr>
        <a:lstStyle/>
        <a:p>
          <a:pPr marL="0" lvl="0" indent="0" algn="l" defTabSz="933450">
            <a:lnSpc>
              <a:spcPct val="100000"/>
            </a:lnSpc>
            <a:spcBef>
              <a:spcPct val="0"/>
            </a:spcBef>
            <a:spcAft>
              <a:spcPct val="35000"/>
            </a:spcAft>
            <a:buNone/>
          </a:pPr>
          <a:r>
            <a:rPr lang="en-GB" sz="2100" b="0" i="0" kern="1200" baseline="0" dirty="0"/>
            <a:t>Logical and relevant to the organization’s decision making</a:t>
          </a:r>
          <a:endParaRPr lang="en-US" sz="2100" kern="1200" dirty="0"/>
        </a:p>
      </dsp:txBody>
      <dsp:txXfrm>
        <a:off x="1452708" y="681284"/>
        <a:ext cx="4006129" cy="1257756"/>
      </dsp:txXfrm>
    </dsp:sp>
    <dsp:sp modelId="{576286E0-3029-4452-94A4-F53F40C343E0}">
      <dsp:nvSpPr>
        <dsp:cNvPr id="0" name=""/>
        <dsp:cNvSpPr/>
      </dsp:nvSpPr>
      <dsp:spPr>
        <a:xfrm>
          <a:off x="0" y="2253479"/>
          <a:ext cx="5458837" cy="125775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062039-F057-4C6A-A474-E989B52A3BE3}">
      <dsp:nvSpPr>
        <dsp:cNvPr id="0" name=""/>
        <dsp:cNvSpPr/>
      </dsp:nvSpPr>
      <dsp:spPr>
        <a:xfrm>
          <a:off x="380471" y="2536474"/>
          <a:ext cx="691765" cy="69176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7C6D78-7AE1-429F-8C5C-1B8F2DAFC9DF}">
      <dsp:nvSpPr>
        <dsp:cNvPr id="0" name=""/>
        <dsp:cNvSpPr/>
      </dsp:nvSpPr>
      <dsp:spPr>
        <a:xfrm>
          <a:off x="1452708" y="2253479"/>
          <a:ext cx="4006129" cy="12577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113" tIns="133113" rIns="133113" bIns="133113" numCol="1" spcCol="1270" anchor="ctr" anchorCtr="0">
          <a:noAutofit/>
        </a:bodyPr>
        <a:lstStyle/>
        <a:p>
          <a:pPr marL="0" lvl="0" indent="0" algn="l" defTabSz="933450">
            <a:lnSpc>
              <a:spcPct val="100000"/>
            </a:lnSpc>
            <a:spcBef>
              <a:spcPct val="0"/>
            </a:spcBef>
            <a:spcAft>
              <a:spcPct val="35000"/>
            </a:spcAft>
            <a:buNone/>
          </a:pPr>
          <a:r>
            <a:rPr lang="en-GB" sz="2100" b="0" i="0" kern="1200" baseline="0"/>
            <a:t>Good ethics is good business</a:t>
          </a:r>
          <a:endParaRPr lang="en-US" sz="2100" kern="1200"/>
        </a:p>
      </dsp:txBody>
      <dsp:txXfrm>
        <a:off x="1452708" y="2253479"/>
        <a:ext cx="4006129" cy="125775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C6B675-4DA7-41F9-8046-09D4E1D87781}">
      <dsp:nvSpPr>
        <dsp:cNvPr id="0" name=""/>
        <dsp:cNvSpPr/>
      </dsp:nvSpPr>
      <dsp:spPr>
        <a:xfrm>
          <a:off x="509349" y="548"/>
          <a:ext cx="2967781" cy="178066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dirty="0"/>
            <a:t>A critical stance</a:t>
          </a:r>
          <a:endParaRPr lang="en-US" sz="2900" kern="1200" dirty="0"/>
        </a:p>
      </dsp:txBody>
      <dsp:txXfrm>
        <a:off x="509349" y="548"/>
        <a:ext cx="2967781" cy="1780668"/>
      </dsp:txXfrm>
    </dsp:sp>
    <dsp:sp modelId="{5DD81C8B-A0E6-4C9F-BFFD-76488D2033B0}">
      <dsp:nvSpPr>
        <dsp:cNvPr id="0" name=""/>
        <dsp:cNvSpPr/>
      </dsp:nvSpPr>
      <dsp:spPr>
        <a:xfrm>
          <a:off x="3773909" y="548"/>
          <a:ext cx="2967781" cy="1780668"/>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Take for granted the way of the world </a:t>
          </a:r>
          <a:endParaRPr lang="en-US" sz="2900" kern="1200"/>
        </a:p>
      </dsp:txBody>
      <dsp:txXfrm>
        <a:off x="3773909" y="548"/>
        <a:ext cx="2967781" cy="1780668"/>
      </dsp:txXfrm>
    </dsp:sp>
    <dsp:sp modelId="{4343C35B-973F-49D5-931E-3C1E6F805904}">
      <dsp:nvSpPr>
        <dsp:cNvPr id="0" name=""/>
        <dsp:cNvSpPr/>
      </dsp:nvSpPr>
      <dsp:spPr>
        <a:xfrm>
          <a:off x="7038468" y="548"/>
          <a:ext cx="2967781" cy="1780668"/>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That’s just how it is</a:t>
          </a:r>
          <a:endParaRPr lang="en-US" sz="2900" kern="1200"/>
        </a:p>
      </dsp:txBody>
      <dsp:txXfrm>
        <a:off x="7038468" y="548"/>
        <a:ext cx="2967781" cy="1780668"/>
      </dsp:txXfrm>
    </dsp:sp>
    <dsp:sp modelId="{A17154A6-2B45-4767-88A4-15350AA57444}">
      <dsp:nvSpPr>
        <dsp:cNvPr id="0" name=""/>
        <dsp:cNvSpPr/>
      </dsp:nvSpPr>
      <dsp:spPr>
        <a:xfrm>
          <a:off x="509349" y="2077995"/>
          <a:ext cx="2967781" cy="1780668"/>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Challenge and ask questions</a:t>
          </a:r>
          <a:endParaRPr lang="en-US" sz="2900" kern="1200"/>
        </a:p>
      </dsp:txBody>
      <dsp:txXfrm>
        <a:off x="509349" y="2077995"/>
        <a:ext cx="2967781" cy="1780668"/>
      </dsp:txXfrm>
    </dsp:sp>
    <dsp:sp modelId="{FF2FD6BA-D068-48DA-8CED-7064D9882697}">
      <dsp:nvSpPr>
        <dsp:cNvPr id="0" name=""/>
        <dsp:cNvSpPr/>
      </dsp:nvSpPr>
      <dsp:spPr>
        <a:xfrm>
          <a:off x="3773909" y="2077995"/>
          <a:ext cx="2967781" cy="1780668"/>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Unbiased and objective </a:t>
          </a:r>
          <a:endParaRPr lang="en-US" sz="2900" kern="1200"/>
        </a:p>
      </dsp:txBody>
      <dsp:txXfrm>
        <a:off x="3773909" y="2077995"/>
        <a:ext cx="2967781" cy="1780668"/>
      </dsp:txXfrm>
    </dsp:sp>
    <dsp:sp modelId="{54BA22A1-BA51-4D41-BFFE-D5916555B230}">
      <dsp:nvSpPr>
        <dsp:cNvPr id="0" name=""/>
        <dsp:cNvSpPr/>
      </dsp:nvSpPr>
      <dsp:spPr>
        <a:xfrm>
          <a:off x="7038468" y="2077995"/>
          <a:ext cx="2967781" cy="178066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Fair and unbiased service </a:t>
          </a:r>
          <a:endParaRPr lang="en-US" sz="2900" kern="1200"/>
        </a:p>
      </dsp:txBody>
      <dsp:txXfrm>
        <a:off x="7038468" y="2077995"/>
        <a:ext cx="2967781" cy="178066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065C92-2DB8-4F85-8DAF-5122F7C049E7}">
      <dsp:nvSpPr>
        <dsp:cNvPr id="0" name=""/>
        <dsp:cNvSpPr/>
      </dsp:nvSpPr>
      <dsp:spPr>
        <a:xfrm>
          <a:off x="0" y="0"/>
          <a:ext cx="776596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694488-92F9-4168-9D67-7CD321369875}">
      <dsp:nvSpPr>
        <dsp:cNvPr id="0" name=""/>
        <dsp:cNvSpPr/>
      </dsp:nvSpPr>
      <dsp:spPr>
        <a:xfrm>
          <a:off x="0" y="0"/>
          <a:ext cx="7765964" cy="1218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dirty="0"/>
            <a:t>Group discussion</a:t>
          </a:r>
          <a:endParaRPr lang="en-US" sz="3400" kern="1200" dirty="0"/>
        </a:p>
      </dsp:txBody>
      <dsp:txXfrm>
        <a:off x="0" y="0"/>
        <a:ext cx="7765964" cy="1218406"/>
      </dsp:txXfrm>
    </dsp:sp>
    <dsp:sp modelId="{DF71FF95-5CC3-4C49-9742-272F0040CCE1}">
      <dsp:nvSpPr>
        <dsp:cNvPr id="0" name=""/>
        <dsp:cNvSpPr/>
      </dsp:nvSpPr>
      <dsp:spPr>
        <a:xfrm>
          <a:off x="0" y="1218406"/>
          <a:ext cx="776596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D3378D-FAB5-41C5-8FD8-D6330486E434}">
      <dsp:nvSpPr>
        <dsp:cNvPr id="0" name=""/>
        <dsp:cNvSpPr/>
      </dsp:nvSpPr>
      <dsp:spPr>
        <a:xfrm>
          <a:off x="0" y="1218406"/>
          <a:ext cx="7765964" cy="1218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dirty="0"/>
            <a:t>Review of previous project documents</a:t>
          </a:r>
          <a:endParaRPr lang="en-US" sz="3400" kern="1200" dirty="0"/>
        </a:p>
      </dsp:txBody>
      <dsp:txXfrm>
        <a:off x="0" y="1218406"/>
        <a:ext cx="7765964" cy="1218406"/>
      </dsp:txXfrm>
    </dsp:sp>
    <dsp:sp modelId="{B5DFF184-592F-47D5-82C2-AB03BBBBB4DF}">
      <dsp:nvSpPr>
        <dsp:cNvPr id="0" name=""/>
        <dsp:cNvSpPr/>
      </dsp:nvSpPr>
      <dsp:spPr>
        <a:xfrm>
          <a:off x="0" y="2436812"/>
          <a:ext cx="776596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792877-7CF7-4E00-93FA-E7472BEA765F}">
      <dsp:nvSpPr>
        <dsp:cNvPr id="0" name=""/>
        <dsp:cNvSpPr/>
      </dsp:nvSpPr>
      <dsp:spPr>
        <a:xfrm>
          <a:off x="0" y="2436812"/>
          <a:ext cx="7765964" cy="1218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dirty="0"/>
            <a:t>Diagramming techniques</a:t>
          </a:r>
          <a:endParaRPr lang="en-US" sz="3400" kern="1200" dirty="0"/>
        </a:p>
      </dsp:txBody>
      <dsp:txXfrm>
        <a:off x="0" y="2436812"/>
        <a:ext cx="7765964" cy="1218406"/>
      </dsp:txXfrm>
    </dsp:sp>
    <dsp:sp modelId="{B525FD13-189C-4B05-B3A7-DE9CCB72914F}">
      <dsp:nvSpPr>
        <dsp:cNvPr id="0" name=""/>
        <dsp:cNvSpPr/>
      </dsp:nvSpPr>
      <dsp:spPr>
        <a:xfrm>
          <a:off x="0" y="3655218"/>
          <a:ext cx="776596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C35F56-61F2-46DF-9A8A-439D46D3E082}">
      <dsp:nvSpPr>
        <dsp:cNvPr id="0" name=""/>
        <dsp:cNvSpPr/>
      </dsp:nvSpPr>
      <dsp:spPr>
        <a:xfrm>
          <a:off x="0" y="3655218"/>
          <a:ext cx="7765964" cy="1218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dirty="0"/>
            <a:t>Expert opinion</a:t>
          </a:r>
          <a:endParaRPr lang="en-US" sz="3400" kern="1200" dirty="0"/>
        </a:p>
      </dsp:txBody>
      <dsp:txXfrm>
        <a:off x="0" y="3655218"/>
        <a:ext cx="7765964" cy="121840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CDF4F0-FB04-4154-B836-ECD160A0BF68}">
      <dsp:nvSpPr>
        <dsp:cNvPr id="0" name=""/>
        <dsp:cNvSpPr/>
      </dsp:nvSpPr>
      <dsp:spPr>
        <a:xfrm>
          <a:off x="0" y="2715"/>
          <a:ext cx="6303729"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7B8087B-E572-422B-B8F1-F31FF804366F}">
      <dsp:nvSpPr>
        <dsp:cNvPr id="0" name=""/>
        <dsp:cNvSpPr/>
      </dsp:nvSpPr>
      <dsp:spPr>
        <a:xfrm>
          <a:off x="0" y="2715"/>
          <a:ext cx="6303729" cy="925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All lose ends will be tied up</a:t>
          </a:r>
          <a:endParaRPr lang="en-US" sz="2600" kern="1200" dirty="0"/>
        </a:p>
      </dsp:txBody>
      <dsp:txXfrm>
        <a:off x="0" y="2715"/>
        <a:ext cx="6303729" cy="925901"/>
      </dsp:txXfrm>
    </dsp:sp>
    <dsp:sp modelId="{6858DA08-C118-426E-A28B-DDC3BC748CAD}">
      <dsp:nvSpPr>
        <dsp:cNvPr id="0" name=""/>
        <dsp:cNvSpPr/>
      </dsp:nvSpPr>
      <dsp:spPr>
        <a:xfrm>
          <a:off x="0" y="928616"/>
          <a:ext cx="6303729" cy="0"/>
        </a:xfrm>
        <a:prstGeom prst="line">
          <a:avLst/>
        </a:prstGeom>
        <a:solidFill>
          <a:schemeClr val="accent5">
            <a:hueOff val="-2789115"/>
            <a:satOff val="2522"/>
            <a:lumOff val="-4862"/>
            <a:alphaOff val="0"/>
          </a:schemeClr>
        </a:solidFill>
        <a:ln w="12700" cap="flat" cmpd="sng" algn="ctr">
          <a:solidFill>
            <a:schemeClr val="accent5">
              <a:hueOff val="-2789115"/>
              <a:satOff val="2522"/>
              <a:lumOff val="-486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5F07E6-C42A-4700-B7F7-8A70B66ABF87}">
      <dsp:nvSpPr>
        <dsp:cNvPr id="0" name=""/>
        <dsp:cNvSpPr/>
      </dsp:nvSpPr>
      <dsp:spPr>
        <a:xfrm>
          <a:off x="0" y="928616"/>
          <a:ext cx="6303729" cy="925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Handover to become fully operational</a:t>
          </a:r>
          <a:endParaRPr lang="en-US" sz="2600" kern="1200" dirty="0"/>
        </a:p>
      </dsp:txBody>
      <dsp:txXfrm>
        <a:off x="0" y="928616"/>
        <a:ext cx="6303729" cy="925901"/>
      </dsp:txXfrm>
    </dsp:sp>
    <dsp:sp modelId="{C95FA56D-10AE-4BFE-9727-9737ECDB234F}">
      <dsp:nvSpPr>
        <dsp:cNvPr id="0" name=""/>
        <dsp:cNvSpPr/>
      </dsp:nvSpPr>
      <dsp:spPr>
        <a:xfrm>
          <a:off x="0" y="1854518"/>
          <a:ext cx="6303729" cy="0"/>
        </a:xfrm>
        <a:prstGeom prst="line">
          <a:avLst/>
        </a:prstGeom>
        <a:solidFill>
          <a:schemeClr val="accent5">
            <a:hueOff val="-5578230"/>
            <a:satOff val="5045"/>
            <a:lumOff val="-9725"/>
            <a:alphaOff val="0"/>
          </a:schemeClr>
        </a:solidFill>
        <a:ln w="12700" cap="flat" cmpd="sng" algn="ctr">
          <a:solidFill>
            <a:schemeClr val="accent5">
              <a:hueOff val="-5578230"/>
              <a:satOff val="5045"/>
              <a:lumOff val="-972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E59CBE-7555-4A01-90C5-9C32E8B5E9E5}">
      <dsp:nvSpPr>
        <dsp:cNvPr id="0" name=""/>
        <dsp:cNvSpPr/>
      </dsp:nvSpPr>
      <dsp:spPr>
        <a:xfrm>
          <a:off x="0" y="1854518"/>
          <a:ext cx="6303729" cy="925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Aims and achievements for evaluation</a:t>
          </a:r>
          <a:endParaRPr lang="en-US" sz="2600" kern="1200" dirty="0"/>
        </a:p>
      </dsp:txBody>
      <dsp:txXfrm>
        <a:off x="0" y="1854518"/>
        <a:ext cx="6303729" cy="925901"/>
      </dsp:txXfrm>
    </dsp:sp>
    <dsp:sp modelId="{38FCE52B-1CBC-4B64-AFE6-BB8F15CEDBCD}">
      <dsp:nvSpPr>
        <dsp:cNvPr id="0" name=""/>
        <dsp:cNvSpPr/>
      </dsp:nvSpPr>
      <dsp:spPr>
        <a:xfrm>
          <a:off x="0" y="2780419"/>
          <a:ext cx="6303729" cy="0"/>
        </a:xfrm>
        <a:prstGeom prst="line">
          <a:avLst/>
        </a:prstGeom>
        <a:solidFill>
          <a:schemeClr val="accent5">
            <a:hueOff val="-8367345"/>
            <a:satOff val="7567"/>
            <a:lumOff val="-14587"/>
            <a:alphaOff val="0"/>
          </a:schemeClr>
        </a:solidFill>
        <a:ln w="12700" cap="flat" cmpd="sng" algn="ctr">
          <a:solidFill>
            <a:schemeClr val="accent5">
              <a:hueOff val="-8367345"/>
              <a:satOff val="7567"/>
              <a:lumOff val="-1458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67C81E-4A0B-4E64-813F-8CD84E75099A}">
      <dsp:nvSpPr>
        <dsp:cNvPr id="0" name=""/>
        <dsp:cNvSpPr/>
      </dsp:nvSpPr>
      <dsp:spPr>
        <a:xfrm>
          <a:off x="0" y="2780419"/>
          <a:ext cx="6303729" cy="925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Capture and share successes and lessons learnt</a:t>
          </a:r>
          <a:endParaRPr lang="en-US" sz="2600" kern="1200"/>
        </a:p>
      </dsp:txBody>
      <dsp:txXfrm>
        <a:off x="0" y="2780419"/>
        <a:ext cx="6303729" cy="925901"/>
      </dsp:txXfrm>
    </dsp:sp>
    <dsp:sp modelId="{4BAF84B3-34A8-418C-9F55-676741AFE899}">
      <dsp:nvSpPr>
        <dsp:cNvPr id="0" name=""/>
        <dsp:cNvSpPr/>
      </dsp:nvSpPr>
      <dsp:spPr>
        <a:xfrm>
          <a:off x="0" y="3706320"/>
          <a:ext cx="6303729" cy="0"/>
        </a:xfrm>
        <a:prstGeom prst="line">
          <a:avLst/>
        </a:prstGeom>
        <a:solidFill>
          <a:schemeClr val="accent5">
            <a:hueOff val="-11156460"/>
            <a:satOff val="10090"/>
            <a:lumOff val="-19450"/>
            <a:alphaOff val="0"/>
          </a:schemeClr>
        </a:solidFill>
        <a:ln w="12700" cap="flat" cmpd="sng" algn="ctr">
          <a:solidFill>
            <a:schemeClr val="accent5">
              <a:hueOff val="-11156460"/>
              <a:satOff val="10090"/>
              <a:lumOff val="-1945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DC791B3-1969-4A32-BADC-716D4A5B7E49}">
      <dsp:nvSpPr>
        <dsp:cNvPr id="0" name=""/>
        <dsp:cNvSpPr/>
      </dsp:nvSpPr>
      <dsp:spPr>
        <a:xfrm>
          <a:off x="0" y="3706320"/>
          <a:ext cx="6303729" cy="925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Paperwork prepared and disposed of </a:t>
          </a:r>
          <a:endParaRPr lang="en-US" sz="2600" kern="1200"/>
        </a:p>
      </dsp:txBody>
      <dsp:txXfrm>
        <a:off x="0" y="3706320"/>
        <a:ext cx="6303729" cy="925901"/>
      </dsp:txXfrm>
    </dsp:sp>
    <dsp:sp modelId="{92B3E2DB-2E95-438B-8DB5-3DF98C2CCDF7}">
      <dsp:nvSpPr>
        <dsp:cNvPr id="0" name=""/>
        <dsp:cNvSpPr/>
      </dsp:nvSpPr>
      <dsp:spPr>
        <a:xfrm>
          <a:off x="0" y="4632222"/>
          <a:ext cx="6303729" cy="0"/>
        </a:xfrm>
        <a:prstGeom prst="line">
          <a:avLst/>
        </a:prstGeom>
        <a:solidFill>
          <a:schemeClr val="accent5">
            <a:hueOff val="-13945574"/>
            <a:satOff val="12612"/>
            <a:lumOff val="-24312"/>
            <a:alphaOff val="0"/>
          </a:schemeClr>
        </a:solidFill>
        <a:ln w="12700" cap="flat" cmpd="sng" algn="ctr">
          <a:solidFill>
            <a:schemeClr val="accent5">
              <a:hueOff val="-13945574"/>
              <a:satOff val="12612"/>
              <a:lumOff val="-2431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DF23F8C-2106-4172-8981-55EDE75BD167}">
      <dsp:nvSpPr>
        <dsp:cNvPr id="0" name=""/>
        <dsp:cNvSpPr/>
      </dsp:nvSpPr>
      <dsp:spPr>
        <a:xfrm>
          <a:off x="0" y="4632222"/>
          <a:ext cx="6303729" cy="925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Future monitoring </a:t>
          </a:r>
          <a:endParaRPr lang="en-US" sz="2600" kern="1200"/>
        </a:p>
      </dsp:txBody>
      <dsp:txXfrm>
        <a:off x="0" y="4632222"/>
        <a:ext cx="6303729" cy="92590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7BA811-8917-4F1D-B22F-E96045BFA4E0}" type="datetimeFigureOut">
              <a:rPr lang="en-US" smtClean="0"/>
              <a:t>3/30/2023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0C6A29-4676-420C-BBE3-ACC2B80F64D4}" type="slidenum">
              <a:rPr lang="en-US" smtClean="0"/>
              <a:t>‹#›</a:t>
            </a:fld>
            <a:endParaRPr lang="en-US" dirty="0"/>
          </a:p>
        </p:txBody>
      </p:sp>
    </p:spTree>
    <p:extLst>
      <p:ext uri="{BB962C8B-B14F-4D97-AF65-F5344CB8AC3E}">
        <p14:creationId xmlns:p14="http://schemas.microsoft.com/office/powerpoint/2010/main" val="38045970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Introduction good afternoon welcome to my presentation on managing work based projects, </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my name is Nicola and I am a graduate trainee with Carmarthenshire county council. </a:t>
            </a:r>
          </a:p>
          <a:p>
            <a:endParaRPr lang="en-GB" dirty="0"/>
          </a:p>
        </p:txBody>
      </p:sp>
      <p:sp>
        <p:nvSpPr>
          <p:cNvPr id="4" name="Slide Number Placeholder 3"/>
          <p:cNvSpPr>
            <a:spLocks noGrp="1"/>
          </p:cNvSpPr>
          <p:nvPr>
            <p:ph type="sldNum" sz="quarter" idx="5"/>
          </p:nvPr>
        </p:nvSpPr>
        <p:spPr/>
        <p:txBody>
          <a:bodyPr/>
          <a:lstStyle/>
          <a:p>
            <a:fld id="{D40C6A29-4676-420C-BBE3-ACC2B80F64D4}" type="slidenum">
              <a:rPr lang="en-US" smtClean="0"/>
              <a:t>1</a:t>
            </a:fld>
            <a:endParaRPr lang="en-US" dirty="0"/>
          </a:p>
        </p:txBody>
      </p:sp>
    </p:spTree>
    <p:extLst>
      <p:ext uri="{BB962C8B-B14F-4D97-AF65-F5344CB8AC3E}">
        <p14:creationId xmlns:p14="http://schemas.microsoft.com/office/powerpoint/2010/main" val="1932046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this presentation we will look at </a:t>
            </a:r>
          </a:p>
        </p:txBody>
      </p:sp>
      <p:sp>
        <p:nvSpPr>
          <p:cNvPr id="4" name="Slide Number Placeholder 3"/>
          <p:cNvSpPr>
            <a:spLocks noGrp="1"/>
          </p:cNvSpPr>
          <p:nvPr>
            <p:ph type="sldNum" sz="quarter" idx="5"/>
          </p:nvPr>
        </p:nvSpPr>
        <p:spPr/>
        <p:txBody>
          <a:bodyPr/>
          <a:lstStyle/>
          <a:p>
            <a:fld id="{D40C6A29-4676-420C-BBE3-ACC2B80F64D4}" type="slidenum">
              <a:rPr lang="en-US" smtClean="0"/>
              <a:t>2</a:t>
            </a:fld>
            <a:endParaRPr lang="en-US" dirty="0"/>
          </a:p>
        </p:txBody>
      </p:sp>
    </p:spTree>
    <p:extLst>
      <p:ext uri="{BB962C8B-B14F-4D97-AF65-F5344CB8AC3E}">
        <p14:creationId xmlns:p14="http://schemas.microsoft.com/office/powerpoint/2010/main" val="40286317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Define</a:t>
            </a:r>
            <a:r>
              <a:rPr lang="en-GB" dirty="0"/>
              <a:t>: a clear purpose or goal, based on a valid business problem or cases.</a:t>
            </a:r>
          </a:p>
          <a:p>
            <a:r>
              <a:rPr lang="en-GB" dirty="0"/>
              <a:t>There should be Clear objectives and deliverables which are set and aligned to strategic aims.</a:t>
            </a:r>
          </a:p>
          <a:p>
            <a:endParaRPr lang="en-GB" dirty="0"/>
          </a:p>
          <a:p>
            <a:r>
              <a:rPr lang="en-GB" dirty="0"/>
              <a:t> </a:t>
            </a:r>
            <a:r>
              <a:rPr lang="en-GB" b="1" dirty="0"/>
              <a:t>Design: </a:t>
            </a:r>
            <a:r>
              <a:rPr lang="en-GB" dirty="0"/>
              <a:t>a plan of work, this should include visual plans,</a:t>
            </a:r>
          </a:p>
          <a:p>
            <a:r>
              <a:rPr lang="en-GB" dirty="0"/>
              <a:t> terms of reference, assumptions and consequences, </a:t>
            </a:r>
          </a:p>
          <a:p>
            <a:r>
              <a:rPr lang="en-GB" dirty="0"/>
              <a:t>And consider stakeholder engagement and financial plans. </a:t>
            </a:r>
          </a:p>
          <a:p>
            <a:r>
              <a:rPr lang="en-GB" dirty="0"/>
              <a:t> ensuring any milestones are clearly outlined prior to the start of a project.</a:t>
            </a:r>
          </a:p>
          <a:p>
            <a:endParaRPr lang="en-GB" dirty="0"/>
          </a:p>
          <a:p>
            <a:r>
              <a:rPr lang="en-GB" dirty="0"/>
              <a:t> </a:t>
            </a:r>
            <a:r>
              <a:rPr lang="en-GB" b="1" dirty="0"/>
              <a:t>Do: </a:t>
            </a:r>
            <a:r>
              <a:rPr lang="en-GB" dirty="0"/>
              <a:t>project activities, so there is evidence of analysis and reflection,</a:t>
            </a:r>
          </a:p>
          <a:p>
            <a:r>
              <a:rPr lang="en-GB" dirty="0"/>
              <a:t> consider how these contributed to the project purpose and achieving its goals.</a:t>
            </a:r>
          </a:p>
          <a:p>
            <a:r>
              <a:rPr lang="en-GB" dirty="0"/>
              <a:t> so Decisions can be taken and controls utilised.</a:t>
            </a:r>
          </a:p>
          <a:p>
            <a:endParaRPr lang="en-GB" dirty="0"/>
          </a:p>
          <a:p>
            <a:r>
              <a:rPr lang="en-GB" dirty="0"/>
              <a:t> </a:t>
            </a:r>
            <a:r>
              <a:rPr lang="en-GB" b="1" dirty="0"/>
              <a:t>Review: of </a:t>
            </a:r>
            <a:r>
              <a:rPr lang="en-GB" dirty="0"/>
              <a:t>project delivery outcomes, these are analysed and reviewed. </a:t>
            </a:r>
          </a:p>
          <a:p>
            <a:r>
              <a:rPr lang="en-GB" dirty="0"/>
              <a:t>Any Barriers and challenges to success need to be recognised and strategies used to overcome these.</a:t>
            </a:r>
          </a:p>
          <a:p>
            <a:endParaRPr lang="en-GB" dirty="0"/>
          </a:p>
        </p:txBody>
      </p:sp>
      <p:sp>
        <p:nvSpPr>
          <p:cNvPr id="4" name="Slide Number Placeholder 3"/>
          <p:cNvSpPr>
            <a:spLocks noGrp="1"/>
          </p:cNvSpPr>
          <p:nvPr>
            <p:ph type="sldNum" sz="quarter" idx="5"/>
          </p:nvPr>
        </p:nvSpPr>
        <p:spPr/>
        <p:txBody>
          <a:bodyPr/>
          <a:lstStyle/>
          <a:p>
            <a:fld id="{D40C6A29-4676-420C-BBE3-ACC2B80F64D4}" type="slidenum">
              <a:rPr lang="en-US" smtClean="0"/>
              <a:t>3</a:t>
            </a:fld>
            <a:endParaRPr lang="en-US" dirty="0"/>
          </a:p>
        </p:txBody>
      </p:sp>
    </p:spTree>
    <p:extLst>
      <p:ext uri="{BB962C8B-B14F-4D97-AF65-F5344CB8AC3E}">
        <p14:creationId xmlns:p14="http://schemas.microsoft.com/office/powerpoint/2010/main" val="30909831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In order to achieve these ideals,</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there are various methodologies which can be used, all slightly different to cater for </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varius</a:t>
            </a:r>
            <a:r>
              <a:rPr lang="en-GB" sz="1200" dirty="0">
                <a:effectLst/>
                <a:latin typeface="Calibri" panose="020F0502020204030204" pitchFamily="34" charset="0"/>
                <a:ea typeface="Calibri" panose="020F0502020204030204" pitchFamily="34" charset="0"/>
                <a:cs typeface="Times New Roman" panose="02020603050405020304" pitchFamily="18" charset="0"/>
              </a:rPr>
              <a:t> projects.</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When considering the different methodologies, </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I chose to research waterfall Agile and Lean six sigma. </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And I looked at how scope, budget and time were a factor in all. </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D40C6A29-4676-420C-BBE3-ACC2B80F64D4}" type="slidenum">
              <a:rPr lang="en-US" smtClean="0"/>
              <a:t>4</a:t>
            </a:fld>
            <a:endParaRPr lang="en-US" dirty="0"/>
          </a:p>
        </p:txBody>
      </p:sp>
    </p:spTree>
    <p:extLst>
      <p:ext uri="{BB962C8B-B14F-4D97-AF65-F5344CB8AC3E}">
        <p14:creationId xmlns:p14="http://schemas.microsoft.com/office/powerpoint/2010/main" val="19828824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40C6A29-4676-420C-BBE3-ACC2B80F64D4}" type="slidenum">
              <a:rPr lang="en-US" smtClean="0"/>
              <a:t>5</a:t>
            </a:fld>
            <a:endParaRPr lang="en-US" dirty="0"/>
          </a:p>
        </p:txBody>
      </p:sp>
    </p:spTree>
    <p:extLst>
      <p:ext uri="{BB962C8B-B14F-4D97-AF65-F5344CB8AC3E}">
        <p14:creationId xmlns:p14="http://schemas.microsoft.com/office/powerpoint/2010/main" val="38615269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The waterfall method. This has 6 stages requirement gathering, analysis, Design, Coding, Testing and Operations. </a:t>
            </a:r>
          </a:p>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This image shows the stages following a linier method, with each section clearly defined.</a:t>
            </a:r>
          </a:p>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The method works by each section being completed before moving on to the next,</a:t>
            </a:r>
          </a:p>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 for example you could not move on and create the design without analysing the data that would need to be gathered at the start of the project. </a:t>
            </a:r>
          </a:p>
          <a:p>
            <a:endParaRPr lang="en-GB" dirty="0"/>
          </a:p>
        </p:txBody>
      </p:sp>
      <p:sp>
        <p:nvSpPr>
          <p:cNvPr id="4" name="Slide Number Placeholder 3"/>
          <p:cNvSpPr>
            <a:spLocks noGrp="1"/>
          </p:cNvSpPr>
          <p:nvPr>
            <p:ph type="sldNum" sz="quarter" idx="5"/>
          </p:nvPr>
        </p:nvSpPr>
        <p:spPr/>
        <p:txBody>
          <a:bodyPr/>
          <a:lstStyle/>
          <a:p>
            <a:fld id="{D40C6A29-4676-420C-BBE3-ACC2B80F64D4}" type="slidenum">
              <a:rPr lang="en-US" smtClean="0"/>
              <a:t>6</a:t>
            </a:fld>
            <a:endParaRPr lang="en-US" dirty="0"/>
          </a:p>
        </p:txBody>
      </p:sp>
    </p:spTree>
    <p:extLst>
      <p:ext uri="{BB962C8B-B14F-4D97-AF65-F5344CB8AC3E}">
        <p14:creationId xmlns:p14="http://schemas.microsoft.com/office/powerpoint/2010/main" val="34985181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The Agile method. Again this this method has 6 stages Plan, Design, Develop, Test, Release, and feedback. </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It is probably the method closest to the way we work within the local authority.</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this method would follow a continuous circular form,</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as we can see from the diagram each stage continues to go around therefore being more flexible.</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the team could be continually reviewing the process,.</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D40C6A29-4676-420C-BBE3-ACC2B80F64D4}" type="slidenum">
              <a:rPr lang="en-US" smtClean="0"/>
              <a:t>8</a:t>
            </a:fld>
            <a:endParaRPr lang="en-US" dirty="0"/>
          </a:p>
        </p:txBody>
      </p:sp>
    </p:spTree>
    <p:extLst>
      <p:ext uri="{BB962C8B-B14F-4D97-AF65-F5344CB8AC3E}">
        <p14:creationId xmlns:p14="http://schemas.microsoft.com/office/powerpoint/2010/main" val="31684554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The lean Six Sigma method has only has 5 stages.</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It is made up from combining the Lean and six sigma methodologies</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Lean is a method for streamlining the process, </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resulting in increased revenue,</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reduced costs and improved customer satisfaction.</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Six Sigma is simply a method of efficiently solving a problem.  </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Define: Define the problem and what is required to satisfy your customer.</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Measure: Map the current process to collect data. </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Analyse: Investigate and identify what causes the problem.</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Improve: Implement a fix that will solve the problem. </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Control: Sustain the improved results.</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D40C6A29-4676-420C-BBE3-ACC2B80F64D4}" type="slidenum">
              <a:rPr lang="en-US" smtClean="0"/>
              <a:t>10</a:t>
            </a:fld>
            <a:endParaRPr lang="en-US" dirty="0"/>
          </a:p>
        </p:txBody>
      </p:sp>
    </p:spTree>
    <p:extLst>
      <p:ext uri="{BB962C8B-B14F-4D97-AF65-F5344CB8AC3E}">
        <p14:creationId xmlns:p14="http://schemas.microsoft.com/office/powerpoint/2010/main" val="34087188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I work for the local authority and there is a lot of encouragement for employees to be able to develop their own ideas.</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There is a keen feeling that everyone can have an idea whether its good or bad. As long as it can be explored with the right guidance.</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When working for the local authority new projects are developed to support the residents of our county, </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when doing so we must make moral considerations for the residents and what affects the project may have on them.</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The project must be “Logical and relevant to the organization’s decision making”.</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we must also remember that ‘good ethics is good business’ it needs to be a viable business strategy.</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However, people are becoming increasingly concerned about social issues, and the impact government decisions has on them and the environment, these concerns are manifesting themselves in the decisions. Therefore,</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from a moral perspective, ethical conduct must be a priority and avidly encouraged, and not just become a marketing or public relations strategy. </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It is the role of the project manager to make sure that they complete the project while still keeping the ethical standards and social impact on the residents in mind. </a:t>
            </a:r>
          </a:p>
          <a:p>
            <a:endParaRPr lang="en-GB" dirty="0"/>
          </a:p>
        </p:txBody>
      </p:sp>
      <p:sp>
        <p:nvSpPr>
          <p:cNvPr id="4" name="Slide Number Placeholder 3"/>
          <p:cNvSpPr>
            <a:spLocks noGrp="1"/>
          </p:cNvSpPr>
          <p:nvPr>
            <p:ph type="sldNum" sz="quarter" idx="5"/>
          </p:nvPr>
        </p:nvSpPr>
        <p:spPr/>
        <p:txBody>
          <a:bodyPr/>
          <a:lstStyle/>
          <a:p>
            <a:fld id="{D40C6A29-4676-420C-BBE3-ACC2B80F64D4}" type="slidenum">
              <a:rPr lang="en-US" smtClean="0"/>
              <a:t>11</a:t>
            </a:fld>
            <a:endParaRPr lang="en-US" dirty="0"/>
          </a:p>
        </p:txBody>
      </p:sp>
    </p:spTree>
    <p:extLst>
      <p:ext uri="{BB962C8B-B14F-4D97-AF65-F5344CB8AC3E}">
        <p14:creationId xmlns:p14="http://schemas.microsoft.com/office/powerpoint/2010/main" val="34251260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This is supported by Vivien Burr’s social constructionism theory. </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When taking a critical stance, she suggest that we often take for granted many ways of the world, </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for example we often believe that a situation has to be like that because that’s just how it is,</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However, she believes that it is natural for some to question this thought.</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Suggesting that We should challenge decisions and we should ask questions.</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As a local authority we should be looking through a social construct lens</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we should ask the questions objectively, so that we can offer a fair and unbiased service to our residents.  </a:t>
            </a:r>
          </a:p>
          <a:p>
            <a:endParaRPr lang="en-GB" dirty="0"/>
          </a:p>
        </p:txBody>
      </p:sp>
      <p:sp>
        <p:nvSpPr>
          <p:cNvPr id="4" name="Slide Number Placeholder 3"/>
          <p:cNvSpPr>
            <a:spLocks noGrp="1"/>
          </p:cNvSpPr>
          <p:nvPr>
            <p:ph type="sldNum" sz="quarter" idx="5"/>
          </p:nvPr>
        </p:nvSpPr>
        <p:spPr/>
        <p:txBody>
          <a:bodyPr/>
          <a:lstStyle/>
          <a:p>
            <a:fld id="{D40C6A29-4676-420C-BBE3-ACC2B80F64D4}" type="slidenum">
              <a:rPr lang="en-US" smtClean="0"/>
              <a:t>12</a:t>
            </a:fld>
            <a:endParaRPr lang="en-US" dirty="0"/>
          </a:p>
        </p:txBody>
      </p:sp>
    </p:spTree>
    <p:extLst>
      <p:ext uri="{BB962C8B-B14F-4D97-AF65-F5344CB8AC3E}">
        <p14:creationId xmlns:p14="http://schemas.microsoft.com/office/powerpoint/2010/main" val="1849493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once you have decided that you have got a good idea for a project, this stage is used to develop that idea without having to commit to any major resources or expenditure, this is to decide if your idea was viable,  it aligned with corporate objectives and is worthwhile.  </a:t>
            </a:r>
          </a:p>
          <a:p>
            <a:endParaRPr lang="en-GB" dirty="0"/>
          </a:p>
        </p:txBody>
      </p:sp>
      <p:sp>
        <p:nvSpPr>
          <p:cNvPr id="4" name="Slide Number Placeholder 3"/>
          <p:cNvSpPr>
            <a:spLocks noGrp="1"/>
          </p:cNvSpPr>
          <p:nvPr>
            <p:ph type="sldNum" sz="quarter" idx="5"/>
          </p:nvPr>
        </p:nvSpPr>
        <p:spPr/>
        <p:txBody>
          <a:bodyPr/>
          <a:lstStyle/>
          <a:p>
            <a:fld id="{D40C6A29-4676-420C-BBE3-ACC2B80F64D4}" type="slidenum">
              <a:rPr lang="en-US" smtClean="0"/>
              <a:t>13</a:t>
            </a:fld>
            <a:endParaRPr lang="en-US" dirty="0"/>
          </a:p>
        </p:txBody>
      </p:sp>
    </p:spTree>
    <p:extLst>
      <p:ext uri="{BB962C8B-B14F-4D97-AF65-F5344CB8AC3E}">
        <p14:creationId xmlns:p14="http://schemas.microsoft.com/office/powerpoint/2010/main" val="34143919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One of the ways to do this is with the aid of The genius took kit </a:t>
            </a:r>
            <a:r>
              <a:rPr lang="en-GB" sz="1200" dirty="0">
                <a:solidFill>
                  <a:srgbClr val="00B050"/>
                </a:solidFill>
                <a:effectLst/>
                <a:latin typeface="Calibri" panose="020F0502020204030204" pitchFamily="34" charset="0"/>
                <a:ea typeface="Calibri" panose="020F0502020204030204" pitchFamily="34" charset="0"/>
                <a:cs typeface="Times New Roman" panose="02020603050405020304" pitchFamily="18" charset="0"/>
              </a:rPr>
              <a:t>(image) this </a:t>
            </a:r>
            <a:r>
              <a:rPr lang="en-GB" sz="1200" dirty="0">
                <a:effectLst/>
                <a:latin typeface="Calibri" panose="020F0502020204030204" pitchFamily="34" charset="0"/>
                <a:ea typeface="Calibri" panose="020F0502020204030204" pitchFamily="34" charset="0"/>
                <a:cs typeface="Times New Roman" panose="02020603050405020304" pitchFamily="18" charset="0"/>
              </a:rPr>
              <a:t>is a handy way of getting your ideas written down. it will give you a visual aid of what your proposed project could look like. Following the step by step guide you can develop your idea and be prepared for the following stages. There may be many pit falls or issues already thought of or prepared for.</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As a graduate trainee this tool kit is a good way of getting your ideas down in an easy-to-understand format. the guide it is easy to read it has sections for each consideration so you can be very prepared to take your idea to your manager or whoever the best person would be. If viable then together you can put the next phase into motion. </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During my experience as a trainee, I have been in various teams. This has given me the opportunity to recognise that some practices can be changed. When it comes to helping our residents, someone is always happy to listen and give you the support required. </a:t>
            </a:r>
          </a:p>
          <a:p>
            <a:endParaRPr lang="en-GB" dirty="0"/>
          </a:p>
        </p:txBody>
      </p:sp>
      <p:sp>
        <p:nvSpPr>
          <p:cNvPr id="4" name="Slide Number Placeholder 3"/>
          <p:cNvSpPr>
            <a:spLocks noGrp="1"/>
          </p:cNvSpPr>
          <p:nvPr>
            <p:ph type="sldNum" sz="quarter" idx="5"/>
          </p:nvPr>
        </p:nvSpPr>
        <p:spPr/>
        <p:txBody>
          <a:bodyPr/>
          <a:lstStyle/>
          <a:p>
            <a:fld id="{D40C6A29-4676-420C-BBE3-ACC2B80F64D4}" type="slidenum">
              <a:rPr lang="en-US" smtClean="0"/>
              <a:t>14</a:t>
            </a:fld>
            <a:endParaRPr lang="en-US" dirty="0"/>
          </a:p>
        </p:txBody>
      </p:sp>
    </p:spTree>
    <p:extLst>
      <p:ext uri="{BB962C8B-B14F-4D97-AF65-F5344CB8AC3E}">
        <p14:creationId xmlns:p14="http://schemas.microsoft.com/office/powerpoint/2010/main" val="152176213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are some pictures from the tool kit for you to see as the link wont work in presenter form, </a:t>
            </a:r>
          </a:p>
        </p:txBody>
      </p:sp>
      <p:sp>
        <p:nvSpPr>
          <p:cNvPr id="4" name="Slide Number Placeholder 3"/>
          <p:cNvSpPr>
            <a:spLocks noGrp="1"/>
          </p:cNvSpPr>
          <p:nvPr>
            <p:ph type="sldNum" sz="quarter" idx="5"/>
          </p:nvPr>
        </p:nvSpPr>
        <p:spPr/>
        <p:txBody>
          <a:bodyPr/>
          <a:lstStyle/>
          <a:p>
            <a:fld id="{D40C6A29-4676-420C-BBE3-ACC2B80F64D4}" type="slidenum">
              <a:rPr lang="en-US" smtClean="0"/>
              <a:t>15</a:t>
            </a:fld>
            <a:endParaRPr lang="en-US" dirty="0"/>
          </a:p>
        </p:txBody>
      </p:sp>
    </p:spTree>
    <p:extLst>
      <p:ext uri="{BB962C8B-B14F-4D97-AF65-F5344CB8AC3E}">
        <p14:creationId xmlns:p14="http://schemas.microsoft.com/office/powerpoint/2010/main" val="121235561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So within the local authority there are procedures to follow when developing a project. </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and there are 3 levels A basic project, operational project, and  strategic project.</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each will need to follow the principles of the toolkit on the authority Intranet, </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however for the operational or strategic projects there are many more levels that will need to be considered and completed. </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For the purposes of this presentation, we will continue following the basic project method.</a:t>
            </a:r>
          </a:p>
          <a:p>
            <a:endParaRPr lang="en-GB" dirty="0"/>
          </a:p>
        </p:txBody>
      </p:sp>
      <p:sp>
        <p:nvSpPr>
          <p:cNvPr id="4" name="Slide Number Placeholder 3"/>
          <p:cNvSpPr>
            <a:spLocks noGrp="1"/>
          </p:cNvSpPr>
          <p:nvPr>
            <p:ph type="sldNum" sz="quarter" idx="5"/>
          </p:nvPr>
        </p:nvSpPr>
        <p:spPr/>
        <p:txBody>
          <a:bodyPr/>
          <a:lstStyle/>
          <a:p>
            <a:fld id="{D40C6A29-4676-420C-BBE3-ACC2B80F64D4}" type="slidenum">
              <a:rPr lang="en-US" smtClean="0"/>
              <a:t>16</a:t>
            </a:fld>
            <a:endParaRPr lang="en-US" dirty="0"/>
          </a:p>
        </p:txBody>
      </p:sp>
    </p:spTree>
    <p:extLst>
      <p:ext uri="{BB962C8B-B14F-4D97-AF65-F5344CB8AC3E}">
        <p14:creationId xmlns:p14="http://schemas.microsoft.com/office/powerpoint/2010/main" val="326871700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effectLst/>
                <a:latin typeface="Calibri" panose="020F0502020204030204" pitchFamily="34" charset="0"/>
                <a:ea typeface="Calibri" panose="020F0502020204030204" pitchFamily="34" charset="0"/>
                <a:cs typeface="Times New Roman" panose="02020603050405020304" pitchFamily="18" charset="0"/>
              </a:rPr>
              <a:t>This is a project planning matrix which can also be used to organise budget.</a:t>
            </a:r>
          </a:p>
          <a:p>
            <a:r>
              <a:rPr lang="en-GB" sz="1200" dirty="0">
                <a:effectLst/>
                <a:latin typeface="Calibri" panose="020F0502020204030204" pitchFamily="34" charset="0"/>
                <a:ea typeface="Calibri" panose="020F0502020204030204" pitchFamily="34" charset="0"/>
                <a:cs typeface="Times New Roman" panose="02020603050405020304" pitchFamily="18" charset="0"/>
              </a:rPr>
              <a:t>As we are looking at the basic model we would only need a low score, </a:t>
            </a:r>
          </a:p>
          <a:p>
            <a:r>
              <a:rPr lang="en-GB" sz="1200" dirty="0">
                <a:effectLst/>
                <a:latin typeface="Calibri" panose="020F0502020204030204" pitchFamily="34" charset="0"/>
                <a:ea typeface="Calibri" panose="020F0502020204030204" pitchFamily="34" charset="0"/>
                <a:cs typeface="Times New Roman" panose="02020603050405020304" pitchFamily="18" charset="0"/>
              </a:rPr>
              <a:t>there was more to this image but this is just for visual idea of where to start.</a:t>
            </a:r>
          </a:p>
          <a:p>
            <a:endParaRPr lang="en-GB" dirty="0"/>
          </a:p>
        </p:txBody>
      </p:sp>
      <p:sp>
        <p:nvSpPr>
          <p:cNvPr id="4" name="Slide Number Placeholder 3"/>
          <p:cNvSpPr>
            <a:spLocks noGrp="1"/>
          </p:cNvSpPr>
          <p:nvPr>
            <p:ph type="sldNum" sz="quarter" idx="5"/>
          </p:nvPr>
        </p:nvSpPr>
        <p:spPr/>
        <p:txBody>
          <a:bodyPr/>
          <a:lstStyle/>
          <a:p>
            <a:fld id="{D40C6A29-4676-420C-BBE3-ACC2B80F64D4}" type="slidenum">
              <a:rPr lang="en-US" smtClean="0"/>
              <a:t>17</a:t>
            </a:fld>
            <a:endParaRPr lang="en-US" dirty="0"/>
          </a:p>
        </p:txBody>
      </p:sp>
    </p:spTree>
    <p:extLst>
      <p:ext uri="{BB962C8B-B14F-4D97-AF65-F5344CB8AC3E}">
        <p14:creationId xmlns:p14="http://schemas.microsoft.com/office/powerpoint/2010/main" val="210145757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Scope time and cost each as relevant as the other,</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So as we know any project should begin with these 3 concepts in mind.</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The project needs to be able to deliver all 3 equally,</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especially when you know that the funds are from the government</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We would need to ensure that a number of questions are answered, and that the balance was right</a:t>
            </a:r>
          </a:p>
          <a:p>
            <a:endParaRPr lang="en-GB" dirty="0"/>
          </a:p>
        </p:txBody>
      </p:sp>
      <p:sp>
        <p:nvSpPr>
          <p:cNvPr id="4" name="Slide Number Placeholder 3"/>
          <p:cNvSpPr>
            <a:spLocks noGrp="1"/>
          </p:cNvSpPr>
          <p:nvPr>
            <p:ph type="sldNum" sz="quarter" idx="5"/>
          </p:nvPr>
        </p:nvSpPr>
        <p:spPr/>
        <p:txBody>
          <a:bodyPr/>
          <a:lstStyle/>
          <a:p>
            <a:fld id="{D40C6A29-4676-420C-BBE3-ACC2B80F64D4}" type="slidenum">
              <a:rPr lang="en-US" smtClean="0"/>
              <a:t>18</a:t>
            </a:fld>
            <a:endParaRPr lang="en-US" dirty="0"/>
          </a:p>
        </p:txBody>
      </p:sp>
    </p:spTree>
    <p:extLst>
      <p:ext uri="{BB962C8B-B14F-4D97-AF65-F5344CB8AC3E}">
        <p14:creationId xmlns:p14="http://schemas.microsoft.com/office/powerpoint/2010/main" val="46033350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All these questions will need to be answered before moving forward. </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This section could identify with the waterfall method. It won’t be able to move forward without completing and considering all these answers first. </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Developing the idea goes on to completing a budget proposal, </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without securing this you will be unable to move on the stage 2, </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and a project sponsor and manager will need to be secured. </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It is important to remember that this is only stage 1.</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As we can see there are many hoops to jump through. </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D40C6A29-4676-420C-BBE3-ACC2B80F64D4}" type="slidenum">
              <a:rPr lang="en-US" smtClean="0"/>
              <a:t>19</a:t>
            </a:fld>
            <a:endParaRPr lang="en-US" dirty="0"/>
          </a:p>
        </p:txBody>
      </p:sp>
    </p:spTree>
    <p:extLst>
      <p:ext uri="{BB962C8B-B14F-4D97-AF65-F5344CB8AC3E}">
        <p14:creationId xmlns:p14="http://schemas.microsoft.com/office/powerpoint/2010/main" val="305946590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Read slide</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Put simply </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without good project management, projects get delivered late, and over budget.</a:t>
            </a:r>
          </a:p>
          <a:p>
            <a:endParaRPr lang="en-GB" dirty="0"/>
          </a:p>
        </p:txBody>
      </p:sp>
      <p:sp>
        <p:nvSpPr>
          <p:cNvPr id="4" name="Slide Number Placeholder 3"/>
          <p:cNvSpPr>
            <a:spLocks noGrp="1"/>
          </p:cNvSpPr>
          <p:nvPr>
            <p:ph type="sldNum" sz="quarter" idx="5"/>
          </p:nvPr>
        </p:nvSpPr>
        <p:spPr/>
        <p:txBody>
          <a:bodyPr/>
          <a:lstStyle/>
          <a:p>
            <a:fld id="{D40C6A29-4676-420C-BBE3-ACC2B80F64D4}" type="slidenum">
              <a:rPr lang="en-US" smtClean="0"/>
              <a:t>20</a:t>
            </a:fld>
            <a:endParaRPr lang="en-US" dirty="0"/>
          </a:p>
        </p:txBody>
      </p:sp>
    </p:spTree>
    <p:extLst>
      <p:ext uri="{BB962C8B-B14F-4D97-AF65-F5344CB8AC3E}">
        <p14:creationId xmlns:p14="http://schemas.microsoft.com/office/powerpoint/2010/main" val="257207878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Through following these questions the project will continue to develop and to go around until the answers are found,</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also once the decisions are made questions such as constraints and other projects affected will continue to change therefore</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they will also come under the risk identification and management section,</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this is managed by risk assessors who will be ensure the plan is acceptable</a:t>
            </a:r>
          </a:p>
          <a:p>
            <a:endParaRPr lang="en-GB" dirty="0"/>
          </a:p>
        </p:txBody>
      </p:sp>
      <p:sp>
        <p:nvSpPr>
          <p:cNvPr id="4" name="Slide Number Placeholder 3"/>
          <p:cNvSpPr>
            <a:spLocks noGrp="1"/>
          </p:cNvSpPr>
          <p:nvPr>
            <p:ph type="sldNum" sz="quarter" idx="5"/>
          </p:nvPr>
        </p:nvSpPr>
        <p:spPr/>
        <p:txBody>
          <a:bodyPr/>
          <a:lstStyle/>
          <a:p>
            <a:fld id="{D40C6A29-4676-420C-BBE3-ACC2B80F64D4}" type="slidenum">
              <a:rPr lang="en-US" smtClean="0"/>
              <a:t>21</a:t>
            </a:fld>
            <a:endParaRPr lang="en-US" dirty="0"/>
          </a:p>
        </p:txBody>
      </p:sp>
    </p:spTree>
    <p:extLst>
      <p:ext uri="{BB962C8B-B14F-4D97-AF65-F5344CB8AC3E}">
        <p14:creationId xmlns:p14="http://schemas.microsoft.com/office/powerpoint/2010/main" val="74125821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risk identification is a huge part of any project. </a:t>
            </a:r>
          </a:p>
          <a:p>
            <a:endParaRPr lang="en-GB" dirty="0"/>
          </a:p>
        </p:txBody>
      </p:sp>
      <p:sp>
        <p:nvSpPr>
          <p:cNvPr id="4" name="Slide Number Placeholder 3"/>
          <p:cNvSpPr>
            <a:spLocks noGrp="1"/>
          </p:cNvSpPr>
          <p:nvPr>
            <p:ph type="sldNum" sz="quarter" idx="5"/>
          </p:nvPr>
        </p:nvSpPr>
        <p:spPr/>
        <p:txBody>
          <a:bodyPr/>
          <a:lstStyle/>
          <a:p>
            <a:fld id="{D40C6A29-4676-420C-BBE3-ACC2B80F64D4}" type="slidenum">
              <a:rPr lang="en-US" smtClean="0"/>
              <a:t>22</a:t>
            </a:fld>
            <a:endParaRPr lang="en-US" dirty="0"/>
          </a:p>
        </p:txBody>
      </p:sp>
    </p:spTree>
    <p:extLst>
      <p:ext uri="{BB962C8B-B14F-4D97-AF65-F5344CB8AC3E}">
        <p14:creationId xmlns:p14="http://schemas.microsoft.com/office/powerpoint/2010/main" val="252356744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every risk in project management is characterized. by two important factors which are: </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likelihood of the risk occurring  </a:t>
            </a:r>
          </a:p>
          <a:p>
            <a:pPr marL="285750" indent="-285750">
              <a:lnSpc>
                <a:spcPct val="107000"/>
              </a:lnSpc>
              <a:spcAft>
                <a:spcPts val="800"/>
              </a:spcAft>
              <a:buFont typeface="Symbol" panose="05050102010706020507" pitchFamily="18" charset="2"/>
              <a:buChar cha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sym typeface="Symbol" panose="05050102010706020507" pitchFamily="18" charset="2"/>
              </a:rPr>
              <a:t></a:t>
            </a:r>
            <a:r>
              <a:rPr lang="en-GB" sz="1800" dirty="0">
                <a:effectLst/>
                <a:latin typeface="Calibri" panose="020F0502020204030204" pitchFamily="34" charset="0"/>
                <a:ea typeface="Calibri" panose="020F0502020204030204" pitchFamily="34" charset="0"/>
                <a:cs typeface="Times New Roman" panose="02020603050405020304" pitchFamily="18" charset="0"/>
              </a:rPr>
              <a:t> The effect/impact of the risk when it does occur.</a:t>
            </a:r>
          </a:p>
          <a:p>
            <a:endParaRPr lang="en-GB" dirty="0"/>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One of the keyways to identify risk in any situation is to use a tool kit such as a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Swat analysis </a:t>
            </a:r>
          </a:p>
          <a:p>
            <a:endParaRPr lang="en-GB" dirty="0"/>
          </a:p>
        </p:txBody>
      </p:sp>
      <p:sp>
        <p:nvSpPr>
          <p:cNvPr id="4" name="Slide Number Placeholder 3"/>
          <p:cNvSpPr>
            <a:spLocks noGrp="1"/>
          </p:cNvSpPr>
          <p:nvPr>
            <p:ph type="sldNum" sz="quarter" idx="5"/>
          </p:nvPr>
        </p:nvSpPr>
        <p:spPr/>
        <p:txBody>
          <a:bodyPr/>
          <a:lstStyle/>
          <a:p>
            <a:fld id="{D40C6A29-4676-420C-BBE3-ACC2B80F64D4}" type="slidenum">
              <a:rPr lang="en-US" smtClean="0"/>
              <a:t>23</a:t>
            </a:fld>
            <a:endParaRPr lang="en-US" dirty="0"/>
          </a:p>
        </p:txBody>
      </p:sp>
    </p:spTree>
    <p:extLst>
      <p:ext uri="{BB962C8B-B14F-4D97-AF65-F5344CB8AC3E}">
        <p14:creationId xmlns:p14="http://schemas.microsoft.com/office/powerpoint/2010/main" val="90184521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SWOT is a planning tool which can be used in the evaluation of organizational strengths, weaknesses, opportunities, and threats.</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It is used to classify the internal and external factors which hinge on attaining project objectives. </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Strengths and weaknesses are considered from within the organization, and opportunities and threats can then be recognised and accounted for. </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This would involve (slide)</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sym typeface="Symbol" panose="05050102010706020507" pitchFamily="18" charset="2"/>
              </a:rPr>
              <a:t></a:t>
            </a:r>
            <a:r>
              <a:rPr lang="en-GB" sz="1800" dirty="0">
                <a:effectLst/>
                <a:latin typeface="Calibri" panose="020F0502020204030204" pitchFamily="34" charset="0"/>
                <a:ea typeface="Calibri" panose="020F0502020204030204" pitchFamily="34" charset="0"/>
                <a:cs typeface="Times New Roman" panose="02020603050405020304" pitchFamily="18" charset="0"/>
              </a:rPr>
              <a:t> Group discussion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sym typeface="Symbol" panose="05050102010706020507" pitchFamily="18" charset="2"/>
              </a:rPr>
              <a:t></a:t>
            </a:r>
            <a:r>
              <a:rPr lang="en-GB" sz="1800" dirty="0">
                <a:effectLst/>
                <a:latin typeface="Calibri" panose="020F0502020204030204" pitchFamily="34" charset="0"/>
                <a:ea typeface="Calibri" panose="020F0502020204030204" pitchFamily="34" charset="0"/>
                <a:cs typeface="Times New Roman" panose="02020603050405020304" pitchFamily="18" charset="0"/>
              </a:rPr>
              <a:t> Review of previous project documents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sym typeface="Symbol" panose="05050102010706020507" pitchFamily="18" charset="2"/>
              </a:rPr>
              <a:t></a:t>
            </a:r>
            <a:r>
              <a:rPr lang="en-GB" sz="1800" dirty="0">
                <a:effectLst/>
                <a:latin typeface="Calibri" panose="020F0502020204030204" pitchFamily="34" charset="0"/>
                <a:ea typeface="Calibri" panose="020F0502020204030204" pitchFamily="34" charset="0"/>
                <a:cs typeface="Times New Roman" panose="02020603050405020304" pitchFamily="18" charset="0"/>
              </a:rPr>
              <a:t> Diagramming techniques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sym typeface="Symbol" panose="05050102010706020507" pitchFamily="18" charset="2"/>
              </a:rPr>
              <a:t></a:t>
            </a:r>
            <a:r>
              <a:rPr lang="en-GB" sz="1800" dirty="0">
                <a:effectLst/>
                <a:latin typeface="Calibri" panose="020F0502020204030204" pitchFamily="34" charset="0"/>
                <a:ea typeface="Calibri" panose="020F0502020204030204" pitchFamily="34" charset="0"/>
                <a:cs typeface="Times New Roman" panose="02020603050405020304" pitchFamily="18" charset="0"/>
              </a:rPr>
              <a:t> Expert opinion</a:t>
            </a:r>
          </a:p>
          <a:p>
            <a:endParaRPr lang="en-GB" dirty="0"/>
          </a:p>
        </p:txBody>
      </p:sp>
      <p:sp>
        <p:nvSpPr>
          <p:cNvPr id="4" name="Slide Number Placeholder 3"/>
          <p:cNvSpPr>
            <a:spLocks noGrp="1"/>
          </p:cNvSpPr>
          <p:nvPr>
            <p:ph type="sldNum" sz="quarter" idx="5"/>
          </p:nvPr>
        </p:nvSpPr>
        <p:spPr/>
        <p:txBody>
          <a:bodyPr/>
          <a:lstStyle/>
          <a:p>
            <a:fld id="{D40C6A29-4676-420C-BBE3-ACC2B80F64D4}" type="slidenum">
              <a:rPr lang="en-US" smtClean="0"/>
              <a:t>24</a:t>
            </a:fld>
            <a:endParaRPr lang="en-US" dirty="0"/>
          </a:p>
        </p:txBody>
      </p:sp>
    </p:spTree>
    <p:extLst>
      <p:ext uri="{BB962C8B-B14F-4D97-AF65-F5344CB8AC3E}">
        <p14:creationId xmlns:p14="http://schemas.microsoft.com/office/powerpoint/2010/main" val="376787051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lean six sigma method would fit nicely here as risks would need to be identified smoothly,</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taking unexpected risks can cause delays in the process, </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this would then affect cost and eventually customer satisfaction. </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Also, as six sigma is predominantly used to identify problems, </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it would identify any issues and through the process hopefully salve the problem. </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local authority has a specific role to consider risk, this demonstrates the level of importance it has on the subject</a:t>
            </a:r>
          </a:p>
          <a:p>
            <a:endParaRPr lang="en-GB" dirty="0"/>
          </a:p>
        </p:txBody>
      </p:sp>
      <p:sp>
        <p:nvSpPr>
          <p:cNvPr id="4" name="Slide Number Placeholder 3"/>
          <p:cNvSpPr>
            <a:spLocks noGrp="1"/>
          </p:cNvSpPr>
          <p:nvPr>
            <p:ph type="sldNum" sz="quarter" idx="5"/>
          </p:nvPr>
        </p:nvSpPr>
        <p:spPr/>
        <p:txBody>
          <a:bodyPr/>
          <a:lstStyle/>
          <a:p>
            <a:fld id="{D40C6A29-4676-420C-BBE3-ACC2B80F64D4}" type="slidenum">
              <a:rPr lang="en-US" smtClean="0"/>
              <a:t>25</a:t>
            </a:fld>
            <a:endParaRPr lang="en-US" dirty="0"/>
          </a:p>
        </p:txBody>
      </p:sp>
    </p:spTree>
    <p:extLst>
      <p:ext uri="{BB962C8B-B14F-4D97-AF65-F5344CB8AC3E}">
        <p14:creationId xmlns:p14="http://schemas.microsoft.com/office/powerpoint/2010/main" val="399792412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3 areas to be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concidered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b="1" dirty="0"/>
              <a:t>Planning</a:t>
            </a:r>
            <a:r>
              <a:rPr lang="en-GB" sz="1800" dirty="0"/>
              <a:t> : confirming what needs to be achieved</a:t>
            </a:r>
          </a:p>
          <a:p>
            <a:pPr marL="0" indent="0">
              <a:buNone/>
            </a:pPr>
            <a:endParaRPr lang="en-GB" sz="1800" dirty="0"/>
          </a:p>
          <a:p>
            <a:r>
              <a:rPr lang="en-GB" sz="1800" b="1" dirty="0"/>
              <a:t>Delivering</a:t>
            </a:r>
            <a:r>
              <a:rPr lang="en-GB" sz="1800" dirty="0"/>
              <a:t> : ensuring that the work packages are completed to required cost, time and quality.</a:t>
            </a:r>
          </a:p>
          <a:p>
            <a:endParaRPr lang="en-GB" sz="1800" dirty="0"/>
          </a:p>
          <a:p>
            <a:r>
              <a:rPr lang="en-GB" sz="1800" b="1" dirty="0"/>
              <a:t>Managing</a:t>
            </a:r>
            <a:r>
              <a:rPr lang="en-GB" sz="1800" dirty="0"/>
              <a:t> : managing the project plan, reviewing the process, manging risk controlling and approving any changes necessary to keep the project on track.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By the end of this stage the project should be effectively managed and delivered.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Out puts measured and the project should meet quality expectations. </a:t>
            </a:r>
          </a:p>
          <a:p>
            <a:endParaRPr lang="en-GB" dirty="0"/>
          </a:p>
        </p:txBody>
      </p:sp>
      <p:sp>
        <p:nvSpPr>
          <p:cNvPr id="4" name="Slide Number Placeholder 3"/>
          <p:cNvSpPr>
            <a:spLocks noGrp="1"/>
          </p:cNvSpPr>
          <p:nvPr>
            <p:ph type="sldNum" sz="quarter" idx="5"/>
          </p:nvPr>
        </p:nvSpPr>
        <p:spPr/>
        <p:txBody>
          <a:bodyPr/>
          <a:lstStyle/>
          <a:p>
            <a:fld id="{D40C6A29-4676-420C-BBE3-ACC2B80F64D4}" type="slidenum">
              <a:rPr lang="en-US" smtClean="0"/>
              <a:t>26</a:t>
            </a:fld>
            <a:endParaRPr lang="en-US" dirty="0"/>
          </a:p>
        </p:txBody>
      </p:sp>
    </p:spTree>
    <p:extLst>
      <p:ext uri="{BB962C8B-B14F-4D97-AF65-F5344CB8AC3E}">
        <p14:creationId xmlns:p14="http://schemas.microsoft.com/office/powerpoint/2010/main" val="314105561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Again, we can see that the method used would need to have some degree of flexibility,</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although we are following a linier pattern and following steps, these steps need to be flexible. </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This would suggest that the agile method would again have been the best path to follow and I would expect this to be at the release stage. </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From working in the local authority, I am aware that we always need to have a good level of flexibility. </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Often the work you are doing will have a huge impact on other teams, </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you may be collaborating with others which again puts some constraints.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project success is measured against the overall objectives of the project,</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and the standards by which the success or failure of a project will be judged.</a:t>
            </a:r>
          </a:p>
          <a:p>
            <a:endParaRPr lang="en-GB" dirty="0"/>
          </a:p>
        </p:txBody>
      </p:sp>
      <p:sp>
        <p:nvSpPr>
          <p:cNvPr id="4" name="Slide Number Placeholder 3"/>
          <p:cNvSpPr>
            <a:spLocks noGrp="1"/>
          </p:cNvSpPr>
          <p:nvPr>
            <p:ph type="sldNum" sz="quarter" idx="5"/>
          </p:nvPr>
        </p:nvSpPr>
        <p:spPr/>
        <p:txBody>
          <a:bodyPr/>
          <a:lstStyle/>
          <a:p>
            <a:fld id="{D40C6A29-4676-420C-BBE3-ACC2B80F64D4}" type="slidenum">
              <a:rPr lang="en-US" smtClean="0"/>
              <a:t>27</a:t>
            </a:fld>
            <a:endParaRPr lang="en-US" dirty="0"/>
          </a:p>
        </p:txBody>
      </p:sp>
    </p:spTree>
    <p:extLst>
      <p:ext uri="{BB962C8B-B14F-4D97-AF65-F5344CB8AC3E}">
        <p14:creationId xmlns:p14="http://schemas.microsoft.com/office/powerpoint/2010/main" val="19537207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Finally, to the review stage,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 loose ends tied up,</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ready to be handed over to become fully operational.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 a review of the projects aims and achievements will need to evaluated.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project team will capture and share the project successes and any lessons learned.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All paperwork will need to be prepared and confidential documents properly disposed of.</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 If the project was to be successful, then future monitoring will be needed to ensure that the quality isn’t lost. </a:t>
            </a:r>
          </a:p>
          <a:p>
            <a:endParaRPr lang="en-GB" dirty="0"/>
          </a:p>
        </p:txBody>
      </p:sp>
      <p:sp>
        <p:nvSpPr>
          <p:cNvPr id="4" name="Slide Number Placeholder 3"/>
          <p:cNvSpPr>
            <a:spLocks noGrp="1"/>
          </p:cNvSpPr>
          <p:nvPr>
            <p:ph type="sldNum" sz="quarter" idx="5"/>
          </p:nvPr>
        </p:nvSpPr>
        <p:spPr/>
        <p:txBody>
          <a:bodyPr/>
          <a:lstStyle/>
          <a:p>
            <a:fld id="{D40C6A29-4676-420C-BBE3-ACC2B80F64D4}" type="slidenum">
              <a:rPr lang="en-US" smtClean="0"/>
              <a:t>28</a:t>
            </a:fld>
            <a:endParaRPr lang="en-US" dirty="0"/>
          </a:p>
        </p:txBody>
      </p:sp>
    </p:spTree>
    <p:extLst>
      <p:ext uri="{BB962C8B-B14F-4D97-AF65-F5344CB8AC3E}">
        <p14:creationId xmlns:p14="http://schemas.microsoft.com/office/powerpoint/2010/main" val="295467102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After discussing all of the methodologies, and looking at the 4 stages required for project management within my </a:t>
            </a:r>
            <a:r>
              <a:rPr lang="en-GB"/>
              <a:t>work place,</a:t>
            </a:r>
          </a:p>
          <a:p>
            <a:endParaRPr lang="en-GB"/>
          </a:p>
          <a:p>
            <a:r>
              <a:rPr lang="en-GB" dirty="0"/>
              <a:t> we can we can see that aspects of all 3 methodologies can be used to support projects created. </a:t>
            </a:r>
          </a:p>
          <a:p>
            <a:endParaRPr lang="en-GB" dirty="0"/>
          </a:p>
          <a:p>
            <a:r>
              <a:rPr lang="en-GB" dirty="0"/>
              <a:t>Stage one I would use the requirement gathering from waterfall method. </a:t>
            </a:r>
            <a:r>
              <a:rPr lang="en-GB" sz="1800" dirty="0">
                <a:effectLst/>
                <a:latin typeface="Calibri" panose="020F0502020204030204" pitchFamily="34" charset="0"/>
                <a:ea typeface="Calibri" panose="020F0502020204030204" pitchFamily="34" charset="0"/>
                <a:cs typeface="Times New Roman" panose="02020603050405020304" pitchFamily="18" charset="0"/>
              </a:rPr>
              <a:t>, to ensure that all of the requirements were in place before proceeding</a:t>
            </a:r>
            <a:endParaRPr lang="en-GB" dirty="0"/>
          </a:p>
          <a:p>
            <a:endParaRPr lang="en-GB" dirty="0"/>
          </a:p>
          <a:p>
            <a:r>
              <a:rPr lang="en-GB" dirty="0"/>
              <a:t>Stage two Develop and test from agile, </a:t>
            </a:r>
            <a:r>
              <a:rPr lang="en-GB" sz="1800" dirty="0">
                <a:effectLst/>
                <a:latin typeface="Calibri" panose="020F0502020204030204" pitchFamily="34" charset="0"/>
                <a:ea typeface="Calibri" panose="020F0502020204030204" pitchFamily="34" charset="0"/>
                <a:cs typeface="Times New Roman" panose="02020603050405020304" pitchFamily="18" charset="0"/>
              </a:rPr>
              <a:t>where a degree of flexibility was required. </a:t>
            </a:r>
            <a:endParaRPr lang="en-GB" dirty="0"/>
          </a:p>
          <a:p>
            <a:endParaRPr lang="en-GB" dirty="0"/>
          </a:p>
          <a:p>
            <a:r>
              <a:rPr lang="en-GB" dirty="0"/>
              <a:t>Stage three release phase from agile, </a:t>
            </a:r>
            <a:r>
              <a:rPr lang="en-GB" sz="1800" dirty="0">
                <a:effectLst/>
                <a:latin typeface="Calibri" panose="020F0502020204030204" pitchFamily="34" charset="0"/>
                <a:ea typeface="Calibri" panose="020F0502020204030204" pitchFamily="34" charset="0"/>
                <a:cs typeface="Times New Roman" panose="02020603050405020304" pitchFamily="18" charset="0"/>
              </a:rPr>
              <a:t>as these two stages will be subject to change this the flexibility of Agile and its ability to evolve would benefit the project through these stages, </a:t>
            </a:r>
            <a:endParaRPr lang="en-GB" dirty="0"/>
          </a:p>
          <a:p>
            <a:endParaRPr lang="en-GB" dirty="0"/>
          </a:p>
          <a:p>
            <a:r>
              <a:rPr lang="en-GB" dirty="0"/>
              <a:t>Finally stage four would be the improve and control from lean six sigma as this provides a problem solving aspect to any issues raised. </a:t>
            </a:r>
          </a:p>
        </p:txBody>
      </p:sp>
      <p:sp>
        <p:nvSpPr>
          <p:cNvPr id="4" name="Slide Number Placeholder 3"/>
          <p:cNvSpPr>
            <a:spLocks noGrp="1"/>
          </p:cNvSpPr>
          <p:nvPr>
            <p:ph type="sldNum" sz="quarter" idx="5"/>
          </p:nvPr>
        </p:nvSpPr>
        <p:spPr/>
        <p:txBody>
          <a:bodyPr/>
          <a:lstStyle/>
          <a:p>
            <a:fld id="{D40C6A29-4676-420C-BBE3-ACC2B80F64D4}" type="slidenum">
              <a:rPr lang="en-US" smtClean="0"/>
              <a:t>29</a:t>
            </a:fld>
            <a:endParaRPr lang="en-US" dirty="0"/>
          </a:p>
        </p:txBody>
      </p:sp>
    </p:spTree>
    <p:extLst>
      <p:ext uri="{BB962C8B-B14F-4D97-AF65-F5344CB8AC3E}">
        <p14:creationId xmlns:p14="http://schemas.microsoft.com/office/powerpoint/2010/main" val="31296635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0" name="Freeform 13">
            <a:extLst>
              <a:ext uri="{FF2B5EF4-FFF2-40B4-BE49-F238E27FC236}">
                <a16:creationId xmlns:a16="http://schemas.microsoft.com/office/drawing/2014/main" id="{FCE00AC6-1AA1-42D9-83DD-4C308C3F9322}"/>
              </a:ext>
            </a:extLst>
          </p:cNvPr>
          <p:cNvSpPr/>
          <p:nvPr userDrawn="1"/>
        </p:nvSpPr>
        <p:spPr>
          <a:xfrm>
            <a:off x="4000500" y="1087403"/>
            <a:ext cx="8191500" cy="5770597"/>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cxnSp>
        <p:nvCxnSpPr>
          <p:cNvPr id="12" name="Straight Connector 11">
            <a:extLst>
              <a:ext uri="{FF2B5EF4-FFF2-40B4-BE49-F238E27FC236}">
                <a16:creationId xmlns:a16="http://schemas.microsoft.com/office/drawing/2014/main" id="{5319A315-F756-49EC-8181-0EC3F0A37B09}"/>
              </a:ext>
            </a:extLst>
          </p:cNvPr>
          <p:cNvCxnSpPr>
            <a:cxnSpLocks/>
          </p:cNvCxnSpPr>
          <p:nvPr userDrawn="1"/>
        </p:nvCxnSpPr>
        <p:spPr>
          <a:xfrm>
            <a:off x="406241" y="183933"/>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4" name="Freeform: Shape 13">
            <a:extLst>
              <a:ext uri="{FF2B5EF4-FFF2-40B4-BE49-F238E27FC236}">
                <a16:creationId xmlns:a16="http://schemas.microsoft.com/office/drawing/2014/main" id="{560F3E26-F530-48F5-983F-9DCFF41D4F39}"/>
              </a:ext>
            </a:extLst>
          </p:cNvPr>
          <p:cNvSpPr/>
          <p:nvPr userDrawn="1"/>
        </p:nvSpPr>
        <p:spPr>
          <a:xfrm>
            <a:off x="5292348" y="1"/>
            <a:ext cx="2279742" cy="1267785"/>
          </a:xfrm>
          <a:custGeom>
            <a:avLst/>
            <a:gdLst>
              <a:gd name="connsiteX0" fmla="*/ 0 w 2279742"/>
              <a:gd name="connsiteY0" fmla="*/ 0 h 1267785"/>
              <a:gd name="connsiteX1" fmla="*/ 138700 w 2279742"/>
              <a:gd name="connsiteY1" fmla="*/ 0 h 1267785"/>
              <a:gd name="connsiteX2" fmla="*/ 138700 w 2279742"/>
              <a:gd name="connsiteY2" fmla="*/ 1078193 h 1267785"/>
              <a:gd name="connsiteX3" fmla="*/ 2002733 w 2279742"/>
              <a:gd name="connsiteY3" fmla="*/ 0 h 1267785"/>
              <a:gd name="connsiteX4" fmla="*/ 2279742 w 2279742"/>
              <a:gd name="connsiteY4" fmla="*/ 0 h 1267785"/>
              <a:gd name="connsiteX5" fmla="*/ 104026 w 2279742"/>
              <a:gd name="connsiteY5" fmla="*/ 1258503 h 1267785"/>
              <a:gd name="connsiteX6" fmla="*/ 69351 w 2279742"/>
              <a:gd name="connsiteY6" fmla="*/ 1267785 h 1267785"/>
              <a:gd name="connsiteX7" fmla="*/ 0 w 2279742"/>
              <a:gd name="connsiteY7" fmla="*/ 1198436 h 1267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79742" h="1267785">
                <a:moveTo>
                  <a:pt x="0" y="0"/>
                </a:moveTo>
                <a:lnTo>
                  <a:pt x="138700" y="0"/>
                </a:lnTo>
                <a:lnTo>
                  <a:pt x="138700" y="1078193"/>
                </a:lnTo>
                <a:lnTo>
                  <a:pt x="2002733" y="0"/>
                </a:lnTo>
                <a:lnTo>
                  <a:pt x="2279742" y="0"/>
                </a:lnTo>
                <a:lnTo>
                  <a:pt x="104026" y="1258503"/>
                </a:lnTo>
                <a:cubicBezTo>
                  <a:pt x="93484" y="1264595"/>
                  <a:pt x="81523" y="1267796"/>
                  <a:pt x="69351" y="1267785"/>
                </a:cubicBezTo>
                <a:cubicBezTo>
                  <a:pt x="31049" y="1267785"/>
                  <a:pt x="0" y="1236737"/>
                  <a:pt x="0" y="1198436"/>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5C97701E-DAF9-4174-AA91-DA203CD27D6A}"/>
              </a:ext>
            </a:extLst>
          </p:cNvPr>
          <p:cNvSpPr/>
          <p:nvPr userDrawn="1"/>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 name="Oval 17">
            <a:extLst>
              <a:ext uri="{FF2B5EF4-FFF2-40B4-BE49-F238E27FC236}">
                <a16:creationId xmlns:a16="http://schemas.microsoft.com/office/drawing/2014/main" id="{4F765374-1A4B-41DC-9E75-A95A6C655328}"/>
              </a:ext>
            </a:extLst>
          </p:cNvPr>
          <p:cNvSpPr/>
          <p:nvPr userDrawn="1"/>
        </p:nvSpPr>
        <p:spPr>
          <a:xfrm>
            <a:off x="1569044" y="514898"/>
            <a:ext cx="2393351" cy="2328423"/>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20" name="Freeform: Shape 19">
            <a:extLst>
              <a:ext uri="{FF2B5EF4-FFF2-40B4-BE49-F238E27FC236}">
                <a16:creationId xmlns:a16="http://schemas.microsoft.com/office/drawing/2014/main" id="{7618DB8E-B14E-42E2-B454-6F4F36A8A9D9}"/>
              </a:ext>
            </a:extLst>
          </p:cNvPr>
          <p:cNvSpPr/>
          <p:nvPr userDrawn="1"/>
        </p:nvSpPr>
        <p:spPr>
          <a:xfrm flipH="1">
            <a:off x="0" y="2949740"/>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2" name="Arc 21">
            <a:extLst>
              <a:ext uri="{FF2B5EF4-FFF2-40B4-BE49-F238E27FC236}">
                <a16:creationId xmlns:a16="http://schemas.microsoft.com/office/drawing/2014/main" id="{97666F55-03F1-4D18-9653-0F360E127A7E}"/>
              </a:ext>
            </a:extLst>
          </p:cNvPr>
          <p:cNvSpPr/>
          <p:nvPr userDrawn="1"/>
        </p:nvSpPr>
        <p:spPr>
          <a:xfrm rot="16200000">
            <a:off x="1539683" y="4203427"/>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4DE1A06-8754-4870-9E44-E39BADAD9845}"/>
              </a:ext>
            </a:extLst>
          </p:cNvPr>
          <p:cNvSpPr>
            <a:spLocks noGrp="1"/>
          </p:cNvSpPr>
          <p:nvPr>
            <p:ph type="ctrTitle"/>
          </p:nvPr>
        </p:nvSpPr>
        <p:spPr>
          <a:xfrm>
            <a:off x="5093208" y="2743200"/>
            <a:ext cx="6592824" cy="2386584"/>
          </a:xfrm>
        </p:spPr>
        <p:txBody>
          <a:bodyPr anchor="b"/>
          <a:lstStyle>
            <a:lvl1pPr algn="r">
              <a:defRPr sz="6000">
                <a:solidFill>
                  <a:schemeClr val="bg1"/>
                </a:solidFill>
              </a:defRPr>
            </a:lvl1pPr>
          </a:lstStyle>
          <a:p>
            <a:r>
              <a:rPr lang="en-US"/>
              <a:t>Click to edit Master title style</a:t>
            </a:r>
          </a:p>
        </p:txBody>
      </p:sp>
      <p:sp>
        <p:nvSpPr>
          <p:cNvPr id="3" name="Subtitle 2">
            <a:extLst>
              <a:ext uri="{FF2B5EF4-FFF2-40B4-BE49-F238E27FC236}">
                <a16:creationId xmlns:a16="http://schemas.microsoft.com/office/drawing/2014/main" id="{3527F020-BBC3-49BB-91C2-5B2CBD64B3C5}"/>
              </a:ext>
            </a:extLst>
          </p:cNvPr>
          <p:cNvSpPr>
            <a:spLocks noGrp="1"/>
          </p:cNvSpPr>
          <p:nvPr>
            <p:ph type="subTitle" idx="1"/>
          </p:nvPr>
        </p:nvSpPr>
        <p:spPr>
          <a:xfrm>
            <a:off x="5093208" y="5221224"/>
            <a:ext cx="6592824" cy="996696"/>
          </a:xfrm>
        </p:spPr>
        <p:txBody>
          <a:bodyPr/>
          <a:lstStyle>
            <a:lvl1pPr marL="0" indent="0" algn="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0104151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Agenda">
    <p:spTree>
      <p:nvGrpSpPr>
        <p:cNvPr id="1" name=""/>
        <p:cNvGrpSpPr/>
        <p:nvPr/>
      </p:nvGrpSpPr>
      <p:grpSpPr>
        <a:xfrm>
          <a:off x="0" y="0"/>
          <a:ext cx="0" cy="0"/>
          <a:chOff x="0" y="0"/>
          <a:chExt cx="0" cy="0"/>
        </a:xfrm>
      </p:grpSpPr>
      <p:sp>
        <p:nvSpPr>
          <p:cNvPr id="10" name="Oval 9">
            <a:extLst>
              <a:ext uri="{FF2B5EF4-FFF2-40B4-BE49-F238E27FC236}">
                <a16:creationId xmlns:a16="http://schemas.microsoft.com/office/drawing/2014/main" id="{AFA665D7-34D0-4262-B345-9B1A1BA8DA17}"/>
              </a:ext>
            </a:extLst>
          </p:cNvPr>
          <p:cNvSpPr/>
          <p:nvPr userDrawn="1"/>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2" name="Arc 11">
            <a:extLst>
              <a:ext uri="{FF2B5EF4-FFF2-40B4-BE49-F238E27FC236}">
                <a16:creationId xmlns:a16="http://schemas.microsoft.com/office/drawing/2014/main" id="{39ECC553-79E5-4B14-89C9-4DAD2B1021B1}"/>
              </a:ext>
            </a:extLst>
          </p:cNvPr>
          <p:cNvSpPr/>
          <p:nvPr userDrawn="1"/>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55797934-7E2B-4F94-89C4-0279413FF821}"/>
              </a:ext>
            </a:extLst>
          </p:cNvPr>
          <p:cNvSpPr/>
          <p:nvPr userDrawn="1"/>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a:xfrm>
            <a:off x="1170432" y="1399032"/>
            <a:ext cx="3236976" cy="4069080"/>
          </a:xfrm>
        </p:spPr>
        <p:txBody>
          <a:bodyPr/>
          <a:lstStyle>
            <a:lvl1pPr algn="ctr">
              <a:defRPr>
                <a:solidFill>
                  <a:schemeClr val="bg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5788152" y="1527048"/>
            <a:ext cx="5111496" cy="3931920"/>
          </a:xfrm>
        </p:spPr>
        <p:txBody>
          <a:bodyPr anchor="ctr"/>
          <a:lstStyle>
            <a:lvl1pPr marL="0" indent="0">
              <a:buNone/>
              <a:defRPr/>
            </a:lvl1pPr>
            <a:lvl2pPr marL="228600">
              <a:defRPr/>
            </a:lvl2pPr>
            <a:lvl3pPr marL="457200">
              <a:defRPr/>
            </a:lvl3pPr>
            <a:lvl4pPr>
              <a:buNone/>
              <a:defRPr/>
            </a:lvl4pPr>
          </a:lstStyle>
          <a:p>
            <a:pPr lvl="0"/>
            <a:r>
              <a:rPr lang="en-US"/>
              <a:t>Click to edit Master text styles</a:t>
            </a:r>
          </a:p>
          <a:p>
            <a:pPr lvl="1"/>
            <a:r>
              <a:rPr lang="en-US"/>
              <a:t>Second level</a:t>
            </a:r>
          </a:p>
          <a:p>
            <a:pPr lvl="2"/>
            <a:r>
              <a:rPr lang="en-US"/>
              <a:t>Third level</a:t>
            </a:r>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a:lstStyle>
            <a:lvl1pPr>
              <a:defRPr>
                <a:latin typeface="+mn-lt"/>
              </a:defRPr>
            </a:lvl1pPr>
          </a:lstStyle>
          <a:p>
            <a:pPr>
              <a:defRPr/>
            </a:pPr>
            <a:r>
              <a:rPr lang="en-US" dirty="0">
                <a:solidFill>
                  <a:prstClr val="black">
                    <a:tint val="75000"/>
                  </a:prstClr>
                </a:solidFill>
              </a:rPr>
              <a:t>9/3/20XX</a:t>
            </a:r>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a:lstStyle>
            <a:lvl1pPr>
              <a:defRPr>
                <a:latin typeface="+mn-lt"/>
              </a:defRPr>
            </a:lvl1pPr>
          </a:lstStyle>
          <a:p>
            <a:pPr>
              <a:defRPr/>
            </a:pPr>
            <a:r>
              <a:rPr lang="en-US" dirty="0">
                <a:solidFill>
                  <a:prstClr val="black">
                    <a:tint val="75000"/>
                  </a:prstClr>
                </a:solidFill>
              </a:rPr>
              <a:t>Presentation Title</a:t>
            </a:r>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a:lstStyle>
            <a:lvl1pPr>
              <a:defRPr>
                <a:latin typeface="+mn-lt"/>
              </a:defRPr>
            </a:lvl1pPr>
          </a:lstStyle>
          <a:p>
            <a:pPr>
              <a:defRPr/>
            </a:pPr>
            <a:fld id="{D76B855D-E9CC-4FF8-AD85-6CDC7B89A0DE}" type="slidenum">
              <a:rPr lang="en-US" smtClean="0">
                <a:solidFill>
                  <a:prstClr val="black">
                    <a:tint val="75000"/>
                  </a:prstClr>
                </a:solidFill>
              </a:rPr>
              <a:pPr>
                <a:defRPr/>
              </a:pPr>
              <a:t>‹#›</a:t>
            </a:fld>
            <a:endParaRPr lang="en-US" dirty="0">
              <a:solidFill>
                <a:prstClr val="black">
                  <a:tint val="75000"/>
                </a:prstClr>
              </a:solidFill>
            </a:endParaRPr>
          </a:p>
        </p:txBody>
      </p:sp>
    </p:spTree>
    <p:extLst>
      <p:ext uri="{BB962C8B-B14F-4D97-AF65-F5344CB8AC3E}">
        <p14:creationId xmlns:p14="http://schemas.microsoft.com/office/powerpoint/2010/main" val="8139446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2 small pictures">
    <p:spTree>
      <p:nvGrpSpPr>
        <p:cNvPr id="1" name=""/>
        <p:cNvGrpSpPr/>
        <p:nvPr/>
      </p:nvGrpSpPr>
      <p:grpSpPr>
        <a:xfrm>
          <a:off x="0" y="0"/>
          <a:ext cx="0" cy="0"/>
          <a:chOff x="0" y="0"/>
          <a:chExt cx="0" cy="0"/>
        </a:xfrm>
      </p:grpSpPr>
      <p:sp>
        <p:nvSpPr>
          <p:cNvPr id="22" name="Picture Placeholder 21">
            <a:extLst>
              <a:ext uri="{FF2B5EF4-FFF2-40B4-BE49-F238E27FC236}">
                <a16:creationId xmlns:a16="http://schemas.microsoft.com/office/drawing/2014/main" id="{5A614E3F-4FB2-4152-A59C-941C908D7B05}"/>
              </a:ext>
            </a:extLst>
          </p:cNvPr>
          <p:cNvSpPr>
            <a:spLocks noGrp="1"/>
          </p:cNvSpPr>
          <p:nvPr>
            <p:ph type="pic" sz="quarter" idx="13"/>
          </p:nvPr>
        </p:nvSpPr>
        <p:spPr>
          <a:xfrm>
            <a:off x="7200479" y="1150210"/>
            <a:ext cx="2207046" cy="2204178"/>
          </a:xfrm>
          <a:custGeom>
            <a:avLst/>
            <a:gdLst>
              <a:gd name="connsiteX0" fmla="*/ 1098749 w 2207046"/>
              <a:gd name="connsiteY0" fmla="*/ 0 h 2204178"/>
              <a:gd name="connsiteX1" fmla="*/ 2201707 w 2207046"/>
              <a:gd name="connsiteY1" fmla="*/ 995326 h 2204178"/>
              <a:gd name="connsiteX2" fmla="*/ 2207046 w 2207046"/>
              <a:gd name="connsiteY2" fmla="*/ 1101058 h 2204178"/>
              <a:gd name="connsiteX3" fmla="*/ 2207046 w 2207046"/>
              <a:gd name="connsiteY3" fmla="*/ 1116306 h 2204178"/>
              <a:gd name="connsiteX4" fmla="*/ 2201707 w 2207046"/>
              <a:gd name="connsiteY4" fmla="*/ 1222039 h 2204178"/>
              <a:gd name="connsiteX5" fmla="*/ 1322187 w 2207046"/>
              <a:gd name="connsiteY5" fmla="*/ 2194840 h 2204178"/>
              <a:gd name="connsiteX6" fmla="*/ 1260999 w 2207046"/>
              <a:gd name="connsiteY6" fmla="*/ 2204178 h 2204178"/>
              <a:gd name="connsiteX7" fmla="*/ 936500 w 2207046"/>
              <a:gd name="connsiteY7" fmla="*/ 2204178 h 2204178"/>
              <a:gd name="connsiteX8" fmla="*/ 875311 w 2207046"/>
              <a:gd name="connsiteY8" fmla="*/ 2194840 h 2204178"/>
              <a:gd name="connsiteX9" fmla="*/ 12592 w 2207046"/>
              <a:gd name="connsiteY9" fmla="*/ 1332120 h 2204178"/>
              <a:gd name="connsiteX10" fmla="*/ 0 w 2207046"/>
              <a:gd name="connsiteY10" fmla="*/ 1249617 h 2204178"/>
              <a:gd name="connsiteX11" fmla="*/ 0 w 2207046"/>
              <a:gd name="connsiteY11" fmla="*/ 967747 h 2204178"/>
              <a:gd name="connsiteX12" fmla="*/ 12592 w 2207046"/>
              <a:gd name="connsiteY12" fmla="*/ 885244 h 2204178"/>
              <a:gd name="connsiteX13" fmla="*/ 1098749 w 2207046"/>
              <a:gd name="connsiteY13" fmla="*/ 0 h 2204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07046" h="2204178">
                <a:moveTo>
                  <a:pt x="1098749" y="0"/>
                </a:moveTo>
                <a:cubicBezTo>
                  <a:pt x="1672788" y="0"/>
                  <a:pt x="2144931" y="436266"/>
                  <a:pt x="2201707" y="995326"/>
                </a:cubicBezTo>
                <a:lnTo>
                  <a:pt x="2207046" y="1101058"/>
                </a:lnTo>
                <a:lnTo>
                  <a:pt x="2207046" y="1116306"/>
                </a:lnTo>
                <a:lnTo>
                  <a:pt x="2201707" y="1222039"/>
                </a:lnTo>
                <a:cubicBezTo>
                  <a:pt x="2152501" y="1706557"/>
                  <a:pt x="1791308" y="2098844"/>
                  <a:pt x="1322187" y="2194840"/>
                </a:cubicBezTo>
                <a:lnTo>
                  <a:pt x="1260999" y="2204178"/>
                </a:lnTo>
                <a:lnTo>
                  <a:pt x="936500" y="2204178"/>
                </a:lnTo>
                <a:lnTo>
                  <a:pt x="875311" y="2194840"/>
                </a:lnTo>
                <a:cubicBezTo>
                  <a:pt x="442276" y="2106228"/>
                  <a:pt x="101204" y="1765156"/>
                  <a:pt x="12592" y="1332120"/>
                </a:cubicBezTo>
                <a:lnTo>
                  <a:pt x="0" y="1249617"/>
                </a:lnTo>
                <a:lnTo>
                  <a:pt x="0" y="967747"/>
                </a:lnTo>
                <a:lnTo>
                  <a:pt x="12592" y="885244"/>
                </a:lnTo>
                <a:cubicBezTo>
                  <a:pt x="115972" y="380036"/>
                  <a:pt x="562980" y="0"/>
                  <a:pt x="1098749" y="0"/>
                </a:cubicBezTo>
                <a:close/>
              </a:path>
            </a:pathLst>
          </a:custGeom>
        </p:spPr>
        <p:txBody>
          <a:bodyPr wrap="square" anchor="ctr">
            <a:noAutofit/>
          </a:bodyPr>
          <a:lstStyle>
            <a:lvl1pPr algn="ctr">
              <a:buNone/>
              <a:defRPr sz="1800"/>
            </a:lvl1pPr>
          </a:lstStyle>
          <a:p>
            <a:r>
              <a:rPr lang="en-US"/>
              <a:t>Click icon to add picture</a:t>
            </a:r>
            <a:endParaRPr lang="en-US" dirty="0"/>
          </a:p>
        </p:txBody>
      </p:sp>
      <p:sp>
        <p:nvSpPr>
          <p:cNvPr id="21" name="Picture Placeholder 20">
            <a:extLst>
              <a:ext uri="{FF2B5EF4-FFF2-40B4-BE49-F238E27FC236}">
                <a16:creationId xmlns:a16="http://schemas.microsoft.com/office/drawing/2014/main" id="{8A1F486A-F545-4642-B1CB-5356704413D3}"/>
              </a:ext>
            </a:extLst>
          </p:cNvPr>
          <p:cNvSpPr>
            <a:spLocks noGrp="1"/>
          </p:cNvSpPr>
          <p:nvPr>
            <p:ph type="pic" sz="quarter" idx="14"/>
          </p:nvPr>
        </p:nvSpPr>
        <p:spPr>
          <a:xfrm>
            <a:off x="8444632" y="2579683"/>
            <a:ext cx="3096807" cy="3096807"/>
          </a:xfrm>
          <a:custGeom>
            <a:avLst/>
            <a:gdLst>
              <a:gd name="connsiteX0" fmla="*/ 1548404 w 3096807"/>
              <a:gd name="connsiteY0" fmla="*/ 0 h 3096807"/>
              <a:gd name="connsiteX1" fmla="*/ 3096807 w 3096807"/>
              <a:gd name="connsiteY1" fmla="*/ 1548404 h 3096807"/>
              <a:gd name="connsiteX2" fmla="*/ 1548404 w 3096807"/>
              <a:gd name="connsiteY2" fmla="*/ 3096807 h 3096807"/>
              <a:gd name="connsiteX3" fmla="*/ 0 w 3096807"/>
              <a:gd name="connsiteY3" fmla="*/ 1548404 h 3096807"/>
              <a:gd name="connsiteX4" fmla="*/ 1548404 w 3096807"/>
              <a:gd name="connsiteY4" fmla="*/ 0 h 30968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6807" h="3096807">
                <a:moveTo>
                  <a:pt x="1548404" y="0"/>
                </a:moveTo>
                <a:cubicBezTo>
                  <a:pt x="2403564" y="0"/>
                  <a:pt x="3096807" y="693243"/>
                  <a:pt x="3096807" y="1548404"/>
                </a:cubicBezTo>
                <a:cubicBezTo>
                  <a:pt x="3096807" y="2403564"/>
                  <a:pt x="2403564" y="3096807"/>
                  <a:pt x="1548404" y="3096807"/>
                </a:cubicBezTo>
                <a:cubicBezTo>
                  <a:pt x="693243" y="3096807"/>
                  <a:pt x="0" y="2403564"/>
                  <a:pt x="0" y="1548404"/>
                </a:cubicBezTo>
                <a:cubicBezTo>
                  <a:pt x="0" y="693243"/>
                  <a:pt x="693243" y="0"/>
                  <a:pt x="1548404" y="0"/>
                </a:cubicBezTo>
                <a:close/>
              </a:path>
            </a:pathLst>
          </a:custGeom>
        </p:spPr>
        <p:txBody>
          <a:bodyPr wrap="square" anchor="ctr">
            <a:noAutofit/>
          </a:bodyPr>
          <a:lstStyle>
            <a:lvl1pPr algn="ctr">
              <a:buNone/>
              <a:defRPr sz="1800"/>
            </a:lvl1pPr>
          </a:lstStyle>
          <a:p>
            <a:r>
              <a:rPr lang="en-US"/>
              <a:t>Click icon to add picture</a:t>
            </a:r>
            <a:endParaRPr lang="en-US" dirty="0"/>
          </a:p>
        </p:txBody>
      </p:sp>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a:xfrm>
            <a:off x="539496" y="365124"/>
            <a:ext cx="5806440" cy="1325880"/>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539496" y="1825625"/>
            <a:ext cx="5806440" cy="4352544"/>
          </a:xfrm>
        </p:spPr>
        <p:txBody>
          <a:bodyPr>
            <a:normAutofit/>
          </a:bodyPr>
          <a:lstStyle>
            <a:lvl1pPr marL="0" indent="0">
              <a:lnSpc>
                <a:spcPct val="110000"/>
              </a:lnSpc>
              <a:buNone/>
              <a:defRPr sz="2400"/>
            </a:lvl1pPr>
            <a:lvl2pPr marL="228600">
              <a:lnSpc>
                <a:spcPct val="110000"/>
              </a:lnSpc>
              <a:defRPr sz="2000"/>
            </a:lvl2pPr>
            <a:lvl3pPr marL="457200">
              <a:lnSpc>
                <a:spcPct val="110000"/>
              </a:lnSpc>
              <a:defRPr sz="1800"/>
            </a:lvl3pPr>
            <a:lvl4pPr marL="685800">
              <a:lnSpc>
                <a:spcPct val="110000"/>
              </a:lnSpc>
              <a:defRPr sz="1600"/>
            </a:lvl4pPr>
            <a:lvl5pPr>
              <a:lnSpc>
                <a:spcPct val="110000"/>
              </a:lnSpc>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a:lstStyle>
            <a:lvl1pPr>
              <a:defRPr>
                <a:latin typeface="+mn-lt"/>
              </a:defRPr>
            </a:lvl1pPr>
          </a:lstStyle>
          <a:p>
            <a:pPr>
              <a:defRPr/>
            </a:pPr>
            <a:r>
              <a:rPr lang="en-US" dirty="0">
                <a:solidFill>
                  <a:prstClr val="black">
                    <a:tint val="75000"/>
                  </a:prstClr>
                </a:solidFill>
              </a:rPr>
              <a:t>9/3/20XX</a:t>
            </a:r>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a:lstStyle>
            <a:lvl1pPr>
              <a:defRPr>
                <a:latin typeface="+mn-lt"/>
              </a:defRPr>
            </a:lvl1pPr>
          </a:lstStyle>
          <a:p>
            <a:pPr>
              <a:defRPr/>
            </a:pPr>
            <a:r>
              <a:rPr lang="en-US" dirty="0">
                <a:solidFill>
                  <a:prstClr val="black">
                    <a:tint val="75000"/>
                  </a:prstClr>
                </a:solidFill>
              </a:rPr>
              <a:t>Presentation Title</a:t>
            </a:r>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a:lstStyle>
            <a:lvl1pPr>
              <a:defRPr>
                <a:latin typeface="+mn-lt"/>
              </a:defRPr>
            </a:lvl1pPr>
          </a:lstStyle>
          <a:p>
            <a:pPr>
              <a:defRPr/>
            </a:pPr>
            <a:fld id="{D76B855D-E9CC-4FF8-AD85-6CDC7B89A0DE}" type="slidenum">
              <a:rPr lang="en-US" smtClean="0">
                <a:solidFill>
                  <a:prstClr val="black">
                    <a:tint val="75000"/>
                  </a:prstClr>
                </a:solidFill>
              </a:rPr>
              <a:pPr>
                <a:defRPr/>
              </a:pPr>
              <a:t>‹#›</a:t>
            </a:fld>
            <a:endParaRPr lang="en-US" dirty="0">
              <a:solidFill>
                <a:prstClr val="black">
                  <a:tint val="75000"/>
                </a:prstClr>
              </a:solidFill>
            </a:endParaRPr>
          </a:p>
        </p:txBody>
      </p:sp>
      <p:sp>
        <p:nvSpPr>
          <p:cNvPr id="10" name="Oval 9">
            <a:extLst>
              <a:ext uri="{FF2B5EF4-FFF2-40B4-BE49-F238E27FC236}">
                <a16:creationId xmlns:a16="http://schemas.microsoft.com/office/drawing/2014/main" id="{E8E71C73-7BAD-4838-88C1-42E045A9D179}"/>
              </a:ext>
            </a:extLst>
          </p:cNvPr>
          <p:cNvSpPr/>
          <p:nvPr userDrawn="1"/>
        </p:nvSpPr>
        <p:spPr>
          <a:xfrm>
            <a:off x="10249620" y="1555068"/>
            <a:ext cx="819303" cy="79707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44560922-5803-412D-880B-065E75DCBC0A}"/>
              </a:ext>
            </a:extLst>
          </p:cNvPr>
          <p:cNvSpPr/>
          <p:nvPr userDrawn="1"/>
        </p:nvSpPr>
        <p:spPr>
          <a:xfrm>
            <a:off x="7590089" y="4034393"/>
            <a:ext cx="876704" cy="876704"/>
          </a:xfrm>
          <a:prstGeom prst="rect">
            <a:avLst/>
          </a:prstGeom>
          <a:noFill/>
          <a:ln w="127000">
            <a:solidFill>
              <a:schemeClr val="accent6"/>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208399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Oval 6">
            <a:extLst>
              <a:ext uri="{FF2B5EF4-FFF2-40B4-BE49-F238E27FC236}">
                <a16:creationId xmlns:a16="http://schemas.microsoft.com/office/drawing/2014/main" id="{200EACD1-D216-4037-8AFF-80CF273586DF}"/>
              </a:ext>
            </a:extLst>
          </p:cNvPr>
          <p:cNvSpPr/>
          <p:nvPr userDrawn="1"/>
        </p:nvSpPr>
        <p:spPr>
          <a:xfrm>
            <a:off x="2815929" y="148929"/>
            <a:ext cx="6560142" cy="6560142"/>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8" name="Arc 7">
            <a:extLst>
              <a:ext uri="{FF2B5EF4-FFF2-40B4-BE49-F238E27FC236}">
                <a16:creationId xmlns:a16="http://schemas.microsoft.com/office/drawing/2014/main" id="{F941DE04-3FEA-4A57-B200-F9F6A765C792}"/>
              </a:ext>
            </a:extLst>
          </p:cNvPr>
          <p:cNvSpPr/>
          <p:nvPr userDrawn="1"/>
        </p:nvSpPr>
        <p:spPr>
          <a:xfrm rot="9222429" flipV="1">
            <a:off x="2494119" y="-28502"/>
            <a:ext cx="6816262" cy="681626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A565C7B4-4152-4548-A771-EB148A028FDB}"/>
              </a:ext>
            </a:extLst>
          </p:cNvPr>
          <p:cNvSpPr/>
          <p:nvPr userDrawn="1"/>
        </p:nvSpPr>
        <p:spPr>
          <a:xfrm>
            <a:off x="8165417" y="5241988"/>
            <a:ext cx="759403" cy="738802"/>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4C0001-5D76-45A0-A9F4-7172BDDD5D28}"/>
              </a:ext>
            </a:extLst>
          </p:cNvPr>
          <p:cNvSpPr>
            <a:spLocks noGrp="1"/>
          </p:cNvSpPr>
          <p:nvPr>
            <p:ph type="title"/>
          </p:nvPr>
        </p:nvSpPr>
        <p:spPr>
          <a:xfrm>
            <a:off x="3319272" y="1380744"/>
            <a:ext cx="5559552" cy="2514600"/>
          </a:xfrm>
        </p:spPr>
        <p:txBody>
          <a:bodyPr anchor="b"/>
          <a:lstStyle>
            <a:lvl1pPr algn="ctr">
              <a:defRPr sz="6000">
                <a:solidFill>
                  <a:schemeClr val="bg1"/>
                </a:solidFill>
              </a:defRPr>
            </a:lvl1pPr>
          </a:lstStyle>
          <a:p>
            <a:r>
              <a:rPr lang="en-US"/>
              <a:t>Click to edit Master title style</a:t>
            </a:r>
          </a:p>
        </p:txBody>
      </p:sp>
      <p:sp>
        <p:nvSpPr>
          <p:cNvPr id="3" name="Text Placeholder 2">
            <a:extLst>
              <a:ext uri="{FF2B5EF4-FFF2-40B4-BE49-F238E27FC236}">
                <a16:creationId xmlns:a16="http://schemas.microsoft.com/office/drawing/2014/main" id="{9E1462C4-0E4B-4DB7-A8BF-FE55142760AF}"/>
              </a:ext>
            </a:extLst>
          </p:cNvPr>
          <p:cNvSpPr>
            <a:spLocks noGrp="1"/>
          </p:cNvSpPr>
          <p:nvPr>
            <p:ph type="body" idx="1"/>
          </p:nvPr>
        </p:nvSpPr>
        <p:spPr>
          <a:xfrm>
            <a:off x="3319272" y="4078224"/>
            <a:ext cx="5559552" cy="1536192"/>
          </a:xfrm>
        </p:spPr>
        <p:txBody>
          <a:bodyPr/>
          <a:lstStyle>
            <a:lvl1pPr marL="0" indent="0" algn="ctr">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7855737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a:xfrm>
            <a:off x="539496" y="365125"/>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1179576" y="1911096"/>
            <a:ext cx="9829800" cy="38597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a:lstStyle>
            <a:lvl1pPr>
              <a:defRPr>
                <a:latin typeface="+mn-lt"/>
              </a:defRPr>
            </a:lvl1pPr>
          </a:lstStyle>
          <a:p>
            <a:pPr>
              <a:defRPr/>
            </a:pPr>
            <a:r>
              <a:rPr lang="en-US" dirty="0">
                <a:solidFill>
                  <a:prstClr val="black">
                    <a:tint val="75000"/>
                  </a:prstClr>
                </a:solidFill>
              </a:rPr>
              <a:t>9/3/20XX</a:t>
            </a:r>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a:lstStyle>
            <a:lvl1pPr>
              <a:defRPr>
                <a:latin typeface="+mn-lt"/>
              </a:defRPr>
            </a:lvl1pPr>
          </a:lstStyle>
          <a:p>
            <a:pPr>
              <a:defRPr/>
            </a:pPr>
            <a:r>
              <a:rPr lang="en-US" dirty="0">
                <a:solidFill>
                  <a:prstClr val="black">
                    <a:tint val="75000"/>
                  </a:prstClr>
                </a:solidFill>
              </a:rPr>
              <a:t>Presentation Title</a:t>
            </a:r>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a:lstStyle>
            <a:lvl1pPr>
              <a:defRPr>
                <a:latin typeface="+mn-lt"/>
              </a:defRPr>
            </a:lvl1pPr>
          </a:lstStyle>
          <a:p>
            <a:pPr>
              <a:defRPr/>
            </a:pPr>
            <a:fld id="{D76B855D-E9CC-4FF8-AD85-6CDC7B89A0DE}" type="slidenum">
              <a:rPr lang="en-US" smtClean="0">
                <a:solidFill>
                  <a:prstClr val="black">
                    <a:tint val="75000"/>
                  </a:prstClr>
                </a:solidFill>
              </a:rPr>
              <a:pPr>
                <a:defRPr/>
              </a:pPr>
              <a:t>‹#›</a:t>
            </a:fld>
            <a:endParaRPr lang="en-US" dirty="0">
              <a:solidFill>
                <a:prstClr val="black">
                  <a:tint val="75000"/>
                </a:prstClr>
              </a:solidFill>
            </a:endParaRPr>
          </a:p>
        </p:txBody>
      </p:sp>
      <p:sp>
        <p:nvSpPr>
          <p:cNvPr id="7" name="Freeform: Shape 6">
            <a:extLst>
              <a:ext uri="{FF2B5EF4-FFF2-40B4-BE49-F238E27FC236}">
                <a16:creationId xmlns:a16="http://schemas.microsoft.com/office/drawing/2014/main" id="{23DA7759-3209-4FE2-96D1-4EEDD81E9EA0}"/>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41460DAD-8769-4C9F-9C8C-BB0443909D76}"/>
              </a:ext>
            </a:extLst>
          </p:cNvPr>
          <p:cNvSpPr/>
          <p:nvPr/>
        </p:nvSpPr>
        <p:spPr>
          <a:xfrm flipH="1">
            <a:off x="12353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750812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p:txBody>
          <a:bodyPr/>
          <a:lstStyle>
            <a:lvl1pPr>
              <a:defRPr>
                <a:latin typeface="+mn-lt"/>
              </a:defRPr>
            </a:lvl1pPr>
          </a:lstStyle>
          <a:p>
            <a:pPr>
              <a:defRPr/>
            </a:pPr>
            <a:r>
              <a:rPr lang="en-US" dirty="0">
                <a:solidFill>
                  <a:prstClr val="black">
                    <a:tint val="75000"/>
                  </a:prstClr>
                </a:solidFill>
              </a:rPr>
              <a:t>9/3/20XX</a:t>
            </a:r>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p:txBody>
          <a:bodyPr/>
          <a:lstStyle>
            <a:lvl1pPr>
              <a:defRPr>
                <a:latin typeface="+mn-lt"/>
              </a:defRPr>
            </a:lvl1pPr>
          </a:lstStyle>
          <a:p>
            <a:pPr>
              <a:defRPr/>
            </a:pPr>
            <a:r>
              <a:rPr lang="en-US" dirty="0">
                <a:solidFill>
                  <a:prstClr val="black">
                    <a:tint val="75000"/>
                  </a:prstClr>
                </a:solidFill>
              </a:rPr>
              <a:t>Presentation Title</a:t>
            </a:r>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p:txBody>
          <a:bodyPr/>
          <a:lstStyle>
            <a:lvl1pPr>
              <a:defRPr>
                <a:latin typeface="+mn-lt"/>
              </a:defRPr>
            </a:lvl1pPr>
          </a:lstStyle>
          <a:p>
            <a:pPr>
              <a:defRPr/>
            </a:pPr>
            <a:fld id="{D76B855D-E9CC-4FF8-AD85-6CDC7B89A0DE}" type="slidenum">
              <a:rPr lang="en-US" smtClean="0">
                <a:solidFill>
                  <a:prstClr val="black">
                    <a:tint val="75000"/>
                  </a:prstClr>
                </a:solidFill>
              </a:rPr>
              <a:pPr>
                <a:defRPr/>
              </a:pPr>
              <a:t>‹#›</a:t>
            </a:fld>
            <a:endParaRPr lang="en-US" dirty="0">
              <a:solidFill>
                <a:prstClr val="black">
                  <a:tint val="75000"/>
                </a:prstClr>
              </a:solidFill>
            </a:endParaRPr>
          </a:p>
        </p:txBody>
      </p:sp>
      <p:sp>
        <p:nvSpPr>
          <p:cNvPr id="6" name="Freeform: Shape 5">
            <a:extLst>
              <a:ext uri="{FF2B5EF4-FFF2-40B4-BE49-F238E27FC236}">
                <a16:creationId xmlns:a16="http://schemas.microsoft.com/office/drawing/2014/main" id="{DC13EF9C-0B5A-4364-91AA-E5DD5B536E54}"/>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Freeform: Shape 6">
            <a:extLst>
              <a:ext uri="{FF2B5EF4-FFF2-40B4-BE49-F238E27FC236}">
                <a16:creationId xmlns:a16="http://schemas.microsoft.com/office/drawing/2014/main" id="{8F674475-6327-490A-BD7F-084F5C07F2E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8" name="Content Placeholder 2">
            <a:extLst>
              <a:ext uri="{FF2B5EF4-FFF2-40B4-BE49-F238E27FC236}">
                <a16:creationId xmlns:a16="http://schemas.microsoft.com/office/drawing/2014/main" id="{4753B078-30BA-4AB9-A020-EE8D9404B69E}"/>
              </a:ext>
            </a:extLst>
          </p:cNvPr>
          <p:cNvSpPr>
            <a:spLocks noGrp="1"/>
          </p:cNvSpPr>
          <p:nvPr>
            <p:ph idx="1"/>
          </p:nvPr>
        </p:nvSpPr>
        <p:spPr>
          <a:xfrm>
            <a:off x="838200" y="1911096"/>
            <a:ext cx="10515600" cy="38597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989230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slide with picture">
    <p:bg>
      <p:bgPr>
        <a:solidFill>
          <a:schemeClr val="tx1"/>
        </a:solidFill>
        <a:effectLst/>
      </p:bgPr>
    </p:bg>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63E3FD7E-C80A-4707-A8E9-4134DF91F3FF}"/>
              </a:ext>
            </a:extLst>
          </p:cNvPr>
          <p:cNvSpPr>
            <a:spLocks noGrp="1"/>
          </p:cNvSpPr>
          <p:nvPr>
            <p:ph type="pic" sz="quarter" idx="10"/>
          </p:nvPr>
        </p:nvSpPr>
        <p:spPr>
          <a:xfrm>
            <a:off x="0" y="1"/>
            <a:ext cx="12192000" cy="6858000"/>
          </a:xfrm>
        </p:spPr>
        <p:txBody>
          <a:bodyPr/>
          <a:lstStyle>
            <a:lvl1pPr>
              <a:buNone/>
              <a:defRPr>
                <a:solidFill>
                  <a:schemeClr val="bg1"/>
                </a:solidFill>
              </a:defRPr>
            </a:lvl1pPr>
          </a:lstStyle>
          <a:p>
            <a:r>
              <a:rPr lang="en-US"/>
              <a:t>Click icon to add picture</a:t>
            </a:r>
            <a:endParaRPr lang="en-US" dirty="0"/>
          </a:p>
        </p:txBody>
      </p:sp>
      <p:sp>
        <p:nvSpPr>
          <p:cNvPr id="10" name="Title 9">
            <a:extLst>
              <a:ext uri="{FF2B5EF4-FFF2-40B4-BE49-F238E27FC236}">
                <a16:creationId xmlns:a16="http://schemas.microsoft.com/office/drawing/2014/main" id="{10EC23F5-CD2E-4207-A4E6-73BDFF74D868}"/>
              </a:ext>
            </a:extLst>
          </p:cNvPr>
          <p:cNvSpPr>
            <a:spLocks noGrp="1"/>
          </p:cNvSpPr>
          <p:nvPr>
            <p:ph type="title"/>
          </p:nvPr>
        </p:nvSpPr>
        <p:spPr>
          <a:xfrm>
            <a:off x="3111500" y="370600"/>
            <a:ext cx="5923842" cy="5923842"/>
          </a:xfrm>
          <a:custGeom>
            <a:avLst/>
            <a:gdLst>
              <a:gd name="connsiteX0" fmla="*/ 2961921 w 5923842"/>
              <a:gd name="connsiteY0" fmla="*/ 0 h 5923842"/>
              <a:gd name="connsiteX1" fmla="*/ 5923842 w 5923842"/>
              <a:gd name="connsiteY1" fmla="*/ 2961921 h 5923842"/>
              <a:gd name="connsiteX2" fmla="*/ 2961921 w 5923842"/>
              <a:gd name="connsiteY2" fmla="*/ 5923842 h 5923842"/>
              <a:gd name="connsiteX3" fmla="*/ 0 w 5923842"/>
              <a:gd name="connsiteY3" fmla="*/ 2961921 h 5923842"/>
              <a:gd name="connsiteX4" fmla="*/ 2961921 w 5923842"/>
              <a:gd name="connsiteY4" fmla="*/ 0 h 59238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23842" h="5923842">
                <a:moveTo>
                  <a:pt x="2961921" y="0"/>
                </a:moveTo>
                <a:cubicBezTo>
                  <a:pt x="4597745" y="0"/>
                  <a:pt x="5923842" y="1326097"/>
                  <a:pt x="5923842" y="2961921"/>
                </a:cubicBezTo>
                <a:cubicBezTo>
                  <a:pt x="5923842" y="4597745"/>
                  <a:pt x="4597745" y="5923842"/>
                  <a:pt x="2961921" y="5923842"/>
                </a:cubicBezTo>
                <a:cubicBezTo>
                  <a:pt x="1326097" y="5923842"/>
                  <a:pt x="0" y="4597745"/>
                  <a:pt x="0" y="2961921"/>
                </a:cubicBezTo>
                <a:cubicBezTo>
                  <a:pt x="0" y="1326097"/>
                  <a:pt x="1326097" y="0"/>
                  <a:pt x="2961921" y="0"/>
                </a:cubicBezTo>
                <a:close/>
              </a:path>
            </a:pathLst>
          </a:custGeom>
          <a:solidFill>
            <a:schemeClr val="bg1">
              <a:alpha val="95000"/>
            </a:schemeClr>
          </a:solidFill>
        </p:spPr>
        <p:txBody>
          <a:bodyPr wrap="square" lIns="457200" rIns="457200" bIns="2331720" anchor="b" anchorCtr="0">
            <a:noAutofit/>
          </a:bodyPr>
          <a:lstStyle>
            <a:lvl1pPr algn="ctr">
              <a:defRPr sz="4000">
                <a:solidFill>
                  <a:schemeClr val="tx1"/>
                </a:solidFill>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E1462C4-0E4B-4DB7-A8BF-FE55142760AF}"/>
              </a:ext>
            </a:extLst>
          </p:cNvPr>
          <p:cNvSpPr>
            <a:spLocks noGrp="1"/>
          </p:cNvSpPr>
          <p:nvPr>
            <p:ph type="body" idx="1"/>
          </p:nvPr>
        </p:nvSpPr>
        <p:spPr>
          <a:xfrm>
            <a:off x="3575304" y="4379976"/>
            <a:ext cx="5038344" cy="713232"/>
          </a:xfrm>
        </p:spPr>
        <p:txBody>
          <a:bodyPr/>
          <a:lstStyle>
            <a:lvl1pPr marL="0" indent="0" algn="ctr">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1" name="Date Placeholder 10">
            <a:extLst>
              <a:ext uri="{FF2B5EF4-FFF2-40B4-BE49-F238E27FC236}">
                <a16:creationId xmlns:a16="http://schemas.microsoft.com/office/drawing/2014/main" id="{6B76FE53-FB67-4871-8485-71BAAFD7D1BF}"/>
              </a:ext>
            </a:extLst>
          </p:cNvPr>
          <p:cNvSpPr>
            <a:spLocks noGrp="1"/>
          </p:cNvSpPr>
          <p:nvPr>
            <p:ph type="dt" sz="half" idx="11"/>
          </p:nvPr>
        </p:nvSpPr>
        <p:spPr/>
        <p:txBody>
          <a:bodyPr/>
          <a:lstStyle>
            <a:lvl1pPr>
              <a:defRPr>
                <a:solidFill>
                  <a:schemeClr val="bg1"/>
                </a:solidFill>
                <a:latin typeface="+mn-lt"/>
              </a:defRPr>
            </a:lvl1pPr>
          </a:lstStyle>
          <a:p>
            <a:pPr>
              <a:defRPr/>
            </a:pPr>
            <a:r>
              <a:rPr lang="en-US" dirty="0"/>
              <a:t>9/3/20XX</a:t>
            </a:r>
          </a:p>
        </p:txBody>
      </p:sp>
      <p:sp>
        <p:nvSpPr>
          <p:cNvPr id="12" name="Footer Placeholder 11">
            <a:extLst>
              <a:ext uri="{FF2B5EF4-FFF2-40B4-BE49-F238E27FC236}">
                <a16:creationId xmlns:a16="http://schemas.microsoft.com/office/drawing/2014/main" id="{AD26FED4-1CE2-444B-A77E-EB3CB505AF19}"/>
              </a:ext>
            </a:extLst>
          </p:cNvPr>
          <p:cNvSpPr>
            <a:spLocks noGrp="1"/>
          </p:cNvSpPr>
          <p:nvPr>
            <p:ph type="ftr" sz="quarter" idx="12"/>
          </p:nvPr>
        </p:nvSpPr>
        <p:spPr/>
        <p:txBody>
          <a:bodyPr/>
          <a:lstStyle>
            <a:lvl1pPr>
              <a:defRPr>
                <a:solidFill>
                  <a:schemeClr val="bg1"/>
                </a:solidFill>
                <a:latin typeface="+mn-lt"/>
              </a:defRPr>
            </a:lvl1pPr>
          </a:lstStyle>
          <a:p>
            <a:pPr>
              <a:defRPr/>
            </a:pPr>
            <a:r>
              <a:rPr lang="en-US" dirty="0"/>
              <a:t>Presentation Title</a:t>
            </a:r>
          </a:p>
        </p:txBody>
      </p:sp>
      <p:sp>
        <p:nvSpPr>
          <p:cNvPr id="13" name="Slide Number Placeholder 12">
            <a:extLst>
              <a:ext uri="{FF2B5EF4-FFF2-40B4-BE49-F238E27FC236}">
                <a16:creationId xmlns:a16="http://schemas.microsoft.com/office/drawing/2014/main" id="{28FD25AA-10CC-48D8-9577-257871107B9A}"/>
              </a:ext>
            </a:extLst>
          </p:cNvPr>
          <p:cNvSpPr>
            <a:spLocks noGrp="1"/>
          </p:cNvSpPr>
          <p:nvPr>
            <p:ph type="sldNum" sz="quarter" idx="13"/>
          </p:nvPr>
        </p:nvSpPr>
        <p:spPr/>
        <p:txBody>
          <a:bodyPr/>
          <a:lstStyle>
            <a:lvl1pPr>
              <a:defRPr>
                <a:solidFill>
                  <a:schemeClr val="bg1"/>
                </a:solidFill>
                <a:latin typeface="+mn-lt"/>
              </a:defRPr>
            </a:lvl1pPr>
          </a:lstStyle>
          <a:p>
            <a:pPr>
              <a:defRPr/>
            </a:pPr>
            <a:fld id="{D76B855D-E9CC-4FF8-AD85-6CDC7B89A0DE}" type="slidenum">
              <a:rPr lang="en-US" smtClean="0"/>
              <a:pPr>
                <a:defRPr/>
              </a:pPr>
              <a:t>‹#›</a:t>
            </a:fld>
            <a:endParaRPr lang="en-US" dirty="0"/>
          </a:p>
        </p:txBody>
      </p:sp>
    </p:spTree>
    <p:extLst>
      <p:ext uri="{BB962C8B-B14F-4D97-AF65-F5344CB8AC3E}">
        <p14:creationId xmlns:p14="http://schemas.microsoft.com/office/powerpoint/2010/main" val="2203281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BFD05-2CB2-4A7E-89E7-57615BA82B4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F9532B8-D460-476D-816F-725E8D96C0A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6F7120F-70AF-4ED5-B364-3AA55C6B44B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3D8B65F-F709-469F-9961-4D01896CAA12}"/>
              </a:ext>
            </a:extLst>
          </p:cNvPr>
          <p:cNvSpPr>
            <a:spLocks noGrp="1"/>
          </p:cNvSpPr>
          <p:nvPr>
            <p:ph type="dt" sz="half" idx="10"/>
          </p:nvPr>
        </p:nvSpPr>
        <p:spPr/>
        <p:txBody>
          <a:bodyPr/>
          <a:lstStyle>
            <a:lvl1pPr>
              <a:defRPr>
                <a:latin typeface="+mn-lt"/>
              </a:defRPr>
            </a:lvl1pPr>
          </a:lstStyle>
          <a:p>
            <a:pPr>
              <a:defRPr/>
            </a:pPr>
            <a:r>
              <a:rPr lang="en-US" dirty="0">
                <a:solidFill>
                  <a:prstClr val="black">
                    <a:tint val="75000"/>
                  </a:prstClr>
                </a:solidFill>
              </a:rPr>
              <a:t>9/3/20XX</a:t>
            </a:r>
          </a:p>
        </p:txBody>
      </p:sp>
      <p:sp>
        <p:nvSpPr>
          <p:cNvPr id="6" name="Footer Placeholder 5">
            <a:extLst>
              <a:ext uri="{FF2B5EF4-FFF2-40B4-BE49-F238E27FC236}">
                <a16:creationId xmlns:a16="http://schemas.microsoft.com/office/drawing/2014/main" id="{B781C6BC-B23D-48BC-AD44-654DDB8D0122}"/>
              </a:ext>
            </a:extLst>
          </p:cNvPr>
          <p:cNvSpPr>
            <a:spLocks noGrp="1"/>
          </p:cNvSpPr>
          <p:nvPr>
            <p:ph type="ftr" sz="quarter" idx="11"/>
          </p:nvPr>
        </p:nvSpPr>
        <p:spPr/>
        <p:txBody>
          <a:bodyPr/>
          <a:lstStyle>
            <a:lvl1pPr>
              <a:defRPr>
                <a:latin typeface="+mn-lt"/>
              </a:defRPr>
            </a:lvl1pPr>
          </a:lstStyle>
          <a:p>
            <a:pPr>
              <a:defRPr/>
            </a:pPr>
            <a:r>
              <a:rPr lang="en-US" dirty="0">
                <a:solidFill>
                  <a:prstClr val="black">
                    <a:tint val="75000"/>
                  </a:prstClr>
                </a:solidFill>
              </a:rPr>
              <a:t>Presentation Title</a:t>
            </a:r>
          </a:p>
        </p:txBody>
      </p:sp>
      <p:sp>
        <p:nvSpPr>
          <p:cNvPr id="7" name="Slide Number Placeholder 6">
            <a:extLst>
              <a:ext uri="{FF2B5EF4-FFF2-40B4-BE49-F238E27FC236}">
                <a16:creationId xmlns:a16="http://schemas.microsoft.com/office/drawing/2014/main" id="{6100D60B-86A1-479D-BCE8-06D2C3DBC94E}"/>
              </a:ext>
            </a:extLst>
          </p:cNvPr>
          <p:cNvSpPr>
            <a:spLocks noGrp="1"/>
          </p:cNvSpPr>
          <p:nvPr>
            <p:ph type="sldNum" sz="quarter" idx="12"/>
          </p:nvPr>
        </p:nvSpPr>
        <p:spPr/>
        <p:txBody>
          <a:bodyPr/>
          <a:lstStyle>
            <a:lvl1pPr>
              <a:defRPr>
                <a:latin typeface="+mn-lt"/>
              </a:defRPr>
            </a:lvl1pPr>
          </a:lstStyle>
          <a:p>
            <a:pPr>
              <a:defRPr/>
            </a:pPr>
            <a:fld id="{D76B855D-E9CC-4FF8-AD85-6CDC7B89A0DE}" type="slidenum">
              <a:rPr lang="en-US" smtClean="0">
                <a:solidFill>
                  <a:prstClr val="black">
                    <a:tint val="75000"/>
                  </a:prstClr>
                </a:solidFill>
              </a:rPr>
              <a:pPr>
                <a:defRPr/>
              </a:pPr>
              <a:t>‹#›</a:t>
            </a:fld>
            <a:endParaRPr lang="en-US" dirty="0">
              <a:solidFill>
                <a:prstClr val="black">
                  <a:tint val="75000"/>
                </a:prstClr>
              </a:solidFill>
            </a:endParaRPr>
          </a:p>
        </p:txBody>
      </p:sp>
      <p:sp>
        <p:nvSpPr>
          <p:cNvPr id="8" name="Freeform: Shape 7">
            <a:extLst>
              <a:ext uri="{FF2B5EF4-FFF2-40B4-BE49-F238E27FC236}">
                <a16:creationId xmlns:a16="http://schemas.microsoft.com/office/drawing/2014/main" id="{B4EC5136-99DA-40B5-8F79-5C3A56D38BA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4F8FB775-26C4-41BA-837C-4478D48D215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769069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2983E-E761-4429-9203-7FE8B2DB67E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921E9B7-62BE-49BA-AC6B-55250D66277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C41A3FD-B90A-4C31-BD6B-581F9E2E0E5E}"/>
              </a:ext>
            </a:extLst>
          </p:cNvPr>
          <p:cNvSpPr>
            <a:spLocks noGrp="1"/>
          </p:cNvSpPr>
          <p:nvPr>
            <p:ph sz="half" idx="2"/>
          </p:nvPr>
        </p:nvSpPr>
        <p:spPr>
          <a:xfrm>
            <a:off x="839788" y="2505075"/>
            <a:ext cx="5157787" cy="3684588"/>
          </a:xfrm>
        </p:spPr>
        <p:txBody>
          <a:bodyPr>
            <a:normAutofit/>
          </a:bodyPr>
          <a:lstStyle>
            <a:lvl1pPr>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0D1D55-B722-4968-B171-AF3B462DDAD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71085A8-02C2-4E7F-935E-5AEECBAD19BE}"/>
              </a:ext>
            </a:extLst>
          </p:cNvPr>
          <p:cNvSpPr>
            <a:spLocks noGrp="1"/>
          </p:cNvSpPr>
          <p:nvPr>
            <p:ph sz="quarter" idx="4"/>
          </p:nvPr>
        </p:nvSpPr>
        <p:spPr>
          <a:xfrm>
            <a:off x="6172200" y="2505075"/>
            <a:ext cx="5183188" cy="3684588"/>
          </a:xfrm>
        </p:spPr>
        <p:txBody>
          <a:bodyPr>
            <a:normAutofit/>
          </a:bodyPr>
          <a:lstStyle>
            <a:lvl1pPr>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9A8A5018-8A77-40E8-B159-4894ECF228B1}"/>
              </a:ext>
            </a:extLst>
          </p:cNvPr>
          <p:cNvSpPr>
            <a:spLocks noGrp="1"/>
          </p:cNvSpPr>
          <p:nvPr>
            <p:ph type="dt" sz="half" idx="10"/>
          </p:nvPr>
        </p:nvSpPr>
        <p:spPr/>
        <p:txBody>
          <a:bodyPr/>
          <a:lstStyle>
            <a:lvl1pPr>
              <a:defRPr>
                <a:latin typeface="+mn-lt"/>
              </a:defRPr>
            </a:lvl1pPr>
          </a:lstStyle>
          <a:p>
            <a:pPr>
              <a:defRPr/>
            </a:pPr>
            <a:r>
              <a:rPr lang="en-US" dirty="0">
                <a:solidFill>
                  <a:prstClr val="black">
                    <a:tint val="75000"/>
                  </a:prstClr>
                </a:solidFill>
              </a:rPr>
              <a:t>9/3/20XX</a:t>
            </a:r>
          </a:p>
        </p:txBody>
      </p:sp>
      <p:sp>
        <p:nvSpPr>
          <p:cNvPr id="8" name="Footer Placeholder 7">
            <a:extLst>
              <a:ext uri="{FF2B5EF4-FFF2-40B4-BE49-F238E27FC236}">
                <a16:creationId xmlns:a16="http://schemas.microsoft.com/office/drawing/2014/main" id="{8AD79441-8908-4461-9FDD-BCE638837098}"/>
              </a:ext>
            </a:extLst>
          </p:cNvPr>
          <p:cNvSpPr>
            <a:spLocks noGrp="1"/>
          </p:cNvSpPr>
          <p:nvPr>
            <p:ph type="ftr" sz="quarter" idx="11"/>
          </p:nvPr>
        </p:nvSpPr>
        <p:spPr/>
        <p:txBody>
          <a:bodyPr/>
          <a:lstStyle>
            <a:lvl1pPr>
              <a:defRPr>
                <a:latin typeface="+mn-lt"/>
              </a:defRPr>
            </a:lvl1pPr>
          </a:lstStyle>
          <a:p>
            <a:pPr>
              <a:defRPr/>
            </a:pPr>
            <a:r>
              <a:rPr lang="en-US" dirty="0">
                <a:solidFill>
                  <a:prstClr val="black">
                    <a:tint val="75000"/>
                  </a:prstClr>
                </a:solidFill>
              </a:rPr>
              <a:t>Presentation Title</a:t>
            </a:r>
          </a:p>
        </p:txBody>
      </p:sp>
      <p:sp>
        <p:nvSpPr>
          <p:cNvPr id="9" name="Slide Number Placeholder 8">
            <a:extLst>
              <a:ext uri="{FF2B5EF4-FFF2-40B4-BE49-F238E27FC236}">
                <a16:creationId xmlns:a16="http://schemas.microsoft.com/office/drawing/2014/main" id="{C8D29F7D-B101-4950-A2C0-F350FB26D45F}"/>
              </a:ext>
            </a:extLst>
          </p:cNvPr>
          <p:cNvSpPr>
            <a:spLocks noGrp="1"/>
          </p:cNvSpPr>
          <p:nvPr>
            <p:ph type="sldNum" sz="quarter" idx="12"/>
          </p:nvPr>
        </p:nvSpPr>
        <p:spPr/>
        <p:txBody>
          <a:bodyPr/>
          <a:lstStyle>
            <a:lvl1pPr>
              <a:defRPr>
                <a:latin typeface="+mn-lt"/>
              </a:defRPr>
            </a:lvl1pPr>
          </a:lstStyle>
          <a:p>
            <a:pPr>
              <a:defRPr/>
            </a:pPr>
            <a:fld id="{D76B855D-E9CC-4FF8-AD85-6CDC7B89A0DE}" type="slidenum">
              <a:rPr lang="en-US" smtClean="0">
                <a:solidFill>
                  <a:prstClr val="black">
                    <a:tint val="75000"/>
                  </a:prstClr>
                </a:solidFill>
              </a:rPr>
              <a:pPr>
                <a:defRPr/>
              </a:pPr>
              <a:t>‹#›</a:t>
            </a:fld>
            <a:endParaRPr lang="en-US" dirty="0">
              <a:solidFill>
                <a:prstClr val="black">
                  <a:tint val="75000"/>
                </a:prstClr>
              </a:solidFill>
            </a:endParaRPr>
          </a:p>
        </p:txBody>
      </p:sp>
      <p:sp>
        <p:nvSpPr>
          <p:cNvPr id="10" name="Freeform: Shape 9">
            <a:extLst>
              <a:ext uri="{FF2B5EF4-FFF2-40B4-BE49-F238E27FC236}">
                <a16:creationId xmlns:a16="http://schemas.microsoft.com/office/drawing/2014/main" id="{862D7398-9A79-4B24-9C7D-F0DEED57C70B}"/>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C07F28CD-1873-4E36-A064-2D25E0A8501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55946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2983E-E761-4429-9203-7FE8B2DB67E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921E9B7-62BE-49BA-AC6B-55250D66277F}"/>
              </a:ext>
            </a:extLst>
          </p:cNvPr>
          <p:cNvSpPr>
            <a:spLocks noGrp="1"/>
          </p:cNvSpPr>
          <p:nvPr>
            <p:ph type="body" idx="1"/>
          </p:nvPr>
        </p:nvSpPr>
        <p:spPr>
          <a:xfrm>
            <a:off x="839788" y="1681163"/>
            <a:ext cx="32918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C41A3FD-B90A-4C31-BD6B-581F9E2E0E5E}"/>
              </a:ext>
            </a:extLst>
          </p:cNvPr>
          <p:cNvSpPr>
            <a:spLocks noGrp="1"/>
          </p:cNvSpPr>
          <p:nvPr>
            <p:ph sz="half" idx="2"/>
          </p:nvPr>
        </p:nvSpPr>
        <p:spPr>
          <a:xfrm>
            <a:off x="839788" y="2505075"/>
            <a:ext cx="3291840" cy="3684588"/>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0D1D55-B722-4968-B171-AF3B462DDAD8}"/>
              </a:ext>
            </a:extLst>
          </p:cNvPr>
          <p:cNvSpPr>
            <a:spLocks noGrp="1"/>
          </p:cNvSpPr>
          <p:nvPr>
            <p:ph type="body" sz="quarter" idx="3"/>
          </p:nvPr>
        </p:nvSpPr>
        <p:spPr>
          <a:xfrm>
            <a:off x="4453128" y="1681163"/>
            <a:ext cx="32918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71085A8-02C2-4E7F-935E-5AEECBAD19BE}"/>
              </a:ext>
            </a:extLst>
          </p:cNvPr>
          <p:cNvSpPr>
            <a:spLocks noGrp="1"/>
          </p:cNvSpPr>
          <p:nvPr>
            <p:ph sz="quarter" idx="4"/>
          </p:nvPr>
        </p:nvSpPr>
        <p:spPr>
          <a:xfrm>
            <a:off x="4453128" y="2505075"/>
            <a:ext cx="3291840" cy="3684588"/>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9A8A5018-8A77-40E8-B159-4894ECF228B1}"/>
              </a:ext>
            </a:extLst>
          </p:cNvPr>
          <p:cNvSpPr>
            <a:spLocks noGrp="1"/>
          </p:cNvSpPr>
          <p:nvPr>
            <p:ph type="dt" sz="half" idx="10"/>
          </p:nvPr>
        </p:nvSpPr>
        <p:spPr/>
        <p:txBody>
          <a:bodyPr/>
          <a:lstStyle>
            <a:lvl1pPr>
              <a:defRPr>
                <a:latin typeface="+mn-lt"/>
              </a:defRPr>
            </a:lvl1pPr>
          </a:lstStyle>
          <a:p>
            <a:pPr>
              <a:defRPr/>
            </a:pPr>
            <a:r>
              <a:rPr lang="en-US" dirty="0">
                <a:solidFill>
                  <a:prstClr val="black">
                    <a:tint val="75000"/>
                  </a:prstClr>
                </a:solidFill>
              </a:rPr>
              <a:t>9/3/20XX</a:t>
            </a:r>
          </a:p>
        </p:txBody>
      </p:sp>
      <p:sp>
        <p:nvSpPr>
          <p:cNvPr id="8" name="Footer Placeholder 7">
            <a:extLst>
              <a:ext uri="{FF2B5EF4-FFF2-40B4-BE49-F238E27FC236}">
                <a16:creationId xmlns:a16="http://schemas.microsoft.com/office/drawing/2014/main" id="{8AD79441-8908-4461-9FDD-BCE638837098}"/>
              </a:ext>
            </a:extLst>
          </p:cNvPr>
          <p:cNvSpPr>
            <a:spLocks noGrp="1"/>
          </p:cNvSpPr>
          <p:nvPr>
            <p:ph type="ftr" sz="quarter" idx="11"/>
          </p:nvPr>
        </p:nvSpPr>
        <p:spPr/>
        <p:txBody>
          <a:bodyPr/>
          <a:lstStyle>
            <a:lvl1pPr>
              <a:defRPr>
                <a:latin typeface="+mn-lt"/>
              </a:defRPr>
            </a:lvl1pPr>
          </a:lstStyle>
          <a:p>
            <a:pPr>
              <a:defRPr/>
            </a:pPr>
            <a:r>
              <a:rPr lang="en-US" dirty="0">
                <a:solidFill>
                  <a:prstClr val="black">
                    <a:tint val="75000"/>
                  </a:prstClr>
                </a:solidFill>
              </a:rPr>
              <a:t>Presentation Title</a:t>
            </a:r>
          </a:p>
        </p:txBody>
      </p:sp>
      <p:sp>
        <p:nvSpPr>
          <p:cNvPr id="9" name="Slide Number Placeholder 8">
            <a:extLst>
              <a:ext uri="{FF2B5EF4-FFF2-40B4-BE49-F238E27FC236}">
                <a16:creationId xmlns:a16="http://schemas.microsoft.com/office/drawing/2014/main" id="{C8D29F7D-B101-4950-A2C0-F350FB26D45F}"/>
              </a:ext>
            </a:extLst>
          </p:cNvPr>
          <p:cNvSpPr>
            <a:spLocks noGrp="1"/>
          </p:cNvSpPr>
          <p:nvPr>
            <p:ph type="sldNum" sz="quarter" idx="12"/>
          </p:nvPr>
        </p:nvSpPr>
        <p:spPr/>
        <p:txBody>
          <a:bodyPr/>
          <a:lstStyle>
            <a:lvl1pPr>
              <a:defRPr>
                <a:latin typeface="+mn-lt"/>
              </a:defRPr>
            </a:lvl1pPr>
          </a:lstStyle>
          <a:p>
            <a:pPr>
              <a:defRPr/>
            </a:pPr>
            <a:fld id="{D76B855D-E9CC-4FF8-AD85-6CDC7B89A0DE}" type="slidenum">
              <a:rPr lang="en-US" smtClean="0">
                <a:solidFill>
                  <a:prstClr val="black">
                    <a:tint val="75000"/>
                  </a:prstClr>
                </a:solidFill>
              </a:rPr>
              <a:pPr>
                <a:defRPr/>
              </a:pPr>
              <a:t>‹#›</a:t>
            </a:fld>
            <a:endParaRPr lang="en-US" dirty="0">
              <a:solidFill>
                <a:prstClr val="black">
                  <a:tint val="75000"/>
                </a:prstClr>
              </a:solidFill>
            </a:endParaRPr>
          </a:p>
        </p:txBody>
      </p:sp>
      <p:sp>
        <p:nvSpPr>
          <p:cNvPr id="10" name="Freeform: Shape 9">
            <a:extLst>
              <a:ext uri="{FF2B5EF4-FFF2-40B4-BE49-F238E27FC236}">
                <a16:creationId xmlns:a16="http://schemas.microsoft.com/office/drawing/2014/main" id="{862D7398-9A79-4B24-9C7D-F0DEED57C70B}"/>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C07F28CD-1873-4E36-A064-2D25E0A8501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2" name="Text Placeholder 4">
            <a:extLst>
              <a:ext uri="{FF2B5EF4-FFF2-40B4-BE49-F238E27FC236}">
                <a16:creationId xmlns:a16="http://schemas.microsoft.com/office/drawing/2014/main" id="{ACF5677B-E56F-4452-ADDC-DA0E20A955EC}"/>
              </a:ext>
            </a:extLst>
          </p:cNvPr>
          <p:cNvSpPr>
            <a:spLocks noGrp="1"/>
          </p:cNvSpPr>
          <p:nvPr>
            <p:ph type="body" sz="quarter" idx="13"/>
          </p:nvPr>
        </p:nvSpPr>
        <p:spPr>
          <a:xfrm>
            <a:off x="8065008" y="1681163"/>
            <a:ext cx="32918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a:extLst>
              <a:ext uri="{FF2B5EF4-FFF2-40B4-BE49-F238E27FC236}">
                <a16:creationId xmlns:a16="http://schemas.microsoft.com/office/drawing/2014/main" id="{865D9C09-AB3B-40EB-B1DA-9C6D72343451}"/>
              </a:ext>
            </a:extLst>
          </p:cNvPr>
          <p:cNvSpPr>
            <a:spLocks noGrp="1"/>
          </p:cNvSpPr>
          <p:nvPr>
            <p:ph sz="quarter" idx="14"/>
          </p:nvPr>
        </p:nvSpPr>
        <p:spPr>
          <a:xfrm>
            <a:off x="8065008" y="2505075"/>
            <a:ext cx="3291840" cy="3684588"/>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5672738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Content with 2 medium pictures">
    <p:spTree>
      <p:nvGrpSpPr>
        <p:cNvPr id="1" name=""/>
        <p:cNvGrpSpPr/>
        <p:nvPr/>
      </p:nvGrpSpPr>
      <p:grpSpPr>
        <a:xfrm>
          <a:off x="0" y="0"/>
          <a:ext cx="0" cy="0"/>
          <a:chOff x="0" y="0"/>
          <a:chExt cx="0" cy="0"/>
        </a:xfrm>
      </p:grpSpPr>
      <p:sp>
        <p:nvSpPr>
          <p:cNvPr id="20" name="Picture Placeholder 19">
            <a:extLst>
              <a:ext uri="{FF2B5EF4-FFF2-40B4-BE49-F238E27FC236}">
                <a16:creationId xmlns:a16="http://schemas.microsoft.com/office/drawing/2014/main" id="{FAA9DFF3-1B49-48A9-BF8A-57DD7D07CFAF}"/>
              </a:ext>
            </a:extLst>
          </p:cNvPr>
          <p:cNvSpPr>
            <a:spLocks noGrp="1"/>
          </p:cNvSpPr>
          <p:nvPr>
            <p:ph type="pic" sz="quarter" idx="14"/>
          </p:nvPr>
        </p:nvSpPr>
        <p:spPr>
          <a:xfrm>
            <a:off x="7901259" y="2727729"/>
            <a:ext cx="4290740" cy="4130271"/>
          </a:xfrm>
          <a:custGeom>
            <a:avLst/>
            <a:gdLst>
              <a:gd name="connsiteX0" fmla="*/ 2503809 w 4290740"/>
              <a:gd name="connsiteY0" fmla="*/ 0 h 4130271"/>
              <a:gd name="connsiteX1" fmla="*/ 4198398 w 4290740"/>
              <a:gd name="connsiteY1" fmla="*/ 660580 h 4130271"/>
              <a:gd name="connsiteX2" fmla="*/ 4290740 w 4290740"/>
              <a:gd name="connsiteY2" fmla="*/ 751285 h 4130271"/>
              <a:gd name="connsiteX3" fmla="*/ 4290740 w 4290740"/>
              <a:gd name="connsiteY3" fmla="*/ 4130271 h 4130271"/>
              <a:gd name="connsiteX4" fmla="*/ 604508 w 4290740"/>
              <a:gd name="connsiteY4" fmla="*/ 4130271 h 4130271"/>
              <a:gd name="connsiteX5" fmla="*/ 461940 w 4290740"/>
              <a:gd name="connsiteY5" fmla="*/ 3953232 h 4130271"/>
              <a:gd name="connsiteX6" fmla="*/ 0 w 4290740"/>
              <a:gd name="connsiteY6" fmla="*/ 2503809 h 4130271"/>
              <a:gd name="connsiteX7" fmla="*/ 2503809 w 4290740"/>
              <a:gd name="connsiteY7" fmla="*/ 0 h 4130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90740" h="4130271">
                <a:moveTo>
                  <a:pt x="2503809" y="0"/>
                </a:moveTo>
                <a:cubicBezTo>
                  <a:pt x="3157405" y="0"/>
                  <a:pt x="3752509" y="250434"/>
                  <a:pt x="4198398" y="660580"/>
                </a:cubicBezTo>
                <a:lnTo>
                  <a:pt x="4290740" y="751285"/>
                </a:lnTo>
                <a:lnTo>
                  <a:pt x="4290740" y="4130271"/>
                </a:lnTo>
                <a:lnTo>
                  <a:pt x="604508" y="4130271"/>
                </a:lnTo>
                <a:lnTo>
                  <a:pt x="461940" y="3953232"/>
                </a:lnTo>
                <a:cubicBezTo>
                  <a:pt x="171051" y="3544183"/>
                  <a:pt x="0" y="3043971"/>
                  <a:pt x="0" y="2503809"/>
                </a:cubicBezTo>
                <a:cubicBezTo>
                  <a:pt x="0" y="1120992"/>
                  <a:pt x="1120992" y="0"/>
                  <a:pt x="2503809" y="0"/>
                </a:cubicBezTo>
                <a:close/>
              </a:path>
            </a:pathLst>
          </a:custGeom>
        </p:spPr>
        <p:txBody>
          <a:bodyPr wrap="square" anchor="ctr">
            <a:noAutofit/>
          </a:bodyPr>
          <a:lstStyle>
            <a:lvl1pPr algn="ctr">
              <a:buNone/>
              <a:defRPr sz="1800"/>
            </a:lvl1pPr>
          </a:lstStyle>
          <a:p>
            <a:r>
              <a:rPr lang="en-US"/>
              <a:t>Click icon to add picture</a:t>
            </a:r>
            <a:endParaRPr lang="en-US" dirty="0"/>
          </a:p>
        </p:txBody>
      </p:sp>
      <p:sp>
        <p:nvSpPr>
          <p:cNvPr id="21" name="Picture Placeholder 20">
            <a:extLst>
              <a:ext uri="{FF2B5EF4-FFF2-40B4-BE49-F238E27FC236}">
                <a16:creationId xmlns:a16="http://schemas.microsoft.com/office/drawing/2014/main" id="{5CFEFC13-B998-4A6F-A7ED-411E266D288C}"/>
              </a:ext>
            </a:extLst>
          </p:cNvPr>
          <p:cNvSpPr>
            <a:spLocks noGrp="1"/>
          </p:cNvSpPr>
          <p:nvPr>
            <p:ph type="pic" sz="quarter" idx="13"/>
          </p:nvPr>
        </p:nvSpPr>
        <p:spPr>
          <a:xfrm>
            <a:off x="6261609" y="0"/>
            <a:ext cx="3519311" cy="3007909"/>
          </a:xfrm>
          <a:custGeom>
            <a:avLst/>
            <a:gdLst>
              <a:gd name="connsiteX0" fmla="*/ 519779 w 3519311"/>
              <a:gd name="connsiteY0" fmla="*/ 0 h 3007909"/>
              <a:gd name="connsiteX1" fmla="*/ 2999531 w 3519311"/>
              <a:gd name="connsiteY1" fmla="*/ 0 h 3007909"/>
              <a:gd name="connsiteX2" fmla="*/ 3003920 w 3519311"/>
              <a:gd name="connsiteY2" fmla="*/ 3989 h 3007909"/>
              <a:gd name="connsiteX3" fmla="*/ 3519311 w 3519311"/>
              <a:gd name="connsiteY3" fmla="*/ 1248253 h 3007909"/>
              <a:gd name="connsiteX4" fmla="*/ 1759655 w 3519311"/>
              <a:gd name="connsiteY4" fmla="*/ 3007909 h 3007909"/>
              <a:gd name="connsiteX5" fmla="*/ 9084 w 3519311"/>
              <a:gd name="connsiteY5" fmla="*/ 1428168 h 3007909"/>
              <a:gd name="connsiteX6" fmla="*/ 0 w 3519311"/>
              <a:gd name="connsiteY6" fmla="*/ 1248273 h 3007909"/>
              <a:gd name="connsiteX7" fmla="*/ 0 w 3519311"/>
              <a:gd name="connsiteY7" fmla="*/ 1248233 h 3007909"/>
              <a:gd name="connsiteX8" fmla="*/ 9084 w 3519311"/>
              <a:gd name="connsiteY8" fmla="*/ 1068339 h 3007909"/>
              <a:gd name="connsiteX9" fmla="*/ 515391 w 3519311"/>
              <a:gd name="connsiteY9" fmla="*/ 3989 h 30079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19311" h="3007909">
                <a:moveTo>
                  <a:pt x="519779" y="0"/>
                </a:moveTo>
                <a:lnTo>
                  <a:pt x="2999531" y="0"/>
                </a:lnTo>
                <a:lnTo>
                  <a:pt x="3003920" y="3989"/>
                </a:lnTo>
                <a:cubicBezTo>
                  <a:pt x="3322355" y="322424"/>
                  <a:pt x="3519311" y="762338"/>
                  <a:pt x="3519311" y="1248253"/>
                </a:cubicBezTo>
                <a:cubicBezTo>
                  <a:pt x="3519311" y="2220084"/>
                  <a:pt x="2731486" y="3007909"/>
                  <a:pt x="1759655" y="3007909"/>
                </a:cubicBezTo>
                <a:cubicBezTo>
                  <a:pt x="848565" y="3007909"/>
                  <a:pt x="99196" y="2315485"/>
                  <a:pt x="9084" y="1428168"/>
                </a:cubicBezTo>
                <a:lnTo>
                  <a:pt x="0" y="1248273"/>
                </a:lnTo>
                <a:lnTo>
                  <a:pt x="0" y="1248233"/>
                </a:lnTo>
                <a:lnTo>
                  <a:pt x="9084" y="1068339"/>
                </a:lnTo>
                <a:cubicBezTo>
                  <a:pt x="51137" y="654258"/>
                  <a:pt x="236761" y="282620"/>
                  <a:pt x="515391" y="3989"/>
                </a:cubicBezTo>
                <a:close/>
              </a:path>
            </a:pathLst>
          </a:custGeom>
        </p:spPr>
        <p:txBody>
          <a:bodyPr wrap="square" anchor="ctr">
            <a:noAutofit/>
          </a:bodyPr>
          <a:lstStyle>
            <a:lvl1pPr algn="ctr">
              <a:buNone/>
              <a:defRPr sz="1800"/>
            </a:lvl1pPr>
          </a:lstStyle>
          <a:p>
            <a:r>
              <a:rPr lang="en-US"/>
              <a:t>Click icon to add picture</a:t>
            </a:r>
            <a:endParaRPr lang="en-US" dirty="0"/>
          </a:p>
        </p:txBody>
      </p:sp>
      <p:sp>
        <p:nvSpPr>
          <p:cNvPr id="10" name="Oval 9">
            <a:extLst>
              <a:ext uri="{FF2B5EF4-FFF2-40B4-BE49-F238E27FC236}">
                <a16:creationId xmlns:a16="http://schemas.microsoft.com/office/drawing/2014/main" id="{B7BFFB5A-A05C-4B0C-905C-5884361304B2}"/>
              </a:ext>
            </a:extLst>
          </p:cNvPr>
          <p:cNvSpPr/>
          <p:nvPr userDrawn="1"/>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12" name="Arc 11">
            <a:extLst>
              <a:ext uri="{FF2B5EF4-FFF2-40B4-BE49-F238E27FC236}">
                <a16:creationId xmlns:a16="http://schemas.microsoft.com/office/drawing/2014/main" id="{9F33AC6C-4807-4785-AE9F-84BFEEDA9F7E}"/>
              </a:ext>
            </a:extLst>
          </p:cNvPr>
          <p:cNvSpPr/>
          <p:nvPr userDrawn="1"/>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a:xfrm>
            <a:off x="841248" y="365760"/>
            <a:ext cx="5120640" cy="1325880"/>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p:txBody>
          <a:bodyPr/>
          <a:lstStyle>
            <a:lvl1pPr>
              <a:defRPr>
                <a:latin typeface="+mn-lt"/>
              </a:defRPr>
            </a:lvl1pPr>
          </a:lstStyle>
          <a:p>
            <a:pPr>
              <a:defRPr/>
            </a:pPr>
            <a:r>
              <a:rPr lang="en-US" dirty="0">
                <a:solidFill>
                  <a:prstClr val="black">
                    <a:tint val="75000"/>
                  </a:prstClr>
                </a:solidFill>
              </a:rPr>
              <a:t>9/3/20XX</a:t>
            </a:r>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p:txBody>
          <a:bodyPr/>
          <a:lstStyle>
            <a:lvl1pPr>
              <a:defRPr>
                <a:latin typeface="+mn-lt"/>
              </a:defRPr>
            </a:lvl1pPr>
          </a:lstStyle>
          <a:p>
            <a:pPr>
              <a:defRPr/>
            </a:pPr>
            <a:r>
              <a:rPr lang="en-US" dirty="0">
                <a:solidFill>
                  <a:prstClr val="black">
                    <a:tint val="75000"/>
                  </a:prstClr>
                </a:solidFill>
              </a:rPr>
              <a:t>Presentation Title</a:t>
            </a:r>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p:txBody>
          <a:bodyPr/>
          <a:lstStyle>
            <a:lvl1pPr>
              <a:defRPr>
                <a:latin typeface="+mn-lt"/>
              </a:defRPr>
            </a:lvl1pPr>
          </a:lstStyle>
          <a:p>
            <a:pPr>
              <a:defRPr/>
            </a:pPr>
            <a:fld id="{D76B855D-E9CC-4FF8-AD85-6CDC7B89A0DE}" type="slidenum">
              <a:rPr lang="en-US" smtClean="0">
                <a:solidFill>
                  <a:prstClr val="black">
                    <a:tint val="75000"/>
                  </a:prstClr>
                </a:solidFill>
              </a:rPr>
              <a:pPr>
                <a:defRPr/>
              </a:pPr>
              <a:t>‹#›</a:t>
            </a:fld>
            <a:endParaRPr lang="en-US" dirty="0">
              <a:solidFill>
                <a:prstClr val="black">
                  <a:tint val="75000"/>
                </a:prstClr>
              </a:solidFill>
            </a:endParaRPr>
          </a:p>
        </p:txBody>
      </p:sp>
      <p:sp>
        <p:nvSpPr>
          <p:cNvPr id="8" name="Content Placeholder 2">
            <a:extLst>
              <a:ext uri="{FF2B5EF4-FFF2-40B4-BE49-F238E27FC236}">
                <a16:creationId xmlns:a16="http://schemas.microsoft.com/office/drawing/2014/main" id="{4753B078-30BA-4AB9-A020-EE8D9404B69E}"/>
              </a:ext>
            </a:extLst>
          </p:cNvPr>
          <p:cNvSpPr>
            <a:spLocks noGrp="1"/>
          </p:cNvSpPr>
          <p:nvPr>
            <p:ph idx="1"/>
          </p:nvPr>
        </p:nvSpPr>
        <p:spPr>
          <a:xfrm>
            <a:off x="841248" y="1828800"/>
            <a:ext cx="5093208" cy="4352544"/>
          </a:xfrm>
        </p:spPr>
        <p:txBody>
          <a:bodyPr/>
          <a:lstStyle>
            <a:lvl1pPr marL="0" indent="0">
              <a:buNone/>
              <a:defRPr sz="2400"/>
            </a:lvl1pPr>
            <a:lvl2pPr marL="228600">
              <a:defRPr/>
            </a:lvl2pPr>
            <a:lvl3pPr marL="457200">
              <a:defRPr/>
            </a:lvl3pPr>
            <a:lvl4pPr marL="685800">
              <a:defRPr/>
            </a:lvl4pPr>
          </a:lstStyle>
          <a:p>
            <a:pPr lvl="0"/>
            <a:r>
              <a:rPr lang="en-US"/>
              <a:t>Click to edit Master text styles</a:t>
            </a:r>
          </a:p>
          <a:p>
            <a:pPr lvl="1"/>
            <a:r>
              <a:rPr lang="en-US"/>
              <a:t>Second level</a:t>
            </a:r>
          </a:p>
          <a:p>
            <a:pPr lvl="2"/>
            <a:r>
              <a:rPr lang="en-US"/>
              <a:t>Third level</a:t>
            </a:r>
          </a:p>
          <a:p>
            <a:pPr lvl="3"/>
            <a:r>
              <a:rPr lang="en-US"/>
              <a:t>Fourth level</a:t>
            </a:r>
          </a:p>
        </p:txBody>
      </p:sp>
    </p:spTree>
    <p:extLst>
      <p:ext uri="{BB962C8B-B14F-4D97-AF65-F5344CB8AC3E}">
        <p14:creationId xmlns:p14="http://schemas.microsoft.com/office/powerpoint/2010/main" val="14131786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10" name="Oval 9">
            <a:extLst>
              <a:ext uri="{FF2B5EF4-FFF2-40B4-BE49-F238E27FC236}">
                <a16:creationId xmlns:a16="http://schemas.microsoft.com/office/drawing/2014/main" id="{2642EAF0-DE94-4F90-82E3-6F316AA8353A}"/>
              </a:ext>
            </a:extLst>
          </p:cNvPr>
          <p:cNvSpPr/>
          <p:nvPr userDrawn="1"/>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D22D7888-22FA-4AA1-9BA4-CC61D6643D47}"/>
              </a:ext>
            </a:extLst>
          </p:cNvPr>
          <p:cNvSpPr/>
          <p:nvPr userDrawn="1"/>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4" name="Freeform: Shape 13">
            <a:extLst>
              <a:ext uri="{FF2B5EF4-FFF2-40B4-BE49-F238E27FC236}">
                <a16:creationId xmlns:a16="http://schemas.microsoft.com/office/drawing/2014/main" id="{EBB6E464-8999-4773-A1F2-E6CAA990E572}"/>
              </a:ext>
            </a:extLst>
          </p:cNvPr>
          <p:cNvSpPr/>
          <p:nvPr userDrawn="1"/>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CE9CE183-B21E-41EB-A082-DF9C3AD659D5}"/>
              </a:ext>
            </a:extLst>
          </p:cNvPr>
          <p:cNvSpPr/>
          <p:nvPr userDrawn="1"/>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1EA14BE8-FDD0-4434-9C3E-BFF78C22D9E3}"/>
              </a:ext>
            </a:extLst>
          </p:cNvPr>
          <p:cNvSpPr/>
          <p:nvPr userDrawn="1"/>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0" name="Freeform: Shape 19">
            <a:extLst>
              <a:ext uri="{FF2B5EF4-FFF2-40B4-BE49-F238E27FC236}">
                <a16:creationId xmlns:a16="http://schemas.microsoft.com/office/drawing/2014/main" id="{5C76330B-4C5E-463F-921A-D91F1F1F6049}"/>
              </a:ext>
            </a:extLst>
          </p:cNvPr>
          <p:cNvSpPr/>
          <p:nvPr userDrawn="1"/>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2" name="Freeform: Shape 21">
            <a:extLst>
              <a:ext uri="{FF2B5EF4-FFF2-40B4-BE49-F238E27FC236}">
                <a16:creationId xmlns:a16="http://schemas.microsoft.com/office/drawing/2014/main" id="{E494E364-7EA8-4D92-915D-75D1A3A67C07}"/>
              </a:ext>
            </a:extLst>
          </p:cNvPr>
          <p:cNvSpPr/>
          <p:nvPr userDrawn="1"/>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a:xfrm>
            <a:off x="1389888" y="1234440"/>
            <a:ext cx="3236976" cy="4069080"/>
          </a:xfrm>
        </p:spPr>
        <p:txBody>
          <a:bodyPr/>
          <a:lstStyle>
            <a:lvl1pPr algn="ctr">
              <a:defRPr>
                <a:solidFill>
                  <a:schemeClr val="bg1"/>
                </a:solidFill>
              </a:defRPr>
            </a:lvl1pPr>
          </a:lstStyle>
          <a:p>
            <a:r>
              <a:rPr lang="en-US"/>
              <a:t>Click to edit Master title style</a:t>
            </a:r>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a:xfrm>
            <a:off x="1682496" y="6356350"/>
            <a:ext cx="1545336" cy="365125"/>
          </a:xfrm>
        </p:spPr>
        <p:txBody>
          <a:bodyPr/>
          <a:lstStyle>
            <a:lvl1pPr>
              <a:defRPr>
                <a:latin typeface="+mn-lt"/>
              </a:defRPr>
            </a:lvl1pPr>
          </a:lstStyle>
          <a:p>
            <a:pPr>
              <a:defRPr/>
            </a:pPr>
            <a:r>
              <a:rPr lang="en-US" dirty="0">
                <a:solidFill>
                  <a:prstClr val="black">
                    <a:tint val="75000"/>
                  </a:prstClr>
                </a:solidFill>
              </a:rPr>
              <a:t>9/3/20XX</a:t>
            </a:r>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a:xfrm>
            <a:off x="6099048" y="6356350"/>
            <a:ext cx="4114800" cy="365125"/>
          </a:xfrm>
        </p:spPr>
        <p:txBody>
          <a:bodyPr/>
          <a:lstStyle>
            <a:lvl1pPr algn="l">
              <a:defRPr>
                <a:latin typeface="+mn-lt"/>
              </a:defRPr>
            </a:lvl1pPr>
          </a:lstStyle>
          <a:p>
            <a:pPr algn="l">
              <a:defRPr/>
            </a:pPr>
            <a:r>
              <a:rPr lang="en-US" dirty="0">
                <a:solidFill>
                  <a:prstClr val="black">
                    <a:tint val="75000"/>
                  </a:prstClr>
                </a:solidFill>
              </a:rPr>
              <a:t>Presentation Title</a:t>
            </a:r>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a:xfrm>
            <a:off x="10506456" y="6356350"/>
            <a:ext cx="850392" cy="365125"/>
          </a:xfrm>
        </p:spPr>
        <p:txBody>
          <a:bodyPr/>
          <a:lstStyle>
            <a:lvl1pPr>
              <a:defRPr>
                <a:latin typeface="+mn-lt"/>
              </a:defRPr>
            </a:lvl1pPr>
          </a:lstStyle>
          <a:p>
            <a:pPr>
              <a:defRPr/>
            </a:pPr>
            <a:fld id="{D76B855D-E9CC-4FF8-AD85-6CDC7B89A0DE}" type="slidenum">
              <a:rPr lang="en-US" smtClean="0">
                <a:solidFill>
                  <a:prstClr val="black">
                    <a:tint val="75000"/>
                  </a:prstClr>
                </a:solidFill>
              </a:rPr>
              <a:pPr>
                <a:defRPr/>
              </a:pPr>
              <a:t>‹#›</a:t>
            </a:fld>
            <a:endParaRPr lang="en-US" dirty="0">
              <a:solidFill>
                <a:prstClr val="black">
                  <a:tint val="75000"/>
                </a:prstClr>
              </a:solidFill>
            </a:endParaRPr>
          </a:p>
        </p:txBody>
      </p:sp>
      <p:sp>
        <p:nvSpPr>
          <p:cNvPr id="8" name="Content Placeholder 2">
            <a:extLst>
              <a:ext uri="{FF2B5EF4-FFF2-40B4-BE49-F238E27FC236}">
                <a16:creationId xmlns:a16="http://schemas.microsoft.com/office/drawing/2014/main" id="{4753B078-30BA-4AB9-A020-EE8D9404B69E}"/>
              </a:ext>
            </a:extLst>
          </p:cNvPr>
          <p:cNvSpPr>
            <a:spLocks noGrp="1"/>
          </p:cNvSpPr>
          <p:nvPr>
            <p:ph idx="1"/>
          </p:nvPr>
        </p:nvSpPr>
        <p:spPr>
          <a:xfrm>
            <a:off x="6665976" y="2551176"/>
            <a:ext cx="4709160" cy="1755648"/>
          </a:xfrm>
        </p:spPr>
        <p:txBody>
          <a:bodyPr/>
          <a:lstStyle>
            <a:lvl1pPr marL="0" indent="0">
              <a:buNone/>
              <a:defRPr sz="2400"/>
            </a:lvl1pPr>
            <a:lvl2pPr marL="228600">
              <a:defRPr sz="1800"/>
            </a:lvl2pPr>
            <a:lvl3pPr marL="457200">
              <a:defRPr sz="1800"/>
            </a:lvl3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826779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024287-C9B9-48AC-8E4D-A282DE2F44F5}"/>
              </a:ext>
            </a:extLst>
          </p:cNvPr>
          <p:cNvSpPr>
            <a:spLocks noGrp="1"/>
          </p:cNvSpPr>
          <p:nvPr>
            <p:ph type="dt" sz="half" idx="10"/>
          </p:nvPr>
        </p:nvSpPr>
        <p:spPr/>
        <p:txBody>
          <a:bodyPr/>
          <a:lstStyle>
            <a:lvl1pPr>
              <a:defRPr>
                <a:latin typeface="+mn-lt"/>
              </a:defRPr>
            </a:lvl1pPr>
          </a:lstStyle>
          <a:p>
            <a:pPr>
              <a:defRPr/>
            </a:pPr>
            <a:r>
              <a:rPr lang="en-US" dirty="0">
                <a:solidFill>
                  <a:prstClr val="black">
                    <a:tint val="75000"/>
                  </a:prstClr>
                </a:solidFill>
              </a:rPr>
              <a:t>9/3/20XX</a:t>
            </a:r>
          </a:p>
        </p:txBody>
      </p:sp>
      <p:sp>
        <p:nvSpPr>
          <p:cNvPr id="3" name="Footer Placeholder 2">
            <a:extLst>
              <a:ext uri="{FF2B5EF4-FFF2-40B4-BE49-F238E27FC236}">
                <a16:creationId xmlns:a16="http://schemas.microsoft.com/office/drawing/2014/main" id="{2D34C9A2-75A7-4164-B3B8-E6A9D60BA0B6}"/>
              </a:ext>
            </a:extLst>
          </p:cNvPr>
          <p:cNvSpPr>
            <a:spLocks noGrp="1"/>
          </p:cNvSpPr>
          <p:nvPr>
            <p:ph type="ftr" sz="quarter" idx="11"/>
          </p:nvPr>
        </p:nvSpPr>
        <p:spPr/>
        <p:txBody>
          <a:bodyPr/>
          <a:lstStyle>
            <a:lvl1pPr>
              <a:defRPr>
                <a:latin typeface="+mn-lt"/>
              </a:defRPr>
            </a:lvl1pPr>
          </a:lstStyle>
          <a:p>
            <a:pPr>
              <a:defRPr/>
            </a:pPr>
            <a:r>
              <a:rPr lang="en-US" dirty="0">
                <a:solidFill>
                  <a:prstClr val="black">
                    <a:tint val="75000"/>
                  </a:prstClr>
                </a:solidFill>
              </a:rPr>
              <a:t>Presentation Title</a:t>
            </a:r>
          </a:p>
        </p:txBody>
      </p:sp>
      <p:sp>
        <p:nvSpPr>
          <p:cNvPr id="4" name="Slide Number Placeholder 3">
            <a:extLst>
              <a:ext uri="{FF2B5EF4-FFF2-40B4-BE49-F238E27FC236}">
                <a16:creationId xmlns:a16="http://schemas.microsoft.com/office/drawing/2014/main" id="{ECBE73CE-2859-4D49-A9EC-26AF3FBDF6A3}"/>
              </a:ext>
            </a:extLst>
          </p:cNvPr>
          <p:cNvSpPr>
            <a:spLocks noGrp="1"/>
          </p:cNvSpPr>
          <p:nvPr>
            <p:ph type="sldNum" sz="quarter" idx="12"/>
          </p:nvPr>
        </p:nvSpPr>
        <p:spPr/>
        <p:txBody>
          <a:bodyPr/>
          <a:lstStyle>
            <a:lvl1pPr>
              <a:defRPr>
                <a:latin typeface="+mn-lt"/>
              </a:defRPr>
            </a:lvl1pPr>
          </a:lstStyle>
          <a:p>
            <a:pPr>
              <a:defRPr/>
            </a:pPr>
            <a:fld id="{D76B855D-E9CC-4FF8-AD85-6CDC7B89A0DE}" type="slidenum">
              <a:rPr lang="en-US" smtClean="0">
                <a:solidFill>
                  <a:prstClr val="black">
                    <a:tint val="75000"/>
                  </a:prstClr>
                </a:solidFill>
              </a:rPr>
              <a:pPr>
                <a:defRPr/>
              </a:pPr>
              <a:t>‹#›</a:t>
            </a:fld>
            <a:endParaRPr lang="en-US" dirty="0">
              <a:solidFill>
                <a:prstClr val="black">
                  <a:tint val="75000"/>
                </a:prstClr>
              </a:solidFill>
            </a:endParaRPr>
          </a:p>
        </p:txBody>
      </p:sp>
      <p:sp>
        <p:nvSpPr>
          <p:cNvPr id="5" name="Freeform: Shape 4">
            <a:extLst>
              <a:ext uri="{FF2B5EF4-FFF2-40B4-BE49-F238E27FC236}">
                <a16:creationId xmlns:a16="http://schemas.microsoft.com/office/drawing/2014/main" id="{AA5ED585-FEBB-4DAD-84C0-97BEE6C360C3}"/>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Freeform: Shape 5">
            <a:extLst>
              <a:ext uri="{FF2B5EF4-FFF2-40B4-BE49-F238E27FC236}">
                <a16:creationId xmlns:a16="http://schemas.microsoft.com/office/drawing/2014/main" id="{EF6AC352-A720-4DB3-87CA-A33B0607CA2F}"/>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946489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024287-C9B9-48AC-8E4D-A282DE2F44F5}"/>
              </a:ext>
            </a:extLst>
          </p:cNvPr>
          <p:cNvSpPr>
            <a:spLocks noGrp="1"/>
          </p:cNvSpPr>
          <p:nvPr>
            <p:ph type="dt" sz="half" idx="10"/>
          </p:nvPr>
        </p:nvSpPr>
        <p:spPr/>
        <p:txBody>
          <a:bodyPr/>
          <a:lstStyle>
            <a:lvl1pPr>
              <a:defRPr>
                <a:latin typeface="+mn-lt"/>
              </a:defRPr>
            </a:lvl1pPr>
          </a:lstStyle>
          <a:p>
            <a:pPr>
              <a:defRPr/>
            </a:pPr>
            <a:r>
              <a:rPr lang="en-US" dirty="0">
                <a:solidFill>
                  <a:prstClr val="black">
                    <a:tint val="75000"/>
                  </a:prstClr>
                </a:solidFill>
              </a:rPr>
              <a:t>9/3/20XX</a:t>
            </a:r>
          </a:p>
        </p:txBody>
      </p:sp>
      <p:sp>
        <p:nvSpPr>
          <p:cNvPr id="3" name="Footer Placeholder 2">
            <a:extLst>
              <a:ext uri="{FF2B5EF4-FFF2-40B4-BE49-F238E27FC236}">
                <a16:creationId xmlns:a16="http://schemas.microsoft.com/office/drawing/2014/main" id="{2D34C9A2-75A7-4164-B3B8-E6A9D60BA0B6}"/>
              </a:ext>
            </a:extLst>
          </p:cNvPr>
          <p:cNvSpPr>
            <a:spLocks noGrp="1"/>
          </p:cNvSpPr>
          <p:nvPr>
            <p:ph type="ftr" sz="quarter" idx="11"/>
          </p:nvPr>
        </p:nvSpPr>
        <p:spPr/>
        <p:txBody>
          <a:bodyPr/>
          <a:lstStyle>
            <a:lvl1pPr>
              <a:defRPr>
                <a:latin typeface="+mn-lt"/>
              </a:defRPr>
            </a:lvl1pPr>
          </a:lstStyle>
          <a:p>
            <a:pPr>
              <a:defRPr/>
            </a:pPr>
            <a:r>
              <a:rPr lang="en-US" dirty="0">
                <a:solidFill>
                  <a:prstClr val="black">
                    <a:tint val="75000"/>
                  </a:prstClr>
                </a:solidFill>
              </a:rPr>
              <a:t>Presentation Title</a:t>
            </a:r>
          </a:p>
        </p:txBody>
      </p:sp>
      <p:sp>
        <p:nvSpPr>
          <p:cNvPr id="4" name="Slide Number Placeholder 3">
            <a:extLst>
              <a:ext uri="{FF2B5EF4-FFF2-40B4-BE49-F238E27FC236}">
                <a16:creationId xmlns:a16="http://schemas.microsoft.com/office/drawing/2014/main" id="{ECBE73CE-2859-4D49-A9EC-26AF3FBDF6A3}"/>
              </a:ext>
            </a:extLst>
          </p:cNvPr>
          <p:cNvSpPr>
            <a:spLocks noGrp="1"/>
          </p:cNvSpPr>
          <p:nvPr>
            <p:ph type="sldNum" sz="quarter" idx="12"/>
          </p:nvPr>
        </p:nvSpPr>
        <p:spPr/>
        <p:txBody>
          <a:bodyPr/>
          <a:lstStyle>
            <a:lvl1pPr>
              <a:defRPr>
                <a:latin typeface="+mn-lt"/>
              </a:defRPr>
            </a:lvl1pPr>
          </a:lstStyle>
          <a:p>
            <a:pPr>
              <a:defRPr/>
            </a:pPr>
            <a:fld id="{D76B855D-E9CC-4FF8-AD85-6CDC7B89A0DE}" type="slidenum">
              <a:rPr lang="en-US" smtClean="0">
                <a:solidFill>
                  <a:prstClr val="black">
                    <a:tint val="75000"/>
                  </a:prstClr>
                </a:solidFill>
              </a:rPr>
              <a:pPr>
                <a:defRPr/>
              </a:pPr>
              <a:t>‹#›</a:t>
            </a:fld>
            <a:endParaRPr lang="en-US" dirty="0">
              <a:solidFill>
                <a:prstClr val="black">
                  <a:tint val="75000"/>
                </a:prstClr>
              </a:solidFill>
            </a:endParaRPr>
          </a:p>
        </p:txBody>
      </p:sp>
      <p:sp>
        <p:nvSpPr>
          <p:cNvPr id="5" name="Freeform: Shape 4">
            <a:extLst>
              <a:ext uri="{FF2B5EF4-FFF2-40B4-BE49-F238E27FC236}">
                <a16:creationId xmlns:a16="http://schemas.microsoft.com/office/drawing/2014/main" id="{AA5ED585-FEBB-4DAD-84C0-97BEE6C360C3}"/>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Freeform: Shape 5">
            <a:extLst>
              <a:ext uri="{FF2B5EF4-FFF2-40B4-BE49-F238E27FC236}">
                <a16:creationId xmlns:a16="http://schemas.microsoft.com/office/drawing/2014/main" id="{EF6AC352-A720-4DB3-87CA-A33B0607CA2F}"/>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7" name="Title 6">
            <a:extLst>
              <a:ext uri="{FF2B5EF4-FFF2-40B4-BE49-F238E27FC236}">
                <a16:creationId xmlns:a16="http://schemas.microsoft.com/office/drawing/2014/main" id="{C9A1C714-6A0E-456D-A2E2-6288C0EA077B}"/>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6354056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FC812-4DB6-4F98-9404-29C191D3BAD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2F0855E-0CD6-47DD-B648-4C84C783D7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D50082B-17D7-4D61-8AEB-81517D85D2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70783-FF31-4C4E-9196-EB169B209747}"/>
              </a:ext>
            </a:extLst>
          </p:cNvPr>
          <p:cNvSpPr>
            <a:spLocks noGrp="1"/>
          </p:cNvSpPr>
          <p:nvPr>
            <p:ph type="dt" sz="half" idx="10"/>
          </p:nvPr>
        </p:nvSpPr>
        <p:spPr/>
        <p:txBody>
          <a:bodyPr/>
          <a:lstStyle>
            <a:lvl1pPr>
              <a:defRPr>
                <a:latin typeface="+mn-lt"/>
              </a:defRPr>
            </a:lvl1pPr>
          </a:lstStyle>
          <a:p>
            <a:pPr>
              <a:defRPr/>
            </a:pPr>
            <a:r>
              <a:rPr lang="en-US" dirty="0">
                <a:solidFill>
                  <a:prstClr val="black">
                    <a:tint val="75000"/>
                  </a:prstClr>
                </a:solidFill>
              </a:rPr>
              <a:t>9/3/20XX</a:t>
            </a:r>
          </a:p>
        </p:txBody>
      </p:sp>
      <p:sp>
        <p:nvSpPr>
          <p:cNvPr id="6" name="Footer Placeholder 5">
            <a:extLst>
              <a:ext uri="{FF2B5EF4-FFF2-40B4-BE49-F238E27FC236}">
                <a16:creationId xmlns:a16="http://schemas.microsoft.com/office/drawing/2014/main" id="{7D92E260-747D-40FD-A062-9DD5E6835ABB}"/>
              </a:ext>
            </a:extLst>
          </p:cNvPr>
          <p:cNvSpPr>
            <a:spLocks noGrp="1"/>
          </p:cNvSpPr>
          <p:nvPr>
            <p:ph type="ftr" sz="quarter" idx="11"/>
          </p:nvPr>
        </p:nvSpPr>
        <p:spPr/>
        <p:txBody>
          <a:bodyPr/>
          <a:lstStyle>
            <a:lvl1pPr>
              <a:defRPr>
                <a:latin typeface="+mn-lt"/>
              </a:defRPr>
            </a:lvl1pPr>
          </a:lstStyle>
          <a:p>
            <a:pPr>
              <a:defRPr/>
            </a:pPr>
            <a:r>
              <a:rPr lang="en-US" dirty="0">
                <a:solidFill>
                  <a:prstClr val="black">
                    <a:tint val="75000"/>
                  </a:prstClr>
                </a:solidFill>
              </a:rPr>
              <a:t>Presentation Title</a:t>
            </a:r>
          </a:p>
        </p:txBody>
      </p:sp>
      <p:sp>
        <p:nvSpPr>
          <p:cNvPr id="7" name="Slide Number Placeholder 6">
            <a:extLst>
              <a:ext uri="{FF2B5EF4-FFF2-40B4-BE49-F238E27FC236}">
                <a16:creationId xmlns:a16="http://schemas.microsoft.com/office/drawing/2014/main" id="{887E50A0-1E05-49C5-88C9-46267751201F}"/>
              </a:ext>
            </a:extLst>
          </p:cNvPr>
          <p:cNvSpPr>
            <a:spLocks noGrp="1"/>
          </p:cNvSpPr>
          <p:nvPr>
            <p:ph type="sldNum" sz="quarter" idx="12"/>
          </p:nvPr>
        </p:nvSpPr>
        <p:spPr/>
        <p:txBody>
          <a:bodyPr/>
          <a:lstStyle>
            <a:lvl1pPr>
              <a:defRPr>
                <a:latin typeface="+mn-lt"/>
              </a:defRPr>
            </a:lvl1pPr>
          </a:lstStyle>
          <a:p>
            <a:pPr>
              <a:defRPr/>
            </a:pPr>
            <a:fld id="{D76B855D-E9CC-4FF8-AD85-6CDC7B89A0DE}" type="slidenum">
              <a:rPr lang="en-US" smtClean="0">
                <a:solidFill>
                  <a:prstClr val="black">
                    <a:tint val="75000"/>
                  </a:prstClr>
                </a:solidFill>
              </a:rPr>
              <a:pPr>
                <a:defRPr/>
              </a:pPr>
              <a:t>‹#›</a:t>
            </a:fld>
            <a:endParaRPr lang="en-US" dirty="0">
              <a:solidFill>
                <a:prstClr val="black">
                  <a:tint val="75000"/>
                </a:prstClr>
              </a:solidFill>
            </a:endParaRPr>
          </a:p>
        </p:txBody>
      </p:sp>
      <p:sp>
        <p:nvSpPr>
          <p:cNvPr id="8" name="Freeform: Shape 7">
            <a:extLst>
              <a:ext uri="{FF2B5EF4-FFF2-40B4-BE49-F238E27FC236}">
                <a16:creationId xmlns:a16="http://schemas.microsoft.com/office/drawing/2014/main" id="{2C155C63-9F58-4422-B669-F9748628067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385DBA62-0EDB-47AA-86C7-90463BC9B308}"/>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186281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D7521-E43D-41D1-B458-26B20DC6DD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2472CF2-2653-4B98-A416-D7A0A860ECE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A6EF87F5-0B10-4AC7-9599-F088C5E796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A07CB7-0520-4D64-B76C-C31AC557832D}"/>
              </a:ext>
            </a:extLst>
          </p:cNvPr>
          <p:cNvSpPr>
            <a:spLocks noGrp="1"/>
          </p:cNvSpPr>
          <p:nvPr>
            <p:ph type="dt" sz="half" idx="10"/>
          </p:nvPr>
        </p:nvSpPr>
        <p:spPr/>
        <p:txBody>
          <a:bodyPr/>
          <a:lstStyle>
            <a:lvl1pPr>
              <a:defRPr>
                <a:latin typeface="+mn-lt"/>
              </a:defRPr>
            </a:lvl1pPr>
          </a:lstStyle>
          <a:p>
            <a:pPr>
              <a:defRPr/>
            </a:pPr>
            <a:r>
              <a:rPr lang="en-US" dirty="0">
                <a:solidFill>
                  <a:prstClr val="black">
                    <a:tint val="75000"/>
                  </a:prstClr>
                </a:solidFill>
              </a:rPr>
              <a:t>9/3/20XX</a:t>
            </a:r>
          </a:p>
        </p:txBody>
      </p:sp>
      <p:sp>
        <p:nvSpPr>
          <p:cNvPr id="6" name="Footer Placeholder 5">
            <a:extLst>
              <a:ext uri="{FF2B5EF4-FFF2-40B4-BE49-F238E27FC236}">
                <a16:creationId xmlns:a16="http://schemas.microsoft.com/office/drawing/2014/main" id="{92EEB226-AD45-45DF-AAB5-5513AE732AAE}"/>
              </a:ext>
            </a:extLst>
          </p:cNvPr>
          <p:cNvSpPr>
            <a:spLocks noGrp="1"/>
          </p:cNvSpPr>
          <p:nvPr>
            <p:ph type="ftr" sz="quarter" idx="11"/>
          </p:nvPr>
        </p:nvSpPr>
        <p:spPr/>
        <p:txBody>
          <a:bodyPr/>
          <a:lstStyle>
            <a:lvl1pPr>
              <a:defRPr>
                <a:latin typeface="+mn-lt"/>
              </a:defRPr>
            </a:lvl1pPr>
          </a:lstStyle>
          <a:p>
            <a:pPr>
              <a:defRPr/>
            </a:pPr>
            <a:r>
              <a:rPr lang="en-US" dirty="0">
                <a:solidFill>
                  <a:prstClr val="black">
                    <a:tint val="75000"/>
                  </a:prstClr>
                </a:solidFill>
              </a:rPr>
              <a:t>Presentation Title</a:t>
            </a:r>
          </a:p>
        </p:txBody>
      </p:sp>
      <p:sp>
        <p:nvSpPr>
          <p:cNvPr id="7" name="Slide Number Placeholder 6">
            <a:extLst>
              <a:ext uri="{FF2B5EF4-FFF2-40B4-BE49-F238E27FC236}">
                <a16:creationId xmlns:a16="http://schemas.microsoft.com/office/drawing/2014/main" id="{95E96AEB-9481-4CCE-B110-FEDD334835B8}"/>
              </a:ext>
            </a:extLst>
          </p:cNvPr>
          <p:cNvSpPr>
            <a:spLocks noGrp="1"/>
          </p:cNvSpPr>
          <p:nvPr>
            <p:ph type="sldNum" sz="quarter" idx="12"/>
          </p:nvPr>
        </p:nvSpPr>
        <p:spPr/>
        <p:txBody>
          <a:bodyPr/>
          <a:lstStyle>
            <a:lvl1pPr>
              <a:defRPr>
                <a:latin typeface="+mn-lt"/>
              </a:defRPr>
            </a:lvl1pPr>
          </a:lstStyle>
          <a:p>
            <a:pPr>
              <a:defRPr/>
            </a:pPr>
            <a:fld id="{D76B855D-E9CC-4FF8-AD85-6CDC7B89A0DE}" type="slidenum">
              <a:rPr lang="en-US" smtClean="0">
                <a:solidFill>
                  <a:prstClr val="black">
                    <a:tint val="75000"/>
                  </a:prstClr>
                </a:solidFill>
              </a:rPr>
              <a:pPr>
                <a:defRPr/>
              </a:pPr>
              <a:t>‹#›</a:t>
            </a:fld>
            <a:endParaRPr lang="en-US" dirty="0">
              <a:solidFill>
                <a:prstClr val="black">
                  <a:tint val="75000"/>
                </a:prstClr>
              </a:solidFill>
            </a:endParaRPr>
          </a:p>
        </p:txBody>
      </p:sp>
      <p:sp>
        <p:nvSpPr>
          <p:cNvPr id="8" name="Freeform: Shape 7">
            <a:extLst>
              <a:ext uri="{FF2B5EF4-FFF2-40B4-BE49-F238E27FC236}">
                <a16:creationId xmlns:a16="http://schemas.microsoft.com/office/drawing/2014/main" id="{6BA9707F-7BCE-464F-BF45-E216527084EE}"/>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BC589723-2CC8-49D1-B4E1-36FECED6A2D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140125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EC5685-19F1-49DA-ADE5-D5D32F1659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FFC0A4D-22A1-4554-B5DE-887974F4DF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9D5CDC-F2CE-410E-AD13-DDC235C71C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cap="none" spc="0" baseline="0">
                <a:solidFill>
                  <a:schemeClr val="tx1">
                    <a:tint val="75000"/>
                  </a:schemeClr>
                </a:solidFill>
                <a:latin typeface="+mn-lt"/>
              </a:defRPr>
            </a:lvl1pPr>
          </a:lstStyle>
          <a:p>
            <a:pPr>
              <a:defRPr/>
            </a:pPr>
            <a:r>
              <a:rPr lang="en-US" dirty="0">
                <a:solidFill>
                  <a:prstClr val="black">
                    <a:tint val="75000"/>
                  </a:prstClr>
                </a:solidFill>
              </a:rPr>
              <a:t>9/3/20XX</a:t>
            </a:r>
          </a:p>
        </p:txBody>
      </p:sp>
      <p:sp>
        <p:nvSpPr>
          <p:cNvPr id="5" name="Footer Placeholder 4">
            <a:extLst>
              <a:ext uri="{FF2B5EF4-FFF2-40B4-BE49-F238E27FC236}">
                <a16:creationId xmlns:a16="http://schemas.microsoft.com/office/drawing/2014/main" id="{9340CD45-794A-4BB0-A427-0CE61AEAF48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cap="none" spc="0" baseline="0">
                <a:solidFill>
                  <a:schemeClr val="tx1">
                    <a:tint val="75000"/>
                  </a:schemeClr>
                </a:solidFill>
                <a:latin typeface="+mn-lt"/>
              </a:defRPr>
            </a:lvl1pPr>
          </a:lstStyle>
          <a:p>
            <a:pPr>
              <a:defRPr/>
            </a:pPr>
            <a:r>
              <a:rPr lang="en-US" dirty="0">
                <a:solidFill>
                  <a:prstClr val="black">
                    <a:tint val="75000"/>
                  </a:prstClr>
                </a:solidFill>
              </a:rPr>
              <a:t>Presentation Title</a:t>
            </a:r>
          </a:p>
        </p:txBody>
      </p:sp>
      <p:sp>
        <p:nvSpPr>
          <p:cNvPr id="6" name="Slide Number Placeholder 5">
            <a:extLst>
              <a:ext uri="{FF2B5EF4-FFF2-40B4-BE49-F238E27FC236}">
                <a16:creationId xmlns:a16="http://schemas.microsoft.com/office/drawing/2014/main" id="{FCB3AB91-9588-4071-92D2-364F4A6ED0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cap="none" spc="0" baseline="0">
                <a:solidFill>
                  <a:schemeClr val="tx1">
                    <a:tint val="75000"/>
                  </a:schemeClr>
                </a:solidFill>
                <a:latin typeface="+mn-lt"/>
              </a:defRPr>
            </a:lvl1pPr>
          </a:lstStyle>
          <a:p>
            <a:pPr>
              <a:defRPr/>
            </a:pPr>
            <a:fld id="{D76B855D-E9CC-4FF8-AD85-6CDC7B89A0DE}" type="slidenum">
              <a:rPr lang="en-US" smtClean="0">
                <a:solidFill>
                  <a:prstClr val="black">
                    <a:tint val="75000"/>
                  </a:prstClr>
                </a:solidFill>
              </a:rPr>
              <a:pPr>
                <a:defRPr/>
              </a:pPr>
              <a:t>‹#›</a:t>
            </a:fld>
            <a:endParaRPr lang="en-US" dirty="0">
              <a:solidFill>
                <a:prstClr val="black">
                  <a:tint val="75000"/>
                </a:prstClr>
              </a:solidFill>
            </a:endParaRPr>
          </a:p>
        </p:txBody>
      </p:sp>
    </p:spTree>
    <p:extLst>
      <p:ext uri="{BB962C8B-B14F-4D97-AF65-F5344CB8AC3E}">
        <p14:creationId xmlns:p14="http://schemas.microsoft.com/office/powerpoint/2010/main" val="3067668650"/>
      </p:ext>
    </p:extLst>
  </p:cSld>
  <p:clrMap bg1="lt1" tx1="dk1" bg2="lt2" tx2="dk2" accent1="accent1" accent2="accent2" accent3="accent3" accent4="accent4" accent5="accent5" accent6="accent6" hlink="hlink" folHlink="folHlink"/>
  <p:sldLayoutIdLst>
    <p:sldLayoutId id="2147483780" r:id="rId1"/>
    <p:sldLayoutId id="2147483781" r:id="rId2"/>
    <p:sldLayoutId id="2147483782" r:id="rId3"/>
    <p:sldLayoutId id="2147483771" r:id="rId4"/>
    <p:sldLayoutId id="2147483770" r:id="rId5"/>
    <p:sldLayoutId id="2147483774" r:id="rId6"/>
    <p:sldLayoutId id="2147483783" r:id="rId7"/>
    <p:sldLayoutId id="2147483772" r:id="rId8"/>
    <p:sldLayoutId id="2147483773" r:id="rId9"/>
    <p:sldLayoutId id="2147483785" r:id="rId10"/>
    <p:sldLayoutId id="2147483786" r:id="rId11"/>
    <p:sldLayoutId id="2147483787" r:id="rId12"/>
    <p:sldLayoutId id="2147483775" r:id="rId13"/>
    <p:sldLayoutId id="2147483788" r:id="rId14"/>
    <p:sldLayoutId id="2147483776" r:id="rId15"/>
    <p:sldLayoutId id="2147483777" r:id="rId16"/>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4.png"/><Relationship Id="rId7" Type="http://schemas.openxmlformats.org/officeDocument/2006/relationships/diagramQuickStyle" Target="../diagrams/quickStyle2.xml"/><Relationship Id="rId2" Type="http://schemas.openxmlformats.org/officeDocument/2006/relationships/notesSlide" Target="../notesSlides/notesSlide9.xml"/><Relationship Id="rId1" Type="http://schemas.openxmlformats.org/officeDocument/2006/relationships/slideLayout" Target="../slideLayouts/slideLayout5.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5.svg"/><Relationship Id="rId9" Type="http://schemas.microsoft.com/office/2007/relationships/diagramDrawing" Target="../diagrams/drawing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0.xml"/><Relationship Id="rId1" Type="http://schemas.openxmlformats.org/officeDocument/2006/relationships/slideLayout" Target="../slideLayouts/slideLayout1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hyperlink" Target="https://academiwales.gov.wales/api/storage/41ad632e-e0ed-4e1e-bfd1-bbc7901650a6/GeniusHourTool-English.pdf" TargetMode="External"/><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3.xml"/><Relationship Id="rId1" Type="http://schemas.openxmlformats.org/officeDocument/2006/relationships/slideLayout" Target="../slideLayouts/slideLayout10.xml"/><Relationship Id="rId5" Type="http://schemas.openxmlformats.org/officeDocument/2006/relationships/image" Target="../media/image12.jpg"/><Relationship Id="rId4" Type="http://schemas.openxmlformats.org/officeDocument/2006/relationships/image" Target="../media/image11.jp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package" Target="../embeddings/Microsoft_Word_Document.docx"/><Relationship Id="rId2" Type="http://schemas.openxmlformats.org/officeDocument/2006/relationships/notesSlide" Target="../notesSlides/notesSlide15.xml"/><Relationship Id="rId1" Type="http://schemas.openxmlformats.org/officeDocument/2006/relationships/slideLayout" Target="../slideLayouts/slideLayout5.xml"/><Relationship Id="rId4" Type="http://schemas.openxmlformats.org/officeDocument/2006/relationships/image" Target="../media/image13.emf"/></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7.xml"/><Relationship Id="rId1" Type="http://schemas.openxmlformats.org/officeDocument/2006/relationships/slideLayout" Target="../slideLayouts/slideLayout8.xml"/><Relationship Id="rId4" Type="http://schemas.openxmlformats.org/officeDocument/2006/relationships/image" Target="../media/image15.sv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9.xml"/><Relationship Id="rId1" Type="http://schemas.openxmlformats.org/officeDocument/2006/relationships/slideLayout" Target="../slideLayouts/slideLayout8.xml"/><Relationship Id="rId4" Type="http://schemas.openxmlformats.org/officeDocument/2006/relationships/image" Target="../media/image17.sv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1.xml"/><Relationship Id="rId1" Type="http://schemas.openxmlformats.org/officeDocument/2006/relationships/slideLayout" Target="../slideLayouts/slideLayout11.xml"/><Relationship Id="rId4" Type="http://schemas.openxmlformats.org/officeDocument/2006/relationships/image" Target="../media/image19.svg"/></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2.xml"/><Relationship Id="rId1" Type="http://schemas.openxmlformats.org/officeDocument/2006/relationships/slideLayout" Target="../slideLayouts/slideLayout15.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4.xml"/><Relationship Id="rId1" Type="http://schemas.openxmlformats.org/officeDocument/2006/relationships/slideLayout" Target="../slideLayouts/slideLayout5.xml"/><Relationship Id="rId4" Type="http://schemas.openxmlformats.org/officeDocument/2006/relationships/image" Target="../media/image21.svg"/></Relationships>
</file>

<file path=ppt/slides/_rels/slide2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5.xm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6.xml"/><Relationship Id="rId1" Type="http://schemas.openxmlformats.org/officeDocument/2006/relationships/slideLayout" Target="../slideLayouts/slideLayout5.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png"/><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3" Type="http://schemas.openxmlformats.org/officeDocument/2006/relationships/hyperlink" Target="http://www.goleansixsigma.com/wp-content/uploads/2012/02/The-Basics-of-Lean-Six-Sigma-www.GoLeanSixSigma.com_.pdf" TargetMode="External"/><Relationship Id="rId2" Type="http://schemas.openxmlformats.org/officeDocument/2006/relationships/hyperlink" Target="https://www.researchgate.net/publication/339593332_The_Essence_of_Risk_Identification_in_Project_Risk_Management_An_Overview" TargetMode="External"/><Relationship Id="rId1" Type="http://schemas.openxmlformats.org/officeDocument/2006/relationships/slideLayout" Target="../slideLayouts/slideLayout6.xml"/><Relationship Id="rId5" Type="http://schemas.openxmlformats.org/officeDocument/2006/relationships/hyperlink" Target="https://www.researchgate.net/publication/298341808_The_History_Of_Project_Management" TargetMode="External"/><Relationship Id="rId4" Type="http://schemas.openxmlformats.org/officeDocument/2006/relationships/hyperlink" Target="https://www.mmu.ac.uk/media/mmuacuk/content/documents/apprenticeships/chartered-manager/Introduction-to-workbased-projects-CMDA.pdf"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s://th.bing.com/th/id/R.8f0dfd684d929382121b65f52c96024a?rik=QV8ezPOeEPlOpg&amp;riu=http%3a%2f%2fwww.primevidya.com%2fwp-content%2fuploads%2fagile.png&amp;ehk=sFFdqwcA4kwt8fqq4xvVeQnaZyrhWIKmelsWNZ2bXoY%3d&amp;risl=&amp;pid=ImgRaw&amp;r=0" TargetMode="External"/><Relationship Id="rId2" Type="http://schemas.openxmlformats.org/officeDocument/2006/relationships/hyperlink" Target="https://startinfinity.s3.us-east-2.amazonaws.com/t/zqeUd4rpCH4mtqsKCDdu5BCanjP9GecjRMYW7Agi.png" TargetMode="External"/><Relationship Id="rId1" Type="http://schemas.openxmlformats.org/officeDocument/2006/relationships/slideLayout" Target="../slideLayouts/slideLayout5.xml"/><Relationship Id="rId4" Type="http://schemas.openxmlformats.org/officeDocument/2006/relationships/hyperlink" Target="https://th.bing.com/th/id/R.0510e0a54a905335c5f0e2e9a5931ced?rik=kje3B9SRr6Mk0g&amp;riu=http%3a%2f%2fblogs.stthomas.edu%2focb2020vision%2ffiles%2f2013%2f05%2fsixsigma-graphic.jpg&amp;ehk=V%2f8uEdsrqqGBmlN2F9b8YLkRcAS07uiFjV0n9xd11tw%3d&amp;risl=&amp;pid=ImgRaw&amp;r=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08836-40C5-46C2-81BA-21AA27176925}"/>
              </a:ext>
            </a:extLst>
          </p:cNvPr>
          <p:cNvSpPr>
            <a:spLocks noGrp="1"/>
          </p:cNvSpPr>
          <p:nvPr>
            <p:ph type="ctrTitle"/>
          </p:nvPr>
        </p:nvSpPr>
        <p:spPr/>
        <p:txBody>
          <a:bodyPr>
            <a:normAutofit fontScale="90000"/>
          </a:bodyPr>
          <a:lstStyle/>
          <a:p>
            <a:r>
              <a:rPr lang="en-US" dirty="0">
                <a:solidFill>
                  <a:srgbClr val="FFFFFF"/>
                </a:solidFill>
              </a:rPr>
              <a:t>Managing work-based projects</a:t>
            </a:r>
            <a:br>
              <a:rPr lang="en-US" dirty="0">
                <a:solidFill>
                  <a:srgbClr val="FFFFFF"/>
                </a:solidFill>
              </a:rPr>
            </a:br>
            <a:r>
              <a:rPr lang="en-US" dirty="0">
                <a:solidFill>
                  <a:srgbClr val="FFFFFF"/>
                </a:solidFill>
              </a:rPr>
              <a:t>BMPF7018 </a:t>
            </a:r>
            <a:endParaRPr lang="en-US" dirty="0"/>
          </a:p>
        </p:txBody>
      </p:sp>
      <p:sp>
        <p:nvSpPr>
          <p:cNvPr id="3" name="Subtitle 2">
            <a:extLst>
              <a:ext uri="{FF2B5EF4-FFF2-40B4-BE49-F238E27FC236}">
                <a16:creationId xmlns:a16="http://schemas.microsoft.com/office/drawing/2014/main" id="{72CC4EC4-809C-4FD2-AA20-009F08590DA6}"/>
              </a:ext>
            </a:extLst>
          </p:cNvPr>
          <p:cNvSpPr>
            <a:spLocks noGrp="1"/>
          </p:cNvSpPr>
          <p:nvPr>
            <p:ph type="subTitle" idx="1"/>
          </p:nvPr>
        </p:nvSpPr>
        <p:spPr/>
        <p:txBody>
          <a:bodyPr/>
          <a:lstStyle/>
          <a:p>
            <a:r>
              <a:rPr lang="en-US" dirty="0">
                <a:solidFill>
                  <a:srgbClr val="FFFFFF"/>
                </a:solidFill>
              </a:rPr>
              <a:t>Nicola Davies</a:t>
            </a:r>
          </a:p>
          <a:p>
            <a:endParaRPr lang="en-US" dirty="0"/>
          </a:p>
        </p:txBody>
      </p:sp>
    </p:spTree>
    <p:extLst>
      <p:ext uri="{BB962C8B-B14F-4D97-AF65-F5344CB8AC3E}">
        <p14:creationId xmlns:p14="http://schemas.microsoft.com/office/powerpoint/2010/main" val="8009629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6E49C-11A0-4C95-8A6E-FC7E9C57C105}"/>
              </a:ext>
            </a:extLst>
          </p:cNvPr>
          <p:cNvSpPr>
            <a:spLocks noGrp="1"/>
          </p:cNvSpPr>
          <p:nvPr>
            <p:ph type="title"/>
          </p:nvPr>
        </p:nvSpPr>
        <p:spPr/>
        <p:txBody>
          <a:bodyPr/>
          <a:lstStyle/>
          <a:p>
            <a:r>
              <a:rPr lang="en-US" dirty="0">
                <a:solidFill>
                  <a:srgbClr val="FFFFFF"/>
                </a:solidFill>
              </a:rPr>
              <a:t>Agenda</a:t>
            </a:r>
            <a:endParaRPr lang="en-US" dirty="0"/>
          </a:p>
        </p:txBody>
      </p:sp>
      <p:sp>
        <p:nvSpPr>
          <p:cNvPr id="3" name="Content Placeholder 2">
            <a:extLst>
              <a:ext uri="{FF2B5EF4-FFF2-40B4-BE49-F238E27FC236}">
                <a16:creationId xmlns:a16="http://schemas.microsoft.com/office/drawing/2014/main" id="{869C3FD2-AF88-4EF1-AFB7-5D31BD5AA0BF}"/>
              </a:ext>
            </a:extLst>
          </p:cNvPr>
          <p:cNvSpPr>
            <a:spLocks noGrp="1"/>
          </p:cNvSpPr>
          <p:nvPr>
            <p:ph idx="1"/>
          </p:nvPr>
        </p:nvSpPr>
        <p:spPr>
          <a:xfrm>
            <a:off x="5541003" y="455475"/>
            <a:ext cx="5404621" cy="5947050"/>
          </a:xfrm>
        </p:spPr>
        <p:txBody>
          <a:bodyPr>
            <a:normAutofit/>
          </a:bodyPr>
          <a:lstStyle/>
          <a:p>
            <a:pPr marL="457200" indent="-457200">
              <a:buFont typeface="Arial" panose="020B0604020202020204" pitchFamily="34" charset="0"/>
              <a:buChar char="•"/>
            </a:pPr>
            <a:r>
              <a:rPr lang="en-US" dirty="0"/>
              <a:t>What is a work-based project?</a:t>
            </a:r>
          </a:p>
          <a:p>
            <a:pPr marL="457200" indent="-457200">
              <a:buFont typeface="Arial" panose="020B0604020202020204" pitchFamily="34" charset="0"/>
              <a:buChar char="•"/>
            </a:pPr>
            <a:r>
              <a:rPr lang="en-US" dirty="0"/>
              <a:t>Overview of 3 methodologies</a:t>
            </a:r>
          </a:p>
          <a:p>
            <a:pPr marL="457200" indent="-457200">
              <a:buFont typeface="Arial" panose="020B0604020202020204" pitchFamily="34" charset="0"/>
              <a:buChar char="•"/>
            </a:pPr>
            <a:r>
              <a:rPr lang="en-US" dirty="0"/>
              <a:t>Project management in my workplace</a:t>
            </a:r>
          </a:p>
          <a:p>
            <a:pPr marL="457200" indent="-457200">
              <a:buFont typeface="Arial" panose="020B0604020202020204" pitchFamily="34" charset="0"/>
              <a:buChar char="•"/>
            </a:pPr>
            <a:r>
              <a:rPr lang="en-US" dirty="0"/>
              <a:t>Which methodologies fit into project management in my workplace. </a:t>
            </a:r>
          </a:p>
          <a:p>
            <a:pPr marL="0" indent="0">
              <a:buNone/>
            </a:pPr>
            <a:endParaRPr lang="en-US" dirty="0"/>
          </a:p>
        </p:txBody>
      </p:sp>
      <p:sp>
        <p:nvSpPr>
          <p:cNvPr id="4" name="Date Placeholder 3">
            <a:extLst>
              <a:ext uri="{FF2B5EF4-FFF2-40B4-BE49-F238E27FC236}">
                <a16:creationId xmlns:a16="http://schemas.microsoft.com/office/drawing/2014/main" id="{78C8B647-084C-492D-A242-148BEA5B6823}"/>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rPr>
              <a:t>9/3/2023</a:t>
            </a:r>
          </a:p>
        </p:txBody>
      </p:sp>
      <p:sp>
        <p:nvSpPr>
          <p:cNvPr id="5" name="Footer Placeholder 4">
            <a:extLst>
              <a:ext uri="{FF2B5EF4-FFF2-40B4-BE49-F238E27FC236}">
                <a16:creationId xmlns:a16="http://schemas.microsoft.com/office/drawing/2014/main" id="{A4A2B84E-2163-44C1-99D0-6F162AEA82E9}"/>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dirty="0">
                <a:solidFill>
                  <a:prstClr val="black">
                    <a:tint val="75000"/>
                  </a:prstClr>
                </a:solidFill>
                <a:latin typeface="Calibri" panose="020F0502020204030204"/>
              </a:rPr>
              <a:t>Managing a work-based project </a:t>
            </a: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
        <p:nvSpPr>
          <p:cNvPr id="6" name="Slide Number Placeholder 5">
            <a:extLst>
              <a:ext uri="{FF2B5EF4-FFF2-40B4-BE49-F238E27FC236}">
                <a16:creationId xmlns:a16="http://schemas.microsoft.com/office/drawing/2014/main" id="{88AB1A36-2D6E-4392-AAA4-996FFE03208D}"/>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76B855D-E9CC-4FF8-AD85-6CDC7B89A0DE}"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51602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03B39A-3573-4DAF-62AF-6048FB29AC77}"/>
              </a:ext>
            </a:extLst>
          </p:cNvPr>
          <p:cNvSpPr>
            <a:spLocks noGrp="1"/>
          </p:cNvSpPr>
          <p:nvPr>
            <p:ph type="title"/>
          </p:nvPr>
        </p:nvSpPr>
        <p:spPr/>
        <p:txBody>
          <a:bodyPr/>
          <a:lstStyle/>
          <a:p>
            <a:r>
              <a:rPr lang="en-GB" dirty="0"/>
              <a:t>What is a Work based Project?</a:t>
            </a:r>
          </a:p>
        </p:txBody>
      </p:sp>
      <p:sp>
        <p:nvSpPr>
          <p:cNvPr id="3" name="Date Placeholder 2">
            <a:extLst>
              <a:ext uri="{FF2B5EF4-FFF2-40B4-BE49-F238E27FC236}">
                <a16:creationId xmlns:a16="http://schemas.microsoft.com/office/drawing/2014/main" id="{90C7BA3B-1915-0CA9-0247-CCD2B0F34566}"/>
              </a:ext>
            </a:extLst>
          </p:cNvPr>
          <p:cNvSpPr>
            <a:spLocks noGrp="1"/>
          </p:cNvSpPr>
          <p:nvPr>
            <p:ph type="dt" sz="half" idx="10"/>
          </p:nvPr>
        </p:nvSpPr>
        <p:spPr/>
        <p:txBody>
          <a:bodyPr/>
          <a:lstStyle/>
          <a:p>
            <a:pPr>
              <a:defRPr/>
            </a:pPr>
            <a:r>
              <a:rPr lang="en-US" dirty="0">
                <a:solidFill>
                  <a:prstClr val="black">
                    <a:tint val="75000"/>
                  </a:prstClr>
                </a:solidFill>
              </a:rPr>
              <a:t>9/3/2023</a:t>
            </a:r>
          </a:p>
        </p:txBody>
      </p:sp>
      <p:sp>
        <p:nvSpPr>
          <p:cNvPr id="4" name="Footer Placeholder 3">
            <a:extLst>
              <a:ext uri="{FF2B5EF4-FFF2-40B4-BE49-F238E27FC236}">
                <a16:creationId xmlns:a16="http://schemas.microsoft.com/office/drawing/2014/main" id="{F66DD076-7B26-06F8-BAFF-C0D4BA3A213F}"/>
              </a:ext>
            </a:extLst>
          </p:cNvPr>
          <p:cNvSpPr>
            <a:spLocks noGrp="1"/>
          </p:cNvSpPr>
          <p:nvPr>
            <p:ph type="ftr" sz="quarter" idx="11"/>
          </p:nvPr>
        </p:nvSpPr>
        <p:spPr/>
        <p:txBody>
          <a:bodyPr/>
          <a:lstStyle/>
          <a:p>
            <a:pPr>
              <a:defRPr/>
            </a:pPr>
            <a:r>
              <a:rPr lang="en-US" dirty="0">
                <a:solidFill>
                  <a:prstClr val="black">
                    <a:tint val="75000"/>
                  </a:prstClr>
                </a:solidFill>
                <a:latin typeface="Calibri" panose="020F0502020204030204"/>
              </a:rPr>
              <a:t>Managing a work-based project </a:t>
            </a:r>
            <a:endPar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endParaRPr>
          </a:p>
          <a:p>
            <a:pPr>
              <a:defRPr/>
            </a:pPr>
            <a:endParaRPr lang="en-US" dirty="0">
              <a:solidFill>
                <a:prstClr val="black">
                  <a:tint val="75000"/>
                </a:prstClr>
              </a:solidFill>
            </a:endParaRPr>
          </a:p>
        </p:txBody>
      </p:sp>
      <p:sp>
        <p:nvSpPr>
          <p:cNvPr id="5" name="Slide Number Placeholder 4">
            <a:extLst>
              <a:ext uri="{FF2B5EF4-FFF2-40B4-BE49-F238E27FC236}">
                <a16:creationId xmlns:a16="http://schemas.microsoft.com/office/drawing/2014/main" id="{EEF95C6C-B220-6021-363D-2C1314DBAECE}"/>
              </a:ext>
            </a:extLst>
          </p:cNvPr>
          <p:cNvSpPr>
            <a:spLocks noGrp="1"/>
          </p:cNvSpPr>
          <p:nvPr>
            <p:ph type="sldNum" sz="quarter" idx="12"/>
          </p:nvPr>
        </p:nvSpPr>
        <p:spPr/>
        <p:txBody>
          <a:bodyPr/>
          <a:lstStyle/>
          <a:p>
            <a:pPr>
              <a:defRPr/>
            </a:pPr>
            <a:fld id="{D76B855D-E9CC-4FF8-AD85-6CDC7B89A0DE}" type="slidenum">
              <a:rPr lang="en-US" smtClean="0">
                <a:solidFill>
                  <a:prstClr val="black">
                    <a:tint val="75000"/>
                  </a:prstClr>
                </a:solidFill>
              </a:rPr>
              <a:pPr>
                <a:defRPr/>
              </a:pPr>
              <a:t>3</a:t>
            </a:fld>
            <a:endParaRPr lang="en-US" dirty="0">
              <a:solidFill>
                <a:prstClr val="black">
                  <a:tint val="75000"/>
                </a:prstClr>
              </a:solidFill>
            </a:endParaRPr>
          </a:p>
        </p:txBody>
      </p:sp>
      <p:sp>
        <p:nvSpPr>
          <p:cNvPr id="6" name="Content Placeholder 5">
            <a:extLst>
              <a:ext uri="{FF2B5EF4-FFF2-40B4-BE49-F238E27FC236}">
                <a16:creationId xmlns:a16="http://schemas.microsoft.com/office/drawing/2014/main" id="{B018AB45-BDB2-AFDE-D97D-A450DB01E785}"/>
              </a:ext>
            </a:extLst>
          </p:cNvPr>
          <p:cNvSpPr>
            <a:spLocks noGrp="1"/>
          </p:cNvSpPr>
          <p:nvPr>
            <p:ph idx="1"/>
          </p:nvPr>
        </p:nvSpPr>
        <p:spPr>
          <a:xfrm>
            <a:off x="838200" y="1758635"/>
            <a:ext cx="11135264" cy="4962840"/>
          </a:xfrm>
        </p:spPr>
        <p:txBody>
          <a:bodyPr>
            <a:normAutofit/>
          </a:bodyPr>
          <a:lstStyle/>
          <a:p>
            <a:r>
              <a:rPr lang="en-GB" b="1" dirty="0">
                <a:solidFill>
                  <a:srgbClr val="EE7661"/>
                </a:solidFill>
              </a:rPr>
              <a:t>Define</a:t>
            </a:r>
            <a:r>
              <a:rPr lang="en-GB" dirty="0">
                <a:solidFill>
                  <a:srgbClr val="EE7661"/>
                </a:solidFill>
              </a:rPr>
              <a:t>: </a:t>
            </a:r>
            <a:r>
              <a:rPr lang="en-GB" dirty="0"/>
              <a:t>a clear purpose or goal.</a:t>
            </a:r>
          </a:p>
          <a:p>
            <a:endParaRPr lang="en-GB" dirty="0"/>
          </a:p>
          <a:p>
            <a:r>
              <a:rPr lang="en-GB" b="1" dirty="0">
                <a:solidFill>
                  <a:srgbClr val="C39CF8"/>
                </a:solidFill>
              </a:rPr>
              <a:t>Design: </a:t>
            </a:r>
            <a:r>
              <a:rPr lang="en-GB" dirty="0"/>
              <a:t>a plan of work. </a:t>
            </a:r>
          </a:p>
          <a:p>
            <a:endParaRPr lang="en-GB" dirty="0"/>
          </a:p>
          <a:p>
            <a:r>
              <a:rPr lang="en-GB" b="1" dirty="0">
                <a:solidFill>
                  <a:srgbClr val="2CC3B4"/>
                </a:solidFill>
              </a:rPr>
              <a:t>Do: </a:t>
            </a:r>
            <a:r>
              <a:rPr lang="en-GB" dirty="0"/>
              <a:t>project activities. </a:t>
            </a:r>
          </a:p>
          <a:p>
            <a:endParaRPr lang="en-GB" dirty="0"/>
          </a:p>
          <a:p>
            <a:r>
              <a:rPr lang="en-GB" b="1" dirty="0">
                <a:solidFill>
                  <a:srgbClr val="4E91F0"/>
                </a:solidFill>
              </a:rPr>
              <a:t>Review: </a:t>
            </a:r>
            <a:r>
              <a:rPr lang="en-GB" dirty="0"/>
              <a:t>project delivery and outcomes.</a:t>
            </a:r>
          </a:p>
        </p:txBody>
      </p:sp>
      <p:sp>
        <p:nvSpPr>
          <p:cNvPr id="7" name="TextBox 6">
            <a:extLst>
              <a:ext uri="{FF2B5EF4-FFF2-40B4-BE49-F238E27FC236}">
                <a16:creationId xmlns:a16="http://schemas.microsoft.com/office/drawing/2014/main" id="{3A4D688A-4678-55D8-E084-11B96331DE1B}"/>
              </a:ext>
            </a:extLst>
          </p:cNvPr>
          <p:cNvSpPr txBox="1"/>
          <p:nvPr/>
        </p:nvSpPr>
        <p:spPr>
          <a:xfrm>
            <a:off x="8340382" y="6048573"/>
            <a:ext cx="4225079" cy="307777"/>
          </a:xfrm>
          <a:prstGeom prst="rect">
            <a:avLst/>
          </a:prstGeom>
          <a:noFill/>
        </p:spPr>
        <p:txBody>
          <a:bodyPr wrap="square" rtlCol="0">
            <a:spAutoFit/>
          </a:bodyPr>
          <a:lstStyle/>
          <a:p>
            <a:r>
              <a:rPr lang="en-GB" sz="1400" dirty="0">
                <a:effectLst/>
                <a:latin typeface="Calibri" panose="020F0502020204030204" pitchFamily="34" charset="0"/>
                <a:ea typeface="Calibri" panose="020F0502020204030204" pitchFamily="34" charset="0"/>
                <a:cs typeface="Times New Roman" panose="02020603050405020304" pitchFamily="18" charset="0"/>
              </a:rPr>
              <a:t>Manchester Metropolitan University (2019)</a:t>
            </a:r>
            <a:endParaRPr lang="en-GB" sz="1400" dirty="0"/>
          </a:p>
        </p:txBody>
      </p:sp>
    </p:spTree>
    <p:extLst>
      <p:ext uri="{BB962C8B-B14F-4D97-AF65-F5344CB8AC3E}">
        <p14:creationId xmlns:p14="http://schemas.microsoft.com/office/powerpoint/2010/main" val="38633857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8" name="Freeform: Shape 67">
            <a:extLst>
              <a:ext uri="{FF2B5EF4-FFF2-40B4-BE49-F238E27FC236}">
                <a16:creationId xmlns:a16="http://schemas.microsoft.com/office/drawing/2014/main" id="{23DA7759-3209-4FE2-96D1-4EEDD81E9E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94433" y="2"/>
            <a:ext cx="849328" cy="357668"/>
          </a:xfrm>
          <a:custGeom>
            <a:avLst/>
            <a:gdLst/>
            <a:ahLst/>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0" name="Freeform: Shape 69">
            <a:extLst>
              <a:ext uri="{FF2B5EF4-FFF2-40B4-BE49-F238E27FC236}">
                <a16:creationId xmlns:a16="http://schemas.microsoft.com/office/drawing/2014/main" id="{41460DAD-8769-4C9F-9C8C-BB0443909D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23536" y="5717905"/>
            <a:ext cx="1771609" cy="1140095"/>
          </a:xfrm>
          <a:custGeom>
            <a:avLst/>
            <a:gdLst/>
            <a:ahLst/>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useBgFill="1">
        <p:nvSpPr>
          <p:cNvPr id="72" name="Rectangle 71">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4" name="Freeform: Shape 73">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itle 3">
            <a:extLst>
              <a:ext uri="{FF2B5EF4-FFF2-40B4-BE49-F238E27FC236}">
                <a16:creationId xmlns:a16="http://schemas.microsoft.com/office/drawing/2014/main" id="{7B290457-2071-4F7C-9327-CE85A282B4D5}"/>
              </a:ext>
            </a:extLst>
          </p:cNvPr>
          <p:cNvSpPr>
            <a:spLocks noGrp="1"/>
          </p:cNvSpPr>
          <p:nvPr>
            <p:ph type="title"/>
          </p:nvPr>
        </p:nvSpPr>
        <p:spPr>
          <a:xfrm>
            <a:off x="123536" y="643467"/>
            <a:ext cx="4512467" cy="5571066"/>
          </a:xfrm>
        </p:spPr>
        <p:txBody>
          <a:bodyPr vert="horz" lIns="91440" tIns="45720" rIns="91440" bIns="45720" rtlCol="0" anchor="ctr">
            <a:normAutofit/>
          </a:bodyPr>
          <a:lstStyle/>
          <a:p>
            <a:r>
              <a:rPr lang="en-US" sz="5400" kern="1200" dirty="0">
                <a:solidFill>
                  <a:srgbClr val="FFFFFF"/>
                </a:solidFill>
                <a:latin typeface="+mj-lt"/>
                <a:ea typeface="+mj-ea"/>
                <a:cs typeface="+mj-cs"/>
              </a:rPr>
              <a:t>Methodologies</a:t>
            </a:r>
            <a:r>
              <a:rPr lang="en-US" sz="4800" kern="1200" dirty="0">
                <a:solidFill>
                  <a:srgbClr val="FFFFFF"/>
                </a:solidFill>
                <a:latin typeface="+mj-lt"/>
                <a:ea typeface="+mj-ea"/>
                <a:cs typeface="+mj-cs"/>
              </a:rPr>
              <a:t> </a:t>
            </a:r>
          </a:p>
        </p:txBody>
      </p:sp>
      <p:sp>
        <p:nvSpPr>
          <p:cNvPr id="14" name="Date Placeholder 13">
            <a:extLst>
              <a:ext uri="{FF2B5EF4-FFF2-40B4-BE49-F238E27FC236}">
                <a16:creationId xmlns:a16="http://schemas.microsoft.com/office/drawing/2014/main" id="{A01CAB10-68AF-4904-BD59-D332B297A10F}"/>
              </a:ext>
            </a:extLst>
          </p:cNvPr>
          <p:cNvSpPr>
            <a:spLocks noGrp="1"/>
          </p:cNvSpPr>
          <p:nvPr>
            <p:ph type="dt" sz="half" idx="10"/>
          </p:nvPr>
        </p:nvSpPr>
        <p:spPr>
          <a:xfrm>
            <a:off x="838200" y="6356350"/>
            <a:ext cx="2743200" cy="365125"/>
          </a:xfrm>
        </p:spPr>
        <p:txBody>
          <a:bodyPr vert="horz" lIns="91440" tIns="45720" rIns="91440" bIns="45720" rtlCol="0" anchor="ctr">
            <a:normAutofit/>
          </a:bodyPr>
          <a:lstStyle/>
          <a:p>
            <a:pPr>
              <a:spcAft>
                <a:spcPts val="600"/>
              </a:spcAft>
              <a:defRPr/>
            </a:pPr>
            <a:r>
              <a:rPr lang="en-US">
                <a:solidFill>
                  <a:srgbClr val="FFFFFF"/>
                </a:solidFill>
              </a:rPr>
              <a:t>9/3/2023</a:t>
            </a:r>
          </a:p>
        </p:txBody>
      </p:sp>
      <p:sp>
        <p:nvSpPr>
          <p:cNvPr id="15" name="Footer Placeholder 14">
            <a:extLst>
              <a:ext uri="{FF2B5EF4-FFF2-40B4-BE49-F238E27FC236}">
                <a16:creationId xmlns:a16="http://schemas.microsoft.com/office/drawing/2014/main" id="{96B342A5-1683-4650-BB07-B98D8B23C1FC}"/>
              </a:ext>
            </a:extLst>
          </p:cNvPr>
          <p:cNvSpPr>
            <a:spLocks noGrp="1"/>
          </p:cNvSpPr>
          <p:nvPr>
            <p:ph type="ftr" sz="quarter" idx="11"/>
          </p:nvPr>
        </p:nvSpPr>
        <p:spPr>
          <a:xfrm>
            <a:off x="3640932" y="6356350"/>
            <a:ext cx="4512467" cy="365125"/>
          </a:xfrm>
        </p:spPr>
        <p:txBody>
          <a:bodyPr vert="horz" lIns="91440" tIns="45720" rIns="91440" bIns="45720" rtlCol="0" anchor="ctr">
            <a:normAutofit/>
          </a:bodyPr>
          <a:lstStyle/>
          <a:p>
            <a:pPr algn="l">
              <a:spcAft>
                <a:spcPts val="600"/>
              </a:spcAft>
              <a:defRPr/>
            </a:pPr>
            <a:r>
              <a:rPr lang="en-US" kern="1200" cap="none" spc="0" baseline="0">
                <a:solidFill>
                  <a:srgbClr val="898989"/>
                </a:solidFill>
                <a:latin typeface="+mn-lt"/>
                <a:ea typeface="+mn-ea"/>
                <a:cs typeface="+mn-cs"/>
              </a:rPr>
              <a:t>Managing a work-based project </a:t>
            </a:r>
            <a:endParaRPr kumimoji="0" lang="en-US" b="0" i="0" u="none" strike="noStrike" kern="1200" cap="none" spc="0" normalizeH="0" baseline="0" noProof="0">
              <a:ln>
                <a:noFill/>
              </a:ln>
              <a:solidFill>
                <a:srgbClr val="898989"/>
              </a:solidFill>
              <a:effectLst/>
              <a:uLnTx/>
              <a:uFillTx/>
              <a:latin typeface="+mn-lt"/>
              <a:ea typeface="+mn-ea"/>
              <a:cs typeface="+mn-cs"/>
            </a:endParaRPr>
          </a:p>
          <a:p>
            <a:pPr algn="l">
              <a:spcAft>
                <a:spcPts val="600"/>
              </a:spcAft>
              <a:defRPr/>
            </a:pPr>
            <a:endParaRPr lang="en-US" kern="1200" cap="none" spc="0" baseline="0">
              <a:solidFill>
                <a:srgbClr val="898989"/>
              </a:solidFill>
              <a:latin typeface="+mn-lt"/>
              <a:ea typeface="+mn-ea"/>
              <a:cs typeface="+mn-cs"/>
            </a:endParaRPr>
          </a:p>
        </p:txBody>
      </p:sp>
      <p:sp>
        <p:nvSpPr>
          <p:cNvPr id="16" name="Slide Number Placeholder 15">
            <a:extLst>
              <a:ext uri="{FF2B5EF4-FFF2-40B4-BE49-F238E27FC236}">
                <a16:creationId xmlns:a16="http://schemas.microsoft.com/office/drawing/2014/main" id="{46EEA4F1-5FA3-4EBF-97F1-DF392077DB76}"/>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D76B855D-E9CC-4FF8-AD85-6CDC7B89A0DE}" type="slidenum">
              <a:rPr lang="en-US">
                <a:solidFill>
                  <a:srgbClr val="898989"/>
                </a:solidFill>
              </a:rPr>
              <a:pPr>
                <a:spcAft>
                  <a:spcPts val="600"/>
                </a:spcAft>
                <a:defRPr/>
              </a:pPr>
              <a:t>4</a:t>
            </a:fld>
            <a:endParaRPr lang="en-US">
              <a:solidFill>
                <a:srgbClr val="898989"/>
              </a:solidFill>
            </a:endParaRPr>
          </a:p>
        </p:txBody>
      </p:sp>
      <p:graphicFrame>
        <p:nvGraphicFramePr>
          <p:cNvPr id="64" name="Content Placeholder 4">
            <a:extLst>
              <a:ext uri="{FF2B5EF4-FFF2-40B4-BE49-F238E27FC236}">
                <a16:creationId xmlns:a16="http://schemas.microsoft.com/office/drawing/2014/main" id="{EE226365-A797-EF54-FFA7-6778835BF212}"/>
              </a:ext>
            </a:extLst>
          </p:cNvPr>
          <p:cNvGraphicFramePr>
            <a:graphicFrameLocks noGrp="1"/>
          </p:cNvGraphicFramePr>
          <p:nvPr>
            <p:ph idx="1"/>
            <p:extLst>
              <p:ext uri="{D42A27DB-BD31-4B8C-83A1-F6EECF244321}">
                <p14:modId xmlns:p14="http://schemas.microsoft.com/office/powerpoint/2010/main" val="2272005494"/>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021937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8A7BA06D-B3FF-4E91-8639-B4569AE3A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ahLst/>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Arc 8">
            <a:extLst>
              <a:ext uri="{FF2B5EF4-FFF2-40B4-BE49-F238E27FC236}">
                <a16:creationId xmlns:a16="http://schemas.microsoft.com/office/drawing/2014/main" id="{2B30C86D-5A07-48BC-9C9D-6F9A2DB1E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D1A671DE-D529-4A2A-A35D-E974002395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EFC037F-9B04-45A9-8AE6-A8517884947F}"/>
              </a:ext>
            </a:extLst>
          </p:cNvPr>
          <p:cNvSpPr>
            <a:spLocks noGrp="1"/>
          </p:cNvSpPr>
          <p:nvPr>
            <p:ph type="title"/>
          </p:nvPr>
        </p:nvSpPr>
        <p:spPr>
          <a:xfrm>
            <a:off x="6406055" y="780057"/>
            <a:ext cx="4947745" cy="2828462"/>
          </a:xfrm>
        </p:spPr>
        <p:txBody>
          <a:bodyPr vert="horz" lIns="91440" tIns="45720" rIns="91440" bIns="45720" rtlCol="0" anchor="b">
            <a:normAutofit/>
          </a:bodyPr>
          <a:lstStyle/>
          <a:p>
            <a:pPr algn="l"/>
            <a:r>
              <a:rPr lang="en-US" kern="1200">
                <a:solidFill>
                  <a:schemeClr val="tx1"/>
                </a:solidFill>
                <a:latin typeface="+mj-lt"/>
                <a:ea typeface="+mj-ea"/>
                <a:cs typeface="+mj-cs"/>
              </a:rPr>
              <a:t>Waterfall</a:t>
            </a:r>
          </a:p>
        </p:txBody>
      </p:sp>
      <p:sp>
        <p:nvSpPr>
          <p:cNvPr id="13" name="Freeform: Shape 12">
            <a:extLst>
              <a:ext uri="{FF2B5EF4-FFF2-40B4-BE49-F238E27FC236}">
                <a16:creationId xmlns:a16="http://schemas.microsoft.com/office/drawing/2014/main" id="{755E9CD0-04B0-4A3C-B291-AD913379C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12599"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15" name="Straight Connector 14">
            <a:extLst>
              <a:ext uri="{FF2B5EF4-FFF2-40B4-BE49-F238E27FC236}">
                <a16:creationId xmlns:a16="http://schemas.microsoft.com/office/drawing/2014/main" id="{7B2D303B-3DD0-4319-9EAD-361847FEC7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63649" y="127376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7" name="Block Arc 16">
            <a:extLst>
              <a:ext uri="{FF2B5EF4-FFF2-40B4-BE49-F238E27FC236}">
                <a16:creationId xmlns:a16="http://schemas.microsoft.com/office/drawing/2014/main" id="{80BC66F9-7A74-4286-AD22-1174052CC2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631431" y="1382395"/>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 name="Freeform: Shape 18">
            <a:extLst>
              <a:ext uri="{FF2B5EF4-FFF2-40B4-BE49-F238E27FC236}">
                <a16:creationId xmlns:a16="http://schemas.microsoft.com/office/drawing/2014/main" id="{D8142CC3-2B5C-48E6-9DF0-6C8ACBAF23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231329"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1" name="Oval 20">
            <a:extLst>
              <a:ext uri="{FF2B5EF4-FFF2-40B4-BE49-F238E27FC236}">
                <a16:creationId xmlns:a16="http://schemas.microsoft.com/office/drawing/2014/main" id="{1DD8BF3B-6066-418C-8D1A-75C5E396FC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20126" y="2345836"/>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3" name="Freeform: Shape 22">
            <a:extLst>
              <a:ext uri="{FF2B5EF4-FFF2-40B4-BE49-F238E27FC236}">
                <a16:creationId xmlns:a16="http://schemas.microsoft.com/office/drawing/2014/main" id="{46A89C79-8EF3-4AF9-B3D9-59A883F41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 name="Freeform: Shape 24">
            <a:extLst>
              <a:ext uri="{FF2B5EF4-FFF2-40B4-BE49-F238E27FC236}">
                <a16:creationId xmlns:a16="http://schemas.microsoft.com/office/drawing/2014/main" id="{72AF41FE-63D7-4695-81D2-66D2510E4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903228"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Arc 26">
            <a:extLst>
              <a:ext uri="{FF2B5EF4-FFF2-40B4-BE49-F238E27FC236}">
                <a16:creationId xmlns:a16="http://schemas.microsoft.com/office/drawing/2014/main" id="{EFE5CE34-4543-42E5-B82C-1F3D12422C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727948" flipH="1">
            <a:off x="2309492"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835948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219E00-404D-B51E-1CB3-3E367908CAEC}"/>
              </a:ext>
            </a:extLst>
          </p:cNvPr>
          <p:cNvSpPr>
            <a:spLocks noGrp="1"/>
          </p:cNvSpPr>
          <p:nvPr>
            <p:ph type="title"/>
          </p:nvPr>
        </p:nvSpPr>
        <p:spPr/>
        <p:txBody>
          <a:bodyPr/>
          <a:lstStyle/>
          <a:p>
            <a:r>
              <a:rPr lang="en-GB" dirty="0"/>
              <a:t>Waterfall methodology </a:t>
            </a:r>
          </a:p>
        </p:txBody>
      </p:sp>
      <p:pic>
        <p:nvPicPr>
          <p:cNvPr id="7" name="Content Placeholder 6">
            <a:extLst>
              <a:ext uri="{FF2B5EF4-FFF2-40B4-BE49-F238E27FC236}">
                <a16:creationId xmlns:a16="http://schemas.microsoft.com/office/drawing/2014/main" id="{1650D7B6-18D2-846C-5B6C-4B1D6B86F333}"/>
              </a:ext>
            </a:extLst>
          </p:cNvPr>
          <p:cNvPicPr>
            <a:picLocks noGrp="1" noChangeAspect="1"/>
          </p:cNvPicPr>
          <p:nvPr>
            <p:ph idx="1"/>
          </p:nvPr>
        </p:nvPicPr>
        <p:blipFill>
          <a:blip r:embed="rId3"/>
          <a:stretch>
            <a:fillRect/>
          </a:stretch>
        </p:blipFill>
        <p:spPr>
          <a:xfrm>
            <a:off x="1136904" y="1505084"/>
            <a:ext cx="8072273" cy="4708826"/>
          </a:xfrm>
          <a:prstGeom prst="rect">
            <a:avLst/>
          </a:prstGeom>
        </p:spPr>
      </p:pic>
      <p:sp>
        <p:nvSpPr>
          <p:cNvPr id="4" name="Date Placeholder 3">
            <a:extLst>
              <a:ext uri="{FF2B5EF4-FFF2-40B4-BE49-F238E27FC236}">
                <a16:creationId xmlns:a16="http://schemas.microsoft.com/office/drawing/2014/main" id="{1708BB17-7817-890A-99B2-3E49AFD69739}"/>
              </a:ext>
            </a:extLst>
          </p:cNvPr>
          <p:cNvSpPr>
            <a:spLocks noGrp="1"/>
          </p:cNvSpPr>
          <p:nvPr>
            <p:ph type="dt" sz="half" idx="10"/>
          </p:nvPr>
        </p:nvSpPr>
        <p:spPr/>
        <p:txBody>
          <a:bodyPr/>
          <a:lstStyle/>
          <a:p>
            <a:pPr>
              <a:defRPr/>
            </a:pPr>
            <a:r>
              <a:rPr lang="en-US" dirty="0">
                <a:solidFill>
                  <a:prstClr val="black">
                    <a:tint val="75000"/>
                  </a:prstClr>
                </a:solidFill>
              </a:rPr>
              <a:t>9/3/2023</a:t>
            </a:r>
          </a:p>
        </p:txBody>
      </p:sp>
      <p:sp>
        <p:nvSpPr>
          <p:cNvPr id="5" name="Footer Placeholder 4">
            <a:extLst>
              <a:ext uri="{FF2B5EF4-FFF2-40B4-BE49-F238E27FC236}">
                <a16:creationId xmlns:a16="http://schemas.microsoft.com/office/drawing/2014/main" id="{F043636D-AA47-3052-2A71-D720E5D76240}"/>
              </a:ext>
            </a:extLst>
          </p:cNvPr>
          <p:cNvSpPr>
            <a:spLocks noGrp="1"/>
          </p:cNvSpPr>
          <p:nvPr>
            <p:ph type="ftr" sz="quarter" idx="11"/>
          </p:nvPr>
        </p:nvSpPr>
        <p:spPr/>
        <p:txBody>
          <a:bodyPr/>
          <a:lstStyle/>
          <a:p>
            <a:pPr>
              <a:defRPr/>
            </a:pPr>
            <a:r>
              <a:rPr lang="en-US" dirty="0">
                <a:solidFill>
                  <a:prstClr val="black">
                    <a:tint val="75000"/>
                  </a:prstClr>
                </a:solidFill>
              </a:rPr>
              <a:t>Managing a Work based project </a:t>
            </a:r>
          </a:p>
        </p:txBody>
      </p:sp>
      <p:sp>
        <p:nvSpPr>
          <p:cNvPr id="6" name="Slide Number Placeholder 5">
            <a:extLst>
              <a:ext uri="{FF2B5EF4-FFF2-40B4-BE49-F238E27FC236}">
                <a16:creationId xmlns:a16="http://schemas.microsoft.com/office/drawing/2014/main" id="{334985C9-365F-37D9-30A9-0D97058E219A}"/>
              </a:ext>
            </a:extLst>
          </p:cNvPr>
          <p:cNvSpPr>
            <a:spLocks noGrp="1"/>
          </p:cNvSpPr>
          <p:nvPr>
            <p:ph type="sldNum" sz="quarter" idx="12"/>
          </p:nvPr>
        </p:nvSpPr>
        <p:spPr/>
        <p:txBody>
          <a:bodyPr/>
          <a:lstStyle/>
          <a:p>
            <a:pPr>
              <a:defRPr/>
            </a:pPr>
            <a:fld id="{D76B855D-E9CC-4FF8-AD85-6CDC7B89A0DE}" type="slidenum">
              <a:rPr lang="en-US" smtClean="0">
                <a:solidFill>
                  <a:prstClr val="black">
                    <a:tint val="75000"/>
                  </a:prstClr>
                </a:solidFill>
              </a:rPr>
              <a:pPr>
                <a:defRPr/>
              </a:pPr>
              <a:t>6</a:t>
            </a:fld>
            <a:endParaRPr lang="en-US" dirty="0">
              <a:solidFill>
                <a:prstClr val="black">
                  <a:tint val="75000"/>
                </a:prstClr>
              </a:solidFill>
            </a:endParaRPr>
          </a:p>
        </p:txBody>
      </p:sp>
      <p:sp>
        <p:nvSpPr>
          <p:cNvPr id="3" name="TextBox 2">
            <a:extLst>
              <a:ext uri="{FF2B5EF4-FFF2-40B4-BE49-F238E27FC236}">
                <a16:creationId xmlns:a16="http://schemas.microsoft.com/office/drawing/2014/main" id="{B297D4EC-DFCE-4398-80EE-5BDF8677652B}"/>
              </a:ext>
            </a:extLst>
          </p:cNvPr>
          <p:cNvSpPr txBox="1"/>
          <p:nvPr/>
        </p:nvSpPr>
        <p:spPr>
          <a:xfrm>
            <a:off x="10331973" y="6038297"/>
            <a:ext cx="1446245" cy="261610"/>
          </a:xfrm>
          <a:prstGeom prst="rect">
            <a:avLst/>
          </a:prstGeom>
          <a:noFill/>
        </p:spPr>
        <p:txBody>
          <a:bodyPr wrap="square" rtlCol="0">
            <a:spAutoFit/>
          </a:bodyPr>
          <a:lstStyle/>
          <a:p>
            <a:r>
              <a:rPr lang="en-GB" sz="1050" dirty="0"/>
              <a:t>(Image </a:t>
            </a:r>
            <a:r>
              <a:rPr lang="en-GB" sz="1100" dirty="0"/>
              <a:t>1 )</a:t>
            </a:r>
            <a:endParaRPr lang="en-GB" dirty="0"/>
          </a:p>
        </p:txBody>
      </p:sp>
    </p:spTree>
    <p:extLst>
      <p:ext uri="{BB962C8B-B14F-4D97-AF65-F5344CB8AC3E}">
        <p14:creationId xmlns:p14="http://schemas.microsoft.com/office/powerpoint/2010/main" val="40222295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8A7BA06D-B3FF-4E91-8639-B4569AE3A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ahLst/>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Arc 8">
            <a:extLst>
              <a:ext uri="{FF2B5EF4-FFF2-40B4-BE49-F238E27FC236}">
                <a16:creationId xmlns:a16="http://schemas.microsoft.com/office/drawing/2014/main" id="{2B30C86D-5A07-48BC-9C9D-6F9A2DB1E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59EF30C2-29AC-4A0D-BC0A-A679CF113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EA804283-B929-4503-802F-4585376E2B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48239"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087403"/>
            <a:ext cx="8191500" cy="5770597"/>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7" name="Freeform: Shape 16">
            <a:extLst>
              <a:ext uri="{FF2B5EF4-FFF2-40B4-BE49-F238E27FC236}">
                <a16:creationId xmlns:a16="http://schemas.microsoft.com/office/drawing/2014/main" id="{A04F1504-431A-4D86-9091-AE7E4B3337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19910" y="1"/>
            <a:ext cx="2279742" cy="1267785"/>
          </a:xfrm>
          <a:custGeom>
            <a:avLst/>
            <a:gdLst>
              <a:gd name="connsiteX0" fmla="*/ 0 w 2279742"/>
              <a:gd name="connsiteY0" fmla="*/ 0 h 1267785"/>
              <a:gd name="connsiteX1" fmla="*/ 138700 w 2279742"/>
              <a:gd name="connsiteY1" fmla="*/ 0 h 1267785"/>
              <a:gd name="connsiteX2" fmla="*/ 138700 w 2279742"/>
              <a:gd name="connsiteY2" fmla="*/ 1078193 h 1267785"/>
              <a:gd name="connsiteX3" fmla="*/ 2002733 w 2279742"/>
              <a:gd name="connsiteY3" fmla="*/ 0 h 1267785"/>
              <a:gd name="connsiteX4" fmla="*/ 2279742 w 2279742"/>
              <a:gd name="connsiteY4" fmla="*/ 0 h 1267785"/>
              <a:gd name="connsiteX5" fmla="*/ 104026 w 2279742"/>
              <a:gd name="connsiteY5" fmla="*/ 1258503 h 1267785"/>
              <a:gd name="connsiteX6" fmla="*/ 69351 w 2279742"/>
              <a:gd name="connsiteY6" fmla="*/ 1267785 h 1267785"/>
              <a:gd name="connsiteX7" fmla="*/ 0 w 2279742"/>
              <a:gd name="connsiteY7" fmla="*/ 1198436 h 1267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79742" h="1267785">
                <a:moveTo>
                  <a:pt x="0" y="0"/>
                </a:moveTo>
                <a:lnTo>
                  <a:pt x="138700" y="0"/>
                </a:lnTo>
                <a:lnTo>
                  <a:pt x="138700" y="1078193"/>
                </a:lnTo>
                <a:lnTo>
                  <a:pt x="2002733" y="0"/>
                </a:lnTo>
                <a:lnTo>
                  <a:pt x="2279742" y="0"/>
                </a:lnTo>
                <a:lnTo>
                  <a:pt x="104026" y="1258503"/>
                </a:lnTo>
                <a:cubicBezTo>
                  <a:pt x="93484" y="1264595"/>
                  <a:pt x="81523" y="1267796"/>
                  <a:pt x="69351" y="1267785"/>
                </a:cubicBezTo>
                <a:cubicBezTo>
                  <a:pt x="31049" y="1267785"/>
                  <a:pt x="0" y="1236737"/>
                  <a:pt x="0" y="1198436"/>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9" name="Oval 18">
            <a:extLst>
              <a:ext uri="{FF2B5EF4-FFF2-40B4-BE49-F238E27FC236}">
                <a16:creationId xmlns:a16="http://schemas.microsoft.com/office/drawing/2014/main" id="{AD3811F5-514E-49A4-B382-673ED228A4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229605" y="514898"/>
            <a:ext cx="2393351" cy="2328423"/>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cxnSp>
        <p:nvCxnSpPr>
          <p:cNvPr id="21" name="Straight Connector 20">
            <a:extLst>
              <a:ext uri="{FF2B5EF4-FFF2-40B4-BE49-F238E27FC236}">
                <a16:creationId xmlns:a16="http://schemas.microsoft.com/office/drawing/2014/main" id="{266A0658-1CC4-4B0D-AAB7-A702286AF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785759" y="183933"/>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3" name="Arc 22">
            <a:extLst>
              <a:ext uri="{FF2B5EF4-FFF2-40B4-BE49-F238E27FC236}">
                <a16:creationId xmlns:a16="http://schemas.microsoft.com/office/drawing/2014/main" id="{C36A08F5-3B56-47C5-A371-9187BE56E1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568884" y="4203427"/>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EFC037F-9B04-45A9-8AE6-A8517884947F}"/>
              </a:ext>
            </a:extLst>
          </p:cNvPr>
          <p:cNvSpPr>
            <a:spLocks noGrp="1"/>
          </p:cNvSpPr>
          <p:nvPr>
            <p:ph type="title"/>
          </p:nvPr>
        </p:nvSpPr>
        <p:spPr>
          <a:xfrm>
            <a:off x="644561" y="2744662"/>
            <a:ext cx="6589707" cy="2387600"/>
          </a:xfrm>
        </p:spPr>
        <p:txBody>
          <a:bodyPr vert="horz" lIns="91440" tIns="45720" rIns="91440" bIns="45720" rtlCol="0" anchor="b">
            <a:normAutofit/>
          </a:bodyPr>
          <a:lstStyle/>
          <a:p>
            <a:pPr algn="l"/>
            <a:r>
              <a:rPr lang="en-US" kern="1200">
                <a:solidFill>
                  <a:srgbClr val="FFFFFF"/>
                </a:solidFill>
                <a:latin typeface="+mj-lt"/>
                <a:ea typeface="+mj-ea"/>
                <a:cs typeface="+mj-cs"/>
              </a:rPr>
              <a:t>Agile </a:t>
            </a:r>
          </a:p>
        </p:txBody>
      </p:sp>
      <p:sp>
        <p:nvSpPr>
          <p:cNvPr id="25" name="Freeform: Shape 24">
            <a:extLst>
              <a:ext uri="{FF2B5EF4-FFF2-40B4-BE49-F238E27FC236}">
                <a16:creationId xmlns:a16="http://schemas.microsoft.com/office/drawing/2014/main" id="{067AD921-1CEE-4C1B-9AA3-C66D908DD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49" y="2949740"/>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99242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548079-A605-5258-815A-0D15B05F2B82}"/>
              </a:ext>
            </a:extLst>
          </p:cNvPr>
          <p:cNvSpPr>
            <a:spLocks noGrp="1"/>
          </p:cNvSpPr>
          <p:nvPr>
            <p:ph type="title"/>
          </p:nvPr>
        </p:nvSpPr>
        <p:spPr/>
        <p:txBody>
          <a:bodyPr/>
          <a:lstStyle/>
          <a:p>
            <a:r>
              <a:rPr lang="en-GB" dirty="0"/>
              <a:t>Agile</a:t>
            </a:r>
          </a:p>
        </p:txBody>
      </p:sp>
      <p:sp>
        <p:nvSpPr>
          <p:cNvPr id="3" name="Date Placeholder 2">
            <a:extLst>
              <a:ext uri="{FF2B5EF4-FFF2-40B4-BE49-F238E27FC236}">
                <a16:creationId xmlns:a16="http://schemas.microsoft.com/office/drawing/2014/main" id="{AC5524AA-27E3-DDBE-91F6-6C468ECF57E9}"/>
              </a:ext>
            </a:extLst>
          </p:cNvPr>
          <p:cNvSpPr>
            <a:spLocks noGrp="1"/>
          </p:cNvSpPr>
          <p:nvPr>
            <p:ph type="dt" sz="half" idx="10"/>
          </p:nvPr>
        </p:nvSpPr>
        <p:spPr/>
        <p:txBody>
          <a:bodyPr/>
          <a:lstStyle/>
          <a:p>
            <a:pPr>
              <a:defRPr/>
            </a:pPr>
            <a:r>
              <a:rPr lang="en-US" dirty="0">
                <a:solidFill>
                  <a:prstClr val="black">
                    <a:tint val="75000"/>
                  </a:prstClr>
                </a:solidFill>
              </a:rPr>
              <a:t>9/3/2023</a:t>
            </a:r>
          </a:p>
        </p:txBody>
      </p:sp>
      <p:sp>
        <p:nvSpPr>
          <p:cNvPr id="4" name="Footer Placeholder 3">
            <a:extLst>
              <a:ext uri="{FF2B5EF4-FFF2-40B4-BE49-F238E27FC236}">
                <a16:creationId xmlns:a16="http://schemas.microsoft.com/office/drawing/2014/main" id="{A99094EC-236A-3409-810D-3436F5208030}"/>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rPr>
              <a:t>Managing a work-based project </a:t>
            </a:r>
          </a:p>
          <a:p>
            <a:pPr>
              <a:defRPr/>
            </a:pPr>
            <a:endParaRPr lang="en-US" dirty="0">
              <a:solidFill>
                <a:prstClr val="black">
                  <a:tint val="75000"/>
                </a:prstClr>
              </a:solidFill>
            </a:endParaRPr>
          </a:p>
        </p:txBody>
      </p:sp>
      <p:sp>
        <p:nvSpPr>
          <p:cNvPr id="5" name="Slide Number Placeholder 4">
            <a:extLst>
              <a:ext uri="{FF2B5EF4-FFF2-40B4-BE49-F238E27FC236}">
                <a16:creationId xmlns:a16="http://schemas.microsoft.com/office/drawing/2014/main" id="{5182CC0D-F995-2E33-0EC4-9C3EB0D79BE7}"/>
              </a:ext>
            </a:extLst>
          </p:cNvPr>
          <p:cNvSpPr>
            <a:spLocks noGrp="1"/>
          </p:cNvSpPr>
          <p:nvPr>
            <p:ph type="sldNum" sz="quarter" idx="12"/>
          </p:nvPr>
        </p:nvSpPr>
        <p:spPr/>
        <p:txBody>
          <a:bodyPr/>
          <a:lstStyle/>
          <a:p>
            <a:pPr>
              <a:defRPr/>
            </a:pPr>
            <a:fld id="{D76B855D-E9CC-4FF8-AD85-6CDC7B89A0DE}" type="slidenum">
              <a:rPr lang="en-US" smtClean="0">
                <a:solidFill>
                  <a:prstClr val="black">
                    <a:tint val="75000"/>
                  </a:prstClr>
                </a:solidFill>
              </a:rPr>
              <a:pPr>
                <a:defRPr/>
              </a:pPr>
              <a:t>8</a:t>
            </a:fld>
            <a:endParaRPr lang="en-US" dirty="0">
              <a:solidFill>
                <a:prstClr val="black">
                  <a:tint val="75000"/>
                </a:prstClr>
              </a:solidFill>
            </a:endParaRPr>
          </a:p>
        </p:txBody>
      </p:sp>
      <p:pic>
        <p:nvPicPr>
          <p:cNvPr id="7" name="Content Placeholder 6">
            <a:extLst>
              <a:ext uri="{FF2B5EF4-FFF2-40B4-BE49-F238E27FC236}">
                <a16:creationId xmlns:a16="http://schemas.microsoft.com/office/drawing/2014/main" id="{9ABA1947-A5F7-885D-BEFD-FB30D0899473}"/>
              </a:ext>
            </a:extLst>
          </p:cNvPr>
          <p:cNvPicPr>
            <a:picLocks noGrp="1" noChangeAspect="1"/>
          </p:cNvPicPr>
          <p:nvPr>
            <p:ph idx="1"/>
          </p:nvPr>
        </p:nvPicPr>
        <p:blipFill>
          <a:blip r:embed="rId3"/>
          <a:stretch>
            <a:fillRect/>
          </a:stretch>
        </p:blipFill>
        <p:spPr>
          <a:xfrm>
            <a:off x="2297257" y="1625601"/>
            <a:ext cx="7234536" cy="4331926"/>
          </a:xfrm>
          <a:prstGeom prst="rect">
            <a:avLst/>
          </a:prstGeom>
        </p:spPr>
      </p:pic>
      <p:sp>
        <p:nvSpPr>
          <p:cNvPr id="6" name="TextBox 5">
            <a:extLst>
              <a:ext uri="{FF2B5EF4-FFF2-40B4-BE49-F238E27FC236}">
                <a16:creationId xmlns:a16="http://schemas.microsoft.com/office/drawing/2014/main" id="{A8E08D95-483B-A4B1-8E63-2A92A60FC6DE}"/>
              </a:ext>
            </a:extLst>
          </p:cNvPr>
          <p:cNvSpPr txBox="1"/>
          <p:nvPr/>
        </p:nvSpPr>
        <p:spPr>
          <a:xfrm>
            <a:off x="10674220" y="5957527"/>
            <a:ext cx="1115581" cy="276999"/>
          </a:xfrm>
          <a:prstGeom prst="rect">
            <a:avLst/>
          </a:prstGeom>
          <a:noFill/>
        </p:spPr>
        <p:txBody>
          <a:bodyPr wrap="square" rtlCol="0">
            <a:spAutoFit/>
          </a:bodyPr>
          <a:lstStyle/>
          <a:p>
            <a:r>
              <a:rPr lang="en-GB" sz="1200" dirty="0"/>
              <a:t>Image 2 </a:t>
            </a:r>
          </a:p>
        </p:txBody>
      </p:sp>
    </p:spTree>
    <p:extLst>
      <p:ext uri="{BB962C8B-B14F-4D97-AF65-F5344CB8AC3E}">
        <p14:creationId xmlns:p14="http://schemas.microsoft.com/office/powerpoint/2010/main" val="2913297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Freeform: Shape 6">
            <a:extLst>
              <a:ext uri="{FF2B5EF4-FFF2-40B4-BE49-F238E27FC236}">
                <a16:creationId xmlns:a16="http://schemas.microsoft.com/office/drawing/2014/main" id="{8A7BA06D-B3FF-4E91-8639-B4569AE3A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ahLst/>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 name="Arc 8">
            <a:extLst>
              <a:ext uri="{FF2B5EF4-FFF2-40B4-BE49-F238E27FC236}">
                <a16:creationId xmlns:a16="http://schemas.microsoft.com/office/drawing/2014/main" id="{2B30C86D-5A07-48BC-9C9D-6F9A2DB1E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useBgFill="1">
        <p:nvSpPr>
          <p:cNvPr id="31" name="Rectangle 10">
            <a:extLst>
              <a:ext uri="{FF2B5EF4-FFF2-40B4-BE49-F238E27FC236}">
                <a16:creationId xmlns:a16="http://schemas.microsoft.com/office/drawing/2014/main" id="{D1A671DE-D529-4A2A-A35D-E974002395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EFC037F-9B04-45A9-8AE6-A8517884947F}"/>
              </a:ext>
            </a:extLst>
          </p:cNvPr>
          <p:cNvSpPr>
            <a:spLocks noGrp="1"/>
          </p:cNvSpPr>
          <p:nvPr>
            <p:ph type="title"/>
          </p:nvPr>
        </p:nvSpPr>
        <p:spPr>
          <a:xfrm>
            <a:off x="6406055" y="780057"/>
            <a:ext cx="4947745" cy="2828462"/>
          </a:xfrm>
        </p:spPr>
        <p:txBody>
          <a:bodyPr vert="horz" lIns="91440" tIns="45720" rIns="91440" bIns="45720" rtlCol="0" anchor="b">
            <a:normAutofit/>
          </a:bodyPr>
          <a:lstStyle/>
          <a:p>
            <a:pPr algn="l"/>
            <a:r>
              <a:rPr lang="en-US" kern="1200">
                <a:solidFill>
                  <a:schemeClr val="tx1"/>
                </a:solidFill>
                <a:latin typeface="+mj-lt"/>
                <a:ea typeface="+mj-ea"/>
                <a:cs typeface="+mj-cs"/>
              </a:rPr>
              <a:t>Lean Six Sigma </a:t>
            </a:r>
          </a:p>
        </p:txBody>
      </p:sp>
      <p:sp>
        <p:nvSpPr>
          <p:cNvPr id="32" name="Freeform: Shape 12">
            <a:extLst>
              <a:ext uri="{FF2B5EF4-FFF2-40B4-BE49-F238E27FC236}">
                <a16:creationId xmlns:a16="http://schemas.microsoft.com/office/drawing/2014/main" id="{755E9CD0-04B0-4A3C-B291-AD913379C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12599"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33" name="Straight Connector 14">
            <a:extLst>
              <a:ext uri="{FF2B5EF4-FFF2-40B4-BE49-F238E27FC236}">
                <a16:creationId xmlns:a16="http://schemas.microsoft.com/office/drawing/2014/main" id="{7B2D303B-3DD0-4319-9EAD-361847FEC7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63649" y="127376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34" name="Block Arc 16">
            <a:extLst>
              <a:ext uri="{FF2B5EF4-FFF2-40B4-BE49-F238E27FC236}">
                <a16:creationId xmlns:a16="http://schemas.microsoft.com/office/drawing/2014/main" id="{80BC66F9-7A74-4286-AD22-1174052CC2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631431" y="1382395"/>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 name="Freeform: Shape 18">
            <a:extLst>
              <a:ext uri="{FF2B5EF4-FFF2-40B4-BE49-F238E27FC236}">
                <a16:creationId xmlns:a16="http://schemas.microsoft.com/office/drawing/2014/main" id="{D8142CC3-2B5C-48E6-9DF0-6C8ACBAF23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231329"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6" name="Oval 20">
            <a:extLst>
              <a:ext uri="{FF2B5EF4-FFF2-40B4-BE49-F238E27FC236}">
                <a16:creationId xmlns:a16="http://schemas.microsoft.com/office/drawing/2014/main" id="{1DD8BF3B-6066-418C-8D1A-75C5E396FC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20126" y="2345836"/>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7" name="Freeform: Shape 22">
            <a:extLst>
              <a:ext uri="{FF2B5EF4-FFF2-40B4-BE49-F238E27FC236}">
                <a16:creationId xmlns:a16="http://schemas.microsoft.com/office/drawing/2014/main" id="{46A89C79-8EF3-4AF9-B3D9-59A883F41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8" name="Freeform: Shape 24">
            <a:extLst>
              <a:ext uri="{FF2B5EF4-FFF2-40B4-BE49-F238E27FC236}">
                <a16:creationId xmlns:a16="http://schemas.microsoft.com/office/drawing/2014/main" id="{72AF41FE-63D7-4695-81D2-66D2510E4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903228"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9" name="Arc 26">
            <a:extLst>
              <a:ext uri="{FF2B5EF4-FFF2-40B4-BE49-F238E27FC236}">
                <a16:creationId xmlns:a16="http://schemas.microsoft.com/office/drawing/2014/main" id="{EFE5CE34-4543-42E5-B82C-1F3D12422C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727948" flipH="1">
            <a:off x="2309492"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45724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C671EB-EB85-FA50-E560-FD9C3C304E17}"/>
              </a:ext>
            </a:extLst>
          </p:cNvPr>
          <p:cNvSpPr>
            <a:spLocks noGrp="1"/>
          </p:cNvSpPr>
          <p:nvPr>
            <p:ph type="title"/>
          </p:nvPr>
        </p:nvSpPr>
        <p:spPr/>
        <p:txBody>
          <a:bodyPr/>
          <a:lstStyle/>
          <a:p>
            <a:r>
              <a:rPr lang="en-GB" dirty="0"/>
              <a:t>Lean Six Sigma</a:t>
            </a:r>
          </a:p>
        </p:txBody>
      </p:sp>
      <p:pic>
        <p:nvPicPr>
          <p:cNvPr id="7" name="Content Placeholder 6">
            <a:extLst>
              <a:ext uri="{FF2B5EF4-FFF2-40B4-BE49-F238E27FC236}">
                <a16:creationId xmlns:a16="http://schemas.microsoft.com/office/drawing/2014/main" id="{C675FA53-9FD1-993D-FBD9-04DAE13E444A}"/>
              </a:ext>
            </a:extLst>
          </p:cNvPr>
          <p:cNvPicPr>
            <a:picLocks noGrp="1" noChangeAspect="1"/>
          </p:cNvPicPr>
          <p:nvPr>
            <p:ph idx="1"/>
          </p:nvPr>
        </p:nvPicPr>
        <p:blipFill>
          <a:blip r:embed="rId3"/>
          <a:stretch>
            <a:fillRect/>
          </a:stretch>
        </p:blipFill>
        <p:spPr>
          <a:xfrm>
            <a:off x="3581400" y="1349622"/>
            <a:ext cx="4828405" cy="4882759"/>
          </a:xfrm>
          <a:prstGeom prst="rect">
            <a:avLst/>
          </a:prstGeom>
        </p:spPr>
      </p:pic>
      <p:sp>
        <p:nvSpPr>
          <p:cNvPr id="4" name="Date Placeholder 3">
            <a:extLst>
              <a:ext uri="{FF2B5EF4-FFF2-40B4-BE49-F238E27FC236}">
                <a16:creationId xmlns:a16="http://schemas.microsoft.com/office/drawing/2014/main" id="{2D4E3CDC-7ADA-E477-473D-AE4E2E401EF0}"/>
              </a:ext>
            </a:extLst>
          </p:cNvPr>
          <p:cNvSpPr>
            <a:spLocks noGrp="1"/>
          </p:cNvSpPr>
          <p:nvPr>
            <p:ph type="dt" sz="half" idx="10"/>
          </p:nvPr>
        </p:nvSpPr>
        <p:spPr/>
        <p:txBody>
          <a:bodyPr/>
          <a:lstStyle/>
          <a:p>
            <a:pPr>
              <a:defRPr/>
            </a:pPr>
            <a:r>
              <a:rPr lang="en-US" dirty="0">
                <a:solidFill>
                  <a:prstClr val="black">
                    <a:tint val="75000"/>
                  </a:prstClr>
                </a:solidFill>
              </a:rPr>
              <a:t>9/3/2023</a:t>
            </a:r>
          </a:p>
        </p:txBody>
      </p:sp>
      <p:sp>
        <p:nvSpPr>
          <p:cNvPr id="5" name="Footer Placeholder 4">
            <a:extLst>
              <a:ext uri="{FF2B5EF4-FFF2-40B4-BE49-F238E27FC236}">
                <a16:creationId xmlns:a16="http://schemas.microsoft.com/office/drawing/2014/main" id="{1DAEBDA6-3F13-9317-30C1-2AC3FBA5CDF8}"/>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rPr>
              <a:t>Managing a work-based project </a:t>
            </a:r>
          </a:p>
          <a:p>
            <a:pPr>
              <a:defRPr/>
            </a:pPr>
            <a:endParaRPr lang="en-US" dirty="0">
              <a:solidFill>
                <a:prstClr val="black">
                  <a:tint val="75000"/>
                </a:prstClr>
              </a:solidFill>
            </a:endParaRPr>
          </a:p>
        </p:txBody>
      </p:sp>
      <p:sp>
        <p:nvSpPr>
          <p:cNvPr id="6" name="Slide Number Placeholder 5">
            <a:extLst>
              <a:ext uri="{FF2B5EF4-FFF2-40B4-BE49-F238E27FC236}">
                <a16:creationId xmlns:a16="http://schemas.microsoft.com/office/drawing/2014/main" id="{8DA322F0-03DB-5BA2-B898-60D4F9C5307F}"/>
              </a:ext>
            </a:extLst>
          </p:cNvPr>
          <p:cNvSpPr>
            <a:spLocks noGrp="1"/>
          </p:cNvSpPr>
          <p:nvPr>
            <p:ph type="sldNum" sz="quarter" idx="12"/>
          </p:nvPr>
        </p:nvSpPr>
        <p:spPr/>
        <p:txBody>
          <a:bodyPr/>
          <a:lstStyle/>
          <a:p>
            <a:pPr>
              <a:defRPr/>
            </a:pPr>
            <a:fld id="{D76B855D-E9CC-4FF8-AD85-6CDC7B89A0DE}" type="slidenum">
              <a:rPr lang="en-US" smtClean="0">
                <a:solidFill>
                  <a:prstClr val="black">
                    <a:tint val="75000"/>
                  </a:prstClr>
                </a:solidFill>
              </a:rPr>
              <a:pPr>
                <a:defRPr/>
              </a:pPr>
              <a:t>10</a:t>
            </a:fld>
            <a:endParaRPr lang="en-US" dirty="0">
              <a:solidFill>
                <a:prstClr val="black">
                  <a:tint val="75000"/>
                </a:prstClr>
              </a:solidFill>
            </a:endParaRPr>
          </a:p>
        </p:txBody>
      </p:sp>
      <p:sp>
        <p:nvSpPr>
          <p:cNvPr id="3" name="TextBox 2">
            <a:extLst>
              <a:ext uri="{FF2B5EF4-FFF2-40B4-BE49-F238E27FC236}">
                <a16:creationId xmlns:a16="http://schemas.microsoft.com/office/drawing/2014/main" id="{50D8EEA7-08D6-35E9-20C8-E2EE98A65120}"/>
              </a:ext>
            </a:extLst>
          </p:cNvPr>
          <p:cNvSpPr txBox="1"/>
          <p:nvPr/>
        </p:nvSpPr>
        <p:spPr>
          <a:xfrm>
            <a:off x="10344876" y="5955382"/>
            <a:ext cx="2743200" cy="276999"/>
          </a:xfrm>
          <a:prstGeom prst="rect">
            <a:avLst/>
          </a:prstGeom>
          <a:noFill/>
        </p:spPr>
        <p:txBody>
          <a:bodyPr wrap="square" rtlCol="0">
            <a:spAutoFit/>
          </a:bodyPr>
          <a:lstStyle/>
          <a:p>
            <a:r>
              <a:rPr lang="en-GB" sz="1200" dirty="0"/>
              <a:t>(Image 3)</a:t>
            </a:r>
          </a:p>
        </p:txBody>
      </p:sp>
    </p:spTree>
    <p:extLst>
      <p:ext uri="{BB962C8B-B14F-4D97-AF65-F5344CB8AC3E}">
        <p14:creationId xmlns:p14="http://schemas.microsoft.com/office/powerpoint/2010/main" val="39882948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Arc 14">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D89D162-375E-5A80-BBA9-8C698E061E96}"/>
              </a:ext>
            </a:extLst>
          </p:cNvPr>
          <p:cNvSpPr>
            <a:spLocks noGrp="1"/>
          </p:cNvSpPr>
          <p:nvPr>
            <p:ph type="title"/>
          </p:nvPr>
        </p:nvSpPr>
        <p:spPr>
          <a:xfrm>
            <a:off x="5894962" y="479493"/>
            <a:ext cx="5458838" cy="1325563"/>
          </a:xfrm>
        </p:spPr>
        <p:txBody>
          <a:bodyPr>
            <a:normAutofit/>
          </a:bodyPr>
          <a:lstStyle/>
          <a:p>
            <a:endParaRPr lang="en-GB"/>
          </a:p>
        </p:txBody>
      </p:sp>
      <p:sp>
        <p:nvSpPr>
          <p:cNvPr id="17" name="Freeform: Shape 16">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Graphic 9" descr="Scales of Justice">
            <a:extLst>
              <a:ext uri="{FF2B5EF4-FFF2-40B4-BE49-F238E27FC236}">
                <a16:creationId xmlns:a16="http://schemas.microsoft.com/office/drawing/2014/main" id="{90AE7EE0-6881-BA6C-ACCE-16E029A7330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03182" y="955437"/>
            <a:ext cx="4777381" cy="477738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graphicFrame>
        <p:nvGraphicFramePr>
          <p:cNvPr id="21" name="Content Placeholder 2">
            <a:extLst>
              <a:ext uri="{FF2B5EF4-FFF2-40B4-BE49-F238E27FC236}">
                <a16:creationId xmlns:a16="http://schemas.microsoft.com/office/drawing/2014/main" id="{0C717609-317C-6D3E-83D9-2358D7C3760C}"/>
              </a:ext>
            </a:extLst>
          </p:cNvPr>
          <p:cNvGraphicFramePr>
            <a:graphicFrameLocks noGrp="1"/>
          </p:cNvGraphicFramePr>
          <p:nvPr>
            <p:ph idx="1"/>
            <p:extLst>
              <p:ext uri="{D42A27DB-BD31-4B8C-83A1-F6EECF244321}">
                <p14:modId xmlns:p14="http://schemas.microsoft.com/office/powerpoint/2010/main" val="1881863719"/>
              </p:ext>
            </p:extLst>
          </p:nvPr>
        </p:nvGraphicFramePr>
        <p:xfrm>
          <a:off x="5894962" y="1984443"/>
          <a:ext cx="5458838" cy="419252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4" name="Date Placeholder 3">
            <a:extLst>
              <a:ext uri="{FF2B5EF4-FFF2-40B4-BE49-F238E27FC236}">
                <a16:creationId xmlns:a16="http://schemas.microsoft.com/office/drawing/2014/main" id="{C04F9048-9526-EF7D-03EA-8BFDE99BF274}"/>
              </a:ext>
            </a:extLst>
          </p:cNvPr>
          <p:cNvSpPr>
            <a:spLocks noGrp="1"/>
          </p:cNvSpPr>
          <p:nvPr>
            <p:ph type="dt" sz="half" idx="10"/>
          </p:nvPr>
        </p:nvSpPr>
        <p:spPr>
          <a:xfrm>
            <a:off x="838200" y="6356350"/>
            <a:ext cx="2743200" cy="365125"/>
          </a:xfrm>
        </p:spPr>
        <p:txBody>
          <a:bodyPr>
            <a:normAutofit/>
          </a:bodyPr>
          <a:lstStyle/>
          <a:p>
            <a:pPr>
              <a:spcAft>
                <a:spcPts val="600"/>
              </a:spcAft>
              <a:defRPr/>
            </a:pPr>
            <a:r>
              <a:rPr lang="en-US">
                <a:solidFill>
                  <a:prstClr val="black">
                    <a:tint val="75000"/>
                  </a:prstClr>
                </a:solidFill>
              </a:rPr>
              <a:t>9/3/20XX</a:t>
            </a:r>
          </a:p>
        </p:txBody>
      </p:sp>
      <p:sp>
        <p:nvSpPr>
          <p:cNvPr id="5" name="Footer Placeholder 4">
            <a:extLst>
              <a:ext uri="{FF2B5EF4-FFF2-40B4-BE49-F238E27FC236}">
                <a16:creationId xmlns:a16="http://schemas.microsoft.com/office/drawing/2014/main" id="{565D50A2-A2BB-B371-E8B7-B9CA8E941096}"/>
              </a:ext>
            </a:extLst>
          </p:cNvPr>
          <p:cNvSpPr>
            <a:spLocks noGrp="1"/>
          </p:cNvSpPr>
          <p:nvPr>
            <p:ph type="ftr" sz="quarter" idx="11"/>
          </p:nvPr>
        </p:nvSpPr>
        <p:spPr>
          <a:xfrm>
            <a:off x="4038600" y="6356350"/>
            <a:ext cx="4114800" cy="365125"/>
          </a:xfrm>
        </p:spPr>
        <p:txBody>
          <a:bodyPr>
            <a:normAutofit/>
          </a:bodyPr>
          <a:lstStyle/>
          <a:p>
            <a:pPr>
              <a:spcAft>
                <a:spcPts val="600"/>
              </a:spcAft>
              <a:defRPr/>
            </a:pPr>
            <a:r>
              <a:rPr lang="en-US">
                <a:solidFill>
                  <a:prstClr val="black">
                    <a:tint val="75000"/>
                  </a:prstClr>
                </a:solidFill>
              </a:rPr>
              <a:t>Presentation Title</a:t>
            </a:r>
          </a:p>
        </p:txBody>
      </p:sp>
      <p:sp>
        <p:nvSpPr>
          <p:cNvPr id="6" name="Slide Number Placeholder 5">
            <a:extLst>
              <a:ext uri="{FF2B5EF4-FFF2-40B4-BE49-F238E27FC236}">
                <a16:creationId xmlns:a16="http://schemas.microsoft.com/office/drawing/2014/main" id="{34497F0F-C372-0AE6-9FCA-5BE12E9FAAC4}"/>
              </a:ext>
            </a:extLst>
          </p:cNvPr>
          <p:cNvSpPr>
            <a:spLocks noGrp="1"/>
          </p:cNvSpPr>
          <p:nvPr>
            <p:ph type="sldNum" sz="quarter" idx="12"/>
          </p:nvPr>
        </p:nvSpPr>
        <p:spPr>
          <a:xfrm>
            <a:off x="8610600" y="6356350"/>
            <a:ext cx="2743200" cy="365125"/>
          </a:xfrm>
        </p:spPr>
        <p:txBody>
          <a:bodyPr>
            <a:normAutofit/>
          </a:bodyPr>
          <a:lstStyle/>
          <a:p>
            <a:pPr>
              <a:spcAft>
                <a:spcPts val="600"/>
              </a:spcAft>
              <a:defRPr/>
            </a:pPr>
            <a:fld id="{D76B855D-E9CC-4FF8-AD85-6CDC7B89A0DE}" type="slidenum">
              <a:rPr lang="en-US" smtClean="0">
                <a:solidFill>
                  <a:prstClr val="black">
                    <a:tint val="75000"/>
                  </a:prstClr>
                </a:solidFill>
              </a:rPr>
              <a:pPr>
                <a:spcAft>
                  <a:spcPts val="600"/>
                </a:spcAft>
                <a:defRPr/>
              </a:pPr>
              <a:t>11</a:t>
            </a:fld>
            <a:endParaRPr lang="en-US">
              <a:solidFill>
                <a:prstClr val="black">
                  <a:tint val="75000"/>
                </a:prstClr>
              </a:solidFill>
            </a:endParaRPr>
          </a:p>
        </p:txBody>
      </p:sp>
      <p:sp>
        <p:nvSpPr>
          <p:cNvPr id="3" name="TextBox 2">
            <a:extLst>
              <a:ext uri="{FF2B5EF4-FFF2-40B4-BE49-F238E27FC236}">
                <a16:creationId xmlns:a16="http://schemas.microsoft.com/office/drawing/2014/main" id="{4047C05B-27DB-2060-14A9-D32359F48909}"/>
              </a:ext>
            </a:extLst>
          </p:cNvPr>
          <p:cNvSpPr txBox="1"/>
          <p:nvPr/>
        </p:nvSpPr>
        <p:spPr>
          <a:xfrm>
            <a:off x="8624381" y="5912048"/>
            <a:ext cx="3652787" cy="307777"/>
          </a:xfrm>
          <a:prstGeom prst="rect">
            <a:avLst/>
          </a:prstGeom>
          <a:noFill/>
        </p:spPr>
        <p:txBody>
          <a:bodyPr wrap="square" rtlCol="0">
            <a:spAutoFit/>
          </a:bodyPr>
          <a:lstStyle/>
          <a:p>
            <a:r>
              <a:rPr lang="en-GB" sz="1400" dirty="0"/>
              <a:t>(Mishra, </a:t>
            </a:r>
            <a:r>
              <a:rPr lang="en-GB" sz="1400" dirty="0" err="1"/>
              <a:t>Dangayach</a:t>
            </a:r>
            <a:r>
              <a:rPr lang="en-GB" sz="1400" dirty="0"/>
              <a:t>, Mittel, 2011)</a:t>
            </a:r>
          </a:p>
        </p:txBody>
      </p:sp>
    </p:spTree>
    <p:extLst>
      <p:ext uri="{BB962C8B-B14F-4D97-AF65-F5344CB8AC3E}">
        <p14:creationId xmlns:p14="http://schemas.microsoft.com/office/powerpoint/2010/main" val="36544505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23DA7759-3209-4FE2-96D1-4EEDD81E9E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94433" y="2"/>
            <a:ext cx="849328" cy="357668"/>
          </a:xfrm>
          <a:custGeom>
            <a:avLst/>
            <a:gdLst/>
            <a:ahLst/>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Freeform: Shape 13">
            <a:extLst>
              <a:ext uri="{FF2B5EF4-FFF2-40B4-BE49-F238E27FC236}">
                <a16:creationId xmlns:a16="http://schemas.microsoft.com/office/drawing/2014/main" id="{41460DAD-8769-4C9F-9C8C-BB0443909D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23536" y="5717905"/>
            <a:ext cx="1771609" cy="1140095"/>
          </a:xfrm>
          <a:custGeom>
            <a:avLst/>
            <a:gdLst/>
            <a:ahLst/>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useBgFill="1">
        <p:nvSpPr>
          <p:cNvPr id="16" name="Rectangle 15">
            <a:extLst>
              <a:ext uri="{FF2B5EF4-FFF2-40B4-BE49-F238E27FC236}">
                <a16:creationId xmlns:a16="http://schemas.microsoft.com/office/drawing/2014/main" id="{7DA1F35B-C8F7-4A5A-9339-7DA4D785B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Arc 17">
            <a:extLst>
              <a:ext uri="{FF2B5EF4-FFF2-40B4-BE49-F238E27FC236}">
                <a16:creationId xmlns:a16="http://schemas.microsoft.com/office/drawing/2014/main" id="{B2D4AD41-40DA-4A81-92F5-B6E3BA1ED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746107">
            <a:off x="8175088" y="457951"/>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4892E1A-95CC-0A1B-109D-22128450CCA5}"/>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kern="1200">
                <a:solidFill>
                  <a:schemeClr val="tx1"/>
                </a:solidFill>
                <a:latin typeface="+mj-lt"/>
                <a:ea typeface="+mj-ea"/>
                <a:cs typeface="+mj-cs"/>
              </a:rPr>
              <a:t>Social constructionism</a:t>
            </a:r>
          </a:p>
        </p:txBody>
      </p:sp>
      <p:sp>
        <p:nvSpPr>
          <p:cNvPr id="3" name="Date Placeholder 2">
            <a:extLst>
              <a:ext uri="{FF2B5EF4-FFF2-40B4-BE49-F238E27FC236}">
                <a16:creationId xmlns:a16="http://schemas.microsoft.com/office/drawing/2014/main" id="{6739FB8F-803A-915B-A8C7-0EDC3B1B651F}"/>
              </a:ext>
            </a:extLst>
          </p:cNvPr>
          <p:cNvSpPr>
            <a:spLocks noGrp="1"/>
          </p:cNvSpPr>
          <p:nvPr>
            <p:ph type="dt" sz="half" idx="10"/>
          </p:nvPr>
        </p:nvSpPr>
        <p:spPr>
          <a:xfrm>
            <a:off x="838200" y="6356350"/>
            <a:ext cx="2743200" cy="365125"/>
          </a:xfrm>
        </p:spPr>
        <p:txBody>
          <a:bodyPr vert="horz" lIns="91440" tIns="45720" rIns="91440" bIns="45720" rtlCol="0" anchor="ctr">
            <a:normAutofit/>
          </a:bodyPr>
          <a:lstStyle/>
          <a:p>
            <a:pPr>
              <a:spcAft>
                <a:spcPts val="600"/>
              </a:spcAft>
              <a:defRPr/>
            </a:pPr>
            <a:r>
              <a:rPr lang="en-US">
                <a:solidFill>
                  <a:prstClr val="black">
                    <a:tint val="75000"/>
                  </a:prstClr>
                </a:solidFill>
              </a:rPr>
              <a:t>9/3/20XX</a:t>
            </a:r>
          </a:p>
        </p:txBody>
      </p:sp>
      <p:sp>
        <p:nvSpPr>
          <p:cNvPr id="4" name="Footer Placeholder 3">
            <a:extLst>
              <a:ext uri="{FF2B5EF4-FFF2-40B4-BE49-F238E27FC236}">
                <a16:creationId xmlns:a16="http://schemas.microsoft.com/office/drawing/2014/main" id="{CE18215A-C3E2-A205-BAA7-4B7FBE00117D}"/>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lgn="ctr">
              <a:spcAft>
                <a:spcPts val="600"/>
              </a:spcAft>
              <a:defRPr/>
            </a:pPr>
            <a:r>
              <a:rPr lang="en-US" kern="1200" cap="none" spc="0" baseline="0">
                <a:solidFill>
                  <a:prstClr val="black">
                    <a:tint val="75000"/>
                  </a:prstClr>
                </a:solidFill>
                <a:latin typeface="+mn-lt"/>
                <a:ea typeface="+mn-ea"/>
                <a:cs typeface="+mn-cs"/>
              </a:rPr>
              <a:t>Presentation Title</a:t>
            </a:r>
          </a:p>
        </p:txBody>
      </p:sp>
      <p:sp>
        <p:nvSpPr>
          <p:cNvPr id="5" name="Slide Number Placeholder 4">
            <a:extLst>
              <a:ext uri="{FF2B5EF4-FFF2-40B4-BE49-F238E27FC236}">
                <a16:creationId xmlns:a16="http://schemas.microsoft.com/office/drawing/2014/main" id="{786E4F59-239B-564B-D469-87AF11B93285}"/>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D76B855D-E9CC-4FF8-AD85-6CDC7B89A0DE}" type="slidenum">
              <a:rPr lang="en-US" smtClean="0">
                <a:solidFill>
                  <a:prstClr val="black">
                    <a:tint val="75000"/>
                  </a:prstClr>
                </a:solidFill>
              </a:rPr>
              <a:pPr>
                <a:spcAft>
                  <a:spcPts val="600"/>
                </a:spcAft>
                <a:defRPr/>
              </a:pPr>
              <a:t>12</a:t>
            </a:fld>
            <a:endParaRPr lang="en-US">
              <a:solidFill>
                <a:prstClr val="black">
                  <a:tint val="75000"/>
                </a:prstClr>
              </a:solidFill>
            </a:endParaRPr>
          </a:p>
        </p:txBody>
      </p:sp>
      <p:graphicFrame>
        <p:nvGraphicFramePr>
          <p:cNvPr id="8" name="Content Placeholder 5">
            <a:extLst>
              <a:ext uri="{FF2B5EF4-FFF2-40B4-BE49-F238E27FC236}">
                <a16:creationId xmlns:a16="http://schemas.microsoft.com/office/drawing/2014/main" id="{A0D2E4C9-DF58-90EA-FFDD-52DA56744EF1}"/>
              </a:ext>
            </a:extLst>
          </p:cNvPr>
          <p:cNvGraphicFramePr>
            <a:graphicFrameLocks noGrp="1"/>
          </p:cNvGraphicFramePr>
          <p:nvPr>
            <p:ph idx="1"/>
            <p:extLst>
              <p:ext uri="{D42A27DB-BD31-4B8C-83A1-F6EECF244321}">
                <p14:modId xmlns:p14="http://schemas.microsoft.com/office/powerpoint/2010/main" val="3883592298"/>
              </p:ext>
            </p:extLst>
          </p:nvPr>
        </p:nvGraphicFramePr>
        <p:xfrm>
          <a:off x="838200" y="1825625"/>
          <a:ext cx="10515600" cy="38592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1F0F2BAD-B734-1EF5-D587-8118D1CA852E}"/>
              </a:ext>
            </a:extLst>
          </p:cNvPr>
          <p:cNvSpPr txBox="1"/>
          <p:nvPr/>
        </p:nvSpPr>
        <p:spPr>
          <a:xfrm>
            <a:off x="9851366" y="5980175"/>
            <a:ext cx="1771609" cy="307777"/>
          </a:xfrm>
          <a:prstGeom prst="rect">
            <a:avLst/>
          </a:prstGeom>
          <a:noFill/>
        </p:spPr>
        <p:txBody>
          <a:bodyPr wrap="square" rtlCol="0">
            <a:spAutoFit/>
          </a:bodyPr>
          <a:lstStyle/>
          <a:p>
            <a:r>
              <a:rPr lang="en-GB" sz="1400" dirty="0"/>
              <a:t>Burr, (2015)</a:t>
            </a:r>
          </a:p>
        </p:txBody>
      </p:sp>
    </p:spTree>
    <p:extLst>
      <p:ext uri="{BB962C8B-B14F-4D97-AF65-F5344CB8AC3E}">
        <p14:creationId xmlns:p14="http://schemas.microsoft.com/office/powerpoint/2010/main" val="340541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8A7BA06D-B3FF-4E91-8639-B4569AE3A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ahLst/>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Arc 8">
            <a:extLst>
              <a:ext uri="{FF2B5EF4-FFF2-40B4-BE49-F238E27FC236}">
                <a16:creationId xmlns:a16="http://schemas.microsoft.com/office/drawing/2014/main" id="{2B30C86D-5A07-48BC-9C9D-6F9A2DB1E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6F1F2C8-798B-4CCE-A851-94AFAF350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2181492-869E-954D-9361-E41CAF0215D1}"/>
              </a:ext>
            </a:extLst>
          </p:cNvPr>
          <p:cNvSpPr>
            <a:spLocks noGrp="1"/>
          </p:cNvSpPr>
          <p:nvPr>
            <p:ph type="title"/>
          </p:nvPr>
        </p:nvSpPr>
        <p:spPr>
          <a:xfrm>
            <a:off x="970908" y="1220919"/>
            <a:ext cx="5425781" cy="2387600"/>
          </a:xfrm>
        </p:spPr>
        <p:txBody>
          <a:bodyPr vert="horz" lIns="91440" tIns="45720" rIns="91440" bIns="45720" rtlCol="0" anchor="b">
            <a:normAutofit/>
          </a:bodyPr>
          <a:lstStyle/>
          <a:p>
            <a:pPr algn="l"/>
            <a:r>
              <a:rPr lang="en-US" kern="1200">
                <a:solidFill>
                  <a:schemeClr val="tx1"/>
                </a:solidFill>
                <a:latin typeface="+mj-lt"/>
                <a:ea typeface="+mj-ea"/>
                <a:cs typeface="+mj-cs"/>
              </a:rPr>
              <a:t>Developing your idea</a:t>
            </a:r>
          </a:p>
        </p:txBody>
      </p:sp>
      <p:sp>
        <p:nvSpPr>
          <p:cNvPr id="13" name="Freeform: Shape 12">
            <a:extLst>
              <a:ext uri="{FF2B5EF4-FFF2-40B4-BE49-F238E27FC236}">
                <a16:creationId xmlns:a16="http://schemas.microsoft.com/office/drawing/2014/main" id="{755E9CD0-04B0-4A3C-B291-AD913379C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Oval 14">
            <a:extLst>
              <a:ext uri="{FF2B5EF4-FFF2-40B4-BE49-F238E27FC236}">
                <a16:creationId xmlns:a16="http://schemas.microsoft.com/office/drawing/2014/main" id="{1DD8BF3B-6066-418C-8D1A-75C5E396FC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7" name="Block Arc 16">
            <a:extLst>
              <a:ext uri="{FF2B5EF4-FFF2-40B4-BE49-F238E27FC236}">
                <a16:creationId xmlns:a16="http://schemas.microsoft.com/office/drawing/2014/main" id="{80BC66F9-7A74-4286-AD22-1174052CC2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02394"/>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 name="Freeform: Shape 18">
            <a:extLst>
              <a:ext uri="{FF2B5EF4-FFF2-40B4-BE49-F238E27FC236}">
                <a16:creationId xmlns:a16="http://schemas.microsoft.com/office/drawing/2014/main" id="{D8142CC3-2B5C-48E6-9DF0-6C8ACBAF23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cxnSp>
        <p:nvCxnSpPr>
          <p:cNvPr id="21" name="Straight Connector 20">
            <a:extLst>
              <a:ext uri="{FF2B5EF4-FFF2-40B4-BE49-F238E27FC236}">
                <a16:creationId xmlns:a16="http://schemas.microsoft.com/office/drawing/2014/main" id="{7B2D303B-3DD0-4319-9EAD-361847FEC7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3" name="Freeform: Shape 22">
            <a:extLst>
              <a:ext uri="{FF2B5EF4-FFF2-40B4-BE49-F238E27FC236}">
                <a16:creationId xmlns:a16="http://schemas.microsoft.com/office/drawing/2014/main" id="{46A89C79-8EF3-4AF9-B3D9-59A883F41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 name="Arc 24">
            <a:extLst>
              <a:ext uri="{FF2B5EF4-FFF2-40B4-BE49-F238E27FC236}">
                <a16:creationId xmlns:a16="http://schemas.microsoft.com/office/drawing/2014/main" id="{EFE5CE34-4543-42E5-B82C-1F3D12422C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7" name="Freeform: Shape 26">
            <a:extLst>
              <a:ext uri="{FF2B5EF4-FFF2-40B4-BE49-F238E27FC236}">
                <a16:creationId xmlns:a16="http://schemas.microsoft.com/office/drawing/2014/main" id="{72AF41FE-63D7-4695-81D2-66D2510E4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073418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FC037F-9B04-45A9-8AE6-A8517884947F}"/>
              </a:ext>
            </a:extLst>
          </p:cNvPr>
          <p:cNvSpPr>
            <a:spLocks noGrp="1"/>
          </p:cNvSpPr>
          <p:nvPr>
            <p:ph type="title"/>
          </p:nvPr>
        </p:nvSpPr>
        <p:spPr>
          <a:xfrm>
            <a:off x="3316224" y="1881076"/>
            <a:ext cx="5559552" cy="2514600"/>
          </a:xfrm>
        </p:spPr>
        <p:txBody>
          <a:bodyPr/>
          <a:lstStyle/>
          <a:p>
            <a:r>
              <a:rPr lang="en-US" dirty="0">
                <a:solidFill>
                  <a:srgbClr val="FFFFFF"/>
                </a:solidFill>
              </a:rPr>
              <a:t>Genius Hour Tool kit  </a:t>
            </a:r>
            <a:endParaRPr lang="en-US" dirty="0"/>
          </a:p>
        </p:txBody>
      </p:sp>
      <p:sp>
        <p:nvSpPr>
          <p:cNvPr id="3" name="TextBox 2">
            <a:hlinkClick r:id="rId3"/>
            <a:extLst>
              <a:ext uri="{FF2B5EF4-FFF2-40B4-BE49-F238E27FC236}">
                <a16:creationId xmlns:a16="http://schemas.microsoft.com/office/drawing/2014/main" id="{4F57D3A5-520D-BEC5-0846-5A2EFE7B90E5}"/>
              </a:ext>
            </a:extLst>
          </p:cNvPr>
          <p:cNvSpPr txBox="1"/>
          <p:nvPr/>
        </p:nvSpPr>
        <p:spPr>
          <a:xfrm>
            <a:off x="4018212" y="4554364"/>
            <a:ext cx="4155575" cy="1477328"/>
          </a:xfrm>
          <a:prstGeom prst="rect">
            <a:avLst/>
          </a:prstGeom>
          <a:noFill/>
        </p:spPr>
        <p:txBody>
          <a:bodyPr wrap="square" rtlCol="0">
            <a:spAutoFit/>
          </a:bodyPr>
          <a:lstStyle/>
          <a:p>
            <a:r>
              <a:rPr lang="en-GB" dirty="0">
                <a:hlinkClick r:id="rId3"/>
              </a:rPr>
              <a:t>https://academiwales.gov.wales/api/storage/41ad632e-e0ed-4e1e-bfd1-bbc7901650a6/GeniusHourTool-English.pdf </a:t>
            </a:r>
            <a:endParaRPr lang="en-GB" dirty="0"/>
          </a:p>
          <a:p>
            <a:endParaRPr lang="en-GB" dirty="0"/>
          </a:p>
        </p:txBody>
      </p:sp>
    </p:spTree>
    <p:extLst>
      <p:ext uri="{BB962C8B-B14F-4D97-AF65-F5344CB8AC3E}">
        <p14:creationId xmlns:p14="http://schemas.microsoft.com/office/powerpoint/2010/main" val="6530530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4F17E2-9102-D937-DB97-74123FAF2028}"/>
              </a:ext>
            </a:extLst>
          </p:cNvPr>
          <p:cNvSpPr>
            <a:spLocks noGrp="1"/>
          </p:cNvSpPr>
          <p:nvPr>
            <p:ph type="title"/>
          </p:nvPr>
        </p:nvSpPr>
        <p:spPr/>
        <p:txBody>
          <a:bodyPr/>
          <a:lstStyle/>
          <a:p>
            <a:r>
              <a:rPr lang="en-GB" dirty="0"/>
              <a:t>Genius toot kit</a:t>
            </a:r>
          </a:p>
        </p:txBody>
      </p:sp>
      <p:sp>
        <p:nvSpPr>
          <p:cNvPr id="3" name="Text Placeholder 2">
            <a:extLst>
              <a:ext uri="{FF2B5EF4-FFF2-40B4-BE49-F238E27FC236}">
                <a16:creationId xmlns:a16="http://schemas.microsoft.com/office/drawing/2014/main" id="{15AF8DD1-E49B-D1E8-D2D4-F33CB963973B}"/>
              </a:ext>
            </a:extLst>
          </p:cNvPr>
          <p:cNvSpPr>
            <a:spLocks noGrp="1"/>
          </p:cNvSpPr>
          <p:nvPr>
            <p:ph type="body" idx="1"/>
          </p:nvPr>
        </p:nvSpPr>
        <p:spPr>
          <a:xfrm>
            <a:off x="776930" y="1577777"/>
            <a:ext cx="3468989" cy="823912"/>
          </a:xfrm>
        </p:spPr>
        <p:txBody>
          <a:bodyPr>
            <a:noAutofit/>
          </a:bodyPr>
          <a:lstStyle/>
          <a:p>
            <a:r>
              <a:rPr lang="en-GB" sz="1400" dirty="0"/>
              <a:t>Your Ideas</a:t>
            </a:r>
          </a:p>
          <a:p>
            <a:r>
              <a:rPr lang="en-GB" sz="1600" b="0" dirty="0"/>
              <a:t>What ideas have you had about improving the service you work in?</a:t>
            </a:r>
          </a:p>
        </p:txBody>
      </p:sp>
      <p:sp>
        <p:nvSpPr>
          <p:cNvPr id="5" name="Text Placeholder 4">
            <a:extLst>
              <a:ext uri="{FF2B5EF4-FFF2-40B4-BE49-F238E27FC236}">
                <a16:creationId xmlns:a16="http://schemas.microsoft.com/office/drawing/2014/main" id="{EB4B121C-EAFD-55C6-4235-332FD8837279}"/>
              </a:ext>
            </a:extLst>
          </p:cNvPr>
          <p:cNvSpPr>
            <a:spLocks noGrp="1"/>
          </p:cNvSpPr>
          <p:nvPr>
            <p:ph type="body" sz="quarter" idx="3"/>
          </p:nvPr>
        </p:nvSpPr>
        <p:spPr>
          <a:xfrm>
            <a:off x="4464368" y="1724891"/>
            <a:ext cx="3291840" cy="823912"/>
          </a:xfrm>
        </p:spPr>
        <p:txBody>
          <a:bodyPr>
            <a:noAutofit/>
          </a:bodyPr>
          <a:lstStyle/>
          <a:p>
            <a:r>
              <a:rPr lang="en-GB" sz="1600" dirty="0"/>
              <a:t>Mastery </a:t>
            </a:r>
          </a:p>
          <a:p>
            <a:r>
              <a:rPr lang="en-GB" sz="1600" b="0" dirty="0"/>
              <a:t>Develop your idea further describing the problem and what will fix it and why it’s a good idea</a:t>
            </a:r>
          </a:p>
        </p:txBody>
      </p:sp>
      <p:pic>
        <p:nvPicPr>
          <p:cNvPr id="21" name="Content Placeholder 20" descr="Graphical user interface, text, application&#10;&#10;Description automatically generated">
            <a:extLst>
              <a:ext uri="{FF2B5EF4-FFF2-40B4-BE49-F238E27FC236}">
                <a16:creationId xmlns:a16="http://schemas.microsoft.com/office/drawing/2014/main" id="{F1E86186-3425-B2C9-0FB9-A82C6C0FAA24}"/>
              </a:ext>
            </a:extLst>
          </p:cNvPr>
          <p:cNvPicPr>
            <a:picLocks noGrp="1" noChangeAspect="1"/>
          </p:cNvPicPr>
          <p:nvPr>
            <p:ph sz="quarter" idx="4"/>
          </p:nvPr>
        </p:nvPicPr>
        <p:blipFill>
          <a:blip r:embed="rId3"/>
          <a:stretch>
            <a:fillRect/>
          </a:stretch>
        </p:blipFill>
        <p:spPr>
          <a:xfrm>
            <a:off x="4452938" y="3112691"/>
            <a:ext cx="3292475" cy="2469356"/>
          </a:xfrm>
        </p:spPr>
      </p:pic>
      <p:sp>
        <p:nvSpPr>
          <p:cNvPr id="7" name="Date Placeholder 6">
            <a:extLst>
              <a:ext uri="{FF2B5EF4-FFF2-40B4-BE49-F238E27FC236}">
                <a16:creationId xmlns:a16="http://schemas.microsoft.com/office/drawing/2014/main" id="{B4EB06A1-969A-EB00-1699-0BBF6FC370A0}"/>
              </a:ext>
            </a:extLst>
          </p:cNvPr>
          <p:cNvSpPr>
            <a:spLocks noGrp="1"/>
          </p:cNvSpPr>
          <p:nvPr>
            <p:ph type="dt" sz="half" idx="10"/>
          </p:nvPr>
        </p:nvSpPr>
        <p:spPr/>
        <p:txBody>
          <a:bodyPr/>
          <a:lstStyle/>
          <a:p>
            <a:pPr>
              <a:defRPr/>
            </a:pPr>
            <a:r>
              <a:rPr lang="en-US">
                <a:solidFill>
                  <a:prstClr val="black">
                    <a:tint val="75000"/>
                  </a:prstClr>
                </a:solidFill>
              </a:rPr>
              <a:t>9/3/20XX</a:t>
            </a:r>
            <a:endParaRPr lang="en-US" dirty="0">
              <a:solidFill>
                <a:prstClr val="black">
                  <a:tint val="75000"/>
                </a:prstClr>
              </a:solidFill>
            </a:endParaRPr>
          </a:p>
        </p:txBody>
      </p:sp>
      <p:sp>
        <p:nvSpPr>
          <p:cNvPr id="8" name="Footer Placeholder 7">
            <a:extLst>
              <a:ext uri="{FF2B5EF4-FFF2-40B4-BE49-F238E27FC236}">
                <a16:creationId xmlns:a16="http://schemas.microsoft.com/office/drawing/2014/main" id="{B8671324-951E-523F-BD26-847822491ECC}"/>
              </a:ext>
            </a:extLst>
          </p:cNvPr>
          <p:cNvSpPr>
            <a:spLocks noGrp="1"/>
          </p:cNvSpPr>
          <p:nvPr>
            <p:ph type="ftr" sz="quarter" idx="11"/>
          </p:nvPr>
        </p:nvSpPr>
        <p:spPr/>
        <p:txBody>
          <a:bodyPr/>
          <a:lstStyle/>
          <a:p>
            <a:pPr>
              <a:defRPr/>
            </a:pPr>
            <a:r>
              <a:rPr lang="en-US">
                <a:solidFill>
                  <a:prstClr val="black">
                    <a:tint val="75000"/>
                  </a:prstClr>
                </a:solidFill>
              </a:rPr>
              <a:t>Presentation Title</a:t>
            </a:r>
            <a:endParaRPr lang="en-US" dirty="0">
              <a:solidFill>
                <a:prstClr val="black">
                  <a:tint val="75000"/>
                </a:prstClr>
              </a:solidFill>
            </a:endParaRPr>
          </a:p>
        </p:txBody>
      </p:sp>
      <p:sp>
        <p:nvSpPr>
          <p:cNvPr id="9" name="Slide Number Placeholder 8">
            <a:extLst>
              <a:ext uri="{FF2B5EF4-FFF2-40B4-BE49-F238E27FC236}">
                <a16:creationId xmlns:a16="http://schemas.microsoft.com/office/drawing/2014/main" id="{5AE3E65C-256E-480A-31A7-07DE8F178DC7}"/>
              </a:ext>
            </a:extLst>
          </p:cNvPr>
          <p:cNvSpPr>
            <a:spLocks noGrp="1"/>
          </p:cNvSpPr>
          <p:nvPr>
            <p:ph type="sldNum" sz="quarter" idx="12"/>
          </p:nvPr>
        </p:nvSpPr>
        <p:spPr/>
        <p:txBody>
          <a:bodyPr/>
          <a:lstStyle/>
          <a:p>
            <a:pPr>
              <a:defRPr/>
            </a:pPr>
            <a:fld id="{D76B855D-E9CC-4FF8-AD85-6CDC7B89A0DE}" type="slidenum">
              <a:rPr lang="en-US" smtClean="0">
                <a:solidFill>
                  <a:prstClr val="black">
                    <a:tint val="75000"/>
                  </a:prstClr>
                </a:solidFill>
              </a:rPr>
              <a:pPr>
                <a:defRPr/>
              </a:pPr>
              <a:t>15</a:t>
            </a:fld>
            <a:endParaRPr lang="en-US" dirty="0">
              <a:solidFill>
                <a:prstClr val="black">
                  <a:tint val="75000"/>
                </a:prstClr>
              </a:solidFill>
            </a:endParaRPr>
          </a:p>
        </p:txBody>
      </p:sp>
      <p:sp>
        <p:nvSpPr>
          <p:cNvPr id="10" name="Text Placeholder 9">
            <a:extLst>
              <a:ext uri="{FF2B5EF4-FFF2-40B4-BE49-F238E27FC236}">
                <a16:creationId xmlns:a16="http://schemas.microsoft.com/office/drawing/2014/main" id="{839BB0D5-E806-16D9-E0FB-41F6B12D4E21}"/>
              </a:ext>
            </a:extLst>
          </p:cNvPr>
          <p:cNvSpPr>
            <a:spLocks noGrp="1"/>
          </p:cNvSpPr>
          <p:nvPr>
            <p:ph type="body" sz="quarter" idx="13"/>
          </p:nvPr>
        </p:nvSpPr>
        <p:spPr>
          <a:xfrm>
            <a:off x="8335962" y="1397364"/>
            <a:ext cx="3291840" cy="941024"/>
          </a:xfrm>
        </p:spPr>
        <p:txBody>
          <a:bodyPr>
            <a:normAutofit fontScale="47500" lnSpcReduction="20000"/>
          </a:bodyPr>
          <a:lstStyle/>
          <a:p>
            <a:r>
              <a:rPr lang="en-GB" sz="3400" dirty="0"/>
              <a:t>Deliver your pitch</a:t>
            </a:r>
          </a:p>
          <a:p>
            <a:r>
              <a:rPr lang="en-GB" sz="3400" b="0" dirty="0"/>
              <a:t>Plan the delivery of your pitch</a:t>
            </a:r>
          </a:p>
          <a:p>
            <a:r>
              <a:rPr lang="en-GB" dirty="0"/>
              <a:t> </a:t>
            </a:r>
          </a:p>
        </p:txBody>
      </p:sp>
      <p:pic>
        <p:nvPicPr>
          <p:cNvPr id="23" name="Content Placeholder 22" descr="Graphical user interface, text, application, chat or text message&#10;&#10;Description automatically generated">
            <a:extLst>
              <a:ext uri="{FF2B5EF4-FFF2-40B4-BE49-F238E27FC236}">
                <a16:creationId xmlns:a16="http://schemas.microsoft.com/office/drawing/2014/main" id="{8B793651-2F26-8F94-E6C5-70AFA80F01BE}"/>
              </a:ext>
            </a:extLst>
          </p:cNvPr>
          <p:cNvPicPr>
            <a:picLocks noGrp="1" noChangeAspect="1"/>
          </p:cNvPicPr>
          <p:nvPr>
            <p:ph sz="quarter" idx="14"/>
          </p:nvPr>
        </p:nvPicPr>
        <p:blipFill>
          <a:blip r:embed="rId4"/>
          <a:stretch>
            <a:fillRect/>
          </a:stretch>
        </p:blipFill>
        <p:spPr>
          <a:xfrm>
            <a:off x="865188" y="3112691"/>
            <a:ext cx="3292475" cy="2469356"/>
          </a:xfrm>
        </p:spPr>
      </p:pic>
      <p:pic>
        <p:nvPicPr>
          <p:cNvPr id="19" name="Content Placeholder 18" descr="Text&#10;&#10;Description automatically generated">
            <a:extLst>
              <a:ext uri="{FF2B5EF4-FFF2-40B4-BE49-F238E27FC236}">
                <a16:creationId xmlns:a16="http://schemas.microsoft.com/office/drawing/2014/main" id="{910D7062-3FC0-FC5C-A62E-F16B9A7D9772}"/>
              </a:ext>
            </a:extLst>
          </p:cNvPr>
          <p:cNvPicPr>
            <a:picLocks noGrp="1" noChangeAspect="1"/>
          </p:cNvPicPr>
          <p:nvPr>
            <p:ph sz="half" idx="2"/>
          </p:nvPr>
        </p:nvPicPr>
        <p:blipFill>
          <a:blip r:embed="rId5"/>
          <a:stretch>
            <a:fillRect/>
          </a:stretch>
        </p:blipFill>
        <p:spPr>
          <a:xfrm>
            <a:off x="8335962" y="3112691"/>
            <a:ext cx="3292475" cy="2469356"/>
          </a:xfrm>
        </p:spPr>
      </p:pic>
      <p:sp>
        <p:nvSpPr>
          <p:cNvPr id="24" name="TextBox 23">
            <a:extLst>
              <a:ext uri="{FF2B5EF4-FFF2-40B4-BE49-F238E27FC236}">
                <a16:creationId xmlns:a16="http://schemas.microsoft.com/office/drawing/2014/main" id="{CA821F06-9509-7B0B-BF49-71065EEF1B16}"/>
              </a:ext>
            </a:extLst>
          </p:cNvPr>
          <p:cNvSpPr txBox="1"/>
          <p:nvPr/>
        </p:nvSpPr>
        <p:spPr>
          <a:xfrm>
            <a:off x="9731311" y="6356350"/>
            <a:ext cx="2241422" cy="307777"/>
          </a:xfrm>
          <a:prstGeom prst="rect">
            <a:avLst/>
          </a:prstGeom>
          <a:noFill/>
        </p:spPr>
        <p:txBody>
          <a:bodyPr wrap="square" rtlCol="0">
            <a:spAutoFit/>
          </a:bodyPr>
          <a:lstStyle/>
          <a:p>
            <a:r>
              <a:rPr lang="en-GB" sz="1400" dirty="0"/>
              <a:t>(Image 4-6) </a:t>
            </a:r>
          </a:p>
        </p:txBody>
      </p:sp>
    </p:spTree>
    <p:extLst>
      <p:ext uri="{BB962C8B-B14F-4D97-AF65-F5344CB8AC3E}">
        <p14:creationId xmlns:p14="http://schemas.microsoft.com/office/powerpoint/2010/main" val="13293611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8A7BA06D-B3FF-4E91-8639-B4569AE3A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ahLst/>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Arc 8">
            <a:extLst>
              <a:ext uri="{FF2B5EF4-FFF2-40B4-BE49-F238E27FC236}">
                <a16:creationId xmlns:a16="http://schemas.microsoft.com/office/drawing/2014/main" id="{2B30C86D-5A07-48BC-9C9D-6F9A2DB1E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59EF30C2-29AC-4A0D-BC0A-A679CF113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EA804283-B929-4503-802F-4585376E2B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48239"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087403"/>
            <a:ext cx="8191500" cy="5770597"/>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7" name="Freeform: Shape 16">
            <a:extLst>
              <a:ext uri="{FF2B5EF4-FFF2-40B4-BE49-F238E27FC236}">
                <a16:creationId xmlns:a16="http://schemas.microsoft.com/office/drawing/2014/main" id="{A04F1504-431A-4D86-9091-AE7E4B3337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19910" y="1"/>
            <a:ext cx="2279742" cy="1267785"/>
          </a:xfrm>
          <a:custGeom>
            <a:avLst/>
            <a:gdLst>
              <a:gd name="connsiteX0" fmla="*/ 0 w 2279742"/>
              <a:gd name="connsiteY0" fmla="*/ 0 h 1267785"/>
              <a:gd name="connsiteX1" fmla="*/ 138700 w 2279742"/>
              <a:gd name="connsiteY1" fmla="*/ 0 h 1267785"/>
              <a:gd name="connsiteX2" fmla="*/ 138700 w 2279742"/>
              <a:gd name="connsiteY2" fmla="*/ 1078193 h 1267785"/>
              <a:gd name="connsiteX3" fmla="*/ 2002733 w 2279742"/>
              <a:gd name="connsiteY3" fmla="*/ 0 h 1267785"/>
              <a:gd name="connsiteX4" fmla="*/ 2279742 w 2279742"/>
              <a:gd name="connsiteY4" fmla="*/ 0 h 1267785"/>
              <a:gd name="connsiteX5" fmla="*/ 104026 w 2279742"/>
              <a:gd name="connsiteY5" fmla="*/ 1258503 h 1267785"/>
              <a:gd name="connsiteX6" fmla="*/ 69351 w 2279742"/>
              <a:gd name="connsiteY6" fmla="*/ 1267785 h 1267785"/>
              <a:gd name="connsiteX7" fmla="*/ 0 w 2279742"/>
              <a:gd name="connsiteY7" fmla="*/ 1198436 h 1267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79742" h="1267785">
                <a:moveTo>
                  <a:pt x="0" y="0"/>
                </a:moveTo>
                <a:lnTo>
                  <a:pt x="138700" y="0"/>
                </a:lnTo>
                <a:lnTo>
                  <a:pt x="138700" y="1078193"/>
                </a:lnTo>
                <a:lnTo>
                  <a:pt x="2002733" y="0"/>
                </a:lnTo>
                <a:lnTo>
                  <a:pt x="2279742" y="0"/>
                </a:lnTo>
                <a:lnTo>
                  <a:pt x="104026" y="1258503"/>
                </a:lnTo>
                <a:cubicBezTo>
                  <a:pt x="93484" y="1264595"/>
                  <a:pt x="81523" y="1267796"/>
                  <a:pt x="69351" y="1267785"/>
                </a:cubicBezTo>
                <a:cubicBezTo>
                  <a:pt x="31049" y="1267785"/>
                  <a:pt x="0" y="1236737"/>
                  <a:pt x="0" y="1198436"/>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9" name="Oval 18">
            <a:extLst>
              <a:ext uri="{FF2B5EF4-FFF2-40B4-BE49-F238E27FC236}">
                <a16:creationId xmlns:a16="http://schemas.microsoft.com/office/drawing/2014/main" id="{AD3811F5-514E-49A4-B382-673ED228A4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229605" y="514898"/>
            <a:ext cx="2393351" cy="2328423"/>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cxnSp>
        <p:nvCxnSpPr>
          <p:cNvPr id="21" name="Straight Connector 20">
            <a:extLst>
              <a:ext uri="{FF2B5EF4-FFF2-40B4-BE49-F238E27FC236}">
                <a16:creationId xmlns:a16="http://schemas.microsoft.com/office/drawing/2014/main" id="{266A0658-1CC4-4B0D-AAB7-A702286AF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785759" y="183933"/>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3" name="Arc 22">
            <a:extLst>
              <a:ext uri="{FF2B5EF4-FFF2-40B4-BE49-F238E27FC236}">
                <a16:creationId xmlns:a16="http://schemas.microsoft.com/office/drawing/2014/main" id="{C36A08F5-3B56-47C5-A371-9187BE56E1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568884" y="4203427"/>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EFC037F-9B04-45A9-8AE6-A8517884947F}"/>
              </a:ext>
            </a:extLst>
          </p:cNvPr>
          <p:cNvSpPr>
            <a:spLocks noGrp="1"/>
          </p:cNvSpPr>
          <p:nvPr>
            <p:ph type="title"/>
          </p:nvPr>
        </p:nvSpPr>
        <p:spPr>
          <a:xfrm>
            <a:off x="644561" y="2744662"/>
            <a:ext cx="6589707" cy="2387600"/>
          </a:xfrm>
        </p:spPr>
        <p:txBody>
          <a:bodyPr vert="horz" lIns="91440" tIns="45720" rIns="91440" bIns="45720" rtlCol="0" anchor="b">
            <a:normAutofit fontScale="90000"/>
          </a:bodyPr>
          <a:lstStyle/>
          <a:p>
            <a:pPr algn="l"/>
            <a:r>
              <a:rPr lang="en-US" dirty="0">
                <a:solidFill>
                  <a:srgbClr val="FFFFFF"/>
                </a:solidFill>
              </a:rPr>
              <a:t>Basic project </a:t>
            </a:r>
            <a:br>
              <a:rPr lang="en-US" dirty="0">
                <a:solidFill>
                  <a:srgbClr val="FFFFFF"/>
                </a:solidFill>
              </a:rPr>
            </a:br>
            <a:r>
              <a:rPr lang="en-US" dirty="0">
                <a:solidFill>
                  <a:srgbClr val="FFFFFF"/>
                </a:solidFill>
              </a:rPr>
              <a:t>operational project</a:t>
            </a:r>
            <a:br>
              <a:rPr lang="en-US" dirty="0">
                <a:solidFill>
                  <a:srgbClr val="FFFFFF"/>
                </a:solidFill>
              </a:rPr>
            </a:br>
            <a:r>
              <a:rPr lang="en-US" dirty="0">
                <a:solidFill>
                  <a:srgbClr val="FFFFFF"/>
                </a:solidFill>
              </a:rPr>
              <a:t>Strategic project </a:t>
            </a:r>
            <a:r>
              <a:rPr lang="en-US" kern="1200" dirty="0">
                <a:solidFill>
                  <a:srgbClr val="FFFFFF"/>
                </a:solidFill>
                <a:latin typeface="+mj-lt"/>
                <a:ea typeface="+mj-ea"/>
                <a:cs typeface="+mj-cs"/>
              </a:rPr>
              <a:t> </a:t>
            </a:r>
          </a:p>
        </p:txBody>
      </p:sp>
      <p:sp>
        <p:nvSpPr>
          <p:cNvPr id="25" name="Freeform: Shape 24">
            <a:extLst>
              <a:ext uri="{FF2B5EF4-FFF2-40B4-BE49-F238E27FC236}">
                <a16:creationId xmlns:a16="http://schemas.microsoft.com/office/drawing/2014/main" id="{067AD921-1CEE-4C1B-9AA3-C66D908DD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49" y="2949740"/>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38747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17A9BEA4-8561-32AE-1441-432203F937EC}"/>
              </a:ext>
            </a:extLst>
          </p:cNvPr>
          <p:cNvSpPr>
            <a:spLocks noGrp="1"/>
          </p:cNvSpPr>
          <p:nvPr>
            <p:ph type="dt" sz="half" idx="10"/>
          </p:nvPr>
        </p:nvSpPr>
        <p:spPr/>
        <p:txBody>
          <a:bodyPr/>
          <a:lstStyle/>
          <a:p>
            <a:pPr>
              <a:defRPr/>
            </a:pPr>
            <a:r>
              <a:rPr lang="en-US">
                <a:solidFill>
                  <a:prstClr val="black">
                    <a:tint val="75000"/>
                  </a:prstClr>
                </a:solidFill>
              </a:rPr>
              <a:t>9/3/20XX</a:t>
            </a:r>
            <a:endParaRPr lang="en-US" dirty="0">
              <a:solidFill>
                <a:prstClr val="black">
                  <a:tint val="75000"/>
                </a:prstClr>
              </a:solidFill>
            </a:endParaRPr>
          </a:p>
        </p:txBody>
      </p:sp>
      <p:sp>
        <p:nvSpPr>
          <p:cNvPr id="5" name="Footer Placeholder 4">
            <a:extLst>
              <a:ext uri="{FF2B5EF4-FFF2-40B4-BE49-F238E27FC236}">
                <a16:creationId xmlns:a16="http://schemas.microsoft.com/office/drawing/2014/main" id="{23840346-7035-FCD4-E780-A39B40032546}"/>
              </a:ext>
            </a:extLst>
          </p:cNvPr>
          <p:cNvSpPr>
            <a:spLocks noGrp="1"/>
          </p:cNvSpPr>
          <p:nvPr>
            <p:ph type="ftr" sz="quarter" idx="11"/>
          </p:nvPr>
        </p:nvSpPr>
        <p:spPr/>
        <p:txBody>
          <a:bodyPr/>
          <a:lstStyle/>
          <a:p>
            <a:pPr>
              <a:defRPr/>
            </a:pPr>
            <a:r>
              <a:rPr lang="en-US">
                <a:solidFill>
                  <a:prstClr val="black">
                    <a:tint val="75000"/>
                  </a:prstClr>
                </a:solidFill>
              </a:rPr>
              <a:t>Presentation Title</a:t>
            </a:r>
            <a:endParaRPr lang="en-US" dirty="0">
              <a:solidFill>
                <a:prstClr val="black">
                  <a:tint val="75000"/>
                </a:prstClr>
              </a:solidFill>
            </a:endParaRPr>
          </a:p>
        </p:txBody>
      </p:sp>
      <p:sp>
        <p:nvSpPr>
          <p:cNvPr id="6" name="Slide Number Placeholder 5">
            <a:extLst>
              <a:ext uri="{FF2B5EF4-FFF2-40B4-BE49-F238E27FC236}">
                <a16:creationId xmlns:a16="http://schemas.microsoft.com/office/drawing/2014/main" id="{B0C9425D-7D7A-4337-A291-EF417DEE19C3}"/>
              </a:ext>
            </a:extLst>
          </p:cNvPr>
          <p:cNvSpPr>
            <a:spLocks noGrp="1"/>
          </p:cNvSpPr>
          <p:nvPr>
            <p:ph type="sldNum" sz="quarter" idx="12"/>
          </p:nvPr>
        </p:nvSpPr>
        <p:spPr/>
        <p:txBody>
          <a:bodyPr/>
          <a:lstStyle/>
          <a:p>
            <a:pPr>
              <a:defRPr/>
            </a:pPr>
            <a:fld id="{D76B855D-E9CC-4FF8-AD85-6CDC7B89A0DE}" type="slidenum">
              <a:rPr lang="en-US" smtClean="0">
                <a:solidFill>
                  <a:prstClr val="black">
                    <a:tint val="75000"/>
                  </a:prstClr>
                </a:solidFill>
              </a:rPr>
              <a:pPr>
                <a:defRPr/>
              </a:pPr>
              <a:t>17</a:t>
            </a:fld>
            <a:endParaRPr lang="en-US" dirty="0">
              <a:solidFill>
                <a:prstClr val="black">
                  <a:tint val="75000"/>
                </a:prstClr>
              </a:solidFill>
            </a:endParaRPr>
          </a:p>
        </p:txBody>
      </p:sp>
      <p:graphicFrame>
        <p:nvGraphicFramePr>
          <p:cNvPr id="7" name="Object 6">
            <a:extLst>
              <a:ext uri="{FF2B5EF4-FFF2-40B4-BE49-F238E27FC236}">
                <a16:creationId xmlns:a16="http://schemas.microsoft.com/office/drawing/2014/main" id="{59771DFE-43D8-1CEA-AF4C-D7C11130DEC6}"/>
              </a:ext>
            </a:extLst>
          </p:cNvPr>
          <p:cNvGraphicFramePr>
            <a:graphicFrameLocks noChangeAspect="1"/>
          </p:cNvGraphicFramePr>
          <p:nvPr>
            <p:extLst>
              <p:ext uri="{D42A27DB-BD31-4B8C-83A1-F6EECF244321}">
                <p14:modId xmlns:p14="http://schemas.microsoft.com/office/powerpoint/2010/main" val="4154919514"/>
              </p:ext>
            </p:extLst>
          </p:nvPr>
        </p:nvGraphicFramePr>
        <p:xfrm>
          <a:off x="1155544" y="283917"/>
          <a:ext cx="10198256" cy="6254995"/>
        </p:xfrm>
        <a:graphic>
          <a:graphicData uri="http://schemas.openxmlformats.org/presentationml/2006/ole">
            <mc:AlternateContent xmlns:mc="http://schemas.openxmlformats.org/markup-compatibility/2006">
              <mc:Choice xmlns:v="urn:schemas-microsoft-com:vml" Requires="v">
                <p:oleObj name="Document" r:id="rId3" imgW="9971977" imgH="6117268" progId="Word.Document.12">
                  <p:embed/>
                </p:oleObj>
              </mc:Choice>
              <mc:Fallback>
                <p:oleObj name="Document" r:id="rId3" imgW="9971977" imgH="6117268" progId="Word.Document.12">
                  <p:embed/>
                  <p:pic>
                    <p:nvPicPr>
                      <p:cNvPr id="7" name="Object 6">
                        <a:extLst>
                          <a:ext uri="{FF2B5EF4-FFF2-40B4-BE49-F238E27FC236}">
                            <a16:creationId xmlns:a16="http://schemas.microsoft.com/office/drawing/2014/main" id="{59771DFE-43D8-1CEA-AF4C-D7C11130DEC6}"/>
                          </a:ext>
                        </a:extLst>
                      </p:cNvPr>
                      <p:cNvPicPr/>
                      <p:nvPr/>
                    </p:nvPicPr>
                    <p:blipFill>
                      <a:blip r:embed="rId4"/>
                      <a:stretch>
                        <a:fillRect/>
                      </a:stretch>
                    </p:blipFill>
                    <p:spPr>
                      <a:xfrm>
                        <a:off x="1155544" y="283917"/>
                        <a:ext cx="10198256" cy="6254995"/>
                      </a:xfrm>
                      <a:prstGeom prst="rect">
                        <a:avLst/>
                      </a:prstGeom>
                    </p:spPr>
                  </p:pic>
                </p:oleObj>
              </mc:Fallback>
            </mc:AlternateContent>
          </a:graphicData>
        </a:graphic>
      </p:graphicFrame>
      <p:sp>
        <p:nvSpPr>
          <p:cNvPr id="3" name="TextBox 2">
            <a:extLst>
              <a:ext uri="{FF2B5EF4-FFF2-40B4-BE49-F238E27FC236}">
                <a16:creationId xmlns:a16="http://schemas.microsoft.com/office/drawing/2014/main" id="{682BC225-8A92-8286-4F3B-9E26E6531ABE}"/>
              </a:ext>
            </a:extLst>
          </p:cNvPr>
          <p:cNvSpPr txBox="1"/>
          <p:nvPr/>
        </p:nvSpPr>
        <p:spPr>
          <a:xfrm>
            <a:off x="8044440" y="6435583"/>
            <a:ext cx="2992016" cy="276999"/>
          </a:xfrm>
          <a:prstGeom prst="rect">
            <a:avLst/>
          </a:prstGeom>
          <a:noFill/>
        </p:spPr>
        <p:txBody>
          <a:bodyPr wrap="square" rtlCol="0">
            <a:spAutoFit/>
          </a:bodyPr>
          <a:lstStyle/>
          <a:p>
            <a:r>
              <a:rPr lang="en-GB" sz="1200" dirty="0"/>
              <a:t>(Carmarthenshire County Council 2019)</a:t>
            </a:r>
          </a:p>
        </p:txBody>
      </p:sp>
    </p:spTree>
    <p:extLst>
      <p:ext uri="{BB962C8B-B14F-4D97-AF65-F5344CB8AC3E}">
        <p14:creationId xmlns:p14="http://schemas.microsoft.com/office/powerpoint/2010/main" val="26375552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Isosceles Triangle 3">
            <a:extLst>
              <a:ext uri="{FF2B5EF4-FFF2-40B4-BE49-F238E27FC236}">
                <a16:creationId xmlns:a16="http://schemas.microsoft.com/office/drawing/2014/main" id="{B7FBC0F1-912C-0ED4-ED85-083150FCD5A6}"/>
              </a:ext>
            </a:extLst>
          </p:cNvPr>
          <p:cNvSpPr/>
          <p:nvPr/>
        </p:nvSpPr>
        <p:spPr>
          <a:xfrm>
            <a:off x="3522452" y="1216323"/>
            <a:ext cx="5046452" cy="3925020"/>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35F2D65F-D77E-1904-EC9F-F95C45FF11BD}"/>
              </a:ext>
            </a:extLst>
          </p:cNvPr>
          <p:cNvSpPr txBox="1"/>
          <p:nvPr/>
        </p:nvSpPr>
        <p:spPr>
          <a:xfrm>
            <a:off x="5244860" y="353161"/>
            <a:ext cx="2363638" cy="707886"/>
          </a:xfrm>
          <a:prstGeom prst="rect">
            <a:avLst/>
          </a:prstGeom>
          <a:noFill/>
        </p:spPr>
        <p:txBody>
          <a:bodyPr wrap="square" rtlCol="0">
            <a:spAutoFit/>
          </a:bodyPr>
          <a:lstStyle/>
          <a:p>
            <a:r>
              <a:rPr lang="en-GB" sz="4000" b="1" dirty="0">
                <a:solidFill>
                  <a:schemeClr val="bg1"/>
                </a:solidFill>
              </a:rPr>
              <a:t>Scope</a:t>
            </a:r>
          </a:p>
        </p:txBody>
      </p:sp>
      <p:sp>
        <p:nvSpPr>
          <p:cNvPr id="6" name="TextBox 5">
            <a:extLst>
              <a:ext uri="{FF2B5EF4-FFF2-40B4-BE49-F238E27FC236}">
                <a16:creationId xmlns:a16="http://schemas.microsoft.com/office/drawing/2014/main" id="{9B20D050-2177-C789-8D23-043E6D08B89B}"/>
              </a:ext>
            </a:extLst>
          </p:cNvPr>
          <p:cNvSpPr txBox="1"/>
          <p:nvPr/>
        </p:nvSpPr>
        <p:spPr>
          <a:xfrm>
            <a:off x="7930557" y="3596015"/>
            <a:ext cx="1699404" cy="707886"/>
          </a:xfrm>
          <a:prstGeom prst="rect">
            <a:avLst/>
          </a:prstGeom>
          <a:noFill/>
        </p:spPr>
        <p:txBody>
          <a:bodyPr wrap="square" rtlCol="0">
            <a:spAutoFit/>
          </a:bodyPr>
          <a:lstStyle/>
          <a:p>
            <a:r>
              <a:rPr lang="en-GB" sz="4000" b="1" dirty="0">
                <a:solidFill>
                  <a:schemeClr val="bg1"/>
                </a:solidFill>
              </a:rPr>
              <a:t>Time</a:t>
            </a:r>
          </a:p>
        </p:txBody>
      </p:sp>
      <p:sp>
        <p:nvSpPr>
          <p:cNvPr id="7" name="TextBox 6">
            <a:extLst>
              <a:ext uri="{FF2B5EF4-FFF2-40B4-BE49-F238E27FC236}">
                <a16:creationId xmlns:a16="http://schemas.microsoft.com/office/drawing/2014/main" id="{A0AA028C-FC36-B30C-50E1-940BE5138223}"/>
              </a:ext>
            </a:extLst>
          </p:cNvPr>
          <p:cNvSpPr txBox="1"/>
          <p:nvPr/>
        </p:nvSpPr>
        <p:spPr>
          <a:xfrm>
            <a:off x="2812208" y="3596015"/>
            <a:ext cx="1449237" cy="707886"/>
          </a:xfrm>
          <a:prstGeom prst="rect">
            <a:avLst/>
          </a:prstGeom>
          <a:noFill/>
        </p:spPr>
        <p:txBody>
          <a:bodyPr wrap="square" rtlCol="0">
            <a:spAutoFit/>
          </a:bodyPr>
          <a:lstStyle/>
          <a:p>
            <a:r>
              <a:rPr lang="en-GB" sz="4000" b="1" dirty="0">
                <a:solidFill>
                  <a:schemeClr val="bg1"/>
                </a:solidFill>
              </a:rPr>
              <a:t>Cost</a:t>
            </a:r>
          </a:p>
        </p:txBody>
      </p:sp>
    </p:spTree>
    <p:extLst>
      <p:ext uri="{BB962C8B-B14F-4D97-AF65-F5344CB8AC3E}">
        <p14:creationId xmlns:p14="http://schemas.microsoft.com/office/powerpoint/2010/main" val="23896937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Freeform: Shape 13">
            <a:extLst>
              <a:ext uri="{FF2B5EF4-FFF2-40B4-BE49-F238E27FC236}">
                <a16:creationId xmlns:a16="http://schemas.microsoft.com/office/drawing/2014/main" id="{23DA7759-3209-4FE2-96D1-4EEDD81E9E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94433" y="2"/>
            <a:ext cx="849328" cy="357668"/>
          </a:xfrm>
          <a:custGeom>
            <a:avLst/>
            <a:gdLst/>
            <a:ahLst/>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41460DAD-8769-4C9F-9C8C-BB0443909D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23536" y="5717905"/>
            <a:ext cx="1771609" cy="1140095"/>
          </a:xfrm>
          <a:custGeom>
            <a:avLst/>
            <a:gdLst/>
            <a:ahLst/>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useBgFill="1">
        <p:nvSpPr>
          <p:cNvPr id="18" name="Rectangle 17">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55CB4CA-EC8F-B8E2-9AF6-F4924929973C}"/>
              </a:ext>
            </a:extLst>
          </p:cNvPr>
          <p:cNvSpPr>
            <a:spLocks noGrp="1"/>
          </p:cNvSpPr>
          <p:nvPr>
            <p:ph type="title"/>
          </p:nvPr>
        </p:nvSpPr>
        <p:spPr>
          <a:xfrm>
            <a:off x="838200" y="365125"/>
            <a:ext cx="5393361" cy="1325563"/>
          </a:xfrm>
        </p:spPr>
        <p:txBody>
          <a:bodyPr vert="horz" lIns="91440" tIns="45720" rIns="91440" bIns="45720" rtlCol="0" anchor="ctr">
            <a:normAutofit/>
          </a:bodyPr>
          <a:lstStyle/>
          <a:p>
            <a:r>
              <a:rPr lang="en-US" kern="1200">
                <a:solidFill>
                  <a:schemeClr val="tx1"/>
                </a:solidFill>
                <a:latin typeface="+mj-lt"/>
                <a:ea typeface="+mj-ea"/>
                <a:cs typeface="+mj-cs"/>
              </a:rPr>
              <a:t>Questions to consider for stage 1 </a:t>
            </a:r>
          </a:p>
        </p:txBody>
      </p:sp>
      <p:sp>
        <p:nvSpPr>
          <p:cNvPr id="20" name="Freeform: Shape 19">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64F0EC2-6C88-7C80-E7DD-AF3CA2DE0239}"/>
              </a:ext>
            </a:extLst>
          </p:cNvPr>
          <p:cNvSpPr>
            <a:spLocks noGrp="1"/>
          </p:cNvSpPr>
          <p:nvPr>
            <p:ph sz="half" idx="1"/>
          </p:nvPr>
        </p:nvSpPr>
        <p:spPr>
          <a:xfrm>
            <a:off x="838200" y="1825625"/>
            <a:ext cx="5393361" cy="4351338"/>
          </a:xfrm>
        </p:spPr>
        <p:txBody>
          <a:bodyPr vert="horz" lIns="91440" tIns="45720" rIns="91440" bIns="45720" rtlCol="0">
            <a:normAutofit/>
          </a:bodyPr>
          <a:lstStyle/>
          <a:p>
            <a:r>
              <a:rPr lang="en-US" dirty="0"/>
              <a:t>How does this contribute to the authorities' corporate objections or statutory obligations?</a:t>
            </a:r>
          </a:p>
          <a:p>
            <a:r>
              <a:rPr lang="en-US" dirty="0"/>
              <a:t>What are the delivery options? </a:t>
            </a:r>
          </a:p>
          <a:p>
            <a:r>
              <a:rPr lang="en-US" dirty="0"/>
              <a:t>Are there alternatives?</a:t>
            </a:r>
          </a:p>
          <a:p>
            <a:r>
              <a:rPr lang="en-US" dirty="0"/>
              <a:t>What are the consequences if the project was unsuccessful?</a:t>
            </a:r>
          </a:p>
          <a:p>
            <a:r>
              <a:rPr lang="en-US" dirty="0"/>
              <a:t>Who will manage the cost?</a:t>
            </a:r>
            <a:endParaRPr lang="en-US" sz="2400" dirty="0"/>
          </a:p>
        </p:txBody>
      </p:sp>
      <p:sp>
        <p:nvSpPr>
          <p:cNvPr id="22" name="Oval 21">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Content Placeholder 8" descr="A lightbulb">
            <a:extLst>
              <a:ext uri="{FF2B5EF4-FFF2-40B4-BE49-F238E27FC236}">
                <a16:creationId xmlns:a16="http://schemas.microsoft.com/office/drawing/2014/main" id="{D902058D-64B9-516C-1431-C1E7DEDA63A0}"/>
              </a:ext>
            </a:extLst>
          </p:cNvPr>
          <p:cNvPicPr>
            <a:picLocks noGrp="1" noChangeAspect="1"/>
          </p:cNvPicPr>
          <p:nvPr>
            <p:ph sz="half" idx="2"/>
          </p:nvPr>
        </p:nvPicPr>
        <p:blipFill>
          <a:blip r:embed="rId3">
            <a:extLst>
              <a:ext uri="{96DAC541-7B7A-43D3-8B79-37D633B846F1}">
                <asvg:svgBlip xmlns:asvg="http://schemas.microsoft.com/office/drawing/2016/SVG/main" r:embed="rId4"/>
              </a:ext>
            </a:extLst>
          </a:blip>
          <a:stretch>
            <a:fillRect/>
          </a:stretch>
        </p:blipFill>
        <p:spPr>
          <a:xfrm>
            <a:off x="7887184" y="1216485"/>
            <a:ext cx="3781051" cy="3781051"/>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24" name="Freeform: Shape 23">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cxnSp>
        <p:nvCxnSpPr>
          <p:cNvPr id="26" name="Straight Connector 25">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5" name="Date Placeholder 4">
            <a:extLst>
              <a:ext uri="{FF2B5EF4-FFF2-40B4-BE49-F238E27FC236}">
                <a16:creationId xmlns:a16="http://schemas.microsoft.com/office/drawing/2014/main" id="{EA5A7F42-39D7-C4FD-BAF7-D717AA952DED}"/>
              </a:ext>
            </a:extLst>
          </p:cNvPr>
          <p:cNvSpPr>
            <a:spLocks noGrp="1"/>
          </p:cNvSpPr>
          <p:nvPr>
            <p:ph type="dt" sz="half" idx="10"/>
          </p:nvPr>
        </p:nvSpPr>
        <p:spPr>
          <a:xfrm>
            <a:off x="838200" y="6356350"/>
            <a:ext cx="1905000" cy="365125"/>
          </a:xfrm>
        </p:spPr>
        <p:txBody>
          <a:bodyPr vert="horz" lIns="91440" tIns="45720" rIns="91440" bIns="45720" rtlCol="0" anchor="ctr">
            <a:normAutofit/>
          </a:bodyPr>
          <a:lstStyle/>
          <a:p>
            <a:pPr>
              <a:spcAft>
                <a:spcPts val="600"/>
              </a:spcAft>
              <a:defRPr/>
            </a:pPr>
            <a:r>
              <a:rPr lang="en-US">
                <a:solidFill>
                  <a:prstClr val="black">
                    <a:tint val="75000"/>
                  </a:prstClr>
                </a:solidFill>
              </a:rPr>
              <a:t>9/3/20XX</a:t>
            </a:r>
          </a:p>
        </p:txBody>
      </p:sp>
      <p:sp>
        <p:nvSpPr>
          <p:cNvPr id="6" name="Footer Placeholder 5">
            <a:extLst>
              <a:ext uri="{FF2B5EF4-FFF2-40B4-BE49-F238E27FC236}">
                <a16:creationId xmlns:a16="http://schemas.microsoft.com/office/drawing/2014/main" id="{21D0B0E9-6929-EFD8-FFFA-ACB31474F40F}"/>
              </a:ext>
            </a:extLst>
          </p:cNvPr>
          <p:cNvSpPr>
            <a:spLocks noGrp="1"/>
          </p:cNvSpPr>
          <p:nvPr>
            <p:ph type="ftr" sz="quarter" idx="11"/>
          </p:nvPr>
        </p:nvSpPr>
        <p:spPr>
          <a:xfrm>
            <a:off x="2858610" y="6356350"/>
            <a:ext cx="3372951" cy="365125"/>
          </a:xfrm>
        </p:spPr>
        <p:txBody>
          <a:bodyPr vert="horz" lIns="91440" tIns="45720" rIns="91440" bIns="45720" rtlCol="0" anchor="ctr">
            <a:normAutofit/>
          </a:bodyPr>
          <a:lstStyle/>
          <a:p>
            <a:pPr algn="r">
              <a:spcAft>
                <a:spcPts val="600"/>
              </a:spcAft>
              <a:defRPr/>
            </a:pPr>
            <a:r>
              <a:rPr lang="en-US" kern="1200" cap="none" spc="0" baseline="0">
                <a:solidFill>
                  <a:prstClr val="black">
                    <a:tint val="75000"/>
                  </a:prstClr>
                </a:solidFill>
                <a:latin typeface="+mn-lt"/>
                <a:ea typeface="+mn-ea"/>
                <a:cs typeface="+mn-cs"/>
              </a:rPr>
              <a:t>Presentation Title</a:t>
            </a:r>
          </a:p>
        </p:txBody>
      </p:sp>
      <p:sp>
        <p:nvSpPr>
          <p:cNvPr id="28" name="Freeform: Shape 27">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 name="Freeform: Shape 29">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7" name="Slide Number Placeholder 6">
            <a:extLst>
              <a:ext uri="{FF2B5EF4-FFF2-40B4-BE49-F238E27FC236}">
                <a16:creationId xmlns:a16="http://schemas.microsoft.com/office/drawing/2014/main" id="{F5413F65-F148-DBBB-42A3-5CFA7FA279F1}"/>
              </a:ext>
            </a:extLst>
          </p:cNvPr>
          <p:cNvSpPr>
            <a:spLocks noGrp="1"/>
          </p:cNvSpPr>
          <p:nvPr>
            <p:ph type="sldNum" sz="quarter" idx="12"/>
          </p:nvPr>
        </p:nvSpPr>
        <p:spPr>
          <a:xfrm>
            <a:off x="10030244" y="6356350"/>
            <a:ext cx="1323555" cy="365125"/>
          </a:xfrm>
        </p:spPr>
        <p:txBody>
          <a:bodyPr vert="horz" lIns="91440" tIns="45720" rIns="91440" bIns="45720" rtlCol="0" anchor="ctr">
            <a:normAutofit/>
          </a:bodyPr>
          <a:lstStyle/>
          <a:p>
            <a:pPr>
              <a:spcAft>
                <a:spcPts val="600"/>
              </a:spcAft>
              <a:defRPr/>
            </a:pPr>
            <a:fld id="{D76B855D-E9CC-4FF8-AD85-6CDC7B89A0DE}" type="slidenum">
              <a:rPr lang="en-US" smtClean="0">
                <a:solidFill>
                  <a:prstClr val="black">
                    <a:tint val="75000"/>
                  </a:prstClr>
                </a:solidFill>
              </a:rPr>
              <a:pPr>
                <a:spcAft>
                  <a:spcPts val="600"/>
                </a:spcAft>
                <a:defRPr/>
              </a:pPr>
              <a:t>19</a:t>
            </a:fld>
            <a:endParaRPr lang="en-US" dirty="0">
              <a:solidFill>
                <a:prstClr val="black">
                  <a:tint val="75000"/>
                </a:prstClr>
              </a:solidFill>
            </a:endParaRPr>
          </a:p>
        </p:txBody>
      </p:sp>
      <p:sp>
        <p:nvSpPr>
          <p:cNvPr id="32" name="Freeform: Shape 31">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F89DC28E-97F4-2173-BF9A-56B8152FC63B}"/>
              </a:ext>
            </a:extLst>
          </p:cNvPr>
          <p:cNvSpPr txBox="1"/>
          <p:nvPr/>
        </p:nvSpPr>
        <p:spPr>
          <a:xfrm>
            <a:off x="8230676" y="6005724"/>
            <a:ext cx="3935962" cy="276999"/>
          </a:xfrm>
          <a:prstGeom prst="rect">
            <a:avLst/>
          </a:prstGeom>
          <a:noFill/>
        </p:spPr>
        <p:txBody>
          <a:bodyPr wrap="square" rtlCol="0">
            <a:spAutoFit/>
          </a:bodyPr>
          <a:lstStyle/>
          <a:p>
            <a:r>
              <a:rPr lang="en-GB" sz="1200" dirty="0"/>
              <a:t>(Carmarthenshire County Council 2019)</a:t>
            </a:r>
          </a:p>
        </p:txBody>
      </p:sp>
    </p:spTree>
    <p:extLst>
      <p:ext uri="{BB962C8B-B14F-4D97-AF65-F5344CB8AC3E}">
        <p14:creationId xmlns:p14="http://schemas.microsoft.com/office/powerpoint/2010/main" val="20720411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1BCF57C-18D1-E507-7DA8-B39751601B1F}"/>
              </a:ext>
            </a:extLst>
          </p:cNvPr>
          <p:cNvSpPr>
            <a:spLocks noGrp="1"/>
          </p:cNvSpPr>
          <p:nvPr>
            <p:ph idx="1"/>
          </p:nvPr>
        </p:nvSpPr>
        <p:spPr>
          <a:xfrm>
            <a:off x="4447308" y="591344"/>
            <a:ext cx="6906491" cy="5585619"/>
          </a:xfrm>
        </p:spPr>
        <p:txBody>
          <a:bodyPr anchor="ctr">
            <a:normAutofit/>
          </a:bodyPr>
          <a:lstStyle/>
          <a:p>
            <a:pPr marL="0" indent="0">
              <a:buNone/>
            </a:pPr>
            <a:r>
              <a:rPr lang="en-GB" sz="2600" dirty="0"/>
              <a:t>Proper planning and processing can make a big difference such as doing the what, when and how.</a:t>
            </a:r>
          </a:p>
          <a:p>
            <a:pPr marL="0" indent="0">
              <a:buNone/>
            </a:pPr>
            <a:endParaRPr lang="en-GB" sz="2600" dirty="0"/>
          </a:p>
          <a:p>
            <a:pPr marL="0" indent="0">
              <a:buNone/>
            </a:pPr>
            <a:r>
              <a:rPr lang="en-GB" sz="2600" dirty="0"/>
              <a:t>Help to clarify roles, streamline processes and inputs, anticipate risk, and create checks and balances to ensure the project is continually following the overall strategy.</a:t>
            </a:r>
          </a:p>
          <a:p>
            <a:pPr marL="0" indent="0">
              <a:buNone/>
            </a:pPr>
            <a:endParaRPr lang="en-GB" sz="2600" dirty="0"/>
          </a:p>
          <a:p>
            <a:pPr marL="0" indent="0">
              <a:buNone/>
            </a:pPr>
            <a:r>
              <a:rPr lang="en-GB" sz="2600" dirty="0"/>
              <a:t>Without proper project management, and a solid plan, budget estimates and projected timescales, the project can become over-ambitious.</a:t>
            </a:r>
          </a:p>
          <a:p>
            <a:pPr marL="0" indent="0">
              <a:buNone/>
            </a:pPr>
            <a:endParaRPr lang="en-GB" sz="2600" dirty="0"/>
          </a:p>
        </p:txBody>
      </p:sp>
      <p:sp>
        <p:nvSpPr>
          <p:cNvPr id="4" name="Date Placeholder 3">
            <a:extLst>
              <a:ext uri="{FF2B5EF4-FFF2-40B4-BE49-F238E27FC236}">
                <a16:creationId xmlns:a16="http://schemas.microsoft.com/office/drawing/2014/main" id="{6650EB5D-B663-1D9F-A3FA-3BA1DA34015C}"/>
              </a:ext>
            </a:extLst>
          </p:cNvPr>
          <p:cNvSpPr>
            <a:spLocks noGrp="1"/>
          </p:cNvSpPr>
          <p:nvPr>
            <p:ph type="dt" sz="half" idx="10"/>
          </p:nvPr>
        </p:nvSpPr>
        <p:spPr>
          <a:xfrm>
            <a:off x="838200" y="6356350"/>
            <a:ext cx="1639957" cy="365125"/>
          </a:xfrm>
        </p:spPr>
        <p:txBody>
          <a:bodyPr>
            <a:normAutofit/>
          </a:bodyPr>
          <a:lstStyle/>
          <a:p>
            <a:pPr>
              <a:spcAft>
                <a:spcPts val="600"/>
              </a:spcAft>
              <a:defRPr/>
            </a:pPr>
            <a:r>
              <a:rPr lang="en-US">
                <a:solidFill>
                  <a:srgbClr val="FFFFFF"/>
                </a:solidFill>
              </a:rPr>
              <a:t>9/3/20XX</a:t>
            </a:r>
          </a:p>
        </p:txBody>
      </p:sp>
      <p:sp>
        <p:nvSpPr>
          <p:cNvPr id="5" name="Footer Placeholder 4">
            <a:extLst>
              <a:ext uri="{FF2B5EF4-FFF2-40B4-BE49-F238E27FC236}">
                <a16:creationId xmlns:a16="http://schemas.microsoft.com/office/drawing/2014/main" id="{557C6C12-F801-EBED-2B69-60CDD21A1B19}"/>
              </a:ext>
            </a:extLst>
          </p:cNvPr>
          <p:cNvSpPr>
            <a:spLocks noGrp="1"/>
          </p:cNvSpPr>
          <p:nvPr>
            <p:ph type="ftr" sz="quarter" idx="11"/>
          </p:nvPr>
        </p:nvSpPr>
        <p:spPr>
          <a:xfrm>
            <a:off x="4038600" y="6356350"/>
            <a:ext cx="5251174" cy="365125"/>
          </a:xfrm>
        </p:spPr>
        <p:txBody>
          <a:bodyPr>
            <a:normAutofit/>
          </a:bodyPr>
          <a:lstStyle/>
          <a:p>
            <a:pPr>
              <a:spcAft>
                <a:spcPts val="600"/>
              </a:spcAft>
              <a:defRPr/>
            </a:pPr>
            <a:r>
              <a:rPr lang="en-US">
                <a:solidFill>
                  <a:prstClr val="black">
                    <a:tint val="75000"/>
                  </a:prstClr>
                </a:solidFill>
              </a:rPr>
              <a:t>Presentation Title</a:t>
            </a:r>
          </a:p>
        </p:txBody>
      </p:sp>
      <p:sp>
        <p:nvSpPr>
          <p:cNvPr id="6" name="Slide Number Placeholder 5">
            <a:extLst>
              <a:ext uri="{FF2B5EF4-FFF2-40B4-BE49-F238E27FC236}">
                <a16:creationId xmlns:a16="http://schemas.microsoft.com/office/drawing/2014/main" id="{499CC499-29D3-900D-B8D2-9231B3C5B074}"/>
              </a:ext>
            </a:extLst>
          </p:cNvPr>
          <p:cNvSpPr>
            <a:spLocks noGrp="1"/>
          </p:cNvSpPr>
          <p:nvPr>
            <p:ph type="sldNum" sz="quarter" idx="12"/>
          </p:nvPr>
        </p:nvSpPr>
        <p:spPr>
          <a:xfrm>
            <a:off x="9541564" y="6356350"/>
            <a:ext cx="1812235" cy="365125"/>
          </a:xfrm>
        </p:spPr>
        <p:txBody>
          <a:bodyPr>
            <a:normAutofit/>
          </a:bodyPr>
          <a:lstStyle/>
          <a:p>
            <a:pPr>
              <a:spcAft>
                <a:spcPts val="600"/>
              </a:spcAft>
              <a:defRPr/>
            </a:pPr>
            <a:fld id="{D76B855D-E9CC-4FF8-AD85-6CDC7B89A0DE}" type="slidenum">
              <a:rPr lang="en-US" smtClean="0">
                <a:solidFill>
                  <a:prstClr val="black">
                    <a:tint val="75000"/>
                  </a:prstClr>
                </a:solidFill>
              </a:rPr>
              <a:pPr>
                <a:spcAft>
                  <a:spcPts val="600"/>
                </a:spcAft>
                <a:defRPr/>
              </a:pPr>
              <a:t>20</a:t>
            </a:fld>
            <a:endParaRPr lang="en-US">
              <a:solidFill>
                <a:prstClr val="black">
                  <a:tint val="75000"/>
                </a:prstClr>
              </a:solidFill>
            </a:endParaRPr>
          </a:p>
        </p:txBody>
      </p:sp>
      <p:sp>
        <p:nvSpPr>
          <p:cNvPr id="15" name="Arc 14">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61679AED-43F0-E0E6-3FF9-5DDE833CC0A2}"/>
              </a:ext>
            </a:extLst>
          </p:cNvPr>
          <p:cNvSpPr txBox="1"/>
          <p:nvPr/>
        </p:nvSpPr>
        <p:spPr>
          <a:xfrm>
            <a:off x="9592118" y="5804991"/>
            <a:ext cx="3249827" cy="307777"/>
          </a:xfrm>
          <a:prstGeom prst="rect">
            <a:avLst/>
          </a:prstGeom>
          <a:noFill/>
        </p:spPr>
        <p:txBody>
          <a:bodyPr wrap="square" rtlCol="0">
            <a:spAutoFit/>
          </a:bodyPr>
          <a:lstStyle/>
          <a:p>
            <a:r>
              <a:rPr lang="en-GB" sz="1200" dirty="0"/>
              <a:t>Saymour and Hussein (2014</a:t>
            </a:r>
            <a:r>
              <a:rPr lang="en-GB" sz="1400" dirty="0"/>
              <a:t>)</a:t>
            </a:r>
          </a:p>
        </p:txBody>
      </p:sp>
    </p:spTree>
    <p:extLst>
      <p:ext uri="{BB962C8B-B14F-4D97-AF65-F5344CB8AC3E}">
        <p14:creationId xmlns:p14="http://schemas.microsoft.com/office/powerpoint/2010/main" val="36115828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reeform: Shape 13">
            <a:extLst>
              <a:ext uri="{FF2B5EF4-FFF2-40B4-BE49-F238E27FC236}">
                <a16:creationId xmlns:a16="http://schemas.microsoft.com/office/drawing/2014/main" id="{23DA7759-3209-4FE2-96D1-4EEDD81E9E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94433" y="2"/>
            <a:ext cx="849328" cy="357668"/>
          </a:xfrm>
          <a:custGeom>
            <a:avLst/>
            <a:gdLst/>
            <a:ahLst/>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Shape 15">
            <a:extLst>
              <a:ext uri="{FF2B5EF4-FFF2-40B4-BE49-F238E27FC236}">
                <a16:creationId xmlns:a16="http://schemas.microsoft.com/office/drawing/2014/main" id="{41460DAD-8769-4C9F-9C8C-BB0443909D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23536" y="5717905"/>
            <a:ext cx="1771609" cy="1140095"/>
          </a:xfrm>
          <a:custGeom>
            <a:avLst/>
            <a:gdLst/>
            <a:ahLst/>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useBgFill="1">
        <p:nvSpPr>
          <p:cNvPr id="17" name="Rectangle 17">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6FC09E4-0F22-AA08-8CCE-64B5C1AF342F}"/>
              </a:ext>
            </a:extLst>
          </p:cNvPr>
          <p:cNvSpPr>
            <a:spLocks noGrp="1"/>
          </p:cNvSpPr>
          <p:nvPr>
            <p:ph type="title"/>
          </p:nvPr>
        </p:nvSpPr>
        <p:spPr>
          <a:xfrm>
            <a:off x="838200" y="365125"/>
            <a:ext cx="5393361" cy="1325563"/>
          </a:xfrm>
        </p:spPr>
        <p:txBody>
          <a:bodyPr vert="horz" lIns="91440" tIns="45720" rIns="91440" bIns="45720" rtlCol="0" anchor="ctr">
            <a:normAutofit/>
          </a:bodyPr>
          <a:lstStyle/>
          <a:p>
            <a:r>
              <a:rPr lang="en-US" sz="4100" kern="1200">
                <a:solidFill>
                  <a:schemeClr val="tx1"/>
                </a:solidFill>
                <a:latin typeface="+mj-lt"/>
                <a:ea typeface="+mj-ea"/>
                <a:cs typeface="+mj-cs"/>
              </a:rPr>
              <a:t>Questions to consider for stage 2 business plan</a:t>
            </a:r>
          </a:p>
        </p:txBody>
      </p:sp>
      <p:sp>
        <p:nvSpPr>
          <p:cNvPr id="19" name="Freeform: Shape 19">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Content Placeholder 2">
            <a:extLst>
              <a:ext uri="{FF2B5EF4-FFF2-40B4-BE49-F238E27FC236}">
                <a16:creationId xmlns:a16="http://schemas.microsoft.com/office/drawing/2014/main" id="{6B4CC125-113F-AF59-741C-B9ECDC80C968}"/>
              </a:ext>
            </a:extLst>
          </p:cNvPr>
          <p:cNvSpPr>
            <a:spLocks noGrp="1"/>
          </p:cNvSpPr>
          <p:nvPr>
            <p:ph sz="half" idx="1"/>
          </p:nvPr>
        </p:nvSpPr>
        <p:spPr>
          <a:xfrm>
            <a:off x="838200" y="1825625"/>
            <a:ext cx="5393361" cy="4351338"/>
          </a:xfrm>
        </p:spPr>
        <p:txBody>
          <a:bodyPr vert="horz" lIns="91440" tIns="45720" rIns="91440" bIns="45720" rtlCol="0">
            <a:normAutofit/>
          </a:bodyPr>
          <a:lstStyle/>
          <a:p>
            <a:r>
              <a:rPr lang="en-US" dirty="0"/>
              <a:t>What is the aim of the project? </a:t>
            </a:r>
          </a:p>
          <a:p>
            <a:r>
              <a:rPr lang="en-US" dirty="0"/>
              <a:t>What will it deliver?</a:t>
            </a:r>
          </a:p>
          <a:p>
            <a:r>
              <a:rPr lang="en-US" dirty="0"/>
              <a:t>Potential constraints?</a:t>
            </a:r>
          </a:p>
          <a:p>
            <a:r>
              <a:rPr lang="en-US" dirty="0"/>
              <a:t>What level of quality do you expect?</a:t>
            </a:r>
          </a:p>
          <a:p>
            <a:r>
              <a:rPr lang="en-US" dirty="0"/>
              <a:t>What other projects will be affected?</a:t>
            </a:r>
          </a:p>
        </p:txBody>
      </p:sp>
      <p:sp>
        <p:nvSpPr>
          <p:cNvPr id="31" name="Oval 21">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Content Placeholder 8" descr="An open book">
            <a:extLst>
              <a:ext uri="{FF2B5EF4-FFF2-40B4-BE49-F238E27FC236}">
                <a16:creationId xmlns:a16="http://schemas.microsoft.com/office/drawing/2014/main" id="{FED35E87-34FF-5253-EA09-AE1ADD99B7AF}"/>
              </a:ext>
            </a:extLst>
          </p:cNvPr>
          <p:cNvPicPr>
            <a:picLocks noGrp="1" noChangeAspect="1"/>
          </p:cNvPicPr>
          <p:nvPr>
            <p:ph sz="half" idx="2"/>
          </p:nvPr>
        </p:nvPicPr>
        <p:blipFill>
          <a:blip r:embed="rId3">
            <a:extLst>
              <a:ext uri="{96DAC541-7B7A-43D3-8B79-37D633B846F1}">
                <asvg:svgBlip xmlns:asvg="http://schemas.microsoft.com/office/drawing/2016/SVG/main" r:embed="rId4"/>
              </a:ext>
            </a:extLst>
          </a:blip>
          <a:stretch>
            <a:fillRect/>
          </a:stretch>
        </p:blipFill>
        <p:spPr>
          <a:xfrm>
            <a:off x="7887184" y="1216485"/>
            <a:ext cx="3781051" cy="3781051"/>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33" name="Freeform: Shape 23">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cxnSp>
        <p:nvCxnSpPr>
          <p:cNvPr id="34" name="Straight Connector 25">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5" name="Date Placeholder 4">
            <a:extLst>
              <a:ext uri="{FF2B5EF4-FFF2-40B4-BE49-F238E27FC236}">
                <a16:creationId xmlns:a16="http://schemas.microsoft.com/office/drawing/2014/main" id="{B533EF40-94D2-7252-1682-4511608F7F19}"/>
              </a:ext>
            </a:extLst>
          </p:cNvPr>
          <p:cNvSpPr>
            <a:spLocks noGrp="1"/>
          </p:cNvSpPr>
          <p:nvPr>
            <p:ph type="dt" sz="half" idx="10"/>
          </p:nvPr>
        </p:nvSpPr>
        <p:spPr>
          <a:xfrm>
            <a:off x="838200" y="6356350"/>
            <a:ext cx="1905000" cy="365125"/>
          </a:xfrm>
        </p:spPr>
        <p:txBody>
          <a:bodyPr vert="horz" lIns="91440" tIns="45720" rIns="91440" bIns="45720" rtlCol="0" anchor="ctr">
            <a:normAutofit/>
          </a:bodyPr>
          <a:lstStyle/>
          <a:p>
            <a:pPr>
              <a:spcAft>
                <a:spcPts val="600"/>
              </a:spcAft>
              <a:defRPr/>
            </a:pPr>
            <a:r>
              <a:rPr lang="en-US" dirty="0">
                <a:solidFill>
                  <a:prstClr val="black">
                    <a:tint val="75000"/>
                  </a:prstClr>
                </a:solidFill>
              </a:rPr>
              <a:t>9/3/2023</a:t>
            </a:r>
          </a:p>
        </p:txBody>
      </p:sp>
      <p:sp>
        <p:nvSpPr>
          <p:cNvPr id="6" name="Footer Placeholder 5">
            <a:extLst>
              <a:ext uri="{FF2B5EF4-FFF2-40B4-BE49-F238E27FC236}">
                <a16:creationId xmlns:a16="http://schemas.microsoft.com/office/drawing/2014/main" id="{6ECAEDD5-8C6E-B58F-B116-23C7DECADD0F}"/>
              </a:ext>
            </a:extLst>
          </p:cNvPr>
          <p:cNvSpPr>
            <a:spLocks noGrp="1"/>
          </p:cNvSpPr>
          <p:nvPr>
            <p:ph type="ftr" sz="quarter" idx="11"/>
          </p:nvPr>
        </p:nvSpPr>
        <p:spPr>
          <a:xfrm>
            <a:off x="3252518" y="6385089"/>
            <a:ext cx="3372951" cy="365125"/>
          </a:xfrm>
        </p:spPr>
        <p:txBody>
          <a:bodyPr vert="horz" lIns="91440" tIns="45720" rIns="91440" bIns="45720" rtlCol="0" anchor="ctr">
            <a:normAutofit/>
          </a:bodyPr>
          <a:lstStyle/>
          <a:p>
            <a:pPr algn="r">
              <a:spcAft>
                <a:spcPts val="600"/>
              </a:spcAft>
              <a:defRPr/>
            </a:pPr>
            <a:r>
              <a:rPr lang="en-US" kern="1200" cap="none" spc="0" baseline="0" dirty="0">
                <a:solidFill>
                  <a:prstClr val="black">
                    <a:tint val="75000"/>
                  </a:prstClr>
                </a:solidFill>
                <a:latin typeface="+mn-lt"/>
                <a:ea typeface="+mn-ea"/>
                <a:cs typeface="+mn-cs"/>
              </a:rPr>
              <a:t>Presentation Title</a:t>
            </a:r>
          </a:p>
        </p:txBody>
      </p:sp>
      <p:sp>
        <p:nvSpPr>
          <p:cNvPr id="35" name="Freeform: Shape 27">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 name="Freeform: Shape 29">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7" name="Slide Number Placeholder 6">
            <a:extLst>
              <a:ext uri="{FF2B5EF4-FFF2-40B4-BE49-F238E27FC236}">
                <a16:creationId xmlns:a16="http://schemas.microsoft.com/office/drawing/2014/main" id="{3B0DBFE6-C0DA-3EFD-17FC-78DBB4A3DC52}"/>
              </a:ext>
            </a:extLst>
          </p:cNvPr>
          <p:cNvSpPr>
            <a:spLocks noGrp="1"/>
          </p:cNvSpPr>
          <p:nvPr>
            <p:ph type="sldNum" sz="quarter" idx="12"/>
          </p:nvPr>
        </p:nvSpPr>
        <p:spPr>
          <a:xfrm>
            <a:off x="10030244" y="6356350"/>
            <a:ext cx="1323555" cy="365125"/>
          </a:xfrm>
        </p:spPr>
        <p:txBody>
          <a:bodyPr vert="horz" lIns="91440" tIns="45720" rIns="91440" bIns="45720" rtlCol="0" anchor="ctr">
            <a:normAutofit/>
          </a:bodyPr>
          <a:lstStyle/>
          <a:p>
            <a:pPr>
              <a:spcAft>
                <a:spcPts val="600"/>
              </a:spcAft>
              <a:defRPr/>
            </a:pPr>
            <a:fld id="{D76B855D-E9CC-4FF8-AD85-6CDC7B89A0DE}" type="slidenum">
              <a:rPr lang="en-US" smtClean="0">
                <a:solidFill>
                  <a:prstClr val="black">
                    <a:tint val="75000"/>
                  </a:prstClr>
                </a:solidFill>
              </a:rPr>
              <a:pPr>
                <a:spcAft>
                  <a:spcPts val="600"/>
                </a:spcAft>
                <a:defRPr/>
              </a:pPr>
              <a:t>21</a:t>
            </a:fld>
            <a:endParaRPr lang="en-US">
              <a:solidFill>
                <a:prstClr val="black">
                  <a:tint val="75000"/>
                </a:prstClr>
              </a:solidFill>
            </a:endParaRPr>
          </a:p>
        </p:txBody>
      </p:sp>
      <p:sp>
        <p:nvSpPr>
          <p:cNvPr id="37" name="Freeform: Shape 31">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39BA9A15-E8EA-1EB5-B38D-27ABEE3D7EEC}"/>
              </a:ext>
            </a:extLst>
          </p:cNvPr>
          <p:cNvSpPr txBox="1"/>
          <p:nvPr/>
        </p:nvSpPr>
        <p:spPr>
          <a:xfrm>
            <a:off x="8098971" y="6144224"/>
            <a:ext cx="3415087" cy="307777"/>
          </a:xfrm>
          <a:prstGeom prst="rect">
            <a:avLst/>
          </a:prstGeom>
          <a:noFill/>
        </p:spPr>
        <p:txBody>
          <a:bodyPr wrap="square" rtlCol="0">
            <a:spAutoFit/>
          </a:bodyPr>
          <a:lstStyle/>
          <a:p>
            <a:r>
              <a:rPr lang="en-GB" sz="1400" dirty="0"/>
              <a:t>Carmarthenshire County Council 2019</a:t>
            </a:r>
          </a:p>
        </p:txBody>
      </p:sp>
    </p:spTree>
    <p:extLst>
      <p:ext uri="{BB962C8B-B14F-4D97-AF65-F5344CB8AC3E}">
        <p14:creationId xmlns:p14="http://schemas.microsoft.com/office/powerpoint/2010/main" val="29506447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D8AD3-C188-A246-D0D5-815EFD1E6DF0}"/>
              </a:ext>
            </a:extLst>
          </p:cNvPr>
          <p:cNvSpPr>
            <a:spLocks noGrp="1"/>
          </p:cNvSpPr>
          <p:nvPr>
            <p:ph type="title"/>
          </p:nvPr>
        </p:nvSpPr>
        <p:spPr/>
        <p:txBody>
          <a:bodyPr/>
          <a:lstStyle/>
          <a:p>
            <a:r>
              <a:rPr lang="en-GB" dirty="0"/>
              <a:t>Risk </a:t>
            </a:r>
          </a:p>
        </p:txBody>
      </p:sp>
    </p:spTree>
    <p:extLst>
      <p:ext uri="{BB962C8B-B14F-4D97-AF65-F5344CB8AC3E}">
        <p14:creationId xmlns:p14="http://schemas.microsoft.com/office/powerpoint/2010/main" val="40063570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5" name="Freeform: Shape 54">
            <a:extLst>
              <a:ext uri="{FF2B5EF4-FFF2-40B4-BE49-F238E27FC236}">
                <a16:creationId xmlns:a16="http://schemas.microsoft.com/office/drawing/2014/main" id="{23DA7759-3209-4FE2-96D1-4EEDD81E9E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94433" y="2"/>
            <a:ext cx="849328" cy="357668"/>
          </a:xfrm>
          <a:custGeom>
            <a:avLst/>
            <a:gdLst/>
            <a:ahLst/>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7" name="Freeform: Shape 56">
            <a:extLst>
              <a:ext uri="{FF2B5EF4-FFF2-40B4-BE49-F238E27FC236}">
                <a16:creationId xmlns:a16="http://schemas.microsoft.com/office/drawing/2014/main" id="{41460DAD-8769-4C9F-9C8C-BB0443909D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23536" y="5717905"/>
            <a:ext cx="1771609" cy="1140095"/>
          </a:xfrm>
          <a:custGeom>
            <a:avLst/>
            <a:gdLst/>
            <a:ahLst/>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useBgFill="1">
        <p:nvSpPr>
          <p:cNvPr id="59" name="Rectangle 58">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itle 3">
            <a:extLst>
              <a:ext uri="{FF2B5EF4-FFF2-40B4-BE49-F238E27FC236}">
                <a16:creationId xmlns:a16="http://schemas.microsoft.com/office/drawing/2014/main" id="{B58572A6-ED15-8EA4-3B56-07CFBD8D7AFD}"/>
              </a:ext>
            </a:extLst>
          </p:cNvPr>
          <p:cNvSpPr>
            <a:spLocks noGrp="1"/>
          </p:cNvSpPr>
          <p:nvPr>
            <p:ph type="title"/>
          </p:nvPr>
        </p:nvSpPr>
        <p:spPr>
          <a:xfrm>
            <a:off x="838200" y="365125"/>
            <a:ext cx="5393361" cy="1325563"/>
          </a:xfrm>
        </p:spPr>
        <p:txBody>
          <a:bodyPr vert="horz" lIns="91440" tIns="45720" rIns="91440" bIns="45720" rtlCol="0" anchor="ctr">
            <a:normAutofit/>
          </a:bodyPr>
          <a:lstStyle/>
          <a:p>
            <a:r>
              <a:rPr lang="en-US" kern="1200">
                <a:solidFill>
                  <a:schemeClr val="tx1"/>
                </a:solidFill>
                <a:latin typeface="+mj-lt"/>
                <a:ea typeface="+mj-ea"/>
                <a:cs typeface="+mj-cs"/>
              </a:rPr>
              <a:t>Risk identification </a:t>
            </a:r>
          </a:p>
        </p:txBody>
      </p:sp>
      <p:sp>
        <p:nvSpPr>
          <p:cNvPr id="61" name="Freeform: Shape 60">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Content Placeholder 7">
            <a:extLst>
              <a:ext uri="{FF2B5EF4-FFF2-40B4-BE49-F238E27FC236}">
                <a16:creationId xmlns:a16="http://schemas.microsoft.com/office/drawing/2014/main" id="{DE7DB9A3-EDC0-E485-545F-2066274E0BBF}"/>
              </a:ext>
            </a:extLst>
          </p:cNvPr>
          <p:cNvSpPr>
            <a:spLocks noGrp="1"/>
          </p:cNvSpPr>
          <p:nvPr>
            <p:ph idx="1"/>
          </p:nvPr>
        </p:nvSpPr>
        <p:spPr>
          <a:xfrm>
            <a:off x="838200" y="1825625"/>
            <a:ext cx="5393361" cy="4351338"/>
          </a:xfrm>
        </p:spPr>
        <p:txBody>
          <a:bodyPr vert="horz" lIns="91440" tIns="45720" rIns="91440" bIns="45720" rtlCol="0">
            <a:normAutofit/>
          </a:bodyPr>
          <a:lstStyle/>
          <a:p>
            <a:pPr marL="342900" indent="-228600">
              <a:buFont typeface="Arial" panose="020B0604020202020204" pitchFamily="34" charset="0"/>
              <a:buChar char="•"/>
            </a:pPr>
            <a:endParaRPr lang="en-US" dirty="0"/>
          </a:p>
          <a:p>
            <a:pPr marL="342900" indent="-228600">
              <a:buFont typeface="Arial" panose="020B0604020202020204" pitchFamily="34" charset="0"/>
              <a:buChar char="•"/>
            </a:pPr>
            <a:endParaRPr lang="en-US" dirty="0"/>
          </a:p>
          <a:p>
            <a:pPr marL="342900" indent="-228600">
              <a:buFont typeface="Arial" panose="020B0604020202020204" pitchFamily="34" charset="0"/>
              <a:buChar char="•"/>
            </a:pPr>
            <a:r>
              <a:rPr lang="en-US" dirty="0"/>
              <a:t>The likelihood of the risk occurring</a:t>
            </a:r>
          </a:p>
          <a:p>
            <a:pPr marL="342900" indent="-228600">
              <a:buFont typeface="Arial" panose="020B0604020202020204" pitchFamily="34" charset="0"/>
              <a:buChar char="•"/>
            </a:pPr>
            <a:endParaRPr lang="en-US" dirty="0"/>
          </a:p>
          <a:p>
            <a:pPr marL="342900" indent="-228600">
              <a:buFont typeface="Arial" panose="020B0604020202020204" pitchFamily="34" charset="0"/>
              <a:buChar char="•"/>
            </a:pPr>
            <a:endParaRPr lang="en-US" dirty="0"/>
          </a:p>
          <a:p>
            <a:pPr indent="-228600">
              <a:buFont typeface="Arial" panose="020B0604020202020204" pitchFamily="34" charset="0"/>
              <a:buChar char="•"/>
            </a:pPr>
            <a:endParaRPr lang="en-US" dirty="0"/>
          </a:p>
          <a:p>
            <a:pPr marL="342900" indent="-228600">
              <a:buFont typeface="Arial" panose="020B0604020202020204" pitchFamily="34" charset="0"/>
              <a:buChar char="•"/>
            </a:pPr>
            <a:r>
              <a:rPr lang="en-US" dirty="0"/>
              <a:t>The effect/impact of the risk when it does occur.</a:t>
            </a:r>
          </a:p>
          <a:p>
            <a:pPr indent="-228600">
              <a:buFont typeface="Arial" panose="020B0604020202020204" pitchFamily="34" charset="0"/>
              <a:buChar char="•"/>
            </a:pPr>
            <a:endParaRPr lang="en-US" dirty="0"/>
          </a:p>
          <a:p>
            <a:pPr indent="-228600">
              <a:buFont typeface="Arial" panose="020B0604020202020204" pitchFamily="34" charset="0"/>
              <a:buChar char="•"/>
            </a:pPr>
            <a:endParaRPr lang="en-US" dirty="0"/>
          </a:p>
          <a:p>
            <a:pPr indent="-228600">
              <a:buFont typeface="Arial" panose="020B0604020202020204" pitchFamily="34" charset="0"/>
              <a:buChar char="•"/>
            </a:pPr>
            <a:endParaRPr lang="en-US" dirty="0"/>
          </a:p>
        </p:txBody>
      </p:sp>
      <p:sp>
        <p:nvSpPr>
          <p:cNvPr id="63" name="Oval 62">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0" name="Picture Placeholder 19" descr="Checklist with solid fill">
            <a:extLst>
              <a:ext uri="{FF2B5EF4-FFF2-40B4-BE49-F238E27FC236}">
                <a16:creationId xmlns:a16="http://schemas.microsoft.com/office/drawing/2014/main" id="{B11C68DD-9EC2-2B48-DA9A-BA20879241B0}"/>
              </a:ext>
            </a:extLst>
          </p:cNvPr>
          <p:cNvPicPr>
            <a:picLocks noGrp="1" noChangeAspect="1"/>
          </p:cNvPicPr>
          <p:nvPr>
            <p:ph type="pic" sz="quarter" idx="13"/>
          </p:nvPr>
        </p:nvPicPr>
        <p:blipFill>
          <a:blip r:embed="rId3">
            <a:extLst>
              <a:ext uri="{96DAC541-7B7A-43D3-8B79-37D633B846F1}">
                <asvg:svgBlip xmlns:asvg="http://schemas.microsoft.com/office/drawing/2016/SVG/main" r:embed="rId4"/>
              </a:ext>
            </a:extLst>
          </a:blip>
          <a:srcRect t="7262" b="7262"/>
          <a:stretch>
            <a:fillRect/>
          </a:stretch>
        </p:blipFill>
        <p:spPr>
          <a:xfrm>
            <a:off x="7887184" y="1491064"/>
            <a:ext cx="3781051" cy="3231893"/>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65" name="Freeform: Shape 64">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cxnSp>
        <p:nvCxnSpPr>
          <p:cNvPr id="67" name="Straight Connector 66">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5" name="Date Placeholder 4">
            <a:extLst>
              <a:ext uri="{FF2B5EF4-FFF2-40B4-BE49-F238E27FC236}">
                <a16:creationId xmlns:a16="http://schemas.microsoft.com/office/drawing/2014/main" id="{EEC12584-633A-B445-17AD-530AB2EF7D95}"/>
              </a:ext>
            </a:extLst>
          </p:cNvPr>
          <p:cNvSpPr>
            <a:spLocks noGrp="1"/>
          </p:cNvSpPr>
          <p:nvPr>
            <p:ph type="dt" sz="half" idx="10"/>
          </p:nvPr>
        </p:nvSpPr>
        <p:spPr>
          <a:xfrm>
            <a:off x="838200" y="6356350"/>
            <a:ext cx="1905000" cy="365125"/>
          </a:xfrm>
        </p:spPr>
        <p:txBody>
          <a:bodyPr vert="horz" lIns="91440" tIns="45720" rIns="91440" bIns="45720" rtlCol="0" anchor="ctr">
            <a:normAutofit/>
          </a:bodyPr>
          <a:lstStyle/>
          <a:p>
            <a:pPr>
              <a:spcAft>
                <a:spcPts val="600"/>
              </a:spcAft>
              <a:defRPr/>
            </a:pPr>
            <a:r>
              <a:rPr lang="en-US">
                <a:solidFill>
                  <a:prstClr val="black">
                    <a:tint val="75000"/>
                  </a:prstClr>
                </a:solidFill>
              </a:rPr>
              <a:t>9/3/20XX</a:t>
            </a:r>
          </a:p>
        </p:txBody>
      </p:sp>
      <p:sp>
        <p:nvSpPr>
          <p:cNvPr id="6" name="Footer Placeholder 5">
            <a:extLst>
              <a:ext uri="{FF2B5EF4-FFF2-40B4-BE49-F238E27FC236}">
                <a16:creationId xmlns:a16="http://schemas.microsoft.com/office/drawing/2014/main" id="{4825B8A6-A123-5B47-FA1A-338E4923D670}"/>
              </a:ext>
            </a:extLst>
          </p:cNvPr>
          <p:cNvSpPr>
            <a:spLocks noGrp="1"/>
          </p:cNvSpPr>
          <p:nvPr>
            <p:ph type="ftr" sz="quarter" idx="11"/>
          </p:nvPr>
        </p:nvSpPr>
        <p:spPr>
          <a:xfrm>
            <a:off x="2858610" y="6356350"/>
            <a:ext cx="3372951" cy="365125"/>
          </a:xfrm>
        </p:spPr>
        <p:txBody>
          <a:bodyPr vert="horz" lIns="91440" tIns="45720" rIns="91440" bIns="45720" rtlCol="0" anchor="ctr">
            <a:normAutofit/>
          </a:bodyPr>
          <a:lstStyle/>
          <a:p>
            <a:pPr algn="r">
              <a:spcAft>
                <a:spcPts val="600"/>
              </a:spcAft>
              <a:defRPr/>
            </a:pPr>
            <a:r>
              <a:rPr lang="en-US" kern="1200" cap="none" spc="0" baseline="0">
                <a:solidFill>
                  <a:prstClr val="black">
                    <a:tint val="75000"/>
                  </a:prstClr>
                </a:solidFill>
                <a:latin typeface="+mn-lt"/>
                <a:ea typeface="+mn-ea"/>
                <a:cs typeface="+mn-cs"/>
              </a:rPr>
              <a:t>Presentation Title</a:t>
            </a:r>
          </a:p>
        </p:txBody>
      </p:sp>
      <p:sp>
        <p:nvSpPr>
          <p:cNvPr id="69" name="Freeform: Shape 68">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1" name="Freeform: Shape 70">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7" name="Slide Number Placeholder 6">
            <a:extLst>
              <a:ext uri="{FF2B5EF4-FFF2-40B4-BE49-F238E27FC236}">
                <a16:creationId xmlns:a16="http://schemas.microsoft.com/office/drawing/2014/main" id="{8BA20676-AFFA-2881-AF1E-B2E48D2EDC47}"/>
              </a:ext>
            </a:extLst>
          </p:cNvPr>
          <p:cNvSpPr>
            <a:spLocks noGrp="1"/>
          </p:cNvSpPr>
          <p:nvPr>
            <p:ph type="sldNum" sz="quarter" idx="12"/>
          </p:nvPr>
        </p:nvSpPr>
        <p:spPr>
          <a:xfrm>
            <a:off x="10030244" y="6356350"/>
            <a:ext cx="1323555" cy="365125"/>
          </a:xfrm>
        </p:spPr>
        <p:txBody>
          <a:bodyPr vert="horz" lIns="91440" tIns="45720" rIns="91440" bIns="45720" rtlCol="0" anchor="ctr">
            <a:normAutofit/>
          </a:bodyPr>
          <a:lstStyle/>
          <a:p>
            <a:pPr>
              <a:spcAft>
                <a:spcPts val="600"/>
              </a:spcAft>
              <a:defRPr/>
            </a:pPr>
            <a:fld id="{D76B855D-E9CC-4FF8-AD85-6CDC7B89A0DE}" type="slidenum">
              <a:rPr lang="en-US">
                <a:solidFill>
                  <a:prstClr val="black">
                    <a:tint val="75000"/>
                  </a:prstClr>
                </a:solidFill>
              </a:rPr>
              <a:pPr>
                <a:spcAft>
                  <a:spcPts val="600"/>
                </a:spcAft>
                <a:defRPr/>
              </a:pPr>
              <a:t>23</a:t>
            </a:fld>
            <a:endParaRPr lang="en-US">
              <a:solidFill>
                <a:prstClr val="black">
                  <a:tint val="75000"/>
                </a:prstClr>
              </a:solidFill>
            </a:endParaRPr>
          </a:p>
        </p:txBody>
      </p:sp>
      <p:sp>
        <p:nvSpPr>
          <p:cNvPr id="73" name="Freeform: Shape 72">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6821195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2EEF93-D0A7-5228-E202-76AA0D8CDD38}"/>
              </a:ext>
            </a:extLst>
          </p:cNvPr>
          <p:cNvSpPr>
            <a:spLocks noGrp="1"/>
          </p:cNvSpPr>
          <p:nvPr>
            <p:ph type="title"/>
          </p:nvPr>
        </p:nvSpPr>
        <p:spPr>
          <a:xfrm>
            <a:off x="493799" y="-21668"/>
            <a:ext cx="3932237" cy="1600200"/>
          </a:xfrm>
        </p:spPr>
        <p:txBody>
          <a:bodyPr/>
          <a:lstStyle/>
          <a:p>
            <a:r>
              <a:rPr lang="en-GB" dirty="0"/>
              <a:t>Swot Analysis </a:t>
            </a:r>
          </a:p>
        </p:txBody>
      </p:sp>
      <p:graphicFrame>
        <p:nvGraphicFramePr>
          <p:cNvPr id="10" name="Content Placeholder 2">
            <a:extLst>
              <a:ext uri="{FF2B5EF4-FFF2-40B4-BE49-F238E27FC236}">
                <a16:creationId xmlns:a16="http://schemas.microsoft.com/office/drawing/2014/main" id="{7AB1E333-EEFC-9BF5-AE76-F224F614E9B1}"/>
              </a:ext>
            </a:extLst>
          </p:cNvPr>
          <p:cNvGraphicFramePr>
            <a:graphicFrameLocks noGrp="1"/>
          </p:cNvGraphicFramePr>
          <p:nvPr>
            <p:ph idx="1"/>
          </p:nvPr>
        </p:nvGraphicFramePr>
        <p:xfrm>
          <a:off x="4426036" y="987425"/>
          <a:ext cx="7765964" cy="48736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 Placeholder 3">
            <a:extLst>
              <a:ext uri="{FF2B5EF4-FFF2-40B4-BE49-F238E27FC236}">
                <a16:creationId xmlns:a16="http://schemas.microsoft.com/office/drawing/2014/main" id="{F902C98B-6AD2-4893-98B6-D985CFDF7617}"/>
              </a:ext>
            </a:extLst>
          </p:cNvPr>
          <p:cNvSpPr>
            <a:spLocks noGrp="1"/>
          </p:cNvSpPr>
          <p:nvPr>
            <p:ph type="body" sz="half" idx="2"/>
          </p:nvPr>
        </p:nvSpPr>
        <p:spPr>
          <a:xfrm>
            <a:off x="493799" y="2073832"/>
            <a:ext cx="3932237" cy="3811588"/>
          </a:xfrm>
        </p:spPr>
        <p:txBody>
          <a:bodyPr/>
          <a:lstStyle/>
          <a:p>
            <a:r>
              <a:rPr lang="en-GB" sz="1800" dirty="0"/>
              <a:t>SWOT is a planning tool which can be used in the evaluation of organisational </a:t>
            </a:r>
          </a:p>
          <a:p>
            <a:pPr marL="285750" indent="-285750">
              <a:buFont typeface="Arial" panose="020B0604020202020204" pitchFamily="34" charset="0"/>
              <a:buChar char="•"/>
            </a:pPr>
            <a:r>
              <a:rPr lang="en-GB" sz="1800" b="1" dirty="0"/>
              <a:t>Strengths</a:t>
            </a:r>
          </a:p>
          <a:p>
            <a:pPr marL="285750" indent="-285750">
              <a:buFont typeface="Arial" panose="020B0604020202020204" pitchFamily="34" charset="0"/>
              <a:buChar char="•"/>
            </a:pPr>
            <a:r>
              <a:rPr lang="en-GB" sz="1800" b="1" dirty="0"/>
              <a:t>Weaknesses</a:t>
            </a:r>
          </a:p>
          <a:p>
            <a:pPr marL="285750" indent="-285750">
              <a:buFont typeface="Arial" panose="020B0604020202020204" pitchFamily="34" charset="0"/>
              <a:buChar char="•"/>
            </a:pPr>
            <a:r>
              <a:rPr lang="en-GB" sz="1800" b="1" dirty="0"/>
              <a:t>Opportunities</a:t>
            </a:r>
          </a:p>
          <a:p>
            <a:pPr marL="285750" indent="-285750">
              <a:buFont typeface="Arial" panose="020B0604020202020204" pitchFamily="34" charset="0"/>
              <a:buChar char="•"/>
            </a:pPr>
            <a:r>
              <a:rPr lang="en-GB" sz="1800" b="1" dirty="0"/>
              <a:t>Threats </a:t>
            </a:r>
            <a:endParaRPr lang="en-GB" b="1" dirty="0"/>
          </a:p>
        </p:txBody>
      </p:sp>
      <p:sp>
        <p:nvSpPr>
          <p:cNvPr id="5" name="Date Placeholder 4">
            <a:extLst>
              <a:ext uri="{FF2B5EF4-FFF2-40B4-BE49-F238E27FC236}">
                <a16:creationId xmlns:a16="http://schemas.microsoft.com/office/drawing/2014/main" id="{ADDA08DB-1161-A81B-98DF-A4122A101455}"/>
              </a:ext>
            </a:extLst>
          </p:cNvPr>
          <p:cNvSpPr>
            <a:spLocks noGrp="1"/>
          </p:cNvSpPr>
          <p:nvPr>
            <p:ph type="dt" sz="half" idx="10"/>
          </p:nvPr>
        </p:nvSpPr>
        <p:spPr/>
        <p:txBody>
          <a:bodyPr/>
          <a:lstStyle/>
          <a:p>
            <a:pPr>
              <a:defRPr/>
            </a:pPr>
            <a:r>
              <a:rPr lang="en-US">
                <a:solidFill>
                  <a:prstClr val="black">
                    <a:tint val="75000"/>
                  </a:prstClr>
                </a:solidFill>
              </a:rPr>
              <a:t>9/3/20XX</a:t>
            </a:r>
            <a:endParaRPr lang="en-US" dirty="0">
              <a:solidFill>
                <a:prstClr val="black">
                  <a:tint val="75000"/>
                </a:prstClr>
              </a:solidFill>
            </a:endParaRPr>
          </a:p>
        </p:txBody>
      </p:sp>
      <p:sp>
        <p:nvSpPr>
          <p:cNvPr id="6" name="Footer Placeholder 5">
            <a:extLst>
              <a:ext uri="{FF2B5EF4-FFF2-40B4-BE49-F238E27FC236}">
                <a16:creationId xmlns:a16="http://schemas.microsoft.com/office/drawing/2014/main" id="{DC33DEA4-82A1-9299-304E-9E524425D204}"/>
              </a:ext>
            </a:extLst>
          </p:cNvPr>
          <p:cNvSpPr>
            <a:spLocks noGrp="1"/>
          </p:cNvSpPr>
          <p:nvPr>
            <p:ph type="ftr" sz="quarter" idx="11"/>
          </p:nvPr>
        </p:nvSpPr>
        <p:spPr/>
        <p:txBody>
          <a:bodyPr/>
          <a:lstStyle/>
          <a:p>
            <a:pPr>
              <a:defRPr/>
            </a:pPr>
            <a:r>
              <a:rPr lang="en-US">
                <a:solidFill>
                  <a:prstClr val="black">
                    <a:tint val="75000"/>
                  </a:prstClr>
                </a:solidFill>
              </a:rPr>
              <a:t>Presentation Title</a:t>
            </a:r>
            <a:endParaRPr lang="en-US" dirty="0">
              <a:solidFill>
                <a:prstClr val="black">
                  <a:tint val="75000"/>
                </a:prstClr>
              </a:solidFill>
            </a:endParaRPr>
          </a:p>
        </p:txBody>
      </p:sp>
      <p:sp>
        <p:nvSpPr>
          <p:cNvPr id="7" name="Slide Number Placeholder 6">
            <a:extLst>
              <a:ext uri="{FF2B5EF4-FFF2-40B4-BE49-F238E27FC236}">
                <a16:creationId xmlns:a16="http://schemas.microsoft.com/office/drawing/2014/main" id="{A561FEE8-DBF9-CA1D-A79D-FF9F357CBB50}"/>
              </a:ext>
            </a:extLst>
          </p:cNvPr>
          <p:cNvSpPr>
            <a:spLocks noGrp="1"/>
          </p:cNvSpPr>
          <p:nvPr>
            <p:ph type="sldNum" sz="quarter" idx="12"/>
          </p:nvPr>
        </p:nvSpPr>
        <p:spPr/>
        <p:txBody>
          <a:bodyPr/>
          <a:lstStyle/>
          <a:p>
            <a:pPr>
              <a:defRPr/>
            </a:pPr>
            <a:fld id="{D76B855D-E9CC-4FF8-AD85-6CDC7B89A0DE}" type="slidenum">
              <a:rPr lang="en-US" smtClean="0">
                <a:solidFill>
                  <a:prstClr val="black">
                    <a:tint val="75000"/>
                  </a:prstClr>
                </a:solidFill>
              </a:rPr>
              <a:pPr>
                <a:defRPr/>
              </a:pPr>
              <a:t>24</a:t>
            </a:fld>
            <a:endParaRPr lang="en-US" dirty="0">
              <a:solidFill>
                <a:prstClr val="black">
                  <a:tint val="75000"/>
                </a:prstClr>
              </a:solidFill>
            </a:endParaRPr>
          </a:p>
        </p:txBody>
      </p:sp>
      <p:sp>
        <p:nvSpPr>
          <p:cNvPr id="13" name="TextBox 12">
            <a:extLst>
              <a:ext uri="{FF2B5EF4-FFF2-40B4-BE49-F238E27FC236}">
                <a16:creationId xmlns:a16="http://schemas.microsoft.com/office/drawing/2014/main" id="{974EEA71-BE0F-CF94-6239-9538E7EAC811}"/>
              </a:ext>
            </a:extLst>
          </p:cNvPr>
          <p:cNvSpPr txBox="1"/>
          <p:nvPr/>
        </p:nvSpPr>
        <p:spPr>
          <a:xfrm>
            <a:off x="10651524" y="6048573"/>
            <a:ext cx="1994585" cy="307777"/>
          </a:xfrm>
          <a:prstGeom prst="rect">
            <a:avLst/>
          </a:prstGeom>
          <a:noFill/>
        </p:spPr>
        <p:txBody>
          <a:bodyPr wrap="square" rtlCol="0">
            <a:spAutoFit/>
          </a:bodyPr>
          <a:lstStyle/>
          <a:p>
            <a:r>
              <a:rPr lang="en-GB" sz="1400" dirty="0"/>
              <a:t>George 2020</a:t>
            </a:r>
          </a:p>
        </p:txBody>
      </p:sp>
    </p:spTree>
    <p:extLst>
      <p:ext uri="{BB962C8B-B14F-4D97-AF65-F5344CB8AC3E}">
        <p14:creationId xmlns:p14="http://schemas.microsoft.com/office/powerpoint/2010/main" val="22385143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0" grpId="0">
        <p:bldAsOne/>
      </p:bldGraphic>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Freeform: Shape 6">
            <a:extLst>
              <a:ext uri="{FF2B5EF4-FFF2-40B4-BE49-F238E27FC236}">
                <a16:creationId xmlns:a16="http://schemas.microsoft.com/office/drawing/2014/main" id="{8A7BA06D-B3FF-4E91-8639-B4569AE3A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ahLst/>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 name="Arc 8">
            <a:extLst>
              <a:ext uri="{FF2B5EF4-FFF2-40B4-BE49-F238E27FC236}">
                <a16:creationId xmlns:a16="http://schemas.microsoft.com/office/drawing/2014/main" id="{2B30C86D-5A07-48BC-9C9D-6F9A2DB1E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useBgFill="1">
        <p:nvSpPr>
          <p:cNvPr id="31" name="Rectangle 10">
            <a:extLst>
              <a:ext uri="{FF2B5EF4-FFF2-40B4-BE49-F238E27FC236}">
                <a16:creationId xmlns:a16="http://schemas.microsoft.com/office/drawing/2014/main" id="{D1A671DE-D529-4A2A-A35D-E974002395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EFC037F-9B04-45A9-8AE6-A8517884947F}"/>
              </a:ext>
            </a:extLst>
          </p:cNvPr>
          <p:cNvSpPr>
            <a:spLocks noGrp="1"/>
          </p:cNvSpPr>
          <p:nvPr>
            <p:ph type="title"/>
          </p:nvPr>
        </p:nvSpPr>
        <p:spPr>
          <a:xfrm>
            <a:off x="6406055" y="780057"/>
            <a:ext cx="4947745" cy="2828462"/>
          </a:xfrm>
        </p:spPr>
        <p:txBody>
          <a:bodyPr vert="horz" lIns="91440" tIns="45720" rIns="91440" bIns="45720" rtlCol="0" anchor="b">
            <a:normAutofit/>
          </a:bodyPr>
          <a:lstStyle/>
          <a:p>
            <a:pPr algn="l"/>
            <a:r>
              <a:rPr lang="en-US" kern="1200">
                <a:solidFill>
                  <a:schemeClr val="tx1"/>
                </a:solidFill>
                <a:latin typeface="+mj-lt"/>
                <a:ea typeface="+mj-ea"/>
                <a:cs typeface="+mj-cs"/>
              </a:rPr>
              <a:t>Lean Six Sigma </a:t>
            </a:r>
          </a:p>
        </p:txBody>
      </p:sp>
      <p:sp>
        <p:nvSpPr>
          <p:cNvPr id="32" name="Freeform: Shape 12">
            <a:extLst>
              <a:ext uri="{FF2B5EF4-FFF2-40B4-BE49-F238E27FC236}">
                <a16:creationId xmlns:a16="http://schemas.microsoft.com/office/drawing/2014/main" id="{755E9CD0-04B0-4A3C-B291-AD913379C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12599"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33" name="Straight Connector 14">
            <a:extLst>
              <a:ext uri="{FF2B5EF4-FFF2-40B4-BE49-F238E27FC236}">
                <a16:creationId xmlns:a16="http://schemas.microsoft.com/office/drawing/2014/main" id="{7B2D303B-3DD0-4319-9EAD-361847FEC7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63649" y="127376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34" name="Block Arc 16">
            <a:extLst>
              <a:ext uri="{FF2B5EF4-FFF2-40B4-BE49-F238E27FC236}">
                <a16:creationId xmlns:a16="http://schemas.microsoft.com/office/drawing/2014/main" id="{80BC66F9-7A74-4286-AD22-1174052CC2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631431" y="1382395"/>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 name="Freeform: Shape 18">
            <a:extLst>
              <a:ext uri="{FF2B5EF4-FFF2-40B4-BE49-F238E27FC236}">
                <a16:creationId xmlns:a16="http://schemas.microsoft.com/office/drawing/2014/main" id="{D8142CC3-2B5C-48E6-9DF0-6C8ACBAF23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231329"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6" name="Oval 20">
            <a:extLst>
              <a:ext uri="{FF2B5EF4-FFF2-40B4-BE49-F238E27FC236}">
                <a16:creationId xmlns:a16="http://schemas.microsoft.com/office/drawing/2014/main" id="{1DD8BF3B-6066-418C-8D1A-75C5E396FC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20126" y="2345836"/>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7" name="Freeform: Shape 22">
            <a:extLst>
              <a:ext uri="{FF2B5EF4-FFF2-40B4-BE49-F238E27FC236}">
                <a16:creationId xmlns:a16="http://schemas.microsoft.com/office/drawing/2014/main" id="{46A89C79-8EF3-4AF9-B3D9-59A883F41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8" name="Freeform: Shape 24">
            <a:extLst>
              <a:ext uri="{FF2B5EF4-FFF2-40B4-BE49-F238E27FC236}">
                <a16:creationId xmlns:a16="http://schemas.microsoft.com/office/drawing/2014/main" id="{72AF41FE-63D7-4695-81D2-66D2510E4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903228"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9" name="Arc 26">
            <a:extLst>
              <a:ext uri="{FF2B5EF4-FFF2-40B4-BE49-F238E27FC236}">
                <a16:creationId xmlns:a16="http://schemas.microsoft.com/office/drawing/2014/main" id="{EFE5CE34-4543-42E5-B82C-1F3D12422C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727948" flipH="1">
            <a:off x="2309492"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1563457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EBCE28D-A436-E1ED-FEB7-13471B6DF33D}"/>
              </a:ext>
            </a:extLst>
          </p:cNvPr>
          <p:cNvSpPr>
            <a:spLocks noGrp="1"/>
          </p:cNvSpPr>
          <p:nvPr>
            <p:ph type="title"/>
          </p:nvPr>
        </p:nvSpPr>
        <p:spPr>
          <a:xfrm>
            <a:off x="838200" y="365125"/>
            <a:ext cx="5393361" cy="1325563"/>
          </a:xfrm>
        </p:spPr>
        <p:txBody>
          <a:bodyPr>
            <a:normAutofit/>
          </a:bodyPr>
          <a:lstStyle/>
          <a:p>
            <a:r>
              <a:rPr lang="en-GB" dirty="0"/>
              <a:t>Stage 3 delivering the project</a:t>
            </a:r>
          </a:p>
        </p:txBody>
      </p:sp>
      <p:sp>
        <p:nvSpPr>
          <p:cNvPr id="15" name="Freeform: Shape 14">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1BEF1BB-85D9-967D-D04C-D33A04A67EB4}"/>
              </a:ext>
            </a:extLst>
          </p:cNvPr>
          <p:cNvSpPr>
            <a:spLocks noGrp="1"/>
          </p:cNvSpPr>
          <p:nvPr>
            <p:ph idx="1"/>
          </p:nvPr>
        </p:nvSpPr>
        <p:spPr>
          <a:xfrm>
            <a:off x="838199" y="2718816"/>
            <a:ext cx="5393361" cy="2278720"/>
          </a:xfrm>
        </p:spPr>
        <p:txBody>
          <a:bodyPr>
            <a:noAutofit/>
          </a:bodyPr>
          <a:lstStyle/>
          <a:p>
            <a:pPr marL="0" indent="0">
              <a:buNone/>
            </a:pPr>
            <a:r>
              <a:rPr lang="en-GB" sz="2400" b="1" dirty="0">
                <a:solidFill>
                  <a:srgbClr val="EE7661"/>
                </a:solidFill>
              </a:rPr>
              <a:t>Planning</a:t>
            </a:r>
          </a:p>
          <a:p>
            <a:pPr marL="0" indent="0">
              <a:buNone/>
            </a:pPr>
            <a:endParaRPr lang="en-GB" sz="2400" dirty="0"/>
          </a:p>
          <a:p>
            <a:pPr marL="0" indent="0">
              <a:buNone/>
            </a:pPr>
            <a:r>
              <a:rPr lang="en-GB" sz="2400" b="1" dirty="0">
                <a:solidFill>
                  <a:srgbClr val="C39CF8"/>
                </a:solidFill>
              </a:rPr>
              <a:t>Delivering</a:t>
            </a:r>
          </a:p>
          <a:p>
            <a:pPr marL="0" indent="0">
              <a:buNone/>
            </a:pPr>
            <a:endParaRPr lang="en-GB" sz="2400" dirty="0"/>
          </a:p>
          <a:p>
            <a:pPr marL="0" indent="0">
              <a:buNone/>
            </a:pPr>
            <a:r>
              <a:rPr lang="en-GB" sz="2400" b="1" dirty="0">
                <a:solidFill>
                  <a:srgbClr val="2CC3B4"/>
                </a:solidFill>
              </a:rPr>
              <a:t>Managing</a:t>
            </a:r>
            <a:endParaRPr lang="en-GB" sz="2400" dirty="0">
              <a:solidFill>
                <a:srgbClr val="2CC3B4"/>
              </a:solidFill>
            </a:endParaRPr>
          </a:p>
        </p:txBody>
      </p:sp>
      <p:sp>
        <p:nvSpPr>
          <p:cNvPr id="17" name="Oval 16">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Graphic 9" descr="Checkmark">
            <a:extLst>
              <a:ext uri="{FF2B5EF4-FFF2-40B4-BE49-F238E27FC236}">
                <a16:creationId xmlns:a16="http://schemas.microsoft.com/office/drawing/2014/main" id="{94AF7638-380C-49A4-F0F3-21009448CBF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887184" y="1216485"/>
            <a:ext cx="3781051" cy="3781051"/>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19" name="Freeform: Shape 18">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cxnSp>
        <p:nvCxnSpPr>
          <p:cNvPr id="21" name="Straight Connector 20">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176AD68A-234B-BA46-CA48-0B135BBD3B88}"/>
              </a:ext>
            </a:extLst>
          </p:cNvPr>
          <p:cNvSpPr>
            <a:spLocks noGrp="1"/>
          </p:cNvSpPr>
          <p:nvPr>
            <p:ph type="dt" sz="half" idx="10"/>
          </p:nvPr>
        </p:nvSpPr>
        <p:spPr>
          <a:xfrm>
            <a:off x="838200" y="6356350"/>
            <a:ext cx="1905000" cy="365125"/>
          </a:xfrm>
        </p:spPr>
        <p:txBody>
          <a:bodyPr>
            <a:normAutofit/>
          </a:bodyPr>
          <a:lstStyle/>
          <a:p>
            <a:pPr>
              <a:spcAft>
                <a:spcPts val="600"/>
              </a:spcAft>
              <a:defRPr/>
            </a:pPr>
            <a:r>
              <a:rPr lang="en-US">
                <a:solidFill>
                  <a:prstClr val="black">
                    <a:tint val="75000"/>
                  </a:prstClr>
                </a:solidFill>
              </a:rPr>
              <a:t>9/3/20XX</a:t>
            </a:r>
          </a:p>
        </p:txBody>
      </p:sp>
      <p:sp>
        <p:nvSpPr>
          <p:cNvPr id="5" name="Footer Placeholder 4">
            <a:extLst>
              <a:ext uri="{FF2B5EF4-FFF2-40B4-BE49-F238E27FC236}">
                <a16:creationId xmlns:a16="http://schemas.microsoft.com/office/drawing/2014/main" id="{A7CEC0EB-0863-A61C-26BE-7D1EC4BDD16D}"/>
              </a:ext>
            </a:extLst>
          </p:cNvPr>
          <p:cNvSpPr>
            <a:spLocks noGrp="1"/>
          </p:cNvSpPr>
          <p:nvPr>
            <p:ph type="ftr" sz="quarter" idx="11"/>
          </p:nvPr>
        </p:nvSpPr>
        <p:spPr>
          <a:xfrm>
            <a:off x="2858610" y="6356350"/>
            <a:ext cx="3372951" cy="365125"/>
          </a:xfrm>
        </p:spPr>
        <p:txBody>
          <a:bodyPr>
            <a:normAutofit/>
          </a:bodyPr>
          <a:lstStyle/>
          <a:p>
            <a:pPr algn="r">
              <a:spcAft>
                <a:spcPts val="600"/>
              </a:spcAft>
              <a:defRPr/>
            </a:pPr>
            <a:r>
              <a:rPr lang="en-US">
                <a:solidFill>
                  <a:prstClr val="black">
                    <a:tint val="75000"/>
                  </a:prstClr>
                </a:solidFill>
              </a:rPr>
              <a:t>Presentation Title</a:t>
            </a:r>
          </a:p>
        </p:txBody>
      </p:sp>
      <p:sp>
        <p:nvSpPr>
          <p:cNvPr id="23" name="Freeform: Shape 22">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 name="Freeform: Shape 24">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 name="Slide Number Placeholder 5">
            <a:extLst>
              <a:ext uri="{FF2B5EF4-FFF2-40B4-BE49-F238E27FC236}">
                <a16:creationId xmlns:a16="http://schemas.microsoft.com/office/drawing/2014/main" id="{3CE4ED42-7125-7C29-0CC8-AABC0CA66CD6}"/>
              </a:ext>
            </a:extLst>
          </p:cNvPr>
          <p:cNvSpPr>
            <a:spLocks noGrp="1"/>
          </p:cNvSpPr>
          <p:nvPr>
            <p:ph type="sldNum" sz="quarter" idx="12"/>
          </p:nvPr>
        </p:nvSpPr>
        <p:spPr>
          <a:xfrm>
            <a:off x="10030244" y="6356350"/>
            <a:ext cx="1323555" cy="365125"/>
          </a:xfrm>
        </p:spPr>
        <p:txBody>
          <a:bodyPr>
            <a:normAutofit/>
          </a:bodyPr>
          <a:lstStyle/>
          <a:p>
            <a:pPr>
              <a:spcAft>
                <a:spcPts val="600"/>
              </a:spcAft>
              <a:defRPr/>
            </a:pPr>
            <a:fld id="{D76B855D-E9CC-4FF8-AD85-6CDC7B89A0DE}" type="slidenum">
              <a:rPr lang="en-US" smtClean="0">
                <a:solidFill>
                  <a:prstClr val="black">
                    <a:tint val="75000"/>
                  </a:prstClr>
                </a:solidFill>
              </a:rPr>
              <a:pPr>
                <a:spcAft>
                  <a:spcPts val="600"/>
                </a:spcAft>
                <a:defRPr/>
              </a:pPr>
              <a:t>26</a:t>
            </a:fld>
            <a:endParaRPr lang="en-US">
              <a:solidFill>
                <a:prstClr val="black">
                  <a:tint val="75000"/>
                </a:prstClr>
              </a:solidFill>
            </a:endParaRPr>
          </a:p>
        </p:txBody>
      </p:sp>
      <p:sp>
        <p:nvSpPr>
          <p:cNvPr id="27" name="Freeform: Shape 26">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8651405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548079-A605-5258-815A-0D15B05F2B82}"/>
              </a:ext>
            </a:extLst>
          </p:cNvPr>
          <p:cNvSpPr>
            <a:spLocks noGrp="1"/>
          </p:cNvSpPr>
          <p:nvPr>
            <p:ph type="title"/>
          </p:nvPr>
        </p:nvSpPr>
        <p:spPr/>
        <p:txBody>
          <a:bodyPr/>
          <a:lstStyle/>
          <a:p>
            <a:r>
              <a:rPr lang="en-GB" dirty="0"/>
              <a:t>Agile</a:t>
            </a:r>
          </a:p>
        </p:txBody>
      </p:sp>
      <p:sp>
        <p:nvSpPr>
          <p:cNvPr id="3" name="Date Placeholder 2">
            <a:extLst>
              <a:ext uri="{FF2B5EF4-FFF2-40B4-BE49-F238E27FC236}">
                <a16:creationId xmlns:a16="http://schemas.microsoft.com/office/drawing/2014/main" id="{AC5524AA-27E3-DDBE-91F6-6C468ECF57E9}"/>
              </a:ext>
            </a:extLst>
          </p:cNvPr>
          <p:cNvSpPr>
            <a:spLocks noGrp="1"/>
          </p:cNvSpPr>
          <p:nvPr>
            <p:ph type="dt" sz="half" idx="10"/>
          </p:nvPr>
        </p:nvSpPr>
        <p:spPr/>
        <p:txBody>
          <a:bodyPr/>
          <a:lstStyle/>
          <a:p>
            <a:pPr>
              <a:defRPr/>
            </a:pPr>
            <a:r>
              <a:rPr lang="en-US" dirty="0">
                <a:solidFill>
                  <a:prstClr val="black">
                    <a:tint val="75000"/>
                  </a:prstClr>
                </a:solidFill>
              </a:rPr>
              <a:t>9/3/2023</a:t>
            </a:r>
          </a:p>
        </p:txBody>
      </p:sp>
      <p:sp>
        <p:nvSpPr>
          <p:cNvPr id="4" name="Footer Placeholder 3">
            <a:extLst>
              <a:ext uri="{FF2B5EF4-FFF2-40B4-BE49-F238E27FC236}">
                <a16:creationId xmlns:a16="http://schemas.microsoft.com/office/drawing/2014/main" id="{A99094EC-236A-3409-810D-3436F5208030}"/>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rPr>
              <a:t>Managing a work-based project </a:t>
            </a:r>
          </a:p>
          <a:p>
            <a:pPr>
              <a:defRPr/>
            </a:pPr>
            <a:endParaRPr lang="en-US" dirty="0">
              <a:solidFill>
                <a:prstClr val="black">
                  <a:tint val="75000"/>
                </a:prstClr>
              </a:solidFill>
            </a:endParaRPr>
          </a:p>
        </p:txBody>
      </p:sp>
      <p:sp>
        <p:nvSpPr>
          <p:cNvPr id="5" name="Slide Number Placeholder 4">
            <a:extLst>
              <a:ext uri="{FF2B5EF4-FFF2-40B4-BE49-F238E27FC236}">
                <a16:creationId xmlns:a16="http://schemas.microsoft.com/office/drawing/2014/main" id="{5182CC0D-F995-2E33-0EC4-9C3EB0D79BE7}"/>
              </a:ext>
            </a:extLst>
          </p:cNvPr>
          <p:cNvSpPr>
            <a:spLocks noGrp="1"/>
          </p:cNvSpPr>
          <p:nvPr>
            <p:ph type="sldNum" sz="quarter" idx="12"/>
          </p:nvPr>
        </p:nvSpPr>
        <p:spPr/>
        <p:txBody>
          <a:bodyPr/>
          <a:lstStyle/>
          <a:p>
            <a:pPr>
              <a:defRPr/>
            </a:pPr>
            <a:fld id="{D76B855D-E9CC-4FF8-AD85-6CDC7B89A0DE}" type="slidenum">
              <a:rPr lang="en-US" smtClean="0">
                <a:solidFill>
                  <a:prstClr val="black">
                    <a:tint val="75000"/>
                  </a:prstClr>
                </a:solidFill>
              </a:rPr>
              <a:pPr>
                <a:defRPr/>
              </a:pPr>
              <a:t>27</a:t>
            </a:fld>
            <a:endParaRPr lang="en-US" dirty="0">
              <a:solidFill>
                <a:prstClr val="black">
                  <a:tint val="75000"/>
                </a:prstClr>
              </a:solidFill>
            </a:endParaRPr>
          </a:p>
        </p:txBody>
      </p:sp>
      <p:pic>
        <p:nvPicPr>
          <p:cNvPr id="7" name="Content Placeholder 6">
            <a:extLst>
              <a:ext uri="{FF2B5EF4-FFF2-40B4-BE49-F238E27FC236}">
                <a16:creationId xmlns:a16="http://schemas.microsoft.com/office/drawing/2014/main" id="{9ABA1947-A5F7-885D-BEFD-FB30D0899473}"/>
              </a:ext>
            </a:extLst>
          </p:cNvPr>
          <p:cNvPicPr>
            <a:picLocks noGrp="1" noChangeAspect="1"/>
          </p:cNvPicPr>
          <p:nvPr>
            <p:ph idx="1"/>
          </p:nvPr>
        </p:nvPicPr>
        <p:blipFill>
          <a:blip r:embed="rId3"/>
          <a:stretch>
            <a:fillRect/>
          </a:stretch>
        </p:blipFill>
        <p:spPr>
          <a:xfrm>
            <a:off x="2297257" y="1625601"/>
            <a:ext cx="7234536" cy="4331926"/>
          </a:xfrm>
          <a:prstGeom prst="rect">
            <a:avLst/>
          </a:prstGeom>
        </p:spPr>
      </p:pic>
      <p:sp>
        <p:nvSpPr>
          <p:cNvPr id="6" name="TextBox 5">
            <a:extLst>
              <a:ext uri="{FF2B5EF4-FFF2-40B4-BE49-F238E27FC236}">
                <a16:creationId xmlns:a16="http://schemas.microsoft.com/office/drawing/2014/main" id="{F5BA12E4-4717-BD01-262E-914D2CCE657C}"/>
              </a:ext>
            </a:extLst>
          </p:cNvPr>
          <p:cNvSpPr txBox="1"/>
          <p:nvPr/>
        </p:nvSpPr>
        <p:spPr>
          <a:xfrm>
            <a:off x="9853127" y="6092890"/>
            <a:ext cx="1688840" cy="307777"/>
          </a:xfrm>
          <a:prstGeom prst="rect">
            <a:avLst/>
          </a:prstGeom>
          <a:noFill/>
        </p:spPr>
        <p:txBody>
          <a:bodyPr wrap="square" rtlCol="0">
            <a:spAutoFit/>
          </a:bodyPr>
          <a:lstStyle/>
          <a:p>
            <a:r>
              <a:rPr lang="en-GB" sz="1400" dirty="0"/>
              <a:t>(Image 2)</a:t>
            </a:r>
          </a:p>
        </p:txBody>
      </p:sp>
    </p:spTree>
    <p:extLst>
      <p:ext uri="{BB962C8B-B14F-4D97-AF65-F5344CB8AC3E}">
        <p14:creationId xmlns:p14="http://schemas.microsoft.com/office/powerpoint/2010/main" val="127730097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45D489D-16E1-484D-867B-144368D74B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49A496F5-B01E-4BF8-9D1E-C4E53B6F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2257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Arc 15">
            <a:extLst>
              <a:ext uri="{FF2B5EF4-FFF2-40B4-BE49-F238E27FC236}">
                <a16:creationId xmlns:a16="http://schemas.microsoft.com/office/drawing/2014/main" id="{6E895C8D-1379-40B8-8B1B-B6F5AEAF0A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746107">
            <a:off x="2906963" y="1348064"/>
            <a:ext cx="2987899" cy="2987899"/>
          </a:xfrm>
          <a:prstGeom prst="arc">
            <a:avLst>
              <a:gd name="adj1" fmla="val 14612914"/>
              <a:gd name="adj2" fmla="val 0"/>
            </a:avLst>
          </a:prstGeom>
          <a:ln w="127000" cap="rnd">
            <a:solidFill>
              <a:schemeClr val="accent2">
                <a:lumMod val="7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8FDFD74-5779-9A89-7AA7-E63B872B349B}"/>
              </a:ext>
            </a:extLst>
          </p:cNvPr>
          <p:cNvSpPr>
            <a:spLocks noGrp="1"/>
          </p:cNvSpPr>
          <p:nvPr>
            <p:ph type="title"/>
          </p:nvPr>
        </p:nvSpPr>
        <p:spPr>
          <a:xfrm>
            <a:off x="838200" y="643467"/>
            <a:ext cx="2951205" cy="5571066"/>
          </a:xfrm>
        </p:spPr>
        <p:txBody>
          <a:bodyPr>
            <a:normAutofit/>
          </a:bodyPr>
          <a:lstStyle/>
          <a:p>
            <a:r>
              <a:rPr lang="en-GB" dirty="0">
                <a:solidFill>
                  <a:srgbClr val="FFFFFF"/>
                </a:solidFill>
              </a:rPr>
              <a:t>Stage 4</a:t>
            </a:r>
            <a:br>
              <a:rPr lang="en-GB" dirty="0">
                <a:solidFill>
                  <a:srgbClr val="FFFFFF"/>
                </a:solidFill>
              </a:rPr>
            </a:br>
            <a:r>
              <a:rPr lang="en-GB" dirty="0">
                <a:solidFill>
                  <a:srgbClr val="FFFFFF"/>
                </a:solidFill>
              </a:rPr>
              <a:t>review stage</a:t>
            </a:r>
          </a:p>
        </p:txBody>
      </p:sp>
      <p:sp>
        <p:nvSpPr>
          <p:cNvPr id="4" name="Date Placeholder 3">
            <a:extLst>
              <a:ext uri="{FF2B5EF4-FFF2-40B4-BE49-F238E27FC236}">
                <a16:creationId xmlns:a16="http://schemas.microsoft.com/office/drawing/2014/main" id="{179855D0-FEFB-6A0F-C025-E616DE18F5D8}"/>
              </a:ext>
            </a:extLst>
          </p:cNvPr>
          <p:cNvSpPr>
            <a:spLocks noGrp="1"/>
          </p:cNvSpPr>
          <p:nvPr>
            <p:ph type="dt" sz="half" idx="10"/>
          </p:nvPr>
        </p:nvSpPr>
        <p:spPr>
          <a:xfrm>
            <a:off x="838200" y="6356350"/>
            <a:ext cx="2743200" cy="365125"/>
          </a:xfrm>
        </p:spPr>
        <p:txBody>
          <a:bodyPr>
            <a:normAutofit/>
          </a:bodyPr>
          <a:lstStyle/>
          <a:p>
            <a:pPr>
              <a:spcAft>
                <a:spcPts val="600"/>
              </a:spcAft>
              <a:defRPr/>
            </a:pPr>
            <a:r>
              <a:rPr lang="en-US">
                <a:solidFill>
                  <a:srgbClr val="FFFFFF"/>
                </a:solidFill>
              </a:rPr>
              <a:t>9/3/20XX</a:t>
            </a:r>
          </a:p>
        </p:txBody>
      </p:sp>
      <p:sp>
        <p:nvSpPr>
          <p:cNvPr id="5" name="Footer Placeholder 4">
            <a:extLst>
              <a:ext uri="{FF2B5EF4-FFF2-40B4-BE49-F238E27FC236}">
                <a16:creationId xmlns:a16="http://schemas.microsoft.com/office/drawing/2014/main" id="{22026431-8B95-9A2B-0B2E-CF8B5841C9DD}"/>
              </a:ext>
            </a:extLst>
          </p:cNvPr>
          <p:cNvSpPr>
            <a:spLocks noGrp="1"/>
          </p:cNvSpPr>
          <p:nvPr>
            <p:ph type="ftr" sz="quarter" idx="11"/>
          </p:nvPr>
        </p:nvSpPr>
        <p:spPr>
          <a:xfrm>
            <a:off x="5237018" y="6356350"/>
            <a:ext cx="4244607" cy="365125"/>
          </a:xfrm>
        </p:spPr>
        <p:txBody>
          <a:bodyPr>
            <a:normAutofit/>
          </a:bodyPr>
          <a:lstStyle/>
          <a:p>
            <a:pPr algn="l">
              <a:spcAft>
                <a:spcPts val="600"/>
              </a:spcAft>
              <a:defRPr/>
            </a:pPr>
            <a:r>
              <a:rPr lang="en-US">
                <a:solidFill>
                  <a:prstClr val="black">
                    <a:tint val="75000"/>
                  </a:prstClr>
                </a:solidFill>
              </a:rPr>
              <a:t>Presentation Title</a:t>
            </a:r>
          </a:p>
        </p:txBody>
      </p:sp>
      <p:sp>
        <p:nvSpPr>
          <p:cNvPr id="6" name="Slide Number Placeholder 5">
            <a:extLst>
              <a:ext uri="{FF2B5EF4-FFF2-40B4-BE49-F238E27FC236}">
                <a16:creationId xmlns:a16="http://schemas.microsoft.com/office/drawing/2014/main" id="{FBA44A3E-A17C-2175-EC3E-730CBA9DFF34}"/>
              </a:ext>
            </a:extLst>
          </p:cNvPr>
          <p:cNvSpPr>
            <a:spLocks noGrp="1"/>
          </p:cNvSpPr>
          <p:nvPr>
            <p:ph type="sldNum" sz="quarter" idx="12"/>
          </p:nvPr>
        </p:nvSpPr>
        <p:spPr>
          <a:xfrm>
            <a:off x="9664504" y="6356350"/>
            <a:ext cx="1689295" cy="365125"/>
          </a:xfrm>
        </p:spPr>
        <p:txBody>
          <a:bodyPr>
            <a:normAutofit/>
          </a:bodyPr>
          <a:lstStyle/>
          <a:p>
            <a:pPr>
              <a:spcAft>
                <a:spcPts val="600"/>
              </a:spcAft>
              <a:defRPr/>
            </a:pPr>
            <a:fld id="{D76B855D-E9CC-4FF8-AD85-6CDC7B89A0DE}" type="slidenum">
              <a:rPr lang="en-US" smtClean="0">
                <a:solidFill>
                  <a:prstClr val="black">
                    <a:tint val="75000"/>
                  </a:prstClr>
                </a:solidFill>
              </a:rPr>
              <a:pPr>
                <a:spcAft>
                  <a:spcPts val="600"/>
                </a:spcAft>
                <a:defRPr/>
              </a:pPr>
              <a:t>28</a:t>
            </a:fld>
            <a:endParaRPr lang="en-US" dirty="0">
              <a:solidFill>
                <a:prstClr val="black">
                  <a:tint val="75000"/>
                </a:prstClr>
              </a:solidFill>
            </a:endParaRPr>
          </a:p>
        </p:txBody>
      </p:sp>
      <p:graphicFrame>
        <p:nvGraphicFramePr>
          <p:cNvPr id="8" name="Content Placeholder 2">
            <a:extLst>
              <a:ext uri="{FF2B5EF4-FFF2-40B4-BE49-F238E27FC236}">
                <a16:creationId xmlns:a16="http://schemas.microsoft.com/office/drawing/2014/main" id="{1985E9EB-5FE3-42A1-3C4B-1A89CF07C9ED}"/>
              </a:ext>
            </a:extLst>
          </p:cNvPr>
          <p:cNvGraphicFramePr>
            <a:graphicFrameLocks noGrp="1"/>
          </p:cNvGraphicFramePr>
          <p:nvPr>
            <p:ph idx="1"/>
            <p:extLst>
              <p:ext uri="{D42A27DB-BD31-4B8C-83A1-F6EECF244321}">
                <p14:modId xmlns:p14="http://schemas.microsoft.com/office/powerpoint/2010/main" val="2125090492"/>
              </p:ext>
            </p:extLst>
          </p:nvPr>
        </p:nvGraphicFramePr>
        <p:xfrm>
          <a:off x="5237018" y="653693"/>
          <a:ext cx="6303729" cy="55608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CB99E797-D489-8672-258D-DBBA233EE69A}"/>
              </a:ext>
            </a:extLst>
          </p:cNvPr>
          <p:cNvSpPr txBox="1"/>
          <p:nvPr/>
        </p:nvSpPr>
        <p:spPr>
          <a:xfrm>
            <a:off x="8042988" y="5971592"/>
            <a:ext cx="3497759" cy="307777"/>
          </a:xfrm>
          <a:prstGeom prst="rect">
            <a:avLst/>
          </a:prstGeom>
          <a:noFill/>
        </p:spPr>
        <p:txBody>
          <a:bodyPr wrap="square" rtlCol="0">
            <a:spAutoFit/>
          </a:bodyPr>
          <a:lstStyle/>
          <a:p>
            <a:r>
              <a:rPr lang="en-GB" sz="1400" dirty="0"/>
              <a:t>(Carmarthenshire County Council 2019)</a:t>
            </a:r>
          </a:p>
        </p:txBody>
      </p:sp>
    </p:spTree>
    <p:extLst>
      <p:ext uri="{BB962C8B-B14F-4D97-AF65-F5344CB8AC3E}">
        <p14:creationId xmlns:p14="http://schemas.microsoft.com/office/powerpoint/2010/main" val="234790734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6" name="Freeform: Shape 34">
            <a:extLst>
              <a:ext uri="{FF2B5EF4-FFF2-40B4-BE49-F238E27FC236}">
                <a16:creationId xmlns:a16="http://schemas.microsoft.com/office/drawing/2014/main" id="{23DA7759-3209-4FE2-96D1-4EEDD81E9E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94433" y="2"/>
            <a:ext cx="849328" cy="357668"/>
          </a:xfrm>
          <a:custGeom>
            <a:avLst/>
            <a:gdLst/>
            <a:ahLst/>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7" name="Freeform: Shape 36">
            <a:extLst>
              <a:ext uri="{FF2B5EF4-FFF2-40B4-BE49-F238E27FC236}">
                <a16:creationId xmlns:a16="http://schemas.microsoft.com/office/drawing/2014/main" id="{41460DAD-8769-4C9F-9C8C-BB0443909D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23536" y="5717905"/>
            <a:ext cx="1771609" cy="1140095"/>
          </a:xfrm>
          <a:custGeom>
            <a:avLst/>
            <a:gdLst/>
            <a:ahLst/>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useBgFill="1">
        <p:nvSpPr>
          <p:cNvPr id="78" name="Rectangle 38">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9" name="Oval 40">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B2F917B-29E3-1E0B-CE65-7FD1458CA03E}"/>
              </a:ext>
            </a:extLst>
          </p:cNvPr>
          <p:cNvSpPr>
            <a:spLocks noGrp="1"/>
          </p:cNvSpPr>
          <p:nvPr>
            <p:ph type="title"/>
          </p:nvPr>
        </p:nvSpPr>
        <p:spPr>
          <a:xfrm>
            <a:off x="1389278" y="1233241"/>
            <a:ext cx="3240506" cy="4064628"/>
          </a:xfrm>
        </p:spPr>
        <p:txBody>
          <a:bodyPr vert="horz" lIns="91440" tIns="45720" rIns="91440" bIns="45720" rtlCol="0" anchor="ctr">
            <a:normAutofit/>
          </a:bodyPr>
          <a:lstStyle/>
          <a:p>
            <a:pPr algn="l"/>
            <a:r>
              <a:rPr lang="en-US" kern="1200">
                <a:solidFill>
                  <a:srgbClr val="FFFFFF"/>
                </a:solidFill>
                <a:latin typeface="+mj-lt"/>
                <a:ea typeface="+mj-ea"/>
                <a:cs typeface="+mj-cs"/>
              </a:rPr>
              <a:t>Conclusion </a:t>
            </a:r>
          </a:p>
        </p:txBody>
      </p:sp>
      <p:sp>
        <p:nvSpPr>
          <p:cNvPr id="80" name="Freeform: Shape 42">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1" name="Freeform: Shape 44">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2" name="Freeform: Shape 46">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3" name="Content Placeholder 6">
            <a:extLst>
              <a:ext uri="{FF2B5EF4-FFF2-40B4-BE49-F238E27FC236}">
                <a16:creationId xmlns:a16="http://schemas.microsoft.com/office/drawing/2014/main" id="{8A63D39C-6BE2-6160-FD2D-6D357D7074D6}"/>
              </a:ext>
            </a:extLst>
          </p:cNvPr>
          <p:cNvSpPr>
            <a:spLocks noGrp="1"/>
          </p:cNvSpPr>
          <p:nvPr>
            <p:ph idx="1"/>
          </p:nvPr>
        </p:nvSpPr>
        <p:spPr>
          <a:xfrm>
            <a:off x="6031676" y="1397208"/>
            <a:ext cx="5257799" cy="3561934"/>
          </a:xfrm>
        </p:spPr>
        <p:txBody>
          <a:bodyPr vert="horz" lIns="91440" tIns="45720" rIns="91440" bIns="45720" rtlCol="0" anchor="t">
            <a:normAutofit/>
          </a:bodyPr>
          <a:lstStyle/>
          <a:p>
            <a:r>
              <a:rPr lang="en-US" dirty="0">
                <a:solidFill>
                  <a:srgbClr val="EE7661"/>
                </a:solidFill>
              </a:rPr>
              <a:t>Stage 1 – Requirement gathering </a:t>
            </a:r>
          </a:p>
          <a:p>
            <a:endParaRPr lang="en-US" dirty="0"/>
          </a:p>
          <a:p>
            <a:r>
              <a:rPr lang="en-US" dirty="0">
                <a:solidFill>
                  <a:srgbClr val="C39CF8"/>
                </a:solidFill>
              </a:rPr>
              <a:t>Stage 2 – Develop &amp; Test</a:t>
            </a:r>
          </a:p>
          <a:p>
            <a:endParaRPr lang="en-US" dirty="0"/>
          </a:p>
          <a:p>
            <a:r>
              <a:rPr lang="en-US" dirty="0">
                <a:solidFill>
                  <a:srgbClr val="2CC3B4"/>
                </a:solidFill>
              </a:rPr>
              <a:t>Stage 3 – Release</a:t>
            </a:r>
          </a:p>
          <a:p>
            <a:endParaRPr lang="en-US" dirty="0"/>
          </a:p>
          <a:p>
            <a:r>
              <a:rPr lang="en-US" dirty="0">
                <a:solidFill>
                  <a:srgbClr val="4E91F0"/>
                </a:solidFill>
              </a:rPr>
              <a:t>Stage 4 – Improve &amp; Control</a:t>
            </a:r>
          </a:p>
        </p:txBody>
      </p:sp>
      <p:sp>
        <p:nvSpPr>
          <p:cNvPr id="84" name="Freeform: Shape 48">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 name="Date Placeholder 3">
            <a:extLst>
              <a:ext uri="{FF2B5EF4-FFF2-40B4-BE49-F238E27FC236}">
                <a16:creationId xmlns:a16="http://schemas.microsoft.com/office/drawing/2014/main" id="{20F3E9AB-05E1-90D5-CB29-5156B47BCB54}"/>
              </a:ext>
            </a:extLst>
          </p:cNvPr>
          <p:cNvSpPr>
            <a:spLocks noGrp="1"/>
          </p:cNvSpPr>
          <p:nvPr>
            <p:ph type="dt" sz="half" idx="10"/>
          </p:nvPr>
        </p:nvSpPr>
        <p:spPr>
          <a:xfrm>
            <a:off x="1685670" y="6356350"/>
            <a:ext cx="1548181" cy="365125"/>
          </a:xfrm>
        </p:spPr>
        <p:txBody>
          <a:bodyPr vert="horz" lIns="91440" tIns="45720" rIns="91440" bIns="45720" rtlCol="0" anchor="ctr">
            <a:normAutofit/>
          </a:bodyPr>
          <a:lstStyle/>
          <a:p>
            <a:pPr>
              <a:spcAft>
                <a:spcPts val="600"/>
              </a:spcAft>
              <a:defRPr/>
            </a:pPr>
            <a:r>
              <a:rPr lang="en-US">
                <a:solidFill>
                  <a:prstClr val="black">
                    <a:tint val="75000"/>
                  </a:prstClr>
                </a:solidFill>
              </a:rPr>
              <a:t>9/3/20XX</a:t>
            </a:r>
          </a:p>
        </p:txBody>
      </p:sp>
      <p:sp>
        <p:nvSpPr>
          <p:cNvPr id="85" name="Freeform: Shape 50">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6" name="Freeform: Shape 52">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 name="Footer Placeholder 4">
            <a:extLst>
              <a:ext uri="{FF2B5EF4-FFF2-40B4-BE49-F238E27FC236}">
                <a16:creationId xmlns:a16="http://schemas.microsoft.com/office/drawing/2014/main" id="{D02F1DB6-F4E9-2453-2213-91BB6F971CC8}"/>
              </a:ext>
            </a:extLst>
          </p:cNvPr>
          <p:cNvSpPr>
            <a:spLocks noGrp="1"/>
          </p:cNvSpPr>
          <p:nvPr>
            <p:ph type="ftr" sz="quarter" idx="11"/>
          </p:nvPr>
        </p:nvSpPr>
        <p:spPr>
          <a:xfrm>
            <a:off x="6095999" y="6356350"/>
            <a:ext cx="4306957" cy="365125"/>
          </a:xfrm>
        </p:spPr>
        <p:txBody>
          <a:bodyPr vert="horz" lIns="91440" tIns="45720" rIns="91440" bIns="45720" rtlCol="0" anchor="ctr">
            <a:normAutofit/>
          </a:bodyPr>
          <a:lstStyle/>
          <a:p>
            <a:pPr>
              <a:spcAft>
                <a:spcPts val="600"/>
              </a:spcAft>
              <a:defRPr/>
            </a:pPr>
            <a:r>
              <a:rPr lang="en-US" kern="1200" cap="none" spc="0" baseline="0">
                <a:solidFill>
                  <a:prstClr val="black">
                    <a:tint val="75000"/>
                  </a:prstClr>
                </a:solidFill>
                <a:latin typeface="+mn-lt"/>
                <a:ea typeface="+mn-ea"/>
                <a:cs typeface="+mn-cs"/>
              </a:rPr>
              <a:t>Presentation Title</a:t>
            </a:r>
          </a:p>
        </p:txBody>
      </p:sp>
      <p:sp>
        <p:nvSpPr>
          <p:cNvPr id="6" name="Slide Number Placeholder 5">
            <a:extLst>
              <a:ext uri="{FF2B5EF4-FFF2-40B4-BE49-F238E27FC236}">
                <a16:creationId xmlns:a16="http://schemas.microsoft.com/office/drawing/2014/main" id="{4F83ED74-343A-5EBA-8A62-A72A614FC777}"/>
              </a:ext>
            </a:extLst>
          </p:cNvPr>
          <p:cNvSpPr>
            <a:spLocks noGrp="1"/>
          </p:cNvSpPr>
          <p:nvPr>
            <p:ph type="sldNum" sz="quarter" idx="12"/>
          </p:nvPr>
        </p:nvSpPr>
        <p:spPr>
          <a:xfrm>
            <a:off x="10506330" y="6356350"/>
            <a:ext cx="847470" cy="365125"/>
          </a:xfrm>
        </p:spPr>
        <p:txBody>
          <a:bodyPr vert="horz" lIns="91440" tIns="45720" rIns="91440" bIns="45720" rtlCol="0" anchor="ctr">
            <a:normAutofit/>
          </a:bodyPr>
          <a:lstStyle/>
          <a:p>
            <a:pPr>
              <a:spcAft>
                <a:spcPts val="600"/>
              </a:spcAft>
              <a:defRPr/>
            </a:pPr>
            <a:fld id="{D76B855D-E9CC-4FF8-AD85-6CDC7B89A0DE}" type="slidenum">
              <a:rPr lang="en-US" smtClean="0">
                <a:solidFill>
                  <a:prstClr val="black">
                    <a:tint val="75000"/>
                  </a:prstClr>
                </a:solidFill>
              </a:rPr>
              <a:pPr>
                <a:spcAft>
                  <a:spcPts val="600"/>
                </a:spcAft>
                <a:defRPr/>
              </a:pPr>
              <a:t>29</a:t>
            </a:fld>
            <a:endParaRPr lang="en-US">
              <a:solidFill>
                <a:prstClr val="black">
                  <a:tint val="75000"/>
                </a:prstClr>
              </a:solidFill>
            </a:endParaRPr>
          </a:p>
        </p:txBody>
      </p:sp>
    </p:spTree>
    <p:extLst>
      <p:ext uri="{BB962C8B-B14F-4D97-AF65-F5344CB8AC3E}">
        <p14:creationId xmlns:p14="http://schemas.microsoft.com/office/powerpoint/2010/main" val="150640060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7" name="Freeform: Shape 76">
            <a:extLst>
              <a:ext uri="{FF2B5EF4-FFF2-40B4-BE49-F238E27FC236}">
                <a16:creationId xmlns:a16="http://schemas.microsoft.com/office/drawing/2014/main" id="{8A7BA06D-B3FF-4E91-8639-B4569AE3A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ahLst/>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9" name="Arc 78">
            <a:extLst>
              <a:ext uri="{FF2B5EF4-FFF2-40B4-BE49-F238E27FC236}">
                <a16:creationId xmlns:a16="http://schemas.microsoft.com/office/drawing/2014/main" id="{2B30C86D-5A07-48BC-9C9D-6F9A2DB1E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useBgFill="1">
        <p:nvSpPr>
          <p:cNvPr id="81" name="Rectangle 80">
            <a:extLst>
              <a:ext uri="{FF2B5EF4-FFF2-40B4-BE49-F238E27FC236}">
                <a16:creationId xmlns:a16="http://schemas.microsoft.com/office/drawing/2014/main" id="{2B577FF9-3543-4875-815D-3D87BD8A20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38167C1-3DE6-B08D-7015-42C1395BB116}"/>
              </a:ext>
            </a:extLst>
          </p:cNvPr>
          <p:cNvSpPr>
            <a:spLocks noGrp="1"/>
          </p:cNvSpPr>
          <p:nvPr>
            <p:ph type="title"/>
          </p:nvPr>
        </p:nvSpPr>
        <p:spPr>
          <a:xfrm>
            <a:off x="874815" y="798703"/>
            <a:ext cx="5221185" cy="3072015"/>
          </a:xfrm>
        </p:spPr>
        <p:txBody>
          <a:bodyPr vert="horz" lIns="91440" tIns="45720" rIns="91440" bIns="45720" rtlCol="0" anchor="b">
            <a:normAutofit/>
          </a:bodyPr>
          <a:lstStyle/>
          <a:p>
            <a:r>
              <a:rPr lang="en-US" sz="6000" kern="1200" dirty="0">
                <a:solidFill>
                  <a:schemeClr val="tx1"/>
                </a:solidFill>
                <a:latin typeface="+mj-lt"/>
                <a:ea typeface="+mj-ea"/>
                <a:cs typeface="+mj-cs"/>
              </a:rPr>
              <a:t>Thank you </a:t>
            </a:r>
          </a:p>
        </p:txBody>
      </p:sp>
      <p:sp>
        <p:nvSpPr>
          <p:cNvPr id="6" name="Content Placeholder 5">
            <a:extLst>
              <a:ext uri="{FF2B5EF4-FFF2-40B4-BE49-F238E27FC236}">
                <a16:creationId xmlns:a16="http://schemas.microsoft.com/office/drawing/2014/main" id="{EEEFBC01-9867-4748-83BE-C9990F0D4204}"/>
              </a:ext>
            </a:extLst>
          </p:cNvPr>
          <p:cNvSpPr>
            <a:spLocks noGrp="1"/>
          </p:cNvSpPr>
          <p:nvPr>
            <p:ph idx="1"/>
          </p:nvPr>
        </p:nvSpPr>
        <p:spPr>
          <a:xfrm>
            <a:off x="870148" y="3962792"/>
            <a:ext cx="5221185" cy="2102108"/>
          </a:xfrm>
        </p:spPr>
        <p:txBody>
          <a:bodyPr vert="horz" lIns="91440" tIns="45720" rIns="91440" bIns="45720" rtlCol="0" anchor="t">
            <a:normAutofit/>
          </a:bodyPr>
          <a:lstStyle/>
          <a:p>
            <a:pPr algn="ctr"/>
            <a:r>
              <a:rPr lang="en-US" kern="1200" dirty="0">
                <a:solidFill>
                  <a:srgbClr val="4E91F0"/>
                </a:solidFill>
                <a:latin typeface="+mn-lt"/>
                <a:ea typeface="+mn-ea"/>
                <a:cs typeface="+mn-cs"/>
              </a:rPr>
              <a:t>Any questions?</a:t>
            </a:r>
          </a:p>
        </p:txBody>
      </p:sp>
      <p:sp>
        <p:nvSpPr>
          <p:cNvPr id="83" name="Freeform: Shape 82">
            <a:extLst>
              <a:ext uri="{FF2B5EF4-FFF2-40B4-BE49-F238E27FC236}">
                <a16:creationId xmlns:a16="http://schemas.microsoft.com/office/drawing/2014/main" id="{F5569EEC-E12F-4856-B407-02B2813A4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04059"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5" name="Freeform: Shape 84">
            <a:extLst>
              <a:ext uri="{FF2B5EF4-FFF2-40B4-BE49-F238E27FC236}">
                <a16:creationId xmlns:a16="http://schemas.microsoft.com/office/drawing/2014/main" id="{CF860788-3A6A-45A3-B3F1-06F159665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67336"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7" name="Freeform: Shape 86">
            <a:extLst>
              <a:ext uri="{FF2B5EF4-FFF2-40B4-BE49-F238E27FC236}">
                <a16:creationId xmlns:a16="http://schemas.microsoft.com/office/drawing/2014/main" id="{DF1E3393-B852-4883-B778-ED35251129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32259"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Date Placeholder 2">
            <a:extLst>
              <a:ext uri="{FF2B5EF4-FFF2-40B4-BE49-F238E27FC236}">
                <a16:creationId xmlns:a16="http://schemas.microsoft.com/office/drawing/2014/main" id="{95F36381-90CC-CC81-47E6-A48D6F6EB7D6}"/>
              </a:ext>
            </a:extLst>
          </p:cNvPr>
          <p:cNvSpPr>
            <a:spLocks noGrp="1"/>
          </p:cNvSpPr>
          <p:nvPr>
            <p:ph type="dt" sz="half" idx="10"/>
          </p:nvPr>
        </p:nvSpPr>
        <p:spPr>
          <a:xfrm>
            <a:off x="838200" y="6356350"/>
            <a:ext cx="1718361" cy="365125"/>
          </a:xfrm>
        </p:spPr>
        <p:txBody>
          <a:bodyPr vert="horz" lIns="91440" tIns="45720" rIns="91440" bIns="45720" rtlCol="0" anchor="ctr">
            <a:normAutofit/>
          </a:bodyPr>
          <a:lstStyle/>
          <a:p>
            <a:pPr>
              <a:spcAft>
                <a:spcPts val="600"/>
              </a:spcAft>
              <a:defRPr/>
            </a:pPr>
            <a:r>
              <a:rPr lang="en-US">
                <a:solidFill>
                  <a:prstClr val="black">
                    <a:tint val="75000"/>
                  </a:prstClr>
                </a:solidFill>
              </a:rPr>
              <a:t>9/3/20XX</a:t>
            </a:r>
          </a:p>
        </p:txBody>
      </p:sp>
      <p:sp>
        <p:nvSpPr>
          <p:cNvPr id="4" name="Footer Placeholder 3">
            <a:extLst>
              <a:ext uri="{FF2B5EF4-FFF2-40B4-BE49-F238E27FC236}">
                <a16:creationId xmlns:a16="http://schemas.microsoft.com/office/drawing/2014/main" id="{6C517224-2B59-65A0-FB2D-BD11C72DAA8D}"/>
              </a:ext>
            </a:extLst>
          </p:cNvPr>
          <p:cNvSpPr>
            <a:spLocks noGrp="1"/>
          </p:cNvSpPr>
          <p:nvPr>
            <p:ph type="ftr" sz="quarter" idx="11"/>
          </p:nvPr>
        </p:nvSpPr>
        <p:spPr>
          <a:xfrm>
            <a:off x="2953710" y="6356350"/>
            <a:ext cx="3137624" cy="365125"/>
          </a:xfrm>
        </p:spPr>
        <p:txBody>
          <a:bodyPr vert="horz" lIns="91440" tIns="45720" rIns="91440" bIns="45720" rtlCol="0" anchor="ctr">
            <a:normAutofit/>
          </a:bodyPr>
          <a:lstStyle/>
          <a:p>
            <a:pPr algn="r">
              <a:spcAft>
                <a:spcPts val="600"/>
              </a:spcAft>
              <a:defRPr/>
            </a:pPr>
            <a:r>
              <a:rPr lang="en-US" kern="1200" cap="none" spc="0" baseline="0">
                <a:solidFill>
                  <a:prstClr val="black">
                    <a:tint val="75000"/>
                  </a:prstClr>
                </a:solidFill>
                <a:latin typeface="+mn-lt"/>
                <a:ea typeface="+mn-ea"/>
                <a:cs typeface="+mn-cs"/>
              </a:rPr>
              <a:t>Presentation Title</a:t>
            </a:r>
          </a:p>
        </p:txBody>
      </p:sp>
      <p:sp>
        <p:nvSpPr>
          <p:cNvPr id="5" name="Slide Number Placeholder 4">
            <a:extLst>
              <a:ext uri="{FF2B5EF4-FFF2-40B4-BE49-F238E27FC236}">
                <a16:creationId xmlns:a16="http://schemas.microsoft.com/office/drawing/2014/main" id="{F7338F17-3D14-033D-A529-15472CF52E60}"/>
              </a:ext>
            </a:extLst>
          </p:cNvPr>
          <p:cNvSpPr>
            <a:spLocks noGrp="1"/>
          </p:cNvSpPr>
          <p:nvPr>
            <p:ph type="sldNum" sz="quarter" idx="12"/>
          </p:nvPr>
        </p:nvSpPr>
        <p:spPr>
          <a:xfrm>
            <a:off x="8610600" y="6356350"/>
            <a:ext cx="2711252" cy="365125"/>
          </a:xfrm>
        </p:spPr>
        <p:txBody>
          <a:bodyPr vert="horz" lIns="91440" tIns="45720" rIns="91440" bIns="45720" rtlCol="0" anchor="ctr">
            <a:normAutofit/>
          </a:bodyPr>
          <a:lstStyle/>
          <a:p>
            <a:pPr>
              <a:spcAft>
                <a:spcPts val="600"/>
              </a:spcAft>
              <a:defRPr/>
            </a:pPr>
            <a:fld id="{D76B855D-E9CC-4FF8-AD85-6CDC7B89A0DE}" type="slidenum">
              <a:rPr lang="en-US">
                <a:solidFill>
                  <a:prstClr val="black">
                    <a:tint val="75000"/>
                  </a:prstClr>
                </a:solidFill>
              </a:rPr>
              <a:pPr>
                <a:spcAft>
                  <a:spcPts val="600"/>
                </a:spcAft>
                <a:defRPr/>
              </a:pPr>
              <a:t>30</a:t>
            </a:fld>
            <a:endParaRPr lang="en-US">
              <a:solidFill>
                <a:prstClr val="black">
                  <a:tint val="75000"/>
                </a:prstClr>
              </a:solidFill>
            </a:endParaRPr>
          </a:p>
        </p:txBody>
      </p:sp>
      <p:sp>
        <p:nvSpPr>
          <p:cNvPr id="89" name="Freeform: Shape 88">
            <a:extLst>
              <a:ext uri="{FF2B5EF4-FFF2-40B4-BE49-F238E27FC236}">
                <a16:creationId xmlns:a16="http://schemas.microsoft.com/office/drawing/2014/main" id="{39853D09-4205-4CC7-83EB-288E886AC9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440"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1" name="Freeform: Shape 90">
            <a:extLst>
              <a:ext uri="{FF2B5EF4-FFF2-40B4-BE49-F238E27FC236}">
                <a16:creationId xmlns:a16="http://schemas.microsoft.com/office/drawing/2014/main" id="{0D040B79-3E73-4A31-840D-D6B9C9FDFC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7511"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93" name="Freeform: Shape 92">
            <a:extLst>
              <a:ext uri="{FF2B5EF4-FFF2-40B4-BE49-F238E27FC236}">
                <a16:creationId xmlns:a16="http://schemas.microsoft.com/office/drawing/2014/main" id="{156C6AE5-3F8B-42AC-9EA4-1B686A11E9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43820" y="5835650"/>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6" name="Graphic 15" descr="A small sprig of flowers">
            <a:extLst>
              <a:ext uri="{FF2B5EF4-FFF2-40B4-BE49-F238E27FC236}">
                <a16:creationId xmlns:a16="http://schemas.microsoft.com/office/drawing/2014/main" id="{AC16ECE4-3C66-F1AC-D41C-B9E4894D65E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961481" y="820545"/>
            <a:ext cx="4572000" cy="4572000"/>
          </a:xfrm>
          <a:prstGeom prst="rect">
            <a:avLst/>
          </a:prstGeom>
        </p:spPr>
      </p:pic>
    </p:spTree>
    <p:extLst>
      <p:ext uri="{BB962C8B-B14F-4D97-AF65-F5344CB8AC3E}">
        <p14:creationId xmlns:p14="http://schemas.microsoft.com/office/powerpoint/2010/main" val="212120107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7C29C5-0B58-40E8-0EDA-17BAA6BEF0B2}"/>
              </a:ext>
            </a:extLst>
          </p:cNvPr>
          <p:cNvSpPr>
            <a:spLocks noGrp="1"/>
          </p:cNvSpPr>
          <p:nvPr>
            <p:ph type="title"/>
          </p:nvPr>
        </p:nvSpPr>
        <p:spPr>
          <a:xfrm>
            <a:off x="638121" y="233191"/>
            <a:ext cx="10171981" cy="536918"/>
          </a:xfrm>
        </p:spPr>
        <p:txBody>
          <a:bodyPr>
            <a:normAutofit fontScale="90000"/>
          </a:bodyPr>
          <a:lstStyle/>
          <a:p>
            <a:r>
              <a:rPr lang="en-GB" dirty="0"/>
              <a:t>References</a:t>
            </a:r>
          </a:p>
        </p:txBody>
      </p:sp>
      <p:sp>
        <p:nvSpPr>
          <p:cNvPr id="3" name="Date Placeholder 2">
            <a:extLst>
              <a:ext uri="{FF2B5EF4-FFF2-40B4-BE49-F238E27FC236}">
                <a16:creationId xmlns:a16="http://schemas.microsoft.com/office/drawing/2014/main" id="{C87D181D-E31C-BAA7-6A3F-5D1A5336F4E0}"/>
              </a:ext>
            </a:extLst>
          </p:cNvPr>
          <p:cNvSpPr>
            <a:spLocks noGrp="1"/>
          </p:cNvSpPr>
          <p:nvPr>
            <p:ph type="dt" sz="half" idx="10"/>
          </p:nvPr>
        </p:nvSpPr>
        <p:spPr/>
        <p:txBody>
          <a:bodyPr/>
          <a:lstStyle/>
          <a:p>
            <a:pPr>
              <a:defRPr/>
            </a:pPr>
            <a:r>
              <a:rPr lang="en-US">
                <a:solidFill>
                  <a:prstClr val="black">
                    <a:tint val="75000"/>
                  </a:prstClr>
                </a:solidFill>
              </a:rPr>
              <a:t>9/3/20XX</a:t>
            </a:r>
            <a:endParaRPr lang="en-US" dirty="0">
              <a:solidFill>
                <a:prstClr val="black">
                  <a:tint val="75000"/>
                </a:prstClr>
              </a:solidFill>
            </a:endParaRPr>
          </a:p>
        </p:txBody>
      </p:sp>
      <p:sp>
        <p:nvSpPr>
          <p:cNvPr id="4" name="Footer Placeholder 3">
            <a:extLst>
              <a:ext uri="{FF2B5EF4-FFF2-40B4-BE49-F238E27FC236}">
                <a16:creationId xmlns:a16="http://schemas.microsoft.com/office/drawing/2014/main" id="{4AF22E80-748B-ECAE-EA07-35ABBE24B82A}"/>
              </a:ext>
            </a:extLst>
          </p:cNvPr>
          <p:cNvSpPr>
            <a:spLocks noGrp="1"/>
          </p:cNvSpPr>
          <p:nvPr>
            <p:ph type="ftr" sz="quarter" idx="11"/>
          </p:nvPr>
        </p:nvSpPr>
        <p:spPr/>
        <p:txBody>
          <a:bodyPr/>
          <a:lstStyle/>
          <a:p>
            <a:pPr>
              <a:defRPr/>
            </a:pPr>
            <a:r>
              <a:rPr lang="en-US">
                <a:solidFill>
                  <a:prstClr val="black">
                    <a:tint val="75000"/>
                  </a:prstClr>
                </a:solidFill>
              </a:rPr>
              <a:t>Presentation Title</a:t>
            </a:r>
            <a:endParaRPr lang="en-US" dirty="0">
              <a:solidFill>
                <a:prstClr val="black">
                  <a:tint val="75000"/>
                </a:prstClr>
              </a:solidFill>
            </a:endParaRPr>
          </a:p>
        </p:txBody>
      </p:sp>
      <p:sp>
        <p:nvSpPr>
          <p:cNvPr id="5" name="Slide Number Placeholder 4">
            <a:extLst>
              <a:ext uri="{FF2B5EF4-FFF2-40B4-BE49-F238E27FC236}">
                <a16:creationId xmlns:a16="http://schemas.microsoft.com/office/drawing/2014/main" id="{919B38DC-3CEF-1AAC-34A8-86AEF7A20DC6}"/>
              </a:ext>
            </a:extLst>
          </p:cNvPr>
          <p:cNvSpPr>
            <a:spLocks noGrp="1"/>
          </p:cNvSpPr>
          <p:nvPr>
            <p:ph type="sldNum" sz="quarter" idx="12"/>
          </p:nvPr>
        </p:nvSpPr>
        <p:spPr/>
        <p:txBody>
          <a:bodyPr/>
          <a:lstStyle/>
          <a:p>
            <a:pPr>
              <a:defRPr/>
            </a:pPr>
            <a:fld id="{D76B855D-E9CC-4FF8-AD85-6CDC7B89A0DE}" type="slidenum">
              <a:rPr lang="en-US" smtClean="0">
                <a:solidFill>
                  <a:prstClr val="black">
                    <a:tint val="75000"/>
                  </a:prstClr>
                </a:solidFill>
              </a:rPr>
              <a:pPr>
                <a:defRPr/>
              </a:pPr>
              <a:t>31</a:t>
            </a:fld>
            <a:endParaRPr lang="en-US" dirty="0">
              <a:solidFill>
                <a:prstClr val="black">
                  <a:tint val="75000"/>
                </a:prstClr>
              </a:solidFill>
            </a:endParaRPr>
          </a:p>
        </p:txBody>
      </p:sp>
      <p:sp>
        <p:nvSpPr>
          <p:cNvPr id="6" name="Content Placeholder 5">
            <a:extLst>
              <a:ext uri="{FF2B5EF4-FFF2-40B4-BE49-F238E27FC236}">
                <a16:creationId xmlns:a16="http://schemas.microsoft.com/office/drawing/2014/main" id="{1E8F65A4-FE19-E2D5-1A34-18DFC3D6A317}"/>
              </a:ext>
            </a:extLst>
          </p:cNvPr>
          <p:cNvSpPr>
            <a:spLocks noGrp="1"/>
          </p:cNvSpPr>
          <p:nvPr>
            <p:ph idx="1"/>
          </p:nvPr>
        </p:nvSpPr>
        <p:spPr>
          <a:xfrm>
            <a:off x="838200" y="831011"/>
            <a:ext cx="10515600" cy="5464436"/>
          </a:xfrm>
        </p:spPr>
        <p:txBody>
          <a:bodyPr>
            <a:normAutofit/>
          </a:bodyPr>
          <a:lstStyle/>
          <a:p>
            <a:pPr marL="457200" lvl="1" indent="-457200">
              <a:lnSpc>
                <a:spcPct val="107000"/>
              </a:lnSpc>
              <a:spcAft>
                <a:spcPts val="800"/>
              </a:spcAft>
              <a:buNone/>
            </a:pPr>
            <a:r>
              <a:rPr lang="en-GB" sz="1400" dirty="0">
                <a:latin typeface="Calibri" panose="020F0502020204030204" pitchFamily="34" charset="0"/>
                <a:ea typeface="Calibri" panose="020F0502020204030204" pitchFamily="34" charset="0"/>
                <a:cs typeface="Times New Roman" panose="02020603050405020304" pitchFamily="18" charset="0"/>
              </a:rPr>
              <a:t>Burr, V. (2015) Social Constructionism (3ed) New York. Routledge.</a:t>
            </a:r>
          </a:p>
          <a:p>
            <a:pPr marL="0" indent="0" algn="just">
              <a:lnSpc>
                <a:spcPct val="107000"/>
              </a:lnSpc>
              <a:spcAft>
                <a:spcPts val="800"/>
              </a:spcAft>
              <a:buNone/>
            </a:pPr>
            <a:r>
              <a:rPr lang="en-GB" sz="1400" dirty="0">
                <a:effectLst/>
                <a:latin typeface="Calibri" panose="020F0502020204030204" pitchFamily="34" charset="0"/>
                <a:ea typeface="Calibri" panose="020F0502020204030204" pitchFamily="34" charset="0"/>
                <a:cs typeface="Calibri" panose="020F0502020204030204" pitchFamily="34" charset="0"/>
              </a:rPr>
              <a:t>Carmarthenshire County council (2019) ‘Our People/Project Management’ Carmarthenshire County Council Intranet. Unpublished.</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marL="457200" lvl="1" indent="-457200">
              <a:lnSpc>
                <a:spcPct val="107000"/>
              </a:lnSpc>
              <a:spcAft>
                <a:spcPts val="800"/>
              </a:spcAft>
              <a:buNone/>
            </a:pPr>
            <a:r>
              <a:rPr lang="en-GB" sz="1400" dirty="0">
                <a:latin typeface="Calibri" panose="020F0502020204030204" pitchFamily="34" charset="0"/>
                <a:ea typeface="Calibri" panose="020F0502020204030204" pitchFamily="34" charset="0"/>
                <a:cs typeface="Times New Roman" panose="02020603050405020304" pitchFamily="18" charset="0"/>
              </a:rPr>
              <a:t> </a:t>
            </a:r>
            <a:r>
              <a:rPr lang="en-GB" sz="1400" dirty="0" err="1">
                <a:latin typeface="Calibri" panose="020F0502020204030204" pitchFamily="34" charset="0"/>
                <a:ea typeface="Calibri" panose="020F0502020204030204" pitchFamily="34" charset="0"/>
                <a:cs typeface="Times New Roman" panose="02020603050405020304" pitchFamily="18" charset="0"/>
              </a:rPr>
              <a:t>Casteren</a:t>
            </a:r>
            <a:r>
              <a:rPr lang="en-GB" sz="1400" dirty="0">
                <a:latin typeface="Calibri" panose="020F0502020204030204" pitchFamily="34" charset="0"/>
                <a:ea typeface="Calibri" panose="020F0502020204030204" pitchFamily="34" charset="0"/>
                <a:cs typeface="Times New Roman" panose="02020603050405020304" pitchFamily="18" charset="0"/>
              </a:rPr>
              <a:t>, W. (2017). ‘The waterfall model and the agile methodologies: A comparison by project characteristics – short’, Paper on software development methods. Doi: 10.12140/RG.2.2.10021.50403.</a:t>
            </a:r>
          </a:p>
          <a:p>
            <a:pPr marL="457200" lvl="1" indent="-457200">
              <a:lnSpc>
                <a:spcPct val="107000"/>
              </a:lnSpc>
              <a:spcAft>
                <a:spcPts val="800"/>
              </a:spcAft>
              <a:buNone/>
            </a:pPr>
            <a:r>
              <a:rPr lang="en-GB" sz="1400" dirty="0">
                <a:effectLst/>
                <a:latin typeface="Calibri" panose="020F0502020204030204" pitchFamily="34" charset="0"/>
                <a:ea typeface="Calibri" panose="020F0502020204030204" pitchFamily="34" charset="0"/>
                <a:cs typeface="Times New Roman" panose="02020603050405020304" pitchFamily="18" charset="0"/>
              </a:rPr>
              <a:t>George, C. (2020)The Essence of Risk Identification in Project Risk Management: An Overview </a:t>
            </a:r>
            <a:r>
              <a:rPr lang="en-GB" sz="1400" i="1" dirty="0">
                <a:effectLst/>
                <a:latin typeface="Calibri" panose="020F0502020204030204" pitchFamily="34" charset="0"/>
                <a:ea typeface="Calibri" panose="020F0502020204030204" pitchFamily="34" charset="0"/>
                <a:cs typeface="Times New Roman" panose="02020603050405020304" pitchFamily="18" charset="0"/>
              </a:rPr>
              <a:t>International Journal of Science and Research</a:t>
            </a:r>
            <a:r>
              <a:rPr lang="en-GB" sz="1400" dirty="0">
                <a:effectLst/>
                <a:latin typeface="Calibri" panose="020F0502020204030204" pitchFamily="34" charset="0"/>
                <a:ea typeface="Calibri" panose="020F0502020204030204" pitchFamily="34" charset="0"/>
                <a:cs typeface="Times New Roman" panose="02020603050405020304" pitchFamily="18" charset="0"/>
              </a:rPr>
              <a:t> (2):1553-1557. Available at: </a:t>
            </a:r>
            <a:r>
              <a:rPr lang="en-GB" sz="14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https://www.researchgate.net/publication/339593332_The_Essence_of_Risk_Identification_in_Project_Risk_Management_An_Overview</a:t>
            </a:r>
            <a:r>
              <a:rPr lang="en-GB" sz="1400" dirty="0">
                <a:effectLst/>
                <a:latin typeface="Calibri" panose="020F0502020204030204" pitchFamily="34" charset="0"/>
                <a:ea typeface="Calibri" panose="020F0502020204030204" pitchFamily="34" charset="0"/>
                <a:cs typeface="Times New Roman" panose="02020603050405020304" pitchFamily="18" charset="0"/>
              </a:rPr>
              <a:t>  Accessed on 13 March 2023  </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marL="457200" lvl="1" indent="-457200">
              <a:lnSpc>
                <a:spcPct val="107000"/>
              </a:lnSpc>
              <a:spcAft>
                <a:spcPts val="800"/>
              </a:spcAft>
              <a:buNone/>
            </a:pPr>
            <a:r>
              <a:rPr lang="en-GB" sz="1400" dirty="0">
                <a:latin typeface="Calibri" panose="020F0502020204030204" pitchFamily="34" charset="0"/>
                <a:ea typeface="Calibri" panose="020F0502020204030204" pitchFamily="34" charset="0"/>
                <a:cs typeface="Times New Roman" panose="02020603050405020304" pitchFamily="18" charset="0"/>
                <a:hlinkClick r:id="rId3"/>
              </a:rPr>
              <a:t>www.goleansixsigma.com/wp-content/uploads/2012/02/The-Basics-of-Lean-Six-Sigma-www.GoLeanSixSigma.com_.pdf</a:t>
            </a:r>
            <a:r>
              <a:rPr lang="en-GB" sz="1400" dirty="0">
                <a:latin typeface="Calibri" panose="020F0502020204030204" pitchFamily="34" charset="0"/>
                <a:ea typeface="Calibri" panose="020F0502020204030204" pitchFamily="34" charset="0"/>
                <a:cs typeface="Times New Roman" panose="02020603050405020304" pitchFamily="18" charset="0"/>
              </a:rPr>
              <a:t> Accessed an 13th March 2023. </a:t>
            </a:r>
          </a:p>
          <a:p>
            <a:pPr marL="457200" marR="0" lvl="1" indent="-457200" algn="l" defTabSz="914400" rtl="0" eaLnBrk="1" fontAlgn="auto" latinLnBrk="0" hangingPunct="1">
              <a:lnSpc>
                <a:spcPct val="107000"/>
              </a:lnSpc>
              <a:spcBef>
                <a:spcPts val="500"/>
              </a:spcBef>
              <a:spcAft>
                <a:spcPts val="800"/>
              </a:spcAft>
              <a:buClrTx/>
              <a:buSzTx/>
              <a:buFont typeface="Arial" panose="020B0604020202020204" pitchFamily="34" charset="0"/>
              <a:buNone/>
              <a:tabLst/>
              <a:defRPr/>
            </a:pPr>
            <a:r>
              <a:rPr kumimoji="0" lang="en-GB" sz="14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Manchester Metropolitan University (2019)</a:t>
            </a:r>
            <a:r>
              <a:rPr kumimoji="0" lang="en-GB" sz="800" b="0" i="0" u="none" strike="noStrike" kern="1200" cap="none" spc="0" normalizeH="0" baseline="0" noProof="0" dirty="0">
                <a:ln>
                  <a:noFill/>
                </a:ln>
                <a:solidFill>
                  <a:prstClr val="black"/>
                </a:solidFill>
                <a:effectLst/>
                <a:uLnTx/>
                <a:uFillTx/>
                <a:latin typeface="Avenir Next LT Pro"/>
                <a:ea typeface="+mn-ea"/>
                <a:cs typeface="+mn-cs"/>
              </a:rPr>
              <a:t> Introduction to Work-Based Projects .Available At:</a:t>
            </a:r>
            <a:r>
              <a:rPr kumimoji="0" lang="en-GB" sz="14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 </a:t>
            </a:r>
            <a:r>
              <a:rPr kumimoji="0" lang="en-GB" sz="14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hlinkClick r:id="rId4"/>
              </a:rPr>
              <a:t>https://www.mmu.ac.uk/media/mmuacuk/content/documents/apprenticeships/chartered-manager/Introduction-to-workbased-projects-CMDA.pdf</a:t>
            </a:r>
            <a:r>
              <a:rPr kumimoji="0" lang="en-GB" sz="14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  Accessed 27</a:t>
            </a:r>
            <a:r>
              <a:rPr kumimoji="0" lang="en-GB" sz="1400" b="0" i="0" u="none" strike="noStrike" kern="1200" cap="none" spc="0" normalizeH="0" baseline="3000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th</a:t>
            </a:r>
            <a:r>
              <a:rPr kumimoji="0" lang="en-GB" sz="14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 </a:t>
            </a:r>
            <a:r>
              <a:rPr kumimoji="0" lang="en-GB" sz="1400" b="0" i="0" u="none" strike="noStrike" kern="1200" cap="none" spc="0" normalizeH="0" baseline="0" noProof="0" dirty="0" err="1">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febuary</a:t>
            </a:r>
            <a:r>
              <a:rPr kumimoji="0" lang="en-GB" sz="14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 2023 </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marL="457200" lvl="1" indent="-457200">
              <a:lnSpc>
                <a:spcPct val="107000"/>
              </a:lnSpc>
              <a:spcAft>
                <a:spcPts val="800"/>
              </a:spcAft>
              <a:buNone/>
            </a:pPr>
            <a:r>
              <a:rPr lang="en-GB" sz="1400" dirty="0">
                <a:latin typeface="Calibri" panose="020F0502020204030204" pitchFamily="34" charset="0"/>
                <a:ea typeface="Calibri" panose="020F0502020204030204" pitchFamily="34" charset="0"/>
                <a:cs typeface="Times New Roman" panose="02020603050405020304" pitchFamily="18" charset="0"/>
              </a:rPr>
              <a:t>Mishra, P. </a:t>
            </a:r>
            <a:r>
              <a:rPr lang="en-GB" sz="1400" dirty="0" err="1">
                <a:latin typeface="Calibri" panose="020F0502020204030204" pitchFamily="34" charset="0"/>
                <a:ea typeface="Calibri" panose="020F0502020204030204" pitchFamily="34" charset="0"/>
                <a:cs typeface="Times New Roman" panose="02020603050405020304" pitchFamily="18" charset="0"/>
              </a:rPr>
              <a:t>Dangayach</a:t>
            </a:r>
            <a:r>
              <a:rPr lang="en-GB" sz="1400" dirty="0">
                <a:latin typeface="Calibri" panose="020F0502020204030204" pitchFamily="34" charset="0"/>
                <a:ea typeface="Calibri" panose="020F0502020204030204" pitchFamily="34" charset="0"/>
                <a:cs typeface="Times New Roman" panose="02020603050405020304" pitchFamily="18" charset="0"/>
              </a:rPr>
              <a:t>, G. Mittal, M. (2011) ‘An Ethical approach towards sustainable project success’, Procedia – Social and Behavioural Sciences. 25. Pp 338 – 344. Doi: 10.1016/j.sbspro.2011.10.552 </a:t>
            </a:r>
          </a:p>
          <a:p>
            <a:pPr marL="0" indent="0">
              <a:lnSpc>
                <a:spcPct val="107000"/>
              </a:lnSpc>
              <a:spcAft>
                <a:spcPts val="800"/>
              </a:spcAft>
              <a:buNone/>
            </a:pPr>
            <a:r>
              <a:rPr kumimoji="0" lang="en-GB" sz="14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Saymour, T.J. Hussein, S. (2014) The History of Project Management. </a:t>
            </a:r>
            <a:r>
              <a:rPr kumimoji="0" lang="en-GB" sz="1400" b="0" i="0" u="none" strike="noStrike" kern="1200" cap="none" spc="0" normalizeH="0" baseline="0" noProof="0" dirty="0" err="1">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Inernational</a:t>
            </a:r>
            <a:r>
              <a:rPr kumimoji="0" lang="en-GB" sz="14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 Journal of Management &amp; information Systems18(4)233 available at:  </a:t>
            </a:r>
            <a:r>
              <a:rPr kumimoji="0" lang="en-GB" sz="14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hlinkClick r:id="rId5"/>
              </a:rPr>
              <a:t>https://www.researchgate.net/publication/298341808_The_History_Of_Project_Management</a:t>
            </a:r>
            <a:r>
              <a:rPr kumimoji="0" lang="en-GB" sz="14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 Accessed 13 March 2023</a:t>
            </a:r>
            <a:endParaRPr lang="en-GB" sz="1800" dirty="0">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endParaRPr lang="en-GB" sz="1800" dirty="0">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endParaRPr lang="en-GB" sz="1800" dirty="0">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800" dirty="0"/>
          </a:p>
        </p:txBody>
      </p:sp>
    </p:spTree>
    <p:extLst>
      <p:ext uri="{BB962C8B-B14F-4D97-AF65-F5344CB8AC3E}">
        <p14:creationId xmlns:p14="http://schemas.microsoft.com/office/powerpoint/2010/main" val="345951631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344EE1-9FB3-B2DE-F882-1CDA7F6F0ABE}"/>
              </a:ext>
            </a:extLst>
          </p:cNvPr>
          <p:cNvSpPr>
            <a:spLocks noGrp="1"/>
          </p:cNvSpPr>
          <p:nvPr>
            <p:ph type="title"/>
          </p:nvPr>
        </p:nvSpPr>
        <p:spPr>
          <a:xfrm>
            <a:off x="838200" y="365125"/>
            <a:ext cx="10216896" cy="722037"/>
          </a:xfrm>
        </p:spPr>
        <p:txBody>
          <a:bodyPr/>
          <a:lstStyle/>
          <a:p>
            <a:r>
              <a:rPr lang="en-GB" dirty="0"/>
              <a:t>Images</a:t>
            </a:r>
          </a:p>
        </p:txBody>
      </p:sp>
      <p:sp>
        <p:nvSpPr>
          <p:cNvPr id="3" name="Content Placeholder 2">
            <a:extLst>
              <a:ext uri="{FF2B5EF4-FFF2-40B4-BE49-F238E27FC236}">
                <a16:creationId xmlns:a16="http://schemas.microsoft.com/office/drawing/2014/main" id="{D4E2A374-1771-692C-45DB-BD6F9E739C37}"/>
              </a:ext>
            </a:extLst>
          </p:cNvPr>
          <p:cNvSpPr>
            <a:spLocks noGrp="1"/>
          </p:cNvSpPr>
          <p:nvPr>
            <p:ph idx="1"/>
          </p:nvPr>
        </p:nvSpPr>
        <p:spPr/>
        <p:txBody>
          <a:bodyPr>
            <a:normAutofit/>
          </a:bodyPr>
          <a:lstStyle/>
          <a:p>
            <a:pPr marL="0" indent="0">
              <a:lnSpc>
                <a:spcPct val="107000"/>
              </a:lnSpc>
              <a:spcAft>
                <a:spcPts val="800"/>
              </a:spcAft>
              <a:buNone/>
            </a:pPr>
            <a:r>
              <a:rPr lang="en-GB" sz="1400" dirty="0">
                <a:effectLst/>
                <a:latin typeface="Calibri" panose="020F0502020204030204" pitchFamily="34" charset="0"/>
                <a:ea typeface="Calibri" panose="020F0502020204030204" pitchFamily="34" charset="0"/>
                <a:cs typeface="Times New Roman" panose="02020603050405020304" pitchFamily="18" charset="0"/>
              </a:rPr>
              <a:t>Imag</a:t>
            </a:r>
            <a:r>
              <a:rPr lang="en-GB" sz="1400" dirty="0">
                <a:latin typeface="Calibri" panose="020F0502020204030204" pitchFamily="34" charset="0"/>
                <a:ea typeface="Calibri" panose="020F0502020204030204" pitchFamily="34" charset="0"/>
                <a:cs typeface="Times New Roman" panose="02020603050405020304" pitchFamily="18" charset="0"/>
              </a:rPr>
              <a:t>e 1 </a:t>
            </a:r>
            <a:r>
              <a:rPr lang="en-GB" sz="1400" dirty="0">
                <a:effectLst/>
                <a:latin typeface="Calibri" panose="020F0502020204030204" pitchFamily="34" charset="0"/>
                <a:ea typeface="Calibri" panose="020F0502020204030204" pitchFamily="34" charset="0"/>
                <a:cs typeface="Times New Roman" panose="02020603050405020304" pitchFamily="18" charset="0"/>
              </a:rPr>
              <a:t>the waterfall method …. slide image  </a:t>
            </a:r>
            <a:r>
              <a:rPr lang="en-GB" sz="14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https://startinfinity.s3.us-east-2.amazonaws.com/t/zqeUd4rpCH4mtqsKCDdu5BCanjP9GecjRMYW7Agi.png</a:t>
            </a:r>
            <a:endParaRPr lang="en-GB" sz="14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400" dirty="0">
                <a:effectLst/>
                <a:latin typeface="Calibri" panose="020F0502020204030204" pitchFamily="34" charset="0"/>
                <a:ea typeface="Calibri" panose="020F0502020204030204" pitchFamily="34" charset="0"/>
                <a:cs typeface="Times New Roman" panose="02020603050405020304" pitchFamily="18" charset="0"/>
              </a:rPr>
              <a:t>I mage 2 the agile method …… slide image </a:t>
            </a:r>
            <a:r>
              <a:rPr lang="en-GB" sz="14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https://th.bing.com/th/id/R.8f0dfd684d929382121b65f52c96024a?rik=QV8ezPOeEPlOpg&amp;riu=http%3a%2f%2fwww.primevidya.com%2fwp-content%2fuploads%2fagile.png&amp;ehk=sFFdqwcA4kwt8fqq4xvVeQnaZyrhWIKmelsWNZ2bXoY%3d&amp;risl=&amp;pid=ImgRaw&amp;r=0</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400" dirty="0">
                <a:effectLst/>
                <a:latin typeface="Calibri" panose="020F0502020204030204" pitchFamily="34" charset="0"/>
                <a:ea typeface="Calibri" panose="020F0502020204030204" pitchFamily="34" charset="0"/>
                <a:cs typeface="Times New Roman" panose="02020603050405020304" pitchFamily="18" charset="0"/>
              </a:rPr>
              <a:t>Image 3 the lean six sigma method ……slide image  </a:t>
            </a:r>
            <a:r>
              <a:rPr lang="en-GB" sz="14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https://th.bing.com/th/id/R.0510e0a54a905335c5f0e2e9a5931ced?rik=kje3B9SRr6Mk0g&amp;riu=http%3a%2f%2fblogs.stthomas.edu%2focb2020vision%2ffiles%2f2013%2f05%2fsixsigma-graphic.jpg&amp;ehk=V%2f8uEdsrqqGBmlN2F9b8YLkRcAS07uiFjV0n9xd11tw%3d&amp;risl=&amp;pid=ImgRaw&amp;r=0</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1400" dirty="0"/>
              <a:t>Image 4-6 from personal collection </a:t>
            </a:r>
          </a:p>
        </p:txBody>
      </p:sp>
      <p:sp>
        <p:nvSpPr>
          <p:cNvPr id="4" name="Date Placeholder 3">
            <a:extLst>
              <a:ext uri="{FF2B5EF4-FFF2-40B4-BE49-F238E27FC236}">
                <a16:creationId xmlns:a16="http://schemas.microsoft.com/office/drawing/2014/main" id="{2F78B9E6-CE7E-7FA4-8087-278C8EFCEFB0}"/>
              </a:ext>
            </a:extLst>
          </p:cNvPr>
          <p:cNvSpPr>
            <a:spLocks noGrp="1"/>
          </p:cNvSpPr>
          <p:nvPr>
            <p:ph type="dt" sz="half" idx="10"/>
          </p:nvPr>
        </p:nvSpPr>
        <p:spPr/>
        <p:txBody>
          <a:bodyPr/>
          <a:lstStyle/>
          <a:p>
            <a:pPr>
              <a:defRPr/>
            </a:pPr>
            <a:r>
              <a:rPr lang="en-US" dirty="0">
                <a:solidFill>
                  <a:prstClr val="black">
                    <a:tint val="75000"/>
                  </a:prstClr>
                </a:solidFill>
              </a:rPr>
              <a:t>9/3/2023</a:t>
            </a:r>
          </a:p>
        </p:txBody>
      </p:sp>
      <p:sp>
        <p:nvSpPr>
          <p:cNvPr id="5" name="Footer Placeholder 4">
            <a:extLst>
              <a:ext uri="{FF2B5EF4-FFF2-40B4-BE49-F238E27FC236}">
                <a16:creationId xmlns:a16="http://schemas.microsoft.com/office/drawing/2014/main" id="{A474FC03-287E-357C-9B85-C4A80DC40912}"/>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tint val="75000"/>
                  </a:prstClr>
                </a:solidFill>
                <a:effectLst/>
                <a:uLnTx/>
                <a:uFillTx/>
                <a:latin typeface="Calibri" panose="020F0502020204030204"/>
                <a:ea typeface="+mn-ea"/>
                <a:cs typeface="+mn-cs"/>
              </a:rPr>
              <a:t>Managing a work-based project </a:t>
            </a:r>
          </a:p>
          <a:p>
            <a:pPr>
              <a:defRPr/>
            </a:pPr>
            <a:endParaRPr lang="en-US" dirty="0">
              <a:solidFill>
                <a:prstClr val="black">
                  <a:tint val="75000"/>
                </a:prstClr>
              </a:solidFill>
            </a:endParaRPr>
          </a:p>
        </p:txBody>
      </p:sp>
      <p:sp>
        <p:nvSpPr>
          <p:cNvPr id="6" name="Slide Number Placeholder 5">
            <a:extLst>
              <a:ext uri="{FF2B5EF4-FFF2-40B4-BE49-F238E27FC236}">
                <a16:creationId xmlns:a16="http://schemas.microsoft.com/office/drawing/2014/main" id="{40F13175-FCBE-AB03-C915-D60DEBA0E8E9}"/>
              </a:ext>
            </a:extLst>
          </p:cNvPr>
          <p:cNvSpPr>
            <a:spLocks noGrp="1"/>
          </p:cNvSpPr>
          <p:nvPr>
            <p:ph type="sldNum" sz="quarter" idx="12"/>
          </p:nvPr>
        </p:nvSpPr>
        <p:spPr/>
        <p:txBody>
          <a:bodyPr/>
          <a:lstStyle/>
          <a:p>
            <a:pPr>
              <a:defRPr/>
            </a:pPr>
            <a:fld id="{D76B855D-E9CC-4FF8-AD85-6CDC7B89A0DE}" type="slidenum">
              <a:rPr lang="en-US" smtClean="0">
                <a:solidFill>
                  <a:prstClr val="black">
                    <a:tint val="75000"/>
                  </a:prstClr>
                </a:solidFill>
              </a:rPr>
              <a:pPr>
                <a:defRPr/>
              </a:pPr>
              <a:t>32</a:t>
            </a:fld>
            <a:endParaRPr lang="en-US" dirty="0">
              <a:solidFill>
                <a:prstClr val="black">
                  <a:tint val="75000"/>
                </a:prstClr>
              </a:solidFill>
            </a:endParaRPr>
          </a:p>
        </p:txBody>
      </p:sp>
    </p:spTree>
    <p:extLst>
      <p:ext uri="{BB962C8B-B14F-4D97-AF65-F5344CB8AC3E}">
        <p14:creationId xmlns:p14="http://schemas.microsoft.com/office/powerpoint/2010/main" val="932238938"/>
      </p:ext>
    </p:extLst>
  </p:cSld>
  <p:clrMapOvr>
    <a:masterClrMapping/>
  </p:clrMapOvr>
</p:sld>
</file>

<file path=ppt/theme/theme1.xml><?xml version="1.0" encoding="utf-8"?>
<a:theme xmlns:a="http://schemas.openxmlformats.org/drawingml/2006/main" name="ShapesVTI">
  <a:themeElements>
    <a:clrScheme name="Shapes">
      <a:dk1>
        <a:sysClr val="windowText" lastClr="000000"/>
      </a:dk1>
      <a:lt1>
        <a:sysClr val="window" lastClr="FFFFFF"/>
      </a:lt1>
      <a:dk2>
        <a:srgbClr val="281B10"/>
      </a:dk2>
      <a:lt2>
        <a:srgbClr val="FFF9F5"/>
      </a:lt2>
      <a:accent1>
        <a:srgbClr val="EE7661"/>
      </a:accent1>
      <a:accent2>
        <a:srgbClr val="4E91F0"/>
      </a:accent2>
      <a:accent3>
        <a:srgbClr val="5B5260"/>
      </a:accent3>
      <a:accent4>
        <a:srgbClr val="2CC3B4"/>
      </a:accent4>
      <a:accent5>
        <a:srgbClr val="C097F8"/>
      </a:accent5>
      <a:accent6>
        <a:srgbClr val="FF9514"/>
      </a:accent6>
      <a:hlink>
        <a:srgbClr val="E50CBC"/>
      </a:hlink>
      <a:folHlink>
        <a:srgbClr val="6257FF"/>
      </a:folHlink>
    </a:clrScheme>
    <a:fontScheme name="Festival">
      <a:majorFont>
        <a:latin typeface="Tw Cen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apesVTI" id="{C78D20FD-A872-4243-8597-B534C62538FF}" vid="{7CAFCCF9-7834-41D6-B6AB-7D225A18A4E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26e97fa315356fffbdcd9876fe988c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4b8f0def80e6d70ce3def20c90759a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1A449C04-64B3-4403-94B7-8D2284C38D1B}">
  <ds:schemaRefs>
    <ds:schemaRef ds:uri="http://schemas.microsoft.com/sharepoint/v3/contenttype/forms"/>
  </ds:schemaRefs>
</ds:datastoreItem>
</file>

<file path=customXml/itemProps2.xml><?xml version="1.0" encoding="utf-8"?>
<ds:datastoreItem xmlns:ds="http://schemas.openxmlformats.org/officeDocument/2006/customXml" ds:itemID="{8413533D-8C39-401E-8B75-B1AEEEC56B9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BDEF148-1770-458F-8F5B-C3D0A278AA97}">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{A1CE12AE-94D8-4DFF-B109-A03F14C8AC52}tf78504181_win32</Template>
  <TotalTime>14367</TotalTime>
  <Words>3386</Words>
  <Application>Microsoft Office PowerPoint</Application>
  <PresentationFormat>Widescreen</PresentationFormat>
  <Paragraphs>455</Paragraphs>
  <Slides>32</Slides>
  <Notes>27</Notes>
  <HiddenSlides>0</HiddenSlides>
  <MMClips>0</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1</vt:i4>
      </vt:variant>
      <vt:variant>
        <vt:lpstr>Slide Titles</vt:lpstr>
      </vt:variant>
      <vt:variant>
        <vt:i4>32</vt:i4>
      </vt:variant>
    </vt:vector>
  </HeadingPairs>
  <TitlesOfParts>
    <vt:vector size="39" baseType="lpstr">
      <vt:lpstr>Arial</vt:lpstr>
      <vt:lpstr>Avenir Next LT Pro</vt:lpstr>
      <vt:lpstr>Calibri</vt:lpstr>
      <vt:lpstr>Symbol</vt:lpstr>
      <vt:lpstr>Tw Cen MT</vt:lpstr>
      <vt:lpstr>ShapesVTI</vt:lpstr>
      <vt:lpstr>Document</vt:lpstr>
      <vt:lpstr>Managing work-based projects BMPF7018 </vt:lpstr>
      <vt:lpstr>Agenda</vt:lpstr>
      <vt:lpstr>What is a Work based Project?</vt:lpstr>
      <vt:lpstr>Methodologies </vt:lpstr>
      <vt:lpstr>Waterfall</vt:lpstr>
      <vt:lpstr>Waterfall methodology </vt:lpstr>
      <vt:lpstr>Agile </vt:lpstr>
      <vt:lpstr>Agile</vt:lpstr>
      <vt:lpstr>Lean Six Sigma </vt:lpstr>
      <vt:lpstr>Lean Six Sigma</vt:lpstr>
      <vt:lpstr>PowerPoint Presentation</vt:lpstr>
      <vt:lpstr>Social constructionism</vt:lpstr>
      <vt:lpstr>Developing your idea</vt:lpstr>
      <vt:lpstr>Genius Hour Tool kit  </vt:lpstr>
      <vt:lpstr>Genius toot kit</vt:lpstr>
      <vt:lpstr>Basic project  operational project Strategic project  </vt:lpstr>
      <vt:lpstr>PowerPoint Presentation</vt:lpstr>
      <vt:lpstr>PowerPoint Presentation</vt:lpstr>
      <vt:lpstr>Questions to consider for stage 1 </vt:lpstr>
      <vt:lpstr>PowerPoint Presentation</vt:lpstr>
      <vt:lpstr>Questions to consider for stage 2 business plan</vt:lpstr>
      <vt:lpstr>Risk </vt:lpstr>
      <vt:lpstr>Risk identification </vt:lpstr>
      <vt:lpstr>Swot Analysis </vt:lpstr>
      <vt:lpstr>Lean Six Sigma </vt:lpstr>
      <vt:lpstr>Stage 3 delivering the project</vt:lpstr>
      <vt:lpstr>Agile</vt:lpstr>
      <vt:lpstr>Stage 4 review stage</vt:lpstr>
      <vt:lpstr>Conclusion </vt:lpstr>
      <vt:lpstr>Thank you </vt:lpstr>
      <vt:lpstr>References</vt:lpstr>
      <vt:lpstr>Images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work-based projects BMPF7018</dc:title>
  <dc:creator>Nicola E Davies</dc:creator>
  <cp:lastModifiedBy>Nicola E Davies</cp:lastModifiedBy>
  <cp:revision>2</cp:revision>
  <dcterms:created xsi:type="dcterms:W3CDTF">2023-02-25T14:32:40Z</dcterms:created>
  <dcterms:modified xsi:type="dcterms:W3CDTF">2023-03-30T19:18:09Z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