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72" r:id="rId6"/>
    <p:sldId id="266" r:id="rId7"/>
    <p:sldId id="268" r:id="rId8"/>
    <p:sldId id="269" r:id="rId9"/>
    <p:sldId id="270" r:id="rId10"/>
    <p:sldId id="271" r:id="rId11"/>
    <p:sldId id="265" r:id="rId12"/>
    <p:sldId id="273" r:id="rId13"/>
    <p:sldId id="274" r:id="rId14"/>
    <p:sldId id="267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3/30/2020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https://www.tutorialspoint.com/python3/python_basic_operators.htm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4584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30/03/2020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052736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Computational Thinking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7B11A-ED6E-4CA4-9D80-2D42E1D63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4D777-3399-4188-8178-F4FD4622AA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loop</a:t>
            </a:r>
          </a:p>
          <a:p>
            <a:r>
              <a:rPr lang="en-GB" dirty="0"/>
              <a:t>While loop</a:t>
            </a:r>
          </a:p>
          <a:p>
            <a:r>
              <a:rPr lang="en-GB" dirty="0"/>
              <a:t>Nested loop</a:t>
            </a:r>
          </a:p>
        </p:txBody>
      </p:sp>
    </p:spTree>
    <p:extLst>
      <p:ext uri="{BB962C8B-B14F-4D97-AF65-F5344CB8AC3E}">
        <p14:creationId xmlns:p14="http://schemas.microsoft.com/office/powerpoint/2010/main" val="1987296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81BE0-0703-421A-A8A0-819DC6A80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535F0-3BC9-4051-8DFA-0E8E52DEFD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dirty="0"/>
              <a:t>for </a:t>
            </a:r>
            <a:r>
              <a:rPr lang="en-GB" dirty="0" err="1"/>
              <a:t>iterating_var</a:t>
            </a:r>
            <a:r>
              <a:rPr lang="en-GB" dirty="0"/>
              <a:t> in sequence:</a:t>
            </a:r>
          </a:p>
          <a:p>
            <a:pPr marL="0" indent="0" algn="just">
              <a:buNone/>
            </a:pPr>
            <a:r>
              <a:rPr lang="en-GB" dirty="0"/>
              <a:t>	 statement(s)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sz="2400" dirty="0"/>
              <a:t>If a sequence contains an expression list, it is evaluated first. Then, the first item in the sequence is assigned to the iterating variable </a:t>
            </a:r>
            <a:r>
              <a:rPr lang="en-GB" sz="2400" i="1" dirty="0" err="1"/>
              <a:t>iterating_var</a:t>
            </a:r>
            <a:r>
              <a:rPr lang="en-GB" sz="2400" dirty="0"/>
              <a:t>. Next, the statements block is executed. Each item in the list is assigned to </a:t>
            </a:r>
            <a:r>
              <a:rPr lang="en-GB" sz="2400" i="1" dirty="0" err="1"/>
              <a:t>iterating_var</a:t>
            </a:r>
            <a:r>
              <a:rPr lang="en-GB" sz="2400" dirty="0"/>
              <a:t>, and the statement(s) block is executed until the entire sequence is exhausted.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3064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0A7D8-5A17-4870-ABD5-3DF3B3BF0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9F58B-489F-4616-A34D-F4485F6632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Display value of </a:t>
            </a:r>
            <a:r>
              <a:rPr lang="en-GB" dirty="0" err="1"/>
              <a:t>i</a:t>
            </a:r>
            <a:r>
              <a:rPr lang="en-GB" dirty="0"/>
              <a:t> through looping.</a:t>
            </a:r>
          </a:p>
          <a:p>
            <a:pPr marL="0" indent="0">
              <a:buNone/>
            </a:pPr>
            <a:r>
              <a:rPr lang="en-GB" dirty="0"/>
              <a:t>for </a:t>
            </a:r>
            <a:r>
              <a:rPr lang="en-GB" dirty="0" err="1"/>
              <a:t>i</a:t>
            </a:r>
            <a:r>
              <a:rPr lang="en-GB" dirty="0"/>
              <a:t> in range(5):</a:t>
            </a:r>
          </a:p>
          <a:p>
            <a:pPr marL="0" indent="0">
              <a:buNone/>
            </a:pPr>
            <a:r>
              <a:rPr lang="en-GB" dirty="0"/>
              <a:t>	print(“</a:t>
            </a:r>
            <a:r>
              <a:rPr lang="en-GB" dirty="0" err="1"/>
              <a:t>i</a:t>
            </a:r>
            <a:r>
              <a:rPr lang="en-GB" dirty="0"/>
              <a:t>”)</a:t>
            </a:r>
          </a:p>
          <a:p>
            <a:pPr marL="0" indent="0">
              <a:buNone/>
            </a:pPr>
            <a:r>
              <a:rPr lang="en-GB" sz="2400" dirty="0"/>
              <a:t>The </a:t>
            </a:r>
            <a:r>
              <a:rPr lang="en-GB" sz="2400" dirty="0" err="1"/>
              <a:t>i</a:t>
            </a:r>
            <a:r>
              <a:rPr lang="en-GB" sz="2400" dirty="0"/>
              <a:t> initiated to 0 and will continue the looping until  </a:t>
            </a:r>
            <a:r>
              <a:rPr lang="en-GB" sz="2400" dirty="0" err="1"/>
              <a:t>i</a:t>
            </a:r>
            <a:r>
              <a:rPr lang="en-GB" sz="2400" dirty="0"/>
              <a:t> becomes 5.  The loop will work and </a:t>
            </a:r>
            <a:r>
              <a:rPr lang="en-GB" sz="2400" dirty="0" err="1"/>
              <a:t>i</a:t>
            </a:r>
            <a:r>
              <a:rPr lang="en-GB" sz="2400" dirty="0"/>
              <a:t> will have the value between 0 and 4.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Output:	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0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1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3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2772730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A8A1D-D8A2-43B4-890A-5E665F228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example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E02D2-2E19-415A-ADBA-F5C82D595C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for </a:t>
            </a:r>
            <a:r>
              <a:rPr lang="en-GB" dirty="0" err="1"/>
              <a:t>i</a:t>
            </a:r>
            <a:r>
              <a:rPr lang="en-GB" dirty="0"/>
              <a:t> in range(2,6):</a:t>
            </a:r>
          </a:p>
          <a:p>
            <a:pPr marL="0" indent="0">
              <a:buNone/>
            </a:pPr>
            <a:r>
              <a:rPr lang="en-GB" dirty="0"/>
              <a:t>	print(</a:t>
            </a:r>
            <a:r>
              <a:rPr lang="en-GB" dirty="0" err="1"/>
              <a:t>i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Output: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3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4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5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4234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E1ED8-5DE1-4878-9593-EFA1898845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with step value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2902F-804F-47C8-AB56-816C02FA6C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for </a:t>
            </a:r>
            <a:r>
              <a:rPr lang="en-GB" dirty="0" err="1"/>
              <a:t>i</a:t>
            </a:r>
            <a:r>
              <a:rPr lang="en-GB" dirty="0"/>
              <a:t> in range (1,10,2):	step value</a:t>
            </a:r>
          </a:p>
          <a:p>
            <a:pPr marL="0" indent="0">
              <a:buNone/>
            </a:pPr>
            <a:r>
              <a:rPr lang="en-GB" dirty="0"/>
              <a:t>	print(“</a:t>
            </a:r>
            <a:r>
              <a:rPr lang="en-GB" dirty="0" err="1"/>
              <a:t>i</a:t>
            </a:r>
            <a:r>
              <a:rPr lang="en-GB" dirty="0"/>
              <a:t>”)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The step value 2 will increment the I value by 2.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Output: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1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3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5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7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9</a:t>
            </a:r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20E331A-F12F-4137-B897-5CA1FC8B1280}"/>
              </a:ext>
            </a:extLst>
          </p:cNvPr>
          <p:cNvCxnSpPr>
            <a:cxnSpLocks/>
          </p:cNvCxnSpPr>
          <p:nvPr/>
        </p:nvCxnSpPr>
        <p:spPr>
          <a:xfrm>
            <a:off x="3563888" y="1772816"/>
            <a:ext cx="648072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20434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180B1-6178-446C-B0C1-6C671FAB22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in 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F39CD-B764-408E-8DA4-97987DA16B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colours=[‘red’, ’blue’, ’pink’, ‘white’]</a:t>
            </a:r>
          </a:p>
          <a:p>
            <a:pPr marL="0" indent="0">
              <a:buNone/>
            </a:pPr>
            <a:r>
              <a:rPr lang="en-GB" dirty="0"/>
              <a:t>for </a:t>
            </a:r>
            <a:r>
              <a:rPr lang="en-GB" dirty="0" err="1"/>
              <a:t>i</a:t>
            </a:r>
            <a:r>
              <a:rPr lang="en-GB" dirty="0"/>
              <a:t> in colours:</a:t>
            </a:r>
          </a:p>
          <a:p>
            <a:pPr marL="0" indent="0">
              <a:buNone/>
            </a:pPr>
            <a:r>
              <a:rPr lang="en-GB" dirty="0"/>
              <a:t>	print (</a:t>
            </a:r>
            <a:r>
              <a:rPr lang="en-GB" dirty="0" err="1"/>
              <a:t>i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sz="2200" dirty="0">
                <a:solidFill>
                  <a:srgbClr val="FF0000"/>
                </a:solidFill>
              </a:rPr>
              <a:t>output: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FF0000"/>
                </a:solidFill>
              </a:rPr>
              <a:t>Red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FF0000"/>
                </a:solidFill>
              </a:rPr>
              <a:t>Blue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FF0000"/>
                </a:solidFill>
              </a:rPr>
              <a:t>Pink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FF0000"/>
                </a:solidFill>
              </a:rPr>
              <a:t>white</a:t>
            </a:r>
          </a:p>
        </p:txBody>
      </p:sp>
    </p:spTree>
    <p:extLst>
      <p:ext uri="{BB962C8B-B14F-4D97-AF65-F5344CB8AC3E}">
        <p14:creationId xmlns:p14="http://schemas.microsoft.com/office/powerpoint/2010/main" val="42417316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0E072-49D3-453A-9DDC-BC4ECD7EF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While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8F1BA-FAF6-43C9-A408-415EF3C760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while expression:</a:t>
            </a:r>
          </a:p>
          <a:p>
            <a:pPr marL="0" indent="0">
              <a:buNone/>
            </a:pPr>
            <a:r>
              <a:rPr lang="en-GB" dirty="0"/>
              <a:t>	 statement(s)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the expression evaluates to TRUE, then the statements will be executed</a:t>
            </a:r>
          </a:p>
        </p:txBody>
      </p:sp>
    </p:spTree>
    <p:extLst>
      <p:ext uri="{BB962C8B-B14F-4D97-AF65-F5344CB8AC3E}">
        <p14:creationId xmlns:p14="http://schemas.microsoft.com/office/powerpoint/2010/main" val="37647292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7F493-240D-4037-9BBD-24D1188DD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While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1F734-98B0-498C-BEAB-EE788BED1F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i</a:t>
            </a:r>
            <a:r>
              <a:rPr lang="en-GB" dirty="0"/>
              <a:t>=1</a:t>
            </a:r>
          </a:p>
          <a:p>
            <a:pPr marL="0" indent="0">
              <a:buNone/>
            </a:pPr>
            <a:r>
              <a:rPr lang="en-GB" dirty="0"/>
              <a:t>while(</a:t>
            </a:r>
            <a:r>
              <a:rPr lang="en-GB" dirty="0" err="1"/>
              <a:t>i</a:t>
            </a:r>
            <a:r>
              <a:rPr lang="en-GB" dirty="0"/>
              <a:t>&lt;=5):</a:t>
            </a:r>
          </a:p>
          <a:p>
            <a:pPr marL="0" indent="0">
              <a:buNone/>
            </a:pPr>
            <a:r>
              <a:rPr lang="en-GB" dirty="0"/>
              <a:t>	print(</a:t>
            </a:r>
            <a:r>
              <a:rPr lang="en-GB" dirty="0" err="1"/>
              <a:t>i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i</a:t>
            </a:r>
            <a:r>
              <a:rPr lang="en-GB" dirty="0"/>
              <a:t>=i+1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Output: 1,2,3,4,5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3006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8BF4F-B088-482F-A0B4-602BE83A2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While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7E32D-E6F9-433E-B8FE-002AB458A4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Display first 10 odd numbers</a:t>
            </a:r>
          </a:p>
          <a:p>
            <a:pPr marL="0" indent="0">
              <a:buNone/>
            </a:pPr>
            <a:r>
              <a:rPr lang="en-GB" dirty="0" err="1"/>
              <a:t>i</a:t>
            </a:r>
            <a:r>
              <a:rPr lang="en-GB" dirty="0"/>
              <a:t>=1</a:t>
            </a:r>
          </a:p>
          <a:p>
            <a:pPr marL="0" indent="0">
              <a:buNone/>
            </a:pPr>
            <a:r>
              <a:rPr lang="en-GB" dirty="0"/>
              <a:t>while(</a:t>
            </a:r>
            <a:r>
              <a:rPr lang="en-GB" dirty="0" err="1"/>
              <a:t>i</a:t>
            </a:r>
            <a:r>
              <a:rPr lang="en-GB" dirty="0"/>
              <a:t>&lt;=10):</a:t>
            </a:r>
          </a:p>
          <a:p>
            <a:pPr marL="0" indent="0">
              <a:buNone/>
            </a:pPr>
            <a:r>
              <a:rPr lang="en-GB" dirty="0"/>
              <a:t>	print(</a:t>
            </a:r>
            <a:r>
              <a:rPr lang="en-GB" dirty="0" err="1"/>
              <a:t>i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i</a:t>
            </a:r>
            <a:r>
              <a:rPr lang="en-GB" dirty="0"/>
              <a:t>=i+2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Output: 1 3 5 7 9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071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71E34-D6CE-407A-B038-36F140C56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9E71D-91EB-40DF-A51A-52816CEE6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7211144" cy="3917032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dirty="0"/>
              <a:t>Loop within loop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for iterating_var1 in sequence1:</a:t>
            </a:r>
          </a:p>
          <a:p>
            <a:pPr marL="0" indent="0" algn="just">
              <a:buNone/>
            </a:pPr>
            <a:r>
              <a:rPr lang="en-GB" dirty="0"/>
              <a:t>	for iterating_var2 in sequence2:</a:t>
            </a:r>
          </a:p>
          <a:p>
            <a:pPr marL="0" indent="0" algn="just">
              <a:buNone/>
            </a:pPr>
            <a:r>
              <a:rPr lang="en-GB" dirty="0"/>
              <a:t>		statement(s)</a:t>
            </a:r>
          </a:p>
          <a:p>
            <a:pPr marL="0" indent="0" algn="just">
              <a:buNone/>
            </a:pPr>
            <a:r>
              <a:rPr lang="en-GB" dirty="0"/>
              <a:t>	 statement(s)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while expression:</a:t>
            </a:r>
          </a:p>
          <a:p>
            <a:pPr marL="0" indent="0">
              <a:buNone/>
            </a:pPr>
            <a:r>
              <a:rPr lang="en-GB" dirty="0"/>
              <a:t>	while expression:</a:t>
            </a:r>
          </a:p>
          <a:p>
            <a:pPr marL="0" indent="0">
              <a:buNone/>
            </a:pPr>
            <a:r>
              <a:rPr lang="en-GB" dirty="0"/>
              <a:t>	 	statement(s)</a:t>
            </a:r>
          </a:p>
          <a:p>
            <a:pPr marL="0" indent="0">
              <a:buNone/>
            </a:pPr>
            <a:r>
              <a:rPr lang="en-GB" dirty="0"/>
              <a:t>	 statement(s)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45900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38578</TotalTime>
  <Words>394</Words>
  <Application>Microsoft Office PowerPoint</Application>
  <PresentationFormat>On-screen Show (4:3)</PresentationFormat>
  <Paragraphs>82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Myriad Pro</vt:lpstr>
      <vt:lpstr>20140311PresentationUWTSDTemplate</vt:lpstr>
      <vt:lpstr>Computational Thinking</vt:lpstr>
      <vt:lpstr>Lesson Objectives</vt:lpstr>
      <vt:lpstr>For loop</vt:lpstr>
      <vt:lpstr>For example</vt:lpstr>
      <vt:lpstr>For example continued</vt:lpstr>
      <vt:lpstr>For with step value</vt:lpstr>
      <vt:lpstr>For in lists</vt:lpstr>
      <vt:lpstr>While loop</vt:lpstr>
      <vt:lpstr>While example</vt:lpstr>
      <vt:lpstr>While example</vt:lpstr>
      <vt:lpstr>Nested loop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user</cp:lastModifiedBy>
  <cp:revision>144</cp:revision>
  <dcterms:created xsi:type="dcterms:W3CDTF">2015-04-14T15:21:28Z</dcterms:created>
  <dcterms:modified xsi:type="dcterms:W3CDTF">2020-03-30T16:07:38Z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