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7EEFD4-F07B-46EC-B546-84D42B7D3554}" type="doc">
      <dgm:prSet loTypeId="urn:microsoft.com/office/officeart/2005/8/layout/orgChart1" loCatId="hierarchy" qsTypeId="urn:microsoft.com/office/officeart/2005/8/quickstyle/simple1" qsCatId="simple" csTypeId="urn:microsoft.com/office/officeart/2005/8/colors/colorful4" csCatId="colorful" phldr="1"/>
      <dgm:spPr/>
      <dgm:t>
        <a:bodyPr/>
        <a:lstStyle/>
        <a:p>
          <a:endParaRPr lang="en-US"/>
        </a:p>
      </dgm:t>
    </dgm:pt>
    <dgm:pt modelId="{AC73F8DF-89DA-4E54-92DD-F5494713370E}">
      <dgm:prSet phldrT="[Text]" custT="1"/>
      <dgm:spPr/>
      <dgm:t>
        <a:bodyPr/>
        <a:lstStyle/>
        <a:p>
          <a:r>
            <a:rPr lang="en-US" sz="1100">
              <a:latin typeface="Times New Roman" panose="02020603050405020304" pitchFamily="18" charset="0"/>
              <a:cs typeface="Times New Roman" panose="02020603050405020304" pitchFamily="18" charset="0"/>
            </a:rPr>
            <a:t>Restaurant Expansion </a:t>
          </a:r>
        </a:p>
      </dgm:t>
    </dgm:pt>
    <dgm:pt modelId="{928862F0-73CC-467F-BD1F-04B598B65DF7}" type="parTrans" cxnId="{099B208D-BF39-429D-B791-A1CC5513E693}">
      <dgm:prSet/>
      <dgm:spPr/>
      <dgm:t>
        <a:bodyPr/>
        <a:lstStyle/>
        <a:p>
          <a:endParaRPr lang="en-US"/>
        </a:p>
      </dgm:t>
    </dgm:pt>
    <dgm:pt modelId="{F2EFCF6A-7259-4BC0-A0E8-47E091B7DF33}" type="sibTrans" cxnId="{099B208D-BF39-429D-B791-A1CC5513E693}">
      <dgm:prSet/>
      <dgm:spPr/>
      <dgm:t>
        <a:bodyPr/>
        <a:lstStyle/>
        <a:p>
          <a:endParaRPr lang="en-US"/>
        </a:p>
      </dgm:t>
    </dgm:pt>
    <dgm:pt modelId="{59FC6C9B-F17A-439F-B78E-8FA396484A95}">
      <dgm:prSet phldrT="[Text]" custT="1"/>
      <dgm:spPr/>
      <dgm:t>
        <a:bodyPr/>
        <a:lstStyle/>
        <a:p>
          <a:r>
            <a:rPr lang="en-US" sz="1100">
              <a:latin typeface="Times New Roman" panose="02020603050405020304" pitchFamily="18" charset="0"/>
              <a:cs typeface="Times New Roman" panose="02020603050405020304" pitchFamily="18" charset="0"/>
            </a:rPr>
            <a:t>Planning </a:t>
          </a:r>
        </a:p>
      </dgm:t>
    </dgm:pt>
    <dgm:pt modelId="{F26B6C37-914F-4E06-8F8D-8AA94352343A}" type="parTrans" cxnId="{5C32B396-AB0F-42D0-B486-A8E3829CC086}">
      <dgm:prSet/>
      <dgm:spPr/>
      <dgm:t>
        <a:bodyPr/>
        <a:lstStyle/>
        <a:p>
          <a:endParaRPr lang="en-US" sz="1100">
            <a:latin typeface="Times New Roman" panose="02020603050405020304" pitchFamily="18" charset="0"/>
            <a:cs typeface="Times New Roman" panose="02020603050405020304" pitchFamily="18" charset="0"/>
          </a:endParaRPr>
        </a:p>
      </dgm:t>
    </dgm:pt>
    <dgm:pt modelId="{91880B2E-39B2-49ED-A66D-19C8A74B6F3F}" type="sibTrans" cxnId="{5C32B396-AB0F-42D0-B486-A8E3829CC086}">
      <dgm:prSet/>
      <dgm:spPr/>
      <dgm:t>
        <a:bodyPr/>
        <a:lstStyle/>
        <a:p>
          <a:endParaRPr lang="en-US"/>
        </a:p>
      </dgm:t>
    </dgm:pt>
    <dgm:pt modelId="{BA408F36-96EB-480C-ABFA-C52EE5233AE5}">
      <dgm:prSet phldrT="[Text]" custT="1"/>
      <dgm:spPr/>
      <dgm:t>
        <a:bodyPr/>
        <a:lstStyle/>
        <a:p>
          <a:r>
            <a:rPr lang="en-US" sz="1100">
              <a:latin typeface="Times New Roman" panose="02020603050405020304" pitchFamily="18" charset="0"/>
              <a:cs typeface="Times New Roman" panose="02020603050405020304" pitchFamily="18" charset="0"/>
            </a:rPr>
            <a:t>Procurement </a:t>
          </a:r>
        </a:p>
      </dgm:t>
    </dgm:pt>
    <dgm:pt modelId="{FC39EF95-DFAF-45E2-88F5-F6DF450E1616}" type="parTrans" cxnId="{88232263-75C8-4241-B987-1A0A846BD7E3}">
      <dgm:prSet/>
      <dgm:spPr/>
      <dgm:t>
        <a:bodyPr/>
        <a:lstStyle/>
        <a:p>
          <a:endParaRPr lang="en-US" sz="1100">
            <a:latin typeface="Times New Roman" panose="02020603050405020304" pitchFamily="18" charset="0"/>
            <a:cs typeface="Times New Roman" panose="02020603050405020304" pitchFamily="18" charset="0"/>
          </a:endParaRPr>
        </a:p>
      </dgm:t>
    </dgm:pt>
    <dgm:pt modelId="{5A5BC9C6-F880-495C-8BCD-A8FE66636531}" type="sibTrans" cxnId="{88232263-75C8-4241-B987-1A0A846BD7E3}">
      <dgm:prSet/>
      <dgm:spPr/>
      <dgm:t>
        <a:bodyPr/>
        <a:lstStyle/>
        <a:p>
          <a:endParaRPr lang="en-US"/>
        </a:p>
      </dgm:t>
    </dgm:pt>
    <dgm:pt modelId="{FF45DD95-AABA-48AB-A91C-25AEEDFE6471}">
      <dgm:prSet phldrT="[Text]" custT="1"/>
      <dgm:spPr/>
      <dgm:t>
        <a:bodyPr/>
        <a:lstStyle/>
        <a:p>
          <a:r>
            <a:rPr lang="en-US" sz="1100">
              <a:latin typeface="Times New Roman" panose="02020603050405020304" pitchFamily="18" charset="0"/>
              <a:cs typeface="Times New Roman" panose="02020603050405020304" pitchFamily="18" charset="0"/>
            </a:rPr>
            <a:t>Contruction </a:t>
          </a:r>
        </a:p>
      </dgm:t>
    </dgm:pt>
    <dgm:pt modelId="{DB64C446-FDBF-4EEF-BC93-2437A6E74822}" type="parTrans" cxnId="{4CFA4627-BC91-4E66-9657-62A50D0A021E}">
      <dgm:prSet/>
      <dgm:spPr/>
      <dgm:t>
        <a:bodyPr/>
        <a:lstStyle/>
        <a:p>
          <a:endParaRPr lang="en-US" sz="1100">
            <a:latin typeface="Times New Roman" panose="02020603050405020304" pitchFamily="18" charset="0"/>
            <a:cs typeface="Times New Roman" panose="02020603050405020304" pitchFamily="18" charset="0"/>
          </a:endParaRPr>
        </a:p>
      </dgm:t>
    </dgm:pt>
    <dgm:pt modelId="{891028E5-20E2-4B89-945E-0FE15DAB55AB}" type="sibTrans" cxnId="{4CFA4627-BC91-4E66-9657-62A50D0A021E}">
      <dgm:prSet/>
      <dgm:spPr/>
      <dgm:t>
        <a:bodyPr/>
        <a:lstStyle/>
        <a:p>
          <a:endParaRPr lang="en-US"/>
        </a:p>
      </dgm:t>
    </dgm:pt>
    <dgm:pt modelId="{8606527F-A0D0-41F7-B5CF-FD382B2A9C15}">
      <dgm:prSet custT="1"/>
      <dgm:spPr/>
      <dgm:t>
        <a:bodyPr/>
        <a:lstStyle/>
        <a:p>
          <a:r>
            <a:rPr lang="en-US" sz="1100">
              <a:latin typeface="Times New Roman" panose="02020603050405020304" pitchFamily="18" charset="0"/>
              <a:cs typeface="Times New Roman" panose="02020603050405020304" pitchFamily="18" charset="0"/>
            </a:rPr>
            <a:t>Project scope development</a:t>
          </a:r>
        </a:p>
      </dgm:t>
    </dgm:pt>
    <dgm:pt modelId="{31EDE38D-7A9A-4608-B045-2B828ED63D22}" type="parTrans" cxnId="{15237829-ED1B-462A-9D91-5B90BC9A049D}">
      <dgm:prSet/>
      <dgm:spPr/>
      <dgm:t>
        <a:bodyPr/>
        <a:lstStyle/>
        <a:p>
          <a:endParaRPr lang="en-US" sz="1100">
            <a:latin typeface="Times New Roman" panose="02020603050405020304" pitchFamily="18" charset="0"/>
            <a:cs typeface="Times New Roman" panose="02020603050405020304" pitchFamily="18" charset="0"/>
          </a:endParaRPr>
        </a:p>
      </dgm:t>
    </dgm:pt>
    <dgm:pt modelId="{64AB31F0-40DB-4EBD-9420-C82F98BA6C09}" type="sibTrans" cxnId="{15237829-ED1B-462A-9D91-5B90BC9A049D}">
      <dgm:prSet/>
      <dgm:spPr/>
      <dgm:t>
        <a:bodyPr/>
        <a:lstStyle/>
        <a:p>
          <a:endParaRPr lang="en-US"/>
        </a:p>
      </dgm:t>
    </dgm:pt>
    <dgm:pt modelId="{6B8381DD-E311-49BA-BDEF-E49DE8F8EAC4}">
      <dgm:prSet custT="1"/>
      <dgm:spPr/>
      <dgm:t>
        <a:bodyPr/>
        <a:lstStyle/>
        <a:p>
          <a:r>
            <a:rPr lang="en-US" sz="1100">
              <a:latin typeface="Times New Roman" panose="02020603050405020304" pitchFamily="18" charset="0"/>
              <a:cs typeface="Times New Roman" panose="02020603050405020304" pitchFamily="18" charset="0"/>
            </a:rPr>
            <a:t>Assignment of tasks </a:t>
          </a:r>
        </a:p>
      </dgm:t>
    </dgm:pt>
    <dgm:pt modelId="{2D0220BE-5D07-43B6-926F-D9D709F4CB33}" type="parTrans" cxnId="{E31AB6FE-57C6-4849-B85E-3C76F1549CEC}">
      <dgm:prSet/>
      <dgm:spPr/>
      <dgm:t>
        <a:bodyPr/>
        <a:lstStyle/>
        <a:p>
          <a:endParaRPr lang="en-US" sz="1100">
            <a:latin typeface="Times New Roman" panose="02020603050405020304" pitchFamily="18" charset="0"/>
            <a:cs typeface="Times New Roman" panose="02020603050405020304" pitchFamily="18" charset="0"/>
          </a:endParaRPr>
        </a:p>
      </dgm:t>
    </dgm:pt>
    <dgm:pt modelId="{396F9C2A-2948-457B-8D28-64E1217D265C}" type="sibTrans" cxnId="{E31AB6FE-57C6-4849-B85E-3C76F1549CEC}">
      <dgm:prSet/>
      <dgm:spPr/>
      <dgm:t>
        <a:bodyPr/>
        <a:lstStyle/>
        <a:p>
          <a:endParaRPr lang="en-US"/>
        </a:p>
      </dgm:t>
    </dgm:pt>
    <dgm:pt modelId="{3DC34B3F-C2A7-48BC-A6A7-9E31E3A7BF40}">
      <dgm:prSet custT="1"/>
      <dgm:spPr/>
      <dgm:t>
        <a:bodyPr/>
        <a:lstStyle/>
        <a:p>
          <a:r>
            <a:rPr lang="en-US" sz="1100">
              <a:latin typeface="Times New Roman" panose="02020603050405020304" pitchFamily="18" charset="0"/>
              <a:cs typeface="Times New Roman" panose="02020603050405020304" pitchFamily="18" charset="0"/>
            </a:rPr>
            <a:t>Resource allocation</a:t>
          </a:r>
        </a:p>
      </dgm:t>
    </dgm:pt>
    <dgm:pt modelId="{A3F50FE3-E077-497C-9685-0F8AF19A0353}" type="parTrans" cxnId="{B8CD1B2B-5671-4987-9A90-5D95674B276C}">
      <dgm:prSet/>
      <dgm:spPr/>
      <dgm:t>
        <a:bodyPr/>
        <a:lstStyle/>
        <a:p>
          <a:endParaRPr lang="en-US" sz="1100">
            <a:latin typeface="Times New Roman" panose="02020603050405020304" pitchFamily="18" charset="0"/>
            <a:cs typeface="Times New Roman" panose="02020603050405020304" pitchFamily="18" charset="0"/>
          </a:endParaRPr>
        </a:p>
      </dgm:t>
    </dgm:pt>
    <dgm:pt modelId="{E0F899E2-F444-414F-9193-B475E5DA7530}" type="sibTrans" cxnId="{B8CD1B2B-5671-4987-9A90-5D95674B276C}">
      <dgm:prSet/>
      <dgm:spPr/>
      <dgm:t>
        <a:bodyPr/>
        <a:lstStyle/>
        <a:p>
          <a:endParaRPr lang="en-US"/>
        </a:p>
      </dgm:t>
    </dgm:pt>
    <dgm:pt modelId="{B2F08E06-6926-477D-88B7-42750AB833EA}">
      <dgm:prSet custT="1"/>
      <dgm:spPr/>
      <dgm:t>
        <a:bodyPr/>
        <a:lstStyle/>
        <a:p>
          <a:r>
            <a:rPr lang="en-US" sz="1100">
              <a:latin typeface="Times New Roman" panose="02020603050405020304" pitchFamily="18" charset="0"/>
              <a:cs typeface="Times New Roman" panose="02020603050405020304" pitchFamily="18" charset="0"/>
            </a:rPr>
            <a:t>Construction materials </a:t>
          </a:r>
        </a:p>
      </dgm:t>
    </dgm:pt>
    <dgm:pt modelId="{F8BB0BF5-8158-4E3A-BB62-954B57DD7B28}" type="parTrans" cxnId="{CE13AE80-CE6F-4A2C-A154-766405389C49}">
      <dgm:prSet/>
      <dgm:spPr/>
      <dgm:t>
        <a:bodyPr/>
        <a:lstStyle/>
        <a:p>
          <a:endParaRPr lang="en-US" sz="1100">
            <a:latin typeface="Times New Roman" panose="02020603050405020304" pitchFamily="18" charset="0"/>
            <a:cs typeface="Times New Roman" panose="02020603050405020304" pitchFamily="18" charset="0"/>
          </a:endParaRPr>
        </a:p>
      </dgm:t>
    </dgm:pt>
    <dgm:pt modelId="{63E70F5B-03E5-4CFE-BDCE-18A9BC3DDEE4}" type="sibTrans" cxnId="{CE13AE80-CE6F-4A2C-A154-766405389C49}">
      <dgm:prSet/>
      <dgm:spPr/>
      <dgm:t>
        <a:bodyPr/>
        <a:lstStyle/>
        <a:p>
          <a:endParaRPr lang="en-US"/>
        </a:p>
      </dgm:t>
    </dgm:pt>
    <dgm:pt modelId="{EBBA3288-EC32-40B3-902E-ADD1272841C0}">
      <dgm:prSet custT="1"/>
      <dgm:spPr/>
      <dgm:t>
        <a:bodyPr/>
        <a:lstStyle/>
        <a:p>
          <a:r>
            <a:rPr lang="en-US" sz="1100">
              <a:latin typeface="Times New Roman" panose="02020603050405020304" pitchFamily="18" charset="0"/>
              <a:cs typeface="Times New Roman" panose="02020603050405020304" pitchFamily="18" charset="0"/>
            </a:rPr>
            <a:t>Dining tables &amp; chairs</a:t>
          </a:r>
        </a:p>
      </dgm:t>
    </dgm:pt>
    <dgm:pt modelId="{A49FC99B-4755-4B73-961E-790C2CB71FEE}" type="parTrans" cxnId="{EC474C80-80D6-4DBB-9F30-BD5CCA742827}">
      <dgm:prSet/>
      <dgm:spPr/>
      <dgm:t>
        <a:bodyPr/>
        <a:lstStyle/>
        <a:p>
          <a:endParaRPr lang="en-US" sz="1100">
            <a:latin typeface="Times New Roman" panose="02020603050405020304" pitchFamily="18" charset="0"/>
            <a:cs typeface="Times New Roman" panose="02020603050405020304" pitchFamily="18" charset="0"/>
          </a:endParaRPr>
        </a:p>
      </dgm:t>
    </dgm:pt>
    <dgm:pt modelId="{DE74E94E-CB35-4E8C-9878-1414671AADA8}" type="sibTrans" cxnId="{EC474C80-80D6-4DBB-9F30-BD5CCA742827}">
      <dgm:prSet/>
      <dgm:spPr/>
      <dgm:t>
        <a:bodyPr/>
        <a:lstStyle/>
        <a:p>
          <a:endParaRPr lang="en-US"/>
        </a:p>
      </dgm:t>
    </dgm:pt>
    <dgm:pt modelId="{1A9A9F95-1769-4AF3-AA48-4E123FD9BD2B}">
      <dgm:prSet custT="1"/>
      <dgm:spPr/>
      <dgm:t>
        <a:bodyPr/>
        <a:lstStyle/>
        <a:p>
          <a:r>
            <a:rPr lang="en-US" sz="1100">
              <a:latin typeface="Times New Roman" panose="02020603050405020304" pitchFamily="18" charset="0"/>
              <a:cs typeface="Times New Roman" panose="02020603050405020304" pitchFamily="18" charset="0"/>
            </a:rPr>
            <a:t>Dining space construction </a:t>
          </a:r>
        </a:p>
      </dgm:t>
    </dgm:pt>
    <dgm:pt modelId="{70F57F8C-A2EF-4C23-B3D2-835127F8FF7B}" type="parTrans" cxnId="{770AF12B-66FA-4ABB-9743-E1F1512A9BA1}">
      <dgm:prSet/>
      <dgm:spPr/>
      <dgm:t>
        <a:bodyPr/>
        <a:lstStyle/>
        <a:p>
          <a:endParaRPr lang="en-US" sz="1100">
            <a:latin typeface="Times New Roman" panose="02020603050405020304" pitchFamily="18" charset="0"/>
            <a:cs typeface="Times New Roman" panose="02020603050405020304" pitchFamily="18" charset="0"/>
          </a:endParaRPr>
        </a:p>
      </dgm:t>
    </dgm:pt>
    <dgm:pt modelId="{04BCB3A8-7851-4404-A763-565C79529629}" type="sibTrans" cxnId="{770AF12B-66FA-4ABB-9743-E1F1512A9BA1}">
      <dgm:prSet/>
      <dgm:spPr/>
      <dgm:t>
        <a:bodyPr/>
        <a:lstStyle/>
        <a:p>
          <a:endParaRPr lang="en-US"/>
        </a:p>
      </dgm:t>
    </dgm:pt>
    <dgm:pt modelId="{88317765-46F2-49E6-A795-9F0C76B4AE34}">
      <dgm:prSet custT="1"/>
      <dgm:spPr/>
      <dgm:t>
        <a:bodyPr/>
        <a:lstStyle/>
        <a:p>
          <a:r>
            <a:rPr lang="en-US" sz="1100">
              <a:latin typeface="Times New Roman" panose="02020603050405020304" pitchFamily="18" charset="0"/>
              <a:cs typeface="Times New Roman" panose="02020603050405020304" pitchFamily="18" charset="0"/>
            </a:rPr>
            <a:t>Interior designing</a:t>
          </a:r>
        </a:p>
      </dgm:t>
    </dgm:pt>
    <dgm:pt modelId="{9250323A-F5D3-4FCF-AEEA-A60065D22299}" type="parTrans" cxnId="{901B7E9A-8821-4B76-8598-024B460358CE}">
      <dgm:prSet/>
      <dgm:spPr/>
      <dgm:t>
        <a:bodyPr/>
        <a:lstStyle/>
        <a:p>
          <a:endParaRPr lang="en-US" sz="1100">
            <a:latin typeface="Times New Roman" panose="02020603050405020304" pitchFamily="18" charset="0"/>
            <a:cs typeface="Times New Roman" panose="02020603050405020304" pitchFamily="18" charset="0"/>
          </a:endParaRPr>
        </a:p>
      </dgm:t>
    </dgm:pt>
    <dgm:pt modelId="{BFF582E0-F0D3-421B-8CA3-FCB9BF05AE23}" type="sibTrans" cxnId="{901B7E9A-8821-4B76-8598-024B460358CE}">
      <dgm:prSet/>
      <dgm:spPr/>
      <dgm:t>
        <a:bodyPr/>
        <a:lstStyle/>
        <a:p>
          <a:endParaRPr lang="en-US"/>
        </a:p>
      </dgm:t>
    </dgm:pt>
    <dgm:pt modelId="{2B9C655E-BD80-4D52-BBFD-961DA40AA26C}">
      <dgm:prSet custT="1"/>
      <dgm:spPr/>
      <dgm:t>
        <a:bodyPr/>
        <a:lstStyle/>
        <a:p>
          <a:r>
            <a:rPr lang="en-US" sz="1100">
              <a:latin typeface="Times New Roman" panose="02020603050405020304" pitchFamily="18" charset="0"/>
              <a:cs typeface="Times New Roman" panose="02020603050405020304" pitchFamily="18" charset="0"/>
            </a:rPr>
            <a:t>Designing of the restaurant</a:t>
          </a:r>
        </a:p>
      </dgm:t>
    </dgm:pt>
    <dgm:pt modelId="{C759D801-BD8D-4BB6-8842-1407173B5A7B}" type="parTrans" cxnId="{92EEDDBD-702F-4FE6-876A-FA17B269554D}">
      <dgm:prSet/>
      <dgm:spPr/>
      <dgm:t>
        <a:bodyPr/>
        <a:lstStyle/>
        <a:p>
          <a:endParaRPr lang="en-US" sz="1100">
            <a:latin typeface="Times New Roman" panose="02020603050405020304" pitchFamily="18" charset="0"/>
            <a:cs typeface="Times New Roman" panose="02020603050405020304" pitchFamily="18" charset="0"/>
          </a:endParaRPr>
        </a:p>
      </dgm:t>
    </dgm:pt>
    <dgm:pt modelId="{38C19117-A2AE-43FE-8F7F-D49BE1A47E0D}" type="sibTrans" cxnId="{92EEDDBD-702F-4FE6-876A-FA17B269554D}">
      <dgm:prSet/>
      <dgm:spPr/>
      <dgm:t>
        <a:bodyPr/>
        <a:lstStyle/>
        <a:p>
          <a:endParaRPr lang="en-US"/>
        </a:p>
      </dgm:t>
    </dgm:pt>
    <dgm:pt modelId="{A3AC54B8-B8E4-4767-8FB8-38FBA44D7DF0}">
      <dgm:prSet custT="1"/>
      <dgm:spPr/>
      <dgm:t>
        <a:bodyPr/>
        <a:lstStyle/>
        <a:p>
          <a:r>
            <a:rPr lang="en-US" sz="1100">
              <a:latin typeface="Times New Roman" panose="02020603050405020304" pitchFamily="18" charset="0"/>
              <a:cs typeface="Times New Roman" panose="02020603050405020304" pitchFamily="18" charset="0"/>
            </a:rPr>
            <a:t>Opening</a:t>
          </a:r>
        </a:p>
      </dgm:t>
    </dgm:pt>
    <dgm:pt modelId="{B89DE9CD-A779-4CF0-BB86-4675A4A425F9}" type="parTrans" cxnId="{ED190CAF-E037-4DE8-B7CB-2200BD6CE85E}">
      <dgm:prSet/>
      <dgm:spPr/>
      <dgm:t>
        <a:bodyPr/>
        <a:lstStyle/>
        <a:p>
          <a:endParaRPr lang="en-US" sz="1100">
            <a:latin typeface="Times New Roman" panose="02020603050405020304" pitchFamily="18" charset="0"/>
            <a:cs typeface="Times New Roman" panose="02020603050405020304" pitchFamily="18" charset="0"/>
          </a:endParaRPr>
        </a:p>
      </dgm:t>
    </dgm:pt>
    <dgm:pt modelId="{CE1592E3-706D-4E6B-BD09-A9DA1530EB8B}" type="sibTrans" cxnId="{ED190CAF-E037-4DE8-B7CB-2200BD6CE85E}">
      <dgm:prSet/>
      <dgm:spPr/>
      <dgm:t>
        <a:bodyPr/>
        <a:lstStyle/>
        <a:p>
          <a:endParaRPr lang="en-US"/>
        </a:p>
      </dgm:t>
    </dgm:pt>
    <dgm:pt modelId="{4CEBF6BE-3EC3-4EA1-9050-D3593E7BF2A8}" type="pres">
      <dgm:prSet presAssocID="{997EEFD4-F07B-46EC-B546-84D42B7D3554}" presName="hierChild1" presStyleCnt="0">
        <dgm:presLayoutVars>
          <dgm:orgChart val="1"/>
          <dgm:chPref val="1"/>
          <dgm:dir/>
          <dgm:animOne val="branch"/>
          <dgm:animLvl val="lvl"/>
          <dgm:resizeHandles/>
        </dgm:presLayoutVars>
      </dgm:prSet>
      <dgm:spPr/>
    </dgm:pt>
    <dgm:pt modelId="{20F534E5-F34E-464F-AA31-58ED79D46DCB}" type="pres">
      <dgm:prSet presAssocID="{AC73F8DF-89DA-4E54-92DD-F5494713370E}" presName="hierRoot1" presStyleCnt="0">
        <dgm:presLayoutVars>
          <dgm:hierBranch val="init"/>
        </dgm:presLayoutVars>
      </dgm:prSet>
      <dgm:spPr/>
    </dgm:pt>
    <dgm:pt modelId="{9757C7F8-F8F6-4340-B135-AE4E420B8F7E}" type="pres">
      <dgm:prSet presAssocID="{AC73F8DF-89DA-4E54-92DD-F5494713370E}" presName="rootComposite1" presStyleCnt="0"/>
      <dgm:spPr/>
    </dgm:pt>
    <dgm:pt modelId="{47942D48-90D7-43F1-B336-EAC296FF3FC8}" type="pres">
      <dgm:prSet presAssocID="{AC73F8DF-89DA-4E54-92DD-F5494713370E}" presName="rootText1" presStyleLbl="node0" presStyleIdx="0" presStyleCnt="1">
        <dgm:presLayoutVars>
          <dgm:chPref val="3"/>
        </dgm:presLayoutVars>
      </dgm:prSet>
      <dgm:spPr/>
    </dgm:pt>
    <dgm:pt modelId="{81D97F6E-1258-4A6C-81F0-7A725923CF91}" type="pres">
      <dgm:prSet presAssocID="{AC73F8DF-89DA-4E54-92DD-F5494713370E}" presName="rootConnector1" presStyleLbl="node1" presStyleIdx="0" presStyleCnt="0"/>
      <dgm:spPr/>
    </dgm:pt>
    <dgm:pt modelId="{7549A7F3-E378-49E9-BD6A-3F1228060AF2}" type="pres">
      <dgm:prSet presAssocID="{AC73F8DF-89DA-4E54-92DD-F5494713370E}" presName="hierChild2" presStyleCnt="0"/>
      <dgm:spPr/>
    </dgm:pt>
    <dgm:pt modelId="{E3558ACB-96D1-404D-9416-704AD4E0F914}" type="pres">
      <dgm:prSet presAssocID="{F26B6C37-914F-4E06-8F8D-8AA94352343A}" presName="Name37" presStyleLbl="parChTrans1D2" presStyleIdx="0" presStyleCnt="4"/>
      <dgm:spPr/>
    </dgm:pt>
    <dgm:pt modelId="{9D6B95BF-ED23-4683-9445-9386252E8F4B}" type="pres">
      <dgm:prSet presAssocID="{59FC6C9B-F17A-439F-B78E-8FA396484A95}" presName="hierRoot2" presStyleCnt="0">
        <dgm:presLayoutVars>
          <dgm:hierBranch val="init"/>
        </dgm:presLayoutVars>
      </dgm:prSet>
      <dgm:spPr/>
    </dgm:pt>
    <dgm:pt modelId="{0C5B4649-59BD-47F5-9A44-38BBE9494614}" type="pres">
      <dgm:prSet presAssocID="{59FC6C9B-F17A-439F-B78E-8FA396484A95}" presName="rootComposite" presStyleCnt="0"/>
      <dgm:spPr/>
    </dgm:pt>
    <dgm:pt modelId="{340A708F-B241-4C2B-82EB-CD760D422CC3}" type="pres">
      <dgm:prSet presAssocID="{59FC6C9B-F17A-439F-B78E-8FA396484A95}" presName="rootText" presStyleLbl="node2" presStyleIdx="0" presStyleCnt="4">
        <dgm:presLayoutVars>
          <dgm:chPref val="3"/>
        </dgm:presLayoutVars>
      </dgm:prSet>
      <dgm:spPr/>
    </dgm:pt>
    <dgm:pt modelId="{21077834-07E1-49BC-968F-37A707D9593F}" type="pres">
      <dgm:prSet presAssocID="{59FC6C9B-F17A-439F-B78E-8FA396484A95}" presName="rootConnector" presStyleLbl="node2" presStyleIdx="0" presStyleCnt="4"/>
      <dgm:spPr/>
    </dgm:pt>
    <dgm:pt modelId="{23EFD566-0DE5-4916-9F2B-5D49A41BF73E}" type="pres">
      <dgm:prSet presAssocID="{59FC6C9B-F17A-439F-B78E-8FA396484A95}" presName="hierChild4" presStyleCnt="0"/>
      <dgm:spPr/>
    </dgm:pt>
    <dgm:pt modelId="{B4B23654-8A2D-4B9C-83BC-9E3C1947EC6C}" type="pres">
      <dgm:prSet presAssocID="{31EDE38D-7A9A-4608-B045-2B828ED63D22}" presName="Name37" presStyleLbl="parChTrans1D3" presStyleIdx="0" presStyleCnt="8"/>
      <dgm:spPr/>
    </dgm:pt>
    <dgm:pt modelId="{2EB7D7A6-5FA2-460C-9560-7A2FB721B712}" type="pres">
      <dgm:prSet presAssocID="{8606527F-A0D0-41F7-B5CF-FD382B2A9C15}" presName="hierRoot2" presStyleCnt="0">
        <dgm:presLayoutVars>
          <dgm:hierBranch val="init"/>
        </dgm:presLayoutVars>
      </dgm:prSet>
      <dgm:spPr/>
    </dgm:pt>
    <dgm:pt modelId="{F9F26A50-EF82-4B3F-A954-34E3D5127146}" type="pres">
      <dgm:prSet presAssocID="{8606527F-A0D0-41F7-B5CF-FD382B2A9C15}" presName="rootComposite" presStyleCnt="0"/>
      <dgm:spPr/>
    </dgm:pt>
    <dgm:pt modelId="{2EE5F4C7-B502-4550-B88B-92BAFBA3A39C}" type="pres">
      <dgm:prSet presAssocID="{8606527F-A0D0-41F7-B5CF-FD382B2A9C15}" presName="rootText" presStyleLbl="node3" presStyleIdx="0" presStyleCnt="8">
        <dgm:presLayoutVars>
          <dgm:chPref val="3"/>
        </dgm:presLayoutVars>
      </dgm:prSet>
      <dgm:spPr/>
    </dgm:pt>
    <dgm:pt modelId="{0B543D88-15DC-4281-A197-A772DDF65049}" type="pres">
      <dgm:prSet presAssocID="{8606527F-A0D0-41F7-B5CF-FD382B2A9C15}" presName="rootConnector" presStyleLbl="node3" presStyleIdx="0" presStyleCnt="8"/>
      <dgm:spPr/>
    </dgm:pt>
    <dgm:pt modelId="{2D395384-C779-4F25-84BE-F0E6D7F9C0E7}" type="pres">
      <dgm:prSet presAssocID="{8606527F-A0D0-41F7-B5CF-FD382B2A9C15}" presName="hierChild4" presStyleCnt="0"/>
      <dgm:spPr/>
    </dgm:pt>
    <dgm:pt modelId="{CB85F1ED-2DA2-4F66-9CE2-B94CDFAFEFF5}" type="pres">
      <dgm:prSet presAssocID="{8606527F-A0D0-41F7-B5CF-FD382B2A9C15}" presName="hierChild5" presStyleCnt="0"/>
      <dgm:spPr/>
    </dgm:pt>
    <dgm:pt modelId="{26B1CD06-5144-40A4-8E69-7F2DD88C59F4}" type="pres">
      <dgm:prSet presAssocID="{C759D801-BD8D-4BB6-8842-1407173B5A7B}" presName="Name37" presStyleLbl="parChTrans1D3" presStyleIdx="1" presStyleCnt="8"/>
      <dgm:spPr/>
    </dgm:pt>
    <dgm:pt modelId="{4D2789DB-F601-40B2-AC0F-CAD0B3510E82}" type="pres">
      <dgm:prSet presAssocID="{2B9C655E-BD80-4D52-BBFD-961DA40AA26C}" presName="hierRoot2" presStyleCnt="0">
        <dgm:presLayoutVars>
          <dgm:hierBranch val="init"/>
        </dgm:presLayoutVars>
      </dgm:prSet>
      <dgm:spPr/>
    </dgm:pt>
    <dgm:pt modelId="{4FA07601-BFDD-4057-99D1-1D3B42E853FE}" type="pres">
      <dgm:prSet presAssocID="{2B9C655E-BD80-4D52-BBFD-961DA40AA26C}" presName="rootComposite" presStyleCnt="0"/>
      <dgm:spPr/>
    </dgm:pt>
    <dgm:pt modelId="{9E49A778-78BA-4A3A-839F-0C1A9963AFD6}" type="pres">
      <dgm:prSet presAssocID="{2B9C655E-BD80-4D52-BBFD-961DA40AA26C}" presName="rootText" presStyleLbl="node3" presStyleIdx="1" presStyleCnt="8">
        <dgm:presLayoutVars>
          <dgm:chPref val="3"/>
        </dgm:presLayoutVars>
      </dgm:prSet>
      <dgm:spPr/>
    </dgm:pt>
    <dgm:pt modelId="{681B2EE0-C9B2-4D55-9F6A-419481B4CC7E}" type="pres">
      <dgm:prSet presAssocID="{2B9C655E-BD80-4D52-BBFD-961DA40AA26C}" presName="rootConnector" presStyleLbl="node3" presStyleIdx="1" presStyleCnt="8"/>
      <dgm:spPr/>
    </dgm:pt>
    <dgm:pt modelId="{83DE11AF-2D8A-4AF3-A617-DFDB3A3BDBC6}" type="pres">
      <dgm:prSet presAssocID="{2B9C655E-BD80-4D52-BBFD-961DA40AA26C}" presName="hierChild4" presStyleCnt="0"/>
      <dgm:spPr/>
    </dgm:pt>
    <dgm:pt modelId="{8BC9379F-A41A-4B1B-86BF-F8E760AC5F4E}" type="pres">
      <dgm:prSet presAssocID="{2B9C655E-BD80-4D52-BBFD-961DA40AA26C}" presName="hierChild5" presStyleCnt="0"/>
      <dgm:spPr/>
    </dgm:pt>
    <dgm:pt modelId="{CD50C47A-7509-48A9-9998-0E7F44F169E4}" type="pres">
      <dgm:prSet presAssocID="{2D0220BE-5D07-43B6-926F-D9D709F4CB33}" presName="Name37" presStyleLbl="parChTrans1D3" presStyleIdx="2" presStyleCnt="8"/>
      <dgm:spPr/>
    </dgm:pt>
    <dgm:pt modelId="{0DECAE53-713B-49C0-BF48-71610EA6DCBB}" type="pres">
      <dgm:prSet presAssocID="{6B8381DD-E311-49BA-BDEF-E49DE8F8EAC4}" presName="hierRoot2" presStyleCnt="0">
        <dgm:presLayoutVars>
          <dgm:hierBranch val="init"/>
        </dgm:presLayoutVars>
      </dgm:prSet>
      <dgm:spPr/>
    </dgm:pt>
    <dgm:pt modelId="{6CB92330-75A5-4D63-A20B-C204D547FA68}" type="pres">
      <dgm:prSet presAssocID="{6B8381DD-E311-49BA-BDEF-E49DE8F8EAC4}" presName="rootComposite" presStyleCnt="0"/>
      <dgm:spPr/>
    </dgm:pt>
    <dgm:pt modelId="{7D2C76A8-64AE-4FBF-AD85-F304944E5193}" type="pres">
      <dgm:prSet presAssocID="{6B8381DD-E311-49BA-BDEF-E49DE8F8EAC4}" presName="rootText" presStyleLbl="node3" presStyleIdx="2" presStyleCnt="8">
        <dgm:presLayoutVars>
          <dgm:chPref val="3"/>
        </dgm:presLayoutVars>
      </dgm:prSet>
      <dgm:spPr/>
    </dgm:pt>
    <dgm:pt modelId="{291EED08-205E-4F21-81B6-058FE2E46963}" type="pres">
      <dgm:prSet presAssocID="{6B8381DD-E311-49BA-BDEF-E49DE8F8EAC4}" presName="rootConnector" presStyleLbl="node3" presStyleIdx="2" presStyleCnt="8"/>
      <dgm:spPr/>
    </dgm:pt>
    <dgm:pt modelId="{6D823C20-88FE-4290-A314-13194D81BC09}" type="pres">
      <dgm:prSet presAssocID="{6B8381DD-E311-49BA-BDEF-E49DE8F8EAC4}" presName="hierChild4" presStyleCnt="0"/>
      <dgm:spPr/>
    </dgm:pt>
    <dgm:pt modelId="{C6930504-B9EE-46FF-BC29-BE50376E783A}" type="pres">
      <dgm:prSet presAssocID="{6B8381DD-E311-49BA-BDEF-E49DE8F8EAC4}" presName="hierChild5" presStyleCnt="0"/>
      <dgm:spPr/>
    </dgm:pt>
    <dgm:pt modelId="{4BB671BF-4449-420C-87FB-8D5D208C6145}" type="pres">
      <dgm:prSet presAssocID="{A3F50FE3-E077-497C-9685-0F8AF19A0353}" presName="Name37" presStyleLbl="parChTrans1D3" presStyleIdx="3" presStyleCnt="8"/>
      <dgm:spPr/>
    </dgm:pt>
    <dgm:pt modelId="{A86C6112-07D7-48EE-AE04-927D07891F7E}" type="pres">
      <dgm:prSet presAssocID="{3DC34B3F-C2A7-48BC-A6A7-9E31E3A7BF40}" presName="hierRoot2" presStyleCnt="0">
        <dgm:presLayoutVars>
          <dgm:hierBranch val="init"/>
        </dgm:presLayoutVars>
      </dgm:prSet>
      <dgm:spPr/>
    </dgm:pt>
    <dgm:pt modelId="{B5C01459-E2D4-45DE-9BBE-8C310B5D7FCB}" type="pres">
      <dgm:prSet presAssocID="{3DC34B3F-C2A7-48BC-A6A7-9E31E3A7BF40}" presName="rootComposite" presStyleCnt="0"/>
      <dgm:spPr/>
    </dgm:pt>
    <dgm:pt modelId="{911E0B88-01BF-4AC4-A5ED-C773F6128994}" type="pres">
      <dgm:prSet presAssocID="{3DC34B3F-C2A7-48BC-A6A7-9E31E3A7BF40}" presName="rootText" presStyleLbl="node3" presStyleIdx="3" presStyleCnt="8">
        <dgm:presLayoutVars>
          <dgm:chPref val="3"/>
        </dgm:presLayoutVars>
      </dgm:prSet>
      <dgm:spPr/>
    </dgm:pt>
    <dgm:pt modelId="{65E7BA87-B8FF-403A-BF5E-B748988EE0E7}" type="pres">
      <dgm:prSet presAssocID="{3DC34B3F-C2A7-48BC-A6A7-9E31E3A7BF40}" presName="rootConnector" presStyleLbl="node3" presStyleIdx="3" presStyleCnt="8"/>
      <dgm:spPr/>
    </dgm:pt>
    <dgm:pt modelId="{40DAD915-BA57-444E-9D37-2F9F1928021C}" type="pres">
      <dgm:prSet presAssocID="{3DC34B3F-C2A7-48BC-A6A7-9E31E3A7BF40}" presName="hierChild4" presStyleCnt="0"/>
      <dgm:spPr/>
    </dgm:pt>
    <dgm:pt modelId="{915760F8-7B0B-4F64-BF18-C534AF49E41D}" type="pres">
      <dgm:prSet presAssocID="{3DC34B3F-C2A7-48BC-A6A7-9E31E3A7BF40}" presName="hierChild5" presStyleCnt="0"/>
      <dgm:spPr/>
    </dgm:pt>
    <dgm:pt modelId="{A603E14C-CDB2-4117-8799-AC600AE0E5CE}" type="pres">
      <dgm:prSet presAssocID="{59FC6C9B-F17A-439F-B78E-8FA396484A95}" presName="hierChild5" presStyleCnt="0"/>
      <dgm:spPr/>
    </dgm:pt>
    <dgm:pt modelId="{B7E7D657-7648-46FF-A17B-12E871F89B5A}" type="pres">
      <dgm:prSet presAssocID="{FC39EF95-DFAF-45E2-88F5-F6DF450E1616}" presName="Name37" presStyleLbl="parChTrans1D2" presStyleIdx="1" presStyleCnt="4"/>
      <dgm:spPr/>
    </dgm:pt>
    <dgm:pt modelId="{80CA6D36-6038-4465-ACDC-7598AF17F8D2}" type="pres">
      <dgm:prSet presAssocID="{BA408F36-96EB-480C-ABFA-C52EE5233AE5}" presName="hierRoot2" presStyleCnt="0">
        <dgm:presLayoutVars>
          <dgm:hierBranch val="init"/>
        </dgm:presLayoutVars>
      </dgm:prSet>
      <dgm:spPr/>
    </dgm:pt>
    <dgm:pt modelId="{BDCD4DAB-3957-49E3-8018-4D03CDA1C70A}" type="pres">
      <dgm:prSet presAssocID="{BA408F36-96EB-480C-ABFA-C52EE5233AE5}" presName="rootComposite" presStyleCnt="0"/>
      <dgm:spPr/>
    </dgm:pt>
    <dgm:pt modelId="{F49F9CA6-6052-4581-8678-299A68C72BFB}" type="pres">
      <dgm:prSet presAssocID="{BA408F36-96EB-480C-ABFA-C52EE5233AE5}" presName="rootText" presStyleLbl="node2" presStyleIdx="1" presStyleCnt="4">
        <dgm:presLayoutVars>
          <dgm:chPref val="3"/>
        </dgm:presLayoutVars>
      </dgm:prSet>
      <dgm:spPr/>
    </dgm:pt>
    <dgm:pt modelId="{8D0C3D08-F07E-49C4-8094-1F8F1FDAA2E2}" type="pres">
      <dgm:prSet presAssocID="{BA408F36-96EB-480C-ABFA-C52EE5233AE5}" presName="rootConnector" presStyleLbl="node2" presStyleIdx="1" presStyleCnt="4"/>
      <dgm:spPr/>
    </dgm:pt>
    <dgm:pt modelId="{11C33D44-50EC-4FFA-8CDD-08F3C60C9A9A}" type="pres">
      <dgm:prSet presAssocID="{BA408F36-96EB-480C-ABFA-C52EE5233AE5}" presName="hierChild4" presStyleCnt="0"/>
      <dgm:spPr/>
    </dgm:pt>
    <dgm:pt modelId="{95F41004-4130-4CB8-A390-2428D20A853A}" type="pres">
      <dgm:prSet presAssocID="{F8BB0BF5-8158-4E3A-BB62-954B57DD7B28}" presName="Name37" presStyleLbl="parChTrans1D3" presStyleIdx="4" presStyleCnt="8"/>
      <dgm:spPr/>
    </dgm:pt>
    <dgm:pt modelId="{8B2AB1C8-7BAF-4B28-AA61-3E2F6E5FAC53}" type="pres">
      <dgm:prSet presAssocID="{B2F08E06-6926-477D-88B7-42750AB833EA}" presName="hierRoot2" presStyleCnt="0">
        <dgm:presLayoutVars>
          <dgm:hierBranch val="init"/>
        </dgm:presLayoutVars>
      </dgm:prSet>
      <dgm:spPr/>
    </dgm:pt>
    <dgm:pt modelId="{D9CD2472-1901-4C70-A3E7-12C59F1FCFA2}" type="pres">
      <dgm:prSet presAssocID="{B2F08E06-6926-477D-88B7-42750AB833EA}" presName="rootComposite" presStyleCnt="0"/>
      <dgm:spPr/>
    </dgm:pt>
    <dgm:pt modelId="{4B47A3FD-2E51-473A-9034-3417C14CD5F7}" type="pres">
      <dgm:prSet presAssocID="{B2F08E06-6926-477D-88B7-42750AB833EA}" presName="rootText" presStyleLbl="node3" presStyleIdx="4" presStyleCnt="8">
        <dgm:presLayoutVars>
          <dgm:chPref val="3"/>
        </dgm:presLayoutVars>
      </dgm:prSet>
      <dgm:spPr/>
    </dgm:pt>
    <dgm:pt modelId="{46BD3FD5-3BE5-4FEE-BE42-C472FFB39699}" type="pres">
      <dgm:prSet presAssocID="{B2F08E06-6926-477D-88B7-42750AB833EA}" presName="rootConnector" presStyleLbl="node3" presStyleIdx="4" presStyleCnt="8"/>
      <dgm:spPr/>
    </dgm:pt>
    <dgm:pt modelId="{F04B2D40-8D4A-4556-9F96-C2308C2ACAE9}" type="pres">
      <dgm:prSet presAssocID="{B2F08E06-6926-477D-88B7-42750AB833EA}" presName="hierChild4" presStyleCnt="0"/>
      <dgm:spPr/>
    </dgm:pt>
    <dgm:pt modelId="{1193644B-D823-4B63-90F7-82F8DF8619EF}" type="pres">
      <dgm:prSet presAssocID="{B2F08E06-6926-477D-88B7-42750AB833EA}" presName="hierChild5" presStyleCnt="0"/>
      <dgm:spPr/>
    </dgm:pt>
    <dgm:pt modelId="{A0B4F396-80EB-4E6F-B7C6-8B9C7AD4DE9B}" type="pres">
      <dgm:prSet presAssocID="{A49FC99B-4755-4B73-961E-790C2CB71FEE}" presName="Name37" presStyleLbl="parChTrans1D3" presStyleIdx="5" presStyleCnt="8"/>
      <dgm:spPr/>
    </dgm:pt>
    <dgm:pt modelId="{76991C39-91A3-4D21-95E3-24A1C235BBF0}" type="pres">
      <dgm:prSet presAssocID="{EBBA3288-EC32-40B3-902E-ADD1272841C0}" presName="hierRoot2" presStyleCnt="0">
        <dgm:presLayoutVars>
          <dgm:hierBranch val="init"/>
        </dgm:presLayoutVars>
      </dgm:prSet>
      <dgm:spPr/>
    </dgm:pt>
    <dgm:pt modelId="{6C8D4D2F-4D11-48D5-88A2-8DB25CB09316}" type="pres">
      <dgm:prSet presAssocID="{EBBA3288-EC32-40B3-902E-ADD1272841C0}" presName="rootComposite" presStyleCnt="0"/>
      <dgm:spPr/>
    </dgm:pt>
    <dgm:pt modelId="{F4058B10-DD4F-4F3D-91F0-3753A97011D0}" type="pres">
      <dgm:prSet presAssocID="{EBBA3288-EC32-40B3-902E-ADD1272841C0}" presName="rootText" presStyleLbl="node3" presStyleIdx="5" presStyleCnt="8">
        <dgm:presLayoutVars>
          <dgm:chPref val="3"/>
        </dgm:presLayoutVars>
      </dgm:prSet>
      <dgm:spPr/>
    </dgm:pt>
    <dgm:pt modelId="{68636BAB-C1FA-407E-813D-E3B8AEB3DFCE}" type="pres">
      <dgm:prSet presAssocID="{EBBA3288-EC32-40B3-902E-ADD1272841C0}" presName="rootConnector" presStyleLbl="node3" presStyleIdx="5" presStyleCnt="8"/>
      <dgm:spPr/>
    </dgm:pt>
    <dgm:pt modelId="{4FC91E2C-E050-4F87-8F2B-C251DA1ABB2B}" type="pres">
      <dgm:prSet presAssocID="{EBBA3288-EC32-40B3-902E-ADD1272841C0}" presName="hierChild4" presStyleCnt="0"/>
      <dgm:spPr/>
    </dgm:pt>
    <dgm:pt modelId="{B555A3B9-2FA4-433C-9CDA-99EB11C18E4C}" type="pres">
      <dgm:prSet presAssocID="{EBBA3288-EC32-40B3-902E-ADD1272841C0}" presName="hierChild5" presStyleCnt="0"/>
      <dgm:spPr/>
    </dgm:pt>
    <dgm:pt modelId="{488177FB-69EA-4F62-9358-E17C61081703}" type="pres">
      <dgm:prSet presAssocID="{BA408F36-96EB-480C-ABFA-C52EE5233AE5}" presName="hierChild5" presStyleCnt="0"/>
      <dgm:spPr/>
    </dgm:pt>
    <dgm:pt modelId="{AFF491CD-C771-4094-8750-C11A2119C3D2}" type="pres">
      <dgm:prSet presAssocID="{DB64C446-FDBF-4EEF-BC93-2437A6E74822}" presName="Name37" presStyleLbl="parChTrans1D2" presStyleIdx="2" presStyleCnt="4"/>
      <dgm:spPr/>
    </dgm:pt>
    <dgm:pt modelId="{48C86D12-71F6-4CEA-B1E5-B5DB8FF709B9}" type="pres">
      <dgm:prSet presAssocID="{FF45DD95-AABA-48AB-A91C-25AEEDFE6471}" presName="hierRoot2" presStyleCnt="0">
        <dgm:presLayoutVars>
          <dgm:hierBranch val="init"/>
        </dgm:presLayoutVars>
      </dgm:prSet>
      <dgm:spPr/>
    </dgm:pt>
    <dgm:pt modelId="{1D79B3F4-5E25-4083-840F-1DCFEA73D382}" type="pres">
      <dgm:prSet presAssocID="{FF45DD95-AABA-48AB-A91C-25AEEDFE6471}" presName="rootComposite" presStyleCnt="0"/>
      <dgm:spPr/>
    </dgm:pt>
    <dgm:pt modelId="{38CA2633-0625-4AF9-984F-0381E76C662F}" type="pres">
      <dgm:prSet presAssocID="{FF45DD95-AABA-48AB-A91C-25AEEDFE6471}" presName="rootText" presStyleLbl="node2" presStyleIdx="2" presStyleCnt="4">
        <dgm:presLayoutVars>
          <dgm:chPref val="3"/>
        </dgm:presLayoutVars>
      </dgm:prSet>
      <dgm:spPr/>
    </dgm:pt>
    <dgm:pt modelId="{64D6235F-DB13-481B-95F8-24F556323489}" type="pres">
      <dgm:prSet presAssocID="{FF45DD95-AABA-48AB-A91C-25AEEDFE6471}" presName="rootConnector" presStyleLbl="node2" presStyleIdx="2" presStyleCnt="4"/>
      <dgm:spPr/>
    </dgm:pt>
    <dgm:pt modelId="{DC00BC5A-DDBA-4895-94A7-7F38C739251A}" type="pres">
      <dgm:prSet presAssocID="{FF45DD95-AABA-48AB-A91C-25AEEDFE6471}" presName="hierChild4" presStyleCnt="0"/>
      <dgm:spPr/>
    </dgm:pt>
    <dgm:pt modelId="{A4F151F4-88E7-43E5-A58B-B3ACD57BD578}" type="pres">
      <dgm:prSet presAssocID="{70F57F8C-A2EF-4C23-B3D2-835127F8FF7B}" presName="Name37" presStyleLbl="parChTrans1D3" presStyleIdx="6" presStyleCnt="8"/>
      <dgm:spPr/>
    </dgm:pt>
    <dgm:pt modelId="{827C3BF2-2033-4903-9806-517EA489BA7E}" type="pres">
      <dgm:prSet presAssocID="{1A9A9F95-1769-4AF3-AA48-4E123FD9BD2B}" presName="hierRoot2" presStyleCnt="0">
        <dgm:presLayoutVars>
          <dgm:hierBranch val="init"/>
        </dgm:presLayoutVars>
      </dgm:prSet>
      <dgm:spPr/>
    </dgm:pt>
    <dgm:pt modelId="{BDA5478E-D841-4235-A20D-6BD972AF9EA8}" type="pres">
      <dgm:prSet presAssocID="{1A9A9F95-1769-4AF3-AA48-4E123FD9BD2B}" presName="rootComposite" presStyleCnt="0"/>
      <dgm:spPr/>
    </dgm:pt>
    <dgm:pt modelId="{2FB45875-6A7B-40D0-AA34-9FB75858EE11}" type="pres">
      <dgm:prSet presAssocID="{1A9A9F95-1769-4AF3-AA48-4E123FD9BD2B}" presName="rootText" presStyleLbl="node3" presStyleIdx="6" presStyleCnt="8">
        <dgm:presLayoutVars>
          <dgm:chPref val="3"/>
        </dgm:presLayoutVars>
      </dgm:prSet>
      <dgm:spPr/>
    </dgm:pt>
    <dgm:pt modelId="{FD89E96B-022B-4DFB-AD18-12B6436919DA}" type="pres">
      <dgm:prSet presAssocID="{1A9A9F95-1769-4AF3-AA48-4E123FD9BD2B}" presName="rootConnector" presStyleLbl="node3" presStyleIdx="6" presStyleCnt="8"/>
      <dgm:spPr/>
    </dgm:pt>
    <dgm:pt modelId="{C824D66F-0F5C-497B-810E-DB24B6BF9DA7}" type="pres">
      <dgm:prSet presAssocID="{1A9A9F95-1769-4AF3-AA48-4E123FD9BD2B}" presName="hierChild4" presStyleCnt="0"/>
      <dgm:spPr/>
    </dgm:pt>
    <dgm:pt modelId="{C47F13CE-020F-463A-8810-06D0379AF076}" type="pres">
      <dgm:prSet presAssocID="{1A9A9F95-1769-4AF3-AA48-4E123FD9BD2B}" presName="hierChild5" presStyleCnt="0"/>
      <dgm:spPr/>
    </dgm:pt>
    <dgm:pt modelId="{20682221-2194-48AB-8EDB-CB82CB66C52E}" type="pres">
      <dgm:prSet presAssocID="{9250323A-F5D3-4FCF-AEEA-A60065D22299}" presName="Name37" presStyleLbl="parChTrans1D3" presStyleIdx="7" presStyleCnt="8"/>
      <dgm:spPr/>
    </dgm:pt>
    <dgm:pt modelId="{F0A08BE2-8F80-4409-9F05-53C3DFC19763}" type="pres">
      <dgm:prSet presAssocID="{88317765-46F2-49E6-A795-9F0C76B4AE34}" presName="hierRoot2" presStyleCnt="0">
        <dgm:presLayoutVars>
          <dgm:hierBranch val="init"/>
        </dgm:presLayoutVars>
      </dgm:prSet>
      <dgm:spPr/>
    </dgm:pt>
    <dgm:pt modelId="{886CC00C-6D4F-4969-877F-E1D55EA046E1}" type="pres">
      <dgm:prSet presAssocID="{88317765-46F2-49E6-A795-9F0C76B4AE34}" presName="rootComposite" presStyleCnt="0"/>
      <dgm:spPr/>
    </dgm:pt>
    <dgm:pt modelId="{E762A723-F34A-4450-A15C-3B333B1FE5B1}" type="pres">
      <dgm:prSet presAssocID="{88317765-46F2-49E6-A795-9F0C76B4AE34}" presName="rootText" presStyleLbl="node3" presStyleIdx="7" presStyleCnt="8">
        <dgm:presLayoutVars>
          <dgm:chPref val="3"/>
        </dgm:presLayoutVars>
      </dgm:prSet>
      <dgm:spPr/>
    </dgm:pt>
    <dgm:pt modelId="{C527F29C-1872-4F21-88AF-74E67435B0E3}" type="pres">
      <dgm:prSet presAssocID="{88317765-46F2-49E6-A795-9F0C76B4AE34}" presName="rootConnector" presStyleLbl="node3" presStyleIdx="7" presStyleCnt="8"/>
      <dgm:spPr/>
    </dgm:pt>
    <dgm:pt modelId="{7EBFFB4D-6DDE-417A-8E30-6740E706AB65}" type="pres">
      <dgm:prSet presAssocID="{88317765-46F2-49E6-A795-9F0C76B4AE34}" presName="hierChild4" presStyleCnt="0"/>
      <dgm:spPr/>
    </dgm:pt>
    <dgm:pt modelId="{921A0A7F-45B4-4CC2-B0AB-E99F4DBC36E8}" type="pres">
      <dgm:prSet presAssocID="{88317765-46F2-49E6-A795-9F0C76B4AE34}" presName="hierChild5" presStyleCnt="0"/>
      <dgm:spPr/>
    </dgm:pt>
    <dgm:pt modelId="{83BC9FEE-C3AC-486D-AE7E-183D0F8A63F6}" type="pres">
      <dgm:prSet presAssocID="{FF45DD95-AABA-48AB-A91C-25AEEDFE6471}" presName="hierChild5" presStyleCnt="0"/>
      <dgm:spPr/>
    </dgm:pt>
    <dgm:pt modelId="{B993A164-7495-4045-AD3D-A15A94E643C9}" type="pres">
      <dgm:prSet presAssocID="{B89DE9CD-A779-4CF0-BB86-4675A4A425F9}" presName="Name37" presStyleLbl="parChTrans1D2" presStyleIdx="3" presStyleCnt="4"/>
      <dgm:spPr/>
    </dgm:pt>
    <dgm:pt modelId="{B099BF75-2EF6-4A29-815B-B39AB153B113}" type="pres">
      <dgm:prSet presAssocID="{A3AC54B8-B8E4-4767-8FB8-38FBA44D7DF0}" presName="hierRoot2" presStyleCnt="0">
        <dgm:presLayoutVars>
          <dgm:hierBranch val="init"/>
        </dgm:presLayoutVars>
      </dgm:prSet>
      <dgm:spPr/>
    </dgm:pt>
    <dgm:pt modelId="{BC61344D-B0A0-44FC-9B81-CA81726564BC}" type="pres">
      <dgm:prSet presAssocID="{A3AC54B8-B8E4-4767-8FB8-38FBA44D7DF0}" presName="rootComposite" presStyleCnt="0"/>
      <dgm:spPr/>
    </dgm:pt>
    <dgm:pt modelId="{46A8B907-6A8F-4EB8-B6FD-62C5EC02F890}" type="pres">
      <dgm:prSet presAssocID="{A3AC54B8-B8E4-4767-8FB8-38FBA44D7DF0}" presName="rootText" presStyleLbl="node2" presStyleIdx="3" presStyleCnt="4">
        <dgm:presLayoutVars>
          <dgm:chPref val="3"/>
        </dgm:presLayoutVars>
      </dgm:prSet>
      <dgm:spPr/>
    </dgm:pt>
    <dgm:pt modelId="{B62D7721-AC90-4EA0-8802-5CAC7E0E6641}" type="pres">
      <dgm:prSet presAssocID="{A3AC54B8-B8E4-4767-8FB8-38FBA44D7DF0}" presName="rootConnector" presStyleLbl="node2" presStyleIdx="3" presStyleCnt="4"/>
      <dgm:spPr/>
    </dgm:pt>
    <dgm:pt modelId="{5915F38F-F4C6-406D-A566-DD0C4290D471}" type="pres">
      <dgm:prSet presAssocID="{A3AC54B8-B8E4-4767-8FB8-38FBA44D7DF0}" presName="hierChild4" presStyleCnt="0"/>
      <dgm:spPr/>
    </dgm:pt>
    <dgm:pt modelId="{AD23AF44-1EEC-4938-8A9D-CA3005DE94E1}" type="pres">
      <dgm:prSet presAssocID="{A3AC54B8-B8E4-4767-8FB8-38FBA44D7DF0}" presName="hierChild5" presStyleCnt="0"/>
      <dgm:spPr/>
    </dgm:pt>
    <dgm:pt modelId="{FDF8D3DF-71AE-47C9-A3FE-44F478048E2E}" type="pres">
      <dgm:prSet presAssocID="{AC73F8DF-89DA-4E54-92DD-F5494713370E}" presName="hierChild3" presStyleCnt="0"/>
      <dgm:spPr/>
    </dgm:pt>
  </dgm:ptLst>
  <dgm:cxnLst>
    <dgm:cxn modelId="{F5BC1105-DE15-4E84-8320-6598CB52B96B}" type="presOf" srcId="{EBBA3288-EC32-40B3-902E-ADD1272841C0}" destId="{68636BAB-C1FA-407E-813D-E3B8AEB3DFCE}" srcOrd="1" destOrd="0" presId="urn:microsoft.com/office/officeart/2005/8/layout/orgChart1"/>
    <dgm:cxn modelId="{2613BA08-33ED-4D6C-BE30-43BDCB9D395A}" type="presOf" srcId="{8606527F-A0D0-41F7-B5CF-FD382B2A9C15}" destId="{2EE5F4C7-B502-4550-B88B-92BAFBA3A39C}" srcOrd="0" destOrd="0" presId="urn:microsoft.com/office/officeart/2005/8/layout/orgChart1"/>
    <dgm:cxn modelId="{DACCD116-8EDC-47EE-8BEF-8E13546F1FC4}" type="presOf" srcId="{70F57F8C-A2EF-4C23-B3D2-835127F8FF7B}" destId="{A4F151F4-88E7-43E5-A58B-B3ACD57BD578}" srcOrd="0" destOrd="0" presId="urn:microsoft.com/office/officeart/2005/8/layout/orgChart1"/>
    <dgm:cxn modelId="{0A96A01B-B5EC-415A-AD5C-1ADD78693FFF}" type="presOf" srcId="{6B8381DD-E311-49BA-BDEF-E49DE8F8EAC4}" destId="{7D2C76A8-64AE-4FBF-AD85-F304944E5193}" srcOrd="0" destOrd="0" presId="urn:microsoft.com/office/officeart/2005/8/layout/orgChart1"/>
    <dgm:cxn modelId="{8A14471F-6440-4016-8E36-D5FAB63CC929}" type="presOf" srcId="{2D0220BE-5D07-43B6-926F-D9D709F4CB33}" destId="{CD50C47A-7509-48A9-9998-0E7F44F169E4}" srcOrd="0" destOrd="0" presId="urn:microsoft.com/office/officeart/2005/8/layout/orgChart1"/>
    <dgm:cxn modelId="{27FB8022-BC57-4616-8E2D-4BFC792C4462}" type="presOf" srcId="{DB64C446-FDBF-4EEF-BC93-2437A6E74822}" destId="{AFF491CD-C771-4094-8750-C11A2119C3D2}" srcOrd="0" destOrd="0" presId="urn:microsoft.com/office/officeart/2005/8/layout/orgChart1"/>
    <dgm:cxn modelId="{4CFA4627-BC91-4E66-9657-62A50D0A021E}" srcId="{AC73F8DF-89DA-4E54-92DD-F5494713370E}" destId="{FF45DD95-AABA-48AB-A91C-25AEEDFE6471}" srcOrd="2" destOrd="0" parTransId="{DB64C446-FDBF-4EEF-BC93-2437A6E74822}" sibTransId="{891028E5-20E2-4B89-945E-0FE15DAB55AB}"/>
    <dgm:cxn modelId="{1CEA4B27-FEDF-4B50-93D0-4D16360127D6}" type="presOf" srcId="{FC39EF95-DFAF-45E2-88F5-F6DF450E1616}" destId="{B7E7D657-7648-46FF-A17B-12E871F89B5A}" srcOrd="0" destOrd="0" presId="urn:microsoft.com/office/officeart/2005/8/layout/orgChart1"/>
    <dgm:cxn modelId="{21532829-DEE5-4F84-8DBF-40D70BF54FEE}" type="presOf" srcId="{31EDE38D-7A9A-4608-B045-2B828ED63D22}" destId="{B4B23654-8A2D-4B9C-83BC-9E3C1947EC6C}" srcOrd="0" destOrd="0" presId="urn:microsoft.com/office/officeart/2005/8/layout/orgChart1"/>
    <dgm:cxn modelId="{15237829-ED1B-462A-9D91-5B90BC9A049D}" srcId="{59FC6C9B-F17A-439F-B78E-8FA396484A95}" destId="{8606527F-A0D0-41F7-B5CF-FD382B2A9C15}" srcOrd="0" destOrd="0" parTransId="{31EDE38D-7A9A-4608-B045-2B828ED63D22}" sibTransId="{64AB31F0-40DB-4EBD-9420-C82F98BA6C09}"/>
    <dgm:cxn modelId="{B8CD1B2B-5671-4987-9A90-5D95674B276C}" srcId="{59FC6C9B-F17A-439F-B78E-8FA396484A95}" destId="{3DC34B3F-C2A7-48BC-A6A7-9E31E3A7BF40}" srcOrd="3" destOrd="0" parTransId="{A3F50FE3-E077-497C-9685-0F8AF19A0353}" sibTransId="{E0F899E2-F444-414F-9193-B475E5DA7530}"/>
    <dgm:cxn modelId="{770AF12B-66FA-4ABB-9743-E1F1512A9BA1}" srcId="{FF45DD95-AABA-48AB-A91C-25AEEDFE6471}" destId="{1A9A9F95-1769-4AF3-AA48-4E123FD9BD2B}" srcOrd="0" destOrd="0" parTransId="{70F57F8C-A2EF-4C23-B3D2-835127F8FF7B}" sibTransId="{04BCB3A8-7851-4404-A763-565C79529629}"/>
    <dgm:cxn modelId="{9E39C03B-DA3A-4383-BCD4-E3D021C88F9D}" type="presOf" srcId="{88317765-46F2-49E6-A795-9F0C76B4AE34}" destId="{E762A723-F34A-4450-A15C-3B333B1FE5B1}" srcOrd="0" destOrd="0" presId="urn:microsoft.com/office/officeart/2005/8/layout/orgChart1"/>
    <dgm:cxn modelId="{E2BFCF5E-B6EB-4B96-AB93-AA3210E52E53}" type="presOf" srcId="{6B8381DD-E311-49BA-BDEF-E49DE8F8EAC4}" destId="{291EED08-205E-4F21-81B6-058FE2E46963}" srcOrd="1" destOrd="0" presId="urn:microsoft.com/office/officeart/2005/8/layout/orgChart1"/>
    <dgm:cxn modelId="{88232263-75C8-4241-B987-1A0A846BD7E3}" srcId="{AC73F8DF-89DA-4E54-92DD-F5494713370E}" destId="{BA408F36-96EB-480C-ABFA-C52EE5233AE5}" srcOrd="1" destOrd="0" parTransId="{FC39EF95-DFAF-45E2-88F5-F6DF450E1616}" sibTransId="{5A5BC9C6-F880-495C-8BCD-A8FE66636531}"/>
    <dgm:cxn modelId="{933FA744-34F0-4436-917F-88D0D226A16A}" type="presOf" srcId="{C759D801-BD8D-4BB6-8842-1407173B5A7B}" destId="{26B1CD06-5144-40A4-8E69-7F2DD88C59F4}" srcOrd="0" destOrd="0" presId="urn:microsoft.com/office/officeart/2005/8/layout/orgChart1"/>
    <dgm:cxn modelId="{03CF0948-4B73-4BBA-AD51-BA5E328E207B}" type="presOf" srcId="{1A9A9F95-1769-4AF3-AA48-4E123FD9BD2B}" destId="{2FB45875-6A7B-40D0-AA34-9FB75858EE11}" srcOrd="0" destOrd="0" presId="urn:microsoft.com/office/officeart/2005/8/layout/orgChart1"/>
    <dgm:cxn modelId="{5CBC936E-C9C0-414F-816C-25E0985373EA}" type="presOf" srcId="{1A9A9F95-1769-4AF3-AA48-4E123FD9BD2B}" destId="{FD89E96B-022B-4DFB-AD18-12B6436919DA}" srcOrd="1" destOrd="0" presId="urn:microsoft.com/office/officeart/2005/8/layout/orgChart1"/>
    <dgm:cxn modelId="{E93D6B52-9237-4633-A33D-0D288C33AE66}" type="presOf" srcId="{BA408F36-96EB-480C-ABFA-C52EE5233AE5}" destId="{8D0C3D08-F07E-49C4-8094-1F8F1FDAA2E2}" srcOrd="1" destOrd="0" presId="urn:microsoft.com/office/officeart/2005/8/layout/orgChart1"/>
    <dgm:cxn modelId="{0FC3A554-C9EA-454B-8EC5-79DFAD1A030E}" type="presOf" srcId="{B89DE9CD-A779-4CF0-BB86-4675A4A425F9}" destId="{B993A164-7495-4045-AD3D-A15A94E643C9}" srcOrd="0" destOrd="0" presId="urn:microsoft.com/office/officeart/2005/8/layout/orgChart1"/>
    <dgm:cxn modelId="{91A1BE74-7DCB-4D76-B608-C9D5D0B6A227}" type="presOf" srcId="{B2F08E06-6926-477D-88B7-42750AB833EA}" destId="{46BD3FD5-3BE5-4FEE-BE42-C472FFB39699}" srcOrd="1" destOrd="0" presId="urn:microsoft.com/office/officeart/2005/8/layout/orgChart1"/>
    <dgm:cxn modelId="{542A3F76-20E2-4ACC-AE9D-8A31E349A9BA}" type="presOf" srcId="{59FC6C9B-F17A-439F-B78E-8FA396484A95}" destId="{21077834-07E1-49BC-968F-37A707D9593F}" srcOrd="1" destOrd="0" presId="urn:microsoft.com/office/officeart/2005/8/layout/orgChart1"/>
    <dgm:cxn modelId="{D171F07D-E1E4-469C-A04C-D3C0DE1E2114}" type="presOf" srcId="{A3AC54B8-B8E4-4767-8FB8-38FBA44D7DF0}" destId="{B62D7721-AC90-4EA0-8802-5CAC7E0E6641}" srcOrd="1" destOrd="0" presId="urn:microsoft.com/office/officeart/2005/8/layout/orgChart1"/>
    <dgm:cxn modelId="{EC474C80-80D6-4DBB-9F30-BD5CCA742827}" srcId="{BA408F36-96EB-480C-ABFA-C52EE5233AE5}" destId="{EBBA3288-EC32-40B3-902E-ADD1272841C0}" srcOrd="1" destOrd="0" parTransId="{A49FC99B-4755-4B73-961E-790C2CB71FEE}" sibTransId="{DE74E94E-CB35-4E8C-9878-1414671AADA8}"/>
    <dgm:cxn modelId="{CE13AE80-CE6F-4A2C-A154-766405389C49}" srcId="{BA408F36-96EB-480C-ABFA-C52EE5233AE5}" destId="{B2F08E06-6926-477D-88B7-42750AB833EA}" srcOrd="0" destOrd="0" parTransId="{F8BB0BF5-8158-4E3A-BB62-954B57DD7B28}" sibTransId="{63E70F5B-03E5-4CFE-BDCE-18A9BC3DDEE4}"/>
    <dgm:cxn modelId="{6E8D1083-8F5D-493E-ABC4-8CA92390F1B8}" type="presOf" srcId="{AC73F8DF-89DA-4E54-92DD-F5494713370E}" destId="{47942D48-90D7-43F1-B336-EAC296FF3FC8}" srcOrd="0" destOrd="0" presId="urn:microsoft.com/office/officeart/2005/8/layout/orgChart1"/>
    <dgm:cxn modelId="{CF34A685-14BC-463A-95B7-3B89FE6F3BF0}" type="presOf" srcId="{A3F50FE3-E077-497C-9685-0F8AF19A0353}" destId="{4BB671BF-4449-420C-87FB-8D5D208C6145}" srcOrd="0" destOrd="0" presId="urn:microsoft.com/office/officeart/2005/8/layout/orgChart1"/>
    <dgm:cxn modelId="{C583B387-D25C-4D41-BC2D-BF1328AFCAAD}" type="presOf" srcId="{9250323A-F5D3-4FCF-AEEA-A60065D22299}" destId="{20682221-2194-48AB-8EDB-CB82CB66C52E}" srcOrd="0" destOrd="0" presId="urn:microsoft.com/office/officeart/2005/8/layout/orgChart1"/>
    <dgm:cxn modelId="{099B208D-BF39-429D-B791-A1CC5513E693}" srcId="{997EEFD4-F07B-46EC-B546-84D42B7D3554}" destId="{AC73F8DF-89DA-4E54-92DD-F5494713370E}" srcOrd="0" destOrd="0" parTransId="{928862F0-73CC-467F-BD1F-04B598B65DF7}" sibTransId="{F2EFCF6A-7259-4BC0-A0E8-47E091B7DF33}"/>
    <dgm:cxn modelId="{2203A991-B1D6-46B9-AA55-5094BFDD1FE8}" type="presOf" srcId="{3DC34B3F-C2A7-48BC-A6A7-9E31E3A7BF40}" destId="{911E0B88-01BF-4AC4-A5ED-C773F6128994}" srcOrd="0" destOrd="0" presId="urn:microsoft.com/office/officeart/2005/8/layout/orgChart1"/>
    <dgm:cxn modelId="{45B93594-1F21-4963-B6F5-76E457BD11D3}" type="presOf" srcId="{AC73F8DF-89DA-4E54-92DD-F5494713370E}" destId="{81D97F6E-1258-4A6C-81F0-7A725923CF91}" srcOrd="1" destOrd="0" presId="urn:microsoft.com/office/officeart/2005/8/layout/orgChart1"/>
    <dgm:cxn modelId="{5C32B396-AB0F-42D0-B486-A8E3829CC086}" srcId="{AC73F8DF-89DA-4E54-92DD-F5494713370E}" destId="{59FC6C9B-F17A-439F-B78E-8FA396484A95}" srcOrd="0" destOrd="0" parTransId="{F26B6C37-914F-4E06-8F8D-8AA94352343A}" sibTransId="{91880B2E-39B2-49ED-A66D-19C8A74B6F3F}"/>
    <dgm:cxn modelId="{901B7E9A-8821-4B76-8598-024B460358CE}" srcId="{FF45DD95-AABA-48AB-A91C-25AEEDFE6471}" destId="{88317765-46F2-49E6-A795-9F0C76B4AE34}" srcOrd="1" destOrd="0" parTransId="{9250323A-F5D3-4FCF-AEEA-A60065D22299}" sibTransId="{BFF582E0-F0D3-421B-8CA3-FCB9BF05AE23}"/>
    <dgm:cxn modelId="{D757539B-B626-4A35-9615-EA5C2CFB2C39}" type="presOf" srcId="{F8BB0BF5-8158-4E3A-BB62-954B57DD7B28}" destId="{95F41004-4130-4CB8-A390-2428D20A853A}" srcOrd="0" destOrd="0" presId="urn:microsoft.com/office/officeart/2005/8/layout/orgChart1"/>
    <dgm:cxn modelId="{7696759D-A36D-4BE0-975F-E10EF2489E9A}" type="presOf" srcId="{FF45DD95-AABA-48AB-A91C-25AEEDFE6471}" destId="{38CA2633-0625-4AF9-984F-0381E76C662F}" srcOrd="0" destOrd="0" presId="urn:microsoft.com/office/officeart/2005/8/layout/orgChart1"/>
    <dgm:cxn modelId="{E87F85A1-44A5-4D3A-A834-6D409A9305A2}" type="presOf" srcId="{F26B6C37-914F-4E06-8F8D-8AA94352343A}" destId="{E3558ACB-96D1-404D-9416-704AD4E0F914}" srcOrd="0" destOrd="0" presId="urn:microsoft.com/office/officeart/2005/8/layout/orgChart1"/>
    <dgm:cxn modelId="{8C063AA6-CE57-4545-BAF5-398E3C76620E}" type="presOf" srcId="{88317765-46F2-49E6-A795-9F0C76B4AE34}" destId="{C527F29C-1872-4F21-88AF-74E67435B0E3}" srcOrd="1" destOrd="0" presId="urn:microsoft.com/office/officeart/2005/8/layout/orgChart1"/>
    <dgm:cxn modelId="{ED190CAF-E037-4DE8-B7CB-2200BD6CE85E}" srcId="{AC73F8DF-89DA-4E54-92DD-F5494713370E}" destId="{A3AC54B8-B8E4-4767-8FB8-38FBA44D7DF0}" srcOrd="3" destOrd="0" parTransId="{B89DE9CD-A779-4CF0-BB86-4675A4A425F9}" sibTransId="{CE1592E3-706D-4E6B-BD09-A9DA1530EB8B}"/>
    <dgm:cxn modelId="{0A25DEB1-5669-425D-910F-75319A1B5F66}" type="presOf" srcId="{B2F08E06-6926-477D-88B7-42750AB833EA}" destId="{4B47A3FD-2E51-473A-9034-3417C14CD5F7}" srcOrd="0" destOrd="0" presId="urn:microsoft.com/office/officeart/2005/8/layout/orgChart1"/>
    <dgm:cxn modelId="{EB78DCBB-A424-4761-A0BC-50CB99B47BA5}" type="presOf" srcId="{A49FC99B-4755-4B73-961E-790C2CB71FEE}" destId="{A0B4F396-80EB-4E6F-B7C6-8B9C7AD4DE9B}" srcOrd="0" destOrd="0" presId="urn:microsoft.com/office/officeart/2005/8/layout/orgChart1"/>
    <dgm:cxn modelId="{138E57BD-1B87-481E-BBAD-7701A8F8FDB3}" type="presOf" srcId="{2B9C655E-BD80-4D52-BBFD-961DA40AA26C}" destId="{9E49A778-78BA-4A3A-839F-0C1A9963AFD6}" srcOrd="0" destOrd="0" presId="urn:microsoft.com/office/officeart/2005/8/layout/orgChart1"/>
    <dgm:cxn modelId="{92EEDDBD-702F-4FE6-876A-FA17B269554D}" srcId="{59FC6C9B-F17A-439F-B78E-8FA396484A95}" destId="{2B9C655E-BD80-4D52-BBFD-961DA40AA26C}" srcOrd="1" destOrd="0" parTransId="{C759D801-BD8D-4BB6-8842-1407173B5A7B}" sibTransId="{38C19117-A2AE-43FE-8F7F-D49BE1A47E0D}"/>
    <dgm:cxn modelId="{F49D3CC8-D963-4FFC-AE54-FAA92BAEA407}" type="presOf" srcId="{997EEFD4-F07B-46EC-B546-84D42B7D3554}" destId="{4CEBF6BE-3EC3-4EA1-9050-D3593E7BF2A8}" srcOrd="0" destOrd="0" presId="urn:microsoft.com/office/officeart/2005/8/layout/orgChart1"/>
    <dgm:cxn modelId="{18C195CC-50AA-43AD-B2CA-502A3528A69B}" type="presOf" srcId="{2B9C655E-BD80-4D52-BBFD-961DA40AA26C}" destId="{681B2EE0-C9B2-4D55-9F6A-419481B4CC7E}" srcOrd="1" destOrd="0" presId="urn:microsoft.com/office/officeart/2005/8/layout/orgChart1"/>
    <dgm:cxn modelId="{A6C20AD3-5FE3-4CF6-A876-1A18C1BF15EE}" type="presOf" srcId="{59FC6C9B-F17A-439F-B78E-8FA396484A95}" destId="{340A708F-B241-4C2B-82EB-CD760D422CC3}" srcOrd="0" destOrd="0" presId="urn:microsoft.com/office/officeart/2005/8/layout/orgChart1"/>
    <dgm:cxn modelId="{8AA055D3-2B41-4C98-834A-13753BB4A575}" type="presOf" srcId="{BA408F36-96EB-480C-ABFA-C52EE5233AE5}" destId="{F49F9CA6-6052-4581-8678-299A68C72BFB}" srcOrd="0" destOrd="0" presId="urn:microsoft.com/office/officeart/2005/8/layout/orgChart1"/>
    <dgm:cxn modelId="{7D89B2E3-2B5C-48D2-80E9-E0CE7195171A}" type="presOf" srcId="{EBBA3288-EC32-40B3-902E-ADD1272841C0}" destId="{F4058B10-DD4F-4F3D-91F0-3753A97011D0}" srcOrd="0" destOrd="0" presId="urn:microsoft.com/office/officeart/2005/8/layout/orgChart1"/>
    <dgm:cxn modelId="{A929B2E4-1E80-4BB1-BCCE-921B5D895154}" type="presOf" srcId="{FF45DD95-AABA-48AB-A91C-25AEEDFE6471}" destId="{64D6235F-DB13-481B-95F8-24F556323489}" srcOrd="1" destOrd="0" presId="urn:microsoft.com/office/officeart/2005/8/layout/orgChart1"/>
    <dgm:cxn modelId="{3A1993E9-5674-43A2-89F0-2DC6806D0EBD}" type="presOf" srcId="{3DC34B3F-C2A7-48BC-A6A7-9E31E3A7BF40}" destId="{65E7BA87-B8FF-403A-BF5E-B748988EE0E7}" srcOrd="1" destOrd="0" presId="urn:microsoft.com/office/officeart/2005/8/layout/orgChart1"/>
    <dgm:cxn modelId="{F0DE47F6-D246-459C-981B-AF4E274C4DFB}" type="presOf" srcId="{8606527F-A0D0-41F7-B5CF-FD382B2A9C15}" destId="{0B543D88-15DC-4281-A197-A772DDF65049}" srcOrd="1" destOrd="0" presId="urn:microsoft.com/office/officeart/2005/8/layout/orgChart1"/>
    <dgm:cxn modelId="{4B4D2BFE-A709-4D8B-BE76-08DB2AA183C1}" type="presOf" srcId="{A3AC54B8-B8E4-4767-8FB8-38FBA44D7DF0}" destId="{46A8B907-6A8F-4EB8-B6FD-62C5EC02F890}" srcOrd="0" destOrd="0" presId="urn:microsoft.com/office/officeart/2005/8/layout/orgChart1"/>
    <dgm:cxn modelId="{E31AB6FE-57C6-4849-B85E-3C76F1549CEC}" srcId="{59FC6C9B-F17A-439F-B78E-8FA396484A95}" destId="{6B8381DD-E311-49BA-BDEF-E49DE8F8EAC4}" srcOrd="2" destOrd="0" parTransId="{2D0220BE-5D07-43B6-926F-D9D709F4CB33}" sibTransId="{396F9C2A-2948-457B-8D28-64E1217D265C}"/>
    <dgm:cxn modelId="{81393A4D-AD49-471E-A239-3601F81B4B3D}" type="presParOf" srcId="{4CEBF6BE-3EC3-4EA1-9050-D3593E7BF2A8}" destId="{20F534E5-F34E-464F-AA31-58ED79D46DCB}" srcOrd="0" destOrd="0" presId="urn:microsoft.com/office/officeart/2005/8/layout/orgChart1"/>
    <dgm:cxn modelId="{5FC78B04-D24F-419B-96DF-0E7DD7413051}" type="presParOf" srcId="{20F534E5-F34E-464F-AA31-58ED79D46DCB}" destId="{9757C7F8-F8F6-4340-B135-AE4E420B8F7E}" srcOrd="0" destOrd="0" presId="urn:microsoft.com/office/officeart/2005/8/layout/orgChart1"/>
    <dgm:cxn modelId="{D8FE487C-9683-4FFB-B061-7CFF5D2050B1}" type="presParOf" srcId="{9757C7F8-F8F6-4340-B135-AE4E420B8F7E}" destId="{47942D48-90D7-43F1-B336-EAC296FF3FC8}" srcOrd="0" destOrd="0" presId="urn:microsoft.com/office/officeart/2005/8/layout/orgChart1"/>
    <dgm:cxn modelId="{36DAFC08-C7C6-42F9-9FE0-A5E3EFF3BC6D}" type="presParOf" srcId="{9757C7F8-F8F6-4340-B135-AE4E420B8F7E}" destId="{81D97F6E-1258-4A6C-81F0-7A725923CF91}" srcOrd="1" destOrd="0" presId="urn:microsoft.com/office/officeart/2005/8/layout/orgChart1"/>
    <dgm:cxn modelId="{1248F5A1-4488-420E-B2B6-2F63C0D78D39}" type="presParOf" srcId="{20F534E5-F34E-464F-AA31-58ED79D46DCB}" destId="{7549A7F3-E378-49E9-BD6A-3F1228060AF2}" srcOrd="1" destOrd="0" presId="urn:microsoft.com/office/officeart/2005/8/layout/orgChart1"/>
    <dgm:cxn modelId="{2E386D5E-5900-47CA-93A2-5FD930521BBA}" type="presParOf" srcId="{7549A7F3-E378-49E9-BD6A-3F1228060AF2}" destId="{E3558ACB-96D1-404D-9416-704AD4E0F914}" srcOrd="0" destOrd="0" presId="urn:microsoft.com/office/officeart/2005/8/layout/orgChart1"/>
    <dgm:cxn modelId="{2B526474-B265-4C01-B8FA-91B60B45E5D7}" type="presParOf" srcId="{7549A7F3-E378-49E9-BD6A-3F1228060AF2}" destId="{9D6B95BF-ED23-4683-9445-9386252E8F4B}" srcOrd="1" destOrd="0" presId="urn:microsoft.com/office/officeart/2005/8/layout/orgChart1"/>
    <dgm:cxn modelId="{506AA757-62E5-4674-8DC3-BEBBFA751585}" type="presParOf" srcId="{9D6B95BF-ED23-4683-9445-9386252E8F4B}" destId="{0C5B4649-59BD-47F5-9A44-38BBE9494614}" srcOrd="0" destOrd="0" presId="urn:microsoft.com/office/officeart/2005/8/layout/orgChart1"/>
    <dgm:cxn modelId="{C66272CD-9644-4100-9CE6-5D4AF36EB510}" type="presParOf" srcId="{0C5B4649-59BD-47F5-9A44-38BBE9494614}" destId="{340A708F-B241-4C2B-82EB-CD760D422CC3}" srcOrd="0" destOrd="0" presId="urn:microsoft.com/office/officeart/2005/8/layout/orgChart1"/>
    <dgm:cxn modelId="{EA7A5D59-044E-48F8-84C1-07A4DAD32369}" type="presParOf" srcId="{0C5B4649-59BD-47F5-9A44-38BBE9494614}" destId="{21077834-07E1-49BC-968F-37A707D9593F}" srcOrd="1" destOrd="0" presId="urn:microsoft.com/office/officeart/2005/8/layout/orgChart1"/>
    <dgm:cxn modelId="{268B968B-A510-473D-944C-65D80F26E33A}" type="presParOf" srcId="{9D6B95BF-ED23-4683-9445-9386252E8F4B}" destId="{23EFD566-0DE5-4916-9F2B-5D49A41BF73E}" srcOrd="1" destOrd="0" presId="urn:microsoft.com/office/officeart/2005/8/layout/orgChart1"/>
    <dgm:cxn modelId="{E7E10A07-EBE4-4084-AE23-783D62CCBCFB}" type="presParOf" srcId="{23EFD566-0DE5-4916-9F2B-5D49A41BF73E}" destId="{B4B23654-8A2D-4B9C-83BC-9E3C1947EC6C}" srcOrd="0" destOrd="0" presId="urn:microsoft.com/office/officeart/2005/8/layout/orgChart1"/>
    <dgm:cxn modelId="{57BCE931-07BD-4CED-84F7-7E868F341B4F}" type="presParOf" srcId="{23EFD566-0DE5-4916-9F2B-5D49A41BF73E}" destId="{2EB7D7A6-5FA2-460C-9560-7A2FB721B712}" srcOrd="1" destOrd="0" presId="urn:microsoft.com/office/officeart/2005/8/layout/orgChart1"/>
    <dgm:cxn modelId="{529E9BB3-B3C3-4975-AB74-C95556E94848}" type="presParOf" srcId="{2EB7D7A6-5FA2-460C-9560-7A2FB721B712}" destId="{F9F26A50-EF82-4B3F-A954-34E3D5127146}" srcOrd="0" destOrd="0" presId="urn:microsoft.com/office/officeart/2005/8/layout/orgChart1"/>
    <dgm:cxn modelId="{F823AAE9-3631-4F40-AAC9-59F0E2E54CAF}" type="presParOf" srcId="{F9F26A50-EF82-4B3F-A954-34E3D5127146}" destId="{2EE5F4C7-B502-4550-B88B-92BAFBA3A39C}" srcOrd="0" destOrd="0" presId="urn:microsoft.com/office/officeart/2005/8/layout/orgChart1"/>
    <dgm:cxn modelId="{6B88CD4D-8C28-4EF8-B1AD-9B0EAE1E4D66}" type="presParOf" srcId="{F9F26A50-EF82-4B3F-A954-34E3D5127146}" destId="{0B543D88-15DC-4281-A197-A772DDF65049}" srcOrd="1" destOrd="0" presId="urn:microsoft.com/office/officeart/2005/8/layout/orgChart1"/>
    <dgm:cxn modelId="{BE73FF02-EE69-4AA3-A806-076D7A5C15CF}" type="presParOf" srcId="{2EB7D7A6-5FA2-460C-9560-7A2FB721B712}" destId="{2D395384-C779-4F25-84BE-F0E6D7F9C0E7}" srcOrd="1" destOrd="0" presId="urn:microsoft.com/office/officeart/2005/8/layout/orgChart1"/>
    <dgm:cxn modelId="{00290133-CA9B-4E84-9C3D-723AC4D8B321}" type="presParOf" srcId="{2EB7D7A6-5FA2-460C-9560-7A2FB721B712}" destId="{CB85F1ED-2DA2-4F66-9CE2-B94CDFAFEFF5}" srcOrd="2" destOrd="0" presId="urn:microsoft.com/office/officeart/2005/8/layout/orgChart1"/>
    <dgm:cxn modelId="{F00AC1C6-51F8-418C-8955-9AF884003402}" type="presParOf" srcId="{23EFD566-0DE5-4916-9F2B-5D49A41BF73E}" destId="{26B1CD06-5144-40A4-8E69-7F2DD88C59F4}" srcOrd="2" destOrd="0" presId="urn:microsoft.com/office/officeart/2005/8/layout/orgChart1"/>
    <dgm:cxn modelId="{086A0A97-B84F-4138-9E1D-1B978FC4F141}" type="presParOf" srcId="{23EFD566-0DE5-4916-9F2B-5D49A41BF73E}" destId="{4D2789DB-F601-40B2-AC0F-CAD0B3510E82}" srcOrd="3" destOrd="0" presId="urn:microsoft.com/office/officeart/2005/8/layout/orgChart1"/>
    <dgm:cxn modelId="{4ADDB9E6-F19C-4FA2-AB8D-6CA2E7550C52}" type="presParOf" srcId="{4D2789DB-F601-40B2-AC0F-CAD0B3510E82}" destId="{4FA07601-BFDD-4057-99D1-1D3B42E853FE}" srcOrd="0" destOrd="0" presId="urn:microsoft.com/office/officeart/2005/8/layout/orgChart1"/>
    <dgm:cxn modelId="{1E5E61E5-6E18-4445-A873-11F7FAA480AC}" type="presParOf" srcId="{4FA07601-BFDD-4057-99D1-1D3B42E853FE}" destId="{9E49A778-78BA-4A3A-839F-0C1A9963AFD6}" srcOrd="0" destOrd="0" presId="urn:microsoft.com/office/officeart/2005/8/layout/orgChart1"/>
    <dgm:cxn modelId="{F6A6AD79-0B95-41EA-991B-4257DC747F39}" type="presParOf" srcId="{4FA07601-BFDD-4057-99D1-1D3B42E853FE}" destId="{681B2EE0-C9B2-4D55-9F6A-419481B4CC7E}" srcOrd="1" destOrd="0" presId="urn:microsoft.com/office/officeart/2005/8/layout/orgChart1"/>
    <dgm:cxn modelId="{40647006-7278-46C3-81AE-7264BB9369A5}" type="presParOf" srcId="{4D2789DB-F601-40B2-AC0F-CAD0B3510E82}" destId="{83DE11AF-2D8A-4AF3-A617-DFDB3A3BDBC6}" srcOrd="1" destOrd="0" presId="urn:microsoft.com/office/officeart/2005/8/layout/orgChart1"/>
    <dgm:cxn modelId="{630A432E-94CC-4015-A022-5F0CFB5F0B56}" type="presParOf" srcId="{4D2789DB-F601-40B2-AC0F-CAD0B3510E82}" destId="{8BC9379F-A41A-4B1B-86BF-F8E760AC5F4E}" srcOrd="2" destOrd="0" presId="urn:microsoft.com/office/officeart/2005/8/layout/orgChart1"/>
    <dgm:cxn modelId="{62DC0C9F-4780-4BDB-804B-521641291BF7}" type="presParOf" srcId="{23EFD566-0DE5-4916-9F2B-5D49A41BF73E}" destId="{CD50C47A-7509-48A9-9998-0E7F44F169E4}" srcOrd="4" destOrd="0" presId="urn:microsoft.com/office/officeart/2005/8/layout/orgChart1"/>
    <dgm:cxn modelId="{95ABC112-398C-4F60-9CE3-74EFB5DCCF70}" type="presParOf" srcId="{23EFD566-0DE5-4916-9F2B-5D49A41BF73E}" destId="{0DECAE53-713B-49C0-BF48-71610EA6DCBB}" srcOrd="5" destOrd="0" presId="urn:microsoft.com/office/officeart/2005/8/layout/orgChart1"/>
    <dgm:cxn modelId="{D949E98E-4625-4365-BF3F-BAFEE24487C5}" type="presParOf" srcId="{0DECAE53-713B-49C0-BF48-71610EA6DCBB}" destId="{6CB92330-75A5-4D63-A20B-C204D547FA68}" srcOrd="0" destOrd="0" presId="urn:microsoft.com/office/officeart/2005/8/layout/orgChart1"/>
    <dgm:cxn modelId="{B2428029-19F2-4011-B882-861211516A0F}" type="presParOf" srcId="{6CB92330-75A5-4D63-A20B-C204D547FA68}" destId="{7D2C76A8-64AE-4FBF-AD85-F304944E5193}" srcOrd="0" destOrd="0" presId="urn:microsoft.com/office/officeart/2005/8/layout/orgChart1"/>
    <dgm:cxn modelId="{622D49A9-9E70-4087-8587-EBC0B3AD8289}" type="presParOf" srcId="{6CB92330-75A5-4D63-A20B-C204D547FA68}" destId="{291EED08-205E-4F21-81B6-058FE2E46963}" srcOrd="1" destOrd="0" presId="urn:microsoft.com/office/officeart/2005/8/layout/orgChart1"/>
    <dgm:cxn modelId="{2EC0AAB6-8294-46CB-B81F-F8ADD8FE334C}" type="presParOf" srcId="{0DECAE53-713B-49C0-BF48-71610EA6DCBB}" destId="{6D823C20-88FE-4290-A314-13194D81BC09}" srcOrd="1" destOrd="0" presId="urn:microsoft.com/office/officeart/2005/8/layout/orgChart1"/>
    <dgm:cxn modelId="{34C07EF0-0491-41B2-A82C-9E04598D8B7A}" type="presParOf" srcId="{0DECAE53-713B-49C0-BF48-71610EA6DCBB}" destId="{C6930504-B9EE-46FF-BC29-BE50376E783A}" srcOrd="2" destOrd="0" presId="urn:microsoft.com/office/officeart/2005/8/layout/orgChart1"/>
    <dgm:cxn modelId="{3E349B68-BC17-4720-9A8F-7A6FA849346D}" type="presParOf" srcId="{23EFD566-0DE5-4916-9F2B-5D49A41BF73E}" destId="{4BB671BF-4449-420C-87FB-8D5D208C6145}" srcOrd="6" destOrd="0" presId="urn:microsoft.com/office/officeart/2005/8/layout/orgChart1"/>
    <dgm:cxn modelId="{0A374ED9-9226-4F4F-8863-F483579BB021}" type="presParOf" srcId="{23EFD566-0DE5-4916-9F2B-5D49A41BF73E}" destId="{A86C6112-07D7-48EE-AE04-927D07891F7E}" srcOrd="7" destOrd="0" presId="urn:microsoft.com/office/officeart/2005/8/layout/orgChart1"/>
    <dgm:cxn modelId="{6E1B61DB-AE34-4CAD-8F95-032FA6F73742}" type="presParOf" srcId="{A86C6112-07D7-48EE-AE04-927D07891F7E}" destId="{B5C01459-E2D4-45DE-9BBE-8C310B5D7FCB}" srcOrd="0" destOrd="0" presId="urn:microsoft.com/office/officeart/2005/8/layout/orgChart1"/>
    <dgm:cxn modelId="{928F4738-141F-486A-B4F4-8CA34D236812}" type="presParOf" srcId="{B5C01459-E2D4-45DE-9BBE-8C310B5D7FCB}" destId="{911E0B88-01BF-4AC4-A5ED-C773F6128994}" srcOrd="0" destOrd="0" presId="urn:microsoft.com/office/officeart/2005/8/layout/orgChart1"/>
    <dgm:cxn modelId="{254CE6E6-2D19-4B92-9B18-16CEF599AE6C}" type="presParOf" srcId="{B5C01459-E2D4-45DE-9BBE-8C310B5D7FCB}" destId="{65E7BA87-B8FF-403A-BF5E-B748988EE0E7}" srcOrd="1" destOrd="0" presId="urn:microsoft.com/office/officeart/2005/8/layout/orgChart1"/>
    <dgm:cxn modelId="{B0CD1831-9806-4EA5-A890-5F1C467D72A5}" type="presParOf" srcId="{A86C6112-07D7-48EE-AE04-927D07891F7E}" destId="{40DAD915-BA57-444E-9D37-2F9F1928021C}" srcOrd="1" destOrd="0" presId="urn:microsoft.com/office/officeart/2005/8/layout/orgChart1"/>
    <dgm:cxn modelId="{615CFAE0-6D84-48A0-8000-11E4A3D68350}" type="presParOf" srcId="{A86C6112-07D7-48EE-AE04-927D07891F7E}" destId="{915760F8-7B0B-4F64-BF18-C534AF49E41D}" srcOrd="2" destOrd="0" presId="urn:microsoft.com/office/officeart/2005/8/layout/orgChart1"/>
    <dgm:cxn modelId="{97D3DEAC-F0FC-40C8-A87F-7E9C9B5B9E28}" type="presParOf" srcId="{9D6B95BF-ED23-4683-9445-9386252E8F4B}" destId="{A603E14C-CDB2-4117-8799-AC600AE0E5CE}" srcOrd="2" destOrd="0" presId="urn:microsoft.com/office/officeart/2005/8/layout/orgChart1"/>
    <dgm:cxn modelId="{1D022F26-87A7-47C6-8024-C32C129920B9}" type="presParOf" srcId="{7549A7F3-E378-49E9-BD6A-3F1228060AF2}" destId="{B7E7D657-7648-46FF-A17B-12E871F89B5A}" srcOrd="2" destOrd="0" presId="urn:microsoft.com/office/officeart/2005/8/layout/orgChart1"/>
    <dgm:cxn modelId="{801A15A8-2BCA-4329-87F1-0316D23A8BED}" type="presParOf" srcId="{7549A7F3-E378-49E9-BD6A-3F1228060AF2}" destId="{80CA6D36-6038-4465-ACDC-7598AF17F8D2}" srcOrd="3" destOrd="0" presId="urn:microsoft.com/office/officeart/2005/8/layout/orgChart1"/>
    <dgm:cxn modelId="{26766848-7C50-4192-833E-A19363D295CB}" type="presParOf" srcId="{80CA6D36-6038-4465-ACDC-7598AF17F8D2}" destId="{BDCD4DAB-3957-49E3-8018-4D03CDA1C70A}" srcOrd="0" destOrd="0" presId="urn:microsoft.com/office/officeart/2005/8/layout/orgChart1"/>
    <dgm:cxn modelId="{D7A6034A-E0E6-4A33-9C74-109B531A70B6}" type="presParOf" srcId="{BDCD4DAB-3957-49E3-8018-4D03CDA1C70A}" destId="{F49F9CA6-6052-4581-8678-299A68C72BFB}" srcOrd="0" destOrd="0" presId="urn:microsoft.com/office/officeart/2005/8/layout/orgChart1"/>
    <dgm:cxn modelId="{91F0DBCE-8F4A-4092-B0B8-F1D06F576AD2}" type="presParOf" srcId="{BDCD4DAB-3957-49E3-8018-4D03CDA1C70A}" destId="{8D0C3D08-F07E-49C4-8094-1F8F1FDAA2E2}" srcOrd="1" destOrd="0" presId="urn:microsoft.com/office/officeart/2005/8/layout/orgChart1"/>
    <dgm:cxn modelId="{8D8CD174-9DFF-4789-AADF-04CEBA4C0564}" type="presParOf" srcId="{80CA6D36-6038-4465-ACDC-7598AF17F8D2}" destId="{11C33D44-50EC-4FFA-8CDD-08F3C60C9A9A}" srcOrd="1" destOrd="0" presId="urn:microsoft.com/office/officeart/2005/8/layout/orgChart1"/>
    <dgm:cxn modelId="{9DAFF830-D6C7-4B05-832D-D7384D2D4988}" type="presParOf" srcId="{11C33D44-50EC-4FFA-8CDD-08F3C60C9A9A}" destId="{95F41004-4130-4CB8-A390-2428D20A853A}" srcOrd="0" destOrd="0" presId="urn:microsoft.com/office/officeart/2005/8/layout/orgChart1"/>
    <dgm:cxn modelId="{2A835475-BB36-4AA8-A710-AB33E978D8E2}" type="presParOf" srcId="{11C33D44-50EC-4FFA-8CDD-08F3C60C9A9A}" destId="{8B2AB1C8-7BAF-4B28-AA61-3E2F6E5FAC53}" srcOrd="1" destOrd="0" presId="urn:microsoft.com/office/officeart/2005/8/layout/orgChart1"/>
    <dgm:cxn modelId="{39FA6E62-4E72-45ED-88D8-F3763A7BC565}" type="presParOf" srcId="{8B2AB1C8-7BAF-4B28-AA61-3E2F6E5FAC53}" destId="{D9CD2472-1901-4C70-A3E7-12C59F1FCFA2}" srcOrd="0" destOrd="0" presId="urn:microsoft.com/office/officeart/2005/8/layout/orgChart1"/>
    <dgm:cxn modelId="{31864FE9-FC24-498F-9C4C-139EC81FFB85}" type="presParOf" srcId="{D9CD2472-1901-4C70-A3E7-12C59F1FCFA2}" destId="{4B47A3FD-2E51-473A-9034-3417C14CD5F7}" srcOrd="0" destOrd="0" presId="urn:microsoft.com/office/officeart/2005/8/layout/orgChart1"/>
    <dgm:cxn modelId="{8A012835-59F1-4481-A1D3-E60E8C11812B}" type="presParOf" srcId="{D9CD2472-1901-4C70-A3E7-12C59F1FCFA2}" destId="{46BD3FD5-3BE5-4FEE-BE42-C472FFB39699}" srcOrd="1" destOrd="0" presId="urn:microsoft.com/office/officeart/2005/8/layout/orgChart1"/>
    <dgm:cxn modelId="{970DAF24-10C6-449F-9A54-E88D0A85377C}" type="presParOf" srcId="{8B2AB1C8-7BAF-4B28-AA61-3E2F6E5FAC53}" destId="{F04B2D40-8D4A-4556-9F96-C2308C2ACAE9}" srcOrd="1" destOrd="0" presId="urn:microsoft.com/office/officeart/2005/8/layout/orgChart1"/>
    <dgm:cxn modelId="{2A7D1856-BBDE-4EBF-A46D-ABD75323755B}" type="presParOf" srcId="{8B2AB1C8-7BAF-4B28-AA61-3E2F6E5FAC53}" destId="{1193644B-D823-4B63-90F7-82F8DF8619EF}" srcOrd="2" destOrd="0" presId="urn:microsoft.com/office/officeart/2005/8/layout/orgChart1"/>
    <dgm:cxn modelId="{D560B15A-F723-40CF-8D9C-C2BBF3B97A27}" type="presParOf" srcId="{11C33D44-50EC-4FFA-8CDD-08F3C60C9A9A}" destId="{A0B4F396-80EB-4E6F-B7C6-8B9C7AD4DE9B}" srcOrd="2" destOrd="0" presId="urn:microsoft.com/office/officeart/2005/8/layout/orgChart1"/>
    <dgm:cxn modelId="{49F74934-2866-45CF-AEF7-8523B8D424A0}" type="presParOf" srcId="{11C33D44-50EC-4FFA-8CDD-08F3C60C9A9A}" destId="{76991C39-91A3-4D21-95E3-24A1C235BBF0}" srcOrd="3" destOrd="0" presId="urn:microsoft.com/office/officeart/2005/8/layout/orgChart1"/>
    <dgm:cxn modelId="{F457DE58-4EB7-4916-84A7-983C61ABE09E}" type="presParOf" srcId="{76991C39-91A3-4D21-95E3-24A1C235BBF0}" destId="{6C8D4D2F-4D11-48D5-88A2-8DB25CB09316}" srcOrd="0" destOrd="0" presId="urn:microsoft.com/office/officeart/2005/8/layout/orgChart1"/>
    <dgm:cxn modelId="{EE1566EF-67B0-4492-8118-B2107AD7E878}" type="presParOf" srcId="{6C8D4D2F-4D11-48D5-88A2-8DB25CB09316}" destId="{F4058B10-DD4F-4F3D-91F0-3753A97011D0}" srcOrd="0" destOrd="0" presId="urn:microsoft.com/office/officeart/2005/8/layout/orgChart1"/>
    <dgm:cxn modelId="{5864CA60-9268-4C9D-9FEF-6367B730172B}" type="presParOf" srcId="{6C8D4D2F-4D11-48D5-88A2-8DB25CB09316}" destId="{68636BAB-C1FA-407E-813D-E3B8AEB3DFCE}" srcOrd="1" destOrd="0" presId="urn:microsoft.com/office/officeart/2005/8/layout/orgChart1"/>
    <dgm:cxn modelId="{5F56F659-EF44-4846-9D74-766704B0AD3C}" type="presParOf" srcId="{76991C39-91A3-4D21-95E3-24A1C235BBF0}" destId="{4FC91E2C-E050-4F87-8F2B-C251DA1ABB2B}" srcOrd="1" destOrd="0" presId="urn:microsoft.com/office/officeart/2005/8/layout/orgChart1"/>
    <dgm:cxn modelId="{DE451B97-35CE-4965-8770-BC07D14F28DD}" type="presParOf" srcId="{76991C39-91A3-4D21-95E3-24A1C235BBF0}" destId="{B555A3B9-2FA4-433C-9CDA-99EB11C18E4C}" srcOrd="2" destOrd="0" presId="urn:microsoft.com/office/officeart/2005/8/layout/orgChart1"/>
    <dgm:cxn modelId="{51A1AB1D-343C-41AF-8EE3-4B9C541ABB5E}" type="presParOf" srcId="{80CA6D36-6038-4465-ACDC-7598AF17F8D2}" destId="{488177FB-69EA-4F62-9358-E17C61081703}" srcOrd="2" destOrd="0" presId="urn:microsoft.com/office/officeart/2005/8/layout/orgChart1"/>
    <dgm:cxn modelId="{D9AE7E60-DCC0-429F-ABAA-B78BF3A0AFC9}" type="presParOf" srcId="{7549A7F3-E378-49E9-BD6A-3F1228060AF2}" destId="{AFF491CD-C771-4094-8750-C11A2119C3D2}" srcOrd="4" destOrd="0" presId="urn:microsoft.com/office/officeart/2005/8/layout/orgChart1"/>
    <dgm:cxn modelId="{B82EACFC-BA52-4890-B405-8C82C093AC34}" type="presParOf" srcId="{7549A7F3-E378-49E9-BD6A-3F1228060AF2}" destId="{48C86D12-71F6-4CEA-B1E5-B5DB8FF709B9}" srcOrd="5" destOrd="0" presId="urn:microsoft.com/office/officeart/2005/8/layout/orgChart1"/>
    <dgm:cxn modelId="{64D24E8D-68EA-46ED-9CC0-A9106DF3B21A}" type="presParOf" srcId="{48C86D12-71F6-4CEA-B1E5-B5DB8FF709B9}" destId="{1D79B3F4-5E25-4083-840F-1DCFEA73D382}" srcOrd="0" destOrd="0" presId="urn:microsoft.com/office/officeart/2005/8/layout/orgChart1"/>
    <dgm:cxn modelId="{E8E41380-E291-4813-8314-FB8BD81BA6AA}" type="presParOf" srcId="{1D79B3F4-5E25-4083-840F-1DCFEA73D382}" destId="{38CA2633-0625-4AF9-984F-0381E76C662F}" srcOrd="0" destOrd="0" presId="urn:microsoft.com/office/officeart/2005/8/layout/orgChart1"/>
    <dgm:cxn modelId="{210DD368-3EE2-48BB-B2C1-5333E93840AF}" type="presParOf" srcId="{1D79B3F4-5E25-4083-840F-1DCFEA73D382}" destId="{64D6235F-DB13-481B-95F8-24F556323489}" srcOrd="1" destOrd="0" presId="urn:microsoft.com/office/officeart/2005/8/layout/orgChart1"/>
    <dgm:cxn modelId="{EEC0C97F-D14E-4E77-9025-264A46542D07}" type="presParOf" srcId="{48C86D12-71F6-4CEA-B1E5-B5DB8FF709B9}" destId="{DC00BC5A-DDBA-4895-94A7-7F38C739251A}" srcOrd="1" destOrd="0" presId="urn:microsoft.com/office/officeart/2005/8/layout/orgChart1"/>
    <dgm:cxn modelId="{2F0C15DF-9D5D-483D-A465-E91D757B2381}" type="presParOf" srcId="{DC00BC5A-DDBA-4895-94A7-7F38C739251A}" destId="{A4F151F4-88E7-43E5-A58B-B3ACD57BD578}" srcOrd="0" destOrd="0" presId="urn:microsoft.com/office/officeart/2005/8/layout/orgChart1"/>
    <dgm:cxn modelId="{9020FE3D-51B6-4F85-8D13-72E2A9F1D716}" type="presParOf" srcId="{DC00BC5A-DDBA-4895-94A7-7F38C739251A}" destId="{827C3BF2-2033-4903-9806-517EA489BA7E}" srcOrd="1" destOrd="0" presId="urn:microsoft.com/office/officeart/2005/8/layout/orgChart1"/>
    <dgm:cxn modelId="{1F4E99BF-6E50-4C00-B74B-FF2D061E66E9}" type="presParOf" srcId="{827C3BF2-2033-4903-9806-517EA489BA7E}" destId="{BDA5478E-D841-4235-A20D-6BD972AF9EA8}" srcOrd="0" destOrd="0" presId="urn:microsoft.com/office/officeart/2005/8/layout/orgChart1"/>
    <dgm:cxn modelId="{091821D9-7E52-4E1E-9727-031C552DD405}" type="presParOf" srcId="{BDA5478E-D841-4235-A20D-6BD972AF9EA8}" destId="{2FB45875-6A7B-40D0-AA34-9FB75858EE11}" srcOrd="0" destOrd="0" presId="urn:microsoft.com/office/officeart/2005/8/layout/orgChart1"/>
    <dgm:cxn modelId="{7BB5A832-4686-47C6-A7E3-D6DAD77F9AD5}" type="presParOf" srcId="{BDA5478E-D841-4235-A20D-6BD972AF9EA8}" destId="{FD89E96B-022B-4DFB-AD18-12B6436919DA}" srcOrd="1" destOrd="0" presId="urn:microsoft.com/office/officeart/2005/8/layout/orgChart1"/>
    <dgm:cxn modelId="{2BC58D6E-775E-4523-A87E-4EEA20903D88}" type="presParOf" srcId="{827C3BF2-2033-4903-9806-517EA489BA7E}" destId="{C824D66F-0F5C-497B-810E-DB24B6BF9DA7}" srcOrd="1" destOrd="0" presId="urn:microsoft.com/office/officeart/2005/8/layout/orgChart1"/>
    <dgm:cxn modelId="{8EA1BC07-4B57-4C41-9942-4143F9857479}" type="presParOf" srcId="{827C3BF2-2033-4903-9806-517EA489BA7E}" destId="{C47F13CE-020F-463A-8810-06D0379AF076}" srcOrd="2" destOrd="0" presId="urn:microsoft.com/office/officeart/2005/8/layout/orgChart1"/>
    <dgm:cxn modelId="{D19320B7-C257-49C6-A3D3-6EDCC62A958E}" type="presParOf" srcId="{DC00BC5A-DDBA-4895-94A7-7F38C739251A}" destId="{20682221-2194-48AB-8EDB-CB82CB66C52E}" srcOrd="2" destOrd="0" presId="urn:microsoft.com/office/officeart/2005/8/layout/orgChart1"/>
    <dgm:cxn modelId="{D5C25121-364B-47CA-BBEC-F608487F018B}" type="presParOf" srcId="{DC00BC5A-DDBA-4895-94A7-7F38C739251A}" destId="{F0A08BE2-8F80-4409-9F05-53C3DFC19763}" srcOrd="3" destOrd="0" presId="urn:microsoft.com/office/officeart/2005/8/layout/orgChart1"/>
    <dgm:cxn modelId="{C9A3DDA5-299B-45F5-A846-B47247A6EA6C}" type="presParOf" srcId="{F0A08BE2-8F80-4409-9F05-53C3DFC19763}" destId="{886CC00C-6D4F-4969-877F-E1D55EA046E1}" srcOrd="0" destOrd="0" presId="urn:microsoft.com/office/officeart/2005/8/layout/orgChart1"/>
    <dgm:cxn modelId="{0CAC7357-02E5-408C-8C22-5852BBCEB5E9}" type="presParOf" srcId="{886CC00C-6D4F-4969-877F-E1D55EA046E1}" destId="{E762A723-F34A-4450-A15C-3B333B1FE5B1}" srcOrd="0" destOrd="0" presId="urn:microsoft.com/office/officeart/2005/8/layout/orgChart1"/>
    <dgm:cxn modelId="{35121C43-34A2-4168-ADB3-1D89F6ABB873}" type="presParOf" srcId="{886CC00C-6D4F-4969-877F-E1D55EA046E1}" destId="{C527F29C-1872-4F21-88AF-74E67435B0E3}" srcOrd="1" destOrd="0" presId="urn:microsoft.com/office/officeart/2005/8/layout/orgChart1"/>
    <dgm:cxn modelId="{9F2BAF0D-1862-4E5D-882D-DC4F3BACAAB3}" type="presParOf" srcId="{F0A08BE2-8F80-4409-9F05-53C3DFC19763}" destId="{7EBFFB4D-6DDE-417A-8E30-6740E706AB65}" srcOrd="1" destOrd="0" presId="urn:microsoft.com/office/officeart/2005/8/layout/orgChart1"/>
    <dgm:cxn modelId="{A278B979-6A1F-4F83-964C-F70E46BE4002}" type="presParOf" srcId="{F0A08BE2-8F80-4409-9F05-53C3DFC19763}" destId="{921A0A7F-45B4-4CC2-B0AB-E99F4DBC36E8}" srcOrd="2" destOrd="0" presId="urn:microsoft.com/office/officeart/2005/8/layout/orgChart1"/>
    <dgm:cxn modelId="{C66F5DE9-1E28-408D-B916-FA2B3396A38F}" type="presParOf" srcId="{48C86D12-71F6-4CEA-B1E5-B5DB8FF709B9}" destId="{83BC9FEE-C3AC-486D-AE7E-183D0F8A63F6}" srcOrd="2" destOrd="0" presId="urn:microsoft.com/office/officeart/2005/8/layout/orgChart1"/>
    <dgm:cxn modelId="{BBD1025F-51AB-4619-93C7-6E8C9EEFFD79}" type="presParOf" srcId="{7549A7F3-E378-49E9-BD6A-3F1228060AF2}" destId="{B993A164-7495-4045-AD3D-A15A94E643C9}" srcOrd="6" destOrd="0" presId="urn:microsoft.com/office/officeart/2005/8/layout/orgChart1"/>
    <dgm:cxn modelId="{9EE45D26-6744-4640-BE93-101A56F9F481}" type="presParOf" srcId="{7549A7F3-E378-49E9-BD6A-3F1228060AF2}" destId="{B099BF75-2EF6-4A29-815B-B39AB153B113}" srcOrd="7" destOrd="0" presId="urn:microsoft.com/office/officeart/2005/8/layout/orgChart1"/>
    <dgm:cxn modelId="{6F1E79E8-2307-4547-A5D8-AEE795F2404F}" type="presParOf" srcId="{B099BF75-2EF6-4A29-815B-B39AB153B113}" destId="{BC61344D-B0A0-44FC-9B81-CA81726564BC}" srcOrd="0" destOrd="0" presId="urn:microsoft.com/office/officeart/2005/8/layout/orgChart1"/>
    <dgm:cxn modelId="{2A7261BD-BFB6-434E-9235-6FC883E27115}" type="presParOf" srcId="{BC61344D-B0A0-44FC-9B81-CA81726564BC}" destId="{46A8B907-6A8F-4EB8-B6FD-62C5EC02F890}" srcOrd="0" destOrd="0" presId="urn:microsoft.com/office/officeart/2005/8/layout/orgChart1"/>
    <dgm:cxn modelId="{7F812B7B-7A17-449B-A8B7-61AC8FACE01C}" type="presParOf" srcId="{BC61344D-B0A0-44FC-9B81-CA81726564BC}" destId="{B62D7721-AC90-4EA0-8802-5CAC7E0E6641}" srcOrd="1" destOrd="0" presId="urn:microsoft.com/office/officeart/2005/8/layout/orgChart1"/>
    <dgm:cxn modelId="{1CE5B8CF-1885-48A1-AC63-9759D2D60B8C}" type="presParOf" srcId="{B099BF75-2EF6-4A29-815B-B39AB153B113}" destId="{5915F38F-F4C6-406D-A566-DD0C4290D471}" srcOrd="1" destOrd="0" presId="urn:microsoft.com/office/officeart/2005/8/layout/orgChart1"/>
    <dgm:cxn modelId="{491FA060-5D23-4709-AFE8-F102C737C531}" type="presParOf" srcId="{B099BF75-2EF6-4A29-815B-B39AB153B113}" destId="{AD23AF44-1EEC-4938-8A9D-CA3005DE94E1}" srcOrd="2" destOrd="0" presId="urn:microsoft.com/office/officeart/2005/8/layout/orgChart1"/>
    <dgm:cxn modelId="{4D816634-60DB-4906-8C89-2759AEAACCE4}" type="presParOf" srcId="{20F534E5-F34E-464F-AA31-58ED79D46DCB}" destId="{FDF8D3DF-71AE-47C9-A3FE-44F478048E2E}"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93A164-7495-4045-AD3D-A15A94E643C9}">
      <dsp:nvSpPr>
        <dsp:cNvPr id="0" name=""/>
        <dsp:cNvSpPr/>
      </dsp:nvSpPr>
      <dsp:spPr>
        <a:xfrm>
          <a:off x="3941685" y="594177"/>
          <a:ext cx="2150526" cy="248821"/>
        </a:xfrm>
        <a:custGeom>
          <a:avLst/>
          <a:gdLst/>
          <a:ahLst/>
          <a:cxnLst/>
          <a:rect l="0" t="0" r="0" b="0"/>
          <a:pathLst>
            <a:path>
              <a:moveTo>
                <a:pt x="0" y="0"/>
              </a:moveTo>
              <a:lnTo>
                <a:pt x="0" y="124410"/>
              </a:lnTo>
              <a:lnTo>
                <a:pt x="2150526" y="124410"/>
              </a:lnTo>
              <a:lnTo>
                <a:pt x="2150526" y="24882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682221-2194-48AB-8EDB-CB82CB66C52E}">
      <dsp:nvSpPr>
        <dsp:cNvPr id="0" name=""/>
        <dsp:cNvSpPr/>
      </dsp:nvSpPr>
      <dsp:spPr>
        <a:xfrm>
          <a:off x="4184581" y="1435429"/>
          <a:ext cx="177729" cy="1386289"/>
        </a:xfrm>
        <a:custGeom>
          <a:avLst/>
          <a:gdLst/>
          <a:ahLst/>
          <a:cxnLst/>
          <a:rect l="0" t="0" r="0" b="0"/>
          <a:pathLst>
            <a:path>
              <a:moveTo>
                <a:pt x="0" y="0"/>
              </a:moveTo>
              <a:lnTo>
                <a:pt x="0" y="1386289"/>
              </a:lnTo>
              <a:lnTo>
                <a:pt x="177729" y="138628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4F151F4-88E7-43E5-A58B-B3ACD57BD578}">
      <dsp:nvSpPr>
        <dsp:cNvPr id="0" name=""/>
        <dsp:cNvSpPr/>
      </dsp:nvSpPr>
      <dsp:spPr>
        <a:xfrm>
          <a:off x="4184581" y="1435429"/>
          <a:ext cx="177729" cy="545037"/>
        </a:xfrm>
        <a:custGeom>
          <a:avLst/>
          <a:gdLst/>
          <a:ahLst/>
          <a:cxnLst/>
          <a:rect l="0" t="0" r="0" b="0"/>
          <a:pathLst>
            <a:path>
              <a:moveTo>
                <a:pt x="0" y="0"/>
              </a:moveTo>
              <a:lnTo>
                <a:pt x="0" y="545037"/>
              </a:lnTo>
              <a:lnTo>
                <a:pt x="177729" y="54503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FF491CD-C771-4094-8750-C11A2119C3D2}">
      <dsp:nvSpPr>
        <dsp:cNvPr id="0" name=""/>
        <dsp:cNvSpPr/>
      </dsp:nvSpPr>
      <dsp:spPr>
        <a:xfrm>
          <a:off x="3941685" y="594177"/>
          <a:ext cx="716842" cy="248821"/>
        </a:xfrm>
        <a:custGeom>
          <a:avLst/>
          <a:gdLst/>
          <a:ahLst/>
          <a:cxnLst/>
          <a:rect l="0" t="0" r="0" b="0"/>
          <a:pathLst>
            <a:path>
              <a:moveTo>
                <a:pt x="0" y="0"/>
              </a:moveTo>
              <a:lnTo>
                <a:pt x="0" y="124410"/>
              </a:lnTo>
              <a:lnTo>
                <a:pt x="716842" y="124410"/>
              </a:lnTo>
              <a:lnTo>
                <a:pt x="716842" y="24882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0B4F396-80EB-4E6F-B7C6-8B9C7AD4DE9B}">
      <dsp:nvSpPr>
        <dsp:cNvPr id="0" name=""/>
        <dsp:cNvSpPr/>
      </dsp:nvSpPr>
      <dsp:spPr>
        <a:xfrm>
          <a:off x="2750897" y="1435429"/>
          <a:ext cx="177729" cy="1386289"/>
        </a:xfrm>
        <a:custGeom>
          <a:avLst/>
          <a:gdLst/>
          <a:ahLst/>
          <a:cxnLst/>
          <a:rect l="0" t="0" r="0" b="0"/>
          <a:pathLst>
            <a:path>
              <a:moveTo>
                <a:pt x="0" y="0"/>
              </a:moveTo>
              <a:lnTo>
                <a:pt x="0" y="1386289"/>
              </a:lnTo>
              <a:lnTo>
                <a:pt x="177729" y="138628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5F41004-4130-4CB8-A390-2428D20A853A}">
      <dsp:nvSpPr>
        <dsp:cNvPr id="0" name=""/>
        <dsp:cNvSpPr/>
      </dsp:nvSpPr>
      <dsp:spPr>
        <a:xfrm>
          <a:off x="2750897" y="1435429"/>
          <a:ext cx="177729" cy="545037"/>
        </a:xfrm>
        <a:custGeom>
          <a:avLst/>
          <a:gdLst/>
          <a:ahLst/>
          <a:cxnLst/>
          <a:rect l="0" t="0" r="0" b="0"/>
          <a:pathLst>
            <a:path>
              <a:moveTo>
                <a:pt x="0" y="0"/>
              </a:moveTo>
              <a:lnTo>
                <a:pt x="0" y="545037"/>
              </a:lnTo>
              <a:lnTo>
                <a:pt x="177729" y="54503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E7D657-7648-46FF-A17B-12E871F89B5A}">
      <dsp:nvSpPr>
        <dsp:cNvPr id="0" name=""/>
        <dsp:cNvSpPr/>
      </dsp:nvSpPr>
      <dsp:spPr>
        <a:xfrm>
          <a:off x="3224842" y="594177"/>
          <a:ext cx="716842" cy="248821"/>
        </a:xfrm>
        <a:custGeom>
          <a:avLst/>
          <a:gdLst/>
          <a:ahLst/>
          <a:cxnLst/>
          <a:rect l="0" t="0" r="0" b="0"/>
          <a:pathLst>
            <a:path>
              <a:moveTo>
                <a:pt x="716842" y="0"/>
              </a:moveTo>
              <a:lnTo>
                <a:pt x="716842" y="124410"/>
              </a:lnTo>
              <a:lnTo>
                <a:pt x="0" y="124410"/>
              </a:lnTo>
              <a:lnTo>
                <a:pt x="0" y="24882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BB671BF-4449-420C-87FB-8D5D208C6145}">
      <dsp:nvSpPr>
        <dsp:cNvPr id="0" name=""/>
        <dsp:cNvSpPr/>
      </dsp:nvSpPr>
      <dsp:spPr>
        <a:xfrm>
          <a:off x="1317213" y="1435429"/>
          <a:ext cx="177729" cy="3068795"/>
        </a:xfrm>
        <a:custGeom>
          <a:avLst/>
          <a:gdLst/>
          <a:ahLst/>
          <a:cxnLst/>
          <a:rect l="0" t="0" r="0" b="0"/>
          <a:pathLst>
            <a:path>
              <a:moveTo>
                <a:pt x="0" y="0"/>
              </a:moveTo>
              <a:lnTo>
                <a:pt x="0" y="3068795"/>
              </a:lnTo>
              <a:lnTo>
                <a:pt x="177729" y="3068795"/>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D50C47A-7509-48A9-9998-0E7F44F169E4}">
      <dsp:nvSpPr>
        <dsp:cNvPr id="0" name=""/>
        <dsp:cNvSpPr/>
      </dsp:nvSpPr>
      <dsp:spPr>
        <a:xfrm>
          <a:off x="1317213" y="1435429"/>
          <a:ext cx="177729" cy="2227542"/>
        </a:xfrm>
        <a:custGeom>
          <a:avLst/>
          <a:gdLst/>
          <a:ahLst/>
          <a:cxnLst/>
          <a:rect l="0" t="0" r="0" b="0"/>
          <a:pathLst>
            <a:path>
              <a:moveTo>
                <a:pt x="0" y="0"/>
              </a:moveTo>
              <a:lnTo>
                <a:pt x="0" y="2227542"/>
              </a:lnTo>
              <a:lnTo>
                <a:pt x="177729" y="2227542"/>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B1CD06-5144-40A4-8E69-7F2DD88C59F4}">
      <dsp:nvSpPr>
        <dsp:cNvPr id="0" name=""/>
        <dsp:cNvSpPr/>
      </dsp:nvSpPr>
      <dsp:spPr>
        <a:xfrm>
          <a:off x="1317213" y="1435429"/>
          <a:ext cx="177729" cy="1386289"/>
        </a:xfrm>
        <a:custGeom>
          <a:avLst/>
          <a:gdLst/>
          <a:ahLst/>
          <a:cxnLst/>
          <a:rect l="0" t="0" r="0" b="0"/>
          <a:pathLst>
            <a:path>
              <a:moveTo>
                <a:pt x="0" y="0"/>
              </a:moveTo>
              <a:lnTo>
                <a:pt x="0" y="1386289"/>
              </a:lnTo>
              <a:lnTo>
                <a:pt x="177729" y="138628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4B23654-8A2D-4B9C-83BC-9E3C1947EC6C}">
      <dsp:nvSpPr>
        <dsp:cNvPr id="0" name=""/>
        <dsp:cNvSpPr/>
      </dsp:nvSpPr>
      <dsp:spPr>
        <a:xfrm>
          <a:off x="1317213" y="1435429"/>
          <a:ext cx="177729" cy="545037"/>
        </a:xfrm>
        <a:custGeom>
          <a:avLst/>
          <a:gdLst/>
          <a:ahLst/>
          <a:cxnLst/>
          <a:rect l="0" t="0" r="0" b="0"/>
          <a:pathLst>
            <a:path>
              <a:moveTo>
                <a:pt x="0" y="0"/>
              </a:moveTo>
              <a:lnTo>
                <a:pt x="0" y="545037"/>
              </a:lnTo>
              <a:lnTo>
                <a:pt x="177729" y="54503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3558ACB-96D1-404D-9416-704AD4E0F914}">
      <dsp:nvSpPr>
        <dsp:cNvPr id="0" name=""/>
        <dsp:cNvSpPr/>
      </dsp:nvSpPr>
      <dsp:spPr>
        <a:xfrm>
          <a:off x="1791158" y="594177"/>
          <a:ext cx="2150526" cy="248821"/>
        </a:xfrm>
        <a:custGeom>
          <a:avLst/>
          <a:gdLst/>
          <a:ahLst/>
          <a:cxnLst/>
          <a:rect l="0" t="0" r="0" b="0"/>
          <a:pathLst>
            <a:path>
              <a:moveTo>
                <a:pt x="2150526" y="0"/>
              </a:moveTo>
              <a:lnTo>
                <a:pt x="2150526" y="124410"/>
              </a:lnTo>
              <a:lnTo>
                <a:pt x="0" y="124410"/>
              </a:lnTo>
              <a:lnTo>
                <a:pt x="0" y="24882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942D48-90D7-43F1-B336-EAC296FF3FC8}">
      <dsp:nvSpPr>
        <dsp:cNvPr id="0" name=""/>
        <dsp:cNvSpPr/>
      </dsp:nvSpPr>
      <dsp:spPr>
        <a:xfrm>
          <a:off x="3349253" y="1745"/>
          <a:ext cx="1184863" cy="5924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Restaurant Expansion </a:t>
          </a:r>
        </a:p>
      </dsp:txBody>
      <dsp:txXfrm>
        <a:off x="3349253" y="1745"/>
        <a:ext cx="1184863" cy="592431"/>
      </dsp:txXfrm>
    </dsp:sp>
    <dsp:sp modelId="{340A708F-B241-4C2B-82EB-CD760D422CC3}">
      <dsp:nvSpPr>
        <dsp:cNvPr id="0" name=""/>
        <dsp:cNvSpPr/>
      </dsp:nvSpPr>
      <dsp:spPr>
        <a:xfrm>
          <a:off x="1198726" y="842998"/>
          <a:ext cx="1184863" cy="5924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Planning </a:t>
          </a:r>
        </a:p>
      </dsp:txBody>
      <dsp:txXfrm>
        <a:off x="1198726" y="842998"/>
        <a:ext cx="1184863" cy="592431"/>
      </dsp:txXfrm>
    </dsp:sp>
    <dsp:sp modelId="{2EE5F4C7-B502-4550-B88B-92BAFBA3A39C}">
      <dsp:nvSpPr>
        <dsp:cNvPr id="0" name=""/>
        <dsp:cNvSpPr/>
      </dsp:nvSpPr>
      <dsp:spPr>
        <a:xfrm>
          <a:off x="1494942" y="1684251"/>
          <a:ext cx="1184863" cy="5924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Project scope development</a:t>
          </a:r>
        </a:p>
      </dsp:txBody>
      <dsp:txXfrm>
        <a:off x="1494942" y="1684251"/>
        <a:ext cx="1184863" cy="592431"/>
      </dsp:txXfrm>
    </dsp:sp>
    <dsp:sp modelId="{9E49A778-78BA-4A3A-839F-0C1A9963AFD6}">
      <dsp:nvSpPr>
        <dsp:cNvPr id="0" name=""/>
        <dsp:cNvSpPr/>
      </dsp:nvSpPr>
      <dsp:spPr>
        <a:xfrm>
          <a:off x="1494942" y="2525504"/>
          <a:ext cx="1184863" cy="5924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Designing of the restaurant</a:t>
          </a:r>
        </a:p>
      </dsp:txBody>
      <dsp:txXfrm>
        <a:off x="1494942" y="2525504"/>
        <a:ext cx="1184863" cy="592431"/>
      </dsp:txXfrm>
    </dsp:sp>
    <dsp:sp modelId="{7D2C76A8-64AE-4FBF-AD85-F304944E5193}">
      <dsp:nvSpPr>
        <dsp:cNvPr id="0" name=""/>
        <dsp:cNvSpPr/>
      </dsp:nvSpPr>
      <dsp:spPr>
        <a:xfrm>
          <a:off x="1494942" y="3366757"/>
          <a:ext cx="1184863" cy="5924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Assignment of tasks </a:t>
          </a:r>
        </a:p>
      </dsp:txBody>
      <dsp:txXfrm>
        <a:off x="1494942" y="3366757"/>
        <a:ext cx="1184863" cy="592431"/>
      </dsp:txXfrm>
    </dsp:sp>
    <dsp:sp modelId="{911E0B88-01BF-4AC4-A5ED-C773F6128994}">
      <dsp:nvSpPr>
        <dsp:cNvPr id="0" name=""/>
        <dsp:cNvSpPr/>
      </dsp:nvSpPr>
      <dsp:spPr>
        <a:xfrm>
          <a:off x="1494942" y="4208009"/>
          <a:ext cx="1184863" cy="5924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Resource allocation</a:t>
          </a:r>
        </a:p>
      </dsp:txBody>
      <dsp:txXfrm>
        <a:off x="1494942" y="4208009"/>
        <a:ext cx="1184863" cy="592431"/>
      </dsp:txXfrm>
    </dsp:sp>
    <dsp:sp modelId="{F49F9CA6-6052-4581-8678-299A68C72BFB}">
      <dsp:nvSpPr>
        <dsp:cNvPr id="0" name=""/>
        <dsp:cNvSpPr/>
      </dsp:nvSpPr>
      <dsp:spPr>
        <a:xfrm>
          <a:off x="2632411" y="842998"/>
          <a:ext cx="1184863" cy="5924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Procurement </a:t>
          </a:r>
        </a:p>
      </dsp:txBody>
      <dsp:txXfrm>
        <a:off x="2632411" y="842998"/>
        <a:ext cx="1184863" cy="592431"/>
      </dsp:txXfrm>
    </dsp:sp>
    <dsp:sp modelId="{4B47A3FD-2E51-473A-9034-3417C14CD5F7}">
      <dsp:nvSpPr>
        <dsp:cNvPr id="0" name=""/>
        <dsp:cNvSpPr/>
      </dsp:nvSpPr>
      <dsp:spPr>
        <a:xfrm>
          <a:off x="2928626" y="1684251"/>
          <a:ext cx="1184863" cy="5924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Construction materials </a:t>
          </a:r>
        </a:p>
      </dsp:txBody>
      <dsp:txXfrm>
        <a:off x="2928626" y="1684251"/>
        <a:ext cx="1184863" cy="592431"/>
      </dsp:txXfrm>
    </dsp:sp>
    <dsp:sp modelId="{F4058B10-DD4F-4F3D-91F0-3753A97011D0}">
      <dsp:nvSpPr>
        <dsp:cNvPr id="0" name=""/>
        <dsp:cNvSpPr/>
      </dsp:nvSpPr>
      <dsp:spPr>
        <a:xfrm>
          <a:off x="2928626" y="2525504"/>
          <a:ext cx="1184863" cy="5924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Dining tables &amp; chairs</a:t>
          </a:r>
        </a:p>
      </dsp:txBody>
      <dsp:txXfrm>
        <a:off x="2928626" y="2525504"/>
        <a:ext cx="1184863" cy="592431"/>
      </dsp:txXfrm>
    </dsp:sp>
    <dsp:sp modelId="{38CA2633-0625-4AF9-984F-0381E76C662F}">
      <dsp:nvSpPr>
        <dsp:cNvPr id="0" name=""/>
        <dsp:cNvSpPr/>
      </dsp:nvSpPr>
      <dsp:spPr>
        <a:xfrm>
          <a:off x="4066095" y="842998"/>
          <a:ext cx="1184863" cy="5924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Contruction </a:t>
          </a:r>
        </a:p>
      </dsp:txBody>
      <dsp:txXfrm>
        <a:off x="4066095" y="842998"/>
        <a:ext cx="1184863" cy="592431"/>
      </dsp:txXfrm>
    </dsp:sp>
    <dsp:sp modelId="{2FB45875-6A7B-40D0-AA34-9FB75858EE11}">
      <dsp:nvSpPr>
        <dsp:cNvPr id="0" name=""/>
        <dsp:cNvSpPr/>
      </dsp:nvSpPr>
      <dsp:spPr>
        <a:xfrm>
          <a:off x="4362311" y="1684251"/>
          <a:ext cx="1184863" cy="5924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Dining space construction </a:t>
          </a:r>
        </a:p>
      </dsp:txBody>
      <dsp:txXfrm>
        <a:off x="4362311" y="1684251"/>
        <a:ext cx="1184863" cy="592431"/>
      </dsp:txXfrm>
    </dsp:sp>
    <dsp:sp modelId="{E762A723-F34A-4450-A15C-3B333B1FE5B1}">
      <dsp:nvSpPr>
        <dsp:cNvPr id="0" name=""/>
        <dsp:cNvSpPr/>
      </dsp:nvSpPr>
      <dsp:spPr>
        <a:xfrm>
          <a:off x="4362311" y="2525504"/>
          <a:ext cx="1184863" cy="5924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Interior designing</a:t>
          </a:r>
        </a:p>
      </dsp:txBody>
      <dsp:txXfrm>
        <a:off x="4362311" y="2525504"/>
        <a:ext cx="1184863" cy="592431"/>
      </dsp:txXfrm>
    </dsp:sp>
    <dsp:sp modelId="{46A8B907-6A8F-4EB8-B6FD-62C5EC02F890}">
      <dsp:nvSpPr>
        <dsp:cNvPr id="0" name=""/>
        <dsp:cNvSpPr/>
      </dsp:nvSpPr>
      <dsp:spPr>
        <a:xfrm>
          <a:off x="5499780" y="842998"/>
          <a:ext cx="1184863" cy="5924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Times New Roman" panose="02020603050405020304" pitchFamily="18" charset="0"/>
              <a:cs typeface="Times New Roman" panose="02020603050405020304" pitchFamily="18" charset="0"/>
            </a:rPr>
            <a:t>Opening</a:t>
          </a:r>
        </a:p>
      </dsp:txBody>
      <dsp:txXfrm>
        <a:off x="5499780" y="842998"/>
        <a:ext cx="1184863" cy="592431"/>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86D3F0-C395-47E9-BE82-8F8D46C23AE1}" type="datetimeFigureOut">
              <a:rPr lang="en-GB" smtClean="0"/>
              <a:t>03/12/2021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369634-2A8E-4658-98C0-3D85495F8971}" type="slidenum">
              <a:rPr lang="en-GB" smtClean="0"/>
              <a:t>‹#›</a:t>
            </a:fld>
            <a:endParaRPr lang="en-GB"/>
          </a:p>
        </p:txBody>
      </p:sp>
    </p:spTree>
    <p:extLst>
      <p:ext uri="{BB962C8B-B14F-4D97-AF65-F5344CB8AC3E}">
        <p14:creationId xmlns:p14="http://schemas.microsoft.com/office/powerpoint/2010/main" val="2640131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ea typeface="Calibri" panose="020F0502020204030204" pitchFamily="34" charset="0"/>
              </a:rPr>
              <a:t>The main aim of this project is to help the establishment to achieve a successful expansion of its service area. This project will enable the restaurant increase its capacity to accommodate the increased bookings that it currently experiences. </a:t>
            </a:r>
          </a:p>
          <a:p>
            <a:endParaRPr lang="en-US" dirty="0">
              <a:latin typeface="Times New Roman" panose="02020603050405020304" pitchFamily="18" charset="0"/>
            </a:endParaRPr>
          </a:p>
          <a:p>
            <a:r>
              <a:rPr lang="en-GB" dirty="0">
                <a:latin typeface="Times New Roman" panose="02020603050405020304" pitchFamily="18" charset="0"/>
              </a:rPr>
              <a:t>Scope is Stage 1, you need to know each step you want to take before taking it or else it might affect you.</a:t>
            </a:r>
          </a:p>
          <a:p>
            <a:endParaRPr lang="en-GB" dirty="0"/>
          </a:p>
        </p:txBody>
      </p:sp>
      <p:sp>
        <p:nvSpPr>
          <p:cNvPr id="4" name="Slide Number Placeholder 3"/>
          <p:cNvSpPr>
            <a:spLocks noGrp="1"/>
          </p:cNvSpPr>
          <p:nvPr>
            <p:ph type="sldNum" sz="quarter" idx="5"/>
          </p:nvPr>
        </p:nvSpPr>
        <p:spPr/>
        <p:txBody>
          <a:bodyPr/>
          <a:lstStyle/>
          <a:p>
            <a:fld id="{3C369634-2A8E-4658-98C0-3D85495F8971}" type="slidenum">
              <a:rPr lang="en-GB" smtClean="0"/>
              <a:t>2</a:t>
            </a:fld>
            <a:endParaRPr lang="en-GB"/>
          </a:p>
        </p:txBody>
      </p:sp>
    </p:spTree>
    <p:extLst>
      <p:ext uri="{BB962C8B-B14F-4D97-AF65-F5344CB8AC3E}">
        <p14:creationId xmlns:p14="http://schemas.microsoft.com/office/powerpoint/2010/main" val="1073875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several key stakeholders who will be either directly or indirectly involved in this expansion project for the restaurant. . Each of these stakeholders have varying interests in the changes that are expected to occur at the restaurant. Further, each stakeholder has varying importance, influence, and priority when it comes to the restaurant expansion process. Table 1 provides a summary of the stakeholder analysis, including their key interests, importance, influence, and priority in relation to the restaurant project.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C369634-2A8E-4658-98C0-3D85495F8971}" type="slidenum">
              <a:rPr lang="en-GB" smtClean="0"/>
              <a:t>3</a:t>
            </a:fld>
            <a:endParaRPr lang="en-GB"/>
          </a:p>
        </p:txBody>
      </p:sp>
    </p:spTree>
    <p:extLst>
      <p:ext uri="{BB962C8B-B14F-4D97-AF65-F5344CB8AC3E}">
        <p14:creationId xmlns:p14="http://schemas.microsoft.com/office/powerpoint/2010/main" val="4196193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Therestauramt</a:t>
            </a:r>
            <a:r>
              <a:rPr lang="en-US" sz="1200" kern="1200" dirty="0">
                <a:solidFill>
                  <a:schemeClr val="tx1"/>
                </a:solidFill>
                <a:effectLst/>
                <a:latin typeface="+mn-lt"/>
                <a:ea typeface="+mn-ea"/>
                <a:cs typeface="+mn-cs"/>
              </a:rPr>
              <a:t>  expansion project will incorporate Four key processes/ phases, including planning, procurement, construction, and opening of the newly constructed service area. Figure 1 illustrates the Work Breakdown Structure (WBS) that will be followed when facilitating the restaurant project.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C369634-2A8E-4658-98C0-3D85495F8971}" type="slidenum">
              <a:rPr lang="en-GB" smtClean="0"/>
              <a:t>4</a:t>
            </a:fld>
            <a:endParaRPr lang="en-GB"/>
          </a:p>
        </p:txBody>
      </p:sp>
    </p:spTree>
    <p:extLst>
      <p:ext uri="{BB962C8B-B14F-4D97-AF65-F5344CB8AC3E}">
        <p14:creationId xmlns:p14="http://schemas.microsoft.com/office/powerpoint/2010/main" val="1788185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expansion of the restaurant will require substantial resources to successfully complete. . Table highlights the resources that will be needed for the expansion project and the cost estimates for each item</a:t>
            </a:r>
            <a:endParaRPr lang="en-GB" dirty="0"/>
          </a:p>
        </p:txBody>
      </p:sp>
      <p:sp>
        <p:nvSpPr>
          <p:cNvPr id="4" name="Slide Number Placeholder 3"/>
          <p:cNvSpPr>
            <a:spLocks noGrp="1"/>
          </p:cNvSpPr>
          <p:nvPr>
            <p:ph type="sldNum" sz="quarter" idx="5"/>
          </p:nvPr>
        </p:nvSpPr>
        <p:spPr/>
        <p:txBody>
          <a:bodyPr/>
          <a:lstStyle/>
          <a:p>
            <a:fld id="{3C369634-2A8E-4658-98C0-3D85495F8971}" type="slidenum">
              <a:rPr lang="en-GB" smtClean="0"/>
              <a:t>5</a:t>
            </a:fld>
            <a:endParaRPr lang="en-GB"/>
          </a:p>
        </p:txBody>
      </p:sp>
    </p:spTree>
    <p:extLst>
      <p:ext uri="{BB962C8B-B14F-4D97-AF65-F5344CB8AC3E}">
        <p14:creationId xmlns:p14="http://schemas.microsoft.com/office/powerpoint/2010/main" val="9585511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Table highlights the scheduled timelines for the completion of each of the three key processes </a:t>
            </a:r>
            <a:r>
              <a:rPr lang="en-US" sz="1200" kern="1200" dirty="0" err="1">
                <a:solidFill>
                  <a:schemeClr val="tx1"/>
                </a:solidFill>
                <a:effectLst/>
                <a:latin typeface="+mn-lt"/>
                <a:ea typeface="+mn-ea"/>
                <a:cs typeface="+mn-cs"/>
              </a:rPr>
              <a:t>e.g</a:t>
            </a:r>
            <a:r>
              <a:rPr lang="en-US" sz="1200" kern="1200" dirty="0">
                <a:solidFill>
                  <a:schemeClr val="tx1"/>
                </a:solidFill>
                <a:effectLst/>
                <a:latin typeface="+mn-lt"/>
                <a:ea typeface="+mn-ea"/>
                <a:cs typeface="+mn-cs"/>
              </a:rPr>
              <a:t> planning, procurement, and construction, as well as their respective tasks during the expansion of the restaurant.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C369634-2A8E-4658-98C0-3D85495F8971}" type="slidenum">
              <a:rPr lang="en-GB" smtClean="0"/>
              <a:t>6</a:t>
            </a:fld>
            <a:endParaRPr lang="en-GB"/>
          </a:p>
        </p:txBody>
      </p:sp>
    </p:spTree>
    <p:extLst>
      <p:ext uri="{BB962C8B-B14F-4D97-AF65-F5344CB8AC3E}">
        <p14:creationId xmlns:p14="http://schemas.microsoft.com/office/powerpoint/2010/main" val="1367628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Just like any other project, the expansion is likely to experience a broad range of risks that might threaten its successful completion, The table also shows the likelihood of each risk occurring and the severity of their impacts on the project. </a:t>
            </a:r>
            <a:endParaRPr lang="en-GB" dirty="0"/>
          </a:p>
        </p:txBody>
      </p:sp>
      <p:sp>
        <p:nvSpPr>
          <p:cNvPr id="4" name="Slide Number Placeholder 3"/>
          <p:cNvSpPr>
            <a:spLocks noGrp="1"/>
          </p:cNvSpPr>
          <p:nvPr>
            <p:ph type="sldNum" sz="quarter" idx="5"/>
          </p:nvPr>
        </p:nvSpPr>
        <p:spPr/>
        <p:txBody>
          <a:bodyPr/>
          <a:lstStyle/>
          <a:p>
            <a:fld id="{3C369634-2A8E-4658-98C0-3D85495F8971}" type="slidenum">
              <a:rPr lang="en-GB" smtClean="0"/>
              <a:t>7</a:t>
            </a:fld>
            <a:endParaRPr lang="en-GB"/>
          </a:p>
        </p:txBody>
      </p:sp>
    </p:spTree>
    <p:extLst>
      <p:ext uri="{BB962C8B-B14F-4D97-AF65-F5344CB8AC3E}">
        <p14:creationId xmlns:p14="http://schemas.microsoft.com/office/powerpoint/2010/main" val="1625719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p:txBody>
      </p:sp>
      <p:sp>
        <p:nvSpPr>
          <p:cNvPr id="4" name="Slide Number Placeholder 3"/>
          <p:cNvSpPr>
            <a:spLocks noGrp="1"/>
          </p:cNvSpPr>
          <p:nvPr>
            <p:ph type="sldNum" sz="quarter" idx="5"/>
          </p:nvPr>
        </p:nvSpPr>
        <p:spPr/>
        <p:txBody>
          <a:bodyPr/>
          <a:lstStyle/>
          <a:p>
            <a:fld id="{3C369634-2A8E-4658-98C0-3D85495F8971}" type="slidenum">
              <a:rPr lang="en-GB" smtClean="0"/>
              <a:t>8</a:t>
            </a:fld>
            <a:endParaRPr lang="en-GB"/>
          </a:p>
        </p:txBody>
      </p:sp>
    </p:spTree>
    <p:extLst>
      <p:ext uri="{BB962C8B-B14F-4D97-AF65-F5344CB8AC3E}">
        <p14:creationId xmlns:p14="http://schemas.microsoft.com/office/powerpoint/2010/main" val="595582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1232D-2B65-4116-A5EC-EA33276AB9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6AE7A9-5EB6-4084-82F9-7A2579C011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4CF602-703F-421A-BE0A-9E162066C7B3}"/>
              </a:ext>
            </a:extLst>
          </p:cNvPr>
          <p:cNvSpPr>
            <a:spLocks noGrp="1"/>
          </p:cNvSpPr>
          <p:nvPr>
            <p:ph type="dt" sz="half" idx="10"/>
          </p:nvPr>
        </p:nvSpPr>
        <p:spPr/>
        <p:txBody>
          <a:bodyPr/>
          <a:lstStyle/>
          <a:p>
            <a:fld id="{F81FA060-FB73-4506-99DB-7E121C0C576E}" type="datetimeFigureOut">
              <a:rPr lang="en-GB" smtClean="0"/>
              <a:t>03/12/2021</a:t>
            </a:fld>
            <a:endParaRPr lang="en-GB"/>
          </a:p>
        </p:txBody>
      </p:sp>
      <p:sp>
        <p:nvSpPr>
          <p:cNvPr id="5" name="Footer Placeholder 4">
            <a:extLst>
              <a:ext uri="{FF2B5EF4-FFF2-40B4-BE49-F238E27FC236}">
                <a16:creationId xmlns:a16="http://schemas.microsoft.com/office/drawing/2014/main" id="{1886CECC-AA18-4248-BF66-F38D5654A5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51427-3577-46EC-A41D-876264ABEE35}"/>
              </a:ext>
            </a:extLst>
          </p:cNvPr>
          <p:cNvSpPr>
            <a:spLocks noGrp="1"/>
          </p:cNvSpPr>
          <p:nvPr>
            <p:ph type="sldNum" sz="quarter" idx="12"/>
          </p:nvPr>
        </p:nvSpPr>
        <p:spPr/>
        <p:txBody>
          <a:bodyPr/>
          <a:lstStyle/>
          <a:p>
            <a:fld id="{60928BD4-D5DD-44F2-A105-A0F2F1D78E62}" type="slidenum">
              <a:rPr lang="en-GB" smtClean="0"/>
              <a:t>‹#›</a:t>
            </a:fld>
            <a:endParaRPr lang="en-GB"/>
          </a:p>
        </p:txBody>
      </p:sp>
    </p:spTree>
    <p:extLst>
      <p:ext uri="{BB962C8B-B14F-4D97-AF65-F5344CB8AC3E}">
        <p14:creationId xmlns:p14="http://schemas.microsoft.com/office/powerpoint/2010/main" val="4069348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81FF2-5026-46E6-A61A-33BAE73E13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D6214B-3FEF-4DA1-9727-37E02A6FE0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B779B-DD04-49A0-B6AD-B11D88DA950C}"/>
              </a:ext>
            </a:extLst>
          </p:cNvPr>
          <p:cNvSpPr>
            <a:spLocks noGrp="1"/>
          </p:cNvSpPr>
          <p:nvPr>
            <p:ph type="dt" sz="half" idx="10"/>
          </p:nvPr>
        </p:nvSpPr>
        <p:spPr/>
        <p:txBody>
          <a:bodyPr/>
          <a:lstStyle/>
          <a:p>
            <a:fld id="{F81FA060-FB73-4506-99DB-7E121C0C576E}" type="datetimeFigureOut">
              <a:rPr lang="en-GB" smtClean="0"/>
              <a:t>03/12/2021</a:t>
            </a:fld>
            <a:endParaRPr lang="en-GB"/>
          </a:p>
        </p:txBody>
      </p:sp>
      <p:sp>
        <p:nvSpPr>
          <p:cNvPr id="5" name="Footer Placeholder 4">
            <a:extLst>
              <a:ext uri="{FF2B5EF4-FFF2-40B4-BE49-F238E27FC236}">
                <a16:creationId xmlns:a16="http://schemas.microsoft.com/office/drawing/2014/main" id="{12AD63B1-289E-41D2-92BC-A5172827DB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EB9C9A-1B42-4A96-BD46-82C2F814D486}"/>
              </a:ext>
            </a:extLst>
          </p:cNvPr>
          <p:cNvSpPr>
            <a:spLocks noGrp="1"/>
          </p:cNvSpPr>
          <p:nvPr>
            <p:ph type="sldNum" sz="quarter" idx="12"/>
          </p:nvPr>
        </p:nvSpPr>
        <p:spPr/>
        <p:txBody>
          <a:bodyPr/>
          <a:lstStyle/>
          <a:p>
            <a:fld id="{60928BD4-D5DD-44F2-A105-A0F2F1D78E62}" type="slidenum">
              <a:rPr lang="en-GB" smtClean="0"/>
              <a:t>‹#›</a:t>
            </a:fld>
            <a:endParaRPr lang="en-GB"/>
          </a:p>
        </p:txBody>
      </p:sp>
    </p:spTree>
    <p:extLst>
      <p:ext uri="{BB962C8B-B14F-4D97-AF65-F5344CB8AC3E}">
        <p14:creationId xmlns:p14="http://schemas.microsoft.com/office/powerpoint/2010/main" val="2128809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1F2B4-7F76-40FE-B62B-C13CDD37F0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3CBF46-9336-4659-B933-76D9F0EA3D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8912F7-278C-4AD5-8007-D3FF9F3250DC}"/>
              </a:ext>
            </a:extLst>
          </p:cNvPr>
          <p:cNvSpPr>
            <a:spLocks noGrp="1"/>
          </p:cNvSpPr>
          <p:nvPr>
            <p:ph type="dt" sz="half" idx="10"/>
          </p:nvPr>
        </p:nvSpPr>
        <p:spPr/>
        <p:txBody>
          <a:bodyPr/>
          <a:lstStyle/>
          <a:p>
            <a:fld id="{F81FA060-FB73-4506-99DB-7E121C0C576E}" type="datetimeFigureOut">
              <a:rPr lang="en-GB" smtClean="0"/>
              <a:t>03/12/2021</a:t>
            </a:fld>
            <a:endParaRPr lang="en-GB"/>
          </a:p>
        </p:txBody>
      </p:sp>
      <p:sp>
        <p:nvSpPr>
          <p:cNvPr id="5" name="Footer Placeholder 4">
            <a:extLst>
              <a:ext uri="{FF2B5EF4-FFF2-40B4-BE49-F238E27FC236}">
                <a16:creationId xmlns:a16="http://schemas.microsoft.com/office/drawing/2014/main" id="{C05025EE-A524-4D6C-9B52-C5750777B8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851F05-19CD-4923-A0F3-D4FC5F108161}"/>
              </a:ext>
            </a:extLst>
          </p:cNvPr>
          <p:cNvSpPr>
            <a:spLocks noGrp="1"/>
          </p:cNvSpPr>
          <p:nvPr>
            <p:ph type="sldNum" sz="quarter" idx="12"/>
          </p:nvPr>
        </p:nvSpPr>
        <p:spPr/>
        <p:txBody>
          <a:bodyPr/>
          <a:lstStyle/>
          <a:p>
            <a:fld id="{60928BD4-D5DD-44F2-A105-A0F2F1D78E62}" type="slidenum">
              <a:rPr lang="en-GB" smtClean="0"/>
              <a:t>‹#›</a:t>
            </a:fld>
            <a:endParaRPr lang="en-GB"/>
          </a:p>
        </p:txBody>
      </p:sp>
    </p:spTree>
    <p:extLst>
      <p:ext uri="{BB962C8B-B14F-4D97-AF65-F5344CB8AC3E}">
        <p14:creationId xmlns:p14="http://schemas.microsoft.com/office/powerpoint/2010/main" val="763221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07EB7-B9DE-4379-86CB-DE41245F29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C14F3A-56A6-4338-B130-2E343CF657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0ECCEB-ECE6-4D8A-9B0E-E1A7CA0B44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276C99-E7FD-43EB-BB52-EB6A7C157FE7}"/>
              </a:ext>
            </a:extLst>
          </p:cNvPr>
          <p:cNvSpPr>
            <a:spLocks noGrp="1"/>
          </p:cNvSpPr>
          <p:nvPr>
            <p:ph type="dt" sz="half" idx="10"/>
          </p:nvPr>
        </p:nvSpPr>
        <p:spPr/>
        <p:txBody>
          <a:bodyPr/>
          <a:lstStyle/>
          <a:p>
            <a:fld id="{F81FA060-FB73-4506-99DB-7E121C0C576E}" type="datetimeFigureOut">
              <a:rPr lang="en-GB" smtClean="0"/>
              <a:t>03/12/2021</a:t>
            </a:fld>
            <a:endParaRPr lang="en-GB"/>
          </a:p>
        </p:txBody>
      </p:sp>
      <p:sp>
        <p:nvSpPr>
          <p:cNvPr id="6" name="Footer Placeholder 5">
            <a:extLst>
              <a:ext uri="{FF2B5EF4-FFF2-40B4-BE49-F238E27FC236}">
                <a16:creationId xmlns:a16="http://schemas.microsoft.com/office/drawing/2014/main" id="{36DCA9A8-44E7-42FE-9523-E84CDCC22D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8AFBBC-255B-45D3-AE3A-F836BE32AA05}"/>
              </a:ext>
            </a:extLst>
          </p:cNvPr>
          <p:cNvSpPr>
            <a:spLocks noGrp="1"/>
          </p:cNvSpPr>
          <p:nvPr>
            <p:ph type="sldNum" sz="quarter" idx="12"/>
          </p:nvPr>
        </p:nvSpPr>
        <p:spPr/>
        <p:txBody>
          <a:bodyPr/>
          <a:lstStyle/>
          <a:p>
            <a:fld id="{60928BD4-D5DD-44F2-A105-A0F2F1D78E62}" type="slidenum">
              <a:rPr lang="en-GB" smtClean="0"/>
              <a:t>‹#›</a:t>
            </a:fld>
            <a:endParaRPr lang="en-GB"/>
          </a:p>
        </p:txBody>
      </p:sp>
    </p:spTree>
    <p:extLst>
      <p:ext uri="{BB962C8B-B14F-4D97-AF65-F5344CB8AC3E}">
        <p14:creationId xmlns:p14="http://schemas.microsoft.com/office/powerpoint/2010/main" val="3855528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B6443-5534-422D-9FC4-EBCF357C6D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9ED6DC-4040-4AAD-BF97-F40D7846CA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03AE79-2531-4C0E-8EA3-AD36C3569E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26F06E3-7459-4A82-AB52-99AA184B3A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7D4963-1CEC-4171-ADC9-BDF983F8693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8BAD6A-2D31-45ED-9138-C6F32CA0789A}"/>
              </a:ext>
            </a:extLst>
          </p:cNvPr>
          <p:cNvSpPr>
            <a:spLocks noGrp="1"/>
          </p:cNvSpPr>
          <p:nvPr>
            <p:ph type="dt" sz="half" idx="10"/>
          </p:nvPr>
        </p:nvSpPr>
        <p:spPr/>
        <p:txBody>
          <a:bodyPr/>
          <a:lstStyle/>
          <a:p>
            <a:fld id="{F81FA060-FB73-4506-99DB-7E121C0C576E}" type="datetimeFigureOut">
              <a:rPr lang="en-GB" smtClean="0"/>
              <a:t>03/12/2021</a:t>
            </a:fld>
            <a:endParaRPr lang="en-GB"/>
          </a:p>
        </p:txBody>
      </p:sp>
      <p:sp>
        <p:nvSpPr>
          <p:cNvPr id="8" name="Footer Placeholder 7">
            <a:extLst>
              <a:ext uri="{FF2B5EF4-FFF2-40B4-BE49-F238E27FC236}">
                <a16:creationId xmlns:a16="http://schemas.microsoft.com/office/drawing/2014/main" id="{6D077665-E5E4-4232-A03A-9DC78F589E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511EAC-7871-4B97-AEAE-A80029072F3C}"/>
              </a:ext>
            </a:extLst>
          </p:cNvPr>
          <p:cNvSpPr>
            <a:spLocks noGrp="1"/>
          </p:cNvSpPr>
          <p:nvPr>
            <p:ph type="sldNum" sz="quarter" idx="12"/>
          </p:nvPr>
        </p:nvSpPr>
        <p:spPr/>
        <p:txBody>
          <a:bodyPr/>
          <a:lstStyle/>
          <a:p>
            <a:fld id="{60928BD4-D5DD-44F2-A105-A0F2F1D78E62}" type="slidenum">
              <a:rPr lang="en-GB" smtClean="0"/>
              <a:t>‹#›</a:t>
            </a:fld>
            <a:endParaRPr lang="en-GB"/>
          </a:p>
        </p:txBody>
      </p:sp>
    </p:spTree>
    <p:extLst>
      <p:ext uri="{BB962C8B-B14F-4D97-AF65-F5344CB8AC3E}">
        <p14:creationId xmlns:p14="http://schemas.microsoft.com/office/powerpoint/2010/main" val="2789980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C77DD-8351-4D3C-8500-F84FAC465C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B2FB76-8248-4E45-8180-16EE585DAA57}"/>
              </a:ext>
            </a:extLst>
          </p:cNvPr>
          <p:cNvSpPr>
            <a:spLocks noGrp="1"/>
          </p:cNvSpPr>
          <p:nvPr>
            <p:ph type="dt" sz="half" idx="10"/>
          </p:nvPr>
        </p:nvSpPr>
        <p:spPr/>
        <p:txBody>
          <a:bodyPr/>
          <a:lstStyle/>
          <a:p>
            <a:fld id="{F81FA060-FB73-4506-99DB-7E121C0C576E}" type="datetimeFigureOut">
              <a:rPr lang="en-GB" smtClean="0"/>
              <a:t>03/12/2021</a:t>
            </a:fld>
            <a:endParaRPr lang="en-GB"/>
          </a:p>
        </p:txBody>
      </p:sp>
      <p:sp>
        <p:nvSpPr>
          <p:cNvPr id="4" name="Footer Placeholder 3">
            <a:extLst>
              <a:ext uri="{FF2B5EF4-FFF2-40B4-BE49-F238E27FC236}">
                <a16:creationId xmlns:a16="http://schemas.microsoft.com/office/drawing/2014/main" id="{D9F47771-566B-436C-A780-05FAF2E1B9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9306C4-D019-41DB-8229-2D73365F01C0}"/>
              </a:ext>
            </a:extLst>
          </p:cNvPr>
          <p:cNvSpPr>
            <a:spLocks noGrp="1"/>
          </p:cNvSpPr>
          <p:nvPr>
            <p:ph type="sldNum" sz="quarter" idx="12"/>
          </p:nvPr>
        </p:nvSpPr>
        <p:spPr/>
        <p:txBody>
          <a:bodyPr/>
          <a:lstStyle/>
          <a:p>
            <a:fld id="{60928BD4-D5DD-44F2-A105-A0F2F1D78E62}" type="slidenum">
              <a:rPr lang="en-GB" smtClean="0"/>
              <a:t>‹#›</a:t>
            </a:fld>
            <a:endParaRPr lang="en-GB"/>
          </a:p>
        </p:txBody>
      </p:sp>
    </p:spTree>
    <p:extLst>
      <p:ext uri="{BB962C8B-B14F-4D97-AF65-F5344CB8AC3E}">
        <p14:creationId xmlns:p14="http://schemas.microsoft.com/office/powerpoint/2010/main" val="2079790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21AB98-95F0-4026-89EB-17393D7530D2}"/>
              </a:ext>
            </a:extLst>
          </p:cNvPr>
          <p:cNvSpPr>
            <a:spLocks noGrp="1"/>
          </p:cNvSpPr>
          <p:nvPr>
            <p:ph type="dt" sz="half" idx="10"/>
          </p:nvPr>
        </p:nvSpPr>
        <p:spPr/>
        <p:txBody>
          <a:bodyPr/>
          <a:lstStyle/>
          <a:p>
            <a:fld id="{F81FA060-FB73-4506-99DB-7E121C0C576E}" type="datetimeFigureOut">
              <a:rPr lang="en-GB" smtClean="0"/>
              <a:t>03/12/2021</a:t>
            </a:fld>
            <a:endParaRPr lang="en-GB"/>
          </a:p>
        </p:txBody>
      </p:sp>
      <p:sp>
        <p:nvSpPr>
          <p:cNvPr id="3" name="Footer Placeholder 2">
            <a:extLst>
              <a:ext uri="{FF2B5EF4-FFF2-40B4-BE49-F238E27FC236}">
                <a16:creationId xmlns:a16="http://schemas.microsoft.com/office/drawing/2014/main" id="{69372B31-F585-4548-A509-9C8310401E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58E017-68B2-4787-A931-6AA04B59BE0E}"/>
              </a:ext>
            </a:extLst>
          </p:cNvPr>
          <p:cNvSpPr>
            <a:spLocks noGrp="1"/>
          </p:cNvSpPr>
          <p:nvPr>
            <p:ph type="sldNum" sz="quarter" idx="12"/>
          </p:nvPr>
        </p:nvSpPr>
        <p:spPr/>
        <p:txBody>
          <a:bodyPr/>
          <a:lstStyle/>
          <a:p>
            <a:fld id="{60928BD4-D5DD-44F2-A105-A0F2F1D78E62}" type="slidenum">
              <a:rPr lang="en-GB" smtClean="0"/>
              <a:t>‹#›</a:t>
            </a:fld>
            <a:endParaRPr lang="en-GB"/>
          </a:p>
        </p:txBody>
      </p:sp>
    </p:spTree>
    <p:extLst>
      <p:ext uri="{BB962C8B-B14F-4D97-AF65-F5344CB8AC3E}">
        <p14:creationId xmlns:p14="http://schemas.microsoft.com/office/powerpoint/2010/main" val="1622157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A0DD-5DB9-4321-B9E9-163C0559D5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1EB69F-E537-4ED1-9B88-FE5122C949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D39074-31EB-484C-916A-2D51FE0A5E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D2AB27-9AB6-418A-AA3C-154D54362942}"/>
              </a:ext>
            </a:extLst>
          </p:cNvPr>
          <p:cNvSpPr>
            <a:spLocks noGrp="1"/>
          </p:cNvSpPr>
          <p:nvPr>
            <p:ph type="dt" sz="half" idx="10"/>
          </p:nvPr>
        </p:nvSpPr>
        <p:spPr/>
        <p:txBody>
          <a:bodyPr/>
          <a:lstStyle/>
          <a:p>
            <a:fld id="{F81FA060-FB73-4506-99DB-7E121C0C576E}" type="datetimeFigureOut">
              <a:rPr lang="en-GB" smtClean="0"/>
              <a:t>03/12/2021</a:t>
            </a:fld>
            <a:endParaRPr lang="en-GB"/>
          </a:p>
        </p:txBody>
      </p:sp>
      <p:sp>
        <p:nvSpPr>
          <p:cNvPr id="6" name="Footer Placeholder 5">
            <a:extLst>
              <a:ext uri="{FF2B5EF4-FFF2-40B4-BE49-F238E27FC236}">
                <a16:creationId xmlns:a16="http://schemas.microsoft.com/office/drawing/2014/main" id="{835BB7A9-BEFE-4197-A46F-150965D1A4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C1A1D2-B9C5-4E76-8254-7797E9DAA751}"/>
              </a:ext>
            </a:extLst>
          </p:cNvPr>
          <p:cNvSpPr>
            <a:spLocks noGrp="1"/>
          </p:cNvSpPr>
          <p:nvPr>
            <p:ph type="sldNum" sz="quarter" idx="12"/>
          </p:nvPr>
        </p:nvSpPr>
        <p:spPr/>
        <p:txBody>
          <a:bodyPr/>
          <a:lstStyle/>
          <a:p>
            <a:fld id="{60928BD4-D5DD-44F2-A105-A0F2F1D78E62}" type="slidenum">
              <a:rPr lang="en-GB" smtClean="0"/>
              <a:t>‹#›</a:t>
            </a:fld>
            <a:endParaRPr lang="en-GB"/>
          </a:p>
        </p:txBody>
      </p:sp>
    </p:spTree>
    <p:extLst>
      <p:ext uri="{BB962C8B-B14F-4D97-AF65-F5344CB8AC3E}">
        <p14:creationId xmlns:p14="http://schemas.microsoft.com/office/powerpoint/2010/main" val="1684883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321A6-1FB7-48DD-998C-D240A27A05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6110D7-3E2E-4E54-AAA6-92D7008B01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9B4200-866A-4D5D-B155-9FAC271BB6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7D14BF-29D5-4698-93EE-B92D0692D81C}"/>
              </a:ext>
            </a:extLst>
          </p:cNvPr>
          <p:cNvSpPr>
            <a:spLocks noGrp="1"/>
          </p:cNvSpPr>
          <p:nvPr>
            <p:ph type="dt" sz="half" idx="10"/>
          </p:nvPr>
        </p:nvSpPr>
        <p:spPr/>
        <p:txBody>
          <a:bodyPr/>
          <a:lstStyle/>
          <a:p>
            <a:fld id="{F81FA060-FB73-4506-99DB-7E121C0C576E}" type="datetimeFigureOut">
              <a:rPr lang="en-GB" smtClean="0"/>
              <a:t>03/12/2021</a:t>
            </a:fld>
            <a:endParaRPr lang="en-GB"/>
          </a:p>
        </p:txBody>
      </p:sp>
      <p:sp>
        <p:nvSpPr>
          <p:cNvPr id="6" name="Footer Placeholder 5">
            <a:extLst>
              <a:ext uri="{FF2B5EF4-FFF2-40B4-BE49-F238E27FC236}">
                <a16:creationId xmlns:a16="http://schemas.microsoft.com/office/drawing/2014/main" id="{18E47900-9ABA-422C-9330-1B83E2E6ED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AEFD1F-F59D-4004-B461-6ADD5A1EEFAD}"/>
              </a:ext>
            </a:extLst>
          </p:cNvPr>
          <p:cNvSpPr>
            <a:spLocks noGrp="1"/>
          </p:cNvSpPr>
          <p:nvPr>
            <p:ph type="sldNum" sz="quarter" idx="12"/>
          </p:nvPr>
        </p:nvSpPr>
        <p:spPr/>
        <p:txBody>
          <a:bodyPr/>
          <a:lstStyle/>
          <a:p>
            <a:fld id="{60928BD4-D5DD-44F2-A105-A0F2F1D78E62}" type="slidenum">
              <a:rPr lang="en-GB" smtClean="0"/>
              <a:t>‹#›</a:t>
            </a:fld>
            <a:endParaRPr lang="en-GB"/>
          </a:p>
        </p:txBody>
      </p:sp>
    </p:spTree>
    <p:extLst>
      <p:ext uri="{BB962C8B-B14F-4D97-AF65-F5344CB8AC3E}">
        <p14:creationId xmlns:p14="http://schemas.microsoft.com/office/powerpoint/2010/main" val="3483277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81539-BE91-4C1A-913C-04ABD4DB64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65F19E-6DA5-4897-9309-C5393C9DCA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FBB494-2FCC-4E79-B8C2-451AB014CCCD}"/>
              </a:ext>
            </a:extLst>
          </p:cNvPr>
          <p:cNvSpPr>
            <a:spLocks noGrp="1"/>
          </p:cNvSpPr>
          <p:nvPr>
            <p:ph type="dt" sz="half" idx="10"/>
          </p:nvPr>
        </p:nvSpPr>
        <p:spPr/>
        <p:txBody>
          <a:bodyPr/>
          <a:lstStyle/>
          <a:p>
            <a:fld id="{F81FA060-FB73-4506-99DB-7E121C0C576E}" type="datetimeFigureOut">
              <a:rPr lang="en-GB" smtClean="0"/>
              <a:t>03/12/2021</a:t>
            </a:fld>
            <a:endParaRPr lang="en-GB"/>
          </a:p>
        </p:txBody>
      </p:sp>
      <p:sp>
        <p:nvSpPr>
          <p:cNvPr id="5" name="Footer Placeholder 4">
            <a:extLst>
              <a:ext uri="{FF2B5EF4-FFF2-40B4-BE49-F238E27FC236}">
                <a16:creationId xmlns:a16="http://schemas.microsoft.com/office/drawing/2014/main" id="{021136F6-E493-4A83-99FA-955B5AA6C4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FEF35C-A485-4743-9E5C-9B31E69F2BAB}"/>
              </a:ext>
            </a:extLst>
          </p:cNvPr>
          <p:cNvSpPr>
            <a:spLocks noGrp="1"/>
          </p:cNvSpPr>
          <p:nvPr>
            <p:ph type="sldNum" sz="quarter" idx="12"/>
          </p:nvPr>
        </p:nvSpPr>
        <p:spPr/>
        <p:txBody>
          <a:bodyPr/>
          <a:lstStyle/>
          <a:p>
            <a:fld id="{60928BD4-D5DD-44F2-A105-A0F2F1D78E62}" type="slidenum">
              <a:rPr lang="en-GB" smtClean="0"/>
              <a:t>‹#›</a:t>
            </a:fld>
            <a:endParaRPr lang="en-GB"/>
          </a:p>
        </p:txBody>
      </p:sp>
    </p:spTree>
    <p:extLst>
      <p:ext uri="{BB962C8B-B14F-4D97-AF65-F5344CB8AC3E}">
        <p14:creationId xmlns:p14="http://schemas.microsoft.com/office/powerpoint/2010/main" val="691170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AAA234-BC43-43D7-A72F-72E89C2FF7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BC7CD4-838F-454D-8B5B-0E7870A160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D29C52-C4E6-417E-A954-471F390F9B44}"/>
              </a:ext>
            </a:extLst>
          </p:cNvPr>
          <p:cNvSpPr>
            <a:spLocks noGrp="1"/>
          </p:cNvSpPr>
          <p:nvPr>
            <p:ph type="dt" sz="half" idx="10"/>
          </p:nvPr>
        </p:nvSpPr>
        <p:spPr/>
        <p:txBody>
          <a:bodyPr/>
          <a:lstStyle/>
          <a:p>
            <a:fld id="{F81FA060-FB73-4506-99DB-7E121C0C576E}" type="datetimeFigureOut">
              <a:rPr lang="en-GB" smtClean="0"/>
              <a:t>03/12/2021</a:t>
            </a:fld>
            <a:endParaRPr lang="en-GB"/>
          </a:p>
        </p:txBody>
      </p:sp>
      <p:sp>
        <p:nvSpPr>
          <p:cNvPr id="5" name="Footer Placeholder 4">
            <a:extLst>
              <a:ext uri="{FF2B5EF4-FFF2-40B4-BE49-F238E27FC236}">
                <a16:creationId xmlns:a16="http://schemas.microsoft.com/office/drawing/2014/main" id="{6AC2D93F-B91F-438B-B340-0A36B112CC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1C80D0-45E2-4E92-82BA-5898CE69A2CA}"/>
              </a:ext>
            </a:extLst>
          </p:cNvPr>
          <p:cNvSpPr>
            <a:spLocks noGrp="1"/>
          </p:cNvSpPr>
          <p:nvPr>
            <p:ph type="sldNum" sz="quarter" idx="12"/>
          </p:nvPr>
        </p:nvSpPr>
        <p:spPr/>
        <p:txBody>
          <a:bodyPr/>
          <a:lstStyle/>
          <a:p>
            <a:fld id="{60928BD4-D5DD-44F2-A105-A0F2F1D78E62}" type="slidenum">
              <a:rPr lang="en-GB" smtClean="0"/>
              <a:t>‹#›</a:t>
            </a:fld>
            <a:endParaRPr lang="en-GB"/>
          </a:p>
        </p:txBody>
      </p:sp>
    </p:spTree>
    <p:extLst>
      <p:ext uri="{BB962C8B-B14F-4D97-AF65-F5344CB8AC3E}">
        <p14:creationId xmlns:p14="http://schemas.microsoft.com/office/powerpoint/2010/main" val="1242768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CC831E-5234-4A27-8640-A664EDC737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26470A-1325-45D7-988F-827B738F36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EDFC47-6675-4511-A530-BC1EC64AF0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1FA060-FB73-4506-99DB-7E121C0C576E}" type="datetimeFigureOut">
              <a:rPr lang="en-GB" smtClean="0"/>
              <a:t>03/12/2021</a:t>
            </a:fld>
            <a:endParaRPr lang="en-GB"/>
          </a:p>
        </p:txBody>
      </p:sp>
      <p:sp>
        <p:nvSpPr>
          <p:cNvPr id="5" name="Footer Placeholder 4">
            <a:extLst>
              <a:ext uri="{FF2B5EF4-FFF2-40B4-BE49-F238E27FC236}">
                <a16:creationId xmlns:a16="http://schemas.microsoft.com/office/drawing/2014/main" id="{B1CDFF26-C4FF-4260-A7B6-707230FE68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F0133E-444F-4518-9154-324839D272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928BD4-D5DD-44F2-A105-A0F2F1D78E62}" type="slidenum">
              <a:rPr lang="en-GB" smtClean="0"/>
              <a:t>‹#›</a:t>
            </a:fld>
            <a:endParaRPr lang="en-GB"/>
          </a:p>
        </p:txBody>
      </p:sp>
    </p:spTree>
    <p:extLst>
      <p:ext uri="{BB962C8B-B14F-4D97-AF65-F5344CB8AC3E}">
        <p14:creationId xmlns:p14="http://schemas.microsoft.com/office/powerpoint/2010/main" val="25536101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10D14-FEB3-4A71-B596-0C62301E8FF0}"/>
              </a:ext>
            </a:extLst>
          </p:cNvPr>
          <p:cNvSpPr>
            <a:spLocks noGrp="1"/>
          </p:cNvSpPr>
          <p:nvPr>
            <p:ph type="ctrTitle"/>
          </p:nvPr>
        </p:nvSpPr>
        <p:spPr>
          <a:xfrm>
            <a:off x="1523999" y="1122363"/>
            <a:ext cx="9524301" cy="5303604"/>
          </a:xfrm>
        </p:spPr>
        <p:txBody>
          <a:bodyPr>
            <a:normAutofit fontScale="90000"/>
          </a:bodyPr>
          <a:lstStyle/>
          <a:p>
            <a:r>
              <a:rPr lang="en-US" dirty="0"/>
              <a:t>Name: Intikhab Nawaz</a:t>
            </a:r>
            <a:br>
              <a:rPr lang="en-GB" dirty="0"/>
            </a:br>
            <a:r>
              <a:rPr lang="en-US" dirty="0"/>
              <a:t>ID: 1914990</a:t>
            </a:r>
            <a:br>
              <a:rPr lang="en-GB" dirty="0"/>
            </a:br>
            <a:r>
              <a:rPr lang="en-US" dirty="0"/>
              <a:t>Module: Managing projects in the workplace</a:t>
            </a:r>
            <a:br>
              <a:rPr lang="en-GB" dirty="0"/>
            </a:br>
            <a:r>
              <a:rPr lang="en-US" dirty="0"/>
              <a:t>BMSW: BMSW 5104</a:t>
            </a:r>
            <a:br>
              <a:rPr lang="en-GB" dirty="0"/>
            </a:br>
            <a:r>
              <a:rPr lang="en-US" dirty="0"/>
              <a:t>Lecturer: </a:t>
            </a:r>
            <a:r>
              <a:rPr lang="en-US" dirty="0" err="1"/>
              <a:t>Daminabo</a:t>
            </a:r>
            <a:r>
              <a:rPr lang="en-US" dirty="0"/>
              <a:t> </a:t>
            </a:r>
            <a:r>
              <a:rPr lang="en-US" dirty="0" err="1"/>
              <a:t>Pokubo</a:t>
            </a:r>
            <a:br>
              <a:rPr lang="en-GB" dirty="0"/>
            </a:br>
            <a:endParaRPr lang="en-GB" dirty="0"/>
          </a:p>
        </p:txBody>
      </p:sp>
    </p:spTree>
    <p:extLst>
      <p:ext uri="{BB962C8B-B14F-4D97-AF65-F5344CB8AC3E}">
        <p14:creationId xmlns:p14="http://schemas.microsoft.com/office/powerpoint/2010/main" val="3522786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C105E-D4C1-4664-8597-DE210E789E2A}"/>
              </a:ext>
            </a:extLst>
          </p:cNvPr>
          <p:cNvSpPr>
            <a:spLocks noGrp="1"/>
          </p:cNvSpPr>
          <p:nvPr>
            <p:ph type="title"/>
          </p:nvPr>
        </p:nvSpPr>
        <p:spPr/>
        <p:txBody>
          <a:bodyPr>
            <a:normAutofit fontScale="90000"/>
          </a:bodyPr>
          <a:lstStyle/>
          <a:p>
            <a:r>
              <a:rPr lang="en-US" b="1" u="sng" dirty="0"/>
              <a:t>Project Management Plan for a Restaurant Extension</a:t>
            </a:r>
            <a:br>
              <a:rPr lang="en-GB" dirty="0"/>
            </a:br>
            <a:endParaRPr lang="en-GB" dirty="0"/>
          </a:p>
        </p:txBody>
      </p:sp>
      <p:sp>
        <p:nvSpPr>
          <p:cNvPr id="3" name="Content Placeholder 2">
            <a:extLst>
              <a:ext uri="{FF2B5EF4-FFF2-40B4-BE49-F238E27FC236}">
                <a16:creationId xmlns:a16="http://schemas.microsoft.com/office/drawing/2014/main" id="{E0488122-1C53-412E-A320-0B529072C161}"/>
              </a:ext>
            </a:extLst>
          </p:cNvPr>
          <p:cNvSpPr>
            <a:spLocks noGrp="1"/>
          </p:cNvSpPr>
          <p:nvPr>
            <p:ph idx="1"/>
          </p:nvPr>
        </p:nvSpPr>
        <p:spPr>
          <a:xfrm>
            <a:off x="617290" y="1548584"/>
            <a:ext cx="5280171" cy="4239820"/>
          </a:xfrm>
        </p:spPr>
        <p:txBody>
          <a:bodyPr/>
          <a:lstStyle/>
          <a:p>
            <a:pPr marL="0" indent="0">
              <a:buNone/>
            </a:pPr>
            <a:endParaRPr lang="en-GB" dirty="0"/>
          </a:p>
          <a:p>
            <a:endParaRPr lang="en-GB" dirty="0"/>
          </a:p>
        </p:txBody>
      </p:sp>
      <p:sp>
        <p:nvSpPr>
          <p:cNvPr id="5" name="Rectangle 4">
            <a:extLst>
              <a:ext uri="{FF2B5EF4-FFF2-40B4-BE49-F238E27FC236}">
                <a16:creationId xmlns:a16="http://schemas.microsoft.com/office/drawing/2014/main" id="{A49389A9-2623-464C-AE5F-82BAB914E467}"/>
              </a:ext>
            </a:extLst>
          </p:cNvPr>
          <p:cNvSpPr/>
          <p:nvPr/>
        </p:nvSpPr>
        <p:spPr>
          <a:xfrm>
            <a:off x="162189" y="1995950"/>
            <a:ext cx="2572134" cy="2790508"/>
          </a:xfrm>
          <a:prstGeom prst="rect">
            <a:avLst/>
          </a:prstGeom>
        </p:spPr>
        <p:txBody>
          <a:bodyPr wrap="square">
            <a:spAutoFit/>
          </a:bodyPr>
          <a:lstStyle/>
          <a:p>
            <a:pPr algn="ctr">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First step: </a:t>
            </a:r>
          </a:p>
          <a:p>
            <a:pPr algn="ctr">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Scope of Project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Times New Roman" panose="02020603050405020304" pitchFamily="18" charset="0"/>
            </a:endParaRPr>
          </a:p>
          <a:p>
            <a:r>
              <a:rPr lang="en-US" dirty="0">
                <a:latin typeface="Times New Roman" panose="02020603050405020304" pitchFamily="18" charset="0"/>
              </a:rPr>
              <a:t>GOALS/Objectives</a:t>
            </a:r>
          </a:p>
          <a:p>
            <a:r>
              <a:rPr lang="en-US" dirty="0">
                <a:latin typeface="Times New Roman" panose="02020603050405020304" pitchFamily="18" charset="0"/>
              </a:rPr>
              <a:t>Find-Stakeholders/finance</a:t>
            </a:r>
          </a:p>
          <a:p>
            <a:r>
              <a:rPr lang="en-US" dirty="0">
                <a:latin typeface="Times New Roman" panose="02020603050405020304" pitchFamily="18" charset="0"/>
              </a:rPr>
              <a:t>Vision </a:t>
            </a:r>
          </a:p>
          <a:p>
            <a:r>
              <a:rPr lang="en-US" dirty="0">
                <a:latin typeface="Times New Roman" panose="02020603050405020304" pitchFamily="18" charset="0"/>
              </a:rPr>
              <a:t>deadlines</a:t>
            </a:r>
          </a:p>
        </p:txBody>
      </p:sp>
      <p:pic>
        <p:nvPicPr>
          <p:cNvPr id="7" name="Picture 6" descr="Chart, bubble chart&#10;&#10;Description automatically generated">
            <a:extLst>
              <a:ext uri="{FF2B5EF4-FFF2-40B4-BE49-F238E27FC236}">
                <a16:creationId xmlns:a16="http://schemas.microsoft.com/office/drawing/2014/main" id="{1C20D80B-CFB1-427D-899A-84053219D3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59945" y="896917"/>
            <a:ext cx="7643149" cy="5685258"/>
          </a:xfrm>
          <a:prstGeom prst="rect">
            <a:avLst/>
          </a:prstGeom>
        </p:spPr>
      </p:pic>
    </p:spTree>
    <p:extLst>
      <p:ext uri="{BB962C8B-B14F-4D97-AF65-F5344CB8AC3E}">
        <p14:creationId xmlns:p14="http://schemas.microsoft.com/office/powerpoint/2010/main" val="1031772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148E0-3424-4C50-8CB7-7CD99105449F}"/>
              </a:ext>
            </a:extLst>
          </p:cNvPr>
          <p:cNvSpPr>
            <a:spLocks noGrp="1"/>
          </p:cNvSpPr>
          <p:nvPr>
            <p:ph type="title"/>
          </p:nvPr>
        </p:nvSpPr>
        <p:spPr>
          <a:xfrm>
            <a:off x="132826" y="228182"/>
            <a:ext cx="6578367" cy="641553"/>
          </a:xfrm>
        </p:spPr>
        <p:txBody>
          <a:bodyPr>
            <a:normAutofit fontScale="90000"/>
          </a:bodyPr>
          <a:lstStyle/>
          <a:p>
            <a:r>
              <a:rPr lang="en-GB" b="1" dirty="0"/>
              <a:t>Step 2 Stakeholders</a:t>
            </a:r>
            <a:r>
              <a:rPr lang="en-GB" sz="1100" b="1" dirty="0"/>
              <a:t>:</a:t>
            </a:r>
            <a:br>
              <a:rPr lang="en-GB" dirty="0"/>
            </a:br>
            <a:endParaRPr lang="en-GB" dirty="0"/>
          </a:p>
        </p:txBody>
      </p:sp>
      <p:graphicFrame>
        <p:nvGraphicFramePr>
          <p:cNvPr id="5" name="Table 4">
            <a:extLst>
              <a:ext uri="{FF2B5EF4-FFF2-40B4-BE49-F238E27FC236}">
                <a16:creationId xmlns:a16="http://schemas.microsoft.com/office/drawing/2014/main" id="{10390398-4DF6-45F7-A452-C04B3083FB19}"/>
              </a:ext>
            </a:extLst>
          </p:cNvPr>
          <p:cNvGraphicFramePr>
            <a:graphicFrameLocks noGrp="1"/>
          </p:cNvGraphicFramePr>
          <p:nvPr>
            <p:extLst>
              <p:ext uri="{D42A27DB-BD31-4B8C-83A1-F6EECF244321}">
                <p14:modId xmlns:p14="http://schemas.microsoft.com/office/powerpoint/2010/main" val="810803542"/>
              </p:ext>
            </p:extLst>
          </p:nvPr>
        </p:nvGraphicFramePr>
        <p:xfrm>
          <a:off x="1173760" y="5310587"/>
          <a:ext cx="10515600" cy="1205358"/>
        </p:xfrm>
        <a:graphic>
          <a:graphicData uri="http://schemas.openxmlformats.org/drawingml/2006/table">
            <a:tbl>
              <a:tblPr firstRow="1" firstCol="1" bandRow="1">
                <a:tableStyleId>{5C22544A-7EE6-4342-B048-85BDC9FD1C3A}</a:tableStyleId>
              </a:tblPr>
              <a:tblGrid>
                <a:gridCol w="2103120">
                  <a:extLst>
                    <a:ext uri="{9D8B030D-6E8A-4147-A177-3AD203B41FA5}">
                      <a16:colId xmlns:a16="http://schemas.microsoft.com/office/drawing/2014/main" val="2606258910"/>
                    </a:ext>
                  </a:extLst>
                </a:gridCol>
                <a:gridCol w="2103120">
                  <a:extLst>
                    <a:ext uri="{9D8B030D-6E8A-4147-A177-3AD203B41FA5}">
                      <a16:colId xmlns:a16="http://schemas.microsoft.com/office/drawing/2014/main" val="2555086071"/>
                    </a:ext>
                  </a:extLst>
                </a:gridCol>
                <a:gridCol w="2103120">
                  <a:extLst>
                    <a:ext uri="{9D8B030D-6E8A-4147-A177-3AD203B41FA5}">
                      <a16:colId xmlns:a16="http://schemas.microsoft.com/office/drawing/2014/main" val="752455332"/>
                    </a:ext>
                  </a:extLst>
                </a:gridCol>
                <a:gridCol w="2103120">
                  <a:extLst>
                    <a:ext uri="{9D8B030D-6E8A-4147-A177-3AD203B41FA5}">
                      <a16:colId xmlns:a16="http://schemas.microsoft.com/office/drawing/2014/main" val="3725738961"/>
                    </a:ext>
                  </a:extLst>
                </a:gridCol>
                <a:gridCol w="2103120">
                  <a:extLst>
                    <a:ext uri="{9D8B030D-6E8A-4147-A177-3AD203B41FA5}">
                      <a16:colId xmlns:a16="http://schemas.microsoft.com/office/drawing/2014/main" val="166873526"/>
                    </a:ext>
                  </a:extLst>
                </a:gridCol>
              </a:tblGrid>
              <a:tr h="0">
                <a:tc>
                  <a:txBody>
                    <a:bodyPr/>
                    <a:lstStyle/>
                    <a:p>
                      <a:pPr>
                        <a:lnSpc>
                          <a:spcPct val="150000"/>
                        </a:lnSpc>
                        <a:spcAft>
                          <a:spcPts val="0"/>
                        </a:spcAft>
                      </a:pPr>
                      <a:r>
                        <a:rPr lang="en-GB" sz="1100">
                          <a:effectLst/>
                        </a:rPr>
                        <a:t>Team Members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Meet targets, receive bonuses, expand &amp; retain skills,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5633527"/>
                  </a:ext>
                </a:extLst>
              </a:tr>
              <a:tr h="0">
                <a:tc>
                  <a:txBody>
                    <a:bodyPr/>
                    <a:lstStyle/>
                    <a:p>
                      <a:pPr>
                        <a:lnSpc>
                          <a:spcPct val="150000"/>
                        </a:lnSpc>
                        <a:spcAft>
                          <a:spcPts val="0"/>
                        </a:spcAft>
                      </a:pPr>
                      <a:r>
                        <a:rPr lang="en-GB" sz="1100">
                          <a:effectLst/>
                        </a:rPr>
                        <a:t>Project Manager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Meet set targets, avoid/limit liabilities, boost sales margins, ensure timely project completion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dirty="0">
                          <a:effectLst/>
                        </a:rPr>
                        <a:t>High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76394611"/>
                  </a:ext>
                </a:extLst>
              </a:tr>
            </a:tbl>
          </a:graphicData>
        </a:graphic>
      </p:graphicFrame>
      <p:graphicFrame>
        <p:nvGraphicFramePr>
          <p:cNvPr id="8" name="Table 7">
            <a:extLst>
              <a:ext uri="{FF2B5EF4-FFF2-40B4-BE49-F238E27FC236}">
                <a16:creationId xmlns:a16="http://schemas.microsoft.com/office/drawing/2014/main" id="{E15562C2-A347-4B7B-BC9B-0D1ADE6385EE}"/>
              </a:ext>
            </a:extLst>
          </p:cNvPr>
          <p:cNvGraphicFramePr>
            <a:graphicFrameLocks noGrp="1"/>
          </p:cNvGraphicFramePr>
          <p:nvPr>
            <p:extLst>
              <p:ext uri="{D42A27DB-BD31-4B8C-83A1-F6EECF244321}">
                <p14:modId xmlns:p14="http://schemas.microsoft.com/office/powerpoint/2010/main" val="894622417"/>
              </p:ext>
            </p:extLst>
          </p:nvPr>
        </p:nvGraphicFramePr>
        <p:xfrm>
          <a:off x="1173760" y="4105229"/>
          <a:ext cx="10515600" cy="1205358"/>
        </p:xfrm>
        <a:graphic>
          <a:graphicData uri="http://schemas.openxmlformats.org/drawingml/2006/table">
            <a:tbl>
              <a:tblPr firstRow="1" firstCol="1" bandRow="1">
                <a:tableStyleId>{5C22544A-7EE6-4342-B048-85BDC9FD1C3A}</a:tableStyleId>
              </a:tblPr>
              <a:tblGrid>
                <a:gridCol w="2103120">
                  <a:extLst>
                    <a:ext uri="{9D8B030D-6E8A-4147-A177-3AD203B41FA5}">
                      <a16:colId xmlns:a16="http://schemas.microsoft.com/office/drawing/2014/main" val="1903441909"/>
                    </a:ext>
                  </a:extLst>
                </a:gridCol>
                <a:gridCol w="2103120">
                  <a:extLst>
                    <a:ext uri="{9D8B030D-6E8A-4147-A177-3AD203B41FA5}">
                      <a16:colId xmlns:a16="http://schemas.microsoft.com/office/drawing/2014/main" val="3883065919"/>
                    </a:ext>
                  </a:extLst>
                </a:gridCol>
                <a:gridCol w="2103120">
                  <a:extLst>
                    <a:ext uri="{9D8B030D-6E8A-4147-A177-3AD203B41FA5}">
                      <a16:colId xmlns:a16="http://schemas.microsoft.com/office/drawing/2014/main" val="202505450"/>
                    </a:ext>
                  </a:extLst>
                </a:gridCol>
                <a:gridCol w="2103120">
                  <a:extLst>
                    <a:ext uri="{9D8B030D-6E8A-4147-A177-3AD203B41FA5}">
                      <a16:colId xmlns:a16="http://schemas.microsoft.com/office/drawing/2014/main" val="2801289782"/>
                    </a:ext>
                  </a:extLst>
                </a:gridCol>
                <a:gridCol w="2103120">
                  <a:extLst>
                    <a:ext uri="{9D8B030D-6E8A-4147-A177-3AD203B41FA5}">
                      <a16:colId xmlns:a16="http://schemas.microsoft.com/office/drawing/2014/main" val="3999535038"/>
                    </a:ext>
                  </a:extLst>
                </a:gridCol>
              </a:tblGrid>
              <a:tr h="0">
                <a:tc>
                  <a:txBody>
                    <a:bodyPr/>
                    <a:lstStyle/>
                    <a:p>
                      <a:pPr>
                        <a:lnSpc>
                          <a:spcPct val="150000"/>
                        </a:lnSpc>
                        <a:spcAft>
                          <a:spcPts val="0"/>
                        </a:spcAft>
                      </a:pPr>
                      <a:r>
                        <a:rPr lang="en-GB" sz="1100">
                          <a:effectLst/>
                        </a:rPr>
                        <a:t>Government (Department of Health &amp; Social Care)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Ensure strict adherence to health &amp; safety regulations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Low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Medium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02764993"/>
                  </a:ext>
                </a:extLst>
              </a:tr>
              <a:tr h="0">
                <a:tc>
                  <a:txBody>
                    <a:bodyPr/>
                    <a:lstStyle/>
                    <a:p>
                      <a:pPr>
                        <a:lnSpc>
                          <a:spcPct val="150000"/>
                        </a:lnSpc>
                        <a:spcAft>
                          <a:spcPts val="0"/>
                        </a:spcAft>
                      </a:pPr>
                      <a:r>
                        <a:rPr lang="en-GB" sz="1100">
                          <a:effectLst/>
                        </a:rPr>
                        <a:t>Contractors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Ensure successful completion of the project, receive prompt payments for work done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dirty="0">
                          <a:effectLst/>
                        </a:rPr>
                        <a:t>High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41366248"/>
                  </a:ext>
                </a:extLst>
              </a:tr>
            </a:tbl>
          </a:graphicData>
        </a:graphic>
      </p:graphicFrame>
      <p:graphicFrame>
        <p:nvGraphicFramePr>
          <p:cNvPr id="9" name="Table 8">
            <a:extLst>
              <a:ext uri="{FF2B5EF4-FFF2-40B4-BE49-F238E27FC236}">
                <a16:creationId xmlns:a16="http://schemas.microsoft.com/office/drawing/2014/main" id="{F129B8BC-D09E-4987-845C-4B86023043C3}"/>
              </a:ext>
            </a:extLst>
          </p:cNvPr>
          <p:cNvGraphicFramePr>
            <a:graphicFrameLocks noGrp="1"/>
          </p:cNvGraphicFramePr>
          <p:nvPr>
            <p:extLst>
              <p:ext uri="{D42A27DB-BD31-4B8C-83A1-F6EECF244321}">
                <p14:modId xmlns:p14="http://schemas.microsoft.com/office/powerpoint/2010/main" val="49790149"/>
              </p:ext>
            </p:extLst>
          </p:nvPr>
        </p:nvGraphicFramePr>
        <p:xfrm>
          <a:off x="1173760" y="2899871"/>
          <a:ext cx="10515600" cy="1205358"/>
        </p:xfrm>
        <a:graphic>
          <a:graphicData uri="http://schemas.openxmlformats.org/drawingml/2006/table">
            <a:tbl>
              <a:tblPr firstRow="1" firstCol="1" bandRow="1">
                <a:tableStyleId>{5C22544A-7EE6-4342-B048-85BDC9FD1C3A}</a:tableStyleId>
              </a:tblPr>
              <a:tblGrid>
                <a:gridCol w="2103120">
                  <a:extLst>
                    <a:ext uri="{9D8B030D-6E8A-4147-A177-3AD203B41FA5}">
                      <a16:colId xmlns:a16="http://schemas.microsoft.com/office/drawing/2014/main" val="2511411469"/>
                    </a:ext>
                  </a:extLst>
                </a:gridCol>
                <a:gridCol w="2103120">
                  <a:extLst>
                    <a:ext uri="{9D8B030D-6E8A-4147-A177-3AD203B41FA5}">
                      <a16:colId xmlns:a16="http://schemas.microsoft.com/office/drawing/2014/main" val="1939993096"/>
                    </a:ext>
                  </a:extLst>
                </a:gridCol>
                <a:gridCol w="2103120">
                  <a:extLst>
                    <a:ext uri="{9D8B030D-6E8A-4147-A177-3AD203B41FA5}">
                      <a16:colId xmlns:a16="http://schemas.microsoft.com/office/drawing/2014/main" val="3068220638"/>
                    </a:ext>
                  </a:extLst>
                </a:gridCol>
                <a:gridCol w="2103120">
                  <a:extLst>
                    <a:ext uri="{9D8B030D-6E8A-4147-A177-3AD203B41FA5}">
                      <a16:colId xmlns:a16="http://schemas.microsoft.com/office/drawing/2014/main" val="3820615810"/>
                    </a:ext>
                  </a:extLst>
                </a:gridCol>
                <a:gridCol w="2103120">
                  <a:extLst>
                    <a:ext uri="{9D8B030D-6E8A-4147-A177-3AD203B41FA5}">
                      <a16:colId xmlns:a16="http://schemas.microsoft.com/office/drawing/2014/main" val="4113159361"/>
                    </a:ext>
                  </a:extLst>
                </a:gridCol>
              </a:tblGrid>
              <a:tr h="602679">
                <a:tc>
                  <a:txBody>
                    <a:bodyPr/>
                    <a:lstStyle/>
                    <a:p>
                      <a:pPr>
                        <a:lnSpc>
                          <a:spcPct val="150000"/>
                        </a:lnSpc>
                        <a:spcAft>
                          <a:spcPts val="0"/>
                        </a:spcAft>
                      </a:pPr>
                      <a:r>
                        <a:rPr lang="en-GB" sz="1100">
                          <a:effectLst/>
                        </a:rPr>
                        <a:t>Procurement Officer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Proper utilization of finances, safe delivery &amp; storage of items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dirty="0">
                          <a:effectLst/>
                        </a:rPr>
                        <a:t>High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Low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Medium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6804862"/>
                  </a:ext>
                </a:extLst>
              </a:tr>
              <a:tr h="602679">
                <a:tc>
                  <a:txBody>
                    <a:bodyPr/>
                    <a:lstStyle/>
                    <a:p>
                      <a:pPr>
                        <a:lnSpc>
                          <a:spcPct val="150000"/>
                        </a:lnSpc>
                        <a:spcAft>
                          <a:spcPts val="0"/>
                        </a:spcAft>
                      </a:pPr>
                      <a:r>
                        <a:rPr lang="en-GB" sz="1100">
                          <a:effectLst/>
                        </a:rPr>
                        <a:t>Customers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Healthy &amp; safe environment, efficient service delivery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dirty="0">
                          <a:effectLst/>
                        </a:rPr>
                        <a:t>High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248684"/>
                  </a:ext>
                </a:extLst>
              </a:tr>
            </a:tbl>
          </a:graphicData>
        </a:graphic>
      </p:graphicFrame>
      <p:graphicFrame>
        <p:nvGraphicFramePr>
          <p:cNvPr id="10" name="Table 9">
            <a:extLst>
              <a:ext uri="{FF2B5EF4-FFF2-40B4-BE49-F238E27FC236}">
                <a16:creationId xmlns:a16="http://schemas.microsoft.com/office/drawing/2014/main" id="{12628207-60CB-4ECF-910F-5065AC066DF9}"/>
              </a:ext>
            </a:extLst>
          </p:cNvPr>
          <p:cNvGraphicFramePr>
            <a:graphicFrameLocks noGrp="1"/>
          </p:cNvGraphicFramePr>
          <p:nvPr>
            <p:extLst>
              <p:ext uri="{D42A27DB-BD31-4B8C-83A1-F6EECF244321}">
                <p14:modId xmlns:p14="http://schemas.microsoft.com/office/powerpoint/2010/main" val="4098777184"/>
              </p:ext>
            </p:extLst>
          </p:nvPr>
        </p:nvGraphicFramePr>
        <p:xfrm>
          <a:off x="1173760" y="869735"/>
          <a:ext cx="10515600" cy="2030136"/>
        </p:xfrm>
        <a:graphic>
          <a:graphicData uri="http://schemas.openxmlformats.org/drawingml/2006/table">
            <a:tbl>
              <a:tblPr firstRow="1" firstCol="1" bandRow="1">
                <a:tableStyleId>{5C22544A-7EE6-4342-B048-85BDC9FD1C3A}</a:tableStyleId>
              </a:tblPr>
              <a:tblGrid>
                <a:gridCol w="2103120">
                  <a:extLst>
                    <a:ext uri="{9D8B030D-6E8A-4147-A177-3AD203B41FA5}">
                      <a16:colId xmlns:a16="http://schemas.microsoft.com/office/drawing/2014/main" val="2668738318"/>
                    </a:ext>
                  </a:extLst>
                </a:gridCol>
                <a:gridCol w="2103120">
                  <a:extLst>
                    <a:ext uri="{9D8B030D-6E8A-4147-A177-3AD203B41FA5}">
                      <a16:colId xmlns:a16="http://schemas.microsoft.com/office/drawing/2014/main" val="383731103"/>
                    </a:ext>
                  </a:extLst>
                </a:gridCol>
                <a:gridCol w="2103120">
                  <a:extLst>
                    <a:ext uri="{9D8B030D-6E8A-4147-A177-3AD203B41FA5}">
                      <a16:colId xmlns:a16="http://schemas.microsoft.com/office/drawing/2014/main" val="1763642826"/>
                    </a:ext>
                  </a:extLst>
                </a:gridCol>
                <a:gridCol w="2103120">
                  <a:extLst>
                    <a:ext uri="{9D8B030D-6E8A-4147-A177-3AD203B41FA5}">
                      <a16:colId xmlns:a16="http://schemas.microsoft.com/office/drawing/2014/main" val="2577540310"/>
                    </a:ext>
                  </a:extLst>
                </a:gridCol>
                <a:gridCol w="2103120">
                  <a:extLst>
                    <a:ext uri="{9D8B030D-6E8A-4147-A177-3AD203B41FA5}">
                      <a16:colId xmlns:a16="http://schemas.microsoft.com/office/drawing/2014/main" val="3292623240"/>
                    </a:ext>
                  </a:extLst>
                </a:gridCol>
              </a:tblGrid>
              <a:tr h="319931">
                <a:tc>
                  <a:txBody>
                    <a:bodyPr/>
                    <a:lstStyle/>
                    <a:p>
                      <a:pPr>
                        <a:lnSpc>
                          <a:spcPct val="150000"/>
                        </a:lnSpc>
                        <a:spcAft>
                          <a:spcPts val="0"/>
                        </a:spcAft>
                      </a:pPr>
                      <a:r>
                        <a:rPr lang="en-GB" sz="1100">
                          <a:effectLst/>
                        </a:rPr>
                        <a:t>Stakeholder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Interests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Importance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Influence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Priority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46558000"/>
                  </a:ext>
                </a:extLst>
              </a:tr>
              <a:tr h="676712">
                <a:tc>
                  <a:txBody>
                    <a:bodyPr/>
                    <a:lstStyle/>
                    <a:p>
                      <a:pPr>
                        <a:lnSpc>
                          <a:spcPct val="150000"/>
                        </a:lnSpc>
                        <a:spcAft>
                          <a:spcPts val="0"/>
                        </a:spcAft>
                      </a:pPr>
                      <a:r>
                        <a:rPr lang="en-GB" sz="1100">
                          <a:effectLst/>
                        </a:rPr>
                        <a:t>Owner/Manager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Fulfilment of targets, avoid/limit liabilities, boost sales margins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80473307"/>
                  </a:ext>
                </a:extLst>
              </a:tr>
              <a:tr h="1033493">
                <a:tc>
                  <a:txBody>
                    <a:bodyPr/>
                    <a:lstStyle/>
                    <a:p>
                      <a:pPr>
                        <a:lnSpc>
                          <a:spcPct val="150000"/>
                        </a:lnSpc>
                        <a:spcAft>
                          <a:spcPts val="0"/>
                        </a:spcAft>
                      </a:pPr>
                      <a:r>
                        <a:rPr lang="en-GB" sz="1100" dirty="0">
                          <a:effectLst/>
                        </a:rPr>
                        <a:t>Financial Officer/Accountant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Avoid/limit liabilities, reduce/prevent debts, proper allocation of finances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a:effectLst/>
                        </a:rPr>
                        <a:t>Low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100" dirty="0">
                          <a:effectLst/>
                        </a:rPr>
                        <a:t>High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9781893"/>
                  </a:ext>
                </a:extLst>
              </a:tr>
            </a:tbl>
          </a:graphicData>
        </a:graphic>
      </p:graphicFrame>
    </p:spTree>
    <p:extLst>
      <p:ext uri="{BB962C8B-B14F-4D97-AF65-F5344CB8AC3E}">
        <p14:creationId xmlns:p14="http://schemas.microsoft.com/office/powerpoint/2010/main" val="2059534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000F-A1E2-4E96-9DF0-48C42C2B8791}"/>
              </a:ext>
            </a:extLst>
          </p:cNvPr>
          <p:cNvSpPr>
            <a:spLocks noGrp="1"/>
          </p:cNvSpPr>
          <p:nvPr>
            <p:ph type="title"/>
          </p:nvPr>
        </p:nvSpPr>
        <p:spPr/>
        <p:txBody>
          <a:bodyPr/>
          <a:lstStyle/>
          <a:p>
            <a:r>
              <a:rPr lang="en-US" b="1" dirty="0"/>
              <a:t>Work Breakdown Structure (WBS)</a:t>
            </a:r>
            <a:br>
              <a:rPr lang="en-GB" dirty="0"/>
            </a:br>
            <a:endParaRPr lang="en-GB" dirty="0"/>
          </a:p>
        </p:txBody>
      </p:sp>
      <p:graphicFrame>
        <p:nvGraphicFramePr>
          <p:cNvPr id="7" name="Diagram 6">
            <a:extLst>
              <a:ext uri="{FF2B5EF4-FFF2-40B4-BE49-F238E27FC236}">
                <a16:creationId xmlns:a16="http://schemas.microsoft.com/office/drawing/2014/main" id="{322D94FF-5EB9-4534-B250-39D81BCF4EF9}"/>
              </a:ext>
            </a:extLst>
          </p:cNvPr>
          <p:cNvGraphicFramePr/>
          <p:nvPr>
            <p:extLst>
              <p:ext uri="{D42A27DB-BD31-4B8C-83A1-F6EECF244321}">
                <p14:modId xmlns:p14="http://schemas.microsoft.com/office/powerpoint/2010/main" val="2031000155"/>
              </p:ext>
            </p:extLst>
          </p:nvPr>
        </p:nvGraphicFramePr>
        <p:xfrm>
          <a:off x="772358" y="1584155"/>
          <a:ext cx="7883370" cy="4802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5925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7283A-8381-4F4A-81D5-883829E97429}"/>
              </a:ext>
            </a:extLst>
          </p:cNvPr>
          <p:cNvSpPr>
            <a:spLocks noGrp="1"/>
          </p:cNvSpPr>
          <p:nvPr>
            <p:ph type="title"/>
          </p:nvPr>
        </p:nvSpPr>
        <p:spPr/>
        <p:txBody>
          <a:bodyPr/>
          <a:lstStyle/>
          <a:p>
            <a:r>
              <a:rPr lang="en-US" b="1" dirty="0"/>
              <a:t>Consideration of Resources</a:t>
            </a:r>
            <a:br>
              <a:rPr lang="en-GB" dirty="0"/>
            </a:br>
            <a:endParaRPr lang="en-GB" dirty="0"/>
          </a:p>
        </p:txBody>
      </p:sp>
      <p:graphicFrame>
        <p:nvGraphicFramePr>
          <p:cNvPr id="4" name="Table 3">
            <a:extLst>
              <a:ext uri="{FF2B5EF4-FFF2-40B4-BE49-F238E27FC236}">
                <a16:creationId xmlns:a16="http://schemas.microsoft.com/office/drawing/2014/main" id="{9B0031EE-CBD0-498A-80C2-CF3DA17F7DA1}"/>
              </a:ext>
            </a:extLst>
          </p:cNvPr>
          <p:cNvGraphicFramePr>
            <a:graphicFrameLocks noGrp="1"/>
          </p:cNvGraphicFramePr>
          <p:nvPr>
            <p:extLst>
              <p:ext uri="{D42A27DB-BD31-4B8C-83A1-F6EECF244321}">
                <p14:modId xmlns:p14="http://schemas.microsoft.com/office/powerpoint/2010/main" val="3799803307"/>
              </p:ext>
            </p:extLst>
          </p:nvPr>
        </p:nvGraphicFramePr>
        <p:xfrm>
          <a:off x="838200" y="1882065"/>
          <a:ext cx="10986856" cy="4350964"/>
        </p:xfrm>
        <a:graphic>
          <a:graphicData uri="http://schemas.openxmlformats.org/drawingml/2006/table">
            <a:tbl>
              <a:tblPr firstRow="1" firstCol="1" bandRow="1">
                <a:tableStyleId>{5C22544A-7EE6-4342-B048-85BDC9FD1C3A}</a:tableStyleId>
              </a:tblPr>
              <a:tblGrid>
                <a:gridCol w="5493428">
                  <a:extLst>
                    <a:ext uri="{9D8B030D-6E8A-4147-A177-3AD203B41FA5}">
                      <a16:colId xmlns:a16="http://schemas.microsoft.com/office/drawing/2014/main" val="3118344917"/>
                    </a:ext>
                  </a:extLst>
                </a:gridCol>
                <a:gridCol w="5493428">
                  <a:extLst>
                    <a:ext uri="{9D8B030D-6E8A-4147-A177-3AD203B41FA5}">
                      <a16:colId xmlns:a16="http://schemas.microsoft.com/office/drawing/2014/main" val="3421649820"/>
                    </a:ext>
                  </a:extLst>
                </a:gridCol>
              </a:tblGrid>
              <a:tr h="505841">
                <a:tc>
                  <a:txBody>
                    <a:bodyPr/>
                    <a:lstStyle/>
                    <a:p>
                      <a:pPr>
                        <a:lnSpc>
                          <a:spcPct val="150000"/>
                        </a:lnSpc>
                        <a:spcAft>
                          <a:spcPts val="0"/>
                        </a:spcAft>
                      </a:pPr>
                      <a:r>
                        <a:rPr lang="en-GB" sz="1200">
                          <a:effectLst/>
                        </a:rPr>
                        <a:t>Resources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Estimated Cost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19379346"/>
                  </a:ext>
                </a:extLst>
              </a:tr>
              <a:tr h="505841">
                <a:tc>
                  <a:txBody>
                    <a:bodyPr/>
                    <a:lstStyle/>
                    <a:p>
                      <a:pPr>
                        <a:lnSpc>
                          <a:spcPct val="150000"/>
                        </a:lnSpc>
                        <a:spcAft>
                          <a:spcPts val="0"/>
                        </a:spcAft>
                      </a:pPr>
                      <a:r>
                        <a:rPr lang="en-GB" sz="1200">
                          <a:effectLst/>
                        </a:rPr>
                        <a:t>Construction labour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50000"/>
                        </a:lnSpc>
                        <a:spcAft>
                          <a:spcPts val="0"/>
                        </a:spcAft>
                      </a:pPr>
                      <a:r>
                        <a:rPr lang="en-GB" sz="1200">
                          <a:effectLst/>
                        </a:rPr>
                        <a:t>5,000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09354077"/>
                  </a:ext>
                </a:extLst>
              </a:tr>
              <a:tr h="1069919">
                <a:tc>
                  <a:txBody>
                    <a:bodyPr/>
                    <a:lstStyle/>
                    <a:p>
                      <a:pPr>
                        <a:lnSpc>
                          <a:spcPct val="150000"/>
                        </a:lnSpc>
                        <a:spcAft>
                          <a:spcPts val="0"/>
                        </a:spcAft>
                      </a:pPr>
                      <a:r>
                        <a:rPr lang="en-GB" sz="1200" dirty="0">
                          <a:effectLst/>
                        </a:rPr>
                        <a:t>Building materials (sand, cement, roofing, tiles, wood,  etc)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50000"/>
                        </a:lnSpc>
                        <a:spcAft>
                          <a:spcPts val="0"/>
                        </a:spcAft>
                      </a:pPr>
                      <a:r>
                        <a:rPr lang="en-GB" sz="1200">
                          <a:effectLst/>
                        </a:rPr>
                        <a:t> </a:t>
                      </a:r>
                      <a:endParaRPr lang="en-GB" sz="1100">
                        <a:effectLst/>
                      </a:endParaRPr>
                    </a:p>
                    <a:p>
                      <a:pPr algn="r">
                        <a:lnSpc>
                          <a:spcPct val="150000"/>
                        </a:lnSpc>
                        <a:spcAft>
                          <a:spcPts val="0"/>
                        </a:spcAft>
                      </a:pPr>
                      <a:r>
                        <a:rPr lang="en-GB" sz="1200">
                          <a:effectLst/>
                        </a:rPr>
                        <a:t>20,000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93303294"/>
                  </a:ext>
                </a:extLst>
              </a:tr>
              <a:tr h="505841">
                <a:tc>
                  <a:txBody>
                    <a:bodyPr/>
                    <a:lstStyle/>
                    <a:p>
                      <a:pPr>
                        <a:lnSpc>
                          <a:spcPct val="150000"/>
                        </a:lnSpc>
                        <a:spcAft>
                          <a:spcPts val="0"/>
                        </a:spcAft>
                      </a:pPr>
                      <a:r>
                        <a:rPr lang="en-GB" sz="1200" dirty="0">
                          <a:effectLst/>
                        </a:rPr>
                        <a:t>Restaurant furniture (tables, chairs, décor, air conditioners/heaters, etc)</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50000"/>
                        </a:lnSpc>
                        <a:spcAft>
                          <a:spcPts val="0"/>
                        </a:spcAft>
                      </a:pPr>
                      <a:r>
                        <a:rPr lang="en-GB" sz="1200">
                          <a:effectLst/>
                        </a:rPr>
                        <a:t>10,000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83724416"/>
                  </a:ext>
                </a:extLst>
              </a:tr>
              <a:tr h="505841">
                <a:tc>
                  <a:txBody>
                    <a:bodyPr/>
                    <a:lstStyle/>
                    <a:p>
                      <a:pPr>
                        <a:lnSpc>
                          <a:spcPct val="150000"/>
                        </a:lnSpc>
                        <a:spcAft>
                          <a:spcPts val="0"/>
                        </a:spcAft>
                      </a:pPr>
                      <a:r>
                        <a:rPr lang="en-GB" sz="1200" dirty="0">
                          <a:effectLst/>
                        </a:rPr>
                        <a:t>Interior designer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50000"/>
                        </a:lnSpc>
                        <a:spcAft>
                          <a:spcPts val="0"/>
                        </a:spcAft>
                      </a:pPr>
                      <a:r>
                        <a:rPr lang="en-GB" sz="1200">
                          <a:effectLst/>
                        </a:rPr>
                        <a:t>1,000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95154921"/>
                  </a:ext>
                </a:extLst>
              </a:tr>
              <a:tr h="505841">
                <a:tc>
                  <a:txBody>
                    <a:bodyPr/>
                    <a:lstStyle/>
                    <a:p>
                      <a:pPr>
                        <a:lnSpc>
                          <a:spcPct val="150000"/>
                        </a:lnSpc>
                        <a:spcAft>
                          <a:spcPts val="0"/>
                        </a:spcAft>
                      </a:pPr>
                      <a:r>
                        <a:rPr lang="en-GB" sz="1200">
                          <a:effectLst/>
                        </a:rPr>
                        <a:t>Licence/certification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50000"/>
                        </a:lnSpc>
                        <a:spcAft>
                          <a:spcPts val="0"/>
                        </a:spcAft>
                      </a:pPr>
                      <a:r>
                        <a:rPr lang="en-GB" sz="1200">
                          <a:effectLst/>
                        </a:rPr>
                        <a:t>1,000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55187863"/>
                  </a:ext>
                </a:extLst>
              </a:tr>
              <a:tr h="0">
                <a:tc>
                  <a:txBody>
                    <a:bodyPr/>
                    <a:lstStyle/>
                    <a:p>
                      <a:pPr>
                        <a:lnSpc>
                          <a:spcPct val="150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50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7323640"/>
                  </a:ext>
                </a:extLst>
              </a:tr>
              <a:tr h="505841">
                <a:tc>
                  <a:txBody>
                    <a:bodyPr/>
                    <a:lstStyle/>
                    <a:p>
                      <a:pPr algn="ctr">
                        <a:lnSpc>
                          <a:spcPct val="150000"/>
                        </a:lnSpc>
                        <a:spcAft>
                          <a:spcPts val="0"/>
                        </a:spcAft>
                      </a:pPr>
                      <a:r>
                        <a:rPr lang="en-GB" sz="1200" dirty="0">
                          <a:effectLst/>
                        </a:rPr>
                        <a:t>Totals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50000"/>
                        </a:lnSpc>
                        <a:spcAft>
                          <a:spcPts val="0"/>
                        </a:spcAft>
                      </a:pPr>
                      <a:r>
                        <a:rPr lang="en-GB" sz="1200" dirty="0">
                          <a:effectLst/>
                        </a:rPr>
                        <a:t>37,000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21687432"/>
                  </a:ext>
                </a:extLst>
              </a:tr>
            </a:tbl>
          </a:graphicData>
        </a:graphic>
      </p:graphicFrame>
    </p:spTree>
    <p:extLst>
      <p:ext uri="{BB962C8B-B14F-4D97-AF65-F5344CB8AC3E}">
        <p14:creationId xmlns:p14="http://schemas.microsoft.com/office/powerpoint/2010/main" val="1007288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D4240-2EE2-445C-A2D1-D9161AC45A2A}"/>
              </a:ext>
            </a:extLst>
          </p:cNvPr>
          <p:cNvSpPr>
            <a:spLocks noGrp="1"/>
          </p:cNvSpPr>
          <p:nvPr>
            <p:ph type="title"/>
          </p:nvPr>
        </p:nvSpPr>
        <p:spPr/>
        <p:txBody>
          <a:bodyPr/>
          <a:lstStyle/>
          <a:p>
            <a:r>
              <a:rPr lang="en-US" b="1" dirty="0"/>
              <a:t>Outline of Project Schedule </a:t>
            </a:r>
            <a:br>
              <a:rPr lang="en-GB" dirty="0"/>
            </a:br>
            <a:endParaRPr lang="en-GB" dirty="0"/>
          </a:p>
        </p:txBody>
      </p:sp>
      <p:graphicFrame>
        <p:nvGraphicFramePr>
          <p:cNvPr id="4" name="Table 3">
            <a:extLst>
              <a:ext uri="{FF2B5EF4-FFF2-40B4-BE49-F238E27FC236}">
                <a16:creationId xmlns:a16="http://schemas.microsoft.com/office/drawing/2014/main" id="{63A25023-071A-470B-8738-47659DC5F076}"/>
              </a:ext>
            </a:extLst>
          </p:cNvPr>
          <p:cNvGraphicFramePr>
            <a:graphicFrameLocks noGrp="1"/>
          </p:cNvGraphicFramePr>
          <p:nvPr>
            <p:extLst>
              <p:ext uri="{D42A27DB-BD31-4B8C-83A1-F6EECF244321}">
                <p14:modId xmlns:p14="http://schemas.microsoft.com/office/powerpoint/2010/main" val="2851190550"/>
              </p:ext>
            </p:extLst>
          </p:nvPr>
        </p:nvGraphicFramePr>
        <p:xfrm>
          <a:off x="1136342" y="1526960"/>
          <a:ext cx="10333608" cy="4563117"/>
        </p:xfrm>
        <a:graphic>
          <a:graphicData uri="http://schemas.openxmlformats.org/drawingml/2006/table">
            <a:tbl>
              <a:tblPr>
                <a:tableStyleId>{5C22544A-7EE6-4342-B048-85BDC9FD1C3A}</a:tableStyleId>
              </a:tblPr>
              <a:tblGrid>
                <a:gridCol w="4710057">
                  <a:extLst>
                    <a:ext uri="{9D8B030D-6E8A-4147-A177-3AD203B41FA5}">
                      <a16:colId xmlns:a16="http://schemas.microsoft.com/office/drawing/2014/main" val="3810497339"/>
                    </a:ext>
                  </a:extLst>
                </a:gridCol>
                <a:gridCol w="1597577">
                  <a:extLst>
                    <a:ext uri="{9D8B030D-6E8A-4147-A177-3AD203B41FA5}">
                      <a16:colId xmlns:a16="http://schemas.microsoft.com/office/drawing/2014/main" val="3831210"/>
                    </a:ext>
                  </a:extLst>
                </a:gridCol>
                <a:gridCol w="1494240">
                  <a:extLst>
                    <a:ext uri="{9D8B030D-6E8A-4147-A177-3AD203B41FA5}">
                      <a16:colId xmlns:a16="http://schemas.microsoft.com/office/drawing/2014/main" val="2242638601"/>
                    </a:ext>
                  </a:extLst>
                </a:gridCol>
                <a:gridCol w="2531734">
                  <a:extLst>
                    <a:ext uri="{9D8B030D-6E8A-4147-A177-3AD203B41FA5}">
                      <a16:colId xmlns:a16="http://schemas.microsoft.com/office/drawing/2014/main" val="891889190"/>
                    </a:ext>
                  </a:extLst>
                </a:gridCol>
              </a:tblGrid>
              <a:tr h="351009">
                <a:tc>
                  <a:txBody>
                    <a:bodyPr/>
                    <a:lstStyle/>
                    <a:p>
                      <a:pPr>
                        <a:lnSpc>
                          <a:spcPct val="150000"/>
                        </a:lnSpc>
                        <a:spcAft>
                          <a:spcPts val="0"/>
                        </a:spcAft>
                      </a:pPr>
                      <a:r>
                        <a:rPr lang="en-US" sz="1200">
                          <a:effectLst/>
                        </a:rPr>
                        <a:t>Project Tasks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Start Date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End Date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Duration (Days)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64935989"/>
                  </a:ext>
                </a:extLst>
              </a:tr>
              <a:tr h="351009">
                <a:tc>
                  <a:txBody>
                    <a:bodyPr/>
                    <a:lstStyle/>
                    <a:p>
                      <a:pPr>
                        <a:lnSpc>
                          <a:spcPct val="150000"/>
                        </a:lnSpc>
                        <a:spcAft>
                          <a:spcPts val="0"/>
                        </a:spcAft>
                      </a:pPr>
                      <a:r>
                        <a:rPr lang="en-US" sz="1200" dirty="0">
                          <a:effectLst/>
                        </a:rPr>
                        <a:t>1. </a:t>
                      </a:r>
                      <a:r>
                        <a:rPr lang="en-US" sz="1200" b="1" dirty="0">
                          <a:effectLst/>
                        </a:rPr>
                        <a:t>Planning</a:t>
                      </a:r>
                      <a:r>
                        <a:rPr lang="en-US"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01/08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01/12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a:effectLst/>
                        </a:rPr>
                        <a:t>127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97446889"/>
                  </a:ext>
                </a:extLst>
              </a:tr>
              <a:tr h="351009">
                <a:tc>
                  <a:txBody>
                    <a:bodyPr/>
                    <a:lstStyle/>
                    <a:p>
                      <a:pPr>
                        <a:lnSpc>
                          <a:spcPct val="150000"/>
                        </a:lnSpc>
                        <a:spcAft>
                          <a:spcPts val="0"/>
                        </a:spcAft>
                      </a:pPr>
                      <a:r>
                        <a:rPr lang="en-US" sz="1200">
                          <a:effectLst/>
                        </a:rPr>
                        <a:t>1.1 Project scope development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01/12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13/12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a:effectLst/>
                        </a:rPr>
                        <a:t>13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21716063"/>
                  </a:ext>
                </a:extLst>
              </a:tr>
              <a:tr h="351009">
                <a:tc>
                  <a:txBody>
                    <a:bodyPr/>
                    <a:lstStyle/>
                    <a:p>
                      <a:pPr>
                        <a:lnSpc>
                          <a:spcPct val="150000"/>
                        </a:lnSpc>
                        <a:spcAft>
                          <a:spcPts val="0"/>
                        </a:spcAft>
                      </a:pPr>
                      <a:r>
                        <a:rPr lang="en-US" sz="1200" dirty="0">
                          <a:effectLst/>
                        </a:rPr>
                        <a:t>1.2 Designing of the restaurant/extension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01/09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01/12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a:effectLst/>
                        </a:rPr>
                        <a:t>91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55115891"/>
                  </a:ext>
                </a:extLst>
              </a:tr>
              <a:tr h="351009">
                <a:tc>
                  <a:txBody>
                    <a:bodyPr/>
                    <a:lstStyle/>
                    <a:p>
                      <a:pPr>
                        <a:lnSpc>
                          <a:spcPct val="150000"/>
                        </a:lnSpc>
                        <a:spcAft>
                          <a:spcPts val="0"/>
                        </a:spcAft>
                      </a:pPr>
                      <a:r>
                        <a:rPr lang="en-US" sz="1200">
                          <a:effectLst/>
                        </a:rPr>
                        <a:t>1.3 Assignment of tasks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12/10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12/11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a:effectLst/>
                        </a:rPr>
                        <a:t>30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1362169"/>
                  </a:ext>
                </a:extLst>
              </a:tr>
              <a:tr h="351009">
                <a:tc>
                  <a:txBody>
                    <a:bodyPr/>
                    <a:lstStyle/>
                    <a:p>
                      <a:pPr>
                        <a:lnSpc>
                          <a:spcPct val="150000"/>
                        </a:lnSpc>
                        <a:spcAft>
                          <a:spcPts val="0"/>
                        </a:spcAft>
                      </a:pPr>
                      <a:r>
                        <a:rPr lang="en-US" sz="1200">
                          <a:effectLst/>
                        </a:rPr>
                        <a:t>1.4 Resource allocation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12/10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30/10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a:effectLst/>
                        </a:rPr>
                        <a:t>18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27628240"/>
                  </a:ext>
                </a:extLst>
              </a:tr>
              <a:tr h="351009">
                <a:tc>
                  <a:txBody>
                    <a:bodyPr/>
                    <a:lstStyle/>
                    <a:p>
                      <a:pPr>
                        <a:lnSpc>
                          <a:spcPct val="150000"/>
                        </a:lnSpc>
                        <a:spcAft>
                          <a:spcPts val="0"/>
                        </a:spcAft>
                      </a:pPr>
                      <a:r>
                        <a:rPr lang="en-US" sz="1200" dirty="0">
                          <a:effectLst/>
                        </a:rPr>
                        <a:t>2. </a:t>
                      </a:r>
                      <a:r>
                        <a:rPr lang="en-US" sz="1200" b="1" dirty="0">
                          <a:effectLst/>
                        </a:rPr>
                        <a:t>Procurement</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02/08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01/12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a:effectLst/>
                        </a:rPr>
                        <a:t>126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91443626"/>
                  </a:ext>
                </a:extLst>
              </a:tr>
              <a:tr h="351009">
                <a:tc>
                  <a:txBody>
                    <a:bodyPr/>
                    <a:lstStyle/>
                    <a:p>
                      <a:pPr>
                        <a:lnSpc>
                          <a:spcPct val="150000"/>
                        </a:lnSpc>
                        <a:spcAft>
                          <a:spcPts val="0"/>
                        </a:spcAft>
                      </a:pPr>
                      <a:r>
                        <a:rPr lang="en-US" sz="1200">
                          <a:effectLst/>
                        </a:rPr>
                        <a:t>2.1 Construction materials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01/10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1/11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a:effectLst/>
                        </a:rPr>
                        <a:t>30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35377035"/>
                  </a:ext>
                </a:extLst>
              </a:tr>
              <a:tr h="351009">
                <a:tc>
                  <a:txBody>
                    <a:bodyPr/>
                    <a:lstStyle/>
                    <a:p>
                      <a:pPr>
                        <a:lnSpc>
                          <a:spcPct val="150000"/>
                        </a:lnSpc>
                        <a:spcAft>
                          <a:spcPts val="0"/>
                        </a:spcAft>
                      </a:pPr>
                      <a:r>
                        <a:rPr lang="en-US" sz="1200">
                          <a:effectLst/>
                        </a:rPr>
                        <a:t>2.2 Dining tables &amp; chairs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15/01/22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15/01/22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63819753"/>
                  </a:ext>
                </a:extLst>
              </a:tr>
              <a:tr h="351009">
                <a:tc>
                  <a:txBody>
                    <a:bodyPr/>
                    <a:lstStyle/>
                    <a:p>
                      <a:pPr>
                        <a:lnSpc>
                          <a:spcPct val="150000"/>
                        </a:lnSpc>
                        <a:spcAft>
                          <a:spcPts val="0"/>
                        </a:spcAft>
                      </a:pPr>
                      <a:r>
                        <a:rPr lang="en-US" sz="1200" dirty="0">
                          <a:effectLst/>
                        </a:rPr>
                        <a:t>3. </a:t>
                      </a:r>
                      <a:r>
                        <a:rPr lang="en-US" sz="1200" b="1" dirty="0">
                          <a:effectLst/>
                        </a:rPr>
                        <a:t>Construction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11/10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2/11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a:effectLst/>
                        </a:rPr>
                        <a:t>21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13734739"/>
                  </a:ext>
                </a:extLst>
              </a:tr>
              <a:tr h="351009">
                <a:tc>
                  <a:txBody>
                    <a:bodyPr/>
                    <a:lstStyle/>
                    <a:p>
                      <a:pPr>
                        <a:lnSpc>
                          <a:spcPct val="150000"/>
                        </a:lnSpc>
                        <a:spcAft>
                          <a:spcPts val="0"/>
                        </a:spcAft>
                      </a:pPr>
                      <a:r>
                        <a:rPr lang="en-US" sz="1200">
                          <a:effectLst/>
                        </a:rPr>
                        <a:t>3.1 Dining space construction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11/10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5/11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a:effectLst/>
                        </a:rPr>
                        <a:t>24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2196695"/>
                  </a:ext>
                </a:extLst>
              </a:tr>
              <a:tr h="351009">
                <a:tc>
                  <a:txBody>
                    <a:bodyPr/>
                    <a:lstStyle/>
                    <a:p>
                      <a:pPr>
                        <a:lnSpc>
                          <a:spcPct val="150000"/>
                        </a:lnSpc>
                        <a:spcAft>
                          <a:spcPts val="0"/>
                        </a:spcAft>
                      </a:pPr>
                      <a:r>
                        <a:rPr lang="en-US" sz="1200">
                          <a:effectLst/>
                        </a:rPr>
                        <a:t>3.2 Interior designing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01/12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01/01/22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a:effectLst/>
                        </a:rPr>
                        <a:t>30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48673177"/>
                  </a:ext>
                </a:extLst>
              </a:tr>
              <a:tr h="351009">
                <a:tc>
                  <a:txBody>
                    <a:bodyPr/>
                    <a:lstStyle/>
                    <a:p>
                      <a:pPr>
                        <a:lnSpc>
                          <a:spcPct val="150000"/>
                        </a:lnSpc>
                        <a:spcAft>
                          <a:spcPts val="0"/>
                        </a:spcAft>
                      </a:pPr>
                      <a:r>
                        <a:rPr lang="en-US" sz="1200">
                          <a:effectLst/>
                        </a:rPr>
                        <a:t>4. Opening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07/02/22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US" sz="1200">
                          <a:effectLst/>
                        </a:rPr>
                        <a:t>N/A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dirty="0">
                          <a:effectLst/>
                        </a:rPr>
                        <a:t>N/A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6608837"/>
                  </a:ext>
                </a:extLst>
              </a:tr>
            </a:tbl>
          </a:graphicData>
        </a:graphic>
      </p:graphicFrame>
    </p:spTree>
    <p:extLst>
      <p:ext uri="{BB962C8B-B14F-4D97-AF65-F5344CB8AC3E}">
        <p14:creationId xmlns:p14="http://schemas.microsoft.com/office/powerpoint/2010/main" val="3969223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C6EC1-B279-45BF-A321-6DE2DF2256E4}"/>
              </a:ext>
            </a:extLst>
          </p:cNvPr>
          <p:cNvSpPr>
            <a:spLocks noGrp="1"/>
          </p:cNvSpPr>
          <p:nvPr>
            <p:ph type="title"/>
          </p:nvPr>
        </p:nvSpPr>
        <p:spPr/>
        <p:txBody>
          <a:bodyPr/>
          <a:lstStyle/>
          <a:p>
            <a:r>
              <a:rPr lang="en-US" b="1" dirty="0"/>
              <a:t>Risk Assessment</a:t>
            </a:r>
            <a:br>
              <a:rPr lang="en-GB" dirty="0"/>
            </a:br>
            <a:endParaRPr lang="en-GB" dirty="0"/>
          </a:p>
        </p:txBody>
      </p:sp>
      <p:graphicFrame>
        <p:nvGraphicFramePr>
          <p:cNvPr id="4" name="Table 3">
            <a:extLst>
              <a:ext uri="{FF2B5EF4-FFF2-40B4-BE49-F238E27FC236}">
                <a16:creationId xmlns:a16="http://schemas.microsoft.com/office/drawing/2014/main" id="{F8FBFB1B-D16E-4923-9129-E9DBA15962E8}"/>
              </a:ext>
            </a:extLst>
          </p:cNvPr>
          <p:cNvGraphicFramePr>
            <a:graphicFrameLocks noGrp="1"/>
          </p:cNvGraphicFramePr>
          <p:nvPr>
            <p:extLst>
              <p:ext uri="{D42A27DB-BD31-4B8C-83A1-F6EECF244321}">
                <p14:modId xmlns:p14="http://schemas.microsoft.com/office/powerpoint/2010/main" val="496819606"/>
              </p:ext>
            </p:extLst>
          </p:nvPr>
        </p:nvGraphicFramePr>
        <p:xfrm>
          <a:off x="838199" y="1526959"/>
          <a:ext cx="11031246" cy="4965915"/>
        </p:xfrm>
        <a:graphic>
          <a:graphicData uri="http://schemas.openxmlformats.org/drawingml/2006/table">
            <a:tbl>
              <a:tblPr firstRow="1" firstCol="1" bandRow="1">
                <a:tableStyleId>{5C22544A-7EE6-4342-B048-85BDC9FD1C3A}</a:tableStyleId>
              </a:tblPr>
              <a:tblGrid>
                <a:gridCol w="3677082">
                  <a:extLst>
                    <a:ext uri="{9D8B030D-6E8A-4147-A177-3AD203B41FA5}">
                      <a16:colId xmlns:a16="http://schemas.microsoft.com/office/drawing/2014/main" val="1124044658"/>
                    </a:ext>
                  </a:extLst>
                </a:gridCol>
                <a:gridCol w="3677082">
                  <a:extLst>
                    <a:ext uri="{9D8B030D-6E8A-4147-A177-3AD203B41FA5}">
                      <a16:colId xmlns:a16="http://schemas.microsoft.com/office/drawing/2014/main" val="3766350133"/>
                    </a:ext>
                  </a:extLst>
                </a:gridCol>
                <a:gridCol w="3677082">
                  <a:extLst>
                    <a:ext uri="{9D8B030D-6E8A-4147-A177-3AD203B41FA5}">
                      <a16:colId xmlns:a16="http://schemas.microsoft.com/office/drawing/2014/main" val="1550729476"/>
                    </a:ext>
                  </a:extLst>
                </a:gridCol>
              </a:tblGrid>
              <a:tr h="331061">
                <a:tc>
                  <a:txBody>
                    <a:bodyPr/>
                    <a:lstStyle/>
                    <a:p>
                      <a:pPr>
                        <a:lnSpc>
                          <a:spcPct val="150000"/>
                        </a:lnSpc>
                        <a:spcAft>
                          <a:spcPts val="0"/>
                        </a:spcAft>
                      </a:pPr>
                      <a:r>
                        <a:rPr lang="en-GB" sz="1200">
                          <a:effectLst/>
                        </a:rPr>
                        <a:t>Task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Risks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Likelihood/Impact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3387927"/>
                  </a:ext>
                </a:extLst>
              </a:tr>
              <a:tr h="331061">
                <a:tc rowSpan="4">
                  <a:txBody>
                    <a:bodyPr/>
                    <a:lstStyle/>
                    <a:p>
                      <a:pPr>
                        <a:lnSpc>
                          <a:spcPct val="150000"/>
                        </a:lnSpc>
                        <a:spcAft>
                          <a:spcPts val="0"/>
                        </a:spcAft>
                      </a:pPr>
                      <a:r>
                        <a:rPr lang="en-GB" sz="1200">
                          <a:effectLst/>
                        </a:rPr>
                        <a:t> </a:t>
                      </a:r>
                      <a:endParaRPr lang="en-GB" sz="1100">
                        <a:effectLst/>
                      </a:endParaRPr>
                    </a:p>
                    <a:p>
                      <a:pPr>
                        <a:lnSpc>
                          <a:spcPct val="150000"/>
                        </a:lnSpc>
                        <a:spcAft>
                          <a:spcPts val="0"/>
                        </a:spcAft>
                      </a:pPr>
                      <a:r>
                        <a:rPr lang="en-GB" sz="1200">
                          <a:effectLst/>
                        </a:rPr>
                        <a:t>Planning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50000"/>
                        </a:lnSpc>
                        <a:spcAft>
                          <a:spcPts val="0"/>
                        </a:spcAft>
                        <a:buFont typeface="+mj-lt"/>
                        <a:buAutoNum type="arabicPeriod"/>
                      </a:pPr>
                      <a:r>
                        <a:rPr lang="en-GB" sz="1200">
                          <a:effectLst/>
                        </a:rPr>
                        <a:t>Inability to meet often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High/low</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85468391"/>
                  </a:ext>
                </a:extLst>
              </a:tr>
              <a:tr h="331061">
                <a:tc vMerge="1">
                  <a:txBody>
                    <a:bodyPr/>
                    <a:lstStyle/>
                    <a:p>
                      <a:endParaRPr lang="en-GB"/>
                    </a:p>
                  </a:txBody>
                  <a:tcPr/>
                </a:tc>
                <a:tc>
                  <a:txBody>
                    <a:bodyPr/>
                    <a:lstStyle/>
                    <a:p>
                      <a:pPr marL="342900" lvl="0" indent="-342900">
                        <a:lnSpc>
                          <a:spcPct val="150000"/>
                        </a:lnSpc>
                        <a:spcAft>
                          <a:spcPts val="0"/>
                        </a:spcAft>
                        <a:buFont typeface="+mj-lt"/>
                        <a:buAutoNum type="arabicPeriod"/>
                      </a:pPr>
                      <a:r>
                        <a:rPr lang="en-GB" sz="1200">
                          <a:effectLst/>
                        </a:rPr>
                        <a:t>Limited time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High/High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27089912"/>
                  </a:ext>
                </a:extLst>
              </a:tr>
              <a:tr h="331061">
                <a:tc vMerge="1">
                  <a:txBody>
                    <a:bodyPr/>
                    <a:lstStyle/>
                    <a:p>
                      <a:endParaRPr lang="en-GB"/>
                    </a:p>
                  </a:txBody>
                  <a:tcPr/>
                </a:tc>
                <a:tc>
                  <a:txBody>
                    <a:bodyPr/>
                    <a:lstStyle/>
                    <a:p>
                      <a:pPr marL="342900" lvl="0" indent="-342900">
                        <a:lnSpc>
                          <a:spcPct val="150000"/>
                        </a:lnSpc>
                        <a:spcAft>
                          <a:spcPts val="0"/>
                        </a:spcAft>
                        <a:buFont typeface="+mj-lt"/>
                        <a:buAutoNum type="arabicPeriod"/>
                      </a:pPr>
                      <a:r>
                        <a:rPr lang="en-GB" sz="1200">
                          <a:effectLst/>
                        </a:rPr>
                        <a:t>Member(s) backing out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Low/High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45899863"/>
                  </a:ext>
                </a:extLst>
              </a:tr>
              <a:tr h="331061">
                <a:tc vMerge="1">
                  <a:txBody>
                    <a:bodyPr/>
                    <a:lstStyle/>
                    <a:p>
                      <a:endParaRPr lang="en-GB"/>
                    </a:p>
                  </a:txBody>
                  <a:tcPr/>
                </a:tc>
                <a:tc>
                  <a:txBody>
                    <a:bodyPr/>
                    <a:lstStyle/>
                    <a:p>
                      <a:pPr marL="342900" lvl="0" indent="-342900">
                        <a:lnSpc>
                          <a:spcPct val="150000"/>
                        </a:lnSpc>
                        <a:spcAft>
                          <a:spcPts val="0"/>
                        </a:spcAft>
                        <a:buFont typeface="+mj-lt"/>
                        <a:buAutoNum type="arabicPeriod"/>
                      </a:pPr>
                      <a:r>
                        <a:rPr lang="en-GB" sz="1200">
                          <a:effectLst/>
                        </a:rPr>
                        <a:t>Lack of consensus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Low/low</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36021029"/>
                  </a:ext>
                </a:extLst>
              </a:tr>
              <a:tr h="331061">
                <a:tc rowSpan="4">
                  <a:txBody>
                    <a:bodyPr/>
                    <a:lstStyle/>
                    <a:p>
                      <a:pPr>
                        <a:lnSpc>
                          <a:spcPct val="150000"/>
                        </a:lnSpc>
                        <a:spcAft>
                          <a:spcPts val="0"/>
                        </a:spcAft>
                      </a:pPr>
                      <a:r>
                        <a:rPr lang="en-GB" sz="1200">
                          <a:effectLst/>
                        </a:rPr>
                        <a:t> </a:t>
                      </a:r>
                      <a:endParaRPr lang="en-GB" sz="1100">
                        <a:effectLst/>
                      </a:endParaRPr>
                    </a:p>
                    <a:p>
                      <a:pPr>
                        <a:lnSpc>
                          <a:spcPct val="150000"/>
                        </a:lnSpc>
                        <a:spcAft>
                          <a:spcPts val="0"/>
                        </a:spcAft>
                      </a:pPr>
                      <a:r>
                        <a:rPr lang="en-GB" sz="1200">
                          <a:effectLst/>
                        </a:rPr>
                        <a:t>Procurement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50000"/>
                        </a:lnSpc>
                        <a:spcAft>
                          <a:spcPts val="0"/>
                        </a:spcAft>
                        <a:buFont typeface="+mj-lt"/>
                        <a:buAutoNum type="arabicPeriod"/>
                      </a:pPr>
                      <a:r>
                        <a:rPr lang="en-GB" sz="1200">
                          <a:effectLst/>
                        </a:rPr>
                        <a:t>Limited finances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High/high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06188877"/>
                  </a:ext>
                </a:extLst>
              </a:tr>
              <a:tr h="331061">
                <a:tc vMerge="1">
                  <a:txBody>
                    <a:bodyPr/>
                    <a:lstStyle/>
                    <a:p>
                      <a:endParaRPr lang="en-GB"/>
                    </a:p>
                  </a:txBody>
                  <a:tcPr/>
                </a:tc>
                <a:tc>
                  <a:txBody>
                    <a:bodyPr/>
                    <a:lstStyle/>
                    <a:p>
                      <a:pPr marL="342900" lvl="0" indent="-342900">
                        <a:lnSpc>
                          <a:spcPct val="150000"/>
                        </a:lnSpc>
                        <a:spcAft>
                          <a:spcPts val="0"/>
                        </a:spcAft>
                        <a:buFont typeface="+mj-lt"/>
                        <a:buAutoNum type="arabicPeriod"/>
                      </a:pPr>
                      <a:r>
                        <a:rPr lang="en-GB" sz="1200">
                          <a:effectLst/>
                        </a:rPr>
                        <a:t>Unavailability of required items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Low/low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81622795"/>
                  </a:ext>
                </a:extLst>
              </a:tr>
              <a:tr h="331061">
                <a:tc vMerge="1">
                  <a:txBody>
                    <a:bodyPr/>
                    <a:lstStyle/>
                    <a:p>
                      <a:endParaRPr lang="en-GB"/>
                    </a:p>
                  </a:txBody>
                  <a:tcPr/>
                </a:tc>
                <a:tc>
                  <a:txBody>
                    <a:bodyPr/>
                    <a:lstStyle/>
                    <a:p>
                      <a:pPr marL="342900" lvl="0" indent="-342900">
                        <a:lnSpc>
                          <a:spcPct val="150000"/>
                        </a:lnSpc>
                        <a:spcAft>
                          <a:spcPts val="0"/>
                        </a:spcAft>
                        <a:buFont typeface="+mj-lt"/>
                        <a:buAutoNum type="arabicPeriod"/>
                      </a:pPr>
                      <a:r>
                        <a:rPr lang="en-GB" sz="1200">
                          <a:effectLst/>
                        </a:rPr>
                        <a:t>Destruction of items during delivery or storage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Low/high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49051858"/>
                  </a:ext>
                </a:extLst>
              </a:tr>
              <a:tr h="331061">
                <a:tc vMerge="1">
                  <a:txBody>
                    <a:bodyPr/>
                    <a:lstStyle/>
                    <a:p>
                      <a:endParaRPr lang="en-GB"/>
                    </a:p>
                  </a:txBody>
                  <a:tcPr/>
                </a:tc>
                <a:tc>
                  <a:txBody>
                    <a:bodyPr/>
                    <a:lstStyle/>
                    <a:p>
                      <a:pPr marL="342900" lvl="0" indent="-342900">
                        <a:lnSpc>
                          <a:spcPct val="150000"/>
                        </a:lnSpc>
                        <a:spcAft>
                          <a:spcPts val="0"/>
                        </a:spcAft>
                        <a:buFont typeface="+mj-lt"/>
                        <a:buAutoNum type="arabicPeriod"/>
                      </a:pPr>
                      <a:r>
                        <a:rPr lang="en-GB" sz="1200">
                          <a:effectLst/>
                        </a:rPr>
                        <a:t>Late delivery of items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Low/high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67640696"/>
                  </a:ext>
                </a:extLst>
              </a:tr>
              <a:tr h="331061">
                <a:tc rowSpan="6">
                  <a:txBody>
                    <a:bodyPr/>
                    <a:lstStyle/>
                    <a:p>
                      <a:pPr>
                        <a:lnSpc>
                          <a:spcPct val="150000"/>
                        </a:lnSpc>
                        <a:spcAft>
                          <a:spcPts val="0"/>
                        </a:spcAft>
                      </a:pPr>
                      <a:r>
                        <a:rPr lang="en-GB" sz="1200">
                          <a:effectLst/>
                        </a:rPr>
                        <a:t> </a:t>
                      </a:r>
                      <a:endParaRPr lang="en-GB" sz="1100">
                        <a:effectLst/>
                      </a:endParaRPr>
                    </a:p>
                    <a:p>
                      <a:pPr>
                        <a:lnSpc>
                          <a:spcPct val="150000"/>
                        </a:lnSpc>
                        <a:spcAft>
                          <a:spcPts val="0"/>
                        </a:spcAft>
                      </a:pPr>
                      <a:r>
                        <a:rPr lang="en-GB" sz="1200">
                          <a:effectLst/>
                        </a:rPr>
                        <a:t>Construction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50000"/>
                        </a:lnSpc>
                        <a:spcAft>
                          <a:spcPts val="0"/>
                        </a:spcAft>
                        <a:buFont typeface="+mj-lt"/>
                        <a:buAutoNum type="arabicPeriod"/>
                      </a:pPr>
                      <a:r>
                        <a:rPr lang="en-GB" sz="1200">
                          <a:effectLst/>
                        </a:rPr>
                        <a:t>Contractors backing out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Low/High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4068554"/>
                  </a:ext>
                </a:extLst>
              </a:tr>
              <a:tr h="331061">
                <a:tc vMerge="1">
                  <a:txBody>
                    <a:bodyPr/>
                    <a:lstStyle/>
                    <a:p>
                      <a:endParaRPr lang="en-GB"/>
                    </a:p>
                  </a:txBody>
                  <a:tcPr/>
                </a:tc>
                <a:tc>
                  <a:txBody>
                    <a:bodyPr/>
                    <a:lstStyle/>
                    <a:p>
                      <a:pPr marL="342900" lvl="0" indent="-342900">
                        <a:lnSpc>
                          <a:spcPct val="150000"/>
                        </a:lnSpc>
                        <a:spcAft>
                          <a:spcPts val="0"/>
                        </a:spcAft>
                        <a:buFont typeface="+mj-lt"/>
                        <a:buAutoNum type="arabicPeriod"/>
                      </a:pPr>
                      <a:r>
                        <a:rPr lang="en-GB" sz="1200">
                          <a:effectLst/>
                        </a:rPr>
                        <a:t>Injuries at construction site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Low/High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2490076"/>
                  </a:ext>
                </a:extLst>
              </a:tr>
              <a:tr h="331061">
                <a:tc vMerge="1">
                  <a:txBody>
                    <a:bodyPr/>
                    <a:lstStyle/>
                    <a:p>
                      <a:endParaRPr lang="en-GB"/>
                    </a:p>
                  </a:txBody>
                  <a:tcPr/>
                </a:tc>
                <a:tc>
                  <a:txBody>
                    <a:bodyPr/>
                    <a:lstStyle/>
                    <a:p>
                      <a:pPr marL="342900" lvl="0" indent="-342900">
                        <a:lnSpc>
                          <a:spcPct val="150000"/>
                        </a:lnSpc>
                        <a:spcAft>
                          <a:spcPts val="0"/>
                        </a:spcAft>
                        <a:buFont typeface="+mj-lt"/>
                        <a:buAutoNum type="arabicPeriod"/>
                      </a:pPr>
                      <a:r>
                        <a:rPr lang="en-GB" sz="1200">
                          <a:effectLst/>
                        </a:rPr>
                        <a:t>Interference with restaurant operations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High/high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41806334"/>
                  </a:ext>
                </a:extLst>
              </a:tr>
              <a:tr h="331061">
                <a:tc vMerge="1">
                  <a:txBody>
                    <a:bodyPr/>
                    <a:lstStyle/>
                    <a:p>
                      <a:endParaRPr lang="en-GB"/>
                    </a:p>
                  </a:txBody>
                  <a:tcPr/>
                </a:tc>
                <a:tc>
                  <a:txBody>
                    <a:bodyPr/>
                    <a:lstStyle/>
                    <a:p>
                      <a:pPr marL="342900" lvl="0" indent="-342900">
                        <a:lnSpc>
                          <a:spcPct val="150000"/>
                        </a:lnSpc>
                        <a:spcAft>
                          <a:spcPts val="0"/>
                        </a:spcAft>
                        <a:buFont typeface="+mj-lt"/>
                        <a:buAutoNum type="arabicPeriod"/>
                      </a:pPr>
                      <a:r>
                        <a:rPr lang="en-GB" sz="1200">
                          <a:effectLst/>
                        </a:rPr>
                        <a:t>Theft of materials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Low/High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0245558"/>
                  </a:ext>
                </a:extLst>
              </a:tr>
              <a:tr h="331061">
                <a:tc vMerge="1">
                  <a:txBody>
                    <a:bodyPr/>
                    <a:lstStyle/>
                    <a:p>
                      <a:endParaRPr lang="en-GB"/>
                    </a:p>
                  </a:txBody>
                  <a:tcPr/>
                </a:tc>
                <a:tc>
                  <a:txBody>
                    <a:bodyPr/>
                    <a:lstStyle/>
                    <a:p>
                      <a:pPr marL="342900" lvl="0" indent="-342900">
                        <a:lnSpc>
                          <a:spcPct val="150000"/>
                        </a:lnSpc>
                        <a:spcAft>
                          <a:spcPts val="0"/>
                        </a:spcAft>
                        <a:buFont typeface="+mj-lt"/>
                        <a:buAutoNum type="arabicPeriod"/>
                      </a:pPr>
                      <a:r>
                        <a:rPr lang="en-GB" sz="1200">
                          <a:effectLst/>
                        </a:rPr>
                        <a:t>Prolonged construction time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Low/High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00159935"/>
                  </a:ext>
                </a:extLst>
              </a:tr>
              <a:tr h="331061">
                <a:tc vMerge="1">
                  <a:txBody>
                    <a:bodyPr/>
                    <a:lstStyle/>
                    <a:p>
                      <a:endParaRPr lang="en-GB"/>
                    </a:p>
                  </a:txBody>
                  <a:tcPr/>
                </a:tc>
                <a:tc>
                  <a:txBody>
                    <a:bodyPr/>
                    <a:lstStyle/>
                    <a:p>
                      <a:pPr marL="342900" lvl="0" indent="-342900">
                        <a:lnSpc>
                          <a:spcPct val="150000"/>
                        </a:lnSpc>
                        <a:spcAft>
                          <a:spcPts val="0"/>
                        </a:spcAft>
                        <a:buFont typeface="+mj-lt"/>
                        <a:buAutoNum type="arabicPeriod"/>
                      </a:pPr>
                      <a:r>
                        <a:rPr lang="en-GB" sz="1200">
                          <a:effectLst/>
                        </a:rPr>
                        <a:t>Bad weather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dirty="0">
                          <a:effectLst/>
                        </a:rPr>
                        <a:t>Low/Low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28283006"/>
                  </a:ext>
                </a:extLst>
              </a:tr>
            </a:tbl>
          </a:graphicData>
        </a:graphic>
      </p:graphicFrame>
    </p:spTree>
    <p:extLst>
      <p:ext uri="{BB962C8B-B14F-4D97-AF65-F5344CB8AC3E}">
        <p14:creationId xmlns:p14="http://schemas.microsoft.com/office/powerpoint/2010/main" val="3084355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1262E-0CDB-4D74-B2C4-81CD8BFF14F1}"/>
              </a:ext>
            </a:extLst>
          </p:cNvPr>
          <p:cNvSpPr>
            <a:spLocks noGrp="1"/>
          </p:cNvSpPr>
          <p:nvPr>
            <p:ph type="title"/>
          </p:nvPr>
        </p:nvSpPr>
        <p:spPr>
          <a:xfrm>
            <a:off x="838200" y="365126"/>
            <a:ext cx="10515600" cy="682440"/>
          </a:xfrm>
        </p:spPr>
        <p:txBody>
          <a:bodyPr>
            <a:normAutofit fontScale="90000"/>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9BDF2DA5-80E1-41C0-91F1-FDC3D8A4012E}"/>
              </a:ext>
            </a:extLst>
          </p:cNvPr>
          <p:cNvSpPr>
            <a:spLocks noGrp="1"/>
          </p:cNvSpPr>
          <p:nvPr>
            <p:ph idx="1"/>
          </p:nvPr>
        </p:nvSpPr>
        <p:spPr/>
        <p:txBody>
          <a:bodyPr>
            <a:normAutofit fontScale="47500" lnSpcReduction="20000"/>
          </a:bodyPr>
          <a:lstStyle/>
          <a:p>
            <a:r>
              <a:rPr lang="en-US" dirty="0" err="1"/>
              <a:t>Adenegan</a:t>
            </a:r>
            <a:r>
              <a:rPr lang="en-US" dirty="0"/>
              <a:t>, K.E. and Abiodun, O.A., 2018. Usage of Zoom Cloud Meeting for Virtual Meetings and E-Learning. </a:t>
            </a:r>
            <a:r>
              <a:rPr lang="en-US" i="1" dirty="0"/>
              <a:t>The Green Institute</a:t>
            </a:r>
            <a:r>
              <a:rPr lang="en-US" dirty="0"/>
              <a:t>, pp.1-13.</a:t>
            </a:r>
            <a:endParaRPr lang="en-GB" dirty="0"/>
          </a:p>
          <a:p>
            <a:r>
              <a:rPr lang="en-US" dirty="0"/>
              <a:t>Blay, K.B., </a:t>
            </a:r>
            <a:r>
              <a:rPr lang="en-US" dirty="0" err="1"/>
              <a:t>Tuuli</a:t>
            </a:r>
            <a:r>
              <a:rPr lang="en-US" dirty="0"/>
              <a:t>, M.M. and France-Mensah, J., 2019. Managing change in BIM-Level 2 projects: benefits, challenges, and opportunities. </a:t>
            </a:r>
            <a:r>
              <a:rPr lang="en-US" i="1" dirty="0"/>
              <a:t>Built Environment Project and Asset Management</a:t>
            </a:r>
            <a:r>
              <a:rPr lang="en-US" dirty="0"/>
              <a:t>.</a:t>
            </a:r>
            <a:endParaRPr lang="en-GB" dirty="0"/>
          </a:p>
          <a:p>
            <a:r>
              <a:rPr lang="en-US" dirty="0"/>
              <a:t>Dixit, V., 2020. Risk assessment of different sourcing contract scenarios in project procurement. </a:t>
            </a:r>
            <a:r>
              <a:rPr lang="en-US" i="1" dirty="0"/>
              <a:t>International Journal of Construction Management</a:t>
            </a:r>
            <a:r>
              <a:rPr lang="en-US" dirty="0"/>
              <a:t>, pp.1-13.</a:t>
            </a:r>
            <a:endParaRPr lang="en-GB" dirty="0"/>
          </a:p>
          <a:p>
            <a:r>
              <a:rPr lang="en-US" dirty="0" err="1"/>
              <a:t>Kırılmaz</a:t>
            </a:r>
            <a:r>
              <a:rPr lang="en-US" dirty="0"/>
              <a:t>, O. and Erol, S., 2017. A proactive approach to supply chain risk management: Shifting orders among suppliers to mitigate the supply side risks. </a:t>
            </a:r>
            <a:r>
              <a:rPr lang="en-US" i="1" dirty="0"/>
              <a:t>Journal of Purchasing and Supply Management</a:t>
            </a:r>
            <a:r>
              <a:rPr lang="en-US" dirty="0"/>
              <a:t>, </a:t>
            </a:r>
            <a:r>
              <a:rPr lang="en-US" i="1" dirty="0"/>
              <a:t>23</a:t>
            </a:r>
            <a:r>
              <a:rPr lang="en-US" dirty="0"/>
              <a:t>(1), pp.54-65.</a:t>
            </a:r>
            <a:endParaRPr lang="en-GB" dirty="0"/>
          </a:p>
          <a:p>
            <a:r>
              <a:rPr lang="en-US" dirty="0"/>
              <a:t>Klein, G. and Crandall, B.W., 2018. The Role of Mental Simulation in Problem Solving and Decision Making. </a:t>
            </a:r>
            <a:r>
              <a:rPr lang="en-US" i="1" dirty="0"/>
              <a:t>Local Applications of the Ecological Approach To Human-Machine Systems</a:t>
            </a:r>
            <a:r>
              <a:rPr lang="en-US" dirty="0"/>
              <a:t>.</a:t>
            </a:r>
            <a:endParaRPr lang="en-GB" dirty="0"/>
          </a:p>
          <a:p>
            <a:r>
              <a:rPr lang="en-US" dirty="0" err="1"/>
              <a:t>Pamidimukkala</a:t>
            </a:r>
            <a:r>
              <a:rPr lang="en-US" dirty="0"/>
              <a:t>, A., </a:t>
            </a:r>
            <a:r>
              <a:rPr lang="en-US" dirty="0" err="1"/>
              <a:t>Kermanshachi</a:t>
            </a:r>
            <a:r>
              <a:rPr lang="en-US" dirty="0"/>
              <a:t>, S. and Karthick, S., 2020. Impact of natural disasters on construction projects: Strategies to prevent cost and schedule overruns in reconstruction projects. In </a:t>
            </a:r>
            <a:r>
              <a:rPr lang="en-US" i="1" dirty="0"/>
              <a:t>Creative Construction e-Conference 2020</a:t>
            </a:r>
            <a:r>
              <a:rPr lang="en-US" dirty="0"/>
              <a:t> (pp. 49-57). Budapest University of Technology and Economics.  </a:t>
            </a:r>
            <a:endParaRPr lang="en-GB" dirty="0"/>
          </a:p>
          <a:p>
            <a:r>
              <a:rPr lang="en-US" dirty="0" err="1"/>
              <a:t>Papke</a:t>
            </a:r>
            <a:r>
              <a:rPr lang="en-US" dirty="0"/>
              <a:t>-Shields, K.E. and Boyer-Wright, K.M., 2017. Strategic planning characteristics applied to project management. </a:t>
            </a:r>
            <a:r>
              <a:rPr lang="en-US" i="1" dirty="0"/>
              <a:t>International Journal of Project Management</a:t>
            </a:r>
            <a:r>
              <a:rPr lang="en-US" dirty="0"/>
              <a:t>, </a:t>
            </a:r>
            <a:r>
              <a:rPr lang="en-US" i="1" dirty="0"/>
              <a:t>35</a:t>
            </a:r>
            <a:r>
              <a:rPr lang="en-US" dirty="0"/>
              <a:t>(2), pp.169-179.</a:t>
            </a:r>
            <a:endParaRPr lang="en-GB" dirty="0"/>
          </a:p>
          <a:p>
            <a:r>
              <a:rPr lang="en-US" dirty="0"/>
              <a:t>Pellegrino, R., Costantino, N. and </a:t>
            </a:r>
            <a:r>
              <a:rPr lang="en-US" dirty="0" err="1"/>
              <a:t>Tauro</a:t>
            </a:r>
            <a:r>
              <a:rPr lang="en-US" dirty="0"/>
              <a:t>, D., 2019. Supply Chain Finance: A supply chain-oriented perspective to mitigate commodity risk and pricing volatility. </a:t>
            </a:r>
            <a:r>
              <a:rPr lang="en-US" i="1" dirty="0"/>
              <a:t>Journal of Purchasing and Supply Management</a:t>
            </a:r>
            <a:r>
              <a:rPr lang="en-US" dirty="0"/>
              <a:t>, </a:t>
            </a:r>
            <a:r>
              <a:rPr lang="en-US" i="1" dirty="0"/>
              <a:t>25</a:t>
            </a:r>
            <a:r>
              <a:rPr lang="en-US" dirty="0"/>
              <a:t>(2), pp.118-133.</a:t>
            </a:r>
            <a:endParaRPr lang="en-GB" dirty="0"/>
          </a:p>
          <a:p>
            <a:r>
              <a:rPr lang="en-US" dirty="0"/>
              <a:t>Pérez, I.J., </a:t>
            </a:r>
            <a:r>
              <a:rPr lang="en-US" dirty="0" err="1"/>
              <a:t>Cabrerizo</a:t>
            </a:r>
            <a:r>
              <a:rPr lang="en-US" dirty="0"/>
              <a:t>, F.J., Alonso, S., Dong, Y.C., </a:t>
            </a:r>
            <a:r>
              <a:rPr lang="en-US" dirty="0" err="1"/>
              <a:t>Chiclana</a:t>
            </a:r>
            <a:r>
              <a:rPr lang="en-US" dirty="0"/>
              <a:t>, F. and Herrera-</a:t>
            </a:r>
            <a:r>
              <a:rPr lang="en-US" dirty="0" err="1"/>
              <a:t>Viedma</a:t>
            </a:r>
            <a:r>
              <a:rPr lang="en-US" dirty="0"/>
              <a:t>, E., 2018. On dynamic consensus processes in group decision making problems. </a:t>
            </a:r>
            <a:r>
              <a:rPr lang="en-US" i="1" dirty="0"/>
              <a:t>Information Sciences</a:t>
            </a:r>
            <a:r>
              <a:rPr lang="en-US" dirty="0"/>
              <a:t>, </a:t>
            </a:r>
            <a:r>
              <a:rPr lang="en-US" i="1" dirty="0"/>
              <a:t>459</a:t>
            </a:r>
            <a:r>
              <a:rPr lang="en-US" dirty="0"/>
              <a:t>, pp.20-35.</a:t>
            </a:r>
            <a:endParaRPr lang="en-GB" dirty="0"/>
          </a:p>
          <a:p>
            <a:r>
              <a:rPr lang="en-US" dirty="0" err="1"/>
              <a:t>Zuo</a:t>
            </a:r>
            <a:r>
              <a:rPr lang="en-US" dirty="0"/>
              <a:t>, J., </a:t>
            </a:r>
            <a:r>
              <a:rPr lang="en-US" dirty="0" err="1"/>
              <a:t>Rameezdeen</a:t>
            </a:r>
            <a:r>
              <a:rPr lang="en-US" dirty="0"/>
              <a:t>, R., Hagger, M., Zhou, Z. and Ding, Z., 2017. Dust pollution control on construction sites: Awareness and self-responsibility of managers. </a:t>
            </a:r>
            <a:r>
              <a:rPr lang="en-US" i="1" dirty="0"/>
              <a:t>Journal of Cleaner Production</a:t>
            </a:r>
            <a:r>
              <a:rPr lang="en-US" dirty="0"/>
              <a:t>, </a:t>
            </a:r>
            <a:r>
              <a:rPr lang="en-US" i="1" dirty="0"/>
              <a:t>166</a:t>
            </a:r>
            <a:r>
              <a:rPr lang="en-US" dirty="0"/>
              <a:t>, pp.312-320. </a:t>
            </a:r>
            <a:endParaRPr lang="en-GB" dirty="0"/>
          </a:p>
          <a:p>
            <a:endParaRPr lang="en-GB" dirty="0"/>
          </a:p>
        </p:txBody>
      </p:sp>
    </p:spTree>
    <p:extLst>
      <p:ext uri="{BB962C8B-B14F-4D97-AF65-F5344CB8AC3E}">
        <p14:creationId xmlns:p14="http://schemas.microsoft.com/office/powerpoint/2010/main" val="29546678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TotalTime>
  <Words>1237</Words>
  <Application>Microsoft Office PowerPoint</Application>
  <PresentationFormat>Widescreen</PresentationFormat>
  <Paragraphs>204</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Name: Intikhab Nawaz ID: 1914990 Module: Managing projects in the workplace BMSW: BMSW 5104 Lecturer: Daminabo Pokubo </vt:lpstr>
      <vt:lpstr>Project Management Plan for a Restaurant Extension </vt:lpstr>
      <vt:lpstr>Step 2 Stakeholders: </vt:lpstr>
      <vt:lpstr>Work Breakdown Structure (WBS) </vt:lpstr>
      <vt:lpstr>Consideration of Resources </vt:lpstr>
      <vt:lpstr>Outline of Project Schedule  </vt:lpstr>
      <vt:lpstr>Risk Assessment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Intikhab Nawaz ID: 1914990 Module: Managing projects in the workplace BMSW: BMSW 5104 Lecturer: Daminabo Pokubo </dc:title>
  <dc:creator>Nawaz, Intikhab</dc:creator>
  <cp:lastModifiedBy>Nawaz, Intikhab</cp:lastModifiedBy>
  <cp:revision>18</cp:revision>
  <dcterms:created xsi:type="dcterms:W3CDTF">2021-12-02T18:03:27Z</dcterms:created>
  <dcterms:modified xsi:type="dcterms:W3CDTF">2021-12-03T10:52:28Z</dcterms:modified>
</cp:coreProperties>
</file>