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256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68" r:id="rId26"/>
  </p:sldIdLst>
  <p:sldSz cx="12192000" cy="6858000"/>
  <p:notesSz cx="6858000" cy="9144000"/>
  <p:embeddedFontLst>
    <p:embeddedFont>
      <p:font typeface="Tahoma" panose="020B0604030504040204" pitchFamily="34" charset="0"/>
      <p:regular r:id="rId29"/>
      <p:bold r:id="rId30"/>
    </p:embeddedFont>
    <p:embeddedFont>
      <p:font typeface="Trebuchet MS" panose="020B0603020202020204" pitchFamily="34" charset="0"/>
      <p:regular r:id="rId31"/>
      <p:bold r:id="rId32"/>
      <p:italic r:id="rId33"/>
      <p:boldItalic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Wingdings 2" panose="05020102010507070707" pitchFamily="18" charset="2"/>
      <p:regular r:id="rId39"/>
    </p:embeddedFont>
  </p:embeddedFontLst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3350"/>
    <a:srgbClr val="0C4360"/>
    <a:srgbClr val="1B6872"/>
    <a:srgbClr val="63B7C6"/>
    <a:srgbClr val="002136"/>
    <a:srgbClr val="0C75AC"/>
    <a:srgbClr val="0024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3" autoAdjust="0"/>
    <p:restoredTop sz="63798" autoAdjust="0"/>
  </p:normalViewPr>
  <p:slideViewPr>
    <p:cSldViewPr snapToGrid="0">
      <p:cViewPr varScale="1">
        <p:scale>
          <a:sx n="55" d="100"/>
          <a:sy n="55" d="100"/>
        </p:scale>
        <p:origin x="1224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01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11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6.fntdata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1.fntdata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62FF6B6-4F8A-40F7-B5F4-FC3996824D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10A999-F365-48DF-976A-0517FE04544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C5E8405-9D99-4FA5-842E-D515212A7594}" type="datetime1">
              <a:rPr lang="en-GB" smtClean="0"/>
              <a:t>26/11/2020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735C90-ADBF-4B9E-BE88-E1C8F83EB4D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506A01-6D0A-45EF-A584-05A3361D66F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831430A-4AA4-45C8-AC23-CD6B61C4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90097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D70E3C-251E-4FDC-A619-AC9EE932F165}" type="datetime1">
              <a:rPr lang="en-GB" noProof="0" smtClean="0"/>
              <a:pPr/>
              <a:t>26/11/2020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734D747-9380-41EE-9946-EC9EC0CA5D1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2772710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734D747-9380-41EE-9946-EC9EC0CA5D1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9355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1A349CC-3761-4E6D-94ED-2223B18DB922}" type="slidenum">
              <a:rPr lang="en-GB" altLang="en-US" smtClean="0"/>
              <a:pPr/>
              <a:t>2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7153549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57E66FE-7ABF-4E1F-8450-77F712D56ACF}" type="slidenum">
              <a:rPr lang="en-GB" altLang="en-US" smtClean="0"/>
              <a:pPr/>
              <a:t>3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834515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F96DD57-105C-4711-AC79-1730170A30DA}" type="slidenum">
              <a:rPr lang="en-GB" altLang="en-US" smtClean="0"/>
              <a:pPr/>
              <a:t>4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42346477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BFC49BE-C529-4BE3-AADB-071A4089C97C}" type="slidenum">
              <a:rPr lang="en-GB" altLang="en-US" smtClean="0"/>
              <a:pPr/>
              <a:t>5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2819673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93C185E-EAD6-4E77-A78D-A0A503833935}" type="slidenum">
              <a:rPr lang="en-GB" altLang="en-US" smtClean="0"/>
              <a:pPr/>
              <a:t>6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4182772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9938176-A978-45A1-BBED-B755C635E859}" type="slidenum">
              <a:rPr lang="en-GB" altLang="en-US" smtClean="0"/>
              <a:pPr/>
              <a:t>7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9606044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1F60779-C36B-472D-9DD4-E9F8D7B768B5}" type="slidenum">
              <a:rPr lang="en-GB" altLang="en-US" smtClean="0"/>
              <a:pPr/>
              <a:t>8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7654122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FC7EF6C-2D1A-4009-B25B-AA39121FEFDA}" type="slidenum">
              <a:rPr lang="en-GB" altLang="en-US" smtClean="0"/>
              <a:pPr/>
              <a:t>9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40636540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0A8867E-FAAC-48C0-8C14-5032C3EA8460}" type="slidenum">
              <a:rPr lang="en-GB" altLang="en-US" smtClean="0"/>
              <a:pPr/>
              <a:t>10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42676671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4A90BDD-02D6-49DC-8ED9-1A05CF10F167}" type="slidenum">
              <a:rPr lang="en-GB" altLang="en-US" smtClean="0"/>
              <a:pPr/>
              <a:t>11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5784058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2CADD46-4B96-4FE5-8CF3-F2197A0B546B}" type="slidenum">
              <a:rPr lang="en-GB" altLang="en-US" smtClean="0"/>
              <a:pPr/>
              <a:t>12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0615360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3825717-2B4F-4E1D-89BE-2A71C293DF6B}" type="slidenum">
              <a:rPr lang="en-GB" altLang="en-US" smtClean="0"/>
              <a:pPr/>
              <a:t>13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5615894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994220A-321E-4856-92C1-D33E5BE6915C}" type="slidenum">
              <a:rPr lang="en-GB" altLang="en-US" smtClean="0"/>
              <a:pPr/>
              <a:t>14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40112701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0584BFB-3524-492E-9D88-4CEA20F8D0BE}" type="slidenum">
              <a:rPr lang="en-GB" altLang="en-US" smtClean="0"/>
              <a:pPr/>
              <a:t>15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424927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30A239-57F3-477C-B885-9F0F00378D78}" type="slidenum">
              <a:rPr lang="en-GB" altLang="en-US" smtClean="0"/>
              <a:pPr/>
              <a:t>16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0880571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24F38A9-DA9D-44FD-9FE8-D326D2CF2C42}" type="slidenum">
              <a:rPr lang="en-GB" altLang="en-US" smtClean="0"/>
              <a:pPr/>
              <a:t>17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6124966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B38F2F0-794A-450D-B639-A2D378C4BB59}" type="slidenum">
              <a:rPr lang="en-GB" altLang="en-US" smtClean="0"/>
              <a:pPr/>
              <a:t>18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4013824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003199D-8A69-494D-8AFD-5DBFD539BCDD}" type="slidenum">
              <a:rPr lang="en-GB" altLang="en-US" smtClean="0"/>
              <a:pPr/>
              <a:t>19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8910531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71AC23C-50D0-4079-9E3E-8E01F1E1B826}" type="slidenum">
              <a:rPr lang="en-GB" altLang="en-US" smtClean="0"/>
              <a:pPr/>
              <a:t>20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41423728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409178F-36DD-405E-9A43-7CE5A283A2D4}" type="slidenum">
              <a:rPr lang="en-GB" altLang="en-US" smtClean="0"/>
              <a:pPr/>
              <a:t>21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1529296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734D747-9380-41EE-9946-EC9EC0CA5D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83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E739168-A5E8-443A-B392-7AD4CF8977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CA15AFD-4983-47DD-9ED0-D3B27E5A096F}"/>
              </a:ext>
            </a:extLst>
          </p:cNvPr>
          <p:cNvGrpSpPr/>
          <p:nvPr userDrawn="1"/>
        </p:nvGrpSpPr>
        <p:grpSpPr>
          <a:xfrm>
            <a:off x="-1604709" y="-3756"/>
            <a:ext cx="13796710" cy="6861756"/>
            <a:chOff x="-1604709" y="-3756"/>
            <a:chExt cx="13796710" cy="6861756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2222D5E2-E9B4-4180-98B8-4E514C9ADB28}"/>
                </a:ext>
              </a:extLst>
            </p:cNvPr>
            <p:cNvGrpSpPr/>
            <p:nvPr/>
          </p:nvGrpSpPr>
          <p:grpSpPr>
            <a:xfrm>
              <a:off x="-16298" y="0"/>
              <a:ext cx="12208299" cy="6858000"/>
              <a:chOff x="-16298" y="0"/>
              <a:chExt cx="12208299" cy="6858000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41E10E1E-5268-4F03-BA64-07E19DE26739}"/>
                  </a:ext>
                </a:extLst>
              </p:cNvPr>
              <p:cNvSpPr/>
              <p:nvPr/>
            </p:nvSpPr>
            <p:spPr>
              <a:xfrm flipH="1">
                <a:off x="-16297" y="0"/>
                <a:ext cx="12208298" cy="6858000"/>
              </a:xfrm>
              <a:custGeom>
                <a:avLst/>
                <a:gdLst>
                  <a:gd name="connsiteX0" fmla="*/ 8574289 w 12208298"/>
                  <a:gd name="connsiteY0" fmla="*/ 0 h 6858000"/>
                  <a:gd name="connsiteX1" fmla="*/ 0 w 12208298"/>
                  <a:gd name="connsiteY1" fmla="*/ 0 h 6858000"/>
                  <a:gd name="connsiteX2" fmla="*/ 0 w 12208298"/>
                  <a:gd name="connsiteY2" fmla="*/ 6858000 h 6858000"/>
                  <a:gd name="connsiteX3" fmla="*/ 532109 w 12208298"/>
                  <a:gd name="connsiteY3" fmla="*/ 6858000 h 6858000"/>
                  <a:gd name="connsiteX4" fmla="*/ 11495317 w 12208298"/>
                  <a:gd name="connsiteY4" fmla="*/ 6858000 h 6858000"/>
                  <a:gd name="connsiteX5" fmla="*/ 12208298 w 12208298"/>
                  <a:gd name="connsiteY5" fmla="*/ 6858000 h 6858000"/>
                  <a:gd name="connsiteX6" fmla="*/ 12208298 w 12208298"/>
                  <a:gd name="connsiteY6" fmla="*/ 3146781 h 6858000"/>
                  <a:gd name="connsiteX7" fmla="*/ 10353284 w 12208298"/>
                  <a:gd name="connsiteY7" fmla="*/ 1291767 h 6858000"/>
                  <a:gd name="connsiteX8" fmla="*/ 9866056 w 12208298"/>
                  <a:gd name="connsiteY8" fmla="*/ 1291767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208298" h="6858000">
                    <a:moveTo>
                      <a:pt x="8574289" y="0"/>
                    </a:moveTo>
                    <a:lnTo>
                      <a:pt x="0" y="0"/>
                    </a:lnTo>
                    <a:lnTo>
                      <a:pt x="0" y="6858000"/>
                    </a:lnTo>
                    <a:lnTo>
                      <a:pt x="532109" y="6858000"/>
                    </a:lnTo>
                    <a:lnTo>
                      <a:pt x="11495317" y="6858000"/>
                    </a:lnTo>
                    <a:lnTo>
                      <a:pt x="12208298" y="6858000"/>
                    </a:lnTo>
                    <a:lnTo>
                      <a:pt x="12208298" y="3146781"/>
                    </a:lnTo>
                    <a:lnTo>
                      <a:pt x="10353284" y="1291767"/>
                    </a:lnTo>
                    <a:lnTo>
                      <a:pt x="9866056" y="1291767"/>
                    </a:lnTo>
                    <a:close/>
                  </a:path>
                </a:pathLst>
              </a:custGeom>
              <a:solidFill>
                <a:schemeClr val="accent2">
                  <a:alpha val="7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B989C45D-BDFF-418F-BE79-03FF70015770}"/>
                  </a:ext>
                </a:extLst>
              </p:cNvPr>
              <p:cNvSpPr/>
              <p:nvPr/>
            </p:nvSpPr>
            <p:spPr>
              <a:xfrm rot="5400000" flipH="1" flipV="1">
                <a:off x="2667000" y="-2667001"/>
                <a:ext cx="6858000" cy="12192002"/>
              </a:xfrm>
              <a:custGeom>
                <a:avLst/>
                <a:gdLst>
                  <a:gd name="connsiteX0" fmla="*/ 6858000 w 6858000"/>
                  <a:gd name="connsiteY0" fmla="*/ 3871658 h 12192002"/>
                  <a:gd name="connsiteX1" fmla="*/ 6858000 w 6858000"/>
                  <a:gd name="connsiteY1" fmla="*/ 12192002 h 12192002"/>
                  <a:gd name="connsiteX2" fmla="*/ 5363029 w 6858000"/>
                  <a:gd name="connsiteY2" fmla="*/ 12192002 h 12192002"/>
                  <a:gd name="connsiteX3" fmla="*/ 5363029 w 6858000"/>
                  <a:gd name="connsiteY3" fmla="*/ 12192000 h 12192002"/>
                  <a:gd name="connsiteX4" fmla="*/ 0 w 6858000"/>
                  <a:gd name="connsiteY4" fmla="*/ 12192000 h 12192002"/>
                  <a:gd name="connsiteX5" fmla="*/ 0 w 6858000"/>
                  <a:gd name="connsiteY5" fmla="*/ 0 h 12192002"/>
                  <a:gd name="connsiteX6" fmla="*/ 3539398 w 6858000"/>
                  <a:gd name="connsiteY6" fmla="*/ 0 h 12192002"/>
                  <a:gd name="connsiteX7" fmla="*/ 5566229 w 6858000"/>
                  <a:gd name="connsiteY7" fmla="*/ 2026831 h 12192002"/>
                  <a:gd name="connsiteX8" fmla="*/ 5566229 w 6858000"/>
                  <a:gd name="connsiteY8" fmla="*/ 2575538 h 12192002"/>
                  <a:gd name="connsiteX9" fmla="*/ 6858000 w 6858000"/>
                  <a:gd name="connsiteY9" fmla="*/ 3871657 h 12192002"/>
                  <a:gd name="connsiteX10" fmla="*/ 5566229 w 6858000"/>
                  <a:gd name="connsiteY10" fmla="*/ 3871657 h 12192002"/>
                  <a:gd name="connsiteX11" fmla="*/ 5566229 w 6858000"/>
                  <a:gd name="connsiteY11" fmla="*/ 3871658 h 121920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6858000" h="12192002">
                    <a:moveTo>
                      <a:pt x="6858000" y="3871658"/>
                    </a:moveTo>
                    <a:lnTo>
                      <a:pt x="6858000" y="12192002"/>
                    </a:lnTo>
                    <a:lnTo>
                      <a:pt x="5363029" y="12192002"/>
                    </a:lnTo>
                    <a:lnTo>
                      <a:pt x="5363029" y="12192000"/>
                    </a:lnTo>
                    <a:lnTo>
                      <a:pt x="0" y="12192000"/>
                    </a:lnTo>
                    <a:lnTo>
                      <a:pt x="0" y="0"/>
                    </a:lnTo>
                    <a:lnTo>
                      <a:pt x="3539398" y="0"/>
                    </a:lnTo>
                    <a:lnTo>
                      <a:pt x="5566229" y="2026831"/>
                    </a:lnTo>
                    <a:lnTo>
                      <a:pt x="5566229" y="2575538"/>
                    </a:lnTo>
                    <a:lnTo>
                      <a:pt x="6858000" y="3871657"/>
                    </a:lnTo>
                    <a:lnTo>
                      <a:pt x="5566229" y="3871657"/>
                    </a:lnTo>
                    <a:lnTo>
                      <a:pt x="5566229" y="3871658"/>
                    </a:lnTo>
                    <a:close/>
                  </a:path>
                </a:pathLst>
              </a:custGeom>
              <a:pattFill prst="wdDnDiag">
                <a:fgClr>
                  <a:schemeClr val="accent1"/>
                </a:fgClr>
                <a:bgClr>
                  <a:schemeClr val="accent2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  <p:sp>
            <p:nvSpPr>
              <p:cNvPr id="17" name="Right Triangle 16">
                <a:extLst>
                  <a:ext uri="{FF2B5EF4-FFF2-40B4-BE49-F238E27FC236}">
                    <a16:creationId xmlns:a16="http://schemas.microsoft.com/office/drawing/2014/main" id="{8DCD5806-2A2F-4ABF-8057-245681C498E6}"/>
                  </a:ext>
                </a:extLst>
              </p:cNvPr>
              <p:cNvSpPr/>
              <p:nvPr/>
            </p:nvSpPr>
            <p:spPr>
              <a:xfrm rot="16200000" flipH="1" flipV="1">
                <a:off x="24625" y="-4746"/>
                <a:ext cx="2819399" cy="2828891"/>
              </a:xfrm>
              <a:prstGeom prst="rt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  <p:sp>
            <p:nvSpPr>
              <p:cNvPr id="18" name="Right Triangle 17">
                <a:extLst>
                  <a:ext uri="{FF2B5EF4-FFF2-40B4-BE49-F238E27FC236}">
                    <a16:creationId xmlns:a16="http://schemas.microsoft.com/office/drawing/2014/main" id="{3A93038F-E9E4-4FFD-B3DF-28DB7C2C1490}"/>
                  </a:ext>
                </a:extLst>
              </p:cNvPr>
              <p:cNvSpPr/>
              <p:nvPr/>
            </p:nvSpPr>
            <p:spPr>
              <a:xfrm rot="16200000" flipH="1" flipV="1">
                <a:off x="4418" y="-4422"/>
                <a:ext cx="2627088" cy="2635933"/>
              </a:xfrm>
              <a:prstGeom prst="rtTriangle">
                <a:avLst/>
              </a:prstGeom>
              <a:pattFill prst="dkHorz">
                <a:fgClr>
                  <a:schemeClr val="accent1"/>
                </a:fgClr>
                <a:bgClr>
                  <a:schemeClr val="accent2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  <p:sp>
            <p:nvSpPr>
              <p:cNvPr id="19" name="Right Triangle 18">
                <a:extLst>
                  <a:ext uri="{FF2B5EF4-FFF2-40B4-BE49-F238E27FC236}">
                    <a16:creationId xmlns:a16="http://schemas.microsoft.com/office/drawing/2014/main" id="{5DEA1E02-BBD0-4AE3-AF22-433B90272178}"/>
                  </a:ext>
                </a:extLst>
              </p:cNvPr>
              <p:cNvSpPr/>
              <p:nvPr/>
            </p:nvSpPr>
            <p:spPr>
              <a:xfrm rot="16200000" flipH="1" flipV="1">
                <a:off x="-12263" y="-4034"/>
                <a:ext cx="2397087" cy="2405158"/>
              </a:xfrm>
              <a:prstGeom prst="rtTriangle">
                <a:avLst/>
              </a:prstGeom>
              <a:solidFill>
                <a:schemeClr val="accent2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0027A677-9ACB-4264-B148-4806678FB83F}"/>
                  </a:ext>
                </a:extLst>
              </p:cNvPr>
              <p:cNvSpPr/>
              <p:nvPr/>
            </p:nvSpPr>
            <p:spPr>
              <a:xfrm rot="5400000" flipH="1" flipV="1">
                <a:off x="2667000" y="-2667001"/>
                <a:ext cx="6858000" cy="12192002"/>
              </a:xfrm>
              <a:custGeom>
                <a:avLst/>
                <a:gdLst>
                  <a:gd name="connsiteX0" fmla="*/ 6858000 w 6858000"/>
                  <a:gd name="connsiteY0" fmla="*/ 3871658 h 12192002"/>
                  <a:gd name="connsiteX1" fmla="*/ 6858000 w 6858000"/>
                  <a:gd name="connsiteY1" fmla="*/ 12192002 h 12192002"/>
                  <a:gd name="connsiteX2" fmla="*/ 5363029 w 6858000"/>
                  <a:gd name="connsiteY2" fmla="*/ 12192002 h 12192002"/>
                  <a:gd name="connsiteX3" fmla="*/ 5363029 w 6858000"/>
                  <a:gd name="connsiteY3" fmla="*/ 12192000 h 12192002"/>
                  <a:gd name="connsiteX4" fmla="*/ 0 w 6858000"/>
                  <a:gd name="connsiteY4" fmla="*/ 12192000 h 12192002"/>
                  <a:gd name="connsiteX5" fmla="*/ 0 w 6858000"/>
                  <a:gd name="connsiteY5" fmla="*/ 0 h 12192002"/>
                  <a:gd name="connsiteX6" fmla="*/ 3539398 w 6858000"/>
                  <a:gd name="connsiteY6" fmla="*/ 0 h 12192002"/>
                  <a:gd name="connsiteX7" fmla="*/ 5566229 w 6858000"/>
                  <a:gd name="connsiteY7" fmla="*/ 2026831 h 12192002"/>
                  <a:gd name="connsiteX8" fmla="*/ 5566229 w 6858000"/>
                  <a:gd name="connsiteY8" fmla="*/ 2575538 h 12192002"/>
                  <a:gd name="connsiteX9" fmla="*/ 6858000 w 6858000"/>
                  <a:gd name="connsiteY9" fmla="*/ 3871657 h 12192002"/>
                  <a:gd name="connsiteX10" fmla="*/ 5566229 w 6858000"/>
                  <a:gd name="connsiteY10" fmla="*/ 3871657 h 12192002"/>
                  <a:gd name="connsiteX11" fmla="*/ 5566229 w 6858000"/>
                  <a:gd name="connsiteY11" fmla="*/ 3871658 h 121920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6858000" h="12192002">
                    <a:moveTo>
                      <a:pt x="6858000" y="3871658"/>
                    </a:moveTo>
                    <a:lnTo>
                      <a:pt x="6858000" y="12192002"/>
                    </a:lnTo>
                    <a:lnTo>
                      <a:pt x="5363029" y="12192002"/>
                    </a:lnTo>
                    <a:lnTo>
                      <a:pt x="5363029" y="12192000"/>
                    </a:lnTo>
                    <a:lnTo>
                      <a:pt x="0" y="12192000"/>
                    </a:lnTo>
                    <a:lnTo>
                      <a:pt x="0" y="0"/>
                    </a:lnTo>
                    <a:lnTo>
                      <a:pt x="3539398" y="0"/>
                    </a:lnTo>
                    <a:lnTo>
                      <a:pt x="5566229" y="2026831"/>
                    </a:lnTo>
                    <a:lnTo>
                      <a:pt x="5566229" y="2575538"/>
                    </a:lnTo>
                    <a:lnTo>
                      <a:pt x="6858000" y="3871657"/>
                    </a:lnTo>
                    <a:lnTo>
                      <a:pt x="5566229" y="3871657"/>
                    </a:lnTo>
                    <a:lnTo>
                      <a:pt x="5566229" y="3871658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</p:grpSp>
        <p:sp>
          <p:nvSpPr>
            <p:cNvPr id="9" name="Freeform: Shape 12">
              <a:extLst>
                <a:ext uri="{FF2B5EF4-FFF2-40B4-BE49-F238E27FC236}">
                  <a16:creationId xmlns:a16="http://schemas.microsoft.com/office/drawing/2014/main" id="{E3AAB79D-382D-4A95-965E-526B6A681DA7}"/>
                </a:ext>
              </a:extLst>
            </p:cNvPr>
            <p:cNvSpPr/>
            <p:nvPr/>
          </p:nvSpPr>
          <p:spPr>
            <a:xfrm rot="18900000" flipH="1">
              <a:off x="-1604709" y="1397837"/>
              <a:ext cx="3211378" cy="3211378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0A22127-2B4A-4B15-B0A9-F019A30347A1}"/>
                </a:ext>
              </a:extLst>
            </p:cNvPr>
            <p:cNvSpPr/>
            <p:nvPr/>
          </p:nvSpPr>
          <p:spPr>
            <a:xfrm rot="18900000">
              <a:off x="-861777" y="-3756"/>
              <a:ext cx="2676646" cy="1356876"/>
            </a:xfrm>
            <a:custGeom>
              <a:avLst/>
              <a:gdLst>
                <a:gd name="connsiteX0" fmla="*/ 1319770 w 2676646"/>
                <a:gd name="connsiteY0" fmla="*/ 0 h 1356876"/>
                <a:gd name="connsiteX1" fmla="*/ 2676646 w 2676646"/>
                <a:gd name="connsiteY1" fmla="*/ 1356876 h 1356876"/>
                <a:gd name="connsiteX2" fmla="*/ 0 w 2676646"/>
                <a:gd name="connsiteY2" fmla="*/ 1356876 h 1356876"/>
                <a:gd name="connsiteX3" fmla="*/ 0 w 2676646"/>
                <a:gd name="connsiteY3" fmla="*/ 1319770 h 1356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76646" h="1356876">
                  <a:moveTo>
                    <a:pt x="1319770" y="0"/>
                  </a:moveTo>
                  <a:lnTo>
                    <a:pt x="2676646" y="1356876"/>
                  </a:lnTo>
                  <a:lnTo>
                    <a:pt x="0" y="1356876"/>
                  </a:lnTo>
                  <a:lnTo>
                    <a:pt x="0" y="1319770"/>
                  </a:lnTo>
                  <a:close/>
                </a:path>
              </a:pathLst>
            </a:custGeom>
            <a:pattFill prst="wdUpDiag">
              <a:fgClr>
                <a:schemeClr val="accent2"/>
              </a:fgClr>
              <a:bgClr>
                <a:schemeClr val="accent1"/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US" noProof="0"/>
            </a:p>
          </p:txBody>
        </p:sp>
        <p:sp>
          <p:nvSpPr>
            <p:cNvPr id="11" name="Freeform: Shape 12">
              <a:extLst>
                <a:ext uri="{FF2B5EF4-FFF2-40B4-BE49-F238E27FC236}">
                  <a16:creationId xmlns:a16="http://schemas.microsoft.com/office/drawing/2014/main" id="{F04D9FDC-1B67-4254-9535-CD32E81F0C3E}"/>
                </a:ext>
              </a:extLst>
            </p:cNvPr>
            <p:cNvSpPr/>
            <p:nvPr/>
          </p:nvSpPr>
          <p:spPr>
            <a:xfrm rot="13500000">
              <a:off x="-1226102" y="1737462"/>
              <a:ext cx="2416016" cy="2416016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wdDnDiag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A86C4EA-4CF8-4531-845D-4FCB1E2F7422}"/>
                </a:ext>
              </a:extLst>
            </p:cNvPr>
            <p:cNvGrpSpPr/>
            <p:nvPr/>
          </p:nvGrpSpPr>
          <p:grpSpPr>
            <a:xfrm>
              <a:off x="-760406" y="4672937"/>
              <a:ext cx="1520812" cy="1520812"/>
              <a:chOff x="-1604709" y="3012880"/>
              <a:chExt cx="3211378" cy="3211378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1101B195-C112-4D20-8D19-4D22479B150D}"/>
                  </a:ext>
                </a:extLst>
              </p:cNvPr>
              <p:cNvSpPr/>
              <p:nvPr/>
            </p:nvSpPr>
            <p:spPr>
              <a:xfrm rot="18900000" flipH="1">
                <a:off x="-1604709" y="3012880"/>
                <a:ext cx="3211378" cy="3211378"/>
              </a:xfrm>
              <a:custGeom>
                <a:avLst/>
                <a:gdLst>
                  <a:gd name="connsiteX0" fmla="*/ 754341 w 754341"/>
                  <a:gd name="connsiteY0" fmla="*/ 754341 h 754341"/>
                  <a:gd name="connsiteX1" fmla="*/ 0 w 754341"/>
                  <a:gd name="connsiteY1" fmla="*/ 754341 h 754341"/>
                  <a:gd name="connsiteX2" fmla="*/ 0 w 754341"/>
                  <a:gd name="connsiteY2" fmla="*/ 0 h 7543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54341" h="754341">
                    <a:moveTo>
                      <a:pt x="754341" y="754341"/>
                    </a:moveTo>
                    <a:lnTo>
                      <a:pt x="0" y="7543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  <p:sp>
            <p:nvSpPr>
              <p:cNvPr id="14" name="Freeform: Shape 12">
                <a:extLst>
                  <a:ext uri="{FF2B5EF4-FFF2-40B4-BE49-F238E27FC236}">
                    <a16:creationId xmlns:a16="http://schemas.microsoft.com/office/drawing/2014/main" id="{CA755F1F-9955-4CBB-8F34-F7801CA44CE7}"/>
                  </a:ext>
                </a:extLst>
              </p:cNvPr>
              <p:cNvSpPr/>
              <p:nvPr/>
            </p:nvSpPr>
            <p:spPr>
              <a:xfrm rot="13500000">
                <a:off x="-1226102" y="3352505"/>
                <a:ext cx="2416016" cy="2416016"/>
              </a:xfrm>
              <a:custGeom>
                <a:avLst/>
                <a:gdLst>
                  <a:gd name="connsiteX0" fmla="*/ 754341 w 754341"/>
                  <a:gd name="connsiteY0" fmla="*/ 754341 h 754341"/>
                  <a:gd name="connsiteX1" fmla="*/ 0 w 754341"/>
                  <a:gd name="connsiteY1" fmla="*/ 754341 h 754341"/>
                  <a:gd name="connsiteX2" fmla="*/ 0 w 754341"/>
                  <a:gd name="connsiteY2" fmla="*/ 0 h 7543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54341" h="754341">
                    <a:moveTo>
                      <a:pt x="754341" y="754341"/>
                    </a:moveTo>
                    <a:lnTo>
                      <a:pt x="0" y="754341"/>
                    </a:lnTo>
                    <a:lnTo>
                      <a:pt x="0" y="0"/>
                    </a:lnTo>
                    <a:close/>
                  </a:path>
                </a:pathLst>
              </a:custGeom>
              <a:pattFill prst="wdDnDiag">
                <a:fgClr>
                  <a:schemeClr val="accent1">
                    <a:lumMod val="60000"/>
                    <a:lumOff val="40000"/>
                  </a:schemeClr>
                </a:fgClr>
                <a:bgClr>
                  <a:schemeClr val="accent2">
                    <a:lumMod val="50000"/>
                  </a:schemeClr>
                </a:bgClr>
              </a:patt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E597736-C478-4C26-9BAF-205FE31E977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761488" y="2395728"/>
            <a:ext cx="7077456" cy="1243584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GB" sz="6600" b="1" dirty="0">
                <a:solidFill>
                  <a:schemeClr val="accent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D2DEF0-A0B0-4CFE-B67D-A9D75E2368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61488" y="3721608"/>
            <a:ext cx="7077456" cy="86868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GB" sz="1800" spc="300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228600" lvl="0" indent="-228600" rtl="0"/>
            <a:r>
              <a:rPr lang="en-US" noProof="0" smtClean="0"/>
              <a:t>Click to edit Master subtitle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36959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2838D16-809E-4EB1-8C0C-0E63D813911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C43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01FEB333-94B4-4E53-9019-D584810903BB}"/>
              </a:ext>
            </a:extLst>
          </p:cNvPr>
          <p:cNvSpPr/>
          <p:nvPr userDrawn="1"/>
        </p:nvSpPr>
        <p:spPr>
          <a:xfrm>
            <a:off x="0" y="0"/>
            <a:ext cx="12192000" cy="6862745"/>
          </a:xfrm>
          <a:custGeom>
            <a:avLst/>
            <a:gdLst>
              <a:gd name="connsiteX0" fmla="*/ 0 w 12192000"/>
              <a:gd name="connsiteY0" fmla="*/ 0 h 6849743"/>
              <a:gd name="connsiteX1" fmla="*/ 7554712 w 12192000"/>
              <a:gd name="connsiteY1" fmla="*/ 0 h 6849743"/>
              <a:gd name="connsiteX2" fmla="*/ 10266645 w 12192000"/>
              <a:gd name="connsiteY2" fmla="*/ 2711934 h 6849743"/>
              <a:gd name="connsiteX3" fmla="*/ 11289529 w 12192000"/>
              <a:gd name="connsiteY3" fmla="*/ 2711934 h 6849743"/>
              <a:gd name="connsiteX4" fmla="*/ 12191999 w 12192000"/>
              <a:gd name="connsiteY4" fmla="*/ 3614404 h 6849743"/>
              <a:gd name="connsiteX5" fmla="*/ 12192000 w 12192000"/>
              <a:gd name="connsiteY5" fmla="*/ 6849743 h 6849743"/>
              <a:gd name="connsiteX6" fmla="*/ 0 w 12192000"/>
              <a:gd name="connsiteY6" fmla="*/ 6849743 h 6849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849743">
                <a:moveTo>
                  <a:pt x="0" y="0"/>
                </a:moveTo>
                <a:lnTo>
                  <a:pt x="7554712" y="0"/>
                </a:lnTo>
                <a:lnTo>
                  <a:pt x="10266645" y="2711934"/>
                </a:lnTo>
                <a:lnTo>
                  <a:pt x="11289529" y="2711934"/>
                </a:lnTo>
                <a:lnTo>
                  <a:pt x="12191999" y="3614404"/>
                </a:lnTo>
                <a:lnTo>
                  <a:pt x="12192000" y="6849743"/>
                </a:lnTo>
                <a:lnTo>
                  <a:pt x="0" y="6849743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59B9489-0CD9-4DB7-AC82-6E7867F91403}"/>
              </a:ext>
            </a:extLst>
          </p:cNvPr>
          <p:cNvSpPr/>
          <p:nvPr userDrawn="1"/>
        </p:nvSpPr>
        <p:spPr>
          <a:xfrm rot="16200000" flipV="1">
            <a:off x="2626805" y="-2626805"/>
            <a:ext cx="6862743" cy="12116353"/>
          </a:xfrm>
          <a:custGeom>
            <a:avLst/>
            <a:gdLst>
              <a:gd name="connsiteX0" fmla="*/ 6853871 w 6853871"/>
              <a:gd name="connsiteY0" fmla="*/ 12116353 h 12116353"/>
              <a:gd name="connsiteX1" fmla="*/ 6853871 w 6853871"/>
              <a:gd name="connsiteY1" fmla="*/ 8014954 h 12116353"/>
              <a:gd name="connsiteX2" fmla="*/ 4141930 w 6853871"/>
              <a:gd name="connsiteY2" fmla="*/ 8014954 h 12116353"/>
              <a:gd name="connsiteX3" fmla="*/ 4141930 w 6853871"/>
              <a:gd name="connsiteY3" fmla="*/ 8014952 h 12116353"/>
              <a:gd name="connsiteX4" fmla="*/ 6853871 w 6853871"/>
              <a:gd name="connsiteY4" fmla="*/ 8014952 h 12116353"/>
              <a:gd name="connsiteX5" fmla="*/ 4141930 w 6853871"/>
              <a:gd name="connsiteY5" fmla="*/ 5293882 h 12116353"/>
              <a:gd name="connsiteX6" fmla="*/ 4141930 w 6853871"/>
              <a:gd name="connsiteY6" fmla="*/ 4141928 h 12116353"/>
              <a:gd name="connsiteX7" fmla="*/ 0 w 6853871"/>
              <a:gd name="connsiteY7" fmla="*/ 0 h 12116353"/>
              <a:gd name="connsiteX8" fmla="*/ 0 w 6853871"/>
              <a:gd name="connsiteY8" fmla="*/ 12116353 h 121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3871" h="12116353">
                <a:moveTo>
                  <a:pt x="6853871" y="12116353"/>
                </a:moveTo>
                <a:lnTo>
                  <a:pt x="6853871" y="8014954"/>
                </a:lnTo>
                <a:lnTo>
                  <a:pt x="4141930" y="8014954"/>
                </a:lnTo>
                <a:lnTo>
                  <a:pt x="4141930" y="8014952"/>
                </a:lnTo>
                <a:lnTo>
                  <a:pt x="6853871" y="8014952"/>
                </a:lnTo>
                <a:lnTo>
                  <a:pt x="4141930" y="5293882"/>
                </a:lnTo>
                <a:lnTo>
                  <a:pt x="4141930" y="4141928"/>
                </a:lnTo>
                <a:lnTo>
                  <a:pt x="0" y="0"/>
                </a:lnTo>
                <a:lnTo>
                  <a:pt x="0" y="12116353"/>
                </a:lnTo>
                <a:close/>
              </a:path>
            </a:pathLst>
          </a:custGeom>
          <a:pattFill prst="wdDnDiag">
            <a:fgClr>
              <a:schemeClr val="accent1"/>
            </a:fgClr>
            <a:bgClr>
              <a:schemeClr val="accent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A55D1C76-C591-4FA5-9780-87AB6B37C0FA}"/>
              </a:ext>
            </a:extLst>
          </p:cNvPr>
          <p:cNvSpPr/>
          <p:nvPr userDrawn="1"/>
        </p:nvSpPr>
        <p:spPr>
          <a:xfrm rot="5400000" flipV="1">
            <a:off x="5851010" y="-10649"/>
            <a:ext cx="6326154" cy="6347453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7DC1D12-670F-4235-8791-FA8C2B330871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59569CF-FDAC-47C4-A0F5-296F7117C398}"/>
              </a:ext>
            </a:extLst>
          </p:cNvPr>
          <p:cNvSpPr/>
          <p:nvPr userDrawn="1"/>
        </p:nvSpPr>
        <p:spPr>
          <a:xfrm rot="2700000">
            <a:off x="9668984" y="1404392"/>
            <a:ext cx="4406148" cy="5299239"/>
          </a:xfrm>
          <a:custGeom>
            <a:avLst/>
            <a:gdLst>
              <a:gd name="connsiteX0" fmla="*/ 0 w 4406148"/>
              <a:gd name="connsiteY0" fmla="*/ 0 h 5299239"/>
              <a:gd name="connsiteX1" fmla="*/ 4406148 w 4406148"/>
              <a:gd name="connsiteY1" fmla="*/ 4406147 h 5299239"/>
              <a:gd name="connsiteX2" fmla="*/ 3513056 w 4406148"/>
              <a:gd name="connsiteY2" fmla="*/ 5299239 h 5299239"/>
              <a:gd name="connsiteX3" fmla="*/ 1 w 4406148"/>
              <a:gd name="connsiteY3" fmla="*/ 5299239 h 5299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6148" h="5299239">
                <a:moveTo>
                  <a:pt x="0" y="0"/>
                </a:moveTo>
                <a:lnTo>
                  <a:pt x="4406148" y="4406147"/>
                </a:lnTo>
                <a:lnTo>
                  <a:pt x="3513056" y="5299239"/>
                </a:lnTo>
                <a:lnTo>
                  <a:pt x="1" y="529923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68D0C72-2B2C-4C85-A091-157853C71784}"/>
              </a:ext>
            </a:extLst>
          </p:cNvPr>
          <p:cNvSpPr/>
          <p:nvPr userDrawn="1"/>
        </p:nvSpPr>
        <p:spPr>
          <a:xfrm rot="8100000" flipH="1">
            <a:off x="9583575" y="1088097"/>
            <a:ext cx="5072180" cy="4843502"/>
          </a:xfrm>
          <a:custGeom>
            <a:avLst/>
            <a:gdLst>
              <a:gd name="connsiteX0" fmla="*/ 5072180 w 5072180"/>
              <a:gd name="connsiteY0" fmla="*/ 4843501 h 4843502"/>
              <a:gd name="connsiteX1" fmla="*/ 228679 w 5072180"/>
              <a:gd name="connsiteY1" fmla="*/ 0 h 4843502"/>
              <a:gd name="connsiteX2" fmla="*/ 1 w 5072180"/>
              <a:gd name="connsiteY2" fmla="*/ 228678 h 4843502"/>
              <a:gd name="connsiteX3" fmla="*/ 0 w 5072180"/>
              <a:gd name="connsiteY3" fmla="*/ 4843502 h 4843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72180" h="4843502">
                <a:moveTo>
                  <a:pt x="5072180" y="4843501"/>
                </a:moveTo>
                <a:lnTo>
                  <a:pt x="228679" y="0"/>
                </a:lnTo>
                <a:lnTo>
                  <a:pt x="1" y="228678"/>
                </a:lnTo>
                <a:lnTo>
                  <a:pt x="0" y="4843502"/>
                </a:lnTo>
                <a:close/>
              </a:path>
            </a:pathLst>
          </a:custGeom>
          <a:pattFill prst="wdDnDiag">
            <a:fgClr>
              <a:schemeClr val="accent1">
                <a:lumMod val="60000"/>
                <a:lumOff val="40000"/>
              </a:schemeClr>
            </a:fgClr>
            <a:bgClr>
              <a:schemeClr val="accent2">
                <a:lumMod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E25334A-5FE3-4DDA-8D32-4796CCFCAA74}"/>
              </a:ext>
            </a:extLst>
          </p:cNvPr>
          <p:cNvSpPr/>
          <p:nvPr userDrawn="1"/>
        </p:nvSpPr>
        <p:spPr>
          <a:xfrm rot="2700000">
            <a:off x="11438585" y="5665752"/>
            <a:ext cx="877778" cy="1755556"/>
          </a:xfrm>
          <a:custGeom>
            <a:avLst/>
            <a:gdLst>
              <a:gd name="connsiteX0" fmla="*/ 0 w 877778"/>
              <a:gd name="connsiteY0" fmla="*/ 0 h 1755556"/>
              <a:gd name="connsiteX1" fmla="*/ 877778 w 877778"/>
              <a:gd name="connsiteY1" fmla="*/ 877778 h 1755556"/>
              <a:gd name="connsiteX2" fmla="*/ 0 w 877778"/>
              <a:gd name="connsiteY2" fmla="*/ 1755556 h 1755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7778" h="1755556">
                <a:moveTo>
                  <a:pt x="0" y="0"/>
                </a:moveTo>
                <a:lnTo>
                  <a:pt x="877778" y="877778"/>
                </a:lnTo>
                <a:lnTo>
                  <a:pt x="0" y="175555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8818DF1-D7FD-4C0F-875D-7A07E8F75C06}"/>
              </a:ext>
            </a:extLst>
          </p:cNvPr>
          <p:cNvSpPr/>
          <p:nvPr userDrawn="1"/>
        </p:nvSpPr>
        <p:spPr>
          <a:xfrm rot="8100000" flipH="1">
            <a:off x="10582265" y="5841410"/>
            <a:ext cx="2372348" cy="1186174"/>
          </a:xfrm>
          <a:custGeom>
            <a:avLst/>
            <a:gdLst>
              <a:gd name="connsiteX0" fmla="*/ 2372348 w 2372348"/>
              <a:gd name="connsiteY0" fmla="*/ 1186174 h 1186174"/>
              <a:gd name="connsiteX1" fmla="*/ 1186174 w 2372348"/>
              <a:gd name="connsiteY1" fmla="*/ 0 h 1186174"/>
              <a:gd name="connsiteX2" fmla="*/ 0 w 2372348"/>
              <a:gd name="connsiteY2" fmla="*/ 1186174 h 1186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72348" h="1186174">
                <a:moveTo>
                  <a:pt x="2372348" y="1186174"/>
                </a:moveTo>
                <a:lnTo>
                  <a:pt x="1186174" y="0"/>
                </a:lnTo>
                <a:lnTo>
                  <a:pt x="0" y="1186174"/>
                </a:lnTo>
                <a:close/>
              </a:path>
            </a:pathLst>
          </a:custGeom>
          <a:pattFill prst="wdUpDiag">
            <a:fgClr>
              <a:schemeClr val="accent1">
                <a:lumMod val="60000"/>
                <a:lumOff val="40000"/>
              </a:schemeClr>
            </a:fgClr>
            <a:bgClr>
              <a:schemeClr val="accent2">
                <a:lumMod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F9BB384-9E14-4CEA-82C1-21837229D3EF}"/>
              </a:ext>
            </a:extLst>
          </p:cNvPr>
          <p:cNvGrpSpPr/>
          <p:nvPr userDrawn="1"/>
        </p:nvGrpSpPr>
        <p:grpSpPr>
          <a:xfrm rot="16200000">
            <a:off x="431651" y="-917359"/>
            <a:ext cx="1532001" cy="1826463"/>
            <a:chOff x="10800164" y="7142066"/>
            <a:chExt cx="2775293" cy="3308724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862A81A-959D-4EAB-90ED-DB20759BB397}"/>
                </a:ext>
              </a:extLst>
            </p:cNvPr>
            <p:cNvSpPr/>
            <p:nvPr/>
          </p:nvSpPr>
          <p:spPr>
            <a:xfrm rot="2700000">
              <a:off x="10800164" y="7675497"/>
              <a:ext cx="2775293" cy="2775293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AB9E28C-9422-42BD-AECE-29B44B5D63E2}"/>
                </a:ext>
              </a:extLst>
            </p:cNvPr>
            <p:cNvSpPr/>
            <p:nvPr/>
          </p:nvSpPr>
          <p:spPr>
            <a:xfrm rot="8100000" flipH="1">
              <a:off x="10811837" y="7142066"/>
              <a:ext cx="2751954" cy="2751955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wdDnDiag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772239B-C46D-4458-BB4B-DDB12FAB0172}"/>
              </a:ext>
            </a:extLst>
          </p:cNvPr>
          <p:cNvGrpSpPr/>
          <p:nvPr userDrawn="1"/>
        </p:nvGrpSpPr>
        <p:grpSpPr>
          <a:xfrm rot="16200000">
            <a:off x="1992859" y="-497210"/>
            <a:ext cx="818398" cy="986162"/>
            <a:chOff x="10945855" y="7317026"/>
            <a:chExt cx="2483924" cy="2993104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C8A2A1A-1FB9-4CA1-B74E-B293187E51AA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2B18BA-6B43-40FA-A23B-D894D6AB468B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194264-A3F5-42E2-9A63-DCCED0457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54880"/>
            <a:ext cx="6803136" cy="36576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600" spc="30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228600" lvl="0" indent="-228600" rtl="0"/>
            <a:r>
              <a:rPr lang="en-US" noProof="0" smtClean="0"/>
              <a:t>Edit Master text styles</a:t>
            </a:r>
          </a:p>
        </p:txBody>
      </p:sp>
      <p:sp>
        <p:nvSpPr>
          <p:cNvPr id="22" name="Slide Number Placeholder 4">
            <a:extLst>
              <a:ext uri="{FF2B5EF4-FFF2-40B4-BE49-F238E27FC236}">
                <a16:creationId xmlns:a16="http://schemas.microsoft.com/office/drawing/2014/main" id="{0F332671-6296-47C8-BF26-B2D962F5D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7772A652-7229-2B42-B87B-298C31D6F0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2104" y="3886200"/>
            <a:ext cx="7781544" cy="85905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GB" sz="54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Section Title 01</a:t>
            </a:r>
          </a:p>
        </p:txBody>
      </p:sp>
    </p:spTree>
    <p:extLst>
      <p:ext uri="{BB962C8B-B14F-4D97-AF65-F5344CB8AC3E}">
        <p14:creationId xmlns:p14="http://schemas.microsoft.com/office/powerpoint/2010/main" val="1675197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lt 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2CDBB6E5-B91E-4946-9390-E8693855103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0C3CC1C9-1FA0-4FE4-8984-4A8B3728D674}"/>
              </a:ext>
            </a:extLst>
          </p:cNvPr>
          <p:cNvSpPr/>
          <p:nvPr userDrawn="1"/>
        </p:nvSpPr>
        <p:spPr>
          <a:xfrm rot="16200000" flipV="1">
            <a:off x="2855762" y="-2473495"/>
            <a:ext cx="6862743" cy="11809733"/>
          </a:xfrm>
          <a:custGeom>
            <a:avLst/>
            <a:gdLst>
              <a:gd name="connsiteX0" fmla="*/ 6862743 w 6862743"/>
              <a:gd name="connsiteY0" fmla="*/ 11809733 h 11809733"/>
              <a:gd name="connsiteX1" fmla="*/ 6862743 w 6862743"/>
              <a:gd name="connsiteY1" fmla="*/ 7708334 h 11809733"/>
              <a:gd name="connsiteX2" fmla="*/ 4147292 w 6862743"/>
              <a:gd name="connsiteY2" fmla="*/ 7708334 h 11809733"/>
              <a:gd name="connsiteX3" fmla="*/ 4147292 w 6862743"/>
              <a:gd name="connsiteY3" fmla="*/ 7708332 h 11809733"/>
              <a:gd name="connsiteX4" fmla="*/ 6862743 w 6862743"/>
              <a:gd name="connsiteY4" fmla="*/ 7708332 h 11809733"/>
              <a:gd name="connsiteX5" fmla="*/ 4147291 w 6862743"/>
              <a:gd name="connsiteY5" fmla="*/ 4987262 h 11809733"/>
              <a:gd name="connsiteX6" fmla="*/ 4147291 w 6862743"/>
              <a:gd name="connsiteY6" fmla="*/ 3835308 h 11809733"/>
              <a:gd name="connsiteX7" fmla="*/ 307017 w 6862743"/>
              <a:gd name="connsiteY7" fmla="*/ 0 h 11809733"/>
              <a:gd name="connsiteX8" fmla="*/ 0 w 6862743"/>
              <a:gd name="connsiteY8" fmla="*/ 0 h 11809733"/>
              <a:gd name="connsiteX9" fmla="*/ 0 w 6862743"/>
              <a:gd name="connsiteY9" fmla="*/ 11809733 h 11809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3" h="11809733">
                <a:moveTo>
                  <a:pt x="6862743" y="11809733"/>
                </a:moveTo>
                <a:lnTo>
                  <a:pt x="6862743" y="7708334"/>
                </a:lnTo>
                <a:lnTo>
                  <a:pt x="4147292" y="7708334"/>
                </a:lnTo>
                <a:lnTo>
                  <a:pt x="4147292" y="7708332"/>
                </a:lnTo>
                <a:lnTo>
                  <a:pt x="6862743" y="7708332"/>
                </a:lnTo>
                <a:lnTo>
                  <a:pt x="4147291" y="4987262"/>
                </a:lnTo>
                <a:lnTo>
                  <a:pt x="4147291" y="3835308"/>
                </a:lnTo>
                <a:lnTo>
                  <a:pt x="307017" y="0"/>
                </a:lnTo>
                <a:lnTo>
                  <a:pt x="0" y="0"/>
                </a:lnTo>
                <a:lnTo>
                  <a:pt x="0" y="1180973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E049265-431E-48DE-B7F7-4959930171DC}"/>
              </a:ext>
            </a:extLst>
          </p:cNvPr>
          <p:cNvSpPr/>
          <p:nvPr userDrawn="1"/>
        </p:nvSpPr>
        <p:spPr>
          <a:xfrm rot="16200000" flipV="1">
            <a:off x="2626806" y="-2626805"/>
            <a:ext cx="6862743" cy="12116353"/>
          </a:xfrm>
          <a:custGeom>
            <a:avLst/>
            <a:gdLst>
              <a:gd name="connsiteX0" fmla="*/ 6853871 w 6853871"/>
              <a:gd name="connsiteY0" fmla="*/ 12116353 h 12116353"/>
              <a:gd name="connsiteX1" fmla="*/ 6853871 w 6853871"/>
              <a:gd name="connsiteY1" fmla="*/ 8014954 h 12116353"/>
              <a:gd name="connsiteX2" fmla="*/ 4141930 w 6853871"/>
              <a:gd name="connsiteY2" fmla="*/ 8014954 h 12116353"/>
              <a:gd name="connsiteX3" fmla="*/ 4141930 w 6853871"/>
              <a:gd name="connsiteY3" fmla="*/ 8014952 h 12116353"/>
              <a:gd name="connsiteX4" fmla="*/ 6853871 w 6853871"/>
              <a:gd name="connsiteY4" fmla="*/ 8014952 h 12116353"/>
              <a:gd name="connsiteX5" fmla="*/ 4141930 w 6853871"/>
              <a:gd name="connsiteY5" fmla="*/ 5293882 h 12116353"/>
              <a:gd name="connsiteX6" fmla="*/ 4141930 w 6853871"/>
              <a:gd name="connsiteY6" fmla="*/ 4141928 h 12116353"/>
              <a:gd name="connsiteX7" fmla="*/ 0 w 6853871"/>
              <a:gd name="connsiteY7" fmla="*/ 0 h 12116353"/>
              <a:gd name="connsiteX8" fmla="*/ 0 w 6853871"/>
              <a:gd name="connsiteY8" fmla="*/ 12116353 h 121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3871" h="12116353">
                <a:moveTo>
                  <a:pt x="6853871" y="12116353"/>
                </a:moveTo>
                <a:lnTo>
                  <a:pt x="6853871" y="8014954"/>
                </a:lnTo>
                <a:lnTo>
                  <a:pt x="4141930" y="8014954"/>
                </a:lnTo>
                <a:lnTo>
                  <a:pt x="4141930" y="8014952"/>
                </a:lnTo>
                <a:lnTo>
                  <a:pt x="6853871" y="8014952"/>
                </a:lnTo>
                <a:lnTo>
                  <a:pt x="4141930" y="5293882"/>
                </a:lnTo>
                <a:lnTo>
                  <a:pt x="4141930" y="4141928"/>
                </a:lnTo>
                <a:lnTo>
                  <a:pt x="0" y="0"/>
                </a:lnTo>
                <a:lnTo>
                  <a:pt x="0" y="12116353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173E5F2D-1F8E-4DCC-857F-932C6C6539BB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9318B2B-E019-4078-9EF0-C9D6281AE31B}"/>
              </a:ext>
            </a:extLst>
          </p:cNvPr>
          <p:cNvGrpSpPr/>
          <p:nvPr userDrawn="1"/>
        </p:nvGrpSpPr>
        <p:grpSpPr>
          <a:xfrm>
            <a:off x="9776075" y="2057401"/>
            <a:ext cx="4413559" cy="3934444"/>
            <a:chOff x="9222437" y="1088097"/>
            <a:chExt cx="5433318" cy="4843502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3E625C0-9656-421F-861F-67C8F93362ED}"/>
                </a:ext>
              </a:extLst>
            </p:cNvPr>
            <p:cNvSpPr/>
            <p:nvPr/>
          </p:nvSpPr>
          <p:spPr>
            <a:xfrm rot="2700000">
              <a:off x="9668983" y="1078460"/>
              <a:ext cx="4406148" cy="5299239"/>
            </a:xfrm>
            <a:custGeom>
              <a:avLst/>
              <a:gdLst>
                <a:gd name="connsiteX0" fmla="*/ 0 w 4406148"/>
                <a:gd name="connsiteY0" fmla="*/ 0 h 5299239"/>
                <a:gd name="connsiteX1" fmla="*/ 4406148 w 4406148"/>
                <a:gd name="connsiteY1" fmla="*/ 4406147 h 5299239"/>
                <a:gd name="connsiteX2" fmla="*/ 3513056 w 4406148"/>
                <a:gd name="connsiteY2" fmla="*/ 5299239 h 5299239"/>
                <a:gd name="connsiteX3" fmla="*/ 1 w 4406148"/>
                <a:gd name="connsiteY3" fmla="*/ 5299239 h 5299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06148" h="5299239">
                  <a:moveTo>
                    <a:pt x="0" y="0"/>
                  </a:moveTo>
                  <a:lnTo>
                    <a:pt x="4406148" y="4406147"/>
                  </a:lnTo>
                  <a:lnTo>
                    <a:pt x="3513056" y="5299239"/>
                  </a:lnTo>
                  <a:lnTo>
                    <a:pt x="1" y="5299239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US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9F8E490-C6E3-4D00-866F-CD85DD88996E}"/>
                </a:ext>
              </a:extLst>
            </p:cNvPr>
            <p:cNvSpPr/>
            <p:nvPr/>
          </p:nvSpPr>
          <p:spPr>
            <a:xfrm rot="8100000" flipH="1">
              <a:off x="9583575" y="1088097"/>
              <a:ext cx="5072180" cy="4843502"/>
            </a:xfrm>
            <a:custGeom>
              <a:avLst/>
              <a:gdLst>
                <a:gd name="connsiteX0" fmla="*/ 5072180 w 5072180"/>
                <a:gd name="connsiteY0" fmla="*/ 4843501 h 4843502"/>
                <a:gd name="connsiteX1" fmla="*/ 228679 w 5072180"/>
                <a:gd name="connsiteY1" fmla="*/ 0 h 4843502"/>
                <a:gd name="connsiteX2" fmla="*/ 1 w 5072180"/>
                <a:gd name="connsiteY2" fmla="*/ 228678 h 4843502"/>
                <a:gd name="connsiteX3" fmla="*/ 0 w 5072180"/>
                <a:gd name="connsiteY3" fmla="*/ 4843502 h 4843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72180" h="4843502">
                  <a:moveTo>
                    <a:pt x="5072180" y="4843501"/>
                  </a:moveTo>
                  <a:lnTo>
                    <a:pt x="228679" y="0"/>
                  </a:lnTo>
                  <a:lnTo>
                    <a:pt x="1" y="228678"/>
                  </a:lnTo>
                  <a:lnTo>
                    <a:pt x="0" y="4843502"/>
                  </a:lnTo>
                  <a:close/>
                </a:path>
              </a:pathLst>
            </a:custGeom>
            <a:pattFill prst="wdDnDiag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US" noProof="0"/>
            </a:p>
          </p:txBody>
        </p:sp>
      </p:grp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E8F5B31-1523-46AE-9455-C33DFC1BDDE0}"/>
              </a:ext>
            </a:extLst>
          </p:cNvPr>
          <p:cNvSpPr/>
          <p:nvPr userDrawn="1"/>
        </p:nvSpPr>
        <p:spPr>
          <a:xfrm rot="2700000">
            <a:off x="11438585" y="5665752"/>
            <a:ext cx="877778" cy="1755556"/>
          </a:xfrm>
          <a:custGeom>
            <a:avLst/>
            <a:gdLst>
              <a:gd name="connsiteX0" fmla="*/ 0 w 877778"/>
              <a:gd name="connsiteY0" fmla="*/ 0 h 1755556"/>
              <a:gd name="connsiteX1" fmla="*/ 877778 w 877778"/>
              <a:gd name="connsiteY1" fmla="*/ 877778 h 1755556"/>
              <a:gd name="connsiteX2" fmla="*/ 0 w 877778"/>
              <a:gd name="connsiteY2" fmla="*/ 1755556 h 1755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7778" h="1755556">
                <a:moveTo>
                  <a:pt x="0" y="0"/>
                </a:moveTo>
                <a:lnTo>
                  <a:pt x="877778" y="877778"/>
                </a:lnTo>
                <a:lnTo>
                  <a:pt x="0" y="175555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D17048F-C2E1-4775-BC32-50BD6219F89D}"/>
              </a:ext>
            </a:extLst>
          </p:cNvPr>
          <p:cNvSpPr/>
          <p:nvPr userDrawn="1"/>
        </p:nvSpPr>
        <p:spPr>
          <a:xfrm rot="8100000" flipH="1">
            <a:off x="10582265" y="5841410"/>
            <a:ext cx="2372348" cy="1186174"/>
          </a:xfrm>
          <a:custGeom>
            <a:avLst/>
            <a:gdLst>
              <a:gd name="connsiteX0" fmla="*/ 2372348 w 2372348"/>
              <a:gd name="connsiteY0" fmla="*/ 1186174 h 1186174"/>
              <a:gd name="connsiteX1" fmla="*/ 1186174 w 2372348"/>
              <a:gd name="connsiteY1" fmla="*/ 0 h 1186174"/>
              <a:gd name="connsiteX2" fmla="*/ 0 w 2372348"/>
              <a:gd name="connsiteY2" fmla="*/ 1186174 h 1186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72348" h="1186174">
                <a:moveTo>
                  <a:pt x="2372348" y="1186174"/>
                </a:moveTo>
                <a:lnTo>
                  <a:pt x="1186174" y="0"/>
                </a:lnTo>
                <a:lnTo>
                  <a:pt x="0" y="1186174"/>
                </a:lnTo>
                <a:close/>
              </a:path>
            </a:pathLst>
          </a:custGeom>
          <a:pattFill prst="wdUpDiag">
            <a:fgClr>
              <a:schemeClr val="accent1">
                <a:lumMod val="60000"/>
                <a:lumOff val="40000"/>
              </a:schemeClr>
            </a:fgClr>
            <a:bgClr>
              <a:schemeClr val="accent2">
                <a:lumMod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AB002AA-4848-49C8-A834-036F860C79A3}"/>
              </a:ext>
            </a:extLst>
          </p:cNvPr>
          <p:cNvGrpSpPr/>
          <p:nvPr userDrawn="1"/>
        </p:nvGrpSpPr>
        <p:grpSpPr>
          <a:xfrm rot="16200000" flipH="1">
            <a:off x="9913705" y="6257994"/>
            <a:ext cx="1052473" cy="1209445"/>
            <a:chOff x="10800165" y="7142066"/>
            <a:chExt cx="2775293" cy="3189215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14B187A8-7F8D-469D-A03B-4F835A5746DE}"/>
                </a:ext>
              </a:extLst>
            </p:cNvPr>
            <p:cNvSpPr/>
            <p:nvPr/>
          </p:nvSpPr>
          <p:spPr>
            <a:xfrm rot="2700000">
              <a:off x="10800166" y="7555988"/>
              <a:ext cx="2775292" cy="2775293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03D871D1-A11A-48FB-82A8-8D61AB5CB85C}"/>
                </a:ext>
              </a:extLst>
            </p:cNvPr>
            <p:cNvSpPr/>
            <p:nvPr/>
          </p:nvSpPr>
          <p:spPr>
            <a:xfrm rot="8100000" flipH="1">
              <a:off x="10811837" y="7142066"/>
              <a:ext cx="2751954" cy="2751955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wdDnDiag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2374B20-3E42-44AF-BEF1-8AB3306739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2104" y="3886200"/>
            <a:ext cx="7781544" cy="85905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GB" sz="54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Section Title 01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194264-A3F5-42E2-9A63-DCCED0457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54880"/>
            <a:ext cx="6803136" cy="36576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600" spc="30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228600" lvl="0" indent="-228600" rtl="0"/>
            <a:r>
              <a:rPr lang="en-US" noProof="0" smtClean="0"/>
              <a:t>Edit Master text styles</a:t>
            </a:r>
          </a:p>
        </p:txBody>
      </p:sp>
      <p:sp>
        <p:nvSpPr>
          <p:cNvPr id="35" name="Slide Number Placeholder 4">
            <a:extLst>
              <a:ext uri="{FF2B5EF4-FFF2-40B4-BE49-F238E27FC236}">
                <a16:creationId xmlns:a16="http://schemas.microsoft.com/office/drawing/2014/main" id="{6F73F836-940E-4B65-A29C-D0869263C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511478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2CDBB6E5-B91E-4946-9390-E8693855103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0C3CC1C9-1FA0-4FE4-8984-4A8B3728D674}"/>
              </a:ext>
            </a:extLst>
          </p:cNvPr>
          <p:cNvSpPr/>
          <p:nvPr userDrawn="1"/>
        </p:nvSpPr>
        <p:spPr>
          <a:xfrm rot="16200000" flipV="1">
            <a:off x="2855762" y="-2473495"/>
            <a:ext cx="6862743" cy="11809733"/>
          </a:xfrm>
          <a:custGeom>
            <a:avLst/>
            <a:gdLst>
              <a:gd name="connsiteX0" fmla="*/ 6862743 w 6862743"/>
              <a:gd name="connsiteY0" fmla="*/ 11809733 h 11809733"/>
              <a:gd name="connsiteX1" fmla="*/ 6862743 w 6862743"/>
              <a:gd name="connsiteY1" fmla="*/ 7708334 h 11809733"/>
              <a:gd name="connsiteX2" fmla="*/ 4147292 w 6862743"/>
              <a:gd name="connsiteY2" fmla="*/ 7708334 h 11809733"/>
              <a:gd name="connsiteX3" fmla="*/ 4147292 w 6862743"/>
              <a:gd name="connsiteY3" fmla="*/ 7708332 h 11809733"/>
              <a:gd name="connsiteX4" fmla="*/ 6862743 w 6862743"/>
              <a:gd name="connsiteY4" fmla="*/ 7708332 h 11809733"/>
              <a:gd name="connsiteX5" fmla="*/ 4147291 w 6862743"/>
              <a:gd name="connsiteY5" fmla="*/ 4987262 h 11809733"/>
              <a:gd name="connsiteX6" fmla="*/ 4147291 w 6862743"/>
              <a:gd name="connsiteY6" fmla="*/ 3835308 h 11809733"/>
              <a:gd name="connsiteX7" fmla="*/ 307017 w 6862743"/>
              <a:gd name="connsiteY7" fmla="*/ 0 h 11809733"/>
              <a:gd name="connsiteX8" fmla="*/ 0 w 6862743"/>
              <a:gd name="connsiteY8" fmla="*/ 0 h 11809733"/>
              <a:gd name="connsiteX9" fmla="*/ 0 w 6862743"/>
              <a:gd name="connsiteY9" fmla="*/ 11809733 h 11809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3" h="11809733">
                <a:moveTo>
                  <a:pt x="6862743" y="11809733"/>
                </a:moveTo>
                <a:lnTo>
                  <a:pt x="6862743" y="7708334"/>
                </a:lnTo>
                <a:lnTo>
                  <a:pt x="4147292" y="7708334"/>
                </a:lnTo>
                <a:lnTo>
                  <a:pt x="4147292" y="7708332"/>
                </a:lnTo>
                <a:lnTo>
                  <a:pt x="6862743" y="7708332"/>
                </a:lnTo>
                <a:lnTo>
                  <a:pt x="4147291" y="4987262"/>
                </a:lnTo>
                <a:lnTo>
                  <a:pt x="4147291" y="3835308"/>
                </a:lnTo>
                <a:lnTo>
                  <a:pt x="307017" y="0"/>
                </a:lnTo>
                <a:lnTo>
                  <a:pt x="0" y="0"/>
                </a:lnTo>
                <a:lnTo>
                  <a:pt x="0" y="1180973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E049265-431E-48DE-B7F7-4959930171DC}"/>
              </a:ext>
            </a:extLst>
          </p:cNvPr>
          <p:cNvSpPr/>
          <p:nvPr userDrawn="1"/>
        </p:nvSpPr>
        <p:spPr>
          <a:xfrm rot="16200000" flipV="1">
            <a:off x="2626806" y="-2626805"/>
            <a:ext cx="6862743" cy="12116353"/>
          </a:xfrm>
          <a:custGeom>
            <a:avLst/>
            <a:gdLst>
              <a:gd name="connsiteX0" fmla="*/ 6853871 w 6853871"/>
              <a:gd name="connsiteY0" fmla="*/ 12116353 h 12116353"/>
              <a:gd name="connsiteX1" fmla="*/ 6853871 w 6853871"/>
              <a:gd name="connsiteY1" fmla="*/ 8014954 h 12116353"/>
              <a:gd name="connsiteX2" fmla="*/ 4141930 w 6853871"/>
              <a:gd name="connsiteY2" fmla="*/ 8014954 h 12116353"/>
              <a:gd name="connsiteX3" fmla="*/ 4141930 w 6853871"/>
              <a:gd name="connsiteY3" fmla="*/ 8014952 h 12116353"/>
              <a:gd name="connsiteX4" fmla="*/ 6853871 w 6853871"/>
              <a:gd name="connsiteY4" fmla="*/ 8014952 h 12116353"/>
              <a:gd name="connsiteX5" fmla="*/ 4141930 w 6853871"/>
              <a:gd name="connsiteY5" fmla="*/ 5293882 h 12116353"/>
              <a:gd name="connsiteX6" fmla="*/ 4141930 w 6853871"/>
              <a:gd name="connsiteY6" fmla="*/ 4141928 h 12116353"/>
              <a:gd name="connsiteX7" fmla="*/ 0 w 6853871"/>
              <a:gd name="connsiteY7" fmla="*/ 0 h 12116353"/>
              <a:gd name="connsiteX8" fmla="*/ 0 w 6853871"/>
              <a:gd name="connsiteY8" fmla="*/ 12116353 h 121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3871" h="12116353">
                <a:moveTo>
                  <a:pt x="6853871" y="12116353"/>
                </a:moveTo>
                <a:lnTo>
                  <a:pt x="6853871" y="8014954"/>
                </a:lnTo>
                <a:lnTo>
                  <a:pt x="4141930" y="8014954"/>
                </a:lnTo>
                <a:lnTo>
                  <a:pt x="4141930" y="8014952"/>
                </a:lnTo>
                <a:lnTo>
                  <a:pt x="6853871" y="8014952"/>
                </a:lnTo>
                <a:lnTo>
                  <a:pt x="4141930" y="5293882"/>
                </a:lnTo>
                <a:lnTo>
                  <a:pt x="4141930" y="4141928"/>
                </a:lnTo>
                <a:lnTo>
                  <a:pt x="0" y="0"/>
                </a:lnTo>
                <a:lnTo>
                  <a:pt x="0" y="12116353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173E5F2D-1F8E-4DCC-857F-932C6C6539BB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CB4C115-EFF9-405C-98BE-F4077B9730D0}"/>
              </a:ext>
            </a:extLst>
          </p:cNvPr>
          <p:cNvSpPr/>
          <p:nvPr userDrawn="1"/>
        </p:nvSpPr>
        <p:spPr>
          <a:xfrm>
            <a:off x="533399" y="914400"/>
            <a:ext cx="1944914" cy="1944914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76200">
            <a:solidFill>
              <a:schemeClr val="accent1">
                <a:alpha val="5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C9A300DD-BB54-44ED-A7E4-01CD41EC930F}"/>
              </a:ext>
            </a:extLst>
          </p:cNvPr>
          <p:cNvSpPr txBox="1">
            <a:spLocks/>
          </p:cNvSpPr>
          <p:nvPr userDrawn="1"/>
        </p:nvSpPr>
        <p:spPr>
          <a:xfrm>
            <a:off x="956993" y="923305"/>
            <a:ext cx="1005115" cy="28593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GB" sz="3600" b="0" i="0" kern="1200" dirty="0">
                <a:solidFill>
                  <a:schemeClr val="bg1"/>
                </a:solidFill>
                <a:latin typeface="Trebuchet MS" panose="020B0603020202020204" pitchFamily="34" charset="0"/>
                <a:ea typeface="+mj-ea"/>
                <a:cs typeface="+mj-cs"/>
              </a:defRPr>
            </a:lvl1pPr>
          </a:lstStyle>
          <a:p>
            <a:pPr algn="ctr" rtl="0"/>
            <a:r>
              <a:rPr lang="en-gb" sz="18400" noProof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rPr>
              <a:t>“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374B20-3E42-44AF-BEF1-8AB3306739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399" y="3200400"/>
            <a:ext cx="7551057" cy="2859313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lnSpc>
                <a:spcPct val="100000"/>
              </a:lnSpc>
              <a:defRPr lang="en-GB" sz="3200" b="0" i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Quote</a:t>
            </a:r>
          </a:p>
        </p:txBody>
      </p: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A4E6C1FF-5925-42B3-B7F9-0A0031BD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753169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Tex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US" noProof="0" smtClean="0"/>
              <a:pPr/>
              <a:t>‹#›</a:t>
            </a:fld>
            <a:endParaRPr lang="en-US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</p:grp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03618670-D1E4-466C-BDB5-FC890AC314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4500" y="1625385"/>
            <a:ext cx="6718300" cy="4093243"/>
          </a:xfrm>
        </p:spPr>
        <p:txBody>
          <a:bodyPr rtlCol="0">
            <a:noAutofit/>
          </a:bodyPr>
          <a:lstStyle>
            <a:lvl1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2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74574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8103E00-7E4A-44CD-81AC-06433CAE1110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73704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8103E00-7E4A-44CD-81AC-06433CAE1110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0103A49C-32FF-49E6-86F3-FC2E19517BD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43365" y="1825625"/>
            <a:ext cx="11215235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36708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8103E00-7E4A-44CD-81AC-06433CAE1110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7FA80A70-18DE-4DB9-9982-BA75BE54CF9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44500" y="1681163"/>
            <a:ext cx="5157787" cy="823912"/>
          </a:xfrm>
        </p:spPr>
        <p:txBody>
          <a:bodyPr rtlCol="0" anchor="t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2801C0EF-C078-44B0-AD01-4850E9A65EE0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500812" y="1681163"/>
            <a:ext cx="5157788" cy="823912"/>
          </a:xfrm>
        </p:spPr>
        <p:txBody>
          <a:bodyPr rtlCol="0" anchor="t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7C9DED91-45F6-4308-A085-1EFACA6468C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44500" y="2505075"/>
            <a:ext cx="5157787" cy="3684588"/>
          </a:xfrm>
        </p:spPr>
        <p:txBody>
          <a:bodyPr rtlCol="0"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28" name="Content Placeholder 5">
            <a:extLst>
              <a:ext uri="{FF2B5EF4-FFF2-40B4-BE49-F238E27FC236}">
                <a16:creationId xmlns:a16="http://schemas.microsoft.com/office/drawing/2014/main" id="{0574B5E7-B666-439B-9278-67BE1EA6EBC5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475412" y="2505075"/>
            <a:ext cx="5183188" cy="3684588"/>
          </a:xfrm>
        </p:spPr>
        <p:txBody>
          <a:bodyPr rtlCol="0"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9167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8103E00-7E4A-44CD-81AC-06433CAE1110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FE796BFF-6E5F-4DE7-B193-F501FC094D6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43365" y="1517715"/>
            <a:ext cx="5184437" cy="4659248"/>
          </a:xfrm>
        </p:spPr>
        <p:txBody>
          <a:bodyPr rtlCol="0">
            <a:normAutofit/>
          </a:bodyPr>
          <a:lstStyle>
            <a:lvl1pPr marL="457200" indent="-4572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</a:defRPr>
            </a:lvl1pPr>
            <a:lvl2pPr marL="800100" indent="-342900"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2pPr>
            <a:lvl3pPr marL="1257300" indent="-342900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657350" indent="-285750"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4pPr>
            <a:lvl5pPr marL="2114550" indent="-285750"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78622754-CA4D-4C27-A37F-B26E7B4C9CA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474163" y="1517715"/>
            <a:ext cx="5184437" cy="4659248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9597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ategor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id="{6D00E6B4-1CBE-404E-B943-5F1832320C1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78212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rt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7CD59BFD-62BE-4E33-92A5-B84A2A9A8D3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222230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rt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60DC5978-55B8-421D-91B4-29F8210A7B2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466248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rt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23" name="Picture Placeholder 8">
            <a:extLst>
              <a:ext uri="{FF2B5EF4-FFF2-40B4-BE49-F238E27FC236}">
                <a16:creationId xmlns:a16="http://schemas.microsoft.com/office/drawing/2014/main" id="{BE3FB8C3-2C7E-4C59-8BD5-53FA2772DB5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710266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rt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24" name="Picture Placeholder 8">
            <a:extLst>
              <a:ext uri="{FF2B5EF4-FFF2-40B4-BE49-F238E27FC236}">
                <a16:creationId xmlns:a16="http://schemas.microsoft.com/office/drawing/2014/main" id="{FD8FA9DA-C36B-4889-B88F-28B5829E53E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954283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rt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2A19101D-7C37-42BF-8167-5391EA65EC3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9894" y="4240093"/>
            <a:ext cx="1776140" cy="1463040"/>
          </a:xfrm>
        </p:spPr>
        <p:txBody>
          <a:bodyPr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7" name="Text Placeholder 22">
            <a:extLst>
              <a:ext uri="{FF2B5EF4-FFF2-40B4-BE49-F238E27FC236}">
                <a16:creationId xmlns:a16="http://schemas.microsoft.com/office/drawing/2014/main" id="{05F72315-51A9-431C-B80A-45E4FB1D6BD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963912" y="4240093"/>
            <a:ext cx="1776140" cy="1463040"/>
          </a:xfrm>
        </p:spPr>
        <p:txBody>
          <a:bodyPr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8" name="Text Placeholder 22">
            <a:extLst>
              <a:ext uri="{FF2B5EF4-FFF2-40B4-BE49-F238E27FC236}">
                <a16:creationId xmlns:a16="http://schemas.microsoft.com/office/drawing/2014/main" id="{883D1F0C-34F1-46E1-B178-E4AB82B1463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207930" y="4240093"/>
            <a:ext cx="1776140" cy="1463040"/>
          </a:xfrm>
        </p:spPr>
        <p:txBody>
          <a:bodyPr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9" name="Text Placeholder 22">
            <a:extLst>
              <a:ext uri="{FF2B5EF4-FFF2-40B4-BE49-F238E27FC236}">
                <a16:creationId xmlns:a16="http://schemas.microsoft.com/office/drawing/2014/main" id="{7202A849-DF14-40E7-B38D-1185F72603E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451948" y="4240093"/>
            <a:ext cx="1776140" cy="1463040"/>
          </a:xfrm>
        </p:spPr>
        <p:txBody>
          <a:bodyPr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0" name="Text Placeholder 22">
            <a:extLst>
              <a:ext uri="{FF2B5EF4-FFF2-40B4-BE49-F238E27FC236}">
                <a16:creationId xmlns:a16="http://schemas.microsoft.com/office/drawing/2014/main" id="{CCFC1ADF-AC11-4CCD-AC2D-478B6FFEA5E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695965" y="4240093"/>
            <a:ext cx="1776140" cy="1463040"/>
          </a:xfrm>
        </p:spPr>
        <p:txBody>
          <a:bodyPr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B4CB326-DA0E-488E-B236-7017E8438FBB}"/>
              </a:ext>
            </a:extLst>
          </p:cNvPr>
          <p:cNvCxnSpPr/>
          <p:nvPr userDrawn="1"/>
        </p:nvCxnSpPr>
        <p:spPr>
          <a:xfrm>
            <a:off x="1242354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366B533-7212-4A36-9CE2-D6302E721F8F}"/>
              </a:ext>
            </a:extLst>
          </p:cNvPr>
          <p:cNvCxnSpPr/>
          <p:nvPr userDrawn="1"/>
        </p:nvCxnSpPr>
        <p:spPr>
          <a:xfrm>
            <a:off x="3486372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D7474CD-E230-4E14-8274-5E20F673F401}"/>
              </a:ext>
            </a:extLst>
          </p:cNvPr>
          <p:cNvCxnSpPr/>
          <p:nvPr userDrawn="1"/>
        </p:nvCxnSpPr>
        <p:spPr>
          <a:xfrm>
            <a:off x="5730390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6BF71FCE-6F39-4D2F-82BE-7D9F1D2ED59F}"/>
              </a:ext>
            </a:extLst>
          </p:cNvPr>
          <p:cNvCxnSpPr/>
          <p:nvPr userDrawn="1"/>
        </p:nvCxnSpPr>
        <p:spPr>
          <a:xfrm>
            <a:off x="7974408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AE97AC7A-17D9-4F42-9DD0-94FE4FC6BF19}"/>
              </a:ext>
            </a:extLst>
          </p:cNvPr>
          <p:cNvCxnSpPr/>
          <p:nvPr userDrawn="1"/>
        </p:nvCxnSpPr>
        <p:spPr>
          <a:xfrm>
            <a:off x="10218425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76266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+ 3 Secti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2A19101D-7C37-42BF-8167-5391EA65EC3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2094" y="4240093"/>
            <a:ext cx="3293306" cy="1463040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231B97CF-FD24-4932-8459-893B1AC73D33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-2" y="1352575"/>
            <a:ext cx="12192002" cy="2289897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400">
                <a:solidFill>
                  <a:schemeClr val="accent2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r>
              <a:rPr lang="en-GB" noProof="0"/>
              <a:t>Insert image</a:t>
            </a:r>
          </a:p>
        </p:txBody>
      </p:sp>
      <p:sp>
        <p:nvSpPr>
          <p:cNvPr id="36" name="Text Placeholder 22">
            <a:extLst>
              <a:ext uri="{FF2B5EF4-FFF2-40B4-BE49-F238E27FC236}">
                <a16:creationId xmlns:a16="http://schemas.microsoft.com/office/drawing/2014/main" id="{642D3CE0-C3B4-4F3F-A650-AB452B3AD4B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44169" y="4240093"/>
            <a:ext cx="3293306" cy="1463040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7" name="Text Placeholder 22">
            <a:extLst>
              <a:ext uri="{FF2B5EF4-FFF2-40B4-BE49-F238E27FC236}">
                <a16:creationId xmlns:a16="http://schemas.microsoft.com/office/drawing/2014/main" id="{DBED2BB0-CDAD-40EE-8B35-C66DF45EE29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346244" y="4240093"/>
            <a:ext cx="3293306" cy="1463040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47457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+ Tex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2A19101D-7C37-42BF-8167-5391EA65EC3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2094" y="4240093"/>
            <a:ext cx="9402006" cy="1463040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231B97CF-FD24-4932-8459-893B1AC73D33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-2" y="1352575"/>
            <a:ext cx="12192002" cy="2289897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400">
                <a:solidFill>
                  <a:schemeClr val="accent2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r>
              <a:rPr lang="en-GB" noProof="0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24868267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20" name="Picture Placeholder 2">
            <a:extLst>
              <a:ext uri="{FF2B5EF4-FFF2-40B4-BE49-F238E27FC236}">
                <a16:creationId xmlns:a16="http://schemas.microsoft.com/office/drawing/2014/main" id="{30B3A574-7940-4E35-857E-5CA35A5910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110087" y="1444649"/>
            <a:ext cx="7548513" cy="4579079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912B51EA-3E6F-4BF6-BE48-62128AF32B85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43366" y="1444649"/>
            <a:ext cx="3365063" cy="4579079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06501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912B51EA-3E6F-4BF6-BE48-62128AF32B85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43366" y="1444649"/>
            <a:ext cx="3365063" cy="4579079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A015C605-1D30-48BC-A0D6-3B11AF56CC5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964290" y="1444649"/>
            <a:ext cx="7694310" cy="4579079"/>
          </a:xfrm>
        </p:spPr>
        <p:txBody>
          <a:bodyPr rtlCol="0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129895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4494CD2-CCDD-0248-96F8-741002C44255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9" name="Freeform: Shape 9">
            <a:extLst>
              <a:ext uri="{FF2B5EF4-FFF2-40B4-BE49-F238E27FC236}">
                <a16:creationId xmlns:a16="http://schemas.microsoft.com/office/drawing/2014/main" id="{07077B00-C1EE-7241-B441-7814F92A7EDF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0" name="Freeform: Shape 17">
            <a:extLst>
              <a:ext uri="{FF2B5EF4-FFF2-40B4-BE49-F238E27FC236}">
                <a16:creationId xmlns:a16="http://schemas.microsoft.com/office/drawing/2014/main" id="{3A1AEBC4-637E-F64C-9192-69AC4BB26D0C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1" name="Freeform: Shape 11">
            <a:extLst>
              <a:ext uri="{FF2B5EF4-FFF2-40B4-BE49-F238E27FC236}">
                <a16:creationId xmlns:a16="http://schemas.microsoft.com/office/drawing/2014/main" id="{669A7039-C54C-8E46-9A8B-DDB2547D989C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2" name="Freeform: Shape 7">
            <a:extLst>
              <a:ext uri="{FF2B5EF4-FFF2-40B4-BE49-F238E27FC236}">
                <a16:creationId xmlns:a16="http://schemas.microsoft.com/office/drawing/2014/main" id="{4F173B32-87BB-9A40-8C91-4C1EED2B7ABF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AC87F4E-12B5-1B42-AFD2-4DB39B7645C9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25" name="Freeform: Shape 15">
              <a:extLst>
                <a:ext uri="{FF2B5EF4-FFF2-40B4-BE49-F238E27FC236}">
                  <a16:creationId xmlns:a16="http://schemas.microsoft.com/office/drawing/2014/main" id="{03DD8765-59DF-A045-ADB5-E39FAEE153A0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26" name="Freeform: Shape 16">
              <a:extLst>
                <a:ext uri="{FF2B5EF4-FFF2-40B4-BE49-F238E27FC236}">
                  <a16:creationId xmlns:a16="http://schemas.microsoft.com/office/drawing/2014/main" id="{B34B796C-A407-7B4D-B4F0-E58A44FE8DB4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30" name="Freeform: Shape 23">
            <a:extLst>
              <a:ext uri="{FF2B5EF4-FFF2-40B4-BE49-F238E27FC236}">
                <a16:creationId xmlns:a16="http://schemas.microsoft.com/office/drawing/2014/main" id="{CBE3FDC9-67CB-FA42-B127-A36BFF4678BB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1" name="Slide Number Placeholder 4">
            <a:extLst>
              <a:ext uri="{FF2B5EF4-FFF2-40B4-BE49-F238E27FC236}">
                <a16:creationId xmlns:a16="http://schemas.microsoft.com/office/drawing/2014/main" id="{1E902BFF-CA8F-D745-A819-A7BB38B30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72304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E739168-A5E8-443A-B392-7AD4CF8977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1E10E1E-5268-4F03-BA64-07E19DE26739}"/>
              </a:ext>
            </a:extLst>
          </p:cNvPr>
          <p:cNvSpPr/>
          <p:nvPr/>
        </p:nvSpPr>
        <p:spPr>
          <a:xfrm flipH="1">
            <a:off x="-16297" y="0"/>
            <a:ext cx="12208298" cy="6858000"/>
          </a:xfrm>
          <a:custGeom>
            <a:avLst/>
            <a:gdLst>
              <a:gd name="connsiteX0" fmla="*/ 8574289 w 12208298"/>
              <a:gd name="connsiteY0" fmla="*/ 0 h 6858000"/>
              <a:gd name="connsiteX1" fmla="*/ 0 w 12208298"/>
              <a:gd name="connsiteY1" fmla="*/ 0 h 6858000"/>
              <a:gd name="connsiteX2" fmla="*/ 0 w 12208298"/>
              <a:gd name="connsiteY2" fmla="*/ 6858000 h 6858000"/>
              <a:gd name="connsiteX3" fmla="*/ 532109 w 12208298"/>
              <a:gd name="connsiteY3" fmla="*/ 6858000 h 6858000"/>
              <a:gd name="connsiteX4" fmla="*/ 11495317 w 12208298"/>
              <a:gd name="connsiteY4" fmla="*/ 6858000 h 6858000"/>
              <a:gd name="connsiteX5" fmla="*/ 12208298 w 12208298"/>
              <a:gd name="connsiteY5" fmla="*/ 6858000 h 6858000"/>
              <a:gd name="connsiteX6" fmla="*/ 12208298 w 12208298"/>
              <a:gd name="connsiteY6" fmla="*/ 3146781 h 6858000"/>
              <a:gd name="connsiteX7" fmla="*/ 10353284 w 12208298"/>
              <a:gd name="connsiteY7" fmla="*/ 1291767 h 6858000"/>
              <a:gd name="connsiteX8" fmla="*/ 9866056 w 12208298"/>
              <a:gd name="connsiteY8" fmla="*/ 129176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208298" h="6858000">
                <a:moveTo>
                  <a:pt x="8574289" y="0"/>
                </a:moveTo>
                <a:lnTo>
                  <a:pt x="0" y="0"/>
                </a:lnTo>
                <a:lnTo>
                  <a:pt x="0" y="6858000"/>
                </a:lnTo>
                <a:lnTo>
                  <a:pt x="532109" y="6858000"/>
                </a:lnTo>
                <a:lnTo>
                  <a:pt x="11495317" y="6858000"/>
                </a:lnTo>
                <a:lnTo>
                  <a:pt x="12208298" y="6858000"/>
                </a:lnTo>
                <a:lnTo>
                  <a:pt x="12208298" y="3146781"/>
                </a:lnTo>
                <a:lnTo>
                  <a:pt x="10353284" y="1291767"/>
                </a:lnTo>
                <a:lnTo>
                  <a:pt x="9866056" y="1291767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989C45D-BDFF-418F-BE79-03FF70015770}"/>
              </a:ext>
            </a:extLst>
          </p:cNvPr>
          <p:cNvSpPr/>
          <p:nvPr/>
        </p:nvSpPr>
        <p:spPr>
          <a:xfrm rot="5400000" flipH="1" flipV="1">
            <a:off x="2667000" y="-2667001"/>
            <a:ext cx="6858000" cy="12192002"/>
          </a:xfrm>
          <a:custGeom>
            <a:avLst/>
            <a:gdLst>
              <a:gd name="connsiteX0" fmla="*/ 6858000 w 6858000"/>
              <a:gd name="connsiteY0" fmla="*/ 3871658 h 12192002"/>
              <a:gd name="connsiteX1" fmla="*/ 6858000 w 6858000"/>
              <a:gd name="connsiteY1" fmla="*/ 12192002 h 12192002"/>
              <a:gd name="connsiteX2" fmla="*/ 5363029 w 6858000"/>
              <a:gd name="connsiteY2" fmla="*/ 12192002 h 12192002"/>
              <a:gd name="connsiteX3" fmla="*/ 5363029 w 6858000"/>
              <a:gd name="connsiteY3" fmla="*/ 12192000 h 12192002"/>
              <a:gd name="connsiteX4" fmla="*/ 0 w 6858000"/>
              <a:gd name="connsiteY4" fmla="*/ 12192000 h 12192002"/>
              <a:gd name="connsiteX5" fmla="*/ 0 w 6858000"/>
              <a:gd name="connsiteY5" fmla="*/ 0 h 12192002"/>
              <a:gd name="connsiteX6" fmla="*/ 3539398 w 6858000"/>
              <a:gd name="connsiteY6" fmla="*/ 0 h 12192002"/>
              <a:gd name="connsiteX7" fmla="*/ 5566229 w 6858000"/>
              <a:gd name="connsiteY7" fmla="*/ 2026831 h 12192002"/>
              <a:gd name="connsiteX8" fmla="*/ 5566229 w 6858000"/>
              <a:gd name="connsiteY8" fmla="*/ 2575538 h 12192002"/>
              <a:gd name="connsiteX9" fmla="*/ 6858000 w 6858000"/>
              <a:gd name="connsiteY9" fmla="*/ 3871657 h 12192002"/>
              <a:gd name="connsiteX10" fmla="*/ 5566229 w 6858000"/>
              <a:gd name="connsiteY10" fmla="*/ 3871657 h 12192002"/>
              <a:gd name="connsiteX11" fmla="*/ 5566229 w 6858000"/>
              <a:gd name="connsiteY11" fmla="*/ 3871658 h 1219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12192002">
                <a:moveTo>
                  <a:pt x="6858000" y="3871658"/>
                </a:moveTo>
                <a:lnTo>
                  <a:pt x="6858000" y="12192002"/>
                </a:lnTo>
                <a:lnTo>
                  <a:pt x="5363029" y="12192002"/>
                </a:lnTo>
                <a:lnTo>
                  <a:pt x="5363029" y="12192000"/>
                </a:lnTo>
                <a:lnTo>
                  <a:pt x="0" y="12192000"/>
                </a:lnTo>
                <a:lnTo>
                  <a:pt x="0" y="0"/>
                </a:lnTo>
                <a:lnTo>
                  <a:pt x="3539398" y="0"/>
                </a:lnTo>
                <a:lnTo>
                  <a:pt x="5566229" y="2026831"/>
                </a:lnTo>
                <a:lnTo>
                  <a:pt x="5566229" y="2575538"/>
                </a:lnTo>
                <a:lnTo>
                  <a:pt x="6858000" y="3871657"/>
                </a:lnTo>
                <a:lnTo>
                  <a:pt x="5566229" y="3871657"/>
                </a:lnTo>
                <a:lnTo>
                  <a:pt x="5566229" y="3871658"/>
                </a:lnTo>
                <a:close/>
              </a:path>
            </a:pathLst>
          </a:custGeom>
          <a:pattFill prst="wdDnDiag">
            <a:fgClr>
              <a:schemeClr val="accent1"/>
            </a:fgClr>
            <a:bgClr>
              <a:schemeClr val="accent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027A677-9ACB-4264-B148-4806678FB83F}"/>
              </a:ext>
            </a:extLst>
          </p:cNvPr>
          <p:cNvSpPr/>
          <p:nvPr/>
        </p:nvSpPr>
        <p:spPr>
          <a:xfrm rot="5400000" flipH="1" flipV="1">
            <a:off x="2667000" y="-2667001"/>
            <a:ext cx="6858000" cy="12192002"/>
          </a:xfrm>
          <a:custGeom>
            <a:avLst/>
            <a:gdLst>
              <a:gd name="connsiteX0" fmla="*/ 6858000 w 6858000"/>
              <a:gd name="connsiteY0" fmla="*/ 3871658 h 12192002"/>
              <a:gd name="connsiteX1" fmla="*/ 6858000 w 6858000"/>
              <a:gd name="connsiteY1" fmla="*/ 12192002 h 12192002"/>
              <a:gd name="connsiteX2" fmla="*/ 5363029 w 6858000"/>
              <a:gd name="connsiteY2" fmla="*/ 12192002 h 12192002"/>
              <a:gd name="connsiteX3" fmla="*/ 5363029 w 6858000"/>
              <a:gd name="connsiteY3" fmla="*/ 12192000 h 12192002"/>
              <a:gd name="connsiteX4" fmla="*/ 0 w 6858000"/>
              <a:gd name="connsiteY4" fmla="*/ 12192000 h 12192002"/>
              <a:gd name="connsiteX5" fmla="*/ 0 w 6858000"/>
              <a:gd name="connsiteY5" fmla="*/ 0 h 12192002"/>
              <a:gd name="connsiteX6" fmla="*/ 3539398 w 6858000"/>
              <a:gd name="connsiteY6" fmla="*/ 0 h 12192002"/>
              <a:gd name="connsiteX7" fmla="*/ 5566229 w 6858000"/>
              <a:gd name="connsiteY7" fmla="*/ 2026831 h 12192002"/>
              <a:gd name="connsiteX8" fmla="*/ 5566229 w 6858000"/>
              <a:gd name="connsiteY8" fmla="*/ 2575538 h 12192002"/>
              <a:gd name="connsiteX9" fmla="*/ 6858000 w 6858000"/>
              <a:gd name="connsiteY9" fmla="*/ 3871657 h 12192002"/>
              <a:gd name="connsiteX10" fmla="*/ 5566229 w 6858000"/>
              <a:gd name="connsiteY10" fmla="*/ 3871657 h 12192002"/>
              <a:gd name="connsiteX11" fmla="*/ 5566229 w 6858000"/>
              <a:gd name="connsiteY11" fmla="*/ 3871658 h 1219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12192002">
                <a:moveTo>
                  <a:pt x="6858000" y="3871658"/>
                </a:moveTo>
                <a:lnTo>
                  <a:pt x="6858000" y="12192002"/>
                </a:lnTo>
                <a:lnTo>
                  <a:pt x="5363029" y="12192002"/>
                </a:lnTo>
                <a:lnTo>
                  <a:pt x="5363029" y="12192000"/>
                </a:lnTo>
                <a:lnTo>
                  <a:pt x="0" y="12192000"/>
                </a:lnTo>
                <a:lnTo>
                  <a:pt x="0" y="0"/>
                </a:lnTo>
                <a:lnTo>
                  <a:pt x="3539398" y="0"/>
                </a:lnTo>
                <a:lnTo>
                  <a:pt x="5566229" y="2026831"/>
                </a:lnTo>
                <a:lnTo>
                  <a:pt x="5566229" y="2575538"/>
                </a:lnTo>
                <a:lnTo>
                  <a:pt x="6858000" y="3871657"/>
                </a:lnTo>
                <a:lnTo>
                  <a:pt x="5566229" y="3871657"/>
                </a:lnTo>
                <a:lnTo>
                  <a:pt x="5566229" y="3871658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A7FF9D7-8545-4547-AC77-A0421EEB9B99}"/>
              </a:ext>
            </a:extLst>
          </p:cNvPr>
          <p:cNvGrpSpPr/>
          <p:nvPr userDrawn="1"/>
        </p:nvGrpSpPr>
        <p:grpSpPr>
          <a:xfrm>
            <a:off x="0" y="0"/>
            <a:ext cx="6881966" cy="6858876"/>
            <a:chOff x="-5321" y="1096"/>
            <a:chExt cx="5924073" cy="5904197"/>
          </a:xfrm>
        </p:grpSpPr>
        <p:sp>
          <p:nvSpPr>
            <p:cNvPr id="17" name="Right Triangle 16">
              <a:extLst>
                <a:ext uri="{FF2B5EF4-FFF2-40B4-BE49-F238E27FC236}">
                  <a16:creationId xmlns:a16="http://schemas.microsoft.com/office/drawing/2014/main" id="{8DCD5806-2A2F-4ABF-8057-245681C498E6}"/>
                </a:ext>
              </a:extLst>
            </p:cNvPr>
            <p:cNvSpPr/>
            <p:nvPr userDrawn="1"/>
          </p:nvSpPr>
          <p:spPr>
            <a:xfrm rot="16200000" flipH="1" flipV="1">
              <a:off x="4618" y="-8842"/>
              <a:ext cx="5904196" cy="5924073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8" name="Right Triangle 17">
              <a:extLst>
                <a:ext uri="{FF2B5EF4-FFF2-40B4-BE49-F238E27FC236}">
                  <a16:creationId xmlns:a16="http://schemas.microsoft.com/office/drawing/2014/main" id="{3A93038F-E9E4-4FFD-B3DF-28DB7C2C1490}"/>
                </a:ext>
              </a:extLst>
            </p:cNvPr>
            <p:cNvSpPr/>
            <p:nvPr userDrawn="1"/>
          </p:nvSpPr>
          <p:spPr>
            <a:xfrm rot="16200000" flipH="1" flipV="1">
              <a:off x="3941" y="-8164"/>
              <a:ext cx="5501471" cy="5519993"/>
            </a:xfrm>
            <a:prstGeom prst="rtTriangle">
              <a:avLst/>
            </a:prstGeom>
            <a:pattFill prst="dkHorz">
              <a:fgClr>
                <a:schemeClr val="accent1"/>
              </a:fgClr>
              <a:bgClr>
                <a:schemeClr val="accent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9" name="Right Triangle 18">
              <a:extLst>
                <a:ext uri="{FF2B5EF4-FFF2-40B4-BE49-F238E27FC236}">
                  <a16:creationId xmlns:a16="http://schemas.microsoft.com/office/drawing/2014/main" id="{5DEA1E02-BBD0-4AE3-AF22-433B90272178}"/>
                </a:ext>
              </a:extLst>
            </p:cNvPr>
            <p:cNvSpPr/>
            <p:nvPr userDrawn="1"/>
          </p:nvSpPr>
          <p:spPr>
            <a:xfrm rot="16200000" flipH="1" flipV="1">
              <a:off x="3131" y="-7355"/>
              <a:ext cx="5019818" cy="5036720"/>
            </a:xfrm>
            <a:prstGeom prst="rtTriangl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E597736-C478-4C26-9BAF-205FE31E977C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217242" y="2807208"/>
            <a:ext cx="4945598" cy="1243584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GB" sz="5400" b="1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rtl="0"/>
            <a:r>
              <a:rPr lang="en-GB" noProof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2363861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E739168-A5E8-443A-B392-7AD4CF8977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1E10E1E-5268-4F03-BA64-07E19DE26739}"/>
              </a:ext>
            </a:extLst>
          </p:cNvPr>
          <p:cNvSpPr/>
          <p:nvPr/>
        </p:nvSpPr>
        <p:spPr>
          <a:xfrm flipH="1">
            <a:off x="-16297" y="0"/>
            <a:ext cx="12208298" cy="6858000"/>
          </a:xfrm>
          <a:custGeom>
            <a:avLst/>
            <a:gdLst>
              <a:gd name="connsiteX0" fmla="*/ 8574289 w 12208298"/>
              <a:gd name="connsiteY0" fmla="*/ 0 h 6858000"/>
              <a:gd name="connsiteX1" fmla="*/ 0 w 12208298"/>
              <a:gd name="connsiteY1" fmla="*/ 0 h 6858000"/>
              <a:gd name="connsiteX2" fmla="*/ 0 w 12208298"/>
              <a:gd name="connsiteY2" fmla="*/ 6858000 h 6858000"/>
              <a:gd name="connsiteX3" fmla="*/ 532109 w 12208298"/>
              <a:gd name="connsiteY3" fmla="*/ 6858000 h 6858000"/>
              <a:gd name="connsiteX4" fmla="*/ 11495317 w 12208298"/>
              <a:gd name="connsiteY4" fmla="*/ 6858000 h 6858000"/>
              <a:gd name="connsiteX5" fmla="*/ 12208298 w 12208298"/>
              <a:gd name="connsiteY5" fmla="*/ 6858000 h 6858000"/>
              <a:gd name="connsiteX6" fmla="*/ 12208298 w 12208298"/>
              <a:gd name="connsiteY6" fmla="*/ 3146781 h 6858000"/>
              <a:gd name="connsiteX7" fmla="*/ 10353284 w 12208298"/>
              <a:gd name="connsiteY7" fmla="*/ 1291767 h 6858000"/>
              <a:gd name="connsiteX8" fmla="*/ 9866056 w 12208298"/>
              <a:gd name="connsiteY8" fmla="*/ 129176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208298" h="6858000">
                <a:moveTo>
                  <a:pt x="8574289" y="0"/>
                </a:moveTo>
                <a:lnTo>
                  <a:pt x="0" y="0"/>
                </a:lnTo>
                <a:lnTo>
                  <a:pt x="0" y="6858000"/>
                </a:lnTo>
                <a:lnTo>
                  <a:pt x="532109" y="6858000"/>
                </a:lnTo>
                <a:lnTo>
                  <a:pt x="11495317" y="6858000"/>
                </a:lnTo>
                <a:lnTo>
                  <a:pt x="12208298" y="6858000"/>
                </a:lnTo>
                <a:lnTo>
                  <a:pt x="12208298" y="3146781"/>
                </a:lnTo>
                <a:lnTo>
                  <a:pt x="10353284" y="1291767"/>
                </a:lnTo>
                <a:lnTo>
                  <a:pt x="9866056" y="1291767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989C45D-BDFF-418F-BE79-03FF70015770}"/>
              </a:ext>
            </a:extLst>
          </p:cNvPr>
          <p:cNvSpPr/>
          <p:nvPr/>
        </p:nvSpPr>
        <p:spPr>
          <a:xfrm rot="5400000" flipH="1" flipV="1">
            <a:off x="2667000" y="-2667001"/>
            <a:ext cx="6858000" cy="12192002"/>
          </a:xfrm>
          <a:custGeom>
            <a:avLst/>
            <a:gdLst>
              <a:gd name="connsiteX0" fmla="*/ 6858000 w 6858000"/>
              <a:gd name="connsiteY0" fmla="*/ 3871658 h 12192002"/>
              <a:gd name="connsiteX1" fmla="*/ 6858000 w 6858000"/>
              <a:gd name="connsiteY1" fmla="*/ 12192002 h 12192002"/>
              <a:gd name="connsiteX2" fmla="*/ 5363029 w 6858000"/>
              <a:gd name="connsiteY2" fmla="*/ 12192002 h 12192002"/>
              <a:gd name="connsiteX3" fmla="*/ 5363029 w 6858000"/>
              <a:gd name="connsiteY3" fmla="*/ 12192000 h 12192002"/>
              <a:gd name="connsiteX4" fmla="*/ 0 w 6858000"/>
              <a:gd name="connsiteY4" fmla="*/ 12192000 h 12192002"/>
              <a:gd name="connsiteX5" fmla="*/ 0 w 6858000"/>
              <a:gd name="connsiteY5" fmla="*/ 0 h 12192002"/>
              <a:gd name="connsiteX6" fmla="*/ 3539398 w 6858000"/>
              <a:gd name="connsiteY6" fmla="*/ 0 h 12192002"/>
              <a:gd name="connsiteX7" fmla="*/ 5566229 w 6858000"/>
              <a:gd name="connsiteY7" fmla="*/ 2026831 h 12192002"/>
              <a:gd name="connsiteX8" fmla="*/ 5566229 w 6858000"/>
              <a:gd name="connsiteY8" fmla="*/ 2575538 h 12192002"/>
              <a:gd name="connsiteX9" fmla="*/ 6858000 w 6858000"/>
              <a:gd name="connsiteY9" fmla="*/ 3871657 h 12192002"/>
              <a:gd name="connsiteX10" fmla="*/ 5566229 w 6858000"/>
              <a:gd name="connsiteY10" fmla="*/ 3871657 h 12192002"/>
              <a:gd name="connsiteX11" fmla="*/ 5566229 w 6858000"/>
              <a:gd name="connsiteY11" fmla="*/ 3871658 h 1219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12192002">
                <a:moveTo>
                  <a:pt x="6858000" y="3871658"/>
                </a:moveTo>
                <a:lnTo>
                  <a:pt x="6858000" y="12192002"/>
                </a:lnTo>
                <a:lnTo>
                  <a:pt x="5363029" y="12192002"/>
                </a:lnTo>
                <a:lnTo>
                  <a:pt x="5363029" y="12192000"/>
                </a:lnTo>
                <a:lnTo>
                  <a:pt x="0" y="12192000"/>
                </a:lnTo>
                <a:lnTo>
                  <a:pt x="0" y="0"/>
                </a:lnTo>
                <a:lnTo>
                  <a:pt x="3539398" y="0"/>
                </a:lnTo>
                <a:lnTo>
                  <a:pt x="5566229" y="2026831"/>
                </a:lnTo>
                <a:lnTo>
                  <a:pt x="5566229" y="2575538"/>
                </a:lnTo>
                <a:lnTo>
                  <a:pt x="6858000" y="3871657"/>
                </a:lnTo>
                <a:lnTo>
                  <a:pt x="5566229" y="3871657"/>
                </a:lnTo>
                <a:lnTo>
                  <a:pt x="5566229" y="3871658"/>
                </a:lnTo>
                <a:close/>
              </a:path>
            </a:pathLst>
          </a:custGeom>
          <a:pattFill prst="wdDnDiag">
            <a:fgClr>
              <a:schemeClr val="accent1"/>
            </a:fgClr>
            <a:bgClr>
              <a:schemeClr val="accent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027A677-9ACB-4264-B148-4806678FB83F}"/>
              </a:ext>
            </a:extLst>
          </p:cNvPr>
          <p:cNvSpPr/>
          <p:nvPr/>
        </p:nvSpPr>
        <p:spPr>
          <a:xfrm rot="5400000" flipH="1" flipV="1">
            <a:off x="2667000" y="-2667001"/>
            <a:ext cx="6858000" cy="12192002"/>
          </a:xfrm>
          <a:custGeom>
            <a:avLst/>
            <a:gdLst>
              <a:gd name="connsiteX0" fmla="*/ 6858000 w 6858000"/>
              <a:gd name="connsiteY0" fmla="*/ 3871658 h 12192002"/>
              <a:gd name="connsiteX1" fmla="*/ 6858000 w 6858000"/>
              <a:gd name="connsiteY1" fmla="*/ 12192002 h 12192002"/>
              <a:gd name="connsiteX2" fmla="*/ 5363029 w 6858000"/>
              <a:gd name="connsiteY2" fmla="*/ 12192002 h 12192002"/>
              <a:gd name="connsiteX3" fmla="*/ 5363029 w 6858000"/>
              <a:gd name="connsiteY3" fmla="*/ 12192000 h 12192002"/>
              <a:gd name="connsiteX4" fmla="*/ 0 w 6858000"/>
              <a:gd name="connsiteY4" fmla="*/ 12192000 h 12192002"/>
              <a:gd name="connsiteX5" fmla="*/ 0 w 6858000"/>
              <a:gd name="connsiteY5" fmla="*/ 0 h 12192002"/>
              <a:gd name="connsiteX6" fmla="*/ 3539398 w 6858000"/>
              <a:gd name="connsiteY6" fmla="*/ 0 h 12192002"/>
              <a:gd name="connsiteX7" fmla="*/ 5566229 w 6858000"/>
              <a:gd name="connsiteY7" fmla="*/ 2026831 h 12192002"/>
              <a:gd name="connsiteX8" fmla="*/ 5566229 w 6858000"/>
              <a:gd name="connsiteY8" fmla="*/ 2575538 h 12192002"/>
              <a:gd name="connsiteX9" fmla="*/ 6858000 w 6858000"/>
              <a:gd name="connsiteY9" fmla="*/ 3871657 h 12192002"/>
              <a:gd name="connsiteX10" fmla="*/ 5566229 w 6858000"/>
              <a:gd name="connsiteY10" fmla="*/ 3871657 h 12192002"/>
              <a:gd name="connsiteX11" fmla="*/ 5566229 w 6858000"/>
              <a:gd name="connsiteY11" fmla="*/ 3871658 h 1219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12192002">
                <a:moveTo>
                  <a:pt x="6858000" y="3871658"/>
                </a:moveTo>
                <a:lnTo>
                  <a:pt x="6858000" y="12192002"/>
                </a:lnTo>
                <a:lnTo>
                  <a:pt x="5363029" y="12192002"/>
                </a:lnTo>
                <a:lnTo>
                  <a:pt x="5363029" y="12192000"/>
                </a:lnTo>
                <a:lnTo>
                  <a:pt x="0" y="12192000"/>
                </a:lnTo>
                <a:lnTo>
                  <a:pt x="0" y="0"/>
                </a:lnTo>
                <a:lnTo>
                  <a:pt x="3539398" y="0"/>
                </a:lnTo>
                <a:lnTo>
                  <a:pt x="5566229" y="2026831"/>
                </a:lnTo>
                <a:lnTo>
                  <a:pt x="5566229" y="2575538"/>
                </a:lnTo>
                <a:lnTo>
                  <a:pt x="6858000" y="3871657"/>
                </a:lnTo>
                <a:lnTo>
                  <a:pt x="5566229" y="3871657"/>
                </a:lnTo>
                <a:lnTo>
                  <a:pt x="5566229" y="3871658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597736-C478-4C26-9BAF-205FE31E977C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6360242" y="3429000"/>
            <a:ext cx="4945598" cy="1243584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GB" sz="5400" b="1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rtl="0"/>
            <a:r>
              <a:rPr lang="en-GB" noProof="0"/>
              <a:t>Thank you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C024DCDB-C6BF-455E-AAB8-EAF9DAB302A1}"/>
              </a:ext>
            </a:extLst>
          </p:cNvPr>
          <p:cNvSpPr/>
          <p:nvPr userDrawn="1"/>
        </p:nvSpPr>
        <p:spPr>
          <a:xfrm rot="13500000">
            <a:off x="-729899" y="-1215856"/>
            <a:ext cx="6043521" cy="8427077"/>
          </a:xfrm>
          <a:custGeom>
            <a:avLst/>
            <a:gdLst>
              <a:gd name="connsiteX0" fmla="*/ 6043521 w 6043521"/>
              <a:gd name="connsiteY0" fmla="*/ 4267535 h 8427077"/>
              <a:gd name="connsiteX1" fmla="*/ 1883979 w 6043521"/>
              <a:gd name="connsiteY1" fmla="*/ 8427077 h 8427077"/>
              <a:gd name="connsiteX2" fmla="*/ 0 w 6043521"/>
              <a:gd name="connsiteY2" fmla="*/ 8427077 h 8427077"/>
              <a:gd name="connsiteX3" fmla="*/ 0 w 6043521"/>
              <a:gd name="connsiteY3" fmla="*/ 1775986 h 8427077"/>
              <a:gd name="connsiteX4" fmla="*/ 1775985 w 6043521"/>
              <a:gd name="connsiteY4" fmla="*/ 0 h 8427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43521" h="8427077">
                <a:moveTo>
                  <a:pt x="6043521" y="4267535"/>
                </a:moveTo>
                <a:lnTo>
                  <a:pt x="1883979" y="8427077"/>
                </a:lnTo>
                <a:lnTo>
                  <a:pt x="0" y="8427077"/>
                </a:lnTo>
                <a:lnTo>
                  <a:pt x="0" y="1775986"/>
                </a:lnTo>
                <a:lnTo>
                  <a:pt x="1775985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26AFB47A-5D51-4F9C-B01B-977CE5E3C093}"/>
              </a:ext>
            </a:extLst>
          </p:cNvPr>
          <p:cNvSpPr/>
          <p:nvPr userDrawn="1"/>
        </p:nvSpPr>
        <p:spPr>
          <a:xfrm rot="13500000">
            <a:off x="-1145231" y="-2123853"/>
            <a:ext cx="6043521" cy="9008880"/>
          </a:xfrm>
          <a:custGeom>
            <a:avLst/>
            <a:gdLst>
              <a:gd name="connsiteX0" fmla="*/ 6043521 w 6043521"/>
              <a:gd name="connsiteY0" fmla="*/ 4849338 h 9008880"/>
              <a:gd name="connsiteX1" fmla="*/ 1883979 w 6043521"/>
              <a:gd name="connsiteY1" fmla="*/ 9008880 h 9008880"/>
              <a:gd name="connsiteX2" fmla="*/ 0 w 6043521"/>
              <a:gd name="connsiteY2" fmla="*/ 9008880 h 9008880"/>
              <a:gd name="connsiteX3" fmla="*/ 0 w 6043521"/>
              <a:gd name="connsiteY3" fmla="*/ 1194182 h 9008880"/>
              <a:gd name="connsiteX4" fmla="*/ 1194182 w 6043521"/>
              <a:gd name="connsiteY4" fmla="*/ 0 h 9008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43521" h="9008880">
                <a:moveTo>
                  <a:pt x="6043521" y="4849338"/>
                </a:moveTo>
                <a:lnTo>
                  <a:pt x="1883979" y="9008880"/>
                </a:lnTo>
                <a:lnTo>
                  <a:pt x="0" y="9008880"/>
                </a:lnTo>
                <a:lnTo>
                  <a:pt x="0" y="1194182"/>
                </a:lnTo>
                <a:lnTo>
                  <a:pt x="1194182" y="0"/>
                </a:lnTo>
                <a:close/>
              </a:path>
            </a:pathLst>
          </a:custGeom>
          <a:pattFill prst="wdDnDiag">
            <a:fgClr>
              <a:schemeClr val="accent1">
                <a:lumMod val="60000"/>
                <a:lumOff val="40000"/>
              </a:schemeClr>
            </a:fgClr>
            <a:bgClr>
              <a:schemeClr val="accent2">
                <a:lumMod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6997A4FF-7390-4173-8ACD-6CF7145AACEC}"/>
              </a:ext>
            </a:extLst>
          </p:cNvPr>
          <p:cNvSpPr/>
          <p:nvPr userDrawn="1"/>
        </p:nvSpPr>
        <p:spPr>
          <a:xfrm rot="18900000" flipH="1">
            <a:off x="-2681153" y="-465959"/>
            <a:ext cx="8639119" cy="5739762"/>
          </a:xfrm>
          <a:custGeom>
            <a:avLst/>
            <a:gdLst>
              <a:gd name="connsiteX0" fmla="*/ 3789781 w 8639119"/>
              <a:gd name="connsiteY0" fmla="*/ 0 h 5739762"/>
              <a:gd name="connsiteX1" fmla="*/ 0 w 8639119"/>
              <a:gd name="connsiteY1" fmla="*/ 3789782 h 5739762"/>
              <a:gd name="connsiteX2" fmla="*/ 0 w 8639119"/>
              <a:gd name="connsiteY2" fmla="*/ 5739761 h 5739762"/>
              <a:gd name="connsiteX3" fmla="*/ 7748695 w 8639119"/>
              <a:gd name="connsiteY3" fmla="*/ 5739762 h 5739762"/>
              <a:gd name="connsiteX4" fmla="*/ 8639119 w 8639119"/>
              <a:gd name="connsiteY4" fmla="*/ 4849338 h 5739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39119" h="5739762">
                <a:moveTo>
                  <a:pt x="3789781" y="0"/>
                </a:moveTo>
                <a:lnTo>
                  <a:pt x="0" y="3789782"/>
                </a:lnTo>
                <a:lnTo>
                  <a:pt x="0" y="5739761"/>
                </a:lnTo>
                <a:lnTo>
                  <a:pt x="7748695" y="5739762"/>
                </a:lnTo>
                <a:lnTo>
                  <a:pt x="8639119" y="4849338"/>
                </a:lnTo>
                <a:close/>
              </a:path>
            </a:pathLst>
          </a:custGeom>
          <a:solidFill>
            <a:schemeClr val="accent1">
              <a:lumMod val="50000"/>
              <a:alpha val="5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185180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3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27B496-3C4B-4BB2-82C7-1FBB1494D8B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2431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3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8B132D-A1B3-489B-92F7-5926DA50F6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818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1B0E15-6FC5-434E-8780-B186D9DB0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820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C7B128-34F3-405C-B601-8BAFDB4349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8204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A7754-E8C7-438B-922D-9027C6CF58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12500" y="6356350"/>
            <a:ext cx="66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C263D6C4-4840-40CC-AC84-17E24B3B7BDE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DDDB7D-9189-9548-A2B9-81DC62C3C1A3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7" name="Freeform: Shape 9">
            <a:extLst>
              <a:ext uri="{FF2B5EF4-FFF2-40B4-BE49-F238E27FC236}">
                <a16:creationId xmlns:a16="http://schemas.microsoft.com/office/drawing/2014/main" id="{096D8877-6B4A-4540-8927-767DD7401718}"/>
              </a:ext>
            </a:extLst>
          </p:cNvPr>
          <p:cNvSpPr/>
          <p:nvPr userDrawn="1"/>
        </p:nvSpPr>
        <p:spPr>
          <a:xfrm>
            <a:off x="0" y="1"/>
            <a:ext cx="12192001" cy="6857999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8" name="Freeform: Shape 17">
            <a:extLst>
              <a:ext uri="{FF2B5EF4-FFF2-40B4-BE49-F238E27FC236}">
                <a16:creationId xmlns:a16="http://schemas.microsoft.com/office/drawing/2014/main" id="{5AF2E123-FE0F-8541-8E36-5030C450AA7E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9" name="Freeform: Shape 11">
            <a:extLst>
              <a:ext uri="{FF2B5EF4-FFF2-40B4-BE49-F238E27FC236}">
                <a16:creationId xmlns:a16="http://schemas.microsoft.com/office/drawing/2014/main" id="{E5519D99-3B68-924A-9CD0-14B911711CA8}"/>
              </a:ext>
            </a:extLst>
          </p:cNvPr>
          <p:cNvSpPr/>
          <p:nvPr userDrawn="1"/>
        </p:nvSpPr>
        <p:spPr>
          <a:xfrm rot="16200000" flipV="1">
            <a:off x="2664629" y="-2669372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0" name="Freeform: Shape 7">
            <a:extLst>
              <a:ext uri="{FF2B5EF4-FFF2-40B4-BE49-F238E27FC236}">
                <a16:creationId xmlns:a16="http://schemas.microsoft.com/office/drawing/2014/main" id="{A09E21A9-FBEF-144C-A152-FE484F3C55C1}"/>
              </a:ext>
            </a:extLst>
          </p:cNvPr>
          <p:cNvSpPr/>
          <p:nvPr userDrawn="1"/>
        </p:nvSpPr>
        <p:spPr>
          <a:xfrm rot="16200000" flipV="1">
            <a:off x="2664629" y="-2669372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0C7F2CB-A8CE-1545-A08D-93592C4BAEEA}"/>
              </a:ext>
            </a:extLst>
          </p:cNvPr>
          <p:cNvSpPr txBox="1">
            <a:spLocks/>
          </p:cNvSpPr>
          <p:nvPr userDrawn="1"/>
        </p:nvSpPr>
        <p:spPr>
          <a:xfrm>
            <a:off x="444500" y="542925"/>
            <a:ext cx="11214100" cy="535531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3200" b="1" kern="1200" spc="-70" baseline="0" dirty="0">
                <a:solidFill>
                  <a:schemeClr val="bg1"/>
                </a:solidFill>
                <a:latin typeface="Trebuchet MS" panose="020B0603020202020204" pitchFamily="34" charset="0"/>
                <a:ea typeface="+mj-ea"/>
                <a:cs typeface="+mj-cs"/>
              </a:defRPr>
            </a:lvl1pPr>
          </a:lstStyle>
          <a:p>
            <a:pPr rtl="0"/>
            <a:r>
              <a:rPr lang="en-gb" noProof="0">
                <a:latin typeface="+mj-lt"/>
              </a:rPr>
              <a:t>Click to edit Master title style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068FCE4-1B47-3C4B-B091-013120A97D09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3" name="Freeform: Shape 15">
              <a:extLst>
                <a:ext uri="{FF2B5EF4-FFF2-40B4-BE49-F238E27FC236}">
                  <a16:creationId xmlns:a16="http://schemas.microsoft.com/office/drawing/2014/main" id="{FEC3FDE7-F27E-5E4E-8752-287CAB7792D4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  <p:sp>
          <p:nvSpPr>
            <p:cNvPr id="14" name="Freeform: Shape 16">
              <a:extLst>
                <a:ext uri="{FF2B5EF4-FFF2-40B4-BE49-F238E27FC236}">
                  <a16:creationId xmlns:a16="http://schemas.microsoft.com/office/drawing/2014/main" id="{81C902DB-0D21-5044-82B6-9E7A70A1BF62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E1E08A0-195D-694F-947B-986A76FBB93E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6" name="Rectangle: Single Corner Snipped 18">
              <a:extLst>
                <a:ext uri="{FF2B5EF4-FFF2-40B4-BE49-F238E27FC236}">
                  <a16:creationId xmlns:a16="http://schemas.microsoft.com/office/drawing/2014/main" id="{ED5DFFCD-1EE3-E64E-B51F-BD7D72413E0B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chemeClr val="accent5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noProof="0"/>
            </a:p>
          </p:txBody>
        </p:sp>
        <p:sp>
          <p:nvSpPr>
            <p:cNvPr id="17" name="Rectangle: Single Corner Snipped 2">
              <a:extLst>
                <a:ext uri="{FF2B5EF4-FFF2-40B4-BE49-F238E27FC236}">
                  <a16:creationId xmlns:a16="http://schemas.microsoft.com/office/drawing/2014/main" id="{C12DB3CA-8E64-AA43-BFBE-A2CA9A816DBE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</p:grpSp>
      <p:sp>
        <p:nvSpPr>
          <p:cNvPr id="18" name="Freeform: Shape 23">
            <a:extLst>
              <a:ext uri="{FF2B5EF4-FFF2-40B4-BE49-F238E27FC236}">
                <a16:creationId xmlns:a16="http://schemas.microsoft.com/office/drawing/2014/main" id="{A587DEFD-D470-4142-8E0D-A71DDB147C92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7D9BF857-7910-734D-A217-5E3344220AA2}"/>
              </a:ext>
            </a:extLst>
          </p:cNvPr>
          <p:cNvSpPr txBox="1">
            <a:spLocks/>
          </p:cNvSpPr>
          <p:nvPr userDrawn="1"/>
        </p:nvSpPr>
        <p:spPr>
          <a:xfrm>
            <a:off x="11252200" y="6315075"/>
            <a:ext cx="406400" cy="365125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bg1"/>
                </a:solidFill>
                <a:latin typeface="Trade Gothic LT Pro" panose="020B05030403030200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fld id="{C263D6C4-4840-40CC-AC84-17E24B3B7BDE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666093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60" r:id="rId3"/>
    <p:sldLayoutId id="2147483666" r:id="rId4"/>
    <p:sldLayoutId id="2147483654" r:id="rId5"/>
    <p:sldLayoutId id="2147483661" r:id="rId6"/>
    <p:sldLayoutId id="2147483674" r:id="rId7"/>
    <p:sldLayoutId id="2147483665" r:id="rId8"/>
    <p:sldLayoutId id="2147483673" r:id="rId9"/>
    <p:sldLayoutId id="2147483662" r:id="rId10"/>
    <p:sldLayoutId id="2147483663" r:id="rId11"/>
    <p:sldLayoutId id="2147483664" r:id="rId12"/>
    <p:sldLayoutId id="2147483675" r:id="rId13"/>
    <p:sldLayoutId id="2147483676" r:id="rId14"/>
    <p:sldLayoutId id="2147483672" r:id="rId15"/>
    <p:sldLayoutId id="2147483667" r:id="rId16"/>
    <p:sldLayoutId id="2147483668" r:id="rId17"/>
    <p:sldLayoutId id="2147483677" r:id="rId18"/>
    <p:sldLayoutId id="2147483678" r:id="rId1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36" userDrawn="1">
          <p15:clr>
            <a:srgbClr val="F26B43"/>
          </p15:clr>
        </p15:guide>
        <p15:guide id="4" orient="horz" pos="336" userDrawn="1">
          <p15:clr>
            <a:srgbClr val="F26B43"/>
          </p15:clr>
        </p15:guide>
        <p15:guide id="5" pos="7344" userDrawn="1">
          <p15:clr>
            <a:srgbClr val="F26B43"/>
          </p15:clr>
        </p15:guide>
        <p15:guide id="6" orient="horz" pos="398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BE5BF-9922-45FB-8F3F-4446D40A0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72913" y="2161413"/>
            <a:ext cx="9883659" cy="4552950"/>
          </a:xfrm>
        </p:spPr>
        <p:txBody>
          <a:bodyPr rtlCol="0"/>
          <a:lstStyle/>
          <a:p>
            <a:pPr algn="ctr"/>
            <a:r>
              <a:rPr lang="en-GB" sz="7200" dirty="0">
                <a:latin typeface="+mn-lt"/>
              </a:rPr>
              <a:t>Prejudice and </a:t>
            </a:r>
            <a:r>
              <a:rPr lang="en-GB" sz="7200" dirty="0" smtClean="0">
                <a:latin typeface="+mn-lt"/>
              </a:rPr>
              <a:t>Discrimination</a:t>
            </a:r>
            <a:r>
              <a:rPr lang="en-GB" dirty="0" smtClean="0">
                <a:latin typeface="+mn-lt"/>
              </a:rPr>
              <a:t/>
            </a:r>
            <a:br>
              <a:rPr lang="en-GB" dirty="0" smtClean="0">
                <a:latin typeface="+mn-lt"/>
              </a:rPr>
            </a:br>
            <a:r>
              <a:rPr lang="en-GB" dirty="0">
                <a:latin typeface="+mn-lt"/>
              </a:rPr>
              <a:t/>
            </a:r>
            <a:br>
              <a:rPr lang="en-GB" dirty="0">
                <a:latin typeface="+mn-lt"/>
              </a:rPr>
            </a:br>
            <a:r>
              <a:rPr lang="en-GB" dirty="0" smtClean="0">
                <a:latin typeface="+mn-lt"/>
              </a:rPr>
              <a:t>Lecture Seven: Mental and Physical Health Discrimination</a:t>
            </a:r>
            <a:r>
              <a:rPr lang="en-GB" dirty="0">
                <a:latin typeface="+mn-lt"/>
              </a:rPr>
              <a:t/>
            </a:r>
            <a:br>
              <a:rPr lang="en-GB" dirty="0">
                <a:latin typeface="+mn-lt"/>
              </a:rPr>
            </a:br>
            <a:endParaRPr lang="en-GB" dirty="0"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537F64-4C96-4AA8-BB21-E8053A3186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8774" y="5845683"/>
            <a:ext cx="8572501" cy="868680"/>
          </a:xfrm>
        </p:spPr>
        <p:txBody>
          <a:bodyPr rtlCol="0"/>
          <a:lstStyle/>
          <a:p>
            <a:pPr marL="0" indent="0" rtl="0">
              <a:buNone/>
            </a:pPr>
            <a:r>
              <a:rPr lang="en-GB" dirty="0" smtClean="0"/>
              <a:t>Paul Hutchings 				Katie Sullivan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9469345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127000" y="1422400"/>
            <a:ext cx="11430000" cy="4754564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Most research on prejudice and discrimination focuses on the ‘big three’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Race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Gender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Age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good reason;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Easily 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categorisable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from view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Possibly automatic classification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Long history of friction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Public interest and legislation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345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14300" y="1409700"/>
            <a:ext cx="11696700" cy="4767264"/>
          </a:xfrm>
        </p:spPr>
        <p:txBody>
          <a:bodyPr rtlCol="0">
            <a:normAutofit fontScale="85000" lnSpcReduction="20000"/>
          </a:bodyPr>
          <a:lstStyle/>
          <a:p>
            <a:pPr>
              <a:lnSpc>
                <a:spcPct val="150000"/>
              </a:lnSpc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We can use the research from these categories to understand other prejudices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Theories often hold for many types of prejudice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–"/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Arial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Personality types e.g.,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Adorno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Altemeyer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Arial" pitchFamily="34" charset="0"/>
              <a:buChar char="–"/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Arial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Overt and Covert prejudice and discrimination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–"/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Briefly look at prejudice to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Obesity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Sexuality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Mental and physical impairment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–"/>
              <a:defRPr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81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76548"/>
            <a:ext cx="7886700" cy="54359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Prejudice Towards Obesity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114300" y="1422400"/>
            <a:ext cx="11849100" cy="4754564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Stylised Western culture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Changes over time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‘Thin is beautiful’</a:t>
            </a:r>
          </a:p>
          <a:p>
            <a:pPr lvl="2" eaLnBrk="1" hangingPunct="1">
              <a:lnSpc>
                <a:spcPct val="150000"/>
              </a:lnSpc>
            </a:pPr>
            <a:r>
              <a:rPr lang="en-GB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Magazines – Vogue etc.</a:t>
            </a:r>
          </a:p>
          <a:p>
            <a:pPr lvl="2" eaLnBrk="1" hangingPunct="1">
              <a:lnSpc>
                <a:spcPct val="150000"/>
              </a:lnSpc>
            </a:pPr>
            <a:r>
              <a:rPr lang="en-GB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TV – ‘… next top model’ etc.</a:t>
            </a:r>
          </a:p>
          <a:p>
            <a:pPr lvl="3">
              <a:lnSpc>
                <a:spcPct val="150000"/>
              </a:lnSpc>
            </a:pPr>
            <a:r>
              <a:rPr lang="en-GB" altLang="en-US" sz="1650" dirty="0">
                <a:latin typeface="Arial" panose="020B0604020202020204" pitchFamily="34" charset="0"/>
                <a:cs typeface="Arial" panose="020B0604020202020204" pitchFamily="34" charset="0"/>
              </a:rPr>
              <a:t>TV programmes about obesity almost exclusively about avoidance</a:t>
            </a: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media tells us what is acceptable/desirable in our society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85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GB" altLang="en-US" sz="2000" i="1" dirty="0">
                <a:solidFill>
                  <a:schemeClr val="bg1"/>
                </a:solidFill>
              </a:rPr>
              <a:t>Fat Man In Air Rage Seat Row Slap Attack</a:t>
            </a:r>
          </a:p>
          <a:p>
            <a:pPr lvl="1" eaLnBrk="1" hangingPunct="1"/>
            <a:r>
              <a:rPr lang="en-GB" altLang="en-US" sz="1400" b="1" dirty="0">
                <a:solidFill>
                  <a:schemeClr val="bg1"/>
                </a:solidFill>
              </a:rPr>
              <a:t>South Wales Evening Post</a:t>
            </a:r>
          </a:p>
          <a:p>
            <a:pPr lvl="1" eaLnBrk="1" hangingPunct="1"/>
            <a:endParaRPr lang="en-GB" altLang="en-US" sz="1400" b="1" dirty="0">
              <a:solidFill>
                <a:schemeClr val="bg1"/>
              </a:solidFill>
            </a:endParaRPr>
          </a:p>
          <a:p>
            <a:pPr eaLnBrk="1" hangingPunct="1"/>
            <a:endParaRPr lang="en-GB" altLang="en-US" sz="2000" dirty="0">
              <a:solidFill>
                <a:schemeClr val="bg1"/>
              </a:solidFill>
            </a:endParaRPr>
          </a:p>
        </p:txBody>
      </p:sp>
      <p:pic>
        <p:nvPicPr>
          <p:cNvPr id="8196" name="Picture 6" descr="surgery-sell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20038" y="2009775"/>
            <a:ext cx="4038600" cy="1597025"/>
          </a:xfrm>
          <a:noFill/>
        </p:spPr>
      </p:pic>
      <p:pic>
        <p:nvPicPr>
          <p:cNvPr id="8197" name="Picture 7" descr="implan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3" y="2489200"/>
            <a:ext cx="24638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027562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88900" y="1257300"/>
            <a:ext cx="10502900" cy="4919664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most obese-aversive nation in the world is… United States of America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Crandall and Martinez (1996)  predicted USA to 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have 50% of its population classified as ‘overweight’ by </a:t>
            </a:r>
            <a:r>
              <a:rPr lang="en-GB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</a:p>
          <a:p>
            <a:pPr lvl="2">
              <a:lnSpc>
                <a:spcPct val="150000"/>
              </a:lnSpc>
            </a:pPr>
            <a:r>
              <a:rPr lang="en-GB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2009 – 63% overweight</a:t>
            </a:r>
          </a:p>
          <a:p>
            <a:pPr lvl="2">
              <a:lnSpc>
                <a:spcPct val="150000"/>
              </a:lnSpc>
            </a:pPr>
            <a:r>
              <a:rPr lang="en-GB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2020 – 70% overweight</a:t>
            </a:r>
            <a:endParaRPr lang="en-GB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Why?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Seen to violate the ideal of self-restraint and control (the Protestant work ethic; Owen &amp; Laurel-Seller, 2000)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Seen as being a controllable attribute (internal, stable), and so responsibility lies with the individual (Crandall &amp; 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Biernat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1990)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61256"/>
            <a:ext cx="7886700" cy="471586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Effects Of Obesity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88900" y="1473200"/>
            <a:ext cx="10327580" cy="4703764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Evaluation of obese women against average-weight women (Regan, 1996)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Less sexually attractive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Less skilled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‘Colder’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Parents less likely to provide financial support to overweight children (Crandall, 1995)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Particularly if parents are not obese themselves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81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27000" y="527348"/>
            <a:ext cx="7886700" cy="54359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Why So Aversive To Overweight People?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8627" name="Rectangle 3"/>
          <p:cNvSpPr>
            <a:spLocks noGrp="1" noChangeArrowheads="1"/>
          </p:cNvSpPr>
          <p:nvPr>
            <p:ph idx="1"/>
          </p:nvPr>
        </p:nvSpPr>
        <p:spPr>
          <a:xfrm>
            <a:off x="127000" y="1422400"/>
            <a:ext cx="10289480" cy="4754564"/>
          </a:xfrm>
        </p:spPr>
        <p:txBody>
          <a:bodyPr rtlCol="0">
            <a:normAutofit fontScale="85000" lnSpcReduction="20000"/>
          </a:bodyPr>
          <a:lstStyle/>
          <a:p>
            <a:pPr marL="438912" indent="-320040">
              <a:lnSpc>
                <a:spcPct val="150000"/>
              </a:lnSpc>
              <a:spcBef>
                <a:spcPts val="0"/>
              </a:spcBef>
              <a:buFont typeface="Wingdings 2"/>
              <a:buChar char="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Appears to start in childhood (Penny &amp; Haddock, 2007)</a:t>
            </a:r>
          </a:p>
          <a:p>
            <a:pPr marL="731520" lvl="1" indent="-274320">
              <a:lnSpc>
                <a:spcPct val="150000"/>
              </a:lnSpc>
              <a:buFont typeface="Wingdings"/>
              <a:buChar char="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Children show prejudice from an early age</a:t>
            </a:r>
          </a:p>
          <a:p>
            <a:pPr marL="731520" lvl="1" indent="-274320">
              <a:lnSpc>
                <a:spcPct val="150000"/>
              </a:lnSpc>
              <a:buFont typeface="Wingdings"/>
              <a:buChar char="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Towards many out-groups; race, age… and overweight people</a:t>
            </a:r>
          </a:p>
          <a:p>
            <a:pPr marL="731520" lvl="1" indent="-274320">
              <a:lnSpc>
                <a:spcPct val="150000"/>
              </a:lnSpc>
              <a:buFont typeface="Wingdings"/>
              <a:buChar char="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Child participants presented with drawings of children and asked which of them they would like to be friends with</a:t>
            </a:r>
          </a:p>
          <a:p>
            <a:pPr marL="996696" lvl="2">
              <a:lnSpc>
                <a:spcPct val="150000"/>
              </a:lnSpc>
              <a:buClr>
                <a:schemeClr val="accent3"/>
              </a:buClr>
              <a:buFont typeface="Arial"/>
              <a:buChar char="▪"/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Children preferred thin figures over fat figures</a:t>
            </a:r>
          </a:p>
          <a:p>
            <a:pPr marL="996696" lvl="2">
              <a:lnSpc>
                <a:spcPct val="150000"/>
              </a:lnSpc>
              <a:buClr>
                <a:schemeClr val="accent3"/>
              </a:buClr>
              <a:buFont typeface="Arial"/>
              <a:buChar char="▪"/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Even preferred other races over same-race fat figures</a:t>
            </a:r>
          </a:p>
          <a:p>
            <a:pPr marL="996696" lvl="2">
              <a:lnSpc>
                <a:spcPct val="150000"/>
              </a:lnSpc>
              <a:buClr>
                <a:schemeClr val="accent3"/>
              </a:buClr>
              <a:buFont typeface="Arial"/>
              <a:buChar char="▪"/>
              <a:defRPr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8912" indent="-320040">
              <a:lnSpc>
                <a:spcPct val="150000"/>
              </a:lnSpc>
              <a:spcBef>
                <a:spcPts val="0"/>
              </a:spcBef>
              <a:buFont typeface="Wingdings 2"/>
              <a:buChar char="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Stronger prejudice in individualist cultures than collectivist cultures (Crandall et al., 2001)</a:t>
            </a:r>
          </a:p>
          <a:p>
            <a:pPr marL="438912" indent="-320040">
              <a:lnSpc>
                <a:spcPct val="150000"/>
              </a:lnSpc>
              <a:spcBef>
                <a:spcPts val="0"/>
              </a:spcBef>
              <a:buFont typeface="Wingdings 2"/>
              <a:buChar char=""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8912" indent="-320040">
              <a:lnSpc>
                <a:spcPct val="150000"/>
              </a:lnSpc>
              <a:spcBef>
                <a:spcPts val="0"/>
              </a:spcBef>
              <a:buFont typeface="Wingdings 2"/>
              <a:buChar char="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More negative attitudes in Caucasian women (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Hebl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&amp; Heatherton, 1998)</a:t>
            </a:r>
          </a:p>
        </p:txBody>
      </p:sp>
    </p:spTree>
    <p:extLst>
      <p:ext uri="{BB962C8B-B14F-4D97-AF65-F5344CB8AC3E}">
        <p14:creationId xmlns:p14="http://schemas.microsoft.com/office/powerpoint/2010/main" val="40079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65100" y="1435100"/>
            <a:ext cx="10251380" cy="4741864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Most prejudices are ‘socialised’ out of children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Disapproval of parents; increased understanding of societal norms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Doesn’t tend to happen with obesity; parents do not disapprove in ways they do with other prejudices; society does not treat prejudice towards overweight people as a serious issue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Media portrayals negative to obesity/positive to thinness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Negativity towards issues such as bulimia and anorexia is limited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61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-120650" y="501948"/>
            <a:ext cx="7886700" cy="54359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Homophobia/</a:t>
            </a:r>
            <a:r>
              <a:rPr lang="en-GB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Heterosexism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0" y="1397000"/>
            <a:ext cx="10782300" cy="4779964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Homosexuality only legalised relatively recently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Still illegal in many countries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Singled out as a particular sin in the Bible (‘an abomination’)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Classified as a mental disorder until 1970s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Long history of prejudice and discrimination (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D’Emilio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1983)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Negative evaluation against gay and lesbian people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But heterosexual men more prejudiced against gay men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Heterosexual women more prejudiced against lesbian women (Kite, 1984)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0686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23" name="Rectangle 3"/>
          <p:cNvSpPr>
            <a:spLocks noGrp="1" noChangeArrowheads="1"/>
          </p:cNvSpPr>
          <p:nvPr>
            <p:ph idx="1"/>
          </p:nvPr>
        </p:nvSpPr>
        <p:spPr>
          <a:xfrm>
            <a:off x="88900" y="1422400"/>
            <a:ext cx="10327580" cy="4754564"/>
          </a:xfrm>
        </p:spPr>
        <p:txBody>
          <a:bodyPr rtlCol="0">
            <a:normAutofit fontScale="92500" lnSpcReduction="10000"/>
          </a:bodyPr>
          <a:lstStyle/>
          <a:p>
            <a:pPr marL="438912" indent="-320040">
              <a:lnSpc>
                <a:spcPct val="150000"/>
              </a:lnSpc>
              <a:spcBef>
                <a:spcPts val="0"/>
              </a:spcBef>
              <a:buFont typeface="Wingdings 2"/>
              <a:buChar char="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Possible reason?</a:t>
            </a:r>
          </a:p>
          <a:p>
            <a:pPr marL="731520" lvl="1" indent="-274320">
              <a:lnSpc>
                <a:spcPct val="150000"/>
              </a:lnSpc>
              <a:buFont typeface="Wingdings"/>
              <a:buChar char="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Social Identity Theory (Tajfel, 1981)</a:t>
            </a:r>
          </a:p>
          <a:p>
            <a:pPr marL="731520" lvl="1" indent="-274320">
              <a:lnSpc>
                <a:spcPct val="150000"/>
              </a:lnSpc>
              <a:buFont typeface="Wingdings"/>
              <a:buChar char="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In-group members who do not meet conform to group stereotypes are derogated</a:t>
            </a:r>
          </a:p>
          <a:p>
            <a:pPr marL="731520" lvl="1" indent="-274320">
              <a:lnSpc>
                <a:spcPct val="150000"/>
              </a:lnSpc>
              <a:buFont typeface="Wingdings"/>
              <a:buChar char="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Masculine gay men negative towards effeminate gay men (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Taywaditep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2001)</a:t>
            </a:r>
          </a:p>
          <a:p>
            <a:pPr marL="731520" lvl="1" indent="-274320">
              <a:lnSpc>
                <a:spcPct val="150000"/>
              </a:lnSpc>
              <a:buFont typeface="Wingdings"/>
              <a:buChar char=""/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8912" indent="-320040">
              <a:lnSpc>
                <a:spcPct val="150000"/>
              </a:lnSpc>
              <a:spcBef>
                <a:spcPts val="0"/>
              </a:spcBef>
              <a:buFont typeface="Wingdings 2"/>
              <a:buChar char="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Similar to obesity, homosexuality seen by many as ‘controllable’</a:t>
            </a:r>
          </a:p>
          <a:p>
            <a:pPr marL="731520" lvl="1" indent="-274320">
              <a:lnSpc>
                <a:spcPct val="150000"/>
              </a:lnSpc>
              <a:buFont typeface="Wingdings"/>
              <a:buChar char="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48% of Americans surveyed considered it to be a ‘lifestyle choice’ (Whitley, 1990)</a:t>
            </a:r>
          </a:p>
          <a:p>
            <a:pPr marL="731520" lvl="1" indent="-274320">
              <a:lnSpc>
                <a:spcPct val="150000"/>
              </a:lnSpc>
              <a:buFont typeface="Wingdings"/>
              <a:buChar char=""/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31520" lvl="1" indent="-274320">
              <a:lnSpc>
                <a:spcPct val="150000"/>
              </a:lnSpc>
              <a:buFont typeface="Wingdings"/>
              <a:buChar char=""/>
              <a:defRPr/>
            </a:pP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LeVay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(1991) possible role of the hypothalamus in sexual regulation and sexual orientation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75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114300" y="1409700"/>
            <a:ext cx="10302180" cy="4767264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People high in RWA more likely to be prejudiced against homosexuals (Haddock,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Zanna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&amp;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Esses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1993)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More likely to endorse derogatory reports of HIV/AIDS spreads (Munro &amp; Ditto, 1997)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More likely to support restrictions on HIV-positive individuals (Price &amp; Hsu, 1992)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Can be very hard to change attitudes towards homosexuality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High RWA/religiosity tend to go together (dogmatic view of the world)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Contact seems to be the best way to reduce prejudice</a:t>
            </a:r>
          </a:p>
          <a:p>
            <a:pPr lvl="2" eaLnBrk="1" hangingPunct="1">
              <a:lnSpc>
                <a:spcPct val="150000"/>
              </a:lnSpc>
            </a:pPr>
            <a:r>
              <a:rPr lang="en-GB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But high-prejudice individuals tend to have the least contact</a:t>
            </a:r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53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-298450" y="603548"/>
            <a:ext cx="7886700" cy="54359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Disabilities – Physical and Mental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14300" y="1460500"/>
            <a:ext cx="10302180" cy="4716464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‘Ableism’ / ‘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Handicapism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’ (Bogdan &amp;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Biklin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1993)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Mental disabilities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Often viewed more negatively than physical disabilities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Job applicant ratings – physical disability rated lower than able-bodied, regardless of requirements of job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But mental disabilities rated even lower (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Gouvier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et al., 2003)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Stereotype associations with physical disability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‘Ugly’; ‘Lifeless’; ‘Crippled’; ‘Someone to feel sorry for’ (Asch &amp; Fine, 1986)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88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101600" y="1333500"/>
            <a:ext cx="10314880" cy="4843464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Physical disabilities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Because they are observable, often give rise to fear, derision, disgust, pity and ridicule (Anderson, 1988; Bogdan et al., 1990)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Student with a hearing aid rated as more introverted, depressed, and insecure than a non-disabled student (Silverman &amp;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Klees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1989)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Children rank order disabled children lower than White and Black children in study (Richardson &amp; Green, 1971)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Similar to the obesity findings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97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88900" y="1460500"/>
            <a:ext cx="10327580" cy="4716464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Derogation of physical disability no longer prevalent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But people still uneasy around physically disabled (Heinemann, 1990)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Not the case for mental disability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Overt derogation still acceptable (for some disabilities)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81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14300" y="1422400"/>
            <a:ext cx="10302180" cy="4754564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Why?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Hostile/Biased media to mental disability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‘mad men’ who are a threat to the welfare of the community (Seligman et al., 2001)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News media highlights of crimes committed by mentally ill</a:t>
            </a:r>
          </a:p>
          <a:p>
            <a:pPr lvl="2" eaLnBrk="1" hangingPunct="1">
              <a:lnSpc>
                <a:spcPct val="150000"/>
              </a:lnSpc>
            </a:pPr>
            <a:endParaRPr lang="en-GB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Fear of mental illness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Similar to ‘ageism’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could be us (particularly for degenerative disorders)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6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990" name="Rectangle 6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endParaRPr lang="en-US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20483" name="Picture 5" descr="hlg5-0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2250" y="2352675"/>
            <a:ext cx="3671888" cy="3384550"/>
          </a:xfrm>
          <a:noFill/>
        </p:spPr>
      </p:pic>
      <p:sp>
        <p:nvSpPr>
          <p:cNvPr id="553991" name="Rectangle 7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000" i="1" dirty="0">
                <a:solidFill>
                  <a:schemeClr val="bg1"/>
                </a:solidFill>
              </a:rPr>
              <a:t>'Knife maniac freed to kill. Mental patient ran amok in the park.'</a:t>
            </a:r>
            <a:br>
              <a:rPr lang="en-GB" altLang="en-US" sz="2000" i="1" dirty="0">
                <a:solidFill>
                  <a:schemeClr val="bg1"/>
                </a:solidFill>
              </a:rPr>
            </a:br>
            <a:r>
              <a:rPr lang="en-GB" altLang="en-US" sz="2000" b="1" i="1" dirty="0">
                <a:solidFill>
                  <a:schemeClr val="bg1"/>
                </a:solidFill>
              </a:rPr>
              <a:t>Front page headline, Daily </a:t>
            </a:r>
            <a:r>
              <a:rPr lang="en-GB" altLang="en-US" sz="2000" b="1" i="1" dirty="0" smtClean="0">
                <a:solidFill>
                  <a:schemeClr val="bg1"/>
                </a:solidFill>
              </a:rPr>
              <a:t>Mail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sz="2000" i="1" dirty="0">
              <a:solidFill>
                <a:schemeClr val="bg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000" i="1" dirty="0">
                <a:solidFill>
                  <a:schemeClr val="bg1"/>
                </a:solidFill>
              </a:rPr>
              <a:t>'Violent, mad. So Docs set him free. New 'Community Care' scandal.'</a:t>
            </a:r>
            <a:br>
              <a:rPr lang="en-GB" altLang="en-US" sz="2000" i="1" dirty="0">
                <a:solidFill>
                  <a:schemeClr val="bg1"/>
                </a:solidFill>
              </a:rPr>
            </a:br>
            <a:r>
              <a:rPr lang="en-GB" altLang="en-US" sz="2000" b="1" i="1" dirty="0">
                <a:solidFill>
                  <a:schemeClr val="bg1"/>
                </a:solidFill>
              </a:rPr>
              <a:t>The Sun</a:t>
            </a:r>
          </a:p>
          <a:p>
            <a:pPr eaLnBrk="1" hangingPunct="1">
              <a:lnSpc>
                <a:spcPct val="90000"/>
              </a:lnSpc>
            </a:pPr>
            <a:endParaRPr lang="en-GB" altLang="en-US" sz="1600" dirty="0">
              <a:solidFill>
                <a:schemeClr val="bg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1800" i="1" dirty="0">
                <a:solidFill>
                  <a:schemeClr val="bg1"/>
                </a:solidFill>
              </a:rPr>
              <a:t>‘Nutter Diagnosed’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800" dirty="0">
                <a:solidFill>
                  <a:schemeClr val="bg1"/>
                </a:solidFill>
              </a:rPr>
              <a:t>	</a:t>
            </a:r>
            <a:r>
              <a:rPr lang="en-GB" altLang="en-US" sz="1800" b="1" dirty="0">
                <a:solidFill>
                  <a:schemeClr val="bg1"/>
                </a:solidFill>
              </a:rPr>
              <a:t>Bangkok Post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09856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99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562100"/>
            <a:ext cx="10264080" cy="4614864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GB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Newspapers label us all mad and dangerous, the only person I'm a danger to when ill is myself. But the stigma of the newspapers has me down as an axe murderer because of my illness. I've never even hurt a fly let alone another person.</a:t>
            </a:r>
            <a:br>
              <a:rPr lang="en-GB" altLang="en-US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GB" alt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Maria”</a:t>
            </a:r>
          </a:p>
        </p:txBody>
      </p:sp>
    </p:spTree>
    <p:extLst>
      <p:ext uri="{BB962C8B-B14F-4D97-AF65-F5344CB8AC3E}">
        <p14:creationId xmlns:p14="http://schemas.microsoft.com/office/powerpoint/2010/main" val="339230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114300" y="1358900"/>
            <a:ext cx="10302180" cy="4818064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Disbelief in mental illness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Some symptoms viewed as wilful, offensive behaviours (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Angermeyer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&amp; 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Matschinger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1996a)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Some view mental illness as a sign of weakness/depravity (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Angermeyer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&amp; 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Matschinger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1996b)</a:t>
            </a:r>
          </a:p>
          <a:p>
            <a:pPr lvl="2" eaLnBrk="1" hangingPunct="1">
              <a:lnSpc>
                <a:spcPct val="150000"/>
              </a:lnSpc>
            </a:pPr>
            <a:r>
              <a:rPr lang="en-GB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Should be hidden from view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Szasz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(1962) Institutional Psychiatry</a:t>
            </a:r>
          </a:p>
          <a:p>
            <a:pPr lvl="2" eaLnBrk="1" hangingPunct="1">
              <a:lnSpc>
                <a:spcPct val="150000"/>
              </a:lnSpc>
            </a:pPr>
            <a:r>
              <a:rPr lang="en-GB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Involuntary incarceration with the physician acting as an agent of social control rather than the patients’ advocate</a:t>
            </a:r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150000"/>
              </a:lnSpc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70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14300" y="1409700"/>
            <a:ext cx="10302180" cy="4767264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Stigma of mental illness can lead to many issues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Not seeking treatment in order to avoid stigmatization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Stigma of mental health can lead to facilities not being made available (NIMBY approach to locating facilities in neighbourhoods)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Stigma can add to stress and make illness worse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Not addressing the issues can lead to mentally ill becoming disenfranchised</a:t>
            </a:r>
          </a:p>
          <a:p>
            <a:pPr lvl="2" eaLnBrk="1" hangingPunct="1">
              <a:lnSpc>
                <a:spcPct val="150000"/>
              </a:lnSpc>
            </a:pPr>
            <a:r>
              <a:rPr lang="en-GB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So less likely to find treatment</a:t>
            </a:r>
          </a:p>
          <a:p>
            <a:pPr lvl="2" eaLnBrk="1" hangingPunct="1">
              <a:lnSpc>
                <a:spcPct val="150000"/>
              </a:lnSpc>
            </a:pPr>
            <a:r>
              <a:rPr lang="en-GB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More likely to abuse substances</a:t>
            </a:r>
          </a:p>
          <a:p>
            <a:pPr lvl="2" eaLnBrk="1" hangingPunct="1">
              <a:lnSpc>
                <a:spcPct val="150000"/>
              </a:lnSpc>
            </a:pPr>
            <a:r>
              <a:rPr lang="en-GB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More likely to conform to the societal stereotype</a:t>
            </a:r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11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27348"/>
            <a:ext cx="7886700" cy="54359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Applications To All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127000" y="1435100"/>
            <a:ext cx="10289480" cy="4741864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Stigma (Goffman, 1963)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Stigmatized individuals can take on the prescribed stereotypes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Media presentation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Even when trying to be positive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Socialisation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Acceptance of prejudices towards individuals and groups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17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BE5BF-9922-45FB-8F3F-4446D40A05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GB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440696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2">
      <a:dk1>
        <a:srgbClr val="000000"/>
      </a:dk1>
      <a:lt1>
        <a:srgbClr val="FFFFFF"/>
      </a:lt1>
      <a:dk2>
        <a:srgbClr val="6D6E71"/>
      </a:dk2>
      <a:lt2>
        <a:srgbClr val="58595B"/>
      </a:lt2>
      <a:accent1>
        <a:srgbClr val="0065A4"/>
      </a:accent1>
      <a:accent2>
        <a:srgbClr val="47C3D3"/>
      </a:accent2>
      <a:accent3>
        <a:srgbClr val="8F2D63"/>
      </a:accent3>
      <a:accent4>
        <a:srgbClr val="1A6871"/>
      </a:accent4>
      <a:accent5>
        <a:srgbClr val="0C4360"/>
      </a:accent5>
      <a:accent6>
        <a:srgbClr val="F47735"/>
      </a:accent6>
      <a:hlink>
        <a:srgbClr val="00559A"/>
      </a:hlink>
      <a:folHlink>
        <a:srgbClr val="595851"/>
      </a:folHlink>
    </a:clrScheme>
    <a:fontScheme name="Custom 3">
      <a:majorFont>
        <a:latin typeface="Trebuchet MS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0677750_TF66687569" id="{5B888300-1273-41F5-A5CD-44107916CC14}" vid="{40518E2E-947D-4D54-9D53-AB7B73CA5C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8992231-163D-4428-A2B8-DA1FE0274129}">
  <ds:schemaRefs>
    <ds:schemaRef ds:uri="6dc4bcd6-49db-4c07-9060-8acfc67cef9f"/>
    <ds:schemaRef ds:uri="http://purl.org/dc/terms/"/>
    <ds:schemaRef ds:uri="http://schemas.microsoft.com/office/2006/documentManagement/types"/>
    <ds:schemaRef ds:uri="fb0879af-3eba-417a-a55a-ffe6dcd6ca77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schemas.microsoft.com/sharepoint/v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B67ACAB-C3DC-429D-A23C-0723C084FE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A95DE24-D6C3-4A00-9085-D9594C193AE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1261</Words>
  <Application>Microsoft Office PowerPoint</Application>
  <PresentationFormat>Widescreen</PresentationFormat>
  <Paragraphs>184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Tahoma</vt:lpstr>
      <vt:lpstr>Trebuchet MS</vt:lpstr>
      <vt:lpstr>Arial</vt:lpstr>
      <vt:lpstr>Calibri</vt:lpstr>
      <vt:lpstr>Wingdings 2</vt:lpstr>
      <vt:lpstr>Trade Gothic LT Pro</vt:lpstr>
      <vt:lpstr>Wingdings</vt:lpstr>
      <vt:lpstr>Office Theme</vt:lpstr>
      <vt:lpstr>Prejudice and Discrimination  Lecture Seven: Mental and Physical Health Discrimination </vt:lpstr>
      <vt:lpstr>PowerPoint Presentation</vt:lpstr>
      <vt:lpstr>PowerPoint Presentation</vt:lpstr>
      <vt:lpstr>Prejudice Towards Obesity</vt:lpstr>
      <vt:lpstr>PowerPoint Presentation</vt:lpstr>
      <vt:lpstr>PowerPoint Presentation</vt:lpstr>
      <vt:lpstr>Effects Of Obesity</vt:lpstr>
      <vt:lpstr>Why So Aversive To Overweight People?</vt:lpstr>
      <vt:lpstr>PowerPoint Presentation</vt:lpstr>
      <vt:lpstr>Homophobia/Heterosexism</vt:lpstr>
      <vt:lpstr>PowerPoint Presentation</vt:lpstr>
      <vt:lpstr>PowerPoint Presentation</vt:lpstr>
      <vt:lpstr>Disabilities – Physical and Mental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Applications To All</vt:lpstr>
      <vt:lpstr>Thank you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2020-06-08T08:54:22Z</dcterms:created>
  <dcterms:modified xsi:type="dcterms:W3CDTF">2020-11-26T21:35:33Z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