
<file path=[Content_Types].xml><?xml version="1.0" encoding="utf-8"?>
<Types xmlns="http://schemas.openxmlformats.org/package/2006/content-types">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comments/comment1.xml" ContentType="application/vnd.openxmlformats-officedocument.presentationml.comment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359" r:id="rId2"/>
    <p:sldId id="380" r:id="rId3"/>
    <p:sldId id="382" r:id="rId4"/>
    <p:sldId id="482" r:id="rId5"/>
    <p:sldId id="484" r:id="rId6"/>
    <p:sldId id="483" r:id="rId7"/>
    <p:sldId id="383" r:id="rId8"/>
    <p:sldId id="467" r:id="rId9"/>
    <p:sldId id="468" r:id="rId10"/>
    <p:sldId id="471" r:id="rId11"/>
    <p:sldId id="485" r:id="rId12"/>
    <p:sldId id="486" r:id="rId13"/>
    <p:sldId id="465" r:id="rId14"/>
    <p:sldId id="472" r:id="rId15"/>
    <p:sldId id="487" r:id="rId16"/>
    <p:sldId id="469" r:id="rId17"/>
    <p:sldId id="477" r:id="rId18"/>
    <p:sldId id="475" r:id="rId19"/>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Zelei Lian" initials="ZL" lastIdx="2" clrIdx="0">
    <p:extLst>
      <p:ext uri="{19B8F6BF-5375-455C-9EA6-DF929625EA0E}">
        <p15:presenceInfo xmlns:p15="http://schemas.microsoft.com/office/powerpoint/2012/main" userId="601baf197796a1c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8730"/>
    <a:srgbClr val="AA2C39"/>
    <a:srgbClr val="AB0000"/>
    <a:srgbClr val="980072"/>
    <a:srgbClr val="4BA5AA"/>
    <a:srgbClr val="313582"/>
    <a:srgbClr val="3254D9"/>
    <a:srgbClr val="595955"/>
    <a:srgbClr val="595959"/>
    <a:srgbClr val="001C5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中度样式 2 - 强调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86418"/>
  </p:normalViewPr>
  <p:slideViewPr>
    <p:cSldViewPr snapToGrid="0" snapToObjects="1">
      <p:cViewPr varScale="1">
        <p:scale>
          <a:sx n="109" d="100"/>
          <a:sy n="109" d="100"/>
        </p:scale>
        <p:origin x="216" y="25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3-11-13T23:52:03.871" idx="1">
    <p:pos x="10" y="10"/>
    <p:text/>
    <p:extLst>
      <p:ext uri="{C676402C-5697-4E1C-873F-D02D1690AC5C}">
        <p15:threadingInfo xmlns:p15="http://schemas.microsoft.com/office/powerpoint/2012/main" timeZoneBias="0"/>
      </p:ext>
    </p:extLst>
  </p:cm>
  <p:cm authorId="1" dt="2023-11-13T23:52:04.665" idx="2">
    <p:pos x="146" y="146"/>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6F86CD-8E90-6646-A4D0-5496CD8F4218}" type="datetimeFigureOut">
              <a:rPr kumimoji="1" lang="zh-CN" altLang="en-US" smtClean="0"/>
              <a:t>2024/4/17</a:t>
            </a:fld>
            <a:endParaRPr kumimoji="1"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zh-CN" altLang="en-US"/>
          </a:p>
        </p:txBody>
      </p:sp>
      <p:sp>
        <p:nvSpPr>
          <p:cNvPr id="7" name="幻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674539-011A-F042-9EE8-C1B34D73E38F}" type="slidenum">
              <a:rPr kumimoji="1" lang="zh-CN" altLang="en-US" smtClean="0"/>
              <a:t>‹#›</a:t>
            </a:fld>
            <a:endParaRPr kumimoji="1" lang="zh-CN" altLang="en-US"/>
          </a:p>
        </p:txBody>
      </p:sp>
    </p:spTree>
    <p:extLst>
      <p:ext uri="{BB962C8B-B14F-4D97-AF65-F5344CB8AC3E}">
        <p14:creationId xmlns:p14="http://schemas.microsoft.com/office/powerpoint/2010/main" val="19830844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a:p>
        </p:txBody>
      </p:sp>
      <p:sp>
        <p:nvSpPr>
          <p:cNvPr id="4" name="灯片编号占位符 3"/>
          <p:cNvSpPr>
            <a:spLocks noGrp="1"/>
          </p:cNvSpPr>
          <p:nvPr>
            <p:ph type="sldNum" sz="quarter" idx="5"/>
          </p:nvPr>
        </p:nvSpPr>
        <p:spPr/>
        <p:txBody>
          <a:bodyPr/>
          <a:lstStyle/>
          <a:p>
            <a:fld id="{B9674539-011A-F042-9EE8-C1B34D73E38F}" type="slidenum">
              <a:rPr kumimoji="1" lang="zh-CN" altLang="en-US" smtClean="0"/>
              <a:t>1</a:t>
            </a:fld>
            <a:endParaRPr kumimoji="1" lang="zh-CN" altLang="en-US"/>
          </a:p>
        </p:txBody>
      </p:sp>
    </p:spTree>
    <p:extLst>
      <p:ext uri="{BB962C8B-B14F-4D97-AF65-F5344CB8AC3E}">
        <p14:creationId xmlns:p14="http://schemas.microsoft.com/office/powerpoint/2010/main" val="918349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kumimoji="1"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单击此处编辑母版副标题样式</a:t>
            </a:r>
          </a:p>
        </p:txBody>
      </p:sp>
      <p:sp>
        <p:nvSpPr>
          <p:cNvPr id="4" name="日期占位符 3"/>
          <p:cNvSpPr>
            <a:spLocks noGrp="1"/>
          </p:cNvSpPr>
          <p:nvPr>
            <p:ph type="dt" sz="half" idx="10"/>
          </p:nvPr>
        </p:nvSpPr>
        <p:spPr/>
        <p:txBody>
          <a:bodyPr/>
          <a:lstStyle/>
          <a:p>
            <a:fld id="{2B99B9C3-8683-DD46-8C94-45760B3CC561}" type="datetimeFigureOut">
              <a:rPr kumimoji="1" lang="zh-CN" altLang="en-US" smtClean="0"/>
              <a:t>2024/4/17</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B03DC341-01FD-E249-8D3D-7CDF29507C67}" type="slidenum">
              <a:rPr kumimoji="1" lang="zh-CN" altLang="en-US" smtClean="0"/>
              <a:t>‹#›</a:t>
            </a:fld>
            <a:endParaRPr kumimoji="1" lang="zh-CN" altLang="en-US"/>
          </a:p>
        </p:txBody>
      </p:sp>
    </p:spTree>
    <p:extLst>
      <p:ext uri="{BB962C8B-B14F-4D97-AF65-F5344CB8AC3E}">
        <p14:creationId xmlns:p14="http://schemas.microsoft.com/office/powerpoint/2010/main" val="224149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p>
        </p:txBody>
      </p:sp>
      <p:sp>
        <p:nvSpPr>
          <p:cNvPr id="3" name="内容占位符 2"/>
          <p:cNvSpPr>
            <a:spLocks noGrp="1"/>
          </p:cNvSpPr>
          <p:nvPr>
            <p:ph idx="1"/>
          </p:nvPr>
        </p:nvSpPr>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p:cNvSpPr>
            <a:spLocks noGrp="1"/>
          </p:cNvSpPr>
          <p:nvPr>
            <p:ph type="dt" sz="half" idx="10"/>
          </p:nvPr>
        </p:nvSpPr>
        <p:spPr/>
        <p:txBody>
          <a:bodyPr/>
          <a:lstStyle/>
          <a:p>
            <a:fld id="{2B99B9C3-8683-DD46-8C94-45760B3CC561}" type="datetimeFigureOut">
              <a:rPr kumimoji="1" lang="zh-CN" altLang="en-US" smtClean="0"/>
              <a:t>2024/4/17</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B03DC341-01FD-E249-8D3D-7CDF29507C67}" type="slidenum">
              <a:rPr kumimoji="1" lang="zh-CN" altLang="en-US" smtClean="0"/>
              <a:t>‹#›</a:t>
            </a:fld>
            <a:endParaRPr kumimoji="1" lang="zh-CN" altLang="en-US"/>
          </a:p>
        </p:txBody>
      </p:sp>
    </p:spTree>
    <p:extLst>
      <p:ext uri="{BB962C8B-B14F-4D97-AF65-F5344CB8AC3E}">
        <p14:creationId xmlns:p14="http://schemas.microsoft.com/office/powerpoint/2010/main" val="395604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kumimoji="1"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zh-CN" altLang="en-US"/>
              <a:t>单击此处编辑母版文本样式</a:t>
            </a:r>
          </a:p>
        </p:txBody>
      </p:sp>
      <p:sp>
        <p:nvSpPr>
          <p:cNvPr id="4" name="日期占位符 3"/>
          <p:cNvSpPr>
            <a:spLocks noGrp="1"/>
          </p:cNvSpPr>
          <p:nvPr>
            <p:ph type="dt" sz="half" idx="10"/>
          </p:nvPr>
        </p:nvSpPr>
        <p:spPr/>
        <p:txBody>
          <a:bodyPr/>
          <a:lstStyle/>
          <a:p>
            <a:fld id="{2B99B9C3-8683-DD46-8C94-45760B3CC561}" type="datetimeFigureOut">
              <a:rPr kumimoji="1" lang="zh-CN" altLang="en-US" smtClean="0"/>
              <a:t>2024/4/17</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B03DC341-01FD-E249-8D3D-7CDF29507C67}" type="slidenum">
              <a:rPr kumimoji="1" lang="zh-CN" altLang="en-US" smtClean="0"/>
              <a:t>‹#›</a:t>
            </a:fld>
            <a:endParaRPr kumimoji="1" lang="zh-CN" altLang="en-US"/>
          </a:p>
        </p:txBody>
      </p:sp>
    </p:spTree>
    <p:extLst>
      <p:ext uri="{BB962C8B-B14F-4D97-AF65-F5344CB8AC3E}">
        <p14:creationId xmlns:p14="http://schemas.microsoft.com/office/powerpoint/2010/main" val="308418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项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5" name="日期占位符 4"/>
          <p:cNvSpPr>
            <a:spLocks noGrp="1"/>
          </p:cNvSpPr>
          <p:nvPr>
            <p:ph type="dt" sz="half" idx="10"/>
          </p:nvPr>
        </p:nvSpPr>
        <p:spPr/>
        <p:txBody>
          <a:bodyPr/>
          <a:lstStyle/>
          <a:p>
            <a:fld id="{2B99B9C3-8683-DD46-8C94-45760B3CC561}" type="datetimeFigureOut">
              <a:rPr kumimoji="1" lang="zh-CN" altLang="en-US" smtClean="0"/>
              <a:t>2024/4/17</a:t>
            </a:fld>
            <a:endParaRPr kumimoji="1" lang="zh-CN" altLang="en-US"/>
          </a:p>
        </p:txBody>
      </p:sp>
      <p:sp>
        <p:nvSpPr>
          <p:cNvPr id="6" name="页脚占位符 5"/>
          <p:cNvSpPr>
            <a:spLocks noGrp="1"/>
          </p:cNvSpPr>
          <p:nvPr>
            <p:ph type="ftr" sz="quarter" idx="11"/>
          </p:nvPr>
        </p:nvSpPr>
        <p:spPr/>
        <p:txBody>
          <a:bodyPr/>
          <a:lstStyle/>
          <a:p>
            <a:endParaRPr kumimoji="1" lang="zh-CN" altLang="en-US"/>
          </a:p>
        </p:txBody>
      </p:sp>
      <p:sp>
        <p:nvSpPr>
          <p:cNvPr id="7" name="幻灯片编号占位符 6"/>
          <p:cNvSpPr>
            <a:spLocks noGrp="1"/>
          </p:cNvSpPr>
          <p:nvPr>
            <p:ph type="sldNum" sz="quarter" idx="12"/>
          </p:nvPr>
        </p:nvSpPr>
        <p:spPr/>
        <p:txBody>
          <a:bodyPr/>
          <a:lstStyle/>
          <a:p>
            <a:fld id="{B03DC341-01FD-E249-8D3D-7CDF29507C67}" type="slidenum">
              <a:rPr kumimoji="1" lang="zh-CN" altLang="en-US" smtClean="0"/>
              <a:t>‹#›</a:t>
            </a:fld>
            <a:endParaRPr kumimoji="1" lang="zh-CN" altLang="en-US"/>
          </a:p>
        </p:txBody>
      </p:sp>
    </p:spTree>
    <p:extLst>
      <p:ext uri="{BB962C8B-B14F-4D97-AF65-F5344CB8AC3E}">
        <p14:creationId xmlns:p14="http://schemas.microsoft.com/office/powerpoint/2010/main" val="1707571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kumimoji="1"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7" name="日期占位符 6"/>
          <p:cNvSpPr>
            <a:spLocks noGrp="1"/>
          </p:cNvSpPr>
          <p:nvPr>
            <p:ph type="dt" sz="half" idx="10"/>
          </p:nvPr>
        </p:nvSpPr>
        <p:spPr/>
        <p:txBody>
          <a:bodyPr/>
          <a:lstStyle/>
          <a:p>
            <a:fld id="{2B99B9C3-8683-DD46-8C94-45760B3CC561}" type="datetimeFigureOut">
              <a:rPr kumimoji="1" lang="zh-CN" altLang="en-US" smtClean="0"/>
              <a:t>2024/4/17</a:t>
            </a:fld>
            <a:endParaRPr kumimoji="1" lang="zh-CN" altLang="en-US"/>
          </a:p>
        </p:txBody>
      </p:sp>
      <p:sp>
        <p:nvSpPr>
          <p:cNvPr id="8" name="页脚占位符 7"/>
          <p:cNvSpPr>
            <a:spLocks noGrp="1"/>
          </p:cNvSpPr>
          <p:nvPr>
            <p:ph type="ftr" sz="quarter" idx="11"/>
          </p:nvPr>
        </p:nvSpPr>
        <p:spPr/>
        <p:txBody>
          <a:bodyPr/>
          <a:lstStyle/>
          <a:p>
            <a:endParaRPr kumimoji="1" lang="zh-CN" altLang="en-US"/>
          </a:p>
        </p:txBody>
      </p:sp>
      <p:sp>
        <p:nvSpPr>
          <p:cNvPr id="9" name="幻灯片编号占位符 8"/>
          <p:cNvSpPr>
            <a:spLocks noGrp="1"/>
          </p:cNvSpPr>
          <p:nvPr>
            <p:ph type="sldNum" sz="quarter" idx="12"/>
          </p:nvPr>
        </p:nvSpPr>
        <p:spPr/>
        <p:txBody>
          <a:bodyPr/>
          <a:lstStyle/>
          <a:p>
            <a:fld id="{B03DC341-01FD-E249-8D3D-7CDF29507C67}" type="slidenum">
              <a:rPr kumimoji="1" lang="zh-CN" altLang="en-US" smtClean="0"/>
              <a:t>‹#›</a:t>
            </a:fld>
            <a:endParaRPr kumimoji="1" lang="zh-CN" altLang="en-US"/>
          </a:p>
        </p:txBody>
      </p:sp>
    </p:spTree>
    <p:extLst>
      <p:ext uri="{BB962C8B-B14F-4D97-AF65-F5344CB8AC3E}">
        <p14:creationId xmlns:p14="http://schemas.microsoft.com/office/powerpoint/2010/main" val="183985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p>
        </p:txBody>
      </p:sp>
      <p:sp>
        <p:nvSpPr>
          <p:cNvPr id="3" name="日期占位符 2"/>
          <p:cNvSpPr>
            <a:spLocks noGrp="1"/>
          </p:cNvSpPr>
          <p:nvPr>
            <p:ph type="dt" sz="half" idx="10"/>
          </p:nvPr>
        </p:nvSpPr>
        <p:spPr/>
        <p:txBody>
          <a:bodyPr/>
          <a:lstStyle/>
          <a:p>
            <a:fld id="{2B99B9C3-8683-DD46-8C94-45760B3CC561}" type="datetimeFigureOut">
              <a:rPr kumimoji="1" lang="zh-CN" altLang="en-US" smtClean="0"/>
              <a:t>2024/4/17</a:t>
            </a:fld>
            <a:endParaRPr kumimoji="1" lang="zh-CN" altLang="en-US"/>
          </a:p>
        </p:txBody>
      </p:sp>
      <p:sp>
        <p:nvSpPr>
          <p:cNvPr id="4" name="页脚占位符 3"/>
          <p:cNvSpPr>
            <a:spLocks noGrp="1"/>
          </p:cNvSpPr>
          <p:nvPr>
            <p:ph type="ftr" sz="quarter" idx="11"/>
          </p:nvPr>
        </p:nvSpPr>
        <p:spPr/>
        <p:txBody>
          <a:bodyPr/>
          <a:lstStyle/>
          <a:p>
            <a:endParaRPr kumimoji="1" lang="zh-CN" altLang="en-US"/>
          </a:p>
        </p:txBody>
      </p:sp>
      <p:sp>
        <p:nvSpPr>
          <p:cNvPr id="5" name="幻灯片编号占位符 4"/>
          <p:cNvSpPr>
            <a:spLocks noGrp="1"/>
          </p:cNvSpPr>
          <p:nvPr>
            <p:ph type="sldNum" sz="quarter" idx="12"/>
          </p:nvPr>
        </p:nvSpPr>
        <p:spPr/>
        <p:txBody>
          <a:bodyPr/>
          <a:lstStyle/>
          <a:p>
            <a:fld id="{B03DC341-01FD-E249-8D3D-7CDF29507C67}" type="slidenum">
              <a:rPr kumimoji="1" lang="zh-CN" altLang="en-US" smtClean="0"/>
              <a:t>‹#›</a:t>
            </a:fld>
            <a:endParaRPr kumimoji="1" lang="zh-CN" altLang="en-US"/>
          </a:p>
        </p:txBody>
      </p:sp>
    </p:spTree>
    <p:extLst>
      <p:ext uri="{BB962C8B-B14F-4D97-AF65-F5344CB8AC3E}">
        <p14:creationId xmlns:p14="http://schemas.microsoft.com/office/powerpoint/2010/main" val="20188599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2B99B9C3-8683-DD46-8C94-45760B3CC561}" type="datetimeFigureOut">
              <a:rPr kumimoji="1" lang="zh-CN" altLang="en-US" smtClean="0"/>
              <a:t>2024/4/17</a:t>
            </a:fld>
            <a:endParaRPr kumimoji="1" lang="zh-CN" altLang="en-US"/>
          </a:p>
        </p:txBody>
      </p:sp>
      <p:sp>
        <p:nvSpPr>
          <p:cNvPr id="3" name="页脚占位符 2"/>
          <p:cNvSpPr>
            <a:spLocks noGrp="1"/>
          </p:cNvSpPr>
          <p:nvPr>
            <p:ph type="ftr" sz="quarter" idx="11"/>
          </p:nvPr>
        </p:nvSpPr>
        <p:spPr/>
        <p:txBody>
          <a:bodyPr/>
          <a:lstStyle/>
          <a:p>
            <a:endParaRPr kumimoji="1" lang="zh-CN" altLang="en-US"/>
          </a:p>
        </p:txBody>
      </p:sp>
      <p:sp>
        <p:nvSpPr>
          <p:cNvPr id="4" name="幻灯片编号占位符 3"/>
          <p:cNvSpPr>
            <a:spLocks noGrp="1"/>
          </p:cNvSpPr>
          <p:nvPr>
            <p:ph type="sldNum" sz="quarter" idx="12"/>
          </p:nvPr>
        </p:nvSpPr>
        <p:spPr/>
        <p:txBody>
          <a:bodyPr/>
          <a:lstStyle/>
          <a:p>
            <a:fld id="{B03DC341-01FD-E249-8D3D-7CDF29507C67}" type="slidenum">
              <a:rPr kumimoji="1" lang="zh-CN" altLang="en-US" smtClean="0"/>
              <a:t>‹#›</a:t>
            </a:fld>
            <a:endParaRPr kumimoji="1" lang="zh-CN" altLang="en-US"/>
          </a:p>
        </p:txBody>
      </p:sp>
    </p:spTree>
    <p:extLst>
      <p:ext uri="{BB962C8B-B14F-4D97-AF65-F5344CB8AC3E}">
        <p14:creationId xmlns:p14="http://schemas.microsoft.com/office/powerpoint/2010/main" val="737338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kumimoji="1"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p>
        </p:txBody>
      </p:sp>
      <p:sp>
        <p:nvSpPr>
          <p:cNvPr id="5" name="日期占位符 4"/>
          <p:cNvSpPr>
            <a:spLocks noGrp="1"/>
          </p:cNvSpPr>
          <p:nvPr>
            <p:ph type="dt" sz="half" idx="10"/>
          </p:nvPr>
        </p:nvSpPr>
        <p:spPr/>
        <p:txBody>
          <a:bodyPr/>
          <a:lstStyle/>
          <a:p>
            <a:fld id="{2B99B9C3-8683-DD46-8C94-45760B3CC561}" type="datetimeFigureOut">
              <a:rPr kumimoji="1" lang="zh-CN" altLang="en-US" smtClean="0"/>
              <a:t>2024/4/17</a:t>
            </a:fld>
            <a:endParaRPr kumimoji="1" lang="zh-CN" altLang="en-US"/>
          </a:p>
        </p:txBody>
      </p:sp>
      <p:sp>
        <p:nvSpPr>
          <p:cNvPr id="6" name="页脚占位符 5"/>
          <p:cNvSpPr>
            <a:spLocks noGrp="1"/>
          </p:cNvSpPr>
          <p:nvPr>
            <p:ph type="ftr" sz="quarter" idx="11"/>
          </p:nvPr>
        </p:nvSpPr>
        <p:spPr/>
        <p:txBody>
          <a:bodyPr/>
          <a:lstStyle/>
          <a:p>
            <a:endParaRPr kumimoji="1" lang="zh-CN" altLang="en-US"/>
          </a:p>
        </p:txBody>
      </p:sp>
      <p:sp>
        <p:nvSpPr>
          <p:cNvPr id="7" name="幻灯片编号占位符 6"/>
          <p:cNvSpPr>
            <a:spLocks noGrp="1"/>
          </p:cNvSpPr>
          <p:nvPr>
            <p:ph type="sldNum" sz="quarter" idx="12"/>
          </p:nvPr>
        </p:nvSpPr>
        <p:spPr/>
        <p:txBody>
          <a:bodyPr/>
          <a:lstStyle/>
          <a:p>
            <a:fld id="{B03DC341-01FD-E249-8D3D-7CDF29507C67}" type="slidenum">
              <a:rPr kumimoji="1" lang="zh-CN" altLang="en-US" smtClean="0"/>
              <a:t>‹#›</a:t>
            </a:fld>
            <a:endParaRPr kumimoji="1" lang="zh-CN" altLang="en-US"/>
          </a:p>
        </p:txBody>
      </p:sp>
    </p:spTree>
    <p:extLst>
      <p:ext uri="{BB962C8B-B14F-4D97-AF65-F5344CB8AC3E}">
        <p14:creationId xmlns:p14="http://schemas.microsoft.com/office/powerpoint/2010/main" val="1468517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kumimoji="1"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p>
        </p:txBody>
      </p:sp>
      <p:sp>
        <p:nvSpPr>
          <p:cNvPr id="5" name="日期占位符 4"/>
          <p:cNvSpPr>
            <a:spLocks noGrp="1"/>
          </p:cNvSpPr>
          <p:nvPr>
            <p:ph type="dt" sz="half" idx="10"/>
          </p:nvPr>
        </p:nvSpPr>
        <p:spPr/>
        <p:txBody>
          <a:bodyPr/>
          <a:lstStyle/>
          <a:p>
            <a:fld id="{2B99B9C3-8683-DD46-8C94-45760B3CC561}" type="datetimeFigureOut">
              <a:rPr kumimoji="1" lang="zh-CN" altLang="en-US" smtClean="0"/>
              <a:t>2024/4/17</a:t>
            </a:fld>
            <a:endParaRPr kumimoji="1" lang="zh-CN" altLang="en-US"/>
          </a:p>
        </p:txBody>
      </p:sp>
      <p:sp>
        <p:nvSpPr>
          <p:cNvPr id="6" name="页脚占位符 5"/>
          <p:cNvSpPr>
            <a:spLocks noGrp="1"/>
          </p:cNvSpPr>
          <p:nvPr>
            <p:ph type="ftr" sz="quarter" idx="11"/>
          </p:nvPr>
        </p:nvSpPr>
        <p:spPr/>
        <p:txBody>
          <a:bodyPr/>
          <a:lstStyle/>
          <a:p>
            <a:endParaRPr kumimoji="1" lang="zh-CN" altLang="en-US"/>
          </a:p>
        </p:txBody>
      </p:sp>
      <p:sp>
        <p:nvSpPr>
          <p:cNvPr id="7" name="幻灯片编号占位符 6"/>
          <p:cNvSpPr>
            <a:spLocks noGrp="1"/>
          </p:cNvSpPr>
          <p:nvPr>
            <p:ph type="sldNum" sz="quarter" idx="12"/>
          </p:nvPr>
        </p:nvSpPr>
        <p:spPr/>
        <p:txBody>
          <a:bodyPr/>
          <a:lstStyle/>
          <a:p>
            <a:fld id="{B03DC341-01FD-E249-8D3D-7CDF29507C67}" type="slidenum">
              <a:rPr kumimoji="1" lang="zh-CN" altLang="en-US" smtClean="0"/>
              <a:t>‹#›</a:t>
            </a:fld>
            <a:endParaRPr kumimoji="1" lang="zh-CN" altLang="en-US"/>
          </a:p>
        </p:txBody>
      </p:sp>
    </p:spTree>
    <p:extLst>
      <p:ext uri="{BB962C8B-B14F-4D97-AF65-F5344CB8AC3E}">
        <p14:creationId xmlns:p14="http://schemas.microsoft.com/office/powerpoint/2010/main" val="351176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本">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p>
        </p:txBody>
      </p:sp>
      <p:sp>
        <p:nvSpPr>
          <p:cNvPr id="3" name="竖排文本占位符 2"/>
          <p:cNvSpPr>
            <a:spLocks noGrp="1"/>
          </p:cNvSpPr>
          <p:nvPr>
            <p:ph type="body" orient="vert" idx="1"/>
          </p:nvPr>
        </p:nvSpPr>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p:cNvSpPr>
            <a:spLocks noGrp="1"/>
          </p:cNvSpPr>
          <p:nvPr>
            <p:ph type="dt" sz="half" idx="10"/>
          </p:nvPr>
        </p:nvSpPr>
        <p:spPr/>
        <p:txBody>
          <a:bodyPr/>
          <a:lstStyle/>
          <a:p>
            <a:fld id="{2B99B9C3-8683-DD46-8C94-45760B3CC561}" type="datetimeFigureOut">
              <a:rPr kumimoji="1" lang="zh-CN" altLang="en-US" smtClean="0"/>
              <a:t>2024/4/17</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B03DC341-01FD-E249-8D3D-7CDF29507C67}" type="slidenum">
              <a:rPr kumimoji="1" lang="zh-CN" altLang="en-US" smtClean="0"/>
              <a:t>‹#›</a:t>
            </a:fld>
            <a:endParaRPr kumimoji="1" lang="zh-CN" altLang="en-US"/>
          </a:p>
        </p:txBody>
      </p:sp>
    </p:spTree>
    <p:extLst>
      <p:ext uri="{BB962C8B-B14F-4D97-AF65-F5344CB8AC3E}">
        <p14:creationId xmlns:p14="http://schemas.microsoft.com/office/powerpoint/2010/main" val="944928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和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kumimoji="1" lang="zh-CN" altLang="en-US"/>
              <a:t>单击此处编辑母版标题样式</a:t>
            </a:r>
          </a:p>
        </p:txBody>
      </p:sp>
      <p:sp>
        <p:nvSpPr>
          <p:cNvPr id="3" name="竖排文本占位符 2"/>
          <p:cNvSpPr>
            <a:spLocks noGrp="1"/>
          </p:cNvSpPr>
          <p:nvPr>
            <p:ph type="body" orient="vert" idx="1"/>
          </p:nvPr>
        </p:nvSpPr>
        <p:spPr>
          <a:xfrm>
            <a:off x="838200" y="365125"/>
            <a:ext cx="7734300" cy="5811838"/>
          </a:xfrm>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p:cNvSpPr>
            <a:spLocks noGrp="1"/>
          </p:cNvSpPr>
          <p:nvPr>
            <p:ph type="dt" sz="half" idx="10"/>
          </p:nvPr>
        </p:nvSpPr>
        <p:spPr/>
        <p:txBody>
          <a:bodyPr/>
          <a:lstStyle/>
          <a:p>
            <a:fld id="{2B99B9C3-8683-DD46-8C94-45760B3CC561}" type="datetimeFigureOut">
              <a:rPr kumimoji="1" lang="zh-CN" altLang="en-US" smtClean="0"/>
              <a:t>2024/4/17</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B03DC341-01FD-E249-8D3D-7CDF29507C67}" type="slidenum">
              <a:rPr kumimoji="1" lang="zh-CN" altLang="en-US" smtClean="0"/>
              <a:t>‹#›</a:t>
            </a:fld>
            <a:endParaRPr kumimoji="1" lang="zh-CN" altLang="en-US"/>
          </a:p>
        </p:txBody>
      </p:sp>
    </p:spTree>
    <p:extLst>
      <p:ext uri="{BB962C8B-B14F-4D97-AF65-F5344CB8AC3E}">
        <p14:creationId xmlns:p14="http://schemas.microsoft.com/office/powerpoint/2010/main" val="767931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99B9C3-8683-DD46-8C94-45760B3CC561}" type="datetimeFigureOut">
              <a:rPr kumimoji="1" lang="zh-CN" altLang="en-US" smtClean="0"/>
              <a:t>2024/4/17</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zh-CN" altLang="en-US"/>
          </a:p>
        </p:txBody>
      </p:sp>
      <p:sp>
        <p:nvSpPr>
          <p:cNvPr id="6" name="幻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3DC341-01FD-E249-8D3D-7CDF29507C67}" type="slidenum">
              <a:rPr kumimoji="1" lang="zh-CN" altLang="en-US" smtClean="0"/>
              <a:t>‹#›</a:t>
            </a:fld>
            <a:endParaRPr kumimoji="1" lang="zh-CN" altLang="en-US"/>
          </a:p>
        </p:txBody>
      </p:sp>
    </p:spTree>
    <p:extLst>
      <p:ext uri="{BB962C8B-B14F-4D97-AF65-F5344CB8AC3E}">
        <p14:creationId xmlns:p14="http://schemas.microsoft.com/office/powerpoint/2010/main" val="20651990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video" Target="../media/media4.mp4"/><Relationship Id="rId2" Type="http://schemas.microsoft.com/office/2007/relationships/media" Target="../media/media4.mp4"/><Relationship Id="rId1" Type="http://schemas.openxmlformats.org/officeDocument/2006/relationships/tags" Target="../tags/tag1.xml"/><Relationship Id="rId5" Type="http://schemas.openxmlformats.org/officeDocument/2006/relationships/image" Target="../media/image5.png"/><Relationship Id="rId4"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video" Target="../media/media5.mp4"/><Relationship Id="rId7" Type="http://schemas.openxmlformats.org/officeDocument/2006/relationships/image" Target="../media/image8.png"/><Relationship Id="rId2" Type="http://schemas.microsoft.com/office/2007/relationships/media" Target="../media/media5.mp4"/><Relationship Id="rId1" Type="http://schemas.openxmlformats.org/officeDocument/2006/relationships/tags" Target="../tags/tag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video" Target="../media/media6.mp4"/><Relationship Id="rId2" Type="http://schemas.microsoft.com/office/2007/relationships/media" Target="../media/media6.mp4"/><Relationship Id="rId1" Type="http://schemas.openxmlformats.org/officeDocument/2006/relationships/tags" Target="../tags/tag3.xml"/><Relationship Id="rId5" Type="http://schemas.openxmlformats.org/officeDocument/2006/relationships/image" Target="../media/image10.png"/><Relationship Id="rId4"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video" Target="../media/media7.mp4"/><Relationship Id="rId2" Type="http://schemas.microsoft.com/office/2007/relationships/media" Target="../media/media7.mp4"/><Relationship Id="rId1" Type="http://schemas.openxmlformats.org/officeDocument/2006/relationships/tags" Target="../tags/tag4.xml"/><Relationship Id="rId6" Type="http://schemas.openxmlformats.org/officeDocument/2006/relationships/comments" Target="../comments/comment1.xml"/><Relationship Id="rId5" Type="http://schemas.openxmlformats.org/officeDocument/2006/relationships/image" Target="../media/image11.png"/><Relationship Id="rId4"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video" Target="../media/media8.mp4"/><Relationship Id="rId2" Type="http://schemas.microsoft.com/office/2007/relationships/media" Target="../media/media8.mp4"/><Relationship Id="rId1" Type="http://schemas.openxmlformats.org/officeDocument/2006/relationships/tags" Target="../tags/tag5.xml"/><Relationship Id="rId5" Type="http://schemas.openxmlformats.org/officeDocument/2006/relationships/image" Target="../media/image12.png"/><Relationship Id="rId4"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video" Target="../media/media9.mp4"/><Relationship Id="rId2" Type="http://schemas.microsoft.com/office/2007/relationships/media" Target="../media/media9.mp4"/><Relationship Id="rId1" Type="http://schemas.openxmlformats.org/officeDocument/2006/relationships/tags" Target="../tags/tag6.xml"/><Relationship Id="rId5" Type="http://schemas.openxmlformats.org/officeDocument/2006/relationships/image" Target="../media/image13.png"/><Relationship Id="rId4"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video" Target="../media/media10.mp4"/><Relationship Id="rId2" Type="http://schemas.microsoft.com/office/2007/relationships/media" Target="../media/media10.mp4"/><Relationship Id="rId1" Type="http://schemas.openxmlformats.org/officeDocument/2006/relationships/tags" Target="../tags/tag7.xml"/><Relationship Id="rId5" Type="http://schemas.openxmlformats.org/officeDocument/2006/relationships/image" Target="../media/image14.png"/><Relationship Id="rId4"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video" Target="../media/media11.mp4"/><Relationship Id="rId2" Type="http://schemas.microsoft.com/office/2007/relationships/media" Target="../media/media11.mp4"/><Relationship Id="rId1" Type="http://schemas.openxmlformats.org/officeDocument/2006/relationships/tags" Target="../tags/tag8.xml"/><Relationship Id="rId5" Type="http://schemas.openxmlformats.org/officeDocument/2006/relationships/image" Target="../media/image15.png"/><Relationship Id="rId4"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video" Target="../media/media12.mp4"/><Relationship Id="rId2" Type="http://schemas.microsoft.com/office/2007/relationships/media" Target="../media/media12.mp4"/><Relationship Id="rId1" Type="http://schemas.openxmlformats.org/officeDocument/2006/relationships/tags" Target="../tags/tag9.xml"/><Relationship Id="rId5" Type="http://schemas.openxmlformats.org/officeDocument/2006/relationships/image" Target="../media/image16.png"/><Relationship Id="rId4"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video" Target="../media/media13.mp4"/><Relationship Id="rId7" Type="http://schemas.openxmlformats.org/officeDocument/2006/relationships/image" Target="../media/image19.png"/><Relationship Id="rId2" Type="http://schemas.microsoft.com/office/2007/relationships/media" Target="../media/media13.mp4"/><Relationship Id="rId1" Type="http://schemas.openxmlformats.org/officeDocument/2006/relationships/tags" Target="../tags/tag10.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video" Target="../media/media14.mp4"/><Relationship Id="rId2" Type="http://schemas.microsoft.com/office/2007/relationships/media" Target="../media/media14.mp4"/><Relationship Id="rId1" Type="http://schemas.openxmlformats.org/officeDocument/2006/relationships/tags" Target="../tags/tag11.xml"/><Relationship Id="rId5" Type="http://schemas.openxmlformats.org/officeDocument/2006/relationships/image" Target="../media/image20.png"/><Relationship Id="rId4"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video" Target="../media/media15.mp4"/><Relationship Id="rId2" Type="http://schemas.microsoft.com/office/2007/relationships/media" Target="../media/media15.mp4"/><Relationship Id="rId1" Type="http://schemas.openxmlformats.org/officeDocument/2006/relationships/tags" Target="../tags/tag12.xml"/><Relationship Id="rId5" Type="http://schemas.openxmlformats.org/officeDocument/2006/relationships/image" Target="../media/image21.png"/><Relationship Id="rId4"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video" Target="../media/media16.mp4"/><Relationship Id="rId7" Type="http://schemas.openxmlformats.org/officeDocument/2006/relationships/image" Target="../media/image22.png"/><Relationship Id="rId2" Type="http://schemas.microsoft.com/office/2007/relationships/media" Target="../media/media16.mp4"/><Relationship Id="rId1" Type="http://schemas.openxmlformats.org/officeDocument/2006/relationships/tags" Target="../tags/tag13.xml"/><Relationship Id="rId6" Type="http://schemas.openxmlformats.org/officeDocument/2006/relationships/hyperlink" Target="https://doi.org/10.1016/j.system.2019.102147" TargetMode="External"/><Relationship Id="rId5" Type="http://schemas.openxmlformats.org/officeDocument/2006/relationships/hyperlink" Target="https://www.bera.ac.uk/publication/ethical-guidelines-for-educational-research-2018" TargetMode="External"/><Relationship Id="rId4"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7.mp4"/><Relationship Id="rId1" Type="http://schemas.microsoft.com/office/2007/relationships/media" Target="../media/media17.mp4"/><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8.mp4"/><Relationship Id="rId1" Type="http://schemas.microsoft.com/office/2007/relationships/media" Target="../media/media18.mp4"/><Relationship Id="rId4" Type="http://schemas.openxmlformats.org/officeDocument/2006/relationships/image" Target="../media/image2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矩形 1"/>
          <p:cNvSpPr/>
          <p:nvPr/>
        </p:nvSpPr>
        <p:spPr>
          <a:xfrm>
            <a:off x="0" y="3474068"/>
            <a:ext cx="12192000" cy="3389243"/>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4" name="矩形 3"/>
          <p:cNvSpPr/>
          <p:nvPr/>
        </p:nvSpPr>
        <p:spPr>
          <a:xfrm>
            <a:off x="1305339" y="1320590"/>
            <a:ext cx="9539870" cy="4208335"/>
          </a:xfrm>
          <a:prstGeom prst="rect">
            <a:avLst/>
          </a:prstGeom>
          <a:solidFill>
            <a:schemeClr val="bg1"/>
          </a:solidFill>
          <a:ln>
            <a:solidFill>
              <a:srgbClr val="002060"/>
            </a:solid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9" name="矩形 8"/>
          <p:cNvSpPr/>
          <p:nvPr/>
        </p:nvSpPr>
        <p:spPr>
          <a:xfrm>
            <a:off x="2275939" y="2393705"/>
            <a:ext cx="7832148" cy="2062103"/>
          </a:xfrm>
          <a:prstGeom prst="rect">
            <a:avLst/>
          </a:prstGeom>
        </p:spPr>
        <p:txBody>
          <a:bodyPr wrap="square">
            <a:spAutoFit/>
          </a:bodyPr>
          <a:lstStyle/>
          <a:p>
            <a:pPr algn="ctr"/>
            <a:r>
              <a:rPr kumimoji="1" lang="en-US" altLang="zh-CN" sz="3200" dirty="0">
                <a:solidFill>
                  <a:srgbClr val="001C54"/>
                </a:solidFill>
                <a:latin typeface="Times New Roman" panose="02020603050405020304" pitchFamily="18" charset="0"/>
                <a:ea typeface="FZXiaoBiaoSong-B05" charset="-122"/>
                <a:cs typeface="Times New Roman" panose="02020603050405020304" pitchFamily="18" charset="0"/>
              </a:rPr>
              <a:t>A Mixed-Method Study of Language-Learning Motivation and Intercultural Contact of Ukrainian Adult Refugees in Swansea </a:t>
            </a:r>
            <a:endParaRPr kumimoji="1" lang="zh-CN" altLang="zh-CN" sz="3200" dirty="0">
              <a:solidFill>
                <a:srgbClr val="001C54"/>
              </a:solidFill>
              <a:latin typeface="Times New Roman" panose="02020603050405020304" pitchFamily="18" charset="0"/>
              <a:ea typeface="FZXiaoBiaoSong-B05" charset="-122"/>
              <a:cs typeface="Times New Roman" panose="02020603050405020304" pitchFamily="18" charset="0"/>
            </a:endParaRPr>
          </a:p>
          <a:p>
            <a:pPr algn="ctr"/>
            <a:endParaRPr kumimoji="1" lang="zh-CN" altLang="en-US" sz="3200" dirty="0">
              <a:solidFill>
                <a:srgbClr val="001C54"/>
              </a:solidFill>
              <a:latin typeface="Times New Roman" panose="02020603050405020304" pitchFamily="18" charset="0"/>
              <a:ea typeface="FZXiaoBiaoSong-B05" charset="-122"/>
              <a:cs typeface="Times New Roman" panose="02020603050405020304" pitchFamily="18" charset="0"/>
            </a:endParaRPr>
          </a:p>
        </p:txBody>
      </p:sp>
      <p:sp>
        <p:nvSpPr>
          <p:cNvPr id="11" name="矩形 10"/>
          <p:cNvSpPr/>
          <p:nvPr/>
        </p:nvSpPr>
        <p:spPr>
          <a:xfrm>
            <a:off x="4701913" y="5962343"/>
            <a:ext cx="2980200" cy="369332"/>
          </a:xfrm>
          <a:prstGeom prst="rect">
            <a:avLst/>
          </a:prstGeom>
        </p:spPr>
        <p:txBody>
          <a:bodyPr wrap="square">
            <a:spAutoFit/>
          </a:bodyPr>
          <a:lstStyle/>
          <a:p>
            <a:r>
              <a:rPr kumimoji="1" lang="en-US" altLang="zh-CN" b="1" dirty="0">
                <a:solidFill>
                  <a:schemeClr val="bg1"/>
                </a:solidFill>
                <a:latin typeface="Microsoft YaHei Light" charset="-122"/>
                <a:ea typeface="Microsoft YaHei Light" charset="-122"/>
                <a:cs typeface="Microsoft YaHei Light" charset="-122"/>
              </a:rPr>
              <a:t>A</a:t>
            </a:r>
            <a:r>
              <a:rPr kumimoji="1" lang="zh-CN" altLang="en-US" b="1" dirty="0">
                <a:solidFill>
                  <a:schemeClr val="bg1"/>
                </a:solidFill>
                <a:latin typeface="Microsoft YaHei Light" charset="-122"/>
                <a:ea typeface="Microsoft YaHei Light" charset="-122"/>
                <a:cs typeface="Microsoft YaHei Light" charset="-122"/>
              </a:rPr>
              <a:t> </a:t>
            </a:r>
            <a:r>
              <a:rPr kumimoji="1" lang="en-US" altLang="zh-CN" b="1" dirty="0">
                <a:solidFill>
                  <a:schemeClr val="bg1"/>
                </a:solidFill>
                <a:latin typeface="Microsoft YaHei Light" charset="-122"/>
                <a:ea typeface="Microsoft YaHei Light" charset="-122"/>
                <a:cs typeface="Microsoft YaHei Light" charset="-122"/>
              </a:rPr>
              <a:t>Mini</a:t>
            </a:r>
            <a:r>
              <a:rPr kumimoji="1" lang="zh-CN" altLang="en-US" b="1" dirty="0">
                <a:solidFill>
                  <a:schemeClr val="bg1"/>
                </a:solidFill>
                <a:latin typeface="Microsoft YaHei Light" charset="-122"/>
                <a:ea typeface="Microsoft YaHei Light" charset="-122"/>
                <a:cs typeface="Microsoft YaHei Light" charset="-122"/>
              </a:rPr>
              <a:t> </a:t>
            </a:r>
            <a:r>
              <a:rPr kumimoji="1" lang="en-US" altLang="zh-CN" b="1" dirty="0">
                <a:solidFill>
                  <a:schemeClr val="bg1"/>
                </a:solidFill>
                <a:latin typeface="Microsoft YaHei Light" charset="-122"/>
                <a:ea typeface="Microsoft YaHei Light" charset="-122"/>
                <a:cs typeface="Microsoft YaHei Light" charset="-122"/>
              </a:rPr>
              <a:t>Research</a:t>
            </a:r>
            <a:r>
              <a:rPr kumimoji="1" lang="zh-CN" altLang="en-US" b="1" dirty="0">
                <a:solidFill>
                  <a:schemeClr val="bg1"/>
                </a:solidFill>
                <a:latin typeface="Microsoft YaHei Light" charset="-122"/>
                <a:ea typeface="Microsoft YaHei Light" charset="-122"/>
                <a:cs typeface="Microsoft YaHei Light" charset="-122"/>
              </a:rPr>
              <a:t> </a:t>
            </a:r>
            <a:r>
              <a:rPr kumimoji="1" lang="en-US" altLang="zh-CN" b="1" dirty="0">
                <a:solidFill>
                  <a:schemeClr val="bg1"/>
                </a:solidFill>
                <a:latin typeface="Microsoft YaHei Light" charset="-122"/>
                <a:ea typeface="Microsoft YaHei Light" charset="-122"/>
                <a:cs typeface="Microsoft YaHei Light" charset="-122"/>
              </a:rPr>
              <a:t>Proposal</a:t>
            </a:r>
            <a:endParaRPr kumimoji="1" lang="zh-CN" altLang="en-US" b="1" dirty="0">
              <a:solidFill>
                <a:schemeClr val="bg1"/>
              </a:solidFill>
              <a:latin typeface="Microsoft YaHei Light" charset="-122"/>
              <a:ea typeface="Microsoft YaHei Light" charset="-122"/>
              <a:cs typeface="Microsoft YaHei Light" charset="-122"/>
            </a:endParaRPr>
          </a:p>
        </p:txBody>
      </p:sp>
      <p:sp>
        <p:nvSpPr>
          <p:cNvPr id="12" name="矩形 11"/>
          <p:cNvSpPr/>
          <p:nvPr/>
        </p:nvSpPr>
        <p:spPr>
          <a:xfrm>
            <a:off x="5059722" y="4575762"/>
            <a:ext cx="3279521" cy="307777"/>
          </a:xfrm>
          <a:prstGeom prst="rect">
            <a:avLst/>
          </a:prstGeom>
        </p:spPr>
        <p:txBody>
          <a:bodyPr wrap="square">
            <a:spAutoFit/>
          </a:bodyPr>
          <a:lstStyle/>
          <a:p>
            <a:r>
              <a:rPr kumimoji="1" lang="zh-CN" altLang="en-US" sz="1400" dirty="0">
                <a:solidFill>
                  <a:srgbClr val="002060"/>
                </a:solidFill>
                <a:latin typeface="Times New Roman" panose="02020603050405020304" pitchFamily="18" charset="0"/>
                <a:ea typeface="Microsoft YaHei Light" charset="-122"/>
                <a:cs typeface="Times New Roman" panose="02020603050405020304" pitchFamily="18" charset="0"/>
              </a:rPr>
              <a:t> </a:t>
            </a:r>
            <a:r>
              <a:rPr kumimoji="1" lang="en-US" altLang="zh-CN" sz="1400" dirty="0" err="1">
                <a:solidFill>
                  <a:srgbClr val="002060"/>
                </a:solidFill>
                <a:latin typeface="Times New Roman" panose="02020603050405020304" pitchFamily="18" charset="0"/>
                <a:ea typeface="Microsoft YaHei Light" charset="-122"/>
                <a:cs typeface="Times New Roman" panose="02020603050405020304" pitchFamily="18" charset="0"/>
              </a:rPr>
              <a:t>Zelei</a:t>
            </a:r>
            <a:r>
              <a:rPr kumimoji="1" lang="zh-CN" altLang="en-US" sz="1400" dirty="0">
                <a:solidFill>
                  <a:srgbClr val="002060"/>
                </a:solidFill>
                <a:latin typeface="Times New Roman" panose="02020603050405020304" pitchFamily="18" charset="0"/>
                <a:ea typeface="Microsoft YaHei Light" charset="-122"/>
                <a:cs typeface="Times New Roman" panose="02020603050405020304" pitchFamily="18" charset="0"/>
              </a:rPr>
              <a:t> </a:t>
            </a:r>
            <a:r>
              <a:rPr kumimoji="1" lang="en-US" altLang="zh-CN" sz="1400" dirty="0">
                <a:solidFill>
                  <a:srgbClr val="002060"/>
                </a:solidFill>
                <a:latin typeface="Times New Roman" panose="02020603050405020304" pitchFamily="18" charset="0"/>
                <a:ea typeface="Microsoft YaHei Light" charset="-122"/>
                <a:cs typeface="Times New Roman" panose="02020603050405020304" pitchFamily="18" charset="0"/>
              </a:rPr>
              <a:t>Lian</a:t>
            </a:r>
            <a:r>
              <a:rPr kumimoji="1" lang="zh-CN" altLang="en-US" sz="1400" dirty="0">
                <a:solidFill>
                  <a:srgbClr val="002060"/>
                </a:solidFill>
                <a:latin typeface="Times New Roman" panose="02020603050405020304" pitchFamily="18" charset="0"/>
                <a:ea typeface="Microsoft YaHei Light" charset="-122"/>
                <a:cs typeface="Times New Roman" panose="02020603050405020304" pitchFamily="18" charset="0"/>
              </a:rPr>
              <a:t>            </a:t>
            </a:r>
            <a:r>
              <a:rPr kumimoji="1" lang="en-US" altLang="zh-CN" sz="1400" dirty="0">
                <a:solidFill>
                  <a:srgbClr val="002060"/>
                </a:solidFill>
                <a:latin typeface="Times New Roman" panose="02020603050405020304" pitchFamily="18" charset="0"/>
                <a:ea typeface="Microsoft YaHei Light" charset="-122"/>
                <a:cs typeface="Times New Roman" panose="02020603050405020304" pitchFamily="18" charset="0"/>
              </a:rPr>
              <a:t>18.</a:t>
            </a:r>
            <a:r>
              <a:rPr kumimoji="1" lang="zh-CN" altLang="en-US" sz="1400" dirty="0">
                <a:solidFill>
                  <a:srgbClr val="002060"/>
                </a:solidFill>
                <a:latin typeface="Times New Roman" panose="02020603050405020304" pitchFamily="18" charset="0"/>
                <a:ea typeface="Microsoft YaHei Light" charset="-122"/>
                <a:cs typeface="Times New Roman" panose="02020603050405020304" pitchFamily="18" charset="0"/>
              </a:rPr>
              <a:t> </a:t>
            </a:r>
            <a:r>
              <a:rPr kumimoji="1" lang="en-US" altLang="zh-CN" sz="1400" dirty="0">
                <a:solidFill>
                  <a:srgbClr val="002060"/>
                </a:solidFill>
                <a:latin typeface="Times New Roman" panose="02020603050405020304" pitchFamily="18" charset="0"/>
                <a:ea typeface="Microsoft YaHei Light" charset="-122"/>
                <a:cs typeface="Times New Roman" panose="02020603050405020304" pitchFamily="18" charset="0"/>
              </a:rPr>
              <a:t>Apr.</a:t>
            </a:r>
            <a:r>
              <a:rPr kumimoji="1" lang="zh-CN" altLang="en-US" sz="1400" dirty="0">
                <a:solidFill>
                  <a:srgbClr val="002060"/>
                </a:solidFill>
                <a:latin typeface="Times New Roman" panose="02020603050405020304" pitchFamily="18" charset="0"/>
                <a:ea typeface="Microsoft YaHei Light" charset="-122"/>
                <a:cs typeface="Times New Roman" panose="02020603050405020304" pitchFamily="18" charset="0"/>
              </a:rPr>
              <a:t> </a:t>
            </a:r>
            <a:r>
              <a:rPr kumimoji="1" lang="en-US" altLang="zh-CN" sz="1400" dirty="0">
                <a:solidFill>
                  <a:srgbClr val="002060"/>
                </a:solidFill>
                <a:latin typeface="Times New Roman" panose="02020603050405020304" pitchFamily="18" charset="0"/>
                <a:ea typeface="Microsoft YaHei Light" charset="-122"/>
                <a:cs typeface="Times New Roman" panose="02020603050405020304" pitchFamily="18" charset="0"/>
              </a:rPr>
              <a:t>2024</a:t>
            </a:r>
            <a:endParaRPr kumimoji="1" lang="zh-CN" altLang="en-US" sz="1400" dirty="0">
              <a:solidFill>
                <a:srgbClr val="002060"/>
              </a:solidFill>
              <a:latin typeface="Times New Roman" panose="02020603050405020304" pitchFamily="18" charset="0"/>
              <a:ea typeface="Microsoft YaHei Light" charset="-122"/>
              <a:cs typeface="Times New Roman" panose="02020603050405020304" pitchFamily="18" charset="0"/>
            </a:endParaRPr>
          </a:p>
        </p:txBody>
      </p:sp>
      <p:pic>
        <p:nvPicPr>
          <p:cNvPr id="5" name="图片 4">
            <a:extLst>
              <a:ext uri="{FF2B5EF4-FFF2-40B4-BE49-F238E27FC236}">
                <a16:creationId xmlns:a16="http://schemas.microsoft.com/office/drawing/2014/main" id="{9DCCA02E-E4AF-610F-9CFD-7ED8E7D799A9}"/>
              </a:ext>
            </a:extLst>
          </p:cNvPr>
          <p:cNvPicPr>
            <a:picLocks noChangeAspect="1"/>
          </p:cNvPicPr>
          <p:nvPr/>
        </p:nvPicPr>
        <p:blipFill>
          <a:blip r:embed="rId5"/>
          <a:stretch>
            <a:fillRect/>
          </a:stretch>
        </p:blipFill>
        <p:spPr>
          <a:xfrm>
            <a:off x="5443799" y="548037"/>
            <a:ext cx="1255684" cy="1255684"/>
          </a:xfrm>
          <a:prstGeom prst="rect">
            <a:avLst/>
          </a:prstGeom>
        </p:spPr>
      </p:pic>
      <p:pic>
        <p:nvPicPr>
          <p:cNvPr id="16" name="视频 15">
            <a:extLst>
              <a:ext uri="{FF2B5EF4-FFF2-40B4-BE49-F238E27FC236}">
                <a16:creationId xmlns:a16="http://schemas.microsoft.com/office/drawing/2014/main" id="{C50C06DF-16EC-C437-4129-BE535395DC4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48058640"/>
      </p:ext>
    </p:extLst>
  </p:cSld>
  <p:clrMapOvr>
    <a:masterClrMapping/>
  </p:clrMapOvr>
  <mc:AlternateContent xmlns:mc="http://schemas.openxmlformats.org/markup-compatibility/2006">
    <mc:Choice xmlns:p14="http://schemas.microsoft.com/office/powerpoint/2010/main" Requires="p14">
      <p:transition spd="slow" p14:dur="2000" advTm="26300"/>
    </mc:Choice>
    <mc:Fallback>
      <p:transition spd="slow" advTm="26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5759116" y="0"/>
            <a:ext cx="6432884" cy="6858000"/>
          </a:xfrm>
          <a:prstGeom prst="rect">
            <a:avLst/>
          </a:prstGeom>
          <a:solidFill>
            <a:srgbClr val="001C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7" name="组 6"/>
          <p:cNvGrpSpPr/>
          <p:nvPr/>
        </p:nvGrpSpPr>
        <p:grpSpPr>
          <a:xfrm>
            <a:off x="1585233" y="2697805"/>
            <a:ext cx="2231500" cy="1097429"/>
            <a:chOff x="1585233" y="2920525"/>
            <a:chExt cx="2231500" cy="1097429"/>
          </a:xfrm>
        </p:grpSpPr>
        <p:sp>
          <p:nvSpPr>
            <p:cNvPr id="5" name="文本框 4"/>
            <p:cNvSpPr txBox="1"/>
            <p:nvPr/>
          </p:nvSpPr>
          <p:spPr>
            <a:xfrm>
              <a:off x="1811297" y="2920525"/>
              <a:ext cx="1779372" cy="1015663"/>
            </a:xfrm>
            <a:prstGeom prst="rect">
              <a:avLst/>
            </a:prstGeom>
            <a:noFill/>
          </p:spPr>
          <p:txBody>
            <a:bodyPr wrap="square" rtlCol="0">
              <a:spAutoFit/>
            </a:bodyPr>
            <a:lstStyle/>
            <a:p>
              <a:endParaRPr kumimoji="1" lang="zh-CN" altLang="en-US" sz="6000" dirty="0">
                <a:solidFill>
                  <a:schemeClr val="accent5">
                    <a:lumMod val="50000"/>
                  </a:schemeClr>
                </a:solidFill>
                <a:latin typeface="FZXiaoBiaoSong-B05" charset="-122"/>
                <a:ea typeface="FZXiaoBiaoSong-B05" charset="-122"/>
                <a:cs typeface="FZXiaoBiaoSong-B05" charset="-122"/>
              </a:endParaRPr>
            </a:p>
          </p:txBody>
        </p:sp>
        <p:sp>
          <p:nvSpPr>
            <p:cNvPr id="10" name="文本框 9"/>
            <p:cNvSpPr txBox="1"/>
            <p:nvPr/>
          </p:nvSpPr>
          <p:spPr>
            <a:xfrm>
              <a:off x="1585233" y="3494734"/>
              <a:ext cx="2231500" cy="523220"/>
            </a:xfrm>
            <a:prstGeom prst="rect">
              <a:avLst/>
            </a:prstGeom>
            <a:noFill/>
          </p:spPr>
          <p:txBody>
            <a:bodyPr wrap="square" rtlCol="0">
              <a:spAutoFit/>
            </a:bodyPr>
            <a:lstStyle/>
            <a:p>
              <a:r>
                <a:rPr kumimoji="1" lang="en-US" altLang="zh-CN" sz="2800" dirty="0">
                  <a:solidFill>
                    <a:schemeClr val="accent5">
                      <a:lumMod val="50000"/>
                    </a:schemeClr>
                  </a:solidFill>
                  <a:latin typeface="Microsoft YaHei Light" charset="-122"/>
                  <a:ea typeface="Microsoft YaHei Light" charset="-122"/>
                  <a:cs typeface="Microsoft YaHei Light" charset="-122"/>
                </a:rPr>
                <a:t>CONTENTS</a:t>
              </a:r>
              <a:endParaRPr kumimoji="1" lang="zh-CN" altLang="en-US" sz="2800" dirty="0">
                <a:solidFill>
                  <a:schemeClr val="accent5">
                    <a:lumMod val="50000"/>
                  </a:schemeClr>
                </a:solidFill>
                <a:latin typeface="Microsoft YaHei Light" charset="-122"/>
                <a:ea typeface="Microsoft YaHei Light" charset="-122"/>
                <a:cs typeface="Microsoft YaHei Light" charset="-122"/>
              </a:endParaRPr>
            </a:p>
          </p:txBody>
        </p:sp>
      </p:grpSp>
      <p:grpSp>
        <p:nvGrpSpPr>
          <p:cNvPr id="6" name="组 5"/>
          <p:cNvGrpSpPr/>
          <p:nvPr/>
        </p:nvGrpSpPr>
        <p:grpSpPr>
          <a:xfrm>
            <a:off x="5480438" y="1112294"/>
            <a:ext cx="5410832" cy="4796312"/>
            <a:chOff x="4277287" y="1112294"/>
            <a:chExt cx="5410832" cy="4796312"/>
          </a:xfrm>
        </p:grpSpPr>
        <p:sp>
          <p:nvSpPr>
            <p:cNvPr id="13" name="文本框 12">
              <a:extLst>
                <a:ext uri="{FF2B5EF4-FFF2-40B4-BE49-F238E27FC236}">
                  <a16:creationId xmlns:a16="http://schemas.microsoft.com/office/drawing/2014/main" id="{C38D65F9-7030-4EC2-8338-497411D8A69D}"/>
                </a:ext>
              </a:extLst>
            </p:cNvPr>
            <p:cNvSpPr txBox="1"/>
            <p:nvPr/>
          </p:nvSpPr>
          <p:spPr>
            <a:xfrm>
              <a:off x="5087287" y="1112294"/>
              <a:ext cx="3085071" cy="584775"/>
            </a:xfrm>
            <a:prstGeom prst="rect">
              <a:avLst/>
            </a:prstGeom>
            <a:noFill/>
          </p:spPr>
          <p:txBody>
            <a:bodyPr wrap="square" rtlCol="0">
              <a:spAutoFit/>
            </a:bodyPr>
            <a:lstStyle/>
            <a:p>
              <a:pPr defTabSz="914377">
                <a:defRPr/>
              </a:pPr>
              <a:r>
                <a:rPr lang="en-US" altLang="zh-CN" sz="32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Introduction</a:t>
              </a:r>
              <a:endParaRPr lang="zh-CN" altLang="en-US" sz="32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sp>
          <p:nvSpPr>
            <p:cNvPr id="14" name="文本框 13">
              <a:extLst>
                <a:ext uri="{FF2B5EF4-FFF2-40B4-BE49-F238E27FC236}">
                  <a16:creationId xmlns:a16="http://schemas.microsoft.com/office/drawing/2014/main" id="{CD5DABA3-FA2C-4E36-A1F4-B734CAB96A4D}"/>
                </a:ext>
              </a:extLst>
            </p:cNvPr>
            <p:cNvSpPr txBox="1"/>
            <p:nvPr/>
          </p:nvSpPr>
          <p:spPr>
            <a:xfrm>
              <a:off x="5087287" y="2154817"/>
              <a:ext cx="4600832" cy="584775"/>
            </a:xfrm>
            <a:prstGeom prst="rect">
              <a:avLst/>
            </a:prstGeom>
            <a:noFill/>
          </p:spPr>
          <p:txBody>
            <a:bodyPr wrap="square" rtlCol="0">
              <a:spAutoFit/>
            </a:bodyPr>
            <a:lstStyle/>
            <a:p>
              <a:pPr defTabSz="914377">
                <a:defRPr/>
              </a:pPr>
              <a:r>
                <a:rPr lang="en-US" altLang="zh-CN" sz="32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Research</a:t>
              </a:r>
              <a:r>
                <a:rPr lang="zh-CN" altLang="en-US" sz="32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32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Questions</a:t>
              </a:r>
              <a:endParaRPr lang="zh-CN" altLang="en-US" sz="32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sp>
          <p:nvSpPr>
            <p:cNvPr id="15" name="文本框 14">
              <a:extLst>
                <a:ext uri="{FF2B5EF4-FFF2-40B4-BE49-F238E27FC236}">
                  <a16:creationId xmlns:a16="http://schemas.microsoft.com/office/drawing/2014/main" id="{9E0921EF-24DD-47FD-AED6-D34D7A351BD7}"/>
                </a:ext>
              </a:extLst>
            </p:cNvPr>
            <p:cNvSpPr txBox="1"/>
            <p:nvPr/>
          </p:nvSpPr>
          <p:spPr>
            <a:xfrm>
              <a:off x="5087287" y="3197340"/>
              <a:ext cx="4600832" cy="584775"/>
            </a:xfrm>
            <a:prstGeom prst="rect">
              <a:avLst/>
            </a:prstGeom>
            <a:noFill/>
          </p:spPr>
          <p:txBody>
            <a:bodyPr wrap="square" rtlCol="0">
              <a:spAutoFit/>
            </a:bodyPr>
            <a:lstStyle/>
            <a:p>
              <a:pPr defTabSz="914377">
                <a:defRPr/>
              </a:pPr>
              <a:r>
                <a:rPr lang="en-US" altLang="zh-CN" sz="32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Research</a:t>
              </a:r>
              <a:r>
                <a:rPr lang="zh-CN" altLang="en-US" sz="32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32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Objectives</a:t>
              </a:r>
              <a:endParaRPr lang="zh-CN" altLang="en-US" sz="32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sp>
          <p:nvSpPr>
            <p:cNvPr id="16" name="文本框 15">
              <a:extLst>
                <a:ext uri="{FF2B5EF4-FFF2-40B4-BE49-F238E27FC236}">
                  <a16:creationId xmlns:a16="http://schemas.microsoft.com/office/drawing/2014/main" id="{6739FEAE-2909-408C-AC3B-F7013B841F37}"/>
                </a:ext>
              </a:extLst>
            </p:cNvPr>
            <p:cNvSpPr txBox="1"/>
            <p:nvPr/>
          </p:nvSpPr>
          <p:spPr>
            <a:xfrm>
              <a:off x="5087287" y="4277467"/>
              <a:ext cx="4600832" cy="584775"/>
            </a:xfrm>
            <a:prstGeom prst="rect">
              <a:avLst/>
            </a:prstGeom>
            <a:noFill/>
          </p:spPr>
          <p:txBody>
            <a:bodyPr wrap="square" rtlCol="0">
              <a:spAutoFit/>
            </a:bodyPr>
            <a:lstStyle/>
            <a:p>
              <a:pPr defTabSz="914377">
                <a:defRPr/>
              </a:pPr>
              <a:r>
                <a:rPr lang="en-US" altLang="zh-CN" sz="32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Methodology</a:t>
              </a:r>
              <a:endParaRPr lang="zh-CN" altLang="en-US" sz="32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sp>
          <p:nvSpPr>
            <p:cNvPr id="17" name="文本框 16">
              <a:extLst>
                <a:ext uri="{FF2B5EF4-FFF2-40B4-BE49-F238E27FC236}">
                  <a16:creationId xmlns:a16="http://schemas.microsoft.com/office/drawing/2014/main" id="{DE7A1E7D-2850-4B63-B8BE-D26002827400}"/>
                </a:ext>
              </a:extLst>
            </p:cNvPr>
            <p:cNvSpPr txBox="1"/>
            <p:nvPr/>
          </p:nvSpPr>
          <p:spPr>
            <a:xfrm>
              <a:off x="5087287" y="5291387"/>
              <a:ext cx="4600832" cy="584775"/>
            </a:xfrm>
            <a:prstGeom prst="rect">
              <a:avLst/>
            </a:prstGeom>
            <a:noFill/>
          </p:spPr>
          <p:txBody>
            <a:bodyPr wrap="square" rtlCol="0">
              <a:spAutoFit/>
            </a:bodyPr>
            <a:lstStyle/>
            <a:p>
              <a:pPr defTabSz="914377">
                <a:defRPr/>
              </a:pPr>
              <a:r>
                <a:rPr lang="en-US" altLang="zh-CN" sz="32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Select</a:t>
              </a:r>
              <a:r>
                <a:rPr lang="zh-CN" altLang="en-US" sz="32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32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Bibliography</a:t>
              </a:r>
              <a:endParaRPr lang="zh-CN" altLang="en-US" sz="32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sp>
          <p:nvSpPr>
            <p:cNvPr id="4" name="矩形 3"/>
            <p:cNvSpPr>
              <a:spLocks noChangeAspect="1"/>
            </p:cNvSpPr>
            <p:nvPr/>
          </p:nvSpPr>
          <p:spPr>
            <a:xfrm>
              <a:off x="4277287" y="1183147"/>
              <a:ext cx="540000" cy="540000"/>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CN" sz="1600" dirty="0">
                  <a:solidFill>
                    <a:srgbClr val="002060"/>
                  </a:solidFill>
                  <a:latin typeface="Microsoft YaHei Light" charset="-122"/>
                  <a:ea typeface="Microsoft YaHei Light" charset="-122"/>
                  <a:cs typeface="Microsoft YaHei Light" charset="-122"/>
                </a:rPr>
                <a:t>01</a:t>
              </a:r>
              <a:endParaRPr kumimoji="1" lang="zh-CN" altLang="en-US" sz="1600" dirty="0">
                <a:solidFill>
                  <a:srgbClr val="002060"/>
                </a:solidFill>
                <a:latin typeface="Microsoft YaHei Light" charset="-122"/>
                <a:ea typeface="Microsoft YaHei Light" charset="-122"/>
                <a:cs typeface="Microsoft YaHei Light" charset="-122"/>
              </a:endParaRPr>
            </a:p>
          </p:txBody>
        </p:sp>
        <p:sp>
          <p:nvSpPr>
            <p:cNvPr id="12" name="矩形 11"/>
            <p:cNvSpPr>
              <a:spLocks noChangeAspect="1"/>
            </p:cNvSpPr>
            <p:nvPr/>
          </p:nvSpPr>
          <p:spPr>
            <a:xfrm>
              <a:off x="4277287" y="2229512"/>
              <a:ext cx="540000" cy="540000"/>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CN" sz="1600" dirty="0">
                  <a:solidFill>
                    <a:srgbClr val="002060"/>
                  </a:solidFill>
                  <a:latin typeface="Microsoft YaHei Light" charset="-122"/>
                  <a:ea typeface="Microsoft YaHei Light" charset="-122"/>
                  <a:cs typeface="Microsoft YaHei Light" charset="-122"/>
                </a:rPr>
                <a:t>02</a:t>
              </a:r>
              <a:endParaRPr kumimoji="1" lang="zh-CN" altLang="en-US" sz="1600" dirty="0">
                <a:solidFill>
                  <a:srgbClr val="002060"/>
                </a:solidFill>
                <a:latin typeface="Microsoft YaHei Light" charset="-122"/>
                <a:ea typeface="Microsoft YaHei Light" charset="-122"/>
                <a:cs typeface="Microsoft YaHei Light" charset="-122"/>
              </a:endParaRPr>
            </a:p>
          </p:txBody>
        </p:sp>
        <p:sp>
          <p:nvSpPr>
            <p:cNvPr id="18" name="矩形 17"/>
            <p:cNvSpPr>
              <a:spLocks noChangeAspect="1"/>
            </p:cNvSpPr>
            <p:nvPr/>
          </p:nvSpPr>
          <p:spPr>
            <a:xfrm>
              <a:off x="4277287" y="3275877"/>
              <a:ext cx="540000" cy="540000"/>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CN" sz="1600" dirty="0">
                  <a:solidFill>
                    <a:srgbClr val="002060"/>
                  </a:solidFill>
                  <a:latin typeface="Microsoft YaHei Light" charset="-122"/>
                  <a:ea typeface="Microsoft YaHei Light" charset="-122"/>
                  <a:cs typeface="Microsoft YaHei Light" charset="-122"/>
                </a:rPr>
                <a:t>03</a:t>
              </a:r>
              <a:endParaRPr kumimoji="1" lang="zh-CN" altLang="en-US" sz="1600" dirty="0">
                <a:solidFill>
                  <a:srgbClr val="002060"/>
                </a:solidFill>
                <a:latin typeface="Microsoft YaHei Light" charset="-122"/>
                <a:ea typeface="Microsoft YaHei Light" charset="-122"/>
                <a:cs typeface="Microsoft YaHei Light" charset="-122"/>
              </a:endParaRPr>
            </a:p>
          </p:txBody>
        </p:sp>
        <p:sp>
          <p:nvSpPr>
            <p:cNvPr id="19" name="矩形 18"/>
            <p:cNvSpPr>
              <a:spLocks noChangeAspect="1"/>
            </p:cNvSpPr>
            <p:nvPr/>
          </p:nvSpPr>
          <p:spPr>
            <a:xfrm>
              <a:off x="4277287" y="4322242"/>
              <a:ext cx="540000" cy="540000"/>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CN" sz="1600" dirty="0">
                  <a:solidFill>
                    <a:srgbClr val="002060"/>
                  </a:solidFill>
                  <a:latin typeface="Microsoft YaHei Light" charset="-122"/>
                  <a:ea typeface="Microsoft YaHei Light" charset="-122"/>
                  <a:cs typeface="Microsoft YaHei Light" charset="-122"/>
                </a:rPr>
                <a:t>04</a:t>
              </a:r>
              <a:endParaRPr kumimoji="1" lang="zh-CN" altLang="en-US" sz="1600" dirty="0">
                <a:solidFill>
                  <a:srgbClr val="002060"/>
                </a:solidFill>
                <a:latin typeface="Microsoft YaHei Light" charset="-122"/>
                <a:ea typeface="Microsoft YaHei Light" charset="-122"/>
                <a:cs typeface="Microsoft YaHei Light" charset="-122"/>
              </a:endParaRPr>
            </a:p>
          </p:txBody>
        </p:sp>
        <p:sp>
          <p:nvSpPr>
            <p:cNvPr id="20" name="矩形 19"/>
            <p:cNvSpPr>
              <a:spLocks noChangeAspect="1"/>
            </p:cNvSpPr>
            <p:nvPr/>
          </p:nvSpPr>
          <p:spPr>
            <a:xfrm>
              <a:off x="4277287" y="5368606"/>
              <a:ext cx="540000" cy="540000"/>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CN" sz="1600" dirty="0">
                  <a:solidFill>
                    <a:srgbClr val="002060"/>
                  </a:solidFill>
                  <a:latin typeface="Microsoft YaHei Light" charset="-122"/>
                  <a:ea typeface="Microsoft YaHei Light" charset="-122"/>
                  <a:cs typeface="Microsoft YaHei Light" charset="-122"/>
                </a:rPr>
                <a:t>05</a:t>
              </a:r>
              <a:endParaRPr kumimoji="1" lang="zh-CN" altLang="en-US" sz="1600" dirty="0">
                <a:solidFill>
                  <a:srgbClr val="002060"/>
                </a:solidFill>
                <a:latin typeface="Microsoft YaHei Light" charset="-122"/>
                <a:ea typeface="Microsoft YaHei Light" charset="-122"/>
                <a:cs typeface="Microsoft YaHei Light" charset="-122"/>
              </a:endParaRPr>
            </a:p>
          </p:txBody>
        </p:sp>
      </p:grpSp>
      <p:pic>
        <p:nvPicPr>
          <p:cNvPr id="31" name="视频 30">
            <a:extLst>
              <a:ext uri="{FF2B5EF4-FFF2-40B4-BE49-F238E27FC236}">
                <a16:creationId xmlns:a16="http://schemas.microsoft.com/office/drawing/2014/main" id="{7BDB479C-733A-D72E-18BD-AEAE32BC5FB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07364229"/>
      </p:ext>
    </p:extLst>
  </p:cSld>
  <p:clrMapOvr>
    <a:masterClrMapping/>
  </p:clrMapOvr>
  <mc:AlternateContent xmlns:mc="http://schemas.openxmlformats.org/markup-compatibility/2006">
    <mc:Choice xmlns:p14="http://schemas.microsoft.com/office/powerpoint/2010/main" Requires="p14">
      <p:transition spd="slow" p14:dur="2000" advTm="31633"/>
    </mc:Choice>
    <mc:Fallback>
      <p:transition spd="slow" advTm="31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1"/>
                </p:tgtEl>
              </p:cMediaNode>
            </p:video>
            <p:seq concurrent="1" nextAc="seek">
              <p:cTn id="8" restart="whenNotActive" fill="hold" evtFilter="cancelBubble" nodeType="interactiveSeq">
                <p:stCondLst>
                  <p:cond evt="onClick" delay="0">
                    <p:tgtEl>
                      <p:spTgt spid="3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1"/>
                                        </p:tgtEl>
                                      </p:cBhvr>
                                    </p:cmd>
                                  </p:childTnLst>
                                </p:cTn>
                              </p:par>
                            </p:childTnLst>
                          </p:cTn>
                        </p:par>
                      </p:childTnLst>
                    </p:cTn>
                  </p:par>
                </p:childTnLst>
              </p:cTn>
              <p:nextCondLst>
                <p:cond evt="onClick" delay="0">
                  <p:tgtEl>
                    <p:spTgt spid="31"/>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rot="5400000">
            <a:off x="5022573" y="-2667001"/>
            <a:ext cx="2146854" cy="12192002"/>
          </a:xfrm>
          <a:prstGeom prst="rect">
            <a:avLst/>
          </a:prstGeom>
          <a:solidFill>
            <a:srgbClr val="00206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10" name="组 9"/>
          <p:cNvGrpSpPr/>
          <p:nvPr/>
        </p:nvGrpSpPr>
        <p:grpSpPr>
          <a:xfrm>
            <a:off x="3910338" y="2967335"/>
            <a:ext cx="4371324" cy="1107996"/>
            <a:chOff x="4307315" y="3001424"/>
            <a:chExt cx="4371324" cy="1107996"/>
          </a:xfrm>
        </p:grpSpPr>
        <p:sp>
          <p:nvSpPr>
            <p:cNvPr id="12" name="文本框 11">
              <a:extLst>
                <a:ext uri="{FF2B5EF4-FFF2-40B4-BE49-F238E27FC236}">
                  <a16:creationId xmlns:a16="http://schemas.microsoft.com/office/drawing/2014/main" id="{C38D65F9-7030-4EC2-8338-497411D8A69D}"/>
                </a:ext>
              </a:extLst>
            </p:cNvPr>
            <p:cNvSpPr txBox="1"/>
            <p:nvPr/>
          </p:nvSpPr>
          <p:spPr>
            <a:xfrm>
              <a:off x="4307315" y="3001424"/>
              <a:ext cx="4371324" cy="923330"/>
            </a:xfrm>
            <a:prstGeom prst="rect">
              <a:avLst/>
            </a:prstGeom>
            <a:noFill/>
          </p:spPr>
          <p:txBody>
            <a:bodyPr wrap="square" rtlCol="0">
              <a:spAutoFit/>
            </a:bodyPr>
            <a:lstStyle/>
            <a:p>
              <a:pPr algn="ctr" defTabSz="914377">
                <a:defRPr/>
              </a:pPr>
              <a:r>
                <a:rPr lang="en-US" altLang="zh-CN" sz="5400" dirty="0">
                  <a:solidFill>
                    <a:schemeClr val="bg1"/>
                  </a:solidFill>
                  <a:latin typeface="Source Han Serif CN Heavy" charset="-122"/>
                  <a:ea typeface="Source Han Serif CN Heavy" charset="-122"/>
                  <a:cs typeface="Source Han Serif CN Heavy" charset="-122"/>
                </a:rPr>
                <a:t>Introduction</a:t>
              </a:r>
              <a:endParaRPr lang="zh-CN" altLang="en-US" sz="5400" dirty="0">
                <a:solidFill>
                  <a:schemeClr val="bg1"/>
                </a:solidFill>
                <a:latin typeface="Source Han Serif CN Heavy" charset="-122"/>
                <a:ea typeface="Source Han Serif CN Heavy" charset="-122"/>
                <a:cs typeface="Source Han Serif CN Heavy" charset="-122"/>
              </a:endParaRPr>
            </a:p>
          </p:txBody>
        </p:sp>
        <p:sp>
          <p:nvSpPr>
            <p:cNvPr id="14" name="矩形 13"/>
            <p:cNvSpPr/>
            <p:nvPr/>
          </p:nvSpPr>
          <p:spPr>
            <a:xfrm>
              <a:off x="6067678" y="3740088"/>
              <a:ext cx="184731" cy="369332"/>
            </a:xfrm>
            <a:prstGeom prst="rect">
              <a:avLst/>
            </a:prstGeom>
          </p:spPr>
          <p:txBody>
            <a:bodyPr wrap="none">
              <a:spAutoFit/>
            </a:bodyPr>
            <a:lstStyle/>
            <a:p>
              <a:pPr algn="ctr" defTabSz="914377">
                <a:defRPr/>
              </a:pPr>
              <a:endParaRPr lang="zh-CN" altLang="en-US" dirty="0">
                <a:solidFill>
                  <a:schemeClr val="bg1"/>
                </a:solidFill>
                <a:latin typeface="微软雅黑 Light" panose="020B0502040204020203" pitchFamily="34" charset="-122"/>
                <a:ea typeface="微软雅黑 Light" panose="020B0502040204020203" pitchFamily="34" charset="-122"/>
              </a:endParaRPr>
            </a:p>
          </p:txBody>
        </p:sp>
      </p:grpSp>
      <p:pic>
        <p:nvPicPr>
          <p:cNvPr id="17" name="视频 16">
            <a:extLst>
              <a:ext uri="{FF2B5EF4-FFF2-40B4-BE49-F238E27FC236}">
                <a16:creationId xmlns:a16="http://schemas.microsoft.com/office/drawing/2014/main" id="{C5503F9B-67F2-12EC-6921-698B274B74E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90502928"/>
      </p:ext>
    </p:extLst>
  </p:cSld>
  <p:clrMapOvr>
    <a:masterClrMapping/>
  </p:clrMapOvr>
  <mc:AlternateContent xmlns:mc="http://schemas.openxmlformats.org/markup-compatibility/2006">
    <mc:Choice xmlns:p14="http://schemas.microsoft.com/office/powerpoint/2010/main" Requires="p14">
      <p:transition spd="slow" p14:dur="2000" advTm="500"/>
    </mc:Choice>
    <mc:Fallback>
      <p:transition spd="slow" advTm="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BBC52D17-9D4E-9D15-F3DA-95A1AB61A455}"/>
              </a:ext>
            </a:extLst>
          </p:cNvPr>
          <p:cNvSpPr txBox="1"/>
          <p:nvPr/>
        </p:nvSpPr>
        <p:spPr>
          <a:xfrm>
            <a:off x="3917556" y="791806"/>
            <a:ext cx="4698124" cy="369332"/>
          </a:xfrm>
          <a:prstGeom prst="rect">
            <a:avLst/>
          </a:prstGeom>
          <a:noFill/>
        </p:spPr>
        <p:txBody>
          <a:bodyPr wrap="square" rtlCol="0">
            <a:spAutoFit/>
          </a:bodyPr>
          <a:lstStyle/>
          <a:p>
            <a:r>
              <a:rPr lang="en" altLang="zh-CN" sz="1800" b="1" dirty="0">
                <a:solidFill>
                  <a:schemeClr val="bg1"/>
                </a:solidFill>
                <a:effectLst/>
                <a:latin typeface="TimesNewRomanPS"/>
              </a:rPr>
              <a:t>Ukrainian Adult Refugees in Swansea </a:t>
            </a:r>
            <a:endParaRPr lang="en" altLang="zh-CN" dirty="0">
              <a:solidFill>
                <a:schemeClr val="bg1"/>
              </a:solidFill>
            </a:endParaRPr>
          </a:p>
        </p:txBody>
      </p:sp>
      <p:sp>
        <p:nvSpPr>
          <p:cNvPr id="4" name="文本框 3">
            <a:extLst>
              <a:ext uri="{FF2B5EF4-FFF2-40B4-BE49-F238E27FC236}">
                <a16:creationId xmlns:a16="http://schemas.microsoft.com/office/drawing/2014/main" id="{F51DDCB6-9F4B-6443-E4E0-66171BA1C816}"/>
              </a:ext>
            </a:extLst>
          </p:cNvPr>
          <p:cNvSpPr txBox="1"/>
          <p:nvPr/>
        </p:nvSpPr>
        <p:spPr>
          <a:xfrm>
            <a:off x="2083238" y="1833661"/>
            <a:ext cx="8366760" cy="3447098"/>
          </a:xfrm>
          <a:prstGeom prst="rect">
            <a:avLst/>
          </a:prstGeom>
          <a:noFill/>
        </p:spPr>
        <p:txBody>
          <a:bodyPr wrap="square" rtlCol="0">
            <a:spAutoFit/>
          </a:bodyPr>
          <a:lstStyle/>
          <a:p>
            <a:pPr marL="285750" indent="-285750">
              <a:buFont typeface="Arial" panose="020B0604020202020204" pitchFamily="34" charset="0"/>
              <a:buChar char="•"/>
            </a:pPr>
            <a:r>
              <a:rPr lang="en" altLang="zh-CN" sz="2000" dirty="0">
                <a:solidFill>
                  <a:srgbClr val="C00000"/>
                </a:solidFill>
                <a:effectLst/>
                <a:latin typeface="TimesNewRomanPSMT"/>
              </a:rPr>
              <a:t>24th February 2022</a:t>
            </a:r>
            <a:r>
              <a:rPr lang="zh-CN" altLang="en-US" sz="2000" dirty="0">
                <a:solidFill>
                  <a:schemeClr val="bg1"/>
                </a:solidFill>
                <a:effectLst/>
                <a:latin typeface="TimesNewRomanPSMT"/>
              </a:rPr>
              <a:t> </a:t>
            </a:r>
            <a:r>
              <a:rPr lang="zh-CN" altLang="en-US" dirty="0">
                <a:solidFill>
                  <a:schemeClr val="bg1"/>
                </a:solidFill>
                <a:latin typeface="TimesNewRomanPSMT"/>
              </a:rPr>
              <a:t> </a:t>
            </a:r>
            <a:r>
              <a:rPr lang="en" altLang="zh-CN" sz="1800" dirty="0">
                <a:solidFill>
                  <a:schemeClr val="bg1"/>
                </a:solidFill>
                <a:effectLst/>
                <a:latin typeface="TimesNewRomanPSMT"/>
              </a:rPr>
              <a:t>Russian invasion of Ukraine began, dislocating hundreds of thousands of Ukrainian households and forcing them to flee from conflict. </a:t>
            </a:r>
            <a:endParaRPr lang="en" altLang="zh-CN" dirty="0">
              <a:solidFill>
                <a:schemeClr val="bg1"/>
              </a:solidFill>
            </a:endParaRPr>
          </a:p>
          <a:p>
            <a:pPr marL="285750" indent="-285750">
              <a:buFont typeface="Arial" panose="020B0604020202020204" pitchFamily="34" charset="0"/>
              <a:buChar char="•"/>
            </a:pPr>
            <a:endParaRPr kumimoji="1" lang="en-US" altLang="zh-CN" dirty="0">
              <a:solidFill>
                <a:schemeClr val="bg1"/>
              </a:solidFill>
            </a:endParaRPr>
          </a:p>
          <a:p>
            <a:pPr marL="285750" indent="-285750">
              <a:buFont typeface="Arial" panose="020B0604020202020204" pitchFamily="34" charset="0"/>
              <a:buChar char="•"/>
            </a:pPr>
            <a:r>
              <a:rPr lang="en-US" altLang="zh-CN" sz="1800" dirty="0">
                <a:solidFill>
                  <a:srgbClr val="C00000"/>
                </a:solidFill>
                <a:effectLst/>
                <a:latin typeface="TimesNewRomanPSMT"/>
              </a:rPr>
              <a:t>2022-23</a:t>
            </a:r>
            <a:r>
              <a:rPr lang="zh-CN" altLang="en-US" sz="1800" dirty="0">
                <a:solidFill>
                  <a:schemeClr val="bg1"/>
                </a:solidFill>
                <a:effectLst/>
                <a:latin typeface="TimesNewRomanPSMT"/>
              </a:rPr>
              <a:t>   </a:t>
            </a:r>
            <a:r>
              <a:rPr lang="en" altLang="zh-CN" sz="1800" dirty="0">
                <a:solidFill>
                  <a:schemeClr val="bg1"/>
                </a:solidFill>
                <a:effectLst/>
                <a:latin typeface="TimesNewRomanPSMT"/>
              </a:rPr>
              <a:t>Wales was one of the first ‘Good Samaritan’ nations, with the help of generous UK funding plus a special Visa scheme, that offered safety and support for these desperate refugees in their most difficult times. </a:t>
            </a:r>
            <a:endParaRPr lang="en" altLang="zh-CN" dirty="0">
              <a:solidFill>
                <a:schemeClr val="bg1"/>
              </a:solidFill>
            </a:endParaRPr>
          </a:p>
          <a:p>
            <a:pPr marL="285750" indent="-285750">
              <a:buFont typeface="Arial" panose="020B0604020202020204" pitchFamily="34" charset="0"/>
              <a:buChar char="•"/>
            </a:pPr>
            <a:endParaRPr kumimoji="1" lang="en-US" altLang="zh-CN" dirty="0">
              <a:solidFill>
                <a:schemeClr val="bg1"/>
              </a:solidFill>
            </a:endParaRPr>
          </a:p>
          <a:p>
            <a:pPr marL="285750" indent="-285750">
              <a:buFont typeface="Arial" panose="020B0604020202020204" pitchFamily="34" charset="0"/>
              <a:buChar char="•"/>
            </a:pPr>
            <a:r>
              <a:rPr lang="en-US" altLang="zh-CN" dirty="0">
                <a:solidFill>
                  <a:srgbClr val="C00000"/>
                </a:solidFill>
                <a:latin typeface="TimesNewRomanPSMT"/>
              </a:rPr>
              <a:t>A</a:t>
            </a:r>
            <a:r>
              <a:rPr lang="en" altLang="zh-CN" sz="1800" dirty="0">
                <a:solidFill>
                  <a:srgbClr val="C00000"/>
                </a:solidFill>
                <a:effectLst/>
                <a:latin typeface="TimesNewRomanPSMT"/>
              </a:rPr>
              <a:t>s of February, 2024</a:t>
            </a:r>
            <a:r>
              <a:rPr lang="en" altLang="zh-CN" sz="1800" dirty="0">
                <a:solidFill>
                  <a:schemeClr val="bg1"/>
                </a:solidFill>
                <a:effectLst/>
                <a:latin typeface="TimesNewRomanPSMT"/>
              </a:rPr>
              <a:t>, more than </a:t>
            </a:r>
            <a:r>
              <a:rPr lang="en" altLang="zh-CN" sz="1800" dirty="0">
                <a:solidFill>
                  <a:srgbClr val="C00000"/>
                </a:solidFill>
                <a:effectLst/>
                <a:latin typeface="TimesNewRomanPSMT"/>
              </a:rPr>
              <a:t>3289</a:t>
            </a:r>
            <a:r>
              <a:rPr lang="en" altLang="zh-CN" sz="1800" dirty="0">
                <a:solidFill>
                  <a:schemeClr val="bg1"/>
                </a:solidFill>
                <a:effectLst/>
                <a:latin typeface="TimesNewRomanPSMT"/>
              </a:rPr>
              <a:t> Ukrainian refugees have arrived in Wales through the government scheme with a further </a:t>
            </a:r>
            <a:r>
              <a:rPr lang="en" altLang="zh-CN" sz="1800" dirty="0">
                <a:solidFill>
                  <a:srgbClr val="C00000"/>
                </a:solidFill>
                <a:effectLst/>
                <a:latin typeface="TimesNewRomanPSMT"/>
              </a:rPr>
              <a:t>4162 </a:t>
            </a:r>
            <a:r>
              <a:rPr lang="en" altLang="zh-CN" sz="1800" dirty="0">
                <a:solidFill>
                  <a:schemeClr val="bg1"/>
                </a:solidFill>
                <a:effectLst/>
                <a:latin typeface="TimesNewRomanPSMT"/>
              </a:rPr>
              <a:t>arriving sponsored by Welsh individuals. In Swansea, a total of </a:t>
            </a:r>
            <a:r>
              <a:rPr lang="en" altLang="zh-CN" sz="1800" dirty="0">
                <a:solidFill>
                  <a:srgbClr val="C00000"/>
                </a:solidFill>
                <a:effectLst/>
                <a:latin typeface="TimesNewRomanPSMT"/>
              </a:rPr>
              <a:t>346 </a:t>
            </a:r>
            <a:r>
              <a:rPr lang="en" altLang="zh-CN" sz="1800" dirty="0">
                <a:solidFill>
                  <a:schemeClr val="bg1"/>
                </a:solidFill>
                <a:effectLst/>
                <a:latin typeface="TimesNewRomanPSMT"/>
              </a:rPr>
              <a:t>visas were issued with </a:t>
            </a:r>
            <a:r>
              <a:rPr lang="en" altLang="zh-CN" sz="1800" dirty="0">
                <a:solidFill>
                  <a:srgbClr val="C00000"/>
                </a:solidFill>
                <a:effectLst/>
                <a:latin typeface="TimesNewRomanPSMT"/>
              </a:rPr>
              <a:t>288</a:t>
            </a:r>
            <a:r>
              <a:rPr lang="en" altLang="zh-CN" sz="1800" dirty="0">
                <a:solidFill>
                  <a:schemeClr val="bg1"/>
                </a:solidFill>
                <a:effectLst/>
                <a:latin typeface="TimesNewRomanPSMT"/>
              </a:rPr>
              <a:t> having arrived (</a:t>
            </a:r>
            <a:r>
              <a:rPr lang="en-US" altLang="zh-CN" sz="1800" dirty="0">
                <a:solidFill>
                  <a:schemeClr val="bg1"/>
                </a:solidFill>
                <a:effectLst/>
                <a:latin typeface="TimesNewRomanPSMT"/>
              </a:rPr>
              <a:t>Wales</a:t>
            </a:r>
            <a:r>
              <a:rPr lang="zh-CN" altLang="en-US" sz="1800" dirty="0">
                <a:solidFill>
                  <a:schemeClr val="bg1"/>
                </a:solidFill>
                <a:effectLst/>
                <a:latin typeface="TimesNewRomanPSMT"/>
              </a:rPr>
              <a:t> </a:t>
            </a:r>
            <a:r>
              <a:rPr lang="en-US" altLang="zh-CN" sz="1800" dirty="0">
                <a:solidFill>
                  <a:schemeClr val="bg1"/>
                </a:solidFill>
                <a:effectLst/>
                <a:latin typeface="TimesNewRomanPSMT"/>
              </a:rPr>
              <a:t>Government</a:t>
            </a:r>
            <a:r>
              <a:rPr lang="zh-CN" altLang="en-US" sz="1800" dirty="0">
                <a:solidFill>
                  <a:schemeClr val="bg1"/>
                </a:solidFill>
                <a:effectLst/>
                <a:latin typeface="TimesNewRomanPSMT"/>
              </a:rPr>
              <a:t> </a:t>
            </a:r>
            <a:r>
              <a:rPr lang="en-US" altLang="zh-CN" sz="1800" dirty="0">
                <a:solidFill>
                  <a:schemeClr val="bg1"/>
                </a:solidFill>
                <a:effectLst/>
                <a:latin typeface="TimesNewRomanPSMT"/>
              </a:rPr>
              <a:t>Report</a:t>
            </a:r>
            <a:r>
              <a:rPr lang="en" altLang="zh-CN" sz="1800" dirty="0">
                <a:solidFill>
                  <a:schemeClr val="bg1"/>
                </a:solidFill>
                <a:effectLst/>
                <a:latin typeface="TimesNewRomanPSMT"/>
              </a:rPr>
              <a:t>, 2024). </a:t>
            </a:r>
            <a:endParaRPr lang="en" altLang="zh-CN" dirty="0">
              <a:solidFill>
                <a:schemeClr val="bg1"/>
              </a:solidFill>
            </a:endParaRPr>
          </a:p>
          <a:p>
            <a:endParaRPr kumimoji="1" lang="zh-CN" altLang="en-US" dirty="0"/>
          </a:p>
        </p:txBody>
      </p:sp>
      <p:pic>
        <p:nvPicPr>
          <p:cNvPr id="16" name="视频 15">
            <a:extLst>
              <a:ext uri="{FF2B5EF4-FFF2-40B4-BE49-F238E27FC236}">
                <a16:creationId xmlns:a16="http://schemas.microsoft.com/office/drawing/2014/main" id="{2218AE5D-6C75-99F8-6ADD-52F0A566932A}"/>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rcRect/>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609075303"/>
      </p:ext>
    </p:extLst>
  </p:cSld>
  <p:clrMapOvr>
    <a:masterClrMapping/>
  </p:clrMapOvr>
  <mc:AlternateContent xmlns:mc="http://schemas.openxmlformats.org/markup-compatibility/2006">
    <mc:Choice xmlns:p14="http://schemas.microsoft.com/office/powerpoint/2010/main" Requires="p14">
      <p:transition spd="slow" p14:dur="2000" advTm="80500"/>
    </mc:Choice>
    <mc:Fallback>
      <p:transition spd="slow" advTm="80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1A5F90B0-1ED8-ACFA-F7B5-8EFE748D2916}"/>
              </a:ext>
            </a:extLst>
          </p:cNvPr>
          <p:cNvPicPr>
            <a:picLocks noChangeAspect="1"/>
          </p:cNvPicPr>
          <p:nvPr/>
        </p:nvPicPr>
        <p:blipFill>
          <a:blip r:embed="rId5"/>
          <a:stretch>
            <a:fillRect/>
          </a:stretch>
        </p:blipFill>
        <p:spPr>
          <a:xfrm>
            <a:off x="1246961" y="81281"/>
            <a:ext cx="4532326" cy="3510279"/>
          </a:xfrm>
          <a:prstGeom prst="rect">
            <a:avLst/>
          </a:prstGeom>
        </p:spPr>
      </p:pic>
      <p:pic>
        <p:nvPicPr>
          <p:cNvPr id="9" name="图片 8">
            <a:extLst>
              <a:ext uri="{FF2B5EF4-FFF2-40B4-BE49-F238E27FC236}">
                <a16:creationId xmlns:a16="http://schemas.microsoft.com/office/drawing/2014/main" id="{5CD01BD9-9B2E-CBC7-CE8F-6CB933ED14CA}"/>
              </a:ext>
            </a:extLst>
          </p:cNvPr>
          <p:cNvPicPr>
            <a:picLocks noChangeAspect="1"/>
          </p:cNvPicPr>
          <p:nvPr/>
        </p:nvPicPr>
        <p:blipFill>
          <a:blip r:embed="rId6"/>
          <a:stretch>
            <a:fillRect/>
          </a:stretch>
        </p:blipFill>
        <p:spPr>
          <a:xfrm>
            <a:off x="1246961" y="3591560"/>
            <a:ext cx="4532326" cy="3266439"/>
          </a:xfrm>
          <a:prstGeom prst="rect">
            <a:avLst/>
          </a:prstGeom>
        </p:spPr>
      </p:pic>
      <p:pic>
        <p:nvPicPr>
          <p:cNvPr id="11" name="图片 10">
            <a:extLst>
              <a:ext uri="{FF2B5EF4-FFF2-40B4-BE49-F238E27FC236}">
                <a16:creationId xmlns:a16="http://schemas.microsoft.com/office/drawing/2014/main" id="{F52840B9-41B4-6BCE-1660-13538A6F6945}"/>
              </a:ext>
            </a:extLst>
          </p:cNvPr>
          <p:cNvPicPr>
            <a:picLocks noChangeAspect="1"/>
          </p:cNvPicPr>
          <p:nvPr/>
        </p:nvPicPr>
        <p:blipFill>
          <a:blip r:embed="rId7"/>
          <a:stretch>
            <a:fillRect/>
          </a:stretch>
        </p:blipFill>
        <p:spPr>
          <a:xfrm>
            <a:off x="5779287" y="81281"/>
            <a:ext cx="5810066" cy="6858000"/>
          </a:xfrm>
          <a:prstGeom prst="rect">
            <a:avLst/>
          </a:prstGeom>
        </p:spPr>
      </p:pic>
      <p:pic>
        <p:nvPicPr>
          <p:cNvPr id="25" name="视频 24">
            <a:extLst>
              <a:ext uri="{FF2B5EF4-FFF2-40B4-BE49-F238E27FC236}">
                <a16:creationId xmlns:a16="http://schemas.microsoft.com/office/drawing/2014/main" id="{336C3899-624B-A0AF-F6CD-AFDCB05C3581}"/>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8"/>
          <a:srcRect/>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1449367357"/>
      </p:ext>
    </p:extLst>
  </p:cSld>
  <p:clrMapOvr>
    <a:masterClrMapping/>
  </p:clrMapOvr>
  <mc:AlternateContent xmlns:mc="http://schemas.openxmlformats.org/markup-compatibility/2006">
    <mc:Choice xmlns:p14="http://schemas.microsoft.com/office/powerpoint/2010/main" Requires="p14">
      <p:transition spd="slow" p14:dur="2000" advTm="22000"/>
    </mc:Choice>
    <mc:Fallback>
      <p:transition spd="slow" advTm="2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25"/>
                </p:tgtEl>
              </p:cMediaNode>
            </p:video>
            <p:seq concurrent="1" nextAc="seek">
              <p:cTn id="20" restart="whenNotActive" fill="hold" evtFilter="cancelBubble" nodeType="interactiveSeq">
                <p:stCondLst>
                  <p:cond evt="onClick" delay="0">
                    <p:tgtEl>
                      <p:spTgt spid="25"/>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25"/>
                                        </p:tgtEl>
                                      </p:cBhvr>
                                    </p:cmd>
                                  </p:childTnLst>
                                </p:cTn>
                              </p:par>
                            </p:childTnLst>
                          </p:cTn>
                        </p:par>
                      </p:childTnLst>
                    </p:cTn>
                  </p:par>
                </p:childTnLst>
              </p:cTn>
              <p:nextCondLst>
                <p:cond evt="onClick" delay="0">
                  <p:tgtEl>
                    <p:spTgt spid="2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BBC52D17-9D4E-9D15-F3DA-95A1AB61A455}"/>
              </a:ext>
            </a:extLst>
          </p:cNvPr>
          <p:cNvSpPr txBox="1"/>
          <p:nvPr/>
        </p:nvSpPr>
        <p:spPr>
          <a:xfrm>
            <a:off x="4293476" y="405726"/>
            <a:ext cx="4698124" cy="369332"/>
          </a:xfrm>
          <a:prstGeom prst="rect">
            <a:avLst/>
          </a:prstGeom>
          <a:noFill/>
        </p:spPr>
        <p:txBody>
          <a:bodyPr wrap="square" rtlCol="0">
            <a:spAutoFit/>
          </a:bodyPr>
          <a:lstStyle/>
          <a:p>
            <a:r>
              <a:rPr lang="en" altLang="zh-CN" sz="1800" b="1" dirty="0">
                <a:solidFill>
                  <a:schemeClr val="bg1"/>
                </a:solidFill>
                <a:effectLst/>
                <a:latin typeface="TimesNewRomanPS"/>
              </a:rPr>
              <a:t>Ukrainian Adult Refugees in Swansea </a:t>
            </a:r>
            <a:endParaRPr lang="en" altLang="zh-CN" dirty="0">
              <a:solidFill>
                <a:schemeClr val="bg1"/>
              </a:solidFill>
            </a:endParaRPr>
          </a:p>
        </p:txBody>
      </p:sp>
      <p:sp>
        <p:nvSpPr>
          <p:cNvPr id="4" name="文本框 3">
            <a:extLst>
              <a:ext uri="{FF2B5EF4-FFF2-40B4-BE49-F238E27FC236}">
                <a16:creationId xmlns:a16="http://schemas.microsoft.com/office/drawing/2014/main" id="{F51DDCB6-9F4B-6443-E4E0-66171BA1C816}"/>
              </a:ext>
            </a:extLst>
          </p:cNvPr>
          <p:cNvSpPr txBox="1"/>
          <p:nvPr/>
        </p:nvSpPr>
        <p:spPr>
          <a:xfrm>
            <a:off x="2073078" y="990381"/>
            <a:ext cx="8366760" cy="5632311"/>
          </a:xfrm>
          <a:prstGeom prst="rect">
            <a:avLst/>
          </a:prstGeom>
          <a:noFill/>
        </p:spPr>
        <p:txBody>
          <a:bodyPr wrap="square" rtlCol="0">
            <a:spAutoFit/>
          </a:bodyPr>
          <a:lstStyle/>
          <a:p>
            <a:pPr marL="342900" indent="-342900">
              <a:buFont typeface="+mj-lt"/>
              <a:buAutoNum type="arabicPeriod"/>
            </a:pPr>
            <a:r>
              <a:rPr lang="en" altLang="zh-CN" sz="1800" dirty="0">
                <a:solidFill>
                  <a:schemeClr val="bg1"/>
                </a:solidFill>
                <a:effectLst/>
                <a:latin typeface="TimesNewRomanPSMT"/>
              </a:rPr>
              <a:t>Among the support the Welsh government lashes out for the Ukrainians refugees—such as housing arrangements, GP access and welfare benefits— </a:t>
            </a:r>
            <a:r>
              <a:rPr lang="en" altLang="zh-CN" sz="1800" dirty="0">
                <a:solidFill>
                  <a:srgbClr val="FF0000"/>
                </a:solidFill>
                <a:effectLst/>
                <a:latin typeface="TimesNewRomanPSMT"/>
              </a:rPr>
              <a:t>language support and its impact has received relatively little attention</a:t>
            </a:r>
            <a:r>
              <a:rPr lang="en" altLang="zh-CN" sz="1800" dirty="0">
                <a:solidFill>
                  <a:schemeClr val="bg1"/>
                </a:solidFill>
                <a:effectLst/>
                <a:latin typeface="TimesNewRomanPSMT"/>
              </a:rPr>
              <a:t>. </a:t>
            </a:r>
          </a:p>
          <a:p>
            <a:pPr marL="342900" indent="-342900">
              <a:buFont typeface="+mj-lt"/>
              <a:buAutoNum type="arabicPeriod"/>
            </a:pPr>
            <a:endParaRPr lang="en" altLang="zh-CN" dirty="0">
              <a:solidFill>
                <a:schemeClr val="bg1"/>
              </a:solidFill>
              <a:latin typeface="TimesNewRomanPSMT"/>
            </a:endParaRPr>
          </a:p>
          <a:p>
            <a:pPr marL="342900" indent="-342900">
              <a:buFont typeface="+mj-lt"/>
              <a:buAutoNum type="arabicPeriod"/>
            </a:pPr>
            <a:r>
              <a:rPr lang="en-US" altLang="zh-CN" sz="1800" dirty="0">
                <a:solidFill>
                  <a:srgbClr val="FF0000"/>
                </a:solidFill>
                <a:effectLst/>
                <a:latin typeface="TimesNewRomanPSMT"/>
              </a:rPr>
              <a:t>EAL</a:t>
            </a:r>
            <a:r>
              <a:rPr lang="zh-CN" altLang="en-US" sz="1800" dirty="0">
                <a:solidFill>
                  <a:srgbClr val="FF0000"/>
                </a:solidFill>
                <a:effectLst/>
                <a:latin typeface="TimesNewRomanPSMT"/>
              </a:rPr>
              <a:t> </a:t>
            </a:r>
            <a:r>
              <a:rPr lang="en-US" altLang="zh-CN" sz="1800" dirty="0">
                <a:solidFill>
                  <a:srgbClr val="FF0000"/>
                </a:solidFill>
                <a:effectLst/>
                <a:latin typeface="TimesNewRomanPSMT"/>
              </a:rPr>
              <a:t>vs</a:t>
            </a:r>
            <a:r>
              <a:rPr lang="zh-CN" altLang="en-US" sz="1800" dirty="0">
                <a:solidFill>
                  <a:srgbClr val="FF0000"/>
                </a:solidFill>
                <a:effectLst/>
                <a:latin typeface="TimesNewRomanPSMT"/>
              </a:rPr>
              <a:t> </a:t>
            </a:r>
            <a:r>
              <a:rPr lang="en-US" altLang="zh-CN" sz="1800" dirty="0">
                <a:solidFill>
                  <a:srgbClr val="FF0000"/>
                </a:solidFill>
                <a:effectLst/>
                <a:latin typeface="TimesNewRomanPSMT"/>
              </a:rPr>
              <a:t>ESOL</a:t>
            </a:r>
            <a:r>
              <a:rPr lang="zh-CN" altLang="en-US" sz="1800" dirty="0">
                <a:solidFill>
                  <a:srgbClr val="FF0000"/>
                </a:solidFill>
                <a:effectLst/>
                <a:latin typeface="TimesNewRomanPSMT"/>
              </a:rPr>
              <a:t> </a:t>
            </a:r>
            <a:r>
              <a:rPr lang="en-US" altLang="zh-CN" sz="1800" dirty="0">
                <a:solidFill>
                  <a:srgbClr val="FF0000"/>
                </a:solidFill>
                <a:effectLst/>
                <a:latin typeface="TimesNewRomanPSMT"/>
              </a:rPr>
              <a:t>disparity</a:t>
            </a:r>
            <a:r>
              <a:rPr lang="zh-CN" altLang="en-US" sz="1800" dirty="0">
                <a:solidFill>
                  <a:srgbClr val="FF0000"/>
                </a:solidFill>
                <a:effectLst/>
                <a:latin typeface="TimesNewRomanPSMT"/>
              </a:rPr>
              <a:t> </a:t>
            </a:r>
            <a:endParaRPr lang="en" altLang="zh-CN" sz="1800" dirty="0">
              <a:solidFill>
                <a:srgbClr val="FF0000"/>
              </a:solidFill>
              <a:effectLst/>
              <a:latin typeface="TimesNewRomanPSMT"/>
            </a:endParaRPr>
          </a:p>
          <a:p>
            <a:pPr marL="342900" indent="-342900">
              <a:buFont typeface="+mj-lt"/>
              <a:buAutoNum type="arabicPeriod"/>
            </a:pPr>
            <a:endParaRPr lang="en" altLang="zh-CN" sz="1800" dirty="0">
              <a:solidFill>
                <a:schemeClr val="bg1"/>
              </a:solidFill>
              <a:effectLst/>
              <a:latin typeface="TimesNewRomanPSMT"/>
            </a:endParaRPr>
          </a:p>
          <a:p>
            <a:pPr marL="342900" indent="-342900">
              <a:buFont typeface="+mj-lt"/>
              <a:buAutoNum type="arabicPeriod"/>
            </a:pPr>
            <a:r>
              <a:rPr lang="en" altLang="zh-CN" sz="1800" dirty="0">
                <a:solidFill>
                  <a:schemeClr val="bg1"/>
                </a:solidFill>
                <a:effectLst/>
                <a:latin typeface="TimesNewRomanPSMT"/>
              </a:rPr>
              <a:t>Swansea has for the past few decades seen great demand for ESOL</a:t>
            </a:r>
            <a:r>
              <a:rPr lang="zh-CN" altLang="en-US" sz="1800" dirty="0">
                <a:solidFill>
                  <a:schemeClr val="bg1"/>
                </a:solidFill>
                <a:effectLst/>
                <a:latin typeface="TimesNewRomanPSMT"/>
              </a:rPr>
              <a:t> </a:t>
            </a:r>
            <a:r>
              <a:rPr lang="en-US" altLang="zh-CN" sz="1800" dirty="0">
                <a:solidFill>
                  <a:schemeClr val="bg1"/>
                </a:solidFill>
                <a:effectLst/>
                <a:latin typeface="TimesNewRomanPSMT"/>
              </a:rPr>
              <a:t>as</a:t>
            </a:r>
            <a:r>
              <a:rPr lang="zh-CN" altLang="en-US" sz="1800" dirty="0">
                <a:solidFill>
                  <a:schemeClr val="bg1"/>
                </a:solidFill>
                <a:effectLst/>
                <a:latin typeface="TimesNewRomanPSMT"/>
              </a:rPr>
              <a:t> </a:t>
            </a:r>
            <a:r>
              <a:rPr lang="en-US" altLang="zh-CN" sz="1800" dirty="0">
                <a:solidFill>
                  <a:schemeClr val="bg1"/>
                </a:solidFill>
                <a:effectLst/>
                <a:latin typeface="TimesNewRomanPSMT"/>
              </a:rPr>
              <a:t>one</a:t>
            </a:r>
            <a:r>
              <a:rPr lang="zh-CN" altLang="en-US" sz="1800" dirty="0">
                <a:solidFill>
                  <a:schemeClr val="bg1"/>
                </a:solidFill>
                <a:effectLst/>
                <a:latin typeface="TimesNewRomanPSMT"/>
              </a:rPr>
              <a:t> </a:t>
            </a:r>
            <a:r>
              <a:rPr lang="en-US" altLang="zh-CN" sz="1800" dirty="0">
                <a:solidFill>
                  <a:schemeClr val="bg1"/>
                </a:solidFill>
                <a:effectLst/>
                <a:latin typeface="TimesNewRomanPSMT"/>
              </a:rPr>
              <a:t>the</a:t>
            </a:r>
            <a:r>
              <a:rPr lang="zh-CN" altLang="en-US" sz="1800" dirty="0">
                <a:solidFill>
                  <a:schemeClr val="bg1"/>
                </a:solidFill>
                <a:effectLst/>
                <a:latin typeface="TimesNewRomanPSMT"/>
              </a:rPr>
              <a:t> </a:t>
            </a:r>
            <a:r>
              <a:rPr lang="en-US" altLang="zh-CN" sz="1800" dirty="0">
                <a:solidFill>
                  <a:srgbClr val="FF0000"/>
                </a:solidFill>
                <a:effectLst/>
                <a:latin typeface="TimesNewRomanPSMT"/>
              </a:rPr>
              <a:t>four</a:t>
            </a:r>
            <a:r>
              <a:rPr lang="zh-CN" altLang="en-US" sz="1800" dirty="0">
                <a:solidFill>
                  <a:srgbClr val="FF0000"/>
                </a:solidFill>
                <a:effectLst/>
                <a:latin typeface="TimesNewRomanPSMT"/>
              </a:rPr>
              <a:t> </a:t>
            </a:r>
            <a:r>
              <a:rPr lang="en-US" altLang="zh-CN" sz="1800" dirty="0">
                <a:solidFill>
                  <a:srgbClr val="FF0000"/>
                </a:solidFill>
                <a:effectLst/>
                <a:latin typeface="TimesNewRomanPSMT"/>
              </a:rPr>
              <a:t>clusters</a:t>
            </a:r>
            <a:r>
              <a:rPr lang="zh-CN" altLang="en-US" sz="1800" dirty="0">
                <a:solidFill>
                  <a:srgbClr val="FF0000"/>
                </a:solidFill>
                <a:effectLst/>
                <a:latin typeface="TimesNewRomanPSMT"/>
              </a:rPr>
              <a:t> </a:t>
            </a:r>
            <a:r>
              <a:rPr lang="en-US" altLang="zh-CN" sz="1800" dirty="0">
                <a:solidFill>
                  <a:srgbClr val="FF0000"/>
                </a:solidFill>
                <a:effectLst/>
                <a:latin typeface="TimesNewRomanPSMT"/>
              </a:rPr>
              <a:t>of</a:t>
            </a:r>
            <a:r>
              <a:rPr lang="zh-CN" altLang="en-US" sz="1800" dirty="0">
                <a:solidFill>
                  <a:srgbClr val="FF0000"/>
                </a:solidFill>
                <a:effectLst/>
                <a:latin typeface="TimesNewRomanPSMT"/>
              </a:rPr>
              <a:t> </a:t>
            </a:r>
            <a:r>
              <a:rPr lang="en-US" altLang="zh-CN" sz="1800" dirty="0">
                <a:solidFill>
                  <a:srgbClr val="FF0000"/>
                </a:solidFill>
                <a:effectLst/>
                <a:latin typeface="TimesNewRomanPSMT"/>
              </a:rPr>
              <a:t>refugees</a:t>
            </a:r>
            <a:r>
              <a:rPr lang="zh-CN" altLang="en-US" sz="1800" dirty="0">
                <a:solidFill>
                  <a:schemeClr val="bg1"/>
                </a:solidFill>
                <a:effectLst/>
                <a:latin typeface="TimesNewRomanPSMT"/>
              </a:rPr>
              <a:t> </a:t>
            </a:r>
            <a:r>
              <a:rPr lang="en-US" altLang="zh-CN" sz="1800" dirty="0">
                <a:solidFill>
                  <a:schemeClr val="bg1"/>
                </a:solidFill>
                <a:effectLst/>
                <a:latin typeface="TimesNewRomanPSMT"/>
              </a:rPr>
              <a:t>(Cardiff,</a:t>
            </a:r>
            <a:r>
              <a:rPr lang="zh-CN" altLang="en-US" sz="1800" dirty="0">
                <a:solidFill>
                  <a:schemeClr val="bg1"/>
                </a:solidFill>
                <a:effectLst/>
                <a:latin typeface="TimesNewRomanPSMT"/>
              </a:rPr>
              <a:t> </a:t>
            </a:r>
            <a:r>
              <a:rPr lang="en-US" altLang="zh-CN" sz="1800" dirty="0">
                <a:solidFill>
                  <a:schemeClr val="bg1"/>
                </a:solidFill>
                <a:effectLst/>
                <a:latin typeface="TimesNewRomanPSMT"/>
              </a:rPr>
              <a:t>Newport,</a:t>
            </a:r>
            <a:r>
              <a:rPr lang="zh-CN" altLang="en-US" sz="1800" dirty="0">
                <a:solidFill>
                  <a:schemeClr val="bg1"/>
                </a:solidFill>
                <a:effectLst/>
                <a:latin typeface="TimesNewRomanPSMT"/>
              </a:rPr>
              <a:t> </a:t>
            </a:r>
            <a:r>
              <a:rPr lang="en-US" altLang="zh-CN" sz="1800" dirty="0">
                <a:solidFill>
                  <a:schemeClr val="bg1"/>
                </a:solidFill>
                <a:effectLst/>
                <a:latin typeface="TimesNewRomanPSMT"/>
              </a:rPr>
              <a:t>Swansea</a:t>
            </a:r>
            <a:r>
              <a:rPr lang="en-US" altLang="zh-CN" dirty="0">
                <a:solidFill>
                  <a:schemeClr val="bg1"/>
                </a:solidFill>
                <a:latin typeface="TimesNewRomanPSMT"/>
              </a:rPr>
              <a:t>,</a:t>
            </a:r>
            <a:r>
              <a:rPr lang="zh-CN" altLang="en-US" dirty="0">
                <a:solidFill>
                  <a:schemeClr val="bg1"/>
                </a:solidFill>
                <a:latin typeface="TimesNewRomanPSMT"/>
              </a:rPr>
              <a:t> </a:t>
            </a:r>
            <a:r>
              <a:rPr lang="en-US" altLang="zh-CN" dirty="0">
                <a:solidFill>
                  <a:schemeClr val="bg1"/>
                </a:solidFill>
                <a:latin typeface="TimesNewRomanPSMT"/>
              </a:rPr>
              <a:t>and</a:t>
            </a:r>
            <a:r>
              <a:rPr lang="zh-CN" altLang="en-US" dirty="0">
                <a:solidFill>
                  <a:schemeClr val="bg1"/>
                </a:solidFill>
                <a:latin typeface="TimesNewRomanPSMT"/>
              </a:rPr>
              <a:t> </a:t>
            </a:r>
            <a:r>
              <a:rPr lang="en-US" altLang="zh-CN" dirty="0">
                <a:solidFill>
                  <a:schemeClr val="bg1"/>
                </a:solidFill>
                <a:latin typeface="TimesNewRomanPSMT"/>
              </a:rPr>
              <a:t>Wrexham</a:t>
            </a:r>
            <a:r>
              <a:rPr lang="en-US" altLang="zh-CN" sz="1800" dirty="0">
                <a:solidFill>
                  <a:schemeClr val="bg1"/>
                </a:solidFill>
                <a:effectLst/>
                <a:latin typeface="TimesNewRomanPSMT"/>
              </a:rPr>
              <a:t>).</a:t>
            </a:r>
            <a:r>
              <a:rPr lang="zh-CN" altLang="en-US" sz="1800" dirty="0">
                <a:solidFill>
                  <a:schemeClr val="bg1"/>
                </a:solidFill>
                <a:effectLst/>
                <a:latin typeface="TimesNewRomanPSMT"/>
              </a:rPr>
              <a:t> </a:t>
            </a:r>
            <a:endParaRPr lang="en-US" altLang="zh-CN" sz="1800" dirty="0">
              <a:solidFill>
                <a:schemeClr val="bg1"/>
              </a:solidFill>
              <a:effectLst/>
              <a:latin typeface="TimesNewRomanPSMT"/>
            </a:endParaRPr>
          </a:p>
          <a:p>
            <a:pPr marL="342900" indent="-342900">
              <a:buFont typeface="+mj-lt"/>
              <a:buAutoNum type="arabicPeriod"/>
            </a:pPr>
            <a:endParaRPr lang="en" altLang="zh-CN" dirty="0"/>
          </a:p>
          <a:p>
            <a:pPr marL="342900" indent="-342900">
              <a:buFont typeface="+mj-lt"/>
              <a:buAutoNum type="arabicPeriod"/>
            </a:pPr>
            <a:r>
              <a:rPr lang="en" altLang="zh-CN" sz="1800" dirty="0">
                <a:solidFill>
                  <a:schemeClr val="bg1"/>
                </a:solidFill>
                <a:effectLst/>
                <a:latin typeface="TimesNewRomanPSMT"/>
              </a:rPr>
              <a:t>ESOL support underpins the welcome message from local communities, equality of opportunities, and could hugely enrich the culture of society in the forward-looking Wales that proudly sees itself as a ‘</a:t>
            </a:r>
            <a:r>
              <a:rPr lang="en" altLang="zh-CN" sz="1800" dirty="0">
                <a:solidFill>
                  <a:srgbClr val="FF0000"/>
                </a:solidFill>
                <a:effectLst/>
                <a:latin typeface="TimesNewRomanPSMT"/>
              </a:rPr>
              <a:t>nation of sanctuary</a:t>
            </a:r>
            <a:r>
              <a:rPr lang="en" altLang="zh-CN" sz="1800" dirty="0">
                <a:solidFill>
                  <a:schemeClr val="bg1"/>
                </a:solidFill>
                <a:effectLst/>
                <a:latin typeface="TimesNewRomanPSMT"/>
              </a:rPr>
              <a:t>’. </a:t>
            </a:r>
            <a:r>
              <a:rPr lang="zh-CN" altLang="en-US" sz="1800" dirty="0">
                <a:solidFill>
                  <a:schemeClr val="bg1"/>
                </a:solidFill>
                <a:effectLst/>
                <a:latin typeface="TimesNewRomanPSMT"/>
              </a:rPr>
              <a:t> </a:t>
            </a:r>
            <a:endParaRPr lang="en-US" altLang="zh-CN" dirty="0">
              <a:solidFill>
                <a:schemeClr val="bg1"/>
              </a:solidFill>
              <a:latin typeface="TimesNewRomanPSMT"/>
            </a:endParaRPr>
          </a:p>
          <a:p>
            <a:pPr marL="342900" indent="-342900">
              <a:buFont typeface="+mj-lt"/>
              <a:buAutoNum type="arabicPeriod"/>
            </a:pPr>
            <a:endParaRPr lang="en-US" altLang="zh-CN" dirty="0">
              <a:solidFill>
                <a:schemeClr val="bg1"/>
              </a:solidFill>
              <a:latin typeface="TimesNewRomanPSMT"/>
            </a:endParaRPr>
          </a:p>
          <a:p>
            <a:pPr marL="342900" indent="-342900">
              <a:buFont typeface="+mj-lt"/>
              <a:buAutoNum type="arabicPeriod"/>
            </a:pPr>
            <a:r>
              <a:rPr lang="en-US" altLang="zh-CN" dirty="0">
                <a:solidFill>
                  <a:schemeClr val="bg1"/>
                </a:solidFill>
                <a:latin typeface="TimesNewRomanPSMT"/>
              </a:rPr>
              <a:t>S</a:t>
            </a:r>
            <a:r>
              <a:rPr lang="en" altLang="zh-CN" sz="1800" dirty="0" err="1">
                <a:solidFill>
                  <a:schemeClr val="bg1"/>
                </a:solidFill>
                <a:effectLst/>
                <a:latin typeface="TimesNewRomanPSMT"/>
              </a:rPr>
              <a:t>econd</a:t>
            </a:r>
            <a:r>
              <a:rPr lang="en" altLang="zh-CN" sz="1800" dirty="0">
                <a:solidFill>
                  <a:schemeClr val="bg1"/>
                </a:solidFill>
                <a:effectLst/>
                <a:latin typeface="TimesNewRomanPSMT"/>
              </a:rPr>
              <a:t> language learning involves not only formal classes but also </a:t>
            </a:r>
            <a:r>
              <a:rPr lang="en" altLang="zh-CN" sz="1800" dirty="0">
                <a:solidFill>
                  <a:srgbClr val="FF0000"/>
                </a:solidFill>
                <a:effectLst/>
                <a:latin typeface="TimesNewRomanPSMT"/>
              </a:rPr>
              <a:t>intercultural </a:t>
            </a:r>
            <a:r>
              <a:rPr lang="en-US" altLang="zh-CN" sz="1800" dirty="0">
                <a:solidFill>
                  <a:srgbClr val="FF0000"/>
                </a:solidFill>
                <a:effectLst/>
                <a:latin typeface="TimesNewRomanPSMT"/>
              </a:rPr>
              <a:t>contact</a:t>
            </a:r>
            <a:r>
              <a:rPr lang="en" altLang="zh-CN" sz="1800" dirty="0">
                <a:solidFill>
                  <a:schemeClr val="bg1"/>
                </a:solidFill>
                <a:effectLst/>
                <a:latin typeface="TimesNewRomanPSMT"/>
              </a:rPr>
              <a:t>, </a:t>
            </a:r>
            <a:r>
              <a:rPr lang="en-US" altLang="zh-CN" sz="1800" dirty="0">
                <a:solidFill>
                  <a:schemeClr val="bg1"/>
                </a:solidFill>
                <a:effectLst/>
                <a:latin typeface="TimesNewRomanPSMT"/>
              </a:rPr>
              <a:t>which</a:t>
            </a:r>
            <a:r>
              <a:rPr lang="zh-CN" altLang="en-US" sz="1800" dirty="0">
                <a:solidFill>
                  <a:schemeClr val="bg1"/>
                </a:solidFill>
                <a:effectLst/>
                <a:latin typeface="TimesNewRomanPSMT"/>
              </a:rPr>
              <a:t> </a:t>
            </a:r>
            <a:r>
              <a:rPr lang="en" altLang="zh-CN" sz="1800" dirty="0">
                <a:solidFill>
                  <a:schemeClr val="bg1"/>
                </a:solidFill>
                <a:effectLst/>
                <a:latin typeface="TimesNewRomanPSMT"/>
              </a:rPr>
              <a:t>affects how much they are committed to learning the English language</a:t>
            </a:r>
            <a:r>
              <a:rPr lang="en-US" altLang="zh-CN" sz="1800" dirty="0">
                <a:solidFill>
                  <a:schemeClr val="bg1"/>
                </a:solidFill>
                <a:effectLst/>
                <a:latin typeface="TimesNewRomanPSMT"/>
              </a:rPr>
              <a:t>,</a:t>
            </a:r>
            <a:r>
              <a:rPr lang="zh-CN" altLang="en-US" sz="1800" dirty="0">
                <a:solidFill>
                  <a:schemeClr val="bg1"/>
                </a:solidFill>
                <a:effectLst/>
                <a:latin typeface="TimesNewRomanPSMT"/>
              </a:rPr>
              <a:t> </a:t>
            </a:r>
            <a:r>
              <a:rPr lang="en" altLang="zh-CN" sz="1800" dirty="0">
                <a:solidFill>
                  <a:schemeClr val="bg1"/>
                </a:solidFill>
                <a:effectLst/>
                <a:latin typeface="TimesNewRomanPSMT"/>
              </a:rPr>
              <a:t>and to what extent they can make the best use of the opportunities that are available to them. </a:t>
            </a:r>
            <a:endParaRPr lang="en" altLang="zh-CN" dirty="0">
              <a:solidFill>
                <a:schemeClr val="bg1"/>
              </a:solidFill>
            </a:endParaRPr>
          </a:p>
          <a:p>
            <a:pPr marL="342900" indent="-342900">
              <a:buFont typeface="+mj-lt"/>
              <a:buAutoNum type="arabicPeriod"/>
            </a:pPr>
            <a:endParaRPr lang="en" altLang="zh-CN" dirty="0">
              <a:solidFill>
                <a:schemeClr val="bg1"/>
              </a:solidFill>
            </a:endParaRPr>
          </a:p>
          <a:p>
            <a:pPr marL="342900" indent="-342900">
              <a:buFont typeface="+mj-lt"/>
              <a:buAutoNum type="arabicPeriod"/>
            </a:pPr>
            <a:endParaRPr lang="en" altLang="zh-CN" dirty="0">
              <a:solidFill>
                <a:schemeClr val="bg1"/>
              </a:solidFill>
            </a:endParaRPr>
          </a:p>
          <a:p>
            <a:endParaRPr kumimoji="1" lang="zh-CN" altLang="en-US" dirty="0"/>
          </a:p>
        </p:txBody>
      </p:sp>
      <p:pic>
        <p:nvPicPr>
          <p:cNvPr id="10" name="视频 9">
            <a:extLst>
              <a:ext uri="{FF2B5EF4-FFF2-40B4-BE49-F238E27FC236}">
                <a16:creationId xmlns:a16="http://schemas.microsoft.com/office/drawing/2014/main" id="{A94DC80F-224E-F9F5-4EDF-41E55C97D098}"/>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rcRect/>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996299979"/>
      </p:ext>
    </p:extLst>
  </p:cSld>
  <p:clrMapOvr>
    <a:masterClrMapping/>
  </p:clrMapOvr>
  <mc:AlternateContent xmlns:mc="http://schemas.openxmlformats.org/markup-compatibility/2006">
    <mc:Choice xmlns:p14="http://schemas.microsoft.com/office/powerpoint/2010/main" Requires="p14">
      <p:transition spd="slow" p14:dur="2000" advTm="103400"/>
    </mc:Choice>
    <mc:Fallback>
      <p:transition spd="slow" advTm="103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336884"/>
            <a:ext cx="12192000" cy="802105"/>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bg1"/>
              </a:solidFill>
            </a:endParaRPr>
          </a:p>
        </p:txBody>
      </p:sp>
      <p:sp>
        <p:nvSpPr>
          <p:cNvPr id="4" name="文本框 3">
            <a:extLst>
              <a:ext uri="{FF2B5EF4-FFF2-40B4-BE49-F238E27FC236}">
                <a16:creationId xmlns:a16="http://schemas.microsoft.com/office/drawing/2014/main" id="{C38D65F9-7030-4EC2-8338-497411D8A69D}"/>
              </a:ext>
            </a:extLst>
          </p:cNvPr>
          <p:cNvSpPr txBox="1"/>
          <p:nvPr/>
        </p:nvSpPr>
        <p:spPr>
          <a:xfrm>
            <a:off x="525518" y="558121"/>
            <a:ext cx="1755384" cy="400110"/>
          </a:xfrm>
          <a:prstGeom prst="rect">
            <a:avLst/>
          </a:prstGeom>
          <a:noFill/>
        </p:spPr>
        <p:txBody>
          <a:bodyPr wrap="square" rtlCol="0">
            <a:spAutoFit/>
          </a:bodyPr>
          <a:lstStyle/>
          <a:p>
            <a:pPr defTabSz="914377">
              <a:defRPr/>
            </a:pPr>
            <a:r>
              <a:rPr lang="en-US" altLang="zh-CN" sz="2000" b="1" dirty="0">
                <a:solidFill>
                  <a:schemeClr val="bg1"/>
                </a:solidFill>
                <a:latin typeface="微软雅黑 Light" panose="020B0502040204020203" pitchFamily="34" charset="-122"/>
                <a:ea typeface="微软雅黑 Light" panose="020B0502040204020203" pitchFamily="34" charset="-122"/>
              </a:rPr>
              <a:t>Introduction</a:t>
            </a:r>
            <a:endParaRPr lang="zh-CN" altLang="en-US" sz="2000" b="1" dirty="0">
              <a:solidFill>
                <a:schemeClr val="bg1"/>
              </a:solidFill>
              <a:latin typeface="微软雅黑 Light" panose="020B0502040204020203" pitchFamily="34" charset="-122"/>
              <a:ea typeface="微软雅黑 Light" panose="020B0502040204020203" pitchFamily="34" charset="-122"/>
            </a:endParaRPr>
          </a:p>
        </p:txBody>
      </p:sp>
      <p:sp>
        <p:nvSpPr>
          <p:cNvPr id="5" name="文本框 4">
            <a:extLst>
              <a:ext uri="{FF2B5EF4-FFF2-40B4-BE49-F238E27FC236}">
                <a16:creationId xmlns:a16="http://schemas.microsoft.com/office/drawing/2014/main" id="{CD5DABA3-FA2C-4E36-A1F4-B734CAB96A4D}"/>
              </a:ext>
            </a:extLst>
          </p:cNvPr>
          <p:cNvSpPr txBox="1"/>
          <p:nvPr/>
        </p:nvSpPr>
        <p:spPr>
          <a:xfrm>
            <a:off x="2322308" y="547728"/>
            <a:ext cx="2552207" cy="400110"/>
          </a:xfrm>
          <a:prstGeom prst="rect">
            <a:avLst/>
          </a:prstGeom>
          <a:noFill/>
        </p:spPr>
        <p:txBody>
          <a:bodyPr wrap="square" rtlCol="0">
            <a:spAutoFit/>
          </a:bodyPr>
          <a:lstStyle/>
          <a:p>
            <a:pPr defTabSz="914377">
              <a:defRPr/>
            </a:pPr>
            <a:r>
              <a:rPr lang="en-US" altLang="zh-CN" sz="2000" b="1" dirty="0">
                <a:solidFill>
                  <a:srgbClr val="FF0000"/>
                </a:solidFill>
                <a:latin typeface="Microsoft YaHei Light" charset="-122"/>
                <a:ea typeface="Microsoft YaHei Light" charset="-122"/>
                <a:cs typeface="Microsoft YaHei Light" charset="-122"/>
              </a:rPr>
              <a:t>Research</a:t>
            </a:r>
            <a:r>
              <a:rPr lang="zh-CN" altLang="en-US" sz="2000" b="1" dirty="0">
                <a:solidFill>
                  <a:srgbClr val="FF0000"/>
                </a:solidFill>
                <a:latin typeface="Microsoft YaHei Light" charset="-122"/>
                <a:ea typeface="Microsoft YaHei Light" charset="-122"/>
                <a:cs typeface="Microsoft YaHei Light" charset="-122"/>
              </a:rPr>
              <a:t> </a:t>
            </a:r>
            <a:r>
              <a:rPr lang="en-US" altLang="zh-CN" sz="2000" b="1" dirty="0">
                <a:solidFill>
                  <a:srgbClr val="FF0000"/>
                </a:solidFill>
                <a:latin typeface="Microsoft YaHei Light" charset="-122"/>
                <a:ea typeface="Microsoft YaHei Light" charset="-122"/>
                <a:cs typeface="Microsoft YaHei Light" charset="-122"/>
              </a:rPr>
              <a:t>Questions</a:t>
            </a:r>
            <a:endParaRPr lang="zh-CN" altLang="en-US" sz="2000" b="1" dirty="0">
              <a:solidFill>
                <a:srgbClr val="FF0000"/>
              </a:solidFill>
              <a:latin typeface="Microsoft YaHei Light" charset="-122"/>
              <a:ea typeface="Microsoft YaHei Light" charset="-122"/>
              <a:cs typeface="Microsoft YaHei Light" charset="-122"/>
            </a:endParaRPr>
          </a:p>
        </p:txBody>
      </p:sp>
      <p:sp>
        <p:nvSpPr>
          <p:cNvPr id="6" name="文本框 5">
            <a:extLst>
              <a:ext uri="{FF2B5EF4-FFF2-40B4-BE49-F238E27FC236}">
                <a16:creationId xmlns:a16="http://schemas.microsoft.com/office/drawing/2014/main" id="{9E0921EF-24DD-47FD-AED6-D34D7A351BD7}"/>
              </a:ext>
            </a:extLst>
          </p:cNvPr>
          <p:cNvSpPr txBox="1"/>
          <p:nvPr/>
        </p:nvSpPr>
        <p:spPr>
          <a:xfrm>
            <a:off x="4874515" y="536856"/>
            <a:ext cx="2036674"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Research</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Aims</a:t>
            </a:r>
            <a:endParaRPr lang="zh-CN" altLang="en-US" sz="2000" dirty="0">
              <a:solidFill>
                <a:schemeClr val="bg1"/>
              </a:solidFill>
              <a:latin typeface="Microsoft YaHei Light" charset="-122"/>
              <a:ea typeface="Microsoft YaHei Light" charset="-122"/>
              <a:cs typeface="Microsoft YaHei Light" charset="-122"/>
            </a:endParaRPr>
          </a:p>
        </p:txBody>
      </p:sp>
      <p:sp>
        <p:nvSpPr>
          <p:cNvPr id="7" name="文本框 6">
            <a:extLst>
              <a:ext uri="{FF2B5EF4-FFF2-40B4-BE49-F238E27FC236}">
                <a16:creationId xmlns:a16="http://schemas.microsoft.com/office/drawing/2014/main" id="{6739FEAE-2909-408C-AC3B-F7013B841F37}"/>
              </a:ext>
            </a:extLst>
          </p:cNvPr>
          <p:cNvSpPr txBox="1"/>
          <p:nvPr/>
        </p:nvSpPr>
        <p:spPr>
          <a:xfrm>
            <a:off x="6877822" y="558121"/>
            <a:ext cx="1965563"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Methodology</a:t>
            </a:r>
            <a:endParaRPr lang="zh-CN" altLang="en-US" sz="2000" dirty="0">
              <a:solidFill>
                <a:schemeClr val="bg1"/>
              </a:solidFill>
              <a:latin typeface="Microsoft YaHei Light" charset="-122"/>
              <a:ea typeface="Microsoft YaHei Light" charset="-122"/>
              <a:cs typeface="Microsoft YaHei Light" charset="-122"/>
            </a:endParaRPr>
          </a:p>
        </p:txBody>
      </p:sp>
      <p:sp>
        <p:nvSpPr>
          <p:cNvPr id="8" name="文本框 7">
            <a:extLst>
              <a:ext uri="{FF2B5EF4-FFF2-40B4-BE49-F238E27FC236}">
                <a16:creationId xmlns:a16="http://schemas.microsoft.com/office/drawing/2014/main" id="{DE7A1E7D-2850-4B63-B8BE-D26002827400}"/>
              </a:ext>
            </a:extLst>
          </p:cNvPr>
          <p:cNvSpPr txBox="1"/>
          <p:nvPr/>
        </p:nvSpPr>
        <p:spPr>
          <a:xfrm>
            <a:off x="8792969" y="548683"/>
            <a:ext cx="2365832"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Select</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Bibliography</a:t>
            </a:r>
            <a:endParaRPr lang="zh-CN" altLang="en-US" sz="2000" dirty="0">
              <a:solidFill>
                <a:schemeClr val="bg1"/>
              </a:solidFill>
              <a:latin typeface="Microsoft YaHei Light" charset="-122"/>
              <a:ea typeface="Microsoft YaHei Light" charset="-122"/>
              <a:cs typeface="Microsoft YaHei Light" charset="-122"/>
            </a:endParaRPr>
          </a:p>
        </p:txBody>
      </p:sp>
      <p:cxnSp>
        <p:nvCxnSpPr>
          <p:cNvPr id="12" name="直线连接符 11"/>
          <p:cNvCxnSpPr/>
          <p:nvPr/>
        </p:nvCxnSpPr>
        <p:spPr>
          <a:xfrm>
            <a:off x="2223906" y="600651"/>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直线连接符 13"/>
          <p:cNvCxnSpPr/>
          <p:nvPr/>
        </p:nvCxnSpPr>
        <p:spPr>
          <a:xfrm>
            <a:off x="4807846" y="611286"/>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直线连接符 14"/>
          <p:cNvCxnSpPr/>
          <p:nvPr/>
        </p:nvCxnSpPr>
        <p:spPr>
          <a:xfrm>
            <a:off x="6756295" y="616548"/>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直线连接符 15"/>
          <p:cNvCxnSpPr/>
          <p:nvPr/>
        </p:nvCxnSpPr>
        <p:spPr>
          <a:xfrm>
            <a:off x="8670030" y="641234"/>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文本框 8">
            <a:extLst>
              <a:ext uri="{FF2B5EF4-FFF2-40B4-BE49-F238E27FC236}">
                <a16:creationId xmlns:a16="http://schemas.microsoft.com/office/drawing/2014/main" id="{33AE4F72-8489-669C-74FF-E908E882A80B}"/>
              </a:ext>
            </a:extLst>
          </p:cNvPr>
          <p:cNvSpPr txBox="1"/>
          <p:nvPr/>
        </p:nvSpPr>
        <p:spPr>
          <a:xfrm>
            <a:off x="2223906" y="1938808"/>
            <a:ext cx="8083506" cy="4062651"/>
          </a:xfrm>
          <a:prstGeom prst="rect">
            <a:avLst/>
          </a:prstGeom>
          <a:noFill/>
        </p:spPr>
        <p:txBody>
          <a:bodyPr wrap="square" rtlCol="0">
            <a:spAutoFit/>
          </a:bodyPr>
          <a:lstStyle/>
          <a:p>
            <a:pPr marL="342900" indent="-342900">
              <a:buFont typeface="+mj-lt"/>
              <a:buAutoNum type="arabicPeriod"/>
            </a:pPr>
            <a:r>
              <a:rPr kumimoji="1" lang="en-US" altLang="zh-CN" sz="2400" dirty="0">
                <a:latin typeface="Times New Roman" panose="02020603050405020304" pitchFamily="18" charset="0"/>
                <a:cs typeface="Times New Roman" panose="02020603050405020304" pitchFamily="18" charset="0"/>
              </a:rPr>
              <a:t>What</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are</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the</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contact</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experiences</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of</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Ukrainian</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adult</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refugee</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English</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learners?</a:t>
            </a:r>
          </a:p>
          <a:p>
            <a:pPr marL="342900" indent="-342900">
              <a:buFont typeface="+mj-lt"/>
              <a:buAutoNum type="arabicPeriod"/>
            </a:pPr>
            <a:endParaRPr kumimoji="1" lang="en-US" altLang="zh-CN" sz="2400" dirty="0">
              <a:latin typeface="Times New Roman" panose="02020603050405020304" pitchFamily="18" charset="0"/>
              <a:cs typeface="Times New Roman" panose="02020603050405020304" pitchFamily="18" charset="0"/>
            </a:endParaRPr>
          </a:p>
          <a:p>
            <a:pPr marL="342900" indent="-342900">
              <a:buFont typeface="+mj-lt"/>
              <a:buAutoNum type="arabicPeriod"/>
            </a:pPr>
            <a:r>
              <a:rPr kumimoji="1" lang="en-US" altLang="zh-CN" sz="2400" dirty="0">
                <a:latin typeface="Times New Roman" panose="02020603050405020304" pitchFamily="18" charset="0"/>
                <a:cs typeface="Times New Roman" panose="02020603050405020304" pitchFamily="18" charset="0"/>
              </a:rPr>
              <a:t>What</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characterizes</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the</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English</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learning</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motivation,</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the</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type</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and</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frequency</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of</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contact</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experiences</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of</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Ukrainian</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adult</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refugee</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English</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learners</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in</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Swansea?</a:t>
            </a:r>
          </a:p>
          <a:p>
            <a:pPr marL="342900" indent="-342900">
              <a:buFont typeface="+mj-lt"/>
              <a:buAutoNum type="arabicPeriod"/>
            </a:pPr>
            <a:endParaRPr kumimoji="1" lang="en-US" altLang="zh-CN" sz="2400" dirty="0">
              <a:latin typeface="Times New Roman" panose="02020603050405020304" pitchFamily="18" charset="0"/>
              <a:cs typeface="Times New Roman" panose="02020603050405020304" pitchFamily="18" charset="0"/>
            </a:endParaRPr>
          </a:p>
          <a:p>
            <a:pPr marL="342900" indent="-342900">
              <a:buFont typeface="+mj-lt"/>
              <a:buAutoNum type="arabicPeriod"/>
            </a:pPr>
            <a:r>
              <a:rPr kumimoji="1" lang="en" altLang="zh-CN" sz="2400" dirty="0">
                <a:latin typeface="Times New Roman" panose="02020603050405020304" pitchFamily="18" charset="0"/>
                <a:cs typeface="Times New Roman" panose="02020603050405020304" pitchFamily="18" charset="0"/>
              </a:rPr>
              <a:t>How do motivational variables and contact experiences vary at three distinct points in time over a period of one academic year </a:t>
            </a:r>
            <a:r>
              <a:rPr kumimoji="1" lang="en-US" altLang="zh-CN" sz="2400" dirty="0">
                <a:latin typeface="Times New Roman" panose="02020603050405020304" pitchFamily="18" charset="0"/>
                <a:cs typeface="Times New Roman" panose="02020603050405020304" pitchFamily="18" charset="0"/>
              </a:rPr>
              <a:t>and</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what</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is</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its</a:t>
            </a:r>
            <a:r>
              <a:rPr kumimoji="1" lang="zh-CN" altLang="en-US" sz="2400" dirty="0">
                <a:latin typeface="Times New Roman" panose="02020603050405020304" pitchFamily="18" charset="0"/>
                <a:cs typeface="Times New Roman" panose="02020603050405020304" pitchFamily="18" charset="0"/>
              </a:rPr>
              <a:t> </a:t>
            </a:r>
            <a:r>
              <a:rPr kumimoji="1" lang="en-US" altLang="zh-CN" sz="2400" dirty="0">
                <a:latin typeface="Times New Roman" panose="02020603050405020304" pitchFamily="18" charset="0"/>
                <a:cs typeface="Times New Roman" panose="02020603050405020304" pitchFamily="18" charset="0"/>
              </a:rPr>
              <a:t>implications</a:t>
            </a:r>
            <a:r>
              <a:rPr kumimoji="1" lang="en" altLang="zh-CN" sz="2400" dirty="0">
                <a:latin typeface="Times New Roman" panose="02020603050405020304" pitchFamily="18" charset="0"/>
                <a:cs typeface="Times New Roman" panose="02020603050405020304" pitchFamily="18" charset="0"/>
              </a:rPr>
              <a:t>? </a:t>
            </a:r>
          </a:p>
          <a:p>
            <a:pPr marL="342900" indent="-342900">
              <a:buFont typeface="+mj-lt"/>
              <a:buAutoNum type="arabicPeriod"/>
            </a:pPr>
            <a:endParaRPr kumimoji="1" lang="en-US" altLang="zh-CN" dirty="0">
              <a:latin typeface="Times New Roman" panose="02020603050405020304" pitchFamily="18" charset="0"/>
              <a:cs typeface="Times New Roman" panose="02020603050405020304" pitchFamily="18" charset="0"/>
            </a:endParaRPr>
          </a:p>
        </p:txBody>
      </p:sp>
      <p:pic>
        <p:nvPicPr>
          <p:cNvPr id="25" name="视频 24">
            <a:extLst>
              <a:ext uri="{FF2B5EF4-FFF2-40B4-BE49-F238E27FC236}">
                <a16:creationId xmlns:a16="http://schemas.microsoft.com/office/drawing/2014/main" id="{64D3E22F-FE28-FE3E-CEBD-56ACFC430897}"/>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rcRect/>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833467006"/>
      </p:ext>
    </p:extLst>
  </p:cSld>
  <p:clrMapOvr>
    <a:masterClrMapping/>
  </p:clrMapOvr>
  <mc:AlternateContent xmlns:mc="http://schemas.openxmlformats.org/markup-compatibility/2006">
    <mc:Choice xmlns:p14="http://schemas.microsoft.com/office/powerpoint/2010/main" Requires="p14">
      <p:transition spd="slow" p14:dur="2000" advTm="35333"/>
    </mc:Choice>
    <mc:Fallback>
      <p:transition spd="slow" advTm="35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25"/>
                </p:tgtEl>
              </p:cMediaNode>
            </p:video>
            <p:seq concurrent="1" nextAc="seek">
              <p:cTn id="16" restart="whenNotActive" fill="hold" evtFilter="cancelBubble" nodeType="interactiveSeq">
                <p:stCondLst>
                  <p:cond evt="onClick" delay="0">
                    <p:tgtEl>
                      <p:spTgt spid="2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25"/>
                                        </p:tgtEl>
                                      </p:cBhvr>
                                    </p:cmd>
                                  </p:childTnLst>
                                </p:cTn>
                              </p:par>
                            </p:childTnLst>
                          </p:cTn>
                        </p:par>
                      </p:childTnLst>
                    </p:cTn>
                  </p:par>
                </p:childTnLst>
              </p:cTn>
              <p:nextCondLst>
                <p:cond evt="onClick" delay="0">
                  <p:tgtEl>
                    <p:spTgt spid="25"/>
                  </p:tgtEl>
                </p:cond>
              </p:nextCondLst>
            </p:seq>
          </p:childTnLst>
        </p:cTn>
      </p:par>
    </p:tnLst>
    <p:bldLst>
      <p:bldP spid="5"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336884"/>
            <a:ext cx="12192000" cy="802105"/>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bg1"/>
              </a:solidFill>
            </a:endParaRPr>
          </a:p>
        </p:txBody>
      </p:sp>
      <p:sp>
        <p:nvSpPr>
          <p:cNvPr id="4" name="文本框 3">
            <a:extLst>
              <a:ext uri="{FF2B5EF4-FFF2-40B4-BE49-F238E27FC236}">
                <a16:creationId xmlns:a16="http://schemas.microsoft.com/office/drawing/2014/main" id="{C38D65F9-7030-4EC2-8338-497411D8A69D}"/>
              </a:ext>
            </a:extLst>
          </p:cNvPr>
          <p:cNvSpPr txBox="1"/>
          <p:nvPr/>
        </p:nvSpPr>
        <p:spPr>
          <a:xfrm>
            <a:off x="525518" y="558121"/>
            <a:ext cx="1755384" cy="400110"/>
          </a:xfrm>
          <a:prstGeom prst="rect">
            <a:avLst/>
          </a:prstGeom>
          <a:noFill/>
        </p:spPr>
        <p:txBody>
          <a:bodyPr wrap="square" rtlCol="0">
            <a:spAutoFit/>
          </a:bodyPr>
          <a:lstStyle/>
          <a:p>
            <a:pPr defTabSz="914377">
              <a:defRPr/>
            </a:pPr>
            <a:r>
              <a:rPr lang="en-US" altLang="zh-CN" sz="2000" b="1" dirty="0">
                <a:solidFill>
                  <a:schemeClr val="bg1"/>
                </a:solidFill>
                <a:latin typeface="微软雅黑 Light" panose="020B0502040204020203" pitchFamily="34" charset="-122"/>
                <a:ea typeface="微软雅黑 Light" panose="020B0502040204020203" pitchFamily="34" charset="-122"/>
              </a:rPr>
              <a:t>Introduction</a:t>
            </a:r>
            <a:endParaRPr lang="zh-CN" altLang="en-US" sz="2000" b="1" dirty="0">
              <a:solidFill>
                <a:schemeClr val="bg1"/>
              </a:solidFill>
              <a:latin typeface="微软雅黑 Light" panose="020B0502040204020203" pitchFamily="34" charset="-122"/>
              <a:ea typeface="微软雅黑 Light" panose="020B0502040204020203" pitchFamily="34" charset="-122"/>
            </a:endParaRPr>
          </a:p>
        </p:txBody>
      </p:sp>
      <p:sp>
        <p:nvSpPr>
          <p:cNvPr id="5" name="文本框 4">
            <a:extLst>
              <a:ext uri="{FF2B5EF4-FFF2-40B4-BE49-F238E27FC236}">
                <a16:creationId xmlns:a16="http://schemas.microsoft.com/office/drawing/2014/main" id="{CD5DABA3-FA2C-4E36-A1F4-B734CAB96A4D}"/>
              </a:ext>
            </a:extLst>
          </p:cNvPr>
          <p:cNvSpPr txBox="1"/>
          <p:nvPr/>
        </p:nvSpPr>
        <p:spPr>
          <a:xfrm>
            <a:off x="2322308" y="547728"/>
            <a:ext cx="2456953"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Research</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Questions</a:t>
            </a:r>
            <a:endParaRPr lang="zh-CN" altLang="en-US" sz="2000" dirty="0">
              <a:solidFill>
                <a:schemeClr val="bg1"/>
              </a:solidFill>
              <a:latin typeface="Microsoft YaHei Light" charset="-122"/>
              <a:ea typeface="Microsoft YaHei Light" charset="-122"/>
              <a:cs typeface="Microsoft YaHei Light" charset="-122"/>
            </a:endParaRPr>
          </a:p>
        </p:txBody>
      </p:sp>
      <p:sp>
        <p:nvSpPr>
          <p:cNvPr id="6" name="文本框 5">
            <a:extLst>
              <a:ext uri="{FF2B5EF4-FFF2-40B4-BE49-F238E27FC236}">
                <a16:creationId xmlns:a16="http://schemas.microsoft.com/office/drawing/2014/main" id="{9E0921EF-24DD-47FD-AED6-D34D7A351BD7}"/>
              </a:ext>
            </a:extLst>
          </p:cNvPr>
          <p:cNvSpPr txBox="1"/>
          <p:nvPr/>
        </p:nvSpPr>
        <p:spPr>
          <a:xfrm>
            <a:off x="4874515" y="536856"/>
            <a:ext cx="2036674" cy="400110"/>
          </a:xfrm>
          <a:prstGeom prst="rect">
            <a:avLst/>
          </a:prstGeom>
          <a:noFill/>
        </p:spPr>
        <p:txBody>
          <a:bodyPr wrap="square" rtlCol="0">
            <a:spAutoFit/>
          </a:bodyPr>
          <a:lstStyle/>
          <a:p>
            <a:pPr defTabSz="914377">
              <a:defRPr/>
            </a:pPr>
            <a:r>
              <a:rPr lang="en-US" altLang="zh-CN" sz="2000" dirty="0">
                <a:solidFill>
                  <a:srgbClr val="FF0000"/>
                </a:solidFill>
                <a:latin typeface="Microsoft YaHei Light" charset="-122"/>
                <a:ea typeface="Microsoft YaHei Light" charset="-122"/>
                <a:cs typeface="Microsoft YaHei Light" charset="-122"/>
              </a:rPr>
              <a:t>Research</a:t>
            </a:r>
            <a:r>
              <a:rPr lang="zh-CN" altLang="en-US" sz="2000" dirty="0">
                <a:solidFill>
                  <a:srgbClr val="FF0000"/>
                </a:solidFill>
                <a:latin typeface="Microsoft YaHei Light" charset="-122"/>
                <a:ea typeface="Microsoft YaHei Light" charset="-122"/>
                <a:cs typeface="Microsoft YaHei Light" charset="-122"/>
              </a:rPr>
              <a:t> </a:t>
            </a:r>
            <a:r>
              <a:rPr lang="en-US" altLang="zh-CN" sz="2000" dirty="0">
                <a:solidFill>
                  <a:srgbClr val="FF0000"/>
                </a:solidFill>
                <a:latin typeface="Microsoft YaHei Light" charset="-122"/>
                <a:ea typeface="Microsoft YaHei Light" charset="-122"/>
                <a:cs typeface="Microsoft YaHei Light" charset="-122"/>
              </a:rPr>
              <a:t>Aims</a:t>
            </a:r>
            <a:endParaRPr lang="zh-CN" altLang="en-US" sz="2000" dirty="0">
              <a:solidFill>
                <a:srgbClr val="FF0000"/>
              </a:solidFill>
              <a:latin typeface="Microsoft YaHei Light" charset="-122"/>
              <a:ea typeface="Microsoft YaHei Light" charset="-122"/>
              <a:cs typeface="Microsoft YaHei Light" charset="-122"/>
            </a:endParaRPr>
          </a:p>
        </p:txBody>
      </p:sp>
      <p:sp>
        <p:nvSpPr>
          <p:cNvPr id="7" name="文本框 6">
            <a:extLst>
              <a:ext uri="{FF2B5EF4-FFF2-40B4-BE49-F238E27FC236}">
                <a16:creationId xmlns:a16="http://schemas.microsoft.com/office/drawing/2014/main" id="{6739FEAE-2909-408C-AC3B-F7013B841F37}"/>
              </a:ext>
            </a:extLst>
          </p:cNvPr>
          <p:cNvSpPr txBox="1"/>
          <p:nvPr/>
        </p:nvSpPr>
        <p:spPr>
          <a:xfrm>
            <a:off x="6877822" y="558121"/>
            <a:ext cx="1965563"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Methodology</a:t>
            </a:r>
            <a:endParaRPr lang="zh-CN" altLang="en-US" sz="2000" dirty="0">
              <a:solidFill>
                <a:schemeClr val="bg1"/>
              </a:solidFill>
              <a:latin typeface="Microsoft YaHei Light" charset="-122"/>
              <a:ea typeface="Microsoft YaHei Light" charset="-122"/>
              <a:cs typeface="Microsoft YaHei Light" charset="-122"/>
            </a:endParaRPr>
          </a:p>
        </p:txBody>
      </p:sp>
      <p:sp>
        <p:nvSpPr>
          <p:cNvPr id="8" name="文本框 7">
            <a:extLst>
              <a:ext uri="{FF2B5EF4-FFF2-40B4-BE49-F238E27FC236}">
                <a16:creationId xmlns:a16="http://schemas.microsoft.com/office/drawing/2014/main" id="{DE7A1E7D-2850-4B63-B8BE-D26002827400}"/>
              </a:ext>
            </a:extLst>
          </p:cNvPr>
          <p:cNvSpPr txBox="1"/>
          <p:nvPr/>
        </p:nvSpPr>
        <p:spPr>
          <a:xfrm>
            <a:off x="8792969" y="548683"/>
            <a:ext cx="2365832"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Select</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Bibliography</a:t>
            </a:r>
            <a:endParaRPr lang="zh-CN" altLang="en-US" sz="2000" dirty="0">
              <a:solidFill>
                <a:schemeClr val="bg1"/>
              </a:solidFill>
              <a:latin typeface="Microsoft YaHei Light" charset="-122"/>
              <a:ea typeface="Microsoft YaHei Light" charset="-122"/>
              <a:cs typeface="Microsoft YaHei Light" charset="-122"/>
            </a:endParaRPr>
          </a:p>
        </p:txBody>
      </p:sp>
      <p:cxnSp>
        <p:nvCxnSpPr>
          <p:cNvPr id="12" name="直线连接符 11"/>
          <p:cNvCxnSpPr/>
          <p:nvPr/>
        </p:nvCxnSpPr>
        <p:spPr>
          <a:xfrm>
            <a:off x="2223906" y="600651"/>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直线连接符 13"/>
          <p:cNvCxnSpPr/>
          <p:nvPr/>
        </p:nvCxnSpPr>
        <p:spPr>
          <a:xfrm>
            <a:off x="4807846" y="611286"/>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直线连接符 14"/>
          <p:cNvCxnSpPr/>
          <p:nvPr/>
        </p:nvCxnSpPr>
        <p:spPr>
          <a:xfrm>
            <a:off x="6756295" y="616548"/>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直线连接符 15"/>
          <p:cNvCxnSpPr/>
          <p:nvPr/>
        </p:nvCxnSpPr>
        <p:spPr>
          <a:xfrm>
            <a:off x="8670030" y="641234"/>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文本框 8">
            <a:extLst>
              <a:ext uri="{FF2B5EF4-FFF2-40B4-BE49-F238E27FC236}">
                <a16:creationId xmlns:a16="http://schemas.microsoft.com/office/drawing/2014/main" id="{92061F2C-AF4B-7643-B9CB-40D893000BA5}"/>
              </a:ext>
            </a:extLst>
          </p:cNvPr>
          <p:cNvSpPr txBox="1"/>
          <p:nvPr/>
        </p:nvSpPr>
        <p:spPr>
          <a:xfrm>
            <a:off x="1690440" y="2059329"/>
            <a:ext cx="8811120" cy="3970318"/>
          </a:xfrm>
          <a:prstGeom prst="rect">
            <a:avLst/>
          </a:prstGeom>
          <a:noFill/>
        </p:spPr>
        <p:txBody>
          <a:bodyPr wrap="square">
            <a:spAutoFit/>
          </a:bodyPr>
          <a:lstStyle/>
          <a:p>
            <a:pPr indent="-342900">
              <a:buFont typeface="+mj-lt"/>
              <a:buAutoNum type="arabicPeriod"/>
            </a:pPr>
            <a:r>
              <a:rPr lang="en-US" altLang="zh-CN" dirty="0">
                <a:latin typeface="Times New Roman" panose="02020603050405020304" pitchFamily="18" charset="0"/>
                <a:cs typeface="Times New Roman" panose="02020603050405020304" pitchFamily="18" charset="0"/>
              </a:rPr>
              <a:t>To</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Fill</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in</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the</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research</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gap</a:t>
            </a:r>
            <a:r>
              <a:rPr lang="en" altLang="zh-CN" dirty="0">
                <a:latin typeface="Times New Roman" panose="02020603050405020304" pitchFamily="18" charset="0"/>
                <a:cs typeface="Times New Roman" panose="02020603050405020304" pitchFamily="18" charset="0"/>
              </a:rPr>
              <a:t>.</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Currently</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there</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is</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scant</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evidence</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or</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record</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of</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their</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contact</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experiences,</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English</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learning</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attitudes</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and</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motivational</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changes.</a:t>
            </a:r>
            <a:endParaRPr lang="en" altLang="zh-CN" dirty="0">
              <a:latin typeface="Times New Roman" panose="02020603050405020304" pitchFamily="18" charset="0"/>
              <a:cs typeface="Times New Roman" panose="02020603050405020304" pitchFamily="18" charset="0"/>
            </a:endParaRPr>
          </a:p>
          <a:p>
            <a:pPr indent="-342900">
              <a:buFont typeface="+mj-lt"/>
              <a:buAutoNum type="arabicPeriod"/>
            </a:pPr>
            <a:endParaRPr lang="en" altLang="zh-CN" dirty="0">
              <a:latin typeface="Times New Roman" panose="02020603050405020304" pitchFamily="18" charset="0"/>
              <a:cs typeface="Times New Roman" panose="02020603050405020304" pitchFamily="18" charset="0"/>
            </a:endParaRPr>
          </a:p>
          <a:p>
            <a:pPr indent="-342900">
              <a:buFont typeface="+mj-lt"/>
              <a:buAutoNum type="arabicPeriod"/>
            </a:pPr>
            <a:r>
              <a:rPr lang="en-US" altLang="zh-CN" dirty="0">
                <a:latin typeface="Times New Roman" panose="02020603050405020304" pitchFamily="18" charset="0"/>
                <a:cs typeface="Times New Roman" panose="02020603050405020304" pitchFamily="18" charset="0"/>
              </a:rPr>
              <a:t>To</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r</a:t>
            </a:r>
            <a:r>
              <a:rPr lang="en" altLang="zh-CN" dirty="0" err="1">
                <a:latin typeface="Times New Roman" panose="02020603050405020304" pitchFamily="18" charset="0"/>
                <a:cs typeface="Times New Roman" panose="02020603050405020304" pitchFamily="18" charset="0"/>
              </a:rPr>
              <a:t>ecord</a:t>
            </a:r>
            <a:r>
              <a:rPr lang="en" altLang="zh-CN" dirty="0">
                <a:latin typeface="Times New Roman" panose="02020603050405020304" pitchFamily="18" charset="0"/>
                <a:cs typeface="Times New Roman" panose="02020603050405020304" pitchFamily="18" charset="0"/>
              </a:rPr>
              <a:t> and map the learning experience from the perspective of Ukrainian adult refugee L2 learners, </a:t>
            </a:r>
            <a:r>
              <a:rPr lang="en-US" altLang="zh-CN" dirty="0">
                <a:latin typeface="Times New Roman" panose="02020603050405020304" pitchFamily="18" charset="0"/>
                <a:cs typeface="Times New Roman" panose="02020603050405020304" pitchFamily="18" charset="0"/>
              </a:rPr>
              <a:t>and</a:t>
            </a:r>
            <a:r>
              <a:rPr lang="zh-CN" altLang="en-US" dirty="0">
                <a:latin typeface="Times New Roman" panose="02020603050405020304" pitchFamily="18" charset="0"/>
                <a:cs typeface="Times New Roman" panose="02020603050405020304" pitchFamily="18" charset="0"/>
              </a:rPr>
              <a:t> </a:t>
            </a:r>
            <a:r>
              <a:rPr lang="en" altLang="zh-CN" dirty="0">
                <a:latin typeface="Times New Roman" panose="02020603050405020304" pitchFamily="18" charset="0"/>
                <a:cs typeface="Times New Roman" panose="02020603050405020304" pitchFamily="18" charset="0"/>
              </a:rPr>
              <a:t>understand how they are using the contact opportunities and how motivated are they in learning a new language to fully integrate in their new found home Swansea.</a:t>
            </a:r>
          </a:p>
          <a:p>
            <a:pPr indent="-342900">
              <a:buFont typeface="+mj-lt"/>
              <a:buAutoNum type="arabicPeriod"/>
            </a:pPr>
            <a:endParaRPr lang="en" altLang="zh-CN" dirty="0">
              <a:latin typeface="Times New Roman" panose="02020603050405020304" pitchFamily="18" charset="0"/>
              <a:cs typeface="Times New Roman" panose="02020603050405020304" pitchFamily="18" charset="0"/>
            </a:endParaRPr>
          </a:p>
          <a:p>
            <a:pPr indent="-342900">
              <a:buFont typeface="+mj-lt"/>
              <a:buAutoNum type="arabicPeriod"/>
            </a:pPr>
            <a:r>
              <a:rPr lang="en-US" altLang="zh-CN" dirty="0">
                <a:latin typeface="Times New Roman" panose="02020603050405020304" pitchFamily="18" charset="0"/>
                <a:cs typeface="Times New Roman" panose="02020603050405020304" pitchFamily="18" charset="0"/>
              </a:rPr>
              <a:t>To</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p</a:t>
            </a:r>
            <a:r>
              <a:rPr lang="en" altLang="zh-CN" dirty="0" err="1">
                <a:latin typeface="Times New Roman" panose="02020603050405020304" pitchFamily="18" charset="0"/>
                <a:cs typeface="Times New Roman" panose="02020603050405020304" pitchFamily="18" charset="0"/>
              </a:rPr>
              <a:t>rovide</a:t>
            </a:r>
            <a:r>
              <a:rPr lang="en" altLang="zh-CN" dirty="0">
                <a:latin typeface="Times New Roman" panose="02020603050405020304" pitchFamily="18" charset="0"/>
                <a:cs typeface="Times New Roman" panose="02020603050405020304" pitchFamily="18" charset="0"/>
              </a:rPr>
              <a:t> evidence-based recommendations on how to administer better language support provision for language teachers and education policy makers. </a:t>
            </a:r>
          </a:p>
          <a:p>
            <a:pPr indent="-342900">
              <a:buFont typeface="+mj-lt"/>
              <a:buAutoNum type="arabicPeriod"/>
            </a:pPr>
            <a:endParaRPr lang="en" altLang="zh-CN" dirty="0">
              <a:latin typeface="Times New Roman" panose="02020603050405020304" pitchFamily="18" charset="0"/>
              <a:cs typeface="Times New Roman" panose="02020603050405020304" pitchFamily="18" charset="0"/>
            </a:endParaRPr>
          </a:p>
          <a:p>
            <a:pPr indent="-342900">
              <a:buFont typeface="+mj-lt"/>
              <a:buAutoNum type="arabicPeriod"/>
            </a:pPr>
            <a:r>
              <a:rPr lang="en-US" altLang="zh-CN" dirty="0">
                <a:latin typeface="Times New Roman" panose="02020603050405020304" pitchFamily="18" charset="0"/>
                <a:cs typeface="Times New Roman" panose="02020603050405020304" pitchFamily="18" charset="0"/>
              </a:rPr>
              <a:t>T</a:t>
            </a:r>
            <a:r>
              <a:rPr lang="en" altLang="zh-CN" dirty="0">
                <a:latin typeface="Times New Roman" panose="02020603050405020304" pitchFamily="18" charset="0"/>
                <a:cs typeface="Times New Roman" panose="02020603050405020304" pitchFamily="18" charset="0"/>
              </a:rPr>
              <a:t>o draw attention from Welsh government and local councils, and petition them to allocate more language support fund and other resources. </a:t>
            </a:r>
          </a:p>
          <a:p>
            <a:pPr>
              <a:buFont typeface="+mj-lt"/>
              <a:buAutoNum type="arabicPeriod"/>
            </a:pPr>
            <a:endParaRPr lang="en" altLang="zh-CN" dirty="0">
              <a:effectLst/>
              <a:latin typeface="Times New Roman" panose="02020603050405020304" pitchFamily="18" charset="0"/>
              <a:cs typeface="Times New Roman" panose="02020603050405020304" pitchFamily="18" charset="0"/>
            </a:endParaRPr>
          </a:p>
        </p:txBody>
      </p:sp>
      <p:pic>
        <p:nvPicPr>
          <p:cNvPr id="18" name="视频 17">
            <a:extLst>
              <a:ext uri="{FF2B5EF4-FFF2-40B4-BE49-F238E27FC236}">
                <a16:creationId xmlns:a16="http://schemas.microsoft.com/office/drawing/2014/main" id="{5F74271E-2A64-FCF8-1EA0-E46C32948B1F}"/>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rcRect/>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082870830"/>
      </p:ext>
    </p:extLst>
  </p:cSld>
  <p:clrMapOvr>
    <a:masterClrMapping/>
  </p:clrMapOvr>
  <mc:AlternateContent xmlns:mc="http://schemas.openxmlformats.org/markup-compatibility/2006">
    <mc:Choice xmlns:p14="http://schemas.microsoft.com/office/powerpoint/2010/main" Requires="p14">
      <p:transition spd="slow" p14:dur="2000" advTm="70633"/>
    </mc:Choice>
    <mc:Fallback>
      <p:transition spd="slow" advTm="70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18"/>
                </p:tgtEl>
              </p:cMediaNode>
            </p:video>
            <p:seq concurrent="1" nextAc="seek">
              <p:cTn id="16" restart="whenNotActive" fill="hold" evtFilter="cancelBubble" nodeType="interactiveSeq">
                <p:stCondLst>
                  <p:cond evt="onClick" delay="0">
                    <p:tgtEl>
                      <p:spTgt spid="18"/>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8"/>
                                        </p:tgtEl>
                                      </p:cBhvr>
                                    </p:cmd>
                                  </p:childTnLst>
                                </p:cTn>
                              </p:par>
                            </p:childTnLst>
                          </p:cTn>
                        </p:par>
                      </p:childTnLst>
                    </p:cTn>
                  </p:par>
                </p:childTnLst>
              </p:cTn>
              <p:nextCondLst>
                <p:cond evt="onClick" delay="0">
                  <p:tgtEl>
                    <p:spTgt spid="18"/>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336884"/>
            <a:ext cx="12192000" cy="802105"/>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bg1"/>
              </a:solidFill>
            </a:endParaRPr>
          </a:p>
        </p:txBody>
      </p:sp>
      <p:sp>
        <p:nvSpPr>
          <p:cNvPr id="4" name="文本框 3">
            <a:extLst>
              <a:ext uri="{FF2B5EF4-FFF2-40B4-BE49-F238E27FC236}">
                <a16:creationId xmlns:a16="http://schemas.microsoft.com/office/drawing/2014/main" id="{C38D65F9-7030-4EC2-8338-497411D8A69D}"/>
              </a:ext>
            </a:extLst>
          </p:cNvPr>
          <p:cNvSpPr txBox="1"/>
          <p:nvPr/>
        </p:nvSpPr>
        <p:spPr>
          <a:xfrm>
            <a:off x="525518" y="558121"/>
            <a:ext cx="1755384" cy="400110"/>
          </a:xfrm>
          <a:prstGeom prst="rect">
            <a:avLst/>
          </a:prstGeom>
          <a:noFill/>
        </p:spPr>
        <p:txBody>
          <a:bodyPr wrap="square" rtlCol="0">
            <a:spAutoFit/>
          </a:bodyPr>
          <a:lstStyle/>
          <a:p>
            <a:pPr defTabSz="914377">
              <a:defRPr/>
            </a:pPr>
            <a:r>
              <a:rPr lang="en-US" altLang="zh-CN" sz="2000" b="1" dirty="0">
                <a:solidFill>
                  <a:schemeClr val="bg1"/>
                </a:solidFill>
                <a:latin typeface="微软雅黑 Light" panose="020B0502040204020203" pitchFamily="34" charset="-122"/>
                <a:ea typeface="微软雅黑 Light" panose="020B0502040204020203" pitchFamily="34" charset="-122"/>
              </a:rPr>
              <a:t>Introduction</a:t>
            </a:r>
            <a:endParaRPr lang="zh-CN" altLang="en-US" sz="2000" b="1" dirty="0">
              <a:solidFill>
                <a:schemeClr val="bg1"/>
              </a:solidFill>
              <a:latin typeface="微软雅黑 Light" panose="020B0502040204020203" pitchFamily="34" charset="-122"/>
              <a:ea typeface="微软雅黑 Light" panose="020B0502040204020203" pitchFamily="34" charset="-122"/>
            </a:endParaRPr>
          </a:p>
        </p:txBody>
      </p:sp>
      <p:sp>
        <p:nvSpPr>
          <p:cNvPr id="5" name="文本框 4">
            <a:extLst>
              <a:ext uri="{FF2B5EF4-FFF2-40B4-BE49-F238E27FC236}">
                <a16:creationId xmlns:a16="http://schemas.microsoft.com/office/drawing/2014/main" id="{CD5DABA3-FA2C-4E36-A1F4-B734CAB96A4D}"/>
              </a:ext>
            </a:extLst>
          </p:cNvPr>
          <p:cNvSpPr txBox="1"/>
          <p:nvPr/>
        </p:nvSpPr>
        <p:spPr>
          <a:xfrm>
            <a:off x="2322308" y="547728"/>
            <a:ext cx="2456953"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Research</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Questions</a:t>
            </a:r>
            <a:endParaRPr lang="zh-CN" altLang="en-US" sz="2000" dirty="0">
              <a:solidFill>
                <a:schemeClr val="bg1"/>
              </a:solidFill>
              <a:latin typeface="Microsoft YaHei Light" charset="-122"/>
              <a:ea typeface="Microsoft YaHei Light" charset="-122"/>
              <a:cs typeface="Microsoft YaHei Light" charset="-122"/>
            </a:endParaRPr>
          </a:p>
        </p:txBody>
      </p:sp>
      <p:sp>
        <p:nvSpPr>
          <p:cNvPr id="6" name="文本框 5">
            <a:extLst>
              <a:ext uri="{FF2B5EF4-FFF2-40B4-BE49-F238E27FC236}">
                <a16:creationId xmlns:a16="http://schemas.microsoft.com/office/drawing/2014/main" id="{9E0921EF-24DD-47FD-AED6-D34D7A351BD7}"/>
              </a:ext>
            </a:extLst>
          </p:cNvPr>
          <p:cNvSpPr txBox="1"/>
          <p:nvPr/>
        </p:nvSpPr>
        <p:spPr>
          <a:xfrm>
            <a:off x="4874515" y="536856"/>
            <a:ext cx="2036674"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Research</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Aims</a:t>
            </a:r>
            <a:endParaRPr lang="zh-CN" altLang="en-US" sz="2000" dirty="0">
              <a:solidFill>
                <a:schemeClr val="bg1"/>
              </a:solidFill>
              <a:latin typeface="Microsoft YaHei Light" charset="-122"/>
              <a:ea typeface="Microsoft YaHei Light" charset="-122"/>
              <a:cs typeface="Microsoft YaHei Light" charset="-122"/>
            </a:endParaRPr>
          </a:p>
        </p:txBody>
      </p:sp>
      <p:sp>
        <p:nvSpPr>
          <p:cNvPr id="7" name="文本框 6">
            <a:extLst>
              <a:ext uri="{FF2B5EF4-FFF2-40B4-BE49-F238E27FC236}">
                <a16:creationId xmlns:a16="http://schemas.microsoft.com/office/drawing/2014/main" id="{6739FEAE-2909-408C-AC3B-F7013B841F37}"/>
              </a:ext>
            </a:extLst>
          </p:cNvPr>
          <p:cNvSpPr txBox="1"/>
          <p:nvPr/>
        </p:nvSpPr>
        <p:spPr>
          <a:xfrm>
            <a:off x="6877822" y="558121"/>
            <a:ext cx="1965563" cy="400110"/>
          </a:xfrm>
          <a:prstGeom prst="rect">
            <a:avLst/>
          </a:prstGeom>
          <a:noFill/>
        </p:spPr>
        <p:txBody>
          <a:bodyPr wrap="square" rtlCol="0">
            <a:spAutoFit/>
          </a:bodyPr>
          <a:lstStyle/>
          <a:p>
            <a:pPr defTabSz="914377">
              <a:defRPr/>
            </a:pPr>
            <a:r>
              <a:rPr lang="en-US" altLang="zh-CN" sz="2000" dirty="0">
                <a:solidFill>
                  <a:srgbClr val="FF0000"/>
                </a:solidFill>
                <a:latin typeface="Microsoft YaHei Light" charset="-122"/>
                <a:ea typeface="Microsoft YaHei Light" charset="-122"/>
                <a:cs typeface="Microsoft YaHei Light" charset="-122"/>
              </a:rPr>
              <a:t>Methodology</a:t>
            </a:r>
            <a:endParaRPr lang="zh-CN" altLang="en-US" sz="2000" dirty="0">
              <a:solidFill>
                <a:srgbClr val="FF0000"/>
              </a:solidFill>
              <a:latin typeface="Microsoft YaHei Light" charset="-122"/>
              <a:ea typeface="Microsoft YaHei Light" charset="-122"/>
              <a:cs typeface="Microsoft YaHei Light" charset="-122"/>
            </a:endParaRPr>
          </a:p>
        </p:txBody>
      </p:sp>
      <p:sp>
        <p:nvSpPr>
          <p:cNvPr id="8" name="文本框 7">
            <a:extLst>
              <a:ext uri="{FF2B5EF4-FFF2-40B4-BE49-F238E27FC236}">
                <a16:creationId xmlns:a16="http://schemas.microsoft.com/office/drawing/2014/main" id="{DE7A1E7D-2850-4B63-B8BE-D26002827400}"/>
              </a:ext>
            </a:extLst>
          </p:cNvPr>
          <p:cNvSpPr txBox="1"/>
          <p:nvPr/>
        </p:nvSpPr>
        <p:spPr>
          <a:xfrm>
            <a:off x="8792969" y="548683"/>
            <a:ext cx="2365832"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Select</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Bibliography</a:t>
            </a:r>
            <a:endParaRPr lang="zh-CN" altLang="en-US" sz="2000" dirty="0">
              <a:solidFill>
                <a:schemeClr val="bg1"/>
              </a:solidFill>
              <a:latin typeface="Microsoft YaHei Light" charset="-122"/>
              <a:ea typeface="Microsoft YaHei Light" charset="-122"/>
              <a:cs typeface="Microsoft YaHei Light" charset="-122"/>
            </a:endParaRPr>
          </a:p>
        </p:txBody>
      </p:sp>
      <p:cxnSp>
        <p:nvCxnSpPr>
          <p:cNvPr id="12" name="直线连接符 11"/>
          <p:cNvCxnSpPr/>
          <p:nvPr/>
        </p:nvCxnSpPr>
        <p:spPr>
          <a:xfrm>
            <a:off x="2223906" y="600651"/>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直线连接符 13"/>
          <p:cNvCxnSpPr/>
          <p:nvPr/>
        </p:nvCxnSpPr>
        <p:spPr>
          <a:xfrm>
            <a:off x="4807846" y="611286"/>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直线连接符 14"/>
          <p:cNvCxnSpPr/>
          <p:nvPr/>
        </p:nvCxnSpPr>
        <p:spPr>
          <a:xfrm>
            <a:off x="6756295" y="616548"/>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直线连接符 15"/>
          <p:cNvCxnSpPr/>
          <p:nvPr/>
        </p:nvCxnSpPr>
        <p:spPr>
          <a:xfrm>
            <a:off x="8670030" y="641234"/>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文本框 8">
            <a:extLst>
              <a:ext uri="{FF2B5EF4-FFF2-40B4-BE49-F238E27FC236}">
                <a16:creationId xmlns:a16="http://schemas.microsoft.com/office/drawing/2014/main" id="{901AC972-F463-AB51-17B9-F4D0EEFF7654}"/>
              </a:ext>
            </a:extLst>
          </p:cNvPr>
          <p:cNvSpPr txBox="1"/>
          <p:nvPr/>
        </p:nvSpPr>
        <p:spPr>
          <a:xfrm>
            <a:off x="253696" y="1349833"/>
            <a:ext cx="5842304" cy="5693866"/>
          </a:xfrm>
          <a:prstGeom prst="rect">
            <a:avLst/>
          </a:prstGeom>
          <a:noFill/>
        </p:spPr>
        <p:txBody>
          <a:bodyPr wrap="square">
            <a:spAutoFit/>
          </a:bodyPr>
          <a:lstStyle/>
          <a:p>
            <a:pPr marL="342900" indent="-342900">
              <a:buAutoNum type="arabicPeriod"/>
            </a:pPr>
            <a:r>
              <a:rPr lang="en-US" altLang="zh-CN" sz="2000" b="1" dirty="0">
                <a:latin typeface="Times New Roman" panose="02020603050405020304" pitchFamily="18" charset="0"/>
                <a:cs typeface="Times New Roman" panose="02020603050405020304" pitchFamily="18" charset="0"/>
              </a:rPr>
              <a:t>Previous</a:t>
            </a:r>
            <a:r>
              <a:rPr lang="zh-CN" altLang="en-US" sz="2000" b="1" dirty="0">
                <a:latin typeface="Times New Roman" panose="02020603050405020304" pitchFamily="18" charset="0"/>
                <a:cs typeface="Times New Roman" panose="02020603050405020304" pitchFamily="18" charset="0"/>
              </a:rPr>
              <a:t> </a:t>
            </a:r>
            <a:r>
              <a:rPr lang="en-US" altLang="zh-CN" sz="2000" b="1" dirty="0">
                <a:latin typeface="Times New Roman" panose="02020603050405020304" pitchFamily="18" charset="0"/>
                <a:cs typeface="Times New Roman" panose="02020603050405020304" pitchFamily="18" charset="0"/>
              </a:rPr>
              <a:t>Studies</a:t>
            </a:r>
            <a:r>
              <a:rPr lang="zh-CN" altLang="en-US" sz="2000" b="1" dirty="0">
                <a:latin typeface="Times New Roman" panose="02020603050405020304" pitchFamily="18" charset="0"/>
                <a:cs typeface="Times New Roman" panose="02020603050405020304" pitchFamily="18" charset="0"/>
              </a:rPr>
              <a:t> </a:t>
            </a:r>
            <a:r>
              <a:rPr lang="en-US" altLang="zh-CN" sz="2000" b="1" dirty="0">
                <a:latin typeface="Times New Roman" panose="02020603050405020304" pitchFamily="18" charset="0"/>
                <a:cs typeface="Times New Roman" panose="02020603050405020304" pitchFamily="18" charset="0"/>
              </a:rPr>
              <a:t>and</a:t>
            </a:r>
            <a:r>
              <a:rPr lang="zh-CN" altLang="en-US" sz="2000" b="1" dirty="0">
                <a:latin typeface="Times New Roman" panose="02020603050405020304" pitchFamily="18" charset="0"/>
                <a:cs typeface="Times New Roman" panose="02020603050405020304" pitchFamily="18" charset="0"/>
              </a:rPr>
              <a:t> </a:t>
            </a:r>
            <a:r>
              <a:rPr lang="en-US" altLang="zh-CN" sz="2000" b="1" dirty="0">
                <a:latin typeface="Times New Roman" panose="02020603050405020304" pitchFamily="18" charset="0"/>
                <a:cs typeface="Times New Roman" panose="02020603050405020304" pitchFamily="18" charset="0"/>
              </a:rPr>
              <a:t>Relevant</a:t>
            </a:r>
            <a:r>
              <a:rPr lang="zh-CN" altLang="en-US" sz="2000" b="1" dirty="0">
                <a:latin typeface="Times New Roman" panose="02020603050405020304" pitchFamily="18" charset="0"/>
                <a:cs typeface="Times New Roman" panose="02020603050405020304" pitchFamily="18" charset="0"/>
              </a:rPr>
              <a:t> </a:t>
            </a:r>
            <a:r>
              <a:rPr lang="en-US" altLang="zh-CN" sz="2000" b="1" dirty="0">
                <a:latin typeface="Times New Roman" panose="02020603050405020304" pitchFamily="18" charset="0"/>
                <a:cs typeface="Times New Roman" panose="02020603050405020304" pitchFamily="18" charset="0"/>
              </a:rPr>
              <a:t>Theories</a:t>
            </a:r>
            <a:r>
              <a:rPr lang="zh-CN" altLang="en-US" sz="2000" b="1" dirty="0">
                <a:latin typeface="Times New Roman" panose="02020603050405020304" pitchFamily="18" charset="0"/>
                <a:cs typeface="Times New Roman" panose="02020603050405020304" pitchFamily="18" charset="0"/>
              </a:rPr>
              <a:t> </a:t>
            </a:r>
            <a:endParaRPr lang="en" altLang="zh-CN" sz="2000" b="1" dirty="0">
              <a:effectLst/>
              <a:latin typeface="Times New Roman" panose="02020603050405020304" pitchFamily="18" charset="0"/>
              <a:cs typeface="Times New Roman" panose="02020603050405020304" pitchFamily="18" charset="0"/>
            </a:endParaRPr>
          </a:p>
          <a:p>
            <a:pPr marL="342900" indent="-342900">
              <a:buAutoNum type="arabicPeriod"/>
            </a:pPr>
            <a:endParaRPr lang="en" altLang="zh-CN" sz="2000" dirty="0">
              <a:effectLst/>
              <a:latin typeface="Times New Roman" panose="02020603050405020304" pitchFamily="18" charset="0"/>
              <a:cs typeface="Times New Roman" panose="02020603050405020304" pitchFamily="18" charset="0"/>
            </a:endParaRPr>
          </a:p>
          <a:p>
            <a:r>
              <a:rPr lang="en" altLang="zh-CN" dirty="0">
                <a:effectLst/>
                <a:latin typeface="Times New Roman" panose="02020603050405020304" pitchFamily="18" charset="0"/>
                <a:cs typeface="Times New Roman" panose="02020603050405020304" pitchFamily="18" charset="0"/>
              </a:rPr>
              <a:t>a. </a:t>
            </a:r>
            <a:r>
              <a:rPr lang="en-US" altLang="zh-CN" dirty="0">
                <a:solidFill>
                  <a:srgbClr val="FF0000"/>
                </a:solidFill>
                <a:effectLst/>
                <a:latin typeface="Times New Roman" panose="02020603050405020304" pitchFamily="18" charset="0"/>
                <a:cs typeface="Times New Roman" panose="02020603050405020304" pitchFamily="18" charset="0"/>
              </a:rPr>
              <a:t>Contact</a:t>
            </a:r>
            <a:r>
              <a:rPr lang="zh-CN" altLang="en-US" dirty="0">
                <a:solidFill>
                  <a:srgbClr val="FF0000"/>
                </a:solidFill>
                <a:effectLst/>
                <a:latin typeface="Times New Roman" panose="02020603050405020304" pitchFamily="18" charset="0"/>
                <a:cs typeface="Times New Roman" panose="02020603050405020304" pitchFamily="18" charset="0"/>
              </a:rPr>
              <a:t> </a:t>
            </a:r>
            <a:r>
              <a:rPr lang="en-US" altLang="zh-CN" dirty="0">
                <a:solidFill>
                  <a:srgbClr val="FF0000"/>
                </a:solidFill>
                <a:effectLst/>
                <a:latin typeface="Times New Roman" panose="02020603050405020304" pitchFamily="18" charset="0"/>
                <a:cs typeface="Times New Roman" panose="02020603050405020304" pitchFamily="18" charset="0"/>
              </a:rPr>
              <a:t>Hypothesis</a:t>
            </a:r>
            <a:r>
              <a:rPr lang="en" altLang="zh-CN" dirty="0">
                <a:effectLst/>
                <a:latin typeface="Times New Roman" panose="02020603050405020304" pitchFamily="18" charset="0"/>
                <a:cs typeface="Times New Roman" panose="02020603050405020304" pitchFamily="18" charset="0"/>
              </a:rPr>
              <a:t>:</a:t>
            </a:r>
          </a:p>
          <a:p>
            <a:r>
              <a:rPr lang="en-US" altLang="zh-CN" dirty="0">
                <a:latin typeface="Times New Roman" panose="02020603050405020304" pitchFamily="18" charset="0"/>
                <a:cs typeface="Times New Roman" panose="02020603050405020304" pitchFamily="18" charset="0"/>
              </a:rPr>
              <a:t>I</a:t>
            </a:r>
            <a:r>
              <a:rPr lang="en" altLang="zh-CN" dirty="0">
                <a:latin typeface="Times New Roman" panose="02020603050405020304" pitchFamily="18" charset="0"/>
                <a:cs typeface="Times New Roman" panose="02020603050405020304" pitchFamily="18" charset="0"/>
              </a:rPr>
              <a:t>n language learning there is the </a:t>
            </a:r>
            <a:r>
              <a:rPr lang="en" altLang="zh-CN" dirty="0">
                <a:solidFill>
                  <a:srgbClr val="FF0000"/>
                </a:solidFill>
                <a:latin typeface="Times New Roman" panose="02020603050405020304" pitchFamily="18" charset="0"/>
                <a:cs typeface="Times New Roman" panose="02020603050405020304" pitchFamily="18" charset="0"/>
              </a:rPr>
              <a:t>contact-attitude relation</a:t>
            </a:r>
            <a:r>
              <a:rPr lang="en" altLang="zh-CN" dirty="0">
                <a:latin typeface="Times New Roman" panose="02020603050405020304" pitchFamily="18" charset="0"/>
                <a:cs typeface="Times New Roman" panose="02020603050405020304" pitchFamily="18" charset="0"/>
              </a:rPr>
              <a:t>, in that intercultural contact significantly changes learner attitudes and </a:t>
            </a:r>
            <a:r>
              <a:rPr lang="en" altLang="zh-CN" dirty="0" err="1">
                <a:latin typeface="Times New Roman" panose="02020603050405020304" pitchFamily="18" charset="0"/>
                <a:cs typeface="Times New Roman" panose="02020603050405020304" pitchFamily="18" charset="0"/>
              </a:rPr>
              <a:t>behaviours</a:t>
            </a:r>
            <a:r>
              <a:rPr lang="en" altLang="zh-CN" dirty="0">
                <a:latin typeface="Times New Roman" panose="02020603050405020304" pitchFamily="18" charset="0"/>
                <a:cs typeface="Times New Roman" panose="02020603050405020304" pitchFamily="18" charset="0"/>
              </a:rPr>
              <a:t> and as a result influence their further contact. </a:t>
            </a:r>
            <a:r>
              <a:rPr lang="en-US" altLang="zh-CN" dirty="0">
                <a:latin typeface="Times New Roman" panose="02020603050405020304" pitchFamily="18" charset="0"/>
                <a:cs typeface="Times New Roman" panose="02020603050405020304" pitchFamily="18" charset="0"/>
              </a:rPr>
              <a:t>Direct</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vs</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Indirect</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contact</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a:t>
            </a:r>
            <a:r>
              <a:rPr lang="en" altLang="zh-CN" dirty="0">
                <a:latin typeface="Times New Roman" panose="02020603050405020304" pitchFamily="18" charset="0"/>
                <a:cs typeface="Times New Roman" panose="02020603050405020304" pitchFamily="18" charset="0"/>
              </a:rPr>
              <a:t>Van Dick </a:t>
            </a:r>
            <a:r>
              <a:rPr lang="en" altLang="zh-CN" i="1" dirty="0">
                <a:latin typeface="Times New Roman" panose="02020603050405020304" pitchFamily="18" charset="0"/>
                <a:cs typeface="Times New Roman" panose="02020603050405020304" pitchFamily="18" charset="0"/>
              </a:rPr>
              <a:t>et al</a:t>
            </a:r>
            <a:r>
              <a:rPr lang="en-US" altLang="zh-CN" dirty="0">
                <a:latin typeface="Times New Roman" panose="02020603050405020304" pitchFamily="18" charset="0"/>
                <a:cs typeface="Times New Roman" panose="02020603050405020304" pitchFamily="18" charset="0"/>
              </a:rPr>
              <a:t>,</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2004;</a:t>
            </a:r>
            <a:r>
              <a:rPr lang="zh-CN" altLang="en-US" dirty="0">
                <a:latin typeface="Times New Roman" panose="02020603050405020304" pitchFamily="18" charset="0"/>
                <a:cs typeface="Times New Roman" panose="02020603050405020304" pitchFamily="18" charset="0"/>
              </a:rPr>
              <a:t> </a:t>
            </a:r>
            <a:r>
              <a:rPr lang="en" altLang="zh-CN" dirty="0">
                <a:latin typeface="Times New Roman" panose="02020603050405020304" pitchFamily="18" charset="0"/>
                <a:cs typeface="Times New Roman" panose="02020603050405020304" pitchFamily="18" charset="0"/>
              </a:rPr>
              <a:t>Pettigrew and </a:t>
            </a:r>
            <a:r>
              <a:rPr lang="en" altLang="zh-CN" dirty="0" err="1">
                <a:latin typeface="Times New Roman" panose="02020603050405020304" pitchFamily="18" charset="0"/>
                <a:cs typeface="Times New Roman" panose="02020603050405020304" pitchFamily="18" charset="0"/>
              </a:rPr>
              <a:t>Tropp</a:t>
            </a:r>
            <a:r>
              <a:rPr lang="en" altLang="zh-CN" dirty="0">
                <a:latin typeface="Times New Roman" panose="02020603050405020304" pitchFamily="18" charset="0"/>
                <a:cs typeface="Times New Roman" panose="02020603050405020304" pitchFamily="18" charset="0"/>
              </a:rPr>
              <a:t>, 2006 </a:t>
            </a:r>
            <a:r>
              <a:rPr lang="en-US" altLang="zh-CN" dirty="0">
                <a:latin typeface="Times New Roman" panose="02020603050405020304" pitchFamily="18" charset="0"/>
                <a:cs typeface="Times New Roman" panose="02020603050405020304" pitchFamily="18" charset="0"/>
              </a:rPr>
              <a:t>)</a:t>
            </a:r>
            <a:endParaRPr lang="en" altLang="zh-CN" dirty="0">
              <a:latin typeface="Times New Roman" panose="02020603050405020304" pitchFamily="18" charset="0"/>
              <a:cs typeface="Times New Roman" panose="02020603050405020304" pitchFamily="18" charset="0"/>
            </a:endParaRPr>
          </a:p>
          <a:p>
            <a:endParaRPr lang="en" altLang="zh-CN" dirty="0">
              <a:effectLst/>
              <a:latin typeface="Times New Roman" panose="02020603050405020304" pitchFamily="18" charset="0"/>
              <a:cs typeface="Times New Roman" panose="02020603050405020304" pitchFamily="18" charset="0"/>
            </a:endParaRPr>
          </a:p>
          <a:p>
            <a:r>
              <a:rPr lang="en" altLang="zh-CN" dirty="0">
                <a:effectLst/>
                <a:latin typeface="Times New Roman" panose="02020603050405020304" pitchFamily="18" charset="0"/>
                <a:cs typeface="Times New Roman" panose="02020603050405020304" pitchFamily="18" charset="0"/>
              </a:rPr>
              <a:t>b</a:t>
            </a:r>
            <a:r>
              <a:rPr lang="en" altLang="zh-CN" dirty="0">
                <a:solidFill>
                  <a:srgbClr val="FF0000"/>
                </a:solidFill>
                <a:effectLst/>
                <a:latin typeface="Times New Roman" panose="02020603050405020304" pitchFamily="18" charset="0"/>
                <a:cs typeface="Times New Roman" panose="02020603050405020304" pitchFamily="18" charset="0"/>
              </a:rPr>
              <a:t>. </a:t>
            </a:r>
            <a:r>
              <a:rPr lang="en-US" altLang="zh-CN" dirty="0">
                <a:solidFill>
                  <a:srgbClr val="FF0000"/>
                </a:solidFill>
                <a:effectLst/>
                <a:latin typeface="Times New Roman" panose="02020603050405020304" pitchFamily="18" charset="0"/>
                <a:cs typeface="Times New Roman" panose="02020603050405020304" pitchFamily="18" charset="0"/>
              </a:rPr>
              <a:t>Motivation</a:t>
            </a:r>
            <a:r>
              <a:rPr lang="en" altLang="zh-CN" dirty="0">
                <a:effectLst/>
                <a:latin typeface="Times New Roman" panose="02020603050405020304" pitchFamily="18" charset="0"/>
                <a:cs typeface="Times New Roman" panose="02020603050405020304" pitchFamily="18" charset="0"/>
              </a:rPr>
              <a:t>:</a:t>
            </a:r>
          </a:p>
          <a:p>
            <a:r>
              <a:rPr lang="en" altLang="zh-CN" dirty="0">
                <a:latin typeface="Times New Roman" panose="02020603050405020304" pitchFamily="18" charset="0"/>
                <a:cs typeface="Times New Roman" panose="02020603050405020304" pitchFamily="18" charset="0"/>
              </a:rPr>
              <a:t>“</a:t>
            </a:r>
            <a:r>
              <a:rPr lang="en-US" altLang="zh-CN" dirty="0">
                <a:latin typeface="Times New Roman" panose="02020603050405020304" pitchFamily="18" charset="0"/>
                <a:cs typeface="Times New Roman" panose="02020603050405020304" pitchFamily="18" charset="0"/>
              </a:rPr>
              <a:t>T</a:t>
            </a:r>
            <a:r>
              <a:rPr lang="en" altLang="zh-CN" dirty="0">
                <a:latin typeface="Times New Roman" panose="02020603050405020304" pitchFamily="18" charset="0"/>
                <a:cs typeface="Times New Roman" panose="02020603050405020304" pitchFamily="18" charset="0"/>
              </a:rPr>
              <a:t>he desire to initiate L2 learning and the effort employed to sustain it” (Ortega, 2013, p. 168), is one of the most recognized variables that constrains learning experience and predicts learning outcome. </a:t>
            </a:r>
          </a:p>
          <a:p>
            <a:endParaRPr lang="en" altLang="zh-CN" dirty="0">
              <a:latin typeface="Times New Roman" panose="02020603050405020304" pitchFamily="18" charset="0"/>
              <a:cs typeface="Times New Roman" panose="02020603050405020304" pitchFamily="18" charset="0"/>
            </a:endParaRPr>
          </a:p>
          <a:p>
            <a:r>
              <a:rPr lang="en" altLang="zh-CN" dirty="0" err="1">
                <a:latin typeface="Times New Roman" panose="02020603050405020304" pitchFamily="18" charset="0"/>
                <a:cs typeface="Times New Roman" panose="02020603050405020304" pitchFamily="18" charset="0"/>
              </a:rPr>
              <a:t>Dörnyei</a:t>
            </a:r>
            <a:r>
              <a:rPr lang="en" altLang="zh-CN" dirty="0">
                <a:latin typeface="Times New Roman" panose="02020603050405020304" pitchFamily="18" charset="0"/>
                <a:cs typeface="Times New Roman" panose="02020603050405020304" pitchFamily="18" charset="0"/>
              </a:rPr>
              <a:t> </a:t>
            </a:r>
            <a:r>
              <a:rPr lang="en" altLang="zh-CN" i="1" dirty="0">
                <a:latin typeface="Times New Roman" panose="02020603050405020304" pitchFamily="18" charset="0"/>
                <a:cs typeface="Times New Roman" panose="02020603050405020304" pitchFamily="18" charset="0"/>
              </a:rPr>
              <a:t>et al </a:t>
            </a:r>
            <a:r>
              <a:rPr lang="en" altLang="zh-CN" dirty="0">
                <a:latin typeface="Times New Roman" panose="02020603050405020304" pitchFamily="18" charset="0"/>
                <a:cs typeface="Times New Roman" panose="02020603050405020304" pitchFamily="18" charset="0"/>
              </a:rPr>
              <a:t>(2006) propose the theory of a tripartite ‘learner’s self-concept’, consisting of the ‘Ideal L2 Self’, ‘Ought-to L2 Self’ and ‘L2 Learning Experience’, the last of which being an important predicator of learner outcome. </a:t>
            </a:r>
          </a:p>
          <a:p>
            <a:endParaRPr lang="en" altLang="zh-CN" dirty="0">
              <a:latin typeface="Times New Roman" panose="02020603050405020304" pitchFamily="18" charset="0"/>
              <a:cs typeface="Times New Roman" panose="02020603050405020304" pitchFamily="18" charset="0"/>
            </a:endParaRPr>
          </a:p>
        </p:txBody>
      </p:sp>
      <p:sp>
        <p:nvSpPr>
          <p:cNvPr id="17" name="文本框 16">
            <a:extLst>
              <a:ext uri="{FF2B5EF4-FFF2-40B4-BE49-F238E27FC236}">
                <a16:creationId xmlns:a16="http://schemas.microsoft.com/office/drawing/2014/main" id="{3E3FB785-5411-4647-F1EA-E63FE5593D0C}"/>
              </a:ext>
            </a:extLst>
          </p:cNvPr>
          <p:cNvSpPr txBox="1"/>
          <p:nvPr/>
        </p:nvSpPr>
        <p:spPr>
          <a:xfrm>
            <a:off x="6552702" y="2024578"/>
            <a:ext cx="5060482" cy="4247317"/>
          </a:xfrm>
          <a:prstGeom prst="rect">
            <a:avLst/>
          </a:prstGeom>
          <a:noFill/>
        </p:spPr>
        <p:txBody>
          <a:bodyPr wrap="square">
            <a:spAutoFit/>
          </a:bodyPr>
          <a:lstStyle/>
          <a:p>
            <a:r>
              <a:rPr lang="en-US" altLang="zh-CN" dirty="0">
                <a:latin typeface="Times New Roman" panose="02020603050405020304" pitchFamily="18" charset="0"/>
                <a:cs typeface="Times New Roman" panose="02020603050405020304" pitchFamily="18" charset="0"/>
              </a:rPr>
              <a:t>c</a:t>
            </a:r>
            <a:r>
              <a:rPr lang="en" altLang="zh-CN" dirty="0">
                <a:solidFill>
                  <a:srgbClr val="FF0000"/>
                </a:solidFill>
                <a:latin typeface="Times New Roman" panose="02020603050405020304" pitchFamily="18" charset="0"/>
                <a:cs typeface="Times New Roman" panose="02020603050405020304" pitchFamily="18" charset="0"/>
              </a:rPr>
              <a:t>. </a:t>
            </a:r>
            <a:r>
              <a:rPr lang="en-US" altLang="zh-CN" dirty="0">
                <a:solidFill>
                  <a:srgbClr val="FF0000"/>
                </a:solidFill>
                <a:latin typeface="Times New Roman" panose="02020603050405020304" pitchFamily="18" charset="0"/>
                <a:cs typeface="Times New Roman" panose="02020603050405020304" pitchFamily="18" charset="0"/>
              </a:rPr>
              <a:t>Trauma-informed</a:t>
            </a:r>
            <a:r>
              <a:rPr lang="zh-CN" altLang="en-US" dirty="0">
                <a:solidFill>
                  <a:srgbClr val="FF0000"/>
                </a:solidFill>
                <a:latin typeface="Times New Roman" panose="02020603050405020304" pitchFamily="18" charset="0"/>
                <a:cs typeface="Times New Roman" panose="02020603050405020304" pitchFamily="18" charset="0"/>
              </a:rPr>
              <a:t> </a:t>
            </a:r>
            <a:r>
              <a:rPr lang="en-US" altLang="zh-CN" dirty="0">
                <a:solidFill>
                  <a:srgbClr val="FF0000"/>
                </a:solidFill>
                <a:latin typeface="Times New Roman" panose="02020603050405020304" pitchFamily="18" charset="0"/>
                <a:cs typeface="Times New Roman" panose="02020603050405020304" pitchFamily="18" charset="0"/>
              </a:rPr>
              <a:t>Language</a:t>
            </a:r>
            <a:r>
              <a:rPr lang="zh-CN" altLang="en-US" dirty="0">
                <a:solidFill>
                  <a:srgbClr val="FF0000"/>
                </a:solidFill>
                <a:latin typeface="Times New Roman" panose="02020603050405020304" pitchFamily="18" charset="0"/>
                <a:cs typeface="Times New Roman" panose="02020603050405020304" pitchFamily="18" charset="0"/>
              </a:rPr>
              <a:t> </a:t>
            </a:r>
            <a:r>
              <a:rPr lang="en-US" altLang="zh-CN" dirty="0">
                <a:solidFill>
                  <a:srgbClr val="FF0000"/>
                </a:solidFill>
                <a:latin typeface="Times New Roman" panose="02020603050405020304" pitchFamily="18" charset="0"/>
                <a:cs typeface="Times New Roman" panose="02020603050405020304" pitchFamily="18" charset="0"/>
              </a:rPr>
              <a:t>Practice</a:t>
            </a:r>
            <a:r>
              <a:rPr lang="zh-CN" altLang="en-US" dirty="0">
                <a:solidFill>
                  <a:srgbClr val="FF0000"/>
                </a:solidFill>
                <a:latin typeface="Times New Roman" panose="02020603050405020304" pitchFamily="18" charset="0"/>
                <a:cs typeface="Times New Roman" panose="02020603050405020304" pitchFamily="18" charset="0"/>
              </a:rPr>
              <a:t> </a:t>
            </a:r>
            <a:r>
              <a:rPr lang="en-US" altLang="zh-CN" dirty="0">
                <a:solidFill>
                  <a:srgbClr val="FF0000"/>
                </a:solidFill>
                <a:latin typeface="Times New Roman" panose="02020603050405020304" pitchFamily="18" charset="0"/>
                <a:cs typeface="Times New Roman" panose="02020603050405020304" pitchFamily="18" charset="0"/>
              </a:rPr>
              <a:t>for</a:t>
            </a:r>
            <a:r>
              <a:rPr lang="zh-CN" altLang="en-US" dirty="0">
                <a:solidFill>
                  <a:srgbClr val="FF0000"/>
                </a:solidFill>
                <a:latin typeface="Times New Roman" panose="02020603050405020304" pitchFamily="18" charset="0"/>
                <a:cs typeface="Times New Roman" panose="02020603050405020304" pitchFamily="18" charset="0"/>
              </a:rPr>
              <a:t> </a:t>
            </a:r>
            <a:r>
              <a:rPr lang="en-US" altLang="zh-CN" dirty="0">
                <a:solidFill>
                  <a:srgbClr val="FF0000"/>
                </a:solidFill>
                <a:latin typeface="Times New Roman" panose="02020603050405020304" pitchFamily="18" charset="0"/>
                <a:cs typeface="Times New Roman" panose="02020603050405020304" pitchFamily="18" charset="0"/>
              </a:rPr>
              <a:t>ESOL</a:t>
            </a:r>
            <a:r>
              <a:rPr lang="en" altLang="zh-CN" dirty="0">
                <a:latin typeface="Times New Roman" panose="02020603050405020304" pitchFamily="18" charset="0"/>
                <a:cs typeface="Times New Roman" panose="02020603050405020304" pitchFamily="18" charset="0"/>
              </a:rPr>
              <a:t>:</a:t>
            </a:r>
          </a:p>
          <a:p>
            <a:endParaRPr lang="en" altLang="zh-CN" dirty="0">
              <a:latin typeface="Times New Roman" panose="02020603050405020304" pitchFamily="18" charset="0"/>
              <a:cs typeface="Times New Roman" panose="02020603050405020304" pitchFamily="18" charset="0"/>
            </a:endParaRPr>
          </a:p>
          <a:p>
            <a:r>
              <a:rPr lang="en-US" altLang="zh-CN" dirty="0">
                <a:latin typeface="Times New Roman" panose="02020603050405020304" pitchFamily="18" charset="0"/>
                <a:cs typeface="Times New Roman" panose="02020603050405020304" pitchFamily="18" charset="0"/>
              </a:rPr>
              <a:t>Traumatized</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refugee</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learners</a:t>
            </a:r>
            <a:r>
              <a:rPr lang="zh-CN" altLang="en-US" dirty="0">
                <a:latin typeface="Times New Roman" panose="02020603050405020304" pitchFamily="18" charset="0"/>
                <a:cs typeface="Times New Roman" panose="02020603050405020304" pitchFamily="18" charset="0"/>
              </a:rPr>
              <a:t> </a:t>
            </a:r>
            <a:r>
              <a:rPr lang="en" altLang="zh-CN" dirty="0">
                <a:latin typeface="Times New Roman" panose="02020603050405020304" pitchFamily="18" charset="0"/>
                <a:cs typeface="Times New Roman" panose="02020603050405020304" pitchFamily="18" charset="0"/>
              </a:rPr>
              <a:t>are impacted by an ongoing war, rendering them constantly more susceptible to depression among other difficult circumstances (</a:t>
            </a:r>
            <a:r>
              <a:rPr lang="en" altLang="zh-CN" dirty="0" err="1">
                <a:latin typeface="Times New Roman" panose="02020603050405020304" pitchFamily="18" charset="0"/>
                <a:cs typeface="Times New Roman" panose="02020603050405020304" pitchFamily="18" charset="0"/>
              </a:rPr>
              <a:t>Dessoff</a:t>
            </a:r>
            <a:r>
              <a:rPr lang="en" altLang="zh-CN" dirty="0">
                <a:latin typeface="Times New Roman" panose="02020603050405020304" pitchFamily="18" charset="0"/>
                <a:cs typeface="Times New Roman" panose="02020603050405020304" pitchFamily="18" charset="0"/>
              </a:rPr>
              <a:t>, 2011). </a:t>
            </a:r>
          </a:p>
          <a:p>
            <a:endParaRPr lang="en" altLang="zh-CN" dirty="0">
              <a:latin typeface="Times New Roman" panose="02020603050405020304" pitchFamily="18" charset="0"/>
              <a:cs typeface="Times New Roman" panose="02020603050405020304" pitchFamily="18" charset="0"/>
            </a:endParaRPr>
          </a:p>
          <a:p>
            <a:r>
              <a:rPr lang="en-US" altLang="zh-CN" dirty="0">
                <a:latin typeface="Times New Roman" panose="02020603050405020304" pitchFamily="18" charset="0"/>
                <a:cs typeface="Times New Roman" panose="02020603050405020304" pitchFamily="18" charset="0"/>
              </a:rPr>
              <a:t>D</a:t>
            </a:r>
            <a:r>
              <a:rPr lang="en" altLang="zh-CN" dirty="0" err="1">
                <a:latin typeface="Times New Roman" panose="02020603050405020304" pitchFamily="18" charset="0"/>
                <a:cs typeface="Times New Roman" panose="02020603050405020304" pitchFamily="18" charset="0"/>
              </a:rPr>
              <a:t>ue</a:t>
            </a:r>
            <a:r>
              <a:rPr lang="en" altLang="zh-CN" dirty="0">
                <a:latin typeface="Times New Roman" panose="02020603050405020304" pitchFamily="18" charset="0"/>
                <a:cs typeface="Times New Roman" panose="02020603050405020304" pitchFamily="18" charset="0"/>
              </a:rPr>
              <a:t> to a combined influence from cultural shock, confrontation in value and stressful acculturation and socialization</a:t>
            </a:r>
            <a:r>
              <a:rPr lang="en-US" altLang="zh-CN" dirty="0">
                <a:latin typeface="Times New Roman" panose="02020603050405020304" pitchFamily="18" charset="0"/>
                <a:cs typeface="Times New Roman" panose="02020603050405020304" pitchFamily="18" charset="0"/>
              </a:rPr>
              <a:t>,</a:t>
            </a:r>
            <a:r>
              <a:rPr lang="zh-CN" altLang="en-US" dirty="0">
                <a:latin typeface="Times New Roman" panose="02020603050405020304" pitchFamily="18" charset="0"/>
                <a:cs typeface="Times New Roman" panose="02020603050405020304" pitchFamily="18" charset="0"/>
              </a:rPr>
              <a:t> </a:t>
            </a:r>
            <a:r>
              <a:rPr lang="en" altLang="zh-CN" dirty="0">
                <a:latin typeface="Times New Roman" panose="02020603050405020304" pitchFamily="18" charset="0"/>
                <a:cs typeface="Times New Roman" panose="02020603050405020304" pitchFamily="18" charset="0"/>
              </a:rPr>
              <a:t>Swansea </a:t>
            </a:r>
            <a:r>
              <a:rPr lang="en-US" altLang="zh-CN" dirty="0">
                <a:latin typeface="Times New Roman" panose="02020603050405020304" pitchFamily="18" charset="0"/>
                <a:cs typeface="Times New Roman" panose="02020603050405020304" pitchFamily="18" charset="0"/>
              </a:rPr>
              <a:t>adult</a:t>
            </a:r>
            <a:r>
              <a:rPr lang="zh-CN" altLang="en-US" dirty="0">
                <a:latin typeface="Times New Roman" panose="02020603050405020304" pitchFamily="18" charset="0"/>
                <a:cs typeface="Times New Roman" panose="02020603050405020304" pitchFamily="18" charset="0"/>
              </a:rPr>
              <a:t> </a:t>
            </a:r>
            <a:r>
              <a:rPr lang="en" altLang="zh-CN" dirty="0">
                <a:latin typeface="Times New Roman" panose="02020603050405020304" pitchFamily="18" charset="0"/>
                <a:cs typeface="Times New Roman" panose="02020603050405020304" pitchFamily="18" charset="0"/>
              </a:rPr>
              <a:t>refugee learners tend to have difficulties in starting their English language journey </a:t>
            </a:r>
          </a:p>
          <a:p>
            <a:endParaRPr lang="en" altLang="zh-CN" dirty="0"/>
          </a:p>
          <a:p>
            <a:endParaRPr lang="en" altLang="zh-CN" dirty="0">
              <a:latin typeface="Times New Roman" panose="02020603050405020304" pitchFamily="18" charset="0"/>
              <a:cs typeface="Times New Roman" panose="02020603050405020304" pitchFamily="18" charset="0"/>
            </a:endParaRPr>
          </a:p>
          <a:p>
            <a:endParaRPr lang="en" altLang="zh-CN" dirty="0">
              <a:latin typeface="Times New Roman" panose="02020603050405020304" pitchFamily="18" charset="0"/>
              <a:cs typeface="Times New Roman" panose="02020603050405020304" pitchFamily="18" charset="0"/>
            </a:endParaRPr>
          </a:p>
        </p:txBody>
      </p:sp>
      <p:pic>
        <p:nvPicPr>
          <p:cNvPr id="21" name="视频 20">
            <a:extLst>
              <a:ext uri="{FF2B5EF4-FFF2-40B4-BE49-F238E27FC236}">
                <a16:creationId xmlns:a16="http://schemas.microsoft.com/office/drawing/2014/main" id="{4ADACAE9-5D53-DE05-40B3-7C97969E8BAC}"/>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rcRect/>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668972234"/>
      </p:ext>
    </p:extLst>
  </p:cSld>
  <p:clrMapOvr>
    <a:masterClrMapping/>
  </p:clrMapOvr>
  <mc:AlternateContent xmlns:mc="http://schemas.openxmlformats.org/markup-compatibility/2006">
    <mc:Choice xmlns:p14="http://schemas.microsoft.com/office/powerpoint/2010/main" Requires="p14">
      <p:transition spd="slow" p14:dur="2000" advTm="114033"/>
    </mc:Choice>
    <mc:Fallback>
      <p:transition spd="slow" advTm="114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1"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1" nodeType="click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7" fill="hold" display="0">
                  <p:stCondLst>
                    <p:cond delay="indefinite"/>
                  </p:stCondLst>
                </p:cTn>
                <p:tgtEl>
                  <p:spTgt spid="21"/>
                </p:tgtEl>
              </p:cMediaNode>
            </p:video>
            <p:seq concurrent="1" nextAc="seek">
              <p:cTn id="28" restart="whenNotActive" fill="hold" evtFilter="cancelBubble" nodeType="interactiveSeq">
                <p:stCondLst>
                  <p:cond evt="onClick" delay="0">
                    <p:tgtEl>
                      <p:spTgt spid="21"/>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21"/>
                                        </p:tgtEl>
                                      </p:cBhvr>
                                    </p:cmd>
                                  </p:childTnLst>
                                </p:cTn>
                              </p:par>
                            </p:childTnLst>
                          </p:cTn>
                        </p:par>
                      </p:childTnLst>
                    </p:cTn>
                  </p:par>
                </p:childTnLst>
              </p:cTn>
              <p:nextCondLst>
                <p:cond evt="onClick" delay="0">
                  <p:tgtEl>
                    <p:spTgt spid="21"/>
                  </p:tgtEl>
                </p:cond>
              </p:nextCondLst>
            </p:seq>
          </p:childTnLst>
        </p:cTn>
      </p:par>
    </p:tnLst>
    <p:bldLst>
      <p:bldP spid="9" grpId="0"/>
      <p:bldP spid="9" grpId="1"/>
      <p:bldP spid="17" grpId="0"/>
      <p:bldP spid="17"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336884"/>
            <a:ext cx="12192000" cy="802105"/>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bg1"/>
              </a:solidFill>
            </a:endParaRPr>
          </a:p>
        </p:txBody>
      </p:sp>
      <p:sp>
        <p:nvSpPr>
          <p:cNvPr id="4" name="文本框 3">
            <a:extLst>
              <a:ext uri="{FF2B5EF4-FFF2-40B4-BE49-F238E27FC236}">
                <a16:creationId xmlns:a16="http://schemas.microsoft.com/office/drawing/2014/main" id="{C38D65F9-7030-4EC2-8338-497411D8A69D}"/>
              </a:ext>
            </a:extLst>
          </p:cNvPr>
          <p:cNvSpPr txBox="1"/>
          <p:nvPr/>
        </p:nvSpPr>
        <p:spPr>
          <a:xfrm>
            <a:off x="525518" y="558121"/>
            <a:ext cx="1755384" cy="400110"/>
          </a:xfrm>
          <a:prstGeom prst="rect">
            <a:avLst/>
          </a:prstGeom>
          <a:noFill/>
        </p:spPr>
        <p:txBody>
          <a:bodyPr wrap="square" rtlCol="0">
            <a:spAutoFit/>
          </a:bodyPr>
          <a:lstStyle/>
          <a:p>
            <a:pPr defTabSz="914377">
              <a:defRPr/>
            </a:pPr>
            <a:r>
              <a:rPr lang="en-US" altLang="zh-CN" sz="2000" b="1" dirty="0">
                <a:solidFill>
                  <a:schemeClr val="bg1"/>
                </a:solidFill>
                <a:latin typeface="微软雅黑 Light" panose="020B0502040204020203" pitchFamily="34" charset="-122"/>
                <a:ea typeface="微软雅黑 Light" panose="020B0502040204020203" pitchFamily="34" charset="-122"/>
              </a:rPr>
              <a:t>Introduction</a:t>
            </a:r>
            <a:endParaRPr lang="zh-CN" altLang="en-US" sz="2000" b="1" dirty="0">
              <a:solidFill>
                <a:schemeClr val="bg1"/>
              </a:solidFill>
              <a:latin typeface="微软雅黑 Light" panose="020B0502040204020203" pitchFamily="34" charset="-122"/>
              <a:ea typeface="微软雅黑 Light" panose="020B0502040204020203" pitchFamily="34" charset="-122"/>
            </a:endParaRPr>
          </a:p>
        </p:txBody>
      </p:sp>
      <p:sp>
        <p:nvSpPr>
          <p:cNvPr id="5" name="文本框 4">
            <a:extLst>
              <a:ext uri="{FF2B5EF4-FFF2-40B4-BE49-F238E27FC236}">
                <a16:creationId xmlns:a16="http://schemas.microsoft.com/office/drawing/2014/main" id="{CD5DABA3-FA2C-4E36-A1F4-B734CAB96A4D}"/>
              </a:ext>
            </a:extLst>
          </p:cNvPr>
          <p:cNvSpPr txBox="1"/>
          <p:nvPr/>
        </p:nvSpPr>
        <p:spPr>
          <a:xfrm>
            <a:off x="2322308" y="547728"/>
            <a:ext cx="2456953"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Research</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Questions</a:t>
            </a:r>
            <a:endParaRPr lang="zh-CN" altLang="en-US" sz="2000" dirty="0">
              <a:solidFill>
                <a:schemeClr val="bg1"/>
              </a:solidFill>
              <a:latin typeface="Microsoft YaHei Light" charset="-122"/>
              <a:ea typeface="Microsoft YaHei Light" charset="-122"/>
              <a:cs typeface="Microsoft YaHei Light" charset="-122"/>
            </a:endParaRPr>
          </a:p>
        </p:txBody>
      </p:sp>
      <p:sp>
        <p:nvSpPr>
          <p:cNvPr id="6" name="文本框 5">
            <a:extLst>
              <a:ext uri="{FF2B5EF4-FFF2-40B4-BE49-F238E27FC236}">
                <a16:creationId xmlns:a16="http://schemas.microsoft.com/office/drawing/2014/main" id="{9E0921EF-24DD-47FD-AED6-D34D7A351BD7}"/>
              </a:ext>
            </a:extLst>
          </p:cNvPr>
          <p:cNvSpPr txBox="1"/>
          <p:nvPr/>
        </p:nvSpPr>
        <p:spPr>
          <a:xfrm>
            <a:off x="4874515" y="536856"/>
            <a:ext cx="2036674"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Research</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Aims</a:t>
            </a:r>
            <a:endParaRPr lang="zh-CN" altLang="en-US" sz="2000" dirty="0">
              <a:solidFill>
                <a:schemeClr val="bg1"/>
              </a:solidFill>
              <a:latin typeface="Microsoft YaHei Light" charset="-122"/>
              <a:ea typeface="Microsoft YaHei Light" charset="-122"/>
              <a:cs typeface="Microsoft YaHei Light" charset="-122"/>
            </a:endParaRPr>
          </a:p>
        </p:txBody>
      </p:sp>
      <p:sp>
        <p:nvSpPr>
          <p:cNvPr id="7" name="文本框 6">
            <a:extLst>
              <a:ext uri="{FF2B5EF4-FFF2-40B4-BE49-F238E27FC236}">
                <a16:creationId xmlns:a16="http://schemas.microsoft.com/office/drawing/2014/main" id="{6739FEAE-2909-408C-AC3B-F7013B841F37}"/>
              </a:ext>
            </a:extLst>
          </p:cNvPr>
          <p:cNvSpPr txBox="1"/>
          <p:nvPr/>
        </p:nvSpPr>
        <p:spPr>
          <a:xfrm>
            <a:off x="6877822" y="558121"/>
            <a:ext cx="1965563" cy="400110"/>
          </a:xfrm>
          <a:prstGeom prst="rect">
            <a:avLst/>
          </a:prstGeom>
          <a:noFill/>
        </p:spPr>
        <p:txBody>
          <a:bodyPr wrap="square" rtlCol="0">
            <a:spAutoFit/>
          </a:bodyPr>
          <a:lstStyle/>
          <a:p>
            <a:pPr defTabSz="914377">
              <a:defRPr/>
            </a:pPr>
            <a:r>
              <a:rPr lang="en-US" altLang="zh-CN" sz="2000" dirty="0">
                <a:solidFill>
                  <a:srgbClr val="FF0000"/>
                </a:solidFill>
                <a:latin typeface="Microsoft YaHei Light" charset="-122"/>
                <a:ea typeface="Microsoft YaHei Light" charset="-122"/>
                <a:cs typeface="Microsoft YaHei Light" charset="-122"/>
              </a:rPr>
              <a:t>Methodology</a:t>
            </a:r>
            <a:endParaRPr lang="zh-CN" altLang="en-US" sz="2000" dirty="0">
              <a:solidFill>
                <a:srgbClr val="FF0000"/>
              </a:solidFill>
              <a:latin typeface="Microsoft YaHei Light" charset="-122"/>
              <a:ea typeface="Microsoft YaHei Light" charset="-122"/>
              <a:cs typeface="Microsoft YaHei Light" charset="-122"/>
            </a:endParaRPr>
          </a:p>
        </p:txBody>
      </p:sp>
      <p:sp>
        <p:nvSpPr>
          <p:cNvPr id="8" name="文本框 7">
            <a:extLst>
              <a:ext uri="{FF2B5EF4-FFF2-40B4-BE49-F238E27FC236}">
                <a16:creationId xmlns:a16="http://schemas.microsoft.com/office/drawing/2014/main" id="{DE7A1E7D-2850-4B63-B8BE-D26002827400}"/>
              </a:ext>
            </a:extLst>
          </p:cNvPr>
          <p:cNvSpPr txBox="1"/>
          <p:nvPr/>
        </p:nvSpPr>
        <p:spPr>
          <a:xfrm>
            <a:off x="8792969" y="548683"/>
            <a:ext cx="2365832"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Select</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Bibliography</a:t>
            </a:r>
            <a:endParaRPr lang="zh-CN" altLang="en-US" sz="2000" dirty="0">
              <a:solidFill>
                <a:schemeClr val="bg1"/>
              </a:solidFill>
              <a:latin typeface="Microsoft YaHei Light" charset="-122"/>
              <a:ea typeface="Microsoft YaHei Light" charset="-122"/>
              <a:cs typeface="Microsoft YaHei Light" charset="-122"/>
            </a:endParaRPr>
          </a:p>
        </p:txBody>
      </p:sp>
      <p:cxnSp>
        <p:nvCxnSpPr>
          <p:cNvPr id="12" name="直线连接符 11"/>
          <p:cNvCxnSpPr/>
          <p:nvPr/>
        </p:nvCxnSpPr>
        <p:spPr>
          <a:xfrm>
            <a:off x="2223906" y="600651"/>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直线连接符 13"/>
          <p:cNvCxnSpPr/>
          <p:nvPr/>
        </p:nvCxnSpPr>
        <p:spPr>
          <a:xfrm>
            <a:off x="4807846" y="611286"/>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直线连接符 14"/>
          <p:cNvCxnSpPr/>
          <p:nvPr/>
        </p:nvCxnSpPr>
        <p:spPr>
          <a:xfrm>
            <a:off x="6756295" y="616548"/>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直线连接符 15"/>
          <p:cNvCxnSpPr/>
          <p:nvPr/>
        </p:nvCxnSpPr>
        <p:spPr>
          <a:xfrm>
            <a:off x="8670030" y="641234"/>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文本框 8">
            <a:extLst>
              <a:ext uri="{FF2B5EF4-FFF2-40B4-BE49-F238E27FC236}">
                <a16:creationId xmlns:a16="http://schemas.microsoft.com/office/drawing/2014/main" id="{901AC972-F463-AB51-17B9-F4D0EEFF7654}"/>
              </a:ext>
            </a:extLst>
          </p:cNvPr>
          <p:cNvSpPr txBox="1"/>
          <p:nvPr/>
        </p:nvSpPr>
        <p:spPr>
          <a:xfrm>
            <a:off x="2616181" y="2456229"/>
            <a:ext cx="6761499" cy="2616101"/>
          </a:xfrm>
          <a:prstGeom prst="rect">
            <a:avLst/>
          </a:prstGeom>
          <a:noFill/>
        </p:spPr>
        <p:txBody>
          <a:bodyPr wrap="square">
            <a:spAutoFit/>
          </a:bodyPr>
          <a:lstStyle/>
          <a:p>
            <a:pPr algn="ctr"/>
            <a:r>
              <a:rPr lang="en-US" altLang="zh-CN" sz="2000" b="1" dirty="0">
                <a:effectLst/>
                <a:latin typeface="Times New Roman" panose="02020603050405020304" pitchFamily="18" charset="0"/>
                <a:cs typeface="Times New Roman" panose="02020603050405020304" pitchFamily="18" charset="0"/>
              </a:rPr>
              <a:t>2.</a:t>
            </a:r>
            <a:r>
              <a:rPr lang="zh-CN" altLang="en-US" sz="2000" b="1" dirty="0">
                <a:effectLst/>
                <a:latin typeface="Times New Roman" panose="02020603050405020304" pitchFamily="18" charset="0"/>
                <a:cs typeface="Times New Roman" panose="02020603050405020304" pitchFamily="18" charset="0"/>
              </a:rPr>
              <a:t> </a:t>
            </a:r>
            <a:r>
              <a:rPr lang="en-US" altLang="zh-CN" sz="2000" b="1" dirty="0">
                <a:effectLst/>
                <a:latin typeface="Times New Roman" panose="02020603050405020304" pitchFamily="18" charset="0"/>
                <a:cs typeface="Times New Roman" panose="02020603050405020304" pitchFamily="18" charset="0"/>
              </a:rPr>
              <a:t>The</a:t>
            </a:r>
            <a:r>
              <a:rPr lang="zh-CN" altLang="en-US" sz="2000" b="1" dirty="0">
                <a:effectLst/>
                <a:latin typeface="Times New Roman" panose="02020603050405020304" pitchFamily="18" charset="0"/>
                <a:cs typeface="Times New Roman" panose="02020603050405020304" pitchFamily="18" charset="0"/>
              </a:rPr>
              <a:t> </a:t>
            </a:r>
            <a:r>
              <a:rPr lang="en-US" altLang="zh-CN" sz="2000" b="1" dirty="0">
                <a:effectLst/>
                <a:latin typeface="Times New Roman" panose="02020603050405020304" pitchFamily="18" charset="0"/>
                <a:cs typeface="Times New Roman" panose="02020603050405020304" pitchFamily="18" charset="0"/>
              </a:rPr>
              <a:t>Mixed</a:t>
            </a:r>
            <a:r>
              <a:rPr lang="en-US" altLang="zh-CN" sz="2000" b="1" dirty="0">
                <a:latin typeface="Times New Roman" panose="02020603050405020304" pitchFamily="18" charset="0"/>
                <a:cs typeface="Times New Roman" panose="02020603050405020304" pitchFamily="18" charset="0"/>
              </a:rPr>
              <a:t>-Method</a:t>
            </a:r>
            <a:r>
              <a:rPr lang="zh-CN" altLang="en-US" sz="2000" b="1" dirty="0">
                <a:latin typeface="Times New Roman" panose="02020603050405020304" pitchFamily="18" charset="0"/>
                <a:cs typeface="Times New Roman" panose="02020603050405020304" pitchFamily="18" charset="0"/>
              </a:rPr>
              <a:t> </a:t>
            </a:r>
            <a:r>
              <a:rPr lang="en-US" altLang="zh-CN" sz="2000" b="1" dirty="0">
                <a:latin typeface="Times New Roman" panose="02020603050405020304" pitchFamily="18" charset="0"/>
                <a:cs typeface="Times New Roman" panose="02020603050405020304" pitchFamily="18" charset="0"/>
              </a:rPr>
              <a:t>Approach</a:t>
            </a:r>
            <a:r>
              <a:rPr lang="zh-CN" altLang="en-US" sz="2000" b="1" dirty="0">
                <a:latin typeface="Times New Roman" panose="02020603050405020304" pitchFamily="18" charset="0"/>
                <a:cs typeface="Times New Roman" panose="02020603050405020304" pitchFamily="18" charset="0"/>
              </a:rPr>
              <a:t> </a:t>
            </a:r>
            <a:endParaRPr lang="en-US" altLang="zh-CN" sz="2000" b="1" dirty="0">
              <a:latin typeface="Times New Roman" panose="02020603050405020304" pitchFamily="18" charset="0"/>
              <a:cs typeface="Times New Roman" panose="02020603050405020304" pitchFamily="18" charset="0"/>
            </a:endParaRPr>
          </a:p>
          <a:p>
            <a:endParaRPr lang="en-US" altLang="zh-CN" sz="2000" b="1" dirty="0">
              <a:effectLst/>
              <a:latin typeface="Times New Roman" panose="02020603050405020304" pitchFamily="18" charset="0"/>
              <a:cs typeface="Times New Roman" panose="02020603050405020304" pitchFamily="18" charset="0"/>
            </a:endParaRPr>
          </a:p>
          <a:p>
            <a:endParaRPr lang="en-US" altLang="zh-CN" sz="2400" b="1" dirty="0">
              <a:latin typeface="Times New Roman" panose="02020603050405020304" pitchFamily="18" charset="0"/>
              <a:cs typeface="Times New Roman" panose="02020603050405020304" pitchFamily="18" charset="0"/>
            </a:endParaRPr>
          </a:p>
          <a:p>
            <a:r>
              <a:rPr lang="en-US" altLang="zh-CN" sz="2000" dirty="0">
                <a:latin typeface="Times New Roman" panose="02020603050405020304" pitchFamily="18" charset="0"/>
                <a:cs typeface="Times New Roman" panose="02020603050405020304" pitchFamily="18" charset="0"/>
              </a:rPr>
              <a:t>M</a:t>
            </a:r>
            <a:r>
              <a:rPr lang="en" altLang="zh-CN" sz="2000" dirty="0">
                <a:latin typeface="Times New Roman" panose="02020603050405020304" pitchFamily="18" charset="0"/>
                <a:cs typeface="Times New Roman" panose="02020603050405020304" pitchFamily="18" charset="0"/>
              </a:rPr>
              <a:t>y mini research project adopts a mixed-method approach to harness the strength of both </a:t>
            </a:r>
            <a:r>
              <a:rPr lang="en-US" altLang="zh-CN" sz="2000" dirty="0">
                <a:latin typeface="Times New Roman" panose="02020603050405020304" pitchFamily="18" charset="0"/>
                <a:cs typeface="Times New Roman" panose="02020603050405020304" pitchFamily="18" charset="0"/>
              </a:rPr>
              <a:t>the</a:t>
            </a:r>
            <a:r>
              <a:rPr lang="zh-CN" altLang="en-US" sz="2000" dirty="0">
                <a:latin typeface="Times New Roman" panose="02020603050405020304" pitchFamily="18" charset="0"/>
                <a:cs typeface="Times New Roman" panose="02020603050405020304" pitchFamily="18" charset="0"/>
              </a:rPr>
              <a:t> </a:t>
            </a:r>
            <a:r>
              <a:rPr lang="en-US" altLang="zh-CN" sz="2000" dirty="0">
                <a:latin typeface="Times New Roman" panose="02020603050405020304" pitchFamily="18" charset="0"/>
                <a:cs typeface="Times New Roman" panose="02020603050405020304" pitchFamily="18" charset="0"/>
              </a:rPr>
              <a:t>qualitive</a:t>
            </a:r>
            <a:r>
              <a:rPr lang="zh-CN" altLang="en-US" sz="2000" dirty="0">
                <a:latin typeface="Times New Roman" panose="02020603050405020304" pitchFamily="18" charset="0"/>
                <a:cs typeface="Times New Roman" panose="02020603050405020304" pitchFamily="18" charset="0"/>
              </a:rPr>
              <a:t> </a:t>
            </a:r>
            <a:r>
              <a:rPr lang="en-US" altLang="zh-CN" sz="2000" dirty="0">
                <a:latin typeface="Times New Roman" panose="02020603050405020304" pitchFamily="18" charset="0"/>
                <a:cs typeface="Times New Roman" panose="02020603050405020304" pitchFamily="18" charset="0"/>
              </a:rPr>
              <a:t>and</a:t>
            </a:r>
            <a:r>
              <a:rPr lang="zh-CN" altLang="en-US" sz="2000" dirty="0">
                <a:latin typeface="Times New Roman" panose="02020603050405020304" pitchFamily="18" charset="0"/>
                <a:cs typeface="Times New Roman" panose="02020603050405020304" pitchFamily="18" charset="0"/>
              </a:rPr>
              <a:t> </a:t>
            </a:r>
            <a:r>
              <a:rPr lang="en-US" altLang="zh-CN" sz="2000" dirty="0">
                <a:latin typeface="Times New Roman" panose="02020603050405020304" pitchFamily="18" charset="0"/>
                <a:cs typeface="Times New Roman" panose="02020603050405020304" pitchFamily="18" charset="0"/>
              </a:rPr>
              <a:t>quantitative</a:t>
            </a:r>
            <a:r>
              <a:rPr lang="zh-CN" altLang="en-US" sz="2000" dirty="0">
                <a:latin typeface="Times New Roman" panose="02020603050405020304" pitchFamily="18" charset="0"/>
                <a:cs typeface="Times New Roman" panose="02020603050405020304" pitchFamily="18" charset="0"/>
              </a:rPr>
              <a:t> </a:t>
            </a:r>
            <a:r>
              <a:rPr lang="en" altLang="zh-CN" sz="2000" dirty="0">
                <a:latin typeface="Times New Roman" panose="02020603050405020304" pitchFamily="18" charset="0"/>
                <a:cs typeface="Times New Roman" panose="02020603050405020304" pitchFamily="18" charset="0"/>
              </a:rPr>
              <a:t>approaches to accommodate my</a:t>
            </a:r>
            <a:r>
              <a:rPr lang="zh-CN" altLang="en-US" sz="2000" dirty="0">
                <a:latin typeface="Times New Roman" panose="02020603050405020304" pitchFamily="18" charset="0"/>
                <a:cs typeface="Times New Roman" panose="02020603050405020304" pitchFamily="18" charset="0"/>
              </a:rPr>
              <a:t> </a:t>
            </a:r>
            <a:r>
              <a:rPr lang="en-US" altLang="zh-CN" sz="2000" dirty="0">
                <a:latin typeface="Times New Roman" panose="02020603050405020304" pitchFamily="18" charset="0"/>
                <a:cs typeface="Times New Roman" panose="02020603050405020304" pitchFamily="18" charset="0"/>
              </a:rPr>
              <a:t>own</a:t>
            </a:r>
            <a:r>
              <a:rPr lang="en" altLang="zh-CN" sz="2000" dirty="0">
                <a:latin typeface="Times New Roman" panose="02020603050405020304" pitchFamily="18" charset="0"/>
                <a:cs typeface="Times New Roman" panose="02020603050405020304" pitchFamily="18" charset="0"/>
              </a:rPr>
              <a:t> research needs through the adaption of the classic “questionnaires </a:t>
            </a:r>
            <a:r>
              <a:rPr lang="en-US" altLang="zh-CN" sz="2000" dirty="0">
                <a:latin typeface="Times New Roman" panose="02020603050405020304" pitchFamily="18" charset="0"/>
                <a:cs typeface="Times New Roman" panose="02020603050405020304" pitchFamily="18" charset="0"/>
              </a:rPr>
              <a:t>+</a:t>
            </a:r>
            <a:r>
              <a:rPr lang="en" altLang="zh-CN" sz="2000" dirty="0">
                <a:latin typeface="Times New Roman" panose="02020603050405020304" pitchFamily="18" charset="0"/>
                <a:cs typeface="Times New Roman" panose="02020603050405020304" pitchFamily="18" charset="0"/>
              </a:rPr>
              <a:t> interviews” structure</a:t>
            </a:r>
            <a:r>
              <a:rPr lang="en" altLang="zh-CN" sz="2000" dirty="0"/>
              <a:t>. </a:t>
            </a:r>
          </a:p>
          <a:p>
            <a:endParaRPr lang="en" altLang="zh-CN" sz="2000" dirty="0">
              <a:effectLst/>
              <a:latin typeface="Times New Roman" panose="02020603050405020304" pitchFamily="18" charset="0"/>
              <a:cs typeface="Times New Roman" panose="02020603050405020304" pitchFamily="18" charset="0"/>
            </a:endParaRPr>
          </a:p>
        </p:txBody>
      </p:sp>
      <p:pic>
        <p:nvPicPr>
          <p:cNvPr id="17" name="视频 16">
            <a:extLst>
              <a:ext uri="{FF2B5EF4-FFF2-40B4-BE49-F238E27FC236}">
                <a16:creationId xmlns:a16="http://schemas.microsoft.com/office/drawing/2014/main" id="{D73E2D4E-9BEB-6FAD-2E91-32457D46DB9A}"/>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rcRect/>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194465757"/>
      </p:ext>
    </p:extLst>
  </p:cSld>
  <p:clrMapOvr>
    <a:masterClrMapping/>
  </p:clrMapOvr>
  <mc:AlternateContent xmlns:mc="http://schemas.openxmlformats.org/markup-compatibility/2006">
    <mc:Choice xmlns:p14="http://schemas.microsoft.com/office/powerpoint/2010/main" Requires="p14">
      <p:transition spd="slow" p14:dur="2000" advTm="19400"/>
    </mc:Choice>
    <mc:Fallback>
      <p:transition spd="slow" advTm="19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17"/>
                </p:tgtEl>
              </p:cMediaNode>
            </p:video>
            <p:seq concurrent="1" nextAc="seek">
              <p:cTn id="16" restart="whenNotActive" fill="hold" evtFilter="cancelBubble" nodeType="interactiveSeq">
                <p:stCondLst>
                  <p:cond evt="onClick" delay="0">
                    <p:tgtEl>
                      <p:spTgt spid="17"/>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7"/>
                                        </p:tgtEl>
                                      </p:cBhvr>
                                    </p:cmd>
                                  </p:childTnLst>
                                </p:cTn>
                              </p:par>
                            </p:childTnLst>
                          </p:cTn>
                        </p:par>
                      </p:childTnLst>
                    </p:cTn>
                  </p:par>
                </p:childTnLst>
              </p:cTn>
              <p:nextCondLst>
                <p:cond evt="onClick" delay="0">
                  <p:tgtEl>
                    <p:spTgt spid="17"/>
                  </p:tgtEl>
                </p:cond>
              </p:nextCondLst>
            </p:seq>
          </p:childTnLst>
        </p:cTn>
      </p:par>
    </p:tnLst>
    <p:bldLst>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336884"/>
            <a:ext cx="12192000" cy="802105"/>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bg1"/>
              </a:solidFill>
            </a:endParaRPr>
          </a:p>
        </p:txBody>
      </p:sp>
      <p:sp>
        <p:nvSpPr>
          <p:cNvPr id="4" name="文本框 3">
            <a:extLst>
              <a:ext uri="{FF2B5EF4-FFF2-40B4-BE49-F238E27FC236}">
                <a16:creationId xmlns:a16="http://schemas.microsoft.com/office/drawing/2014/main" id="{C38D65F9-7030-4EC2-8338-497411D8A69D}"/>
              </a:ext>
            </a:extLst>
          </p:cNvPr>
          <p:cNvSpPr txBox="1"/>
          <p:nvPr/>
        </p:nvSpPr>
        <p:spPr>
          <a:xfrm>
            <a:off x="525518" y="558121"/>
            <a:ext cx="1755384" cy="400110"/>
          </a:xfrm>
          <a:prstGeom prst="rect">
            <a:avLst/>
          </a:prstGeom>
          <a:noFill/>
        </p:spPr>
        <p:txBody>
          <a:bodyPr wrap="square" rtlCol="0">
            <a:spAutoFit/>
          </a:bodyPr>
          <a:lstStyle/>
          <a:p>
            <a:pPr defTabSz="914377">
              <a:defRPr/>
            </a:pPr>
            <a:r>
              <a:rPr lang="en-US" altLang="zh-CN" sz="2000" b="1" dirty="0">
                <a:solidFill>
                  <a:schemeClr val="bg1"/>
                </a:solidFill>
                <a:latin typeface="微软雅黑 Light" panose="020B0502040204020203" pitchFamily="34" charset="-122"/>
                <a:ea typeface="微软雅黑 Light" panose="020B0502040204020203" pitchFamily="34" charset="-122"/>
              </a:rPr>
              <a:t>Introduction</a:t>
            </a:r>
            <a:endParaRPr lang="zh-CN" altLang="en-US" sz="2000" b="1" dirty="0">
              <a:solidFill>
                <a:schemeClr val="bg1"/>
              </a:solidFill>
              <a:latin typeface="微软雅黑 Light" panose="020B0502040204020203" pitchFamily="34" charset="-122"/>
              <a:ea typeface="微软雅黑 Light" panose="020B0502040204020203" pitchFamily="34" charset="-122"/>
            </a:endParaRPr>
          </a:p>
        </p:txBody>
      </p:sp>
      <p:sp>
        <p:nvSpPr>
          <p:cNvPr id="5" name="文本框 4">
            <a:extLst>
              <a:ext uri="{FF2B5EF4-FFF2-40B4-BE49-F238E27FC236}">
                <a16:creationId xmlns:a16="http://schemas.microsoft.com/office/drawing/2014/main" id="{CD5DABA3-FA2C-4E36-A1F4-B734CAB96A4D}"/>
              </a:ext>
            </a:extLst>
          </p:cNvPr>
          <p:cNvSpPr txBox="1"/>
          <p:nvPr/>
        </p:nvSpPr>
        <p:spPr>
          <a:xfrm>
            <a:off x="2322308" y="547728"/>
            <a:ext cx="2456953"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Research</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Questions</a:t>
            </a:r>
            <a:endParaRPr lang="zh-CN" altLang="en-US" sz="2000" dirty="0">
              <a:solidFill>
                <a:schemeClr val="bg1"/>
              </a:solidFill>
              <a:latin typeface="Microsoft YaHei Light" charset="-122"/>
              <a:ea typeface="Microsoft YaHei Light" charset="-122"/>
              <a:cs typeface="Microsoft YaHei Light" charset="-122"/>
            </a:endParaRPr>
          </a:p>
        </p:txBody>
      </p:sp>
      <p:sp>
        <p:nvSpPr>
          <p:cNvPr id="6" name="文本框 5">
            <a:extLst>
              <a:ext uri="{FF2B5EF4-FFF2-40B4-BE49-F238E27FC236}">
                <a16:creationId xmlns:a16="http://schemas.microsoft.com/office/drawing/2014/main" id="{9E0921EF-24DD-47FD-AED6-D34D7A351BD7}"/>
              </a:ext>
            </a:extLst>
          </p:cNvPr>
          <p:cNvSpPr txBox="1"/>
          <p:nvPr/>
        </p:nvSpPr>
        <p:spPr>
          <a:xfrm>
            <a:off x="4874515" y="536856"/>
            <a:ext cx="2036674"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Research</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Aims</a:t>
            </a:r>
            <a:endParaRPr lang="zh-CN" altLang="en-US" sz="2000" dirty="0">
              <a:solidFill>
                <a:schemeClr val="bg1"/>
              </a:solidFill>
              <a:latin typeface="Microsoft YaHei Light" charset="-122"/>
              <a:ea typeface="Microsoft YaHei Light" charset="-122"/>
              <a:cs typeface="Microsoft YaHei Light" charset="-122"/>
            </a:endParaRPr>
          </a:p>
        </p:txBody>
      </p:sp>
      <p:sp>
        <p:nvSpPr>
          <p:cNvPr id="7" name="文本框 6">
            <a:extLst>
              <a:ext uri="{FF2B5EF4-FFF2-40B4-BE49-F238E27FC236}">
                <a16:creationId xmlns:a16="http://schemas.microsoft.com/office/drawing/2014/main" id="{6739FEAE-2909-408C-AC3B-F7013B841F37}"/>
              </a:ext>
            </a:extLst>
          </p:cNvPr>
          <p:cNvSpPr txBox="1"/>
          <p:nvPr/>
        </p:nvSpPr>
        <p:spPr>
          <a:xfrm>
            <a:off x="6877822" y="558121"/>
            <a:ext cx="1965563" cy="400110"/>
          </a:xfrm>
          <a:prstGeom prst="rect">
            <a:avLst/>
          </a:prstGeom>
          <a:noFill/>
        </p:spPr>
        <p:txBody>
          <a:bodyPr wrap="square" rtlCol="0">
            <a:spAutoFit/>
          </a:bodyPr>
          <a:lstStyle/>
          <a:p>
            <a:pPr defTabSz="914377">
              <a:defRPr/>
            </a:pPr>
            <a:r>
              <a:rPr lang="en-US" altLang="zh-CN" sz="2000" dirty="0">
                <a:solidFill>
                  <a:srgbClr val="FF0000"/>
                </a:solidFill>
                <a:latin typeface="Microsoft YaHei Light" charset="-122"/>
                <a:ea typeface="Microsoft YaHei Light" charset="-122"/>
                <a:cs typeface="Microsoft YaHei Light" charset="-122"/>
              </a:rPr>
              <a:t>Methodology</a:t>
            </a:r>
            <a:endParaRPr lang="zh-CN" altLang="en-US" sz="2000" dirty="0">
              <a:solidFill>
                <a:srgbClr val="FF0000"/>
              </a:solidFill>
              <a:latin typeface="Microsoft YaHei Light" charset="-122"/>
              <a:ea typeface="Microsoft YaHei Light" charset="-122"/>
              <a:cs typeface="Microsoft YaHei Light" charset="-122"/>
            </a:endParaRPr>
          </a:p>
        </p:txBody>
      </p:sp>
      <p:sp>
        <p:nvSpPr>
          <p:cNvPr id="8" name="文本框 7">
            <a:extLst>
              <a:ext uri="{FF2B5EF4-FFF2-40B4-BE49-F238E27FC236}">
                <a16:creationId xmlns:a16="http://schemas.microsoft.com/office/drawing/2014/main" id="{DE7A1E7D-2850-4B63-B8BE-D26002827400}"/>
              </a:ext>
            </a:extLst>
          </p:cNvPr>
          <p:cNvSpPr txBox="1"/>
          <p:nvPr/>
        </p:nvSpPr>
        <p:spPr>
          <a:xfrm>
            <a:off x="8792969" y="548683"/>
            <a:ext cx="2365832"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Select</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Bibliography</a:t>
            </a:r>
            <a:endParaRPr lang="zh-CN" altLang="en-US" sz="2000" dirty="0">
              <a:solidFill>
                <a:schemeClr val="bg1"/>
              </a:solidFill>
              <a:latin typeface="Microsoft YaHei Light" charset="-122"/>
              <a:ea typeface="Microsoft YaHei Light" charset="-122"/>
              <a:cs typeface="Microsoft YaHei Light" charset="-122"/>
            </a:endParaRPr>
          </a:p>
        </p:txBody>
      </p:sp>
      <p:cxnSp>
        <p:nvCxnSpPr>
          <p:cNvPr id="12" name="直线连接符 11"/>
          <p:cNvCxnSpPr/>
          <p:nvPr/>
        </p:nvCxnSpPr>
        <p:spPr>
          <a:xfrm>
            <a:off x="2223906" y="600651"/>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直线连接符 13"/>
          <p:cNvCxnSpPr/>
          <p:nvPr/>
        </p:nvCxnSpPr>
        <p:spPr>
          <a:xfrm>
            <a:off x="4807846" y="611286"/>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直线连接符 14"/>
          <p:cNvCxnSpPr/>
          <p:nvPr/>
        </p:nvCxnSpPr>
        <p:spPr>
          <a:xfrm>
            <a:off x="6756295" y="616548"/>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直线连接符 15"/>
          <p:cNvCxnSpPr/>
          <p:nvPr/>
        </p:nvCxnSpPr>
        <p:spPr>
          <a:xfrm>
            <a:off x="8670030" y="641234"/>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文本框 8">
            <a:extLst>
              <a:ext uri="{FF2B5EF4-FFF2-40B4-BE49-F238E27FC236}">
                <a16:creationId xmlns:a16="http://schemas.microsoft.com/office/drawing/2014/main" id="{901AC972-F463-AB51-17B9-F4D0EEFF7654}"/>
              </a:ext>
            </a:extLst>
          </p:cNvPr>
          <p:cNvSpPr txBox="1"/>
          <p:nvPr/>
        </p:nvSpPr>
        <p:spPr>
          <a:xfrm>
            <a:off x="2258955" y="1738511"/>
            <a:ext cx="8409898" cy="6494085"/>
          </a:xfrm>
          <a:prstGeom prst="rect">
            <a:avLst/>
          </a:prstGeom>
          <a:noFill/>
        </p:spPr>
        <p:txBody>
          <a:bodyPr wrap="square">
            <a:spAutoFit/>
          </a:bodyPr>
          <a:lstStyle/>
          <a:p>
            <a:pPr algn="ctr"/>
            <a:r>
              <a:rPr lang="en-US" altLang="zh-CN" sz="2000" b="1" dirty="0">
                <a:latin typeface="Times New Roman" panose="02020603050405020304" pitchFamily="18" charset="0"/>
                <a:cs typeface="Times New Roman" panose="02020603050405020304" pitchFamily="18" charset="0"/>
              </a:rPr>
              <a:t>3</a:t>
            </a:r>
            <a:r>
              <a:rPr lang="en-US" altLang="zh-CN" sz="2000" b="1" dirty="0">
                <a:effectLst/>
                <a:latin typeface="Times New Roman" panose="02020603050405020304" pitchFamily="18" charset="0"/>
                <a:cs typeface="Times New Roman" panose="02020603050405020304" pitchFamily="18" charset="0"/>
              </a:rPr>
              <a:t>.</a:t>
            </a:r>
            <a:r>
              <a:rPr lang="zh-CN" altLang="en-US" sz="2000" b="1" dirty="0">
                <a:effectLst/>
                <a:latin typeface="Times New Roman" panose="02020603050405020304" pitchFamily="18" charset="0"/>
                <a:cs typeface="Times New Roman" panose="02020603050405020304" pitchFamily="18" charset="0"/>
              </a:rPr>
              <a:t> </a:t>
            </a:r>
            <a:r>
              <a:rPr lang="en-US" altLang="zh-CN" sz="2000" b="1" dirty="0">
                <a:effectLst/>
                <a:latin typeface="Times New Roman" panose="02020603050405020304" pitchFamily="18" charset="0"/>
                <a:cs typeface="Times New Roman" panose="02020603050405020304" pitchFamily="18" charset="0"/>
              </a:rPr>
              <a:t>Participants</a:t>
            </a:r>
          </a:p>
          <a:p>
            <a:pPr algn="ctr"/>
            <a:endParaRPr lang="en-US" altLang="zh-CN" sz="2000" b="1" dirty="0">
              <a:latin typeface="Times New Roman" panose="02020603050405020304" pitchFamily="18" charset="0"/>
              <a:cs typeface="Times New Roman" panose="02020603050405020304" pitchFamily="18" charset="0"/>
            </a:endParaRPr>
          </a:p>
          <a:p>
            <a:r>
              <a:rPr lang="en" altLang="zh-CN" dirty="0">
                <a:latin typeface="Times New Roman" panose="02020603050405020304" pitchFamily="18" charset="0"/>
                <a:cs typeface="Times New Roman" panose="02020603050405020304" pitchFamily="18" charset="0"/>
              </a:rPr>
              <a:t>Ukrainians adult refugee learners enrolled in the </a:t>
            </a:r>
            <a:r>
              <a:rPr lang="en" altLang="zh-CN" dirty="0">
                <a:solidFill>
                  <a:srgbClr val="FF0000"/>
                </a:solidFill>
                <a:latin typeface="Times New Roman" panose="02020603050405020304" pitchFamily="18" charset="0"/>
                <a:cs typeface="Times New Roman" panose="02020603050405020304" pitchFamily="18" charset="0"/>
              </a:rPr>
              <a:t>Gower College Swansea ESOL </a:t>
            </a:r>
            <a:r>
              <a:rPr lang="en" altLang="zh-CN" dirty="0" err="1">
                <a:solidFill>
                  <a:srgbClr val="FF0000"/>
                </a:solidFill>
                <a:latin typeface="Times New Roman" panose="02020603050405020304" pitchFamily="18" charset="0"/>
                <a:cs typeface="Times New Roman" panose="02020603050405020304" pitchFamily="18" charset="0"/>
              </a:rPr>
              <a:t>programme</a:t>
            </a:r>
            <a:r>
              <a:rPr lang="en" altLang="zh-CN"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I</a:t>
            </a:r>
            <a:r>
              <a:rPr lang="en" altLang="zh-CN" dirty="0">
                <a:latin typeface="Times New Roman" panose="02020603050405020304" pitchFamily="18" charset="0"/>
                <a:cs typeface="Times New Roman" panose="02020603050405020304" pitchFamily="18" charset="0"/>
              </a:rPr>
              <a:t>t is divided </a:t>
            </a:r>
            <a:r>
              <a:rPr lang="en-US" altLang="zh-CN" dirty="0">
                <a:latin typeface="Times New Roman" panose="02020603050405020304" pitchFamily="18" charset="0"/>
                <a:cs typeface="Times New Roman" panose="02020603050405020304" pitchFamily="18" charset="0"/>
              </a:rPr>
              <a:t>into</a:t>
            </a:r>
            <a:r>
              <a:rPr lang="zh-CN" altLang="en-US" dirty="0">
                <a:latin typeface="Times New Roman" panose="02020603050405020304" pitchFamily="18" charset="0"/>
                <a:cs typeface="Times New Roman" panose="02020603050405020304" pitchFamily="18" charset="0"/>
              </a:rPr>
              <a:t> </a:t>
            </a:r>
            <a:r>
              <a:rPr lang="en" altLang="zh-CN" dirty="0">
                <a:latin typeface="Times New Roman" panose="02020603050405020304" pitchFamily="18" charset="0"/>
                <a:cs typeface="Times New Roman" panose="02020603050405020304" pitchFamily="18" charset="0"/>
              </a:rPr>
              <a:t>Entry </a:t>
            </a:r>
            <a:r>
              <a:rPr lang="en-US" altLang="zh-CN" dirty="0">
                <a:latin typeface="Times New Roman" panose="02020603050405020304" pitchFamily="18" charset="0"/>
                <a:cs typeface="Times New Roman" panose="02020603050405020304" pitchFamily="18" charset="0"/>
              </a:rPr>
              <a:t>1,</a:t>
            </a:r>
            <a:r>
              <a:rPr lang="zh-CN" altLang="en-US" dirty="0">
                <a:latin typeface="Times New Roman" panose="02020603050405020304" pitchFamily="18" charset="0"/>
                <a:cs typeface="Times New Roman" panose="02020603050405020304" pitchFamily="18" charset="0"/>
              </a:rPr>
              <a:t> </a:t>
            </a:r>
            <a:r>
              <a:rPr lang="en" altLang="zh-CN" dirty="0">
                <a:latin typeface="Times New Roman" panose="02020603050405020304" pitchFamily="18" charset="0"/>
                <a:cs typeface="Times New Roman" panose="02020603050405020304" pitchFamily="18" charset="0"/>
              </a:rPr>
              <a:t>Entry 2, Entry 3, Level 1</a:t>
            </a:r>
            <a:r>
              <a:rPr lang="en-US" altLang="zh-CN" dirty="0">
                <a:latin typeface="Times New Roman" panose="02020603050405020304" pitchFamily="18" charset="0"/>
                <a:cs typeface="Times New Roman" panose="02020603050405020304" pitchFamily="18" charset="0"/>
              </a:rPr>
              <a:t>,</a:t>
            </a:r>
            <a:r>
              <a:rPr lang="en" altLang="zh-CN" dirty="0">
                <a:latin typeface="Times New Roman" panose="02020603050405020304" pitchFamily="18" charset="0"/>
                <a:cs typeface="Times New Roman" panose="02020603050405020304" pitchFamily="18" charset="0"/>
              </a:rPr>
              <a:t> and Level 2. </a:t>
            </a:r>
            <a:r>
              <a:rPr lang="en-US" altLang="zh-CN" dirty="0">
                <a:latin typeface="Times New Roman" panose="02020603050405020304" pitchFamily="18" charset="0"/>
                <a:cs typeface="Times New Roman" panose="02020603050405020304" pitchFamily="18" charset="0"/>
              </a:rPr>
              <a:t>M</a:t>
            </a:r>
            <a:r>
              <a:rPr lang="en" altLang="zh-CN" dirty="0" err="1">
                <a:latin typeface="Times New Roman" panose="02020603050405020304" pitchFamily="18" charset="0"/>
                <a:cs typeface="Times New Roman" panose="02020603050405020304" pitchFamily="18" charset="0"/>
              </a:rPr>
              <a:t>ost</a:t>
            </a:r>
            <a:r>
              <a:rPr lang="en" altLang="zh-CN" dirty="0">
                <a:latin typeface="Times New Roman" panose="02020603050405020304" pitchFamily="18" charset="0"/>
                <a:cs typeface="Times New Roman" panose="02020603050405020304" pitchFamily="18" charset="0"/>
              </a:rPr>
              <a:t> Ukrainian adult refugee learners are enrolled in first two tiers</a:t>
            </a:r>
            <a:r>
              <a:rPr lang="en-US" altLang="zh-CN" dirty="0">
                <a:latin typeface="Times New Roman" panose="02020603050405020304" pitchFamily="18" charset="0"/>
                <a:cs typeface="Times New Roman" panose="02020603050405020304" pitchFamily="18" charset="0"/>
              </a:rPr>
              <a:t>.</a:t>
            </a:r>
            <a:r>
              <a:rPr lang="zh-CN" altLang="en-US" dirty="0">
                <a:latin typeface="Times New Roman" panose="02020603050405020304" pitchFamily="18" charset="0"/>
                <a:cs typeface="Times New Roman" panose="02020603050405020304" pitchFamily="18" charset="0"/>
              </a:rPr>
              <a:t> </a:t>
            </a:r>
            <a:r>
              <a:rPr lang="en" altLang="zh-CN" dirty="0">
                <a:latin typeface="Times New Roman" panose="02020603050405020304" pitchFamily="18" charset="0"/>
                <a:cs typeface="Times New Roman" panose="02020603050405020304" pitchFamily="18" charset="0"/>
              </a:rPr>
              <a:t>Each </a:t>
            </a:r>
            <a:r>
              <a:rPr lang="en-US" altLang="zh-CN" dirty="0">
                <a:latin typeface="Times New Roman" panose="02020603050405020304" pitchFamily="18" charset="0"/>
                <a:cs typeface="Times New Roman" panose="02020603050405020304" pitchFamily="18" charset="0"/>
              </a:rPr>
              <a:t>level</a:t>
            </a:r>
            <a:r>
              <a:rPr lang="zh-CN" altLang="en-US" dirty="0">
                <a:latin typeface="Times New Roman" panose="02020603050405020304" pitchFamily="18" charset="0"/>
                <a:cs typeface="Times New Roman" panose="02020603050405020304" pitchFamily="18" charset="0"/>
              </a:rPr>
              <a:t> </a:t>
            </a:r>
            <a:r>
              <a:rPr lang="en" altLang="zh-CN" dirty="0">
                <a:latin typeface="Times New Roman" panose="02020603050405020304" pitchFamily="18" charset="0"/>
                <a:cs typeface="Times New Roman" panose="02020603050405020304" pitchFamily="18" charset="0"/>
              </a:rPr>
              <a:t>lasts one academic year (9 months) starting from September to June</a:t>
            </a:r>
            <a:r>
              <a:rPr lang="en-US" altLang="zh-CN" dirty="0">
                <a:latin typeface="Times New Roman" panose="02020603050405020304" pitchFamily="18" charset="0"/>
                <a:cs typeface="Times New Roman" panose="02020603050405020304" pitchFamily="18" charset="0"/>
              </a:rPr>
              <a:t>.</a:t>
            </a:r>
          </a:p>
          <a:p>
            <a:endParaRPr lang="en-US" altLang="zh-CN"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US" altLang="zh-CN" dirty="0">
                <a:solidFill>
                  <a:srgbClr val="FF0000"/>
                </a:solidFill>
                <a:latin typeface="Times New Roman" panose="02020603050405020304" pitchFamily="18" charset="0"/>
                <a:cs typeface="Times New Roman" panose="02020603050405020304" pitchFamily="18" charset="0"/>
              </a:rPr>
              <a:t>Q</a:t>
            </a:r>
            <a:r>
              <a:rPr lang="en" altLang="zh-CN" dirty="0" err="1">
                <a:solidFill>
                  <a:srgbClr val="FF0000"/>
                </a:solidFill>
                <a:latin typeface="Times New Roman" panose="02020603050405020304" pitchFamily="18" charset="0"/>
                <a:cs typeface="Times New Roman" panose="02020603050405020304" pitchFamily="18" charset="0"/>
              </a:rPr>
              <a:t>uestionnaire</a:t>
            </a:r>
            <a:r>
              <a:rPr lang="en" altLang="zh-CN" dirty="0">
                <a:solidFill>
                  <a:srgbClr val="FF0000"/>
                </a:solidFill>
                <a:latin typeface="Times New Roman" panose="02020603050405020304" pitchFamily="18" charset="0"/>
                <a:cs typeface="Times New Roman" panose="02020603050405020304" pitchFamily="18" charset="0"/>
              </a:rPr>
              <a:t> participants</a:t>
            </a:r>
            <a:r>
              <a:rPr lang="en-US" altLang="zh-CN" dirty="0">
                <a:latin typeface="Times New Roman" panose="02020603050405020304" pitchFamily="18" charset="0"/>
                <a:cs typeface="Times New Roman" panose="02020603050405020304" pitchFamily="18" charset="0"/>
              </a:rPr>
              <a:t>:</a:t>
            </a:r>
            <a:r>
              <a:rPr lang="en" altLang="zh-CN" dirty="0">
                <a:latin typeface="Times New Roman" panose="02020603050405020304" pitchFamily="18" charset="0"/>
                <a:cs typeface="Times New Roman" panose="02020603050405020304" pitchFamily="18" charset="0"/>
              </a:rPr>
              <a:t> 20 Entry 1 level students</a:t>
            </a:r>
            <a:r>
              <a:rPr lang="zh-CN" altLang="en-US" dirty="0">
                <a:latin typeface="Times New Roman" panose="02020603050405020304" pitchFamily="18" charset="0"/>
                <a:cs typeface="Times New Roman" panose="02020603050405020304" pitchFamily="18" charset="0"/>
              </a:rPr>
              <a:t> </a:t>
            </a:r>
            <a:r>
              <a:rPr lang="en" altLang="zh-CN" dirty="0">
                <a:latin typeface="Times New Roman" panose="02020603050405020304" pitchFamily="18" charset="0"/>
                <a:cs typeface="Times New Roman" panose="02020603050405020304" pitchFamily="18" charset="0"/>
              </a:rPr>
              <a:t>with no or very little previous knowledge of English. </a:t>
            </a:r>
          </a:p>
          <a:p>
            <a:pPr marL="342900" indent="-342900">
              <a:buFont typeface="+mj-lt"/>
              <a:buAutoNum type="arabicPeriod"/>
            </a:pPr>
            <a:endParaRPr lang="en" altLang="zh-CN"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US" altLang="zh-CN" dirty="0">
                <a:solidFill>
                  <a:srgbClr val="FF0000"/>
                </a:solidFill>
                <a:latin typeface="Times New Roman" panose="02020603050405020304" pitchFamily="18" charset="0"/>
                <a:cs typeface="Times New Roman" panose="02020603050405020304" pitchFamily="18" charset="0"/>
              </a:rPr>
              <a:t>I</a:t>
            </a:r>
            <a:r>
              <a:rPr lang="en" altLang="zh-CN" dirty="0" err="1">
                <a:solidFill>
                  <a:srgbClr val="FF0000"/>
                </a:solidFill>
                <a:latin typeface="Times New Roman" panose="02020603050405020304" pitchFamily="18" charset="0"/>
                <a:cs typeface="Times New Roman" panose="02020603050405020304" pitchFamily="18" charset="0"/>
              </a:rPr>
              <a:t>nterview</a:t>
            </a:r>
            <a:r>
              <a:rPr lang="en" altLang="zh-CN" dirty="0">
                <a:solidFill>
                  <a:srgbClr val="FF0000"/>
                </a:solidFill>
                <a:latin typeface="Times New Roman" panose="02020603050405020304" pitchFamily="18" charset="0"/>
                <a:cs typeface="Times New Roman" panose="02020603050405020304" pitchFamily="18" charset="0"/>
              </a:rPr>
              <a:t> participants</a:t>
            </a:r>
            <a:r>
              <a:rPr lang="en-US" altLang="zh-CN" dirty="0">
                <a:latin typeface="Times New Roman" panose="02020603050405020304" pitchFamily="18" charset="0"/>
                <a:cs typeface="Times New Roman" panose="02020603050405020304" pitchFamily="18" charset="0"/>
              </a:rPr>
              <a:t>:</a:t>
            </a:r>
            <a:r>
              <a:rPr lang="en" altLang="zh-CN"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10</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learners</a:t>
            </a:r>
            <a:r>
              <a:rPr lang="zh-CN" altLang="en-US" dirty="0">
                <a:latin typeface="Times New Roman" panose="02020603050405020304" pitchFamily="18" charset="0"/>
                <a:cs typeface="Times New Roman" panose="02020603050405020304" pitchFamily="18" charset="0"/>
              </a:rPr>
              <a:t> </a:t>
            </a:r>
            <a:r>
              <a:rPr lang="en" altLang="zh-CN" dirty="0">
                <a:latin typeface="Times New Roman" panose="02020603050405020304" pitchFamily="18" charset="0"/>
                <a:cs typeface="Times New Roman" panose="02020603050405020304" pitchFamily="18" charset="0"/>
              </a:rPr>
              <a:t>from a pool of volunteers from the same Entry 1 class who have not participated in the previous questionaries. </a:t>
            </a:r>
            <a:r>
              <a:rPr lang="en-US" altLang="zh-CN" dirty="0">
                <a:latin typeface="Times New Roman" panose="02020603050405020304" pitchFamily="18" charset="0"/>
                <a:cs typeface="Times New Roman" panose="02020603050405020304" pitchFamily="18" charset="0"/>
              </a:rPr>
              <a:t>Plus</a:t>
            </a:r>
            <a:r>
              <a:rPr lang="zh-CN" altLang="en-US" dirty="0">
                <a:latin typeface="Times New Roman" panose="02020603050405020304" pitchFamily="18" charset="0"/>
                <a:cs typeface="Times New Roman" panose="02020603050405020304" pitchFamily="18" charset="0"/>
              </a:rPr>
              <a:t> </a:t>
            </a:r>
            <a:r>
              <a:rPr lang="en" altLang="zh-CN" dirty="0">
                <a:latin typeface="Times New Roman" panose="02020603050405020304" pitchFamily="18" charset="0"/>
                <a:cs typeface="Times New Roman" panose="02020603050405020304" pitchFamily="18" charset="0"/>
              </a:rPr>
              <a:t>two language instructors, preferably one female native speaker and one male non-native speaker will also be invited to participate in the interviews. </a:t>
            </a:r>
          </a:p>
          <a:p>
            <a:endParaRPr lang="en" altLang="zh-CN" sz="2000" dirty="0"/>
          </a:p>
          <a:p>
            <a:endParaRPr lang="en" altLang="zh-CN" sz="2000" dirty="0"/>
          </a:p>
          <a:p>
            <a:r>
              <a:rPr lang="en" altLang="zh-CN" sz="2000" dirty="0">
                <a:latin typeface="Times New Roman" panose="02020603050405020304" pitchFamily="18" charset="0"/>
                <a:cs typeface="Times New Roman" panose="02020603050405020304" pitchFamily="18" charset="0"/>
              </a:rPr>
              <a:t> </a:t>
            </a:r>
          </a:p>
          <a:p>
            <a:endParaRPr lang="en-US" altLang="zh-CN" sz="2000" dirty="0">
              <a:latin typeface="Times New Roman" panose="02020603050405020304" pitchFamily="18" charset="0"/>
              <a:cs typeface="Times New Roman" panose="02020603050405020304" pitchFamily="18" charset="0"/>
            </a:endParaRPr>
          </a:p>
          <a:p>
            <a:endParaRPr lang="en-US" altLang="zh-CN" sz="2000" dirty="0">
              <a:latin typeface="Times New Roman" panose="02020603050405020304" pitchFamily="18" charset="0"/>
              <a:cs typeface="Times New Roman" panose="02020603050405020304" pitchFamily="18" charset="0"/>
            </a:endParaRPr>
          </a:p>
          <a:p>
            <a:endParaRPr lang="en" altLang="zh-CN" sz="2000" dirty="0">
              <a:latin typeface="Times New Roman" panose="02020603050405020304" pitchFamily="18" charset="0"/>
              <a:cs typeface="Times New Roman" panose="02020603050405020304" pitchFamily="18" charset="0"/>
            </a:endParaRPr>
          </a:p>
          <a:p>
            <a:endParaRPr lang="en" altLang="zh-CN" sz="2000" dirty="0">
              <a:latin typeface="Times New Roman" panose="02020603050405020304" pitchFamily="18" charset="0"/>
              <a:cs typeface="Times New Roman" panose="02020603050405020304" pitchFamily="18" charset="0"/>
            </a:endParaRPr>
          </a:p>
          <a:p>
            <a:endParaRPr lang="en" altLang="zh-CN" sz="2000" dirty="0">
              <a:effectLst/>
              <a:latin typeface="Times New Roman" panose="02020603050405020304" pitchFamily="18" charset="0"/>
              <a:cs typeface="Times New Roman" panose="02020603050405020304" pitchFamily="18" charset="0"/>
            </a:endParaRPr>
          </a:p>
        </p:txBody>
      </p:sp>
      <p:pic>
        <p:nvPicPr>
          <p:cNvPr id="17" name="视频 16">
            <a:extLst>
              <a:ext uri="{FF2B5EF4-FFF2-40B4-BE49-F238E27FC236}">
                <a16:creationId xmlns:a16="http://schemas.microsoft.com/office/drawing/2014/main" id="{76335CB4-0D89-73BC-CA57-F60DE7B1D47A}"/>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rcRect/>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094906352"/>
      </p:ext>
    </p:extLst>
  </p:cSld>
  <p:clrMapOvr>
    <a:masterClrMapping/>
  </p:clrMapOvr>
  <mc:AlternateContent xmlns:mc="http://schemas.openxmlformats.org/markup-compatibility/2006">
    <mc:Choice xmlns:p14="http://schemas.microsoft.com/office/powerpoint/2010/main" Requires="p14">
      <p:transition spd="slow" p14:dur="2000" advTm="81733"/>
    </mc:Choice>
    <mc:Fallback>
      <p:transition spd="slow" advTm="81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17"/>
                </p:tgtEl>
              </p:cMediaNode>
            </p:video>
            <p:seq concurrent="1" nextAc="seek">
              <p:cTn id="16" restart="whenNotActive" fill="hold" evtFilter="cancelBubble" nodeType="interactiveSeq">
                <p:stCondLst>
                  <p:cond evt="onClick" delay="0">
                    <p:tgtEl>
                      <p:spTgt spid="17"/>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7"/>
                                        </p:tgtEl>
                                      </p:cBhvr>
                                    </p:cmd>
                                  </p:childTnLst>
                                </p:cTn>
                              </p:par>
                            </p:childTnLst>
                          </p:cTn>
                        </p:par>
                      </p:childTnLst>
                    </p:cTn>
                  </p:par>
                </p:childTnLst>
              </p:cTn>
              <p:nextCondLst>
                <p:cond evt="onClick" delay="0">
                  <p:tgtEl>
                    <p:spTgt spid="17"/>
                  </p:tgtEl>
                </p:cond>
              </p:nextCondLst>
            </p:seq>
          </p:childTnLst>
        </p:cTn>
      </p:par>
    </p:tnLst>
    <p:bldLst>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336884"/>
            <a:ext cx="12192000" cy="802105"/>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bg1"/>
              </a:solidFill>
            </a:endParaRPr>
          </a:p>
        </p:txBody>
      </p:sp>
      <p:sp>
        <p:nvSpPr>
          <p:cNvPr id="4" name="文本框 3">
            <a:extLst>
              <a:ext uri="{FF2B5EF4-FFF2-40B4-BE49-F238E27FC236}">
                <a16:creationId xmlns:a16="http://schemas.microsoft.com/office/drawing/2014/main" id="{C38D65F9-7030-4EC2-8338-497411D8A69D}"/>
              </a:ext>
            </a:extLst>
          </p:cNvPr>
          <p:cNvSpPr txBox="1"/>
          <p:nvPr/>
        </p:nvSpPr>
        <p:spPr>
          <a:xfrm>
            <a:off x="525518" y="558121"/>
            <a:ext cx="1755384" cy="400110"/>
          </a:xfrm>
          <a:prstGeom prst="rect">
            <a:avLst/>
          </a:prstGeom>
          <a:noFill/>
        </p:spPr>
        <p:txBody>
          <a:bodyPr wrap="square" rtlCol="0">
            <a:spAutoFit/>
          </a:bodyPr>
          <a:lstStyle/>
          <a:p>
            <a:pPr defTabSz="914377">
              <a:defRPr/>
            </a:pPr>
            <a:r>
              <a:rPr lang="en-US" altLang="zh-CN" sz="2000" b="1" dirty="0">
                <a:solidFill>
                  <a:schemeClr val="bg1"/>
                </a:solidFill>
                <a:latin typeface="微软雅黑 Light" panose="020B0502040204020203" pitchFamily="34" charset="-122"/>
                <a:ea typeface="微软雅黑 Light" panose="020B0502040204020203" pitchFamily="34" charset="-122"/>
              </a:rPr>
              <a:t>Introduction</a:t>
            </a:r>
            <a:endParaRPr lang="zh-CN" altLang="en-US" sz="2000" b="1" dirty="0">
              <a:solidFill>
                <a:schemeClr val="bg1"/>
              </a:solidFill>
              <a:latin typeface="微软雅黑 Light" panose="020B0502040204020203" pitchFamily="34" charset="-122"/>
              <a:ea typeface="微软雅黑 Light" panose="020B0502040204020203" pitchFamily="34" charset="-122"/>
            </a:endParaRPr>
          </a:p>
        </p:txBody>
      </p:sp>
      <p:sp>
        <p:nvSpPr>
          <p:cNvPr id="5" name="文本框 4">
            <a:extLst>
              <a:ext uri="{FF2B5EF4-FFF2-40B4-BE49-F238E27FC236}">
                <a16:creationId xmlns:a16="http://schemas.microsoft.com/office/drawing/2014/main" id="{CD5DABA3-FA2C-4E36-A1F4-B734CAB96A4D}"/>
              </a:ext>
            </a:extLst>
          </p:cNvPr>
          <p:cNvSpPr txBox="1"/>
          <p:nvPr/>
        </p:nvSpPr>
        <p:spPr>
          <a:xfrm>
            <a:off x="2322308" y="547728"/>
            <a:ext cx="2456953"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Research</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Questions</a:t>
            </a:r>
            <a:endParaRPr lang="zh-CN" altLang="en-US" sz="2000" dirty="0">
              <a:solidFill>
                <a:schemeClr val="bg1"/>
              </a:solidFill>
              <a:latin typeface="Microsoft YaHei Light" charset="-122"/>
              <a:ea typeface="Microsoft YaHei Light" charset="-122"/>
              <a:cs typeface="Microsoft YaHei Light" charset="-122"/>
            </a:endParaRPr>
          </a:p>
        </p:txBody>
      </p:sp>
      <p:sp>
        <p:nvSpPr>
          <p:cNvPr id="6" name="文本框 5">
            <a:extLst>
              <a:ext uri="{FF2B5EF4-FFF2-40B4-BE49-F238E27FC236}">
                <a16:creationId xmlns:a16="http://schemas.microsoft.com/office/drawing/2014/main" id="{9E0921EF-24DD-47FD-AED6-D34D7A351BD7}"/>
              </a:ext>
            </a:extLst>
          </p:cNvPr>
          <p:cNvSpPr txBox="1"/>
          <p:nvPr/>
        </p:nvSpPr>
        <p:spPr>
          <a:xfrm>
            <a:off x="4874515" y="536856"/>
            <a:ext cx="2036674"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Research</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Aims</a:t>
            </a:r>
            <a:endParaRPr lang="zh-CN" altLang="en-US" sz="2000" dirty="0">
              <a:solidFill>
                <a:schemeClr val="bg1"/>
              </a:solidFill>
              <a:latin typeface="Microsoft YaHei Light" charset="-122"/>
              <a:ea typeface="Microsoft YaHei Light" charset="-122"/>
              <a:cs typeface="Microsoft YaHei Light" charset="-122"/>
            </a:endParaRPr>
          </a:p>
        </p:txBody>
      </p:sp>
      <p:sp>
        <p:nvSpPr>
          <p:cNvPr id="7" name="文本框 6">
            <a:extLst>
              <a:ext uri="{FF2B5EF4-FFF2-40B4-BE49-F238E27FC236}">
                <a16:creationId xmlns:a16="http://schemas.microsoft.com/office/drawing/2014/main" id="{6739FEAE-2909-408C-AC3B-F7013B841F37}"/>
              </a:ext>
            </a:extLst>
          </p:cNvPr>
          <p:cNvSpPr txBox="1"/>
          <p:nvPr/>
        </p:nvSpPr>
        <p:spPr>
          <a:xfrm>
            <a:off x="6877822" y="558121"/>
            <a:ext cx="1965563" cy="400110"/>
          </a:xfrm>
          <a:prstGeom prst="rect">
            <a:avLst/>
          </a:prstGeom>
          <a:noFill/>
        </p:spPr>
        <p:txBody>
          <a:bodyPr wrap="square" rtlCol="0">
            <a:spAutoFit/>
          </a:bodyPr>
          <a:lstStyle/>
          <a:p>
            <a:pPr defTabSz="914377">
              <a:defRPr/>
            </a:pPr>
            <a:r>
              <a:rPr lang="en-US" altLang="zh-CN" sz="2000" dirty="0">
                <a:solidFill>
                  <a:srgbClr val="FF0000"/>
                </a:solidFill>
                <a:latin typeface="Microsoft YaHei Light" charset="-122"/>
                <a:ea typeface="Microsoft YaHei Light" charset="-122"/>
                <a:cs typeface="Microsoft YaHei Light" charset="-122"/>
              </a:rPr>
              <a:t>Methodology</a:t>
            </a:r>
            <a:endParaRPr lang="zh-CN" altLang="en-US" sz="2000" dirty="0">
              <a:solidFill>
                <a:srgbClr val="FF0000"/>
              </a:solidFill>
              <a:latin typeface="Microsoft YaHei Light" charset="-122"/>
              <a:ea typeface="Microsoft YaHei Light" charset="-122"/>
              <a:cs typeface="Microsoft YaHei Light" charset="-122"/>
            </a:endParaRPr>
          </a:p>
        </p:txBody>
      </p:sp>
      <p:sp>
        <p:nvSpPr>
          <p:cNvPr id="8" name="文本框 7">
            <a:extLst>
              <a:ext uri="{FF2B5EF4-FFF2-40B4-BE49-F238E27FC236}">
                <a16:creationId xmlns:a16="http://schemas.microsoft.com/office/drawing/2014/main" id="{DE7A1E7D-2850-4B63-B8BE-D26002827400}"/>
              </a:ext>
            </a:extLst>
          </p:cNvPr>
          <p:cNvSpPr txBox="1"/>
          <p:nvPr/>
        </p:nvSpPr>
        <p:spPr>
          <a:xfrm>
            <a:off x="8792969" y="548683"/>
            <a:ext cx="2365832"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Select</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Bibliography</a:t>
            </a:r>
            <a:endParaRPr lang="zh-CN" altLang="en-US" sz="2000" dirty="0">
              <a:solidFill>
                <a:schemeClr val="bg1"/>
              </a:solidFill>
              <a:latin typeface="Microsoft YaHei Light" charset="-122"/>
              <a:ea typeface="Microsoft YaHei Light" charset="-122"/>
              <a:cs typeface="Microsoft YaHei Light" charset="-122"/>
            </a:endParaRPr>
          </a:p>
        </p:txBody>
      </p:sp>
      <p:cxnSp>
        <p:nvCxnSpPr>
          <p:cNvPr id="12" name="直线连接符 11"/>
          <p:cNvCxnSpPr/>
          <p:nvPr/>
        </p:nvCxnSpPr>
        <p:spPr>
          <a:xfrm>
            <a:off x="2223906" y="600651"/>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直线连接符 13"/>
          <p:cNvCxnSpPr/>
          <p:nvPr/>
        </p:nvCxnSpPr>
        <p:spPr>
          <a:xfrm>
            <a:off x="4807846" y="611286"/>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直线连接符 14"/>
          <p:cNvCxnSpPr/>
          <p:nvPr/>
        </p:nvCxnSpPr>
        <p:spPr>
          <a:xfrm>
            <a:off x="6756295" y="616548"/>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直线连接符 15"/>
          <p:cNvCxnSpPr/>
          <p:nvPr/>
        </p:nvCxnSpPr>
        <p:spPr>
          <a:xfrm>
            <a:off x="8670030" y="641234"/>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文本框 8">
            <a:extLst>
              <a:ext uri="{FF2B5EF4-FFF2-40B4-BE49-F238E27FC236}">
                <a16:creationId xmlns:a16="http://schemas.microsoft.com/office/drawing/2014/main" id="{901AC972-F463-AB51-17B9-F4D0EEFF7654}"/>
              </a:ext>
            </a:extLst>
          </p:cNvPr>
          <p:cNvSpPr txBox="1"/>
          <p:nvPr/>
        </p:nvSpPr>
        <p:spPr>
          <a:xfrm>
            <a:off x="253696" y="1349833"/>
            <a:ext cx="5842304" cy="5170646"/>
          </a:xfrm>
          <a:prstGeom prst="rect">
            <a:avLst/>
          </a:prstGeom>
          <a:noFill/>
        </p:spPr>
        <p:txBody>
          <a:bodyPr wrap="square">
            <a:spAutoFit/>
          </a:bodyPr>
          <a:lstStyle/>
          <a:p>
            <a:r>
              <a:rPr lang="en-US" altLang="zh-CN" sz="2000" b="1" dirty="0">
                <a:latin typeface="Times New Roman" panose="02020603050405020304" pitchFamily="18" charset="0"/>
                <a:cs typeface="Times New Roman" panose="02020603050405020304" pitchFamily="18" charset="0"/>
              </a:rPr>
              <a:t>4.</a:t>
            </a:r>
            <a:r>
              <a:rPr lang="zh-CN" altLang="en-US" sz="2000" b="1" dirty="0">
                <a:latin typeface="Times New Roman" panose="02020603050405020304" pitchFamily="18" charset="0"/>
                <a:cs typeface="Times New Roman" panose="02020603050405020304" pitchFamily="18" charset="0"/>
              </a:rPr>
              <a:t> </a:t>
            </a:r>
            <a:r>
              <a:rPr lang="en-US" altLang="zh-CN" sz="2000" b="1" dirty="0">
                <a:latin typeface="Times New Roman" panose="02020603050405020304" pitchFamily="18" charset="0"/>
                <a:cs typeface="Times New Roman" panose="02020603050405020304" pitchFamily="18" charset="0"/>
              </a:rPr>
              <a:t>Instrument</a:t>
            </a:r>
            <a:r>
              <a:rPr lang="zh-CN" altLang="en-US" sz="2000" b="1" dirty="0">
                <a:latin typeface="Times New Roman" panose="02020603050405020304" pitchFamily="18" charset="0"/>
                <a:cs typeface="Times New Roman" panose="02020603050405020304" pitchFamily="18" charset="0"/>
              </a:rPr>
              <a:t> </a:t>
            </a:r>
            <a:r>
              <a:rPr lang="en-US" altLang="zh-CN" sz="2000" b="1" dirty="0">
                <a:latin typeface="Times New Roman" panose="02020603050405020304" pitchFamily="18" charset="0"/>
                <a:cs typeface="Times New Roman" panose="02020603050405020304" pitchFamily="18" charset="0"/>
              </a:rPr>
              <a:t>and</a:t>
            </a:r>
            <a:r>
              <a:rPr lang="zh-CN" altLang="en-US" sz="2000" b="1" dirty="0">
                <a:latin typeface="Times New Roman" panose="02020603050405020304" pitchFamily="18" charset="0"/>
                <a:cs typeface="Times New Roman" panose="02020603050405020304" pitchFamily="18" charset="0"/>
              </a:rPr>
              <a:t> </a:t>
            </a:r>
            <a:r>
              <a:rPr lang="en-US" altLang="zh-CN" sz="2000" b="1" dirty="0">
                <a:latin typeface="Times New Roman" panose="02020603050405020304" pitchFamily="18" charset="0"/>
                <a:cs typeface="Times New Roman" panose="02020603050405020304" pitchFamily="18" charset="0"/>
              </a:rPr>
              <a:t>Analysis</a:t>
            </a:r>
          </a:p>
          <a:p>
            <a:pPr marL="342900" indent="-342900">
              <a:buAutoNum type="arabicPeriod"/>
            </a:pPr>
            <a:endParaRPr lang="en" altLang="zh-CN" sz="2000" dirty="0">
              <a:effectLst/>
              <a:latin typeface="Times New Roman" panose="02020603050405020304" pitchFamily="18" charset="0"/>
              <a:cs typeface="Times New Roman" panose="02020603050405020304" pitchFamily="18" charset="0"/>
            </a:endParaRPr>
          </a:p>
          <a:p>
            <a:r>
              <a:rPr lang="en" altLang="zh-CN" dirty="0">
                <a:effectLst/>
                <a:latin typeface="Times New Roman" panose="02020603050405020304" pitchFamily="18" charset="0"/>
                <a:cs typeface="Times New Roman" panose="02020603050405020304" pitchFamily="18" charset="0"/>
              </a:rPr>
              <a:t>a. </a:t>
            </a:r>
            <a:r>
              <a:rPr lang="en-US" altLang="zh-CN" dirty="0">
                <a:solidFill>
                  <a:srgbClr val="FF0000"/>
                </a:solidFill>
                <a:effectLst/>
                <a:latin typeface="Times New Roman" panose="02020603050405020304" pitchFamily="18" charset="0"/>
                <a:cs typeface="Times New Roman" panose="02020603050405020304" pitchFamily="18" charset="0"/>
              </a:rPr>
              <a:t>Questionnaire</a:t>
            </a:r>
            <a:r>
              <a:rPr lang="zh-CN" altLang="en-US" dirty="0">
                <a:solidFill>
                  <a:srgbClr val="FF0000"/>
                </a:solidFill>
                <a:effectLst/>
                <a:latin typeface="Times New Roman" panose="02020603050405020304" pitchFamily="18" charset="0"/>
                <a:cs typeface="Times New Roman" panose="02020603050405020304" pitchFamily="18" charset="0"/>
              </a:rPr>
              <a:t> </a:t>
            </a:r>
            <a:r>
              <a:rPr lang="en-US" altLang="zh-CN" dirty="0">
                <a:solidFill>
                  <a:srgbClr val="FF0000"/>
                </a:solidFill>
                <a:effectLst/>
                <a:latin typeface="Times New Roman" panose="02020603050405020304" pitchFamily="18" charset="0"/>
                <a:cs typeface="Times New Roman" panose="02020603050405020304" pitchFamily="18" charset="0"/>
              </a:rPr>
              <a:t>(SPSS+ANOVA)</a:t>
            </a:r>
            <a:r>
              <a:rPr lang="en" altLang="zh-CN" dirty="0">
                <a:effectLst/>
                <a:latin typeface="Times New Roman" panose="02020603050405020304" pitchFamily="18" charset="0"/>
                <a:cs typeface="Times New Roman" panose="02020603050405020304" pitchFamily="18" charset="0"/>
              </a:rPr>
              <a:t>:</a:t>
            </a:r>
          </a:p>
          <a:p>
            <a:pPr marL="342900" indent="-342900">
              <a:buFont typeface="+mj-lt"/>
              <a:buAutoNum type="arabicPeriod"/>
            </a:pPr>
            <a:r>
              <a:rPr lang="en-US" altLang="zh-CN" sz="1600" dirty="0">
                <a:latin typeface="Times New Roman" panose="02020603050405020304" pitchFamily="18" charset="0"/>
                <a:cs typeface="Times New Roman" panose="02020603050405020304" pitchFamily="18" charset="0"/>
              </a:rPr>
              <a:t>H</a:t>
            </a:r>
            <a:r>
              <a:rPr lang="en" altLang="zh-CN" sz="1600" dirty="0" err="1">
                <a:latin typeface="Times New Roman" panose="02020603050405020304" pitchFamily="18" charset="0"/>
                <a:cs typeface="Times New Roman" panose="02020603050405020304" pitchFamily="18" charset="0"/>
              </a:rPr>
              <a:t>anded</a:t>
            </a:r>
            <a:r>
              <a:rPr lang="en" altLang="zh-CN" sz="1600" dirty="0">
                <a:latin typeface="Times New Roman" panose="02020603050405020304" pitchFamily="18" charset="0"/>
                <a:cs typeface="Times New Roman" panose="02020603050405020304" pitchFamily="18" charset="0"/>
              </a:rPr>
              <a:t> out </a:t>
            </a:r>
            <a:r>
              <a:rPr lang="en" altLang="zh-CN" sz="1600" dirty="0">
                <a:solidFill>
                  <a:srgbClr val="FF0000"/>
                </a:solidFill>
                <a:latin typeface="Times New Roman" panose="02020603050405020304" pitchFamily="18" charset="0"/>
                <a:cs typeface="Times New Roman" panose="02020603050405020304" pitchFamily="18" charset="0"/>
              </a:rPr>
              <a:t>three times at equal intervals</a:t>
            </a:r>
            <a:r>
              <a:rPr lang="en" altLang="zh-CN" sz="1600" dirty="0">
                <a:latin typeface="Times New Roman" panose="02020603050405020304" pitchFamily="18" charset="0"/>
                <a:cs typeface="Times New Roman" panose="02020603050405020304" pitchFamily="18" charset="0"/>
              </a:rPr>
              <a:t>—at beginning of </a:t>
            </a:r>
            <a:r>
              <a:rPr lang="en" altLang="zh-CN" sz="1600" dirty="0" err="1">
                <a:latin typeface="Times New Roman" panose="02020603050405020304" pitchFamily="18" charset="0"/>
                <a:cs typeface="Times New Roman" panose="02020603050405020304" pitchFamily="18" charset="0"/>
              </a:rPr>
              <a:t>programme</a:t>
            </a:r>
            <a:r>
              <a:rPr lang="en" altLang="zh-CN" sz="1600" dirty="0">
                <a:latin typeface="Times New Roman" panose="02020603050405020304" pitchFamily="18" charset="0"/>
                <a:cs typeface="Times New Roman" panose="02020603050405020304" pitchFamily="18" charset="0"/>
              </a:rPr>
              <a:t> around late September 2024, the middle of the </a:t>
            </a:r>
            <a:r>
              <a:rPr lang="en" altLang="zh-CN" sz="1600" dirty="0" err="1">
                <a:latin typeface="Times New Roman" panose="02020603050405020304" pitchFamily="18" charset="0"/>
                <a:cs typeface="Times New Roman" panose="02020603050405020304" pitchFamily="18" charset="0"/>
              </a:rPr>
              <a:t>programme</a:t>
            </a:r>
            <a:r>
              <a:rPr lang="en" altLang="zh-CN" sz="1600" dirty="0">
                <a:latin typeface="Times New Roman" panose="02020603050405020304" pitchFamily="18" charset="0"/>
                <a:cs typeface="Times New Roman" panose="02020603050405020304" pitchFamily="18" charset="0"/>
              </a:rPr>
              <a:t> (around middle February, 2025) and after the end of the </a:t>
            </a:r>
            <a:r>
              <a:rPr lang="en" altLang="zh-CN" sz="1600" dirty="0" err="1">
                <a:latin typeface="Times New Roman" panose="02020603050405020304" pitchFamily="18" charset="0"/>
                <a:cs typeface="Times New Roman" panose="02020603050405020304" pitchFamily="18" charset="0"/>
              </a:rPr>
              <a:t>programme</a:t>
            </a:r>
            <a:r>
              <a:rPr lang="en" altLang="zh-CN" sz="1600" dirty="0">
                <a:latin typeface="Times New Roman" panose="02020603050405020304" pitchFamily="18" charset="0"/>
                <a:cs typeface="Times New Roman" panose="02020603050405020304" pitchFamily="18" charset="0"/>
              </a:rPr>
              <a:t> (June/July, 2025). </a:t>
            </a:r>
          </a:p>
          <a:p>
            <a:pPr marL="342900" indent="-342900">
              <a:buFont typeface="+mj-lt"/>
              <a:buAutoNum type="arabicPeriod"/>
            </a:pPr>
            <a:endParaRPr lang="en" altLang="zh-CN" sz="1600"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 altLang="zh-CN" sz="1600" dirty="0">
                <a:latin typeface="Times New Roman" panose="02020603050405020304" pitchFamily="18" charset="0"/>
                <a:cs typeface="Times New Roman" panose="02020603050405020304" pitchFamily="18" charset="0"/>
              </a:rPr>
              <a:t>It consists of </a:t>
            </a:r>
            <a:r>
              <a:rPr lang="en" altLang="zh-CN" sz="1600" dirty="0">
                <a:solidFill>
                  <a:srgbClr val="FF0000"/>
                </a:solidFill>
                <a:latin typeface="Times New Roman" panose="02020603050405020304" pitchFamily="18" charset="0"/>
                <a:cs typeface="Times New Roman" panose="02020603050405020304" pitchFamily="18" charset="0"/>
              </a:rPr>
              <a:t>50 items </a:t>
            </a:r>
            <a:r>
              <a:rPr lang="en" altLang="zh-CN" sz="1600" dirty="0">
                <a:latin typeface="Times New Roman" panose="02020603050405020304" pitchFamily="18" charset="0"/>
                <a:cs typeface="Times New Roman" panose="02020603050405020304" pitchFamily="18" charset="0"/>
              </a:rPr>
              <a:t>adapted from </a:t>
            </a:r>
            <a:r>
              <a:rPr lang="en" altLang="zh-CN" sz="1600" dirty="0" err="1">
                <a:latin typeface="Times New Roman" panose="02020603050405020304" pitchFamily="18" charset="0"/>
                <a:cs typeface="Times New Roman" panose="02020603050405020304" pitchFamily="18" charset="0"/>
              </a:rPr>
              <a:t>Dörnyei</a:t>
            </a:r>
            <a:r>
              <a:rPr lang="en" altLang="zh-CN" sz="1600" dirty="0">
                <a:latin typeface="Times New Roman" panose="02020603050405020304" pitchFamily="18" charset="0"/>
                <a:cs typeface="Times New Roman" panose="02020603050405020304" pitchFamily="18" charset="0"/>
              </a:rPr>
              <a:t> and </a:t>
            </a:r>
            <a:r>
              <a:rPr lang="en" altLang="zh-CN" sz="1600" dirty="0" err="1">
                <a:latin typeface="Times New Roman" panose="02020603050405020304" pitchFamily="18" charset="0"/>
                <a:cs typeface="Times New Roman" panose="02020603050405020304" pitchFamily="18" charset="0"/>
              </a:rPr>
              <a:t>Ushioda</a:t>
            </a:r>
            <a:r>
              <a:rPr lang="en" altLang="zh-CN" sz="1600" dirty="0">
                <a:latin typeface="Times New Roman" panose="02020603050405020304" pitchFamily="18" charset="0"/>
                <a:cs typeface="Times New Roman" panose="02020603050405020304" pitchFamily="18" charset="0"/>
              </a:rPr>
              <a:t> (2021), and designed to elicit learners’ views on their contact experience in Swansea in six broad areas: </a:t>
            </a:r>
            <a:r>
              <a:rPr lang="en" altLang="zh-CN" sz="1600" dirty="0">
                <a:solidFill>
                  <a:srgbClr val="FF0000"/>
                </a:solidFill>
                <a:latin typeface="Times New Roman" panose="02020603050405020304" pitchFamily="18" charset="0"/>
                <a:cs typeface="Times New Roman" panose="02020603050405020304" pitchFamily="18" charset="0"/>
              </a:rPr>
              <a:t>direct spoken contact, direct written contact, media contact, attitudes towards English learning, motivated learning </a:t>
            </a:r>
            <a:r>
              <a:rPr lang="en" altLang="zh-CN" sz="1600" dirty="0" err="1">
                <a:solidFill>
                  <a:srgbClr val="FF0000"/>
                </a:solidFill>
                <a:latin typeface="Times New Roman" panose="02020603050405020304" pitchFamily="18" charset="0"/>
                <a:cs typeface="Times New Roman" panose="02020603050405020304" pitchFamily="18" charset="0"/>
              </a:rPr>
              <a:t>behaviour</a:t>
            </a:r>
            <a:r>
              <a:rPr lang="en" altLang="zh-CN" sz="1600" dirty="0">
                <a:solidFill>
                  <a:srgbClr val="FF0000"/>
                </a:solidFill>
                <a:latin typeface="Times New Roman" panose="02020603050405020304" pitchFamily="18" charset="0"/>
                <a:cs typeface="Times New Roman" panose="02020603050405020304" pitchFamily="18" charset="0"/>
              </a:rPr>
              <a:t> and self-efficacy beliefs</a:t>
            </a:r>
            <a:r>
              <a:rPr lang="en-US" altLang="zh-CN" sz="1600" dirty="0">
                <a:solidFill>
                  <a:srgbClr val="FF0000"/>
                </a:solidFill>
                <a:latin typeface="Times New Roman" panose="02020603050405020304" pitchFamily="18" charset="0"/>
                <a:cs typeface="Times New Roman" panose="02020603050405020304" pitchFamily="18" charset="0"/>
              </a:rPr>
              <a:t>.</a:t>
            </a:r>
          </a:p>
          <a:p>
            <a:pPr marL="342900" indent="-342900">
              <a:buFont typeface="+mj-lt"/>
              <a:buAutoNum type="arabicPeriod"/>
            </a:pPr>
            <a:endParaRPr lang="en-US" altLang="zh-CN" sz="1600" dirty="0">
              <a:solidFill>
                <a:srgbClr val="FF0000"/>
              </a:solidFill>
              <a:latin typeface="Times New Roman" panose="02020603050405020304" pitchFamily="18" charset="0"/>
              <a:cs typeface="Times New Roman" panose="02020603050405020304" pitchFamily="18" charset="0"/>
            </a:endParaRPr>
          </a:p>
          <a:p>
            <a:pPr marL="342900" indent="-342900">
              <a:buFont typeface="+mj-lt"/>
              <a:buAutoNum type="arabicPeriod"/>
            </a:pPr>
            <a:r>
              <a:rPr lang="en" altLang="zh-CN" sz="1600" dirty="0">
                <a:solidFill>
                  <a:srgbClr val="FF0000"/>
                </a:solidFill>
                <a:latin typeface="Times New Roman" panose="02020603050405020304" pitchFamily="18" charset="0"/>
                <a:cs typeface="Times New Roman" panose="02020603050405020304" pitchFamily="18" charset="0"/>
              </a:rPr>
              <a:t>45 items </a:t>
            </a:r>
            <a:r>
              <a:rPr lang="en" altLang="zh-CN" sz="1600" dirty="0">
                <a:latin typeface="Times New Roman" panose="02020603050405020304" pitchFamily="18" charset="0"/>
                <a:cs typeface="Times New Roman" panose="02020603050405020304" pitchFamily="18" charset="0"/>
              </a:rPr>
              <a:t>use a </a:t>
            </a:r>
            <a:r>
              <a:rPr lang="en" altLang="zh-CN" sz="1600" dirty="0">
                <a:solidFill>
                  <a:srgbClr val="FF0000"/>
                </a:solidFill>
                <a:latin typeface="Times New Roman" panose="02020603050405020304" pitchFamily="18" charset="0"/>
                <a:cs typeface="Times New Roman" panose="02020603050405020304" pitchFamily="18" charset="0"/>
              </a:rPr>
              <a:t>five-point Likert scale</a:t>
            </a:r>
            <a:r>
              <a:rPr lang="zh-CN" altLang="en-US" sz="1600" dirty="0">
                <a:latin typeface="Times New Roman" panose="02020603050405020304" pitchFamily="18" charset="0"/>
                <a:cs typeface="Times New Roman" panose="02020603050405020304" pitchFamily="18" charset="0"/>
              </a:rPr>
              <a:t> </a:t>
            </a:r>
            <a:r>
              <a:rPr lang="en-US" altLang="zh-CN" sz="1600" dirty="0">
                <a:latin typeface="Times New Roman" panose="02020603050405020304" pitchFamily="18" charset="0"/>
                <a:cs typeface="Times New Roman" panose="02020603050405020304" pitchFamily="18" charset="0"/>
              </a:rPr>
              <a:t>+</a:t>
            </a:r>
            <a:r>
              <a:rPr lang="zh-CN" altLang="en-US" sz="1600" dirty="0">
                <a:latin typeface="Times New Roman" panose="02020603050405020304" pitchFamily="18" charset="0"/>
                <a:cs typeface="Times New Roman" panose="02020603050405020304" pitchFamily="18" charset="0"/>
              </a:rPr>
              <a:t> </a:t>
            </a:r>
            <a:r>
              <a:rPr lang="en" altLang="zh-CN" sz="1600" dirty="0">
                <a:solidFill>
                  <a:srgbClr val="FF0000"/>
                </a:solidFill>
                <a:latin typeface="Times New Roman" panose="02020603050405020304" pitchFamily="18" charset="0"/>
                <a:cs typeface="Times New Roman" panose="02020603050405020304" pitchFamily="18" charset="0"/>
              </a:rPr>
              <a:t>five open-ended items </a:t>
            </a:r>
            <a:r>
              <a:rPr lang="en" altLang="zh-CN" sz="1600" dirty="0">
                <a:latin typeface="Times New Roman" panose="02020603050405020304" pitchFamily="18" charset="0"/>
                <a:cs typeface="Times New Roman" panose="02020603050405020304" pitchFamily="18" charset="0"/>
              </a:rPr>
              <a:t>that ask respondents about their previous L2 learning experience </a:t>
            </a:r>
          </a:p>
          <a:p>
            <a:pPr marL="342900" indent="-342900">
              <a:buFont typeface="+mj-lt"/>
              <a:buAutoNum type="arabicPeriod"/>
            </a:pPr>
            <a:endParaRPr lang="en" altLang="zh-CN" sz="1600"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US" altLang="zh-CN" sz="1600" dirty="0">
                <a:solidFill>
                  <a:srgbClr val="FF0000"/>
                </a:solidFill>
                <a:latin typeface="Times New Roman" panose="02020603050405020304" pitchFamily="18" charset="0"/>
                <a:cs typeface="Times New Roman" panose="02020603050405020304" pitchFamily="18" charset="0"/>
              </a:rPr>
              <a:t>P</a:t>
            </a:r>
            <a:r>
              <a:rPr lang="en" altLang="zh-CN" sz="1600" dirty="0" err="1">
                <a:solidFill>
                  <a:srgbClr val="FF0000"/>
                </a:solidFill>
                <a:latin typeface="Times New Roman" panose="02020603050405020304" pitchFamily="18" charset="0"/>
                <a:cs typeface="Times New Roman" panose="02020603050405020304" pitchFamily="18" charset="0"/>
              </a:rPr>
              <a:t>rior</a:t>
            </a:r>
            <a:r>
              <a:rPr lang="en" altLang="zh-CN" sz="1600" dirty="0">
                <a:solidFill>
                  <a:srgbClr val="FF0000"/>
                </a:solidFill>
                <a:latin typeface="Times New Roman" panose="02020603050405020304" pitchFamily="18" charset="0"/>
                <a:cs typeface="Times New Roman" panose="02020603050405020304" pitchFamily="18" charset="0"/>
              </a:rPr>
              <a:t> piloting</a:t>
            </a:r>
            <a:r>
              <a:rPr lang="en" altLang="zh-CN" sz="1600" dirty="0">
                <a:latin typeface="Times New Roman" panose="02020603050405020304" pitchFamily="18" charset="0"/>
                <a:cs typeface="Times New Roman" panose="02020603050405020304" pitchFamily="18" charset="0"/>
              </a:rPr>
              <a:t> will be conducted on five learners in Entry 1 class. Through the sample population’s concurrent verbal reports, it ensures that the participants understand </a:t>
            </a:r>
            <a:r>
              <a:rPr lang="en-US" altLang="zh-CN" sz="1600" dirty="0">
                <a:latin typeface="Times New Roman" panose="02020603050405020304" pitchFamily="18" charset="0"/>
                <a:cs typeface="Times New Roman" panose="02020603050405020304" pitchFamily="18" charset="0"/>
              </a:rPr>
              <a:t>the</a:t>
            </a:r>
            <a:r>
              <a:rPr lang="zh-CN" altLang="en-US" sz="1600" dirty="0">
                <a:latin typeface="Times New Roman" panose="02020603050405020304" pitchFamily="18" charset="0"/>
                <a:cs typeface="Times New Roman" panose="02020603050405020304" pitchFamily="18" charset="0"/>
              </a:rPr>
              <a:t> </a:t>
            </a:r>
            <a:r>
              <a:rPr lang="en-US" altLang="zh-CN" sz="1600" dirty="0">
                <a:latin typeface="Times New Roman" panose="02020603050405020304" pitchFamily="18" charset="0"/>
                <a:cs typeface="Times New Roman" panose="02020603050405020304" pitchFamily="18" charset="0"/>
              </a:rPr>
              <a:t>questionnaire</a:t>
            </a:r>
            <a:endParaRPr lang="en" altLang="zh-CN" sz="1600" dirty="0">
              <a:latin typeface="Times New Roman" panose="02020603050405020304" pitchFamily="18" charset="0"/>
              <a:cs typeface="Times New Roman" panose="02020603050405020304" pitchFamily="18" charset="0"/>
            </a:endParaRPr>
          </a:p>
        </p:txBody>
      </p:sp>
      <p:sp>
        <p:nvSpPr>
          <p:cNvPr id="17" name="文本框 16">
            <a:extLst>
              <a:ext uri="{FF2B5EF4-FFF2-40B4-BE49-F238E27FC236}">
                <a16:creationId xmlns:a16="http://schemas.microsoft.com/office/drawing/2014/main" id="{3E3FB785-5411-4647-F1EA-E63FE5593D0C}"/>
              </a:ext>
            </a:extLst>
          </p:cNvPr>
          <p:cNvSpPr txBox="1"/>
          <p:nvPr/>
        </p:nvSpPr>
        <p:spPr>
          <a:xfrm>
            <a:off x="6177584" y="1349833"/>
            <a:ext cx="5760720" cy="2431435"/>
          </a:xfrm>
          <a:prstGeom prst="rect">
            <a:avLst/>
          </a:prstGeom>
          <a:noFill/>
        </p:spPr>
        <p:txBody>
          <a:bodyPr wrap="square">
            <a:spAutoFit/>
          </a:bodyPr>
          <a:lstStyle/>
          <a:p>
            <a:r>
              <a:rPr lang="en-US" altLang="zh-CN" dirty="0">
                <a:latin typeface="Times New Roman" panose="02020603050405020304" pitchFamily="18" charset="0"/>
                <a:cs typeface="Times New Roman" panose="02020603050405020304" pitchFamily="18" charset="0"/>
              </a:rPr>
              <a:t>b.</a:t>
            </a:r>
            <a:r>
              <a:rPr lang="zh-CN" altLang="en-US" dirty="0">
                <a:latin typeface="Times New Roman" panose="02020603050405020304" pitchFamily="18" charset="0"/>
                <a:cs typeface="Times New Roman" panose="02020603050405020304" pitchFamily="18" charset="0"/>
              </a:rPr>
              <a:t> </a:t>
            </a:r>
            <a:r>
              <a:rPr lang="en-US" altLang="zh-CN" dirty="0">
                <a:solidFill>
                  <a:srgbClr val="FF0000"/>
                </a:solidFill>
                <a:latin typeface="Times New Roman" panose="02020603050405020304" pitchFamily="18" charset="0"/>
                <a:cs typeface="Times New Roman" panose="02020603050405020304" pitchFamily="18" charset="0"/>
              </a:rPr>
              <a:t>Interview</a:t>
            </a:r>
            <a:r>
              <a:rPr lang="zh-CN" altLang="en-US" dirty="0">
                <a:solidFill>
                  <a:srgbClr val="FF0000"/>
                </a:solidFill>
                <a:latin typeface="Times New Roman" panose="02020603050405020304" pitchFamily="18" charset="0"/>
                <a:cs typeface="Times New Roman" panose="02020603050405020304" pitchFamily="18" charset="0"/>
              </a:rPr>
              <a:t> </a:t>
            </a:r>
            <a:r>
              <a:rPr lang="en-US" altLang="zh-CN" dirty="0">
                <a:solidFill>
                  <a:srgbClr val="FF0000"/>
                </a:solidFill>
                <a:latin typeface="Times New Roman" panose="02020603050405020304" pitchFamily="18" charset="0"/>
                <a:cs typeface="Times New Roman" panose="02020603050405020304" pitchFamily="18" charset="0"/>
              </a:rPr>
              <a:t>(MAXQDA)</a:t>
            </a:r>
            <a:r>
              <a:rPr lang="en" altLang="zh-CN" dirty="0">
                <a:latin typeface="Times New Roman" panose="02020603050405020304" pitchFamily="18" charset="0"/>
                <a:cs typeface="Times New Roman" panose="02020603050405020304" pitchFamily="18" charset="0"/>
              </a:rPr>
              <a:t>:</a:t>
            </a:r>
          </a:p>
          <a:p>
            <a:r>
              <a:rPr lang="en" altLang="zh-CN" sz="1600" dirty="0">
                <a:latin typeface="Times New Roman" panose="02020603050405020304" pitchFamily="18" charset="0"/>
                <a:cs typeface="Times New Roman" panose="02020603050405020304" pitchFamily="18" charset="0"/>
              </a:rPr>
              <a:t>The interviews, lasting approximately </a:t>
            </a:r>
            <a:r>
              <a:rPr lang="en" altLang="zh-CN" sz="1600" dirty="0">
                <a:solidFill>
                  <a:srgbClr val="FF0000"/>
                </a:solidFill>
                <a:latin typeface="Times New Roman" panose="02020603050405020304" pitchFamily="18" charset="0"/>
                <a:cs typeface="Times New Roman" panose="02020603050405020304" pitchFamily="18" charset="0"/>
              </a:rPr>
              <a:t>one hour </a:t>
            </a:r>
            <a:r>
              <a:rPr lang="en" altLang="zh-CN" sz="1600" dirty="0">
                <a:latin typeface="Times New Roman" panose="02020603050405020304" pitchFamily="18" charset="0"/>
                <a:cs typeface="Times New Roman" panose="02020603050405020304" pitchFamily="18" charset="0"/>
              </a:rPr>
              <a:t>each, are conducted on </a:t>
            </a:r>
            <a:r>
              <a:rPr lang="en" altLang="zh-CN" sz="1600" dirty="0">
                <a:solidFill>
                  <a:srgbClr val="FF0000"/>
                </a:solidFill>
                <a:latin typeface="Times New Roman" panose="02020603050405020304" pitchFamily="18" charset="0"/>
                <a:cs typeface="Times New Roman" panose="02020603050405020304" pitchFamily="18" charset="0"/>
              </a:rPr>
              <a:t>10 learners after the end of the </a:t>
            </a:r>
            <a:r>
              <a:rPr lang="en" altLang="zh-CN" sz="1600" dirty="0" err="1">
                <a:solidFill>
                  <a:srgbClr val="FF0000"/>
                </a:solidFill>
                <a:latin typeface="Times New Roman" panose="02020603050405020304" pitchFamily="18" charset="0"/>
                <a:cs typeface="Times New Roman" panose="02020603050405020304" pitchFamily="18" charset="0"/>
              </a:rPr>
              <a:t>programme</a:t>
            </a:r>
            <a:r>
              <a:rPr lang="en" altLang="zh-CN" sz="1600" dirty="0">
                <a:solidFill>
                  <a:srgbClr val="FF0000"/>
                </a:solidFill>
                <a:latin typeface="Times New Roman" panose="02020603050405020304" pitchFamily="18" charset="0"/>
                <a:cs typeface="Times New Roman" panose="02020603050405020304" pitchFamily="18" charset="0"/>
              </a:rPr>
              <a:t> </a:t>
            </a:r>
            <a:r>
              <a:rPr lang="en" altLang="zh-CN" sz="1600" dirty="0">
                <a:latin typeface="Times New Roman" panose="02020603050405020304" pitchFamily="18" charset="0"/>
                <a:cs typeface="Times New Roman" panose="02020603050405020304" pitchFamily="18" charset="0"/>
              </a:rPr>
              <a:t>to gain insight into the recorded changes in the variables surveyed in the questionnaire and understand the reasons behind these changes. </a:t>
            </a:r>
            <a:r>
              <a:rPr lang="en-US" altLang="zh-CN" sz="1600" dirty="0">
                <a:latin typeface="Times New Roman" panose="02020603050405020304" pitchFamily="18" charset="0"/>
                <a:cs typeface="Times New Roman" panose="02020603050405020304" pitchFamily="18" charset="0"/>
              </a:rPr>
              <a:t>D</a:t>
            </a:r>
            <a:r>
              <a:rPr lang="en" altLang="zh-CN" sz="1600" dirty="0" err="1">
                <a:latin typeface="Times New Roman" panose="02020603050405020304" pitchFamily="18" charset="0"/>
                <a:cs typeface="Times New Roman" panose="02020603050405020304" pitchFamily="18" charset="0"/>
              </a:rPr>
              <a:t>ata</a:t>
            </a:r>
            <a:r>
              <a:rPr lang="en" altLang="zh-CN" sz="1600" dirty="0">
                <a:latin typeface="Times New Roman" panose="02020603050405020304" pitchFamily="18" charset="0"/>
                <a:cs typeface="Times New Roman" panose="02020603050405020304" pitchFamily="18" charset="0"/>
              </a:rPr>
              <a:t> analysis is performed on the transcript data from interviews. </a:t>
            </a:r>
          </a:p>
          <a:p>
            <a:endParaRPr lang="en" altLang="zh-CN" dirty="0"/>
          </a:p>
          <a:p>
            <a:endParaRPr lang="en" altLang="zh-CN" dirty="0">
              <a:latin typeface="Times New Roman" panose="02020603050405020304" pitchFamily="18" charset="0"/>
              <a:cs typeface="Times New Roman" panose="02020603050405020304" pitchFamily="18" charset="0"/>
            </a:endParaRPr>
          </a:p>
          <a:p>
            <a:endParaRPr lang="en" altLang="zh-CN" dirty="0">
              <a:latin typeface="Times New Roman" panose="02020603050405020304" pitchFamily="18" charset="0"/>
              <a:cs typeface="Times New Roman" panose="02020603050405020304" pitchFamily="18" charset="0"/>
            </a:endParaRPr>
          </a:p>
        </p:txBody>
      </p:sp>
      <p:sp>
        <p:nvSpPr>
          <p:cNvPr id="3" name="文本框 2">
            <a:extLst>
              <a:ext uri="{FF2B5EF4-FFF2-40B4-BE49-F238E27FC236}">
                <a16:creationId xmlns:a16="http://schemas.microsoft.com/office/drawing/2014/main" id="{BBB5A14E-18FE-3F25-77AF-7BF6B54AD5B2}"/>
              </a:ext>
            </a:extLst>
          </p:cNvPr>
          <p:cNvSpPr txBox="1"/>
          <p:nvPr/>
        </p:nvSpPr>
        <p:spPr>
          <a:xfrm>
            <a:off x="6277414" y="3184454"/>
            <a:ext cx="5561060" cy="4647426"/>
          </a:xfrm>
          <a:prstGeom prst="rect">
            <a:avLst/>
          </a:prstGeom>
          <a:noFill/>
        </p:spPr>
        <p:txBody>
          <a:bodyPr wrap="square">
            <a:spAutoFit/>
          </a:bodyPr>
          <a:lstStyle/>
          <a:p>
            <a:r>
              <a:rPr lang="en-US" altLang="zh-CN" dirty="0">
                <a:latin typeface="Times New Roman" panose="02020603050405020304" pitchFamily="18" charset="0"/>
                <a:cs typeface="Times New Roman" panose="02020603050405020304" pitchFamily="18" charset="0"/>
              </a:rPr>
              <a:t>c.</a:t>
            </a:r>
            <a:r>
              <a:rPr lang="zh-CN" altLang="en-US" dirty="0">
                <a:latin typeface="Times New Roman" panose="02020603050405020304" pitchFamily="18" charset="0"/>
                <a:cs typeface="Times New Roman" panose="02020603050405020304" pitchFamily="18" charset="0"/>
              </a:rPr>
              <a:t> </a:t>
            </a:r>
            <a:r>
              <a:rPr lang="en-US" altLang="zh-CN" dirty="0">
                <a:solidFill>
                  <a:srgbClr val="FF0000"/>
                </a:solidFill>
                <a:latin typeface="Times New Roman" panose="02020603050405020304" pitchFamily="18" charset="0"/>
                <a:cs typeface="Times New Roman" panose="02020603050405020304" pitchFamily="18" charset="0"/>
              </a:rPr>
              <a:t>Triangulation</a:t>
            </a:r>
            <a:r>
              <a:rPr lang="zh-CN" altLang="en-US" dirty="0">
                <a:solidFill>
                  <a:srgbClr val="FF0000"/>
                </a:solidFill>
                <a:latin typeface="Times New Roman" panose="02020603050405020304" pitchFamily="18" charset="0"/>
                <a:cs typeface="Times New Roman" panose="02020603050405020304" pitchFamily="18" charset="0"/>
              </a:rPr>
              <a:t> </a:t>
            </a:r>
            <a:r>
              <a:rPr lang="en-US" altLang="zh-CN" dirty="0">
                <a:solidFill>
                  <a:srgbClr val="FF0000"/>
                </a:solidFill>
                <a:latin typeface="Times New Roman" panose="02020603050405020304" pitchFamily="18" charset="0"/>
                <a:cs typeface="Times New Roman" panose="02020603050405020304" pitchFamily="18" charset="0"/>
              </a:rPr>
              <a:t>(</a:t>
            </a:r>
            <a:r>
              <a:rPr lang="en-US" altLang="zh-CN" dirty="0" err="1">
                <a:solidFill>
                  <a:srgbClr val="FF0000"/>
                </a:solidFill>
                <a:latin typeface="Times New Roman" panose="02020603050405020304" pitchFamily="18" charset="0"/>
                <a:cs typeface="Times New Roman" panose="02020603050405020304" pitchFamily="18" charset="0"/>
              </a:rPr>
              <a:t>PQMethod</a:t>
            </a:r>
            <a:r>
              <a:rPr lang="en-US" altLang="zh-CN" dirty="0">
                <a:solidFill>
                  <a:srgbClr val="FF0000"/>
                </a:solidFill>
                <a:latin typeface="Times New Roman" panose="02020603050405020304" pitchFamily="18" charset="0"/>
                <a:cs typeface="Times New Roman" panose="02020603050405020304" pitchFamily="18" charset="0"/>
              </a:rPr>
              <a:t>)</a:t>
            </a:r>
            <a:r>
              <a:rPr lang="en" altLang="zh-CN" dirty="0">
                <a:latin typeface="Times New Roman" panose="02020603050405020304" pitchFamily="18" charset="0"/>
                <a:cs typeface="Times New Roman" panose="02020603050405020304" pitchFamily="18" charset="0"/>
              </a:rPr>
              <a:t>:</a:t>
            </a:r>
          </a:p>
          <a:p>
            <a:r>
              <a:rPr lang="en" altLang="zh-CN" sz="1600" dirty="0">
                <a:latin typeface="Times New Roman" panose="02020603050405020304" pitchFamily="18" charset="0"/>
                <a:cs typeface="Times New Roman" panose="02020603050405020304" pitchFamily="18" charset="0"/>
              </a:rPr>
              <a:t>In order to triangulate data source, the </a:t>
            </a:r>
            <a:r>
              <a:rPr lang="en" altLang="zh-CN" sz="1600" dirty="0">
                <a:solidFill>
                  <a:srgbClr val="FF0000"/>
                </a:solidFill>
                <a:latin typeface="Times New Roman" panose="02020603050405020304" pitchFamily="18" charset="0"/>
                <a:cs typeface="Times New Roman" panose="02020603050405020304" pitchFamily="18" charset="0"/>
              </a:rPr>
              <a:t>Q methodology </a:t>
            </a:r>
            <a:r>
              <a:rPr lang="en" altLang="zh-CN" sz="1600" dirty="0">
                <a:latin typeface="Times New Roman" panose="02020603050405020304" pitchFamily="18" charset="0"/>
                <a:cs typeface="Times New Roman" panose="02020603050405020304" pitchFamily="18" charset="0"/>
              </a:rPr>
              <a:t>will also be used during interview sessions. Q methodology is a holistic approach to </a:t>
            </a:r>
            <a:r>
              <a:rPr lang="en" altLang="zh-CN" sz="1600" dirty="0">
                <a:solidFill>
                  <a:srgbClr val="FF0000"/>
                </a:solidFill>
                <a:latin typeface="Times New Roman" panose="02020603050405020304" pitchFamily="18" charset="0"/>
                <a:cs typeface="Times New Roman" panose="02020603050405020304" pitchFamily="18" charset="0"/>
              </a:rPr>
              <a:t>capture individual subjectivities withing a group </a:t>
            </a:r>
            <a:r>
              <a:rPr lang="en" altLang="zh-CN" sz="1600" dirty="0">
                <a:latin typeface="Times New Roman" panose="02020603050405020304" pitchFamily="18" charset="0"/>
                <a:cs typeface="Times New Roman" panose="02020603050405020304" pitchFamily="18" charset="0"/>
              </a:rPr>
              <a:t>(</a:t>
            </a:r>
            <a:r>
              <a:rPr lang="en" altLang="zh-CN" sz="1600" dirty="0" err="1">
                <a:latin typeface="Times New Roman" panose="02020603050405020304" pitchFamily="18" charset="0"/>
                <a:cs typeface="Times New Roman" panose="02020603050405020304" pitchFamily="18" charset="0"/>
              </a:rPr>
              <a:t>Fraschini</a:t>
            </a:r>
            <a:r>
              <a:rPr lang="en" altLang="zh-CN" sz="1600" dirty="0">
                <a:latin typeface="Times New Roman" panose="02020603050405020304" pitchFamily="18" charset="0"/>
                <a:cs typeface="Times New Roman" panose="02020603050405020304" pitchFamily="18" charset="0"/>
              </a:rPr>
              <a:t> and Caruso, 2019). </a:t>
            </a:r>
          </a:p>
          <a:p>
            <a:endParaRPr lang="en" altLang="zh-CN" sz="1600"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 altLang="zh-CN" sz="1600" dirty="0">
                <a:solidFill>
                  <a:srgbClr val="FF0000"/>
                </a:solidFill>
                <a:latin typeface="Times New Roman" panose="02020603050405020304" pitchFamily="18" charset="0"/>
                <a:cs typeface="Times New Roman" panose="02020603050405020304" pitchFamily="18" charset="0"/>
              </a:rPr>
              <a:t>20 items </a:t>
            </a:r>
            <a:r>
              <a:rPr lang="en" altLang="zh-CN" sz="1600" dirty="0">
                <a:latin typeface="Times New Roman" panose="02020603050405020304" pitchFamily="18" charset="0"/>
                <a:cs typeface="Times New Roman" panose="02020603050405020304" pitchFamily="18" charset="0"/>
              </a:rPr>
              <a:t>derived from the same 50 questionnaire items are used during the interview to identify distinct perspectives existing within Ukrainian adult refugee L2 learners. </a:t>
            </a:r>
          </a:p>
          <a:p>
            <a:pPr marL="342900" indent="-342900">
              <a:buFont typeface="+mj-lt"/>
              <a:buAutoNum type="arabicPeriod"/>
            </a:pPr>
            <a:endParaRPr lang="en" altLang="zh-CN" sz="1600"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 altLang="zh-CN" sz="1600" dirty="0">
                <a:latin typeface="Times New Roman" panose="02020603050405020304" pitchFamily="18" charset="0"/>
                <a:cs typeface="Times New Roman" panose="02020603050405020304" pitchFamily="18" charset="0"/>
              </a:rPr>
              <a:t>Interviewees conduct the </a:t>
            </a:r>
            <a:r>
              <a:rPr lang="en" altLang="zh-CN" sz="1600" dirty="0">
                <a:solidFill>
                  <a:srgbClr val="FF0000"/>
                </a:solidFill>
                <a:latin typeface="Times New Roman" panose="02020603050405020304" pitchFamily="18" charset="0"/>
                <a:cs typeface="Times New Roman" panose="02020603050405020304" pitchFamily="18" charset="0"/>
              </a:rPr>
              <a:t>Q sorting </a:t>
            </a:r>
            <a:r>
              <a:rPr lang="en" altLang="zh-CN" sz="1600" dirty="0">
                <a:latin typeface="Times New Roman" panose="02020603050405020304" pitchFamily="18" charset="0"/>
                <a:cs typeface="Times New Roman" panose="02020603050405020304" pitchFamily="18" charset="0"/>
              </a:rPr>
              <a:t>sessions in the presence of the researcher, and they are asked to register their degree of agreement with the surveyed statements, and then clarify how they attribute their configuration. </a:t>
            </a:r>
          </a:p>
          <a:p>
            <a:endParaRPr lang="en" altLang="zh-CN" sz="1600" dirty="0">
              <a:latin typeface="Times New Roman" panose="02020603050405020304" pitchFamily="18" charset="0"/>
              <a:cs typeface="Times New Roman" panose="02020603050405020304" pitchFamily="18" charset="0"/>
            </a:endParaRPr>
          </a:p>
          <a:p>
            <a:endParaRPr lang="en" altLang="zh-CN" dirty="0"/>
          </a:p>
          <a:p>
            <a:endParaRPr lang="en" altLang="zh-CN" dirty="0">
              <a:latin typeface="Times New Roman" panose="02020603050405020304" pitchFamily="18" charset="0"/>
              <a:cs typeface="Times New Roman" panose="02020603050405020304" pitchFamily="18" charset="0"/>
            </a:endParaRPr>
          </a:p>
          <a:p>
            <a:endParaRPr lang="en" altLang="zh-CN" dirty="0">
              <a:latin typeface="Times New Roman" panose="02020603050405020304" pitchFamily="18" charset="0"/>
              <a:cs typeface="Times New Roman" panose="02020603050405020304" pitchFamily="18" charset="0"/>
            </a:endParaRPr>
          </a:p>
        </p:txBody>
      </p:sp>
      <p:pic>
        <p:nvPicPr>
          <p:cNvPr id="24" name="视频 23">
            <a:extLst>
              <a:ext uri="{FF2B5EF4-FFF2-40B4-BE49-F238E27FC236}">
                <a16:creationId xmlns:a16="http://schemas.microsoft.com/office/drawing/2014/main" id="{93751657-3F27-A5AF-032C-AFE4B8F7A902}"/>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rcRect/>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318192464"/>
      </p:ext>
    </p:extLst>
  </p:cSld>
  <p:clrMapOvr>
    <a:masterClrMapping/>
  </p:clrMapOvr>
  <mc:AlternateContent xmlns:mc="http://schemas.openxmlformats.org/markup-compatibility/2006">
    <mc:Choice xmlns:p14="http://schemas.microsoft.com/office/powerpoint/2010/main" Requires="p14">
      <p:transition spd="slow" p14:dur="2000" advTm="208433"/>
    </mc:Choice>
    <mc:Fallback>
      <p:transition spd="slow" advTm="208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1"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1"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1"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5" fill="hold" display="0">
                  <p:stCondLst>
                    <p:cond delay="indefinite"/>
                  </p:stCondLst>
                </p:cTn>
                <p:tgtEl>
                  <p:spTgt spid="24"/>
                </p:tgtEl>
              </p:cMediaNode>
            </p:video>
            <p:seq concurrent="1" nextAc="seek">
              <p:cTn id="36" restart="whenNotActive" fill="hold" evtFilter="cancelBubble" nodeType="interactiveSeq">
                <p:stCondLst>
                  <p:cond evt="onClick" delay="0">
                    <p:tgtEl>
                      <p:spTgt spid="24"/>
                    </p:tgtEl>
                  </p:cond>
                </p:stCondLst>
                <p:endSync evt="end" delay="0">
                  <p:rtn val="all"/>
                </p:endSync>
                <p:childTnLst>
                  <p:par>
                    <p:cTn id="37" fill="hold">
                      <p:stCondLst>
                        <p:cond delay="0"/>
                      </p:stCondLst>
                      <p:childTnLst>
                        <p:par>
                          <p:cTn id="38" fill="hold">
                            <p:stCondLst>
                              <p:cond delay="0"/>
                            </p:stCondLst>
                            <p:childTnLst>
                              <p:par>
                                <p:cTn id="39" presetID="2" presetClass="mediacall" presetSubtype="0" fill="hold" nodeType="clickEffect">
                                  <p:stCondLst>
                                    <p:cond delay="0"/>
                                  </p:stCondLst>
                                  <p:childTnLst>
                                    <p:cmd type="call" cmd="togglePause">
                                      <p:cBhvr>
                                        <p:cTn id="40" dur="1" fill="hold"/>
                                        <p:tgtEl>
                                          <p:spTgt spid="24"/>
                                        </p:tgtEl>
                                      </p:cBhvr>
                                    </p:cmd>
                                  </p:childTnLst>
                                </p:cTn>
                              </p:par>
                            </p:childTnLst>
                          </p:cTn>
                        </p:par>
                      </p:childTnLst>
                    </p:cTn>
                  </p:par>
                </p:childTnLst>
              </p:cTn>
              <p:nextCondLst>
                <p:cond evt="onClick" delay="0">
                  <p:tgtEl>
                    <p:spTgt spid="24"/>
                  </p:tgtEl>
                </p:cond>
              </p:nextCondLst>
            </p:seq>
          </p:childTnLst>
        </p:cTn>
      </p:par>
    </p:tnLst>
    <p:bldLst>
      <p:bldP spid="9" grpId="0"/>
      <p:bldP spid="9" grpId="1"/>
      <p:bldP spid="17" grpId="0"/>
      <p:bldP spid="17" grpId="1"/>
      <p:bldP spid="3" grpId="0"/>
      <p:bldP spid="3" grpId="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5B41C027-1D1E-2701-EB1B-C690D0E9AD85}"/>
              </a:ext>
            </a:extLst>
          </p:cNvPr>
          <p:cNvPicPr>
            <a:picLocks noChangeAspect="1"/>
          </p:cNvPicPr>
          <p:nvPr/>
        </p:nvPicPr>
        <p:blipFill>
          <a:blip r:embed="rId5"/>
          <a:stretch>
            <a:fillRect/>
          </a:stretch>
        </p:blipFill>
        <p:spPr>
          <a:xfrm>
            <a:off x="3026172" y="438658"/>
            <a:ext cx="6686788" cy="3510564"/>
          </a:xfrm>
          <a:prstGeom prst="rect">
            <a:avLst/>
          </a:prstGeom>
        </p:spPr>
      </p:pic>
      <p:pic>
        <p:nvPicPr>
          <p:cNvPr id="13" name="图片 12">
            <a:extLst>
              <a:ext uri="{FF2B5EF4-FFF2-40B4-BE49-F238E27FC236}">
                <a16:creationId xmlns:a16="http://schemas.microsoft.com/office/drawing/2014/main" id="{C69BB070-2174-ACC5-4D31-DE134F2D5103}"/>
              </a:ext>
            </a:extLst>
          </p:cNvPr>
          <p:cNvPicPr>
            <a:picLocks noChangeAspect="1"/>
          </p:cNvPicPr>
          <p:nvPr/>
        </p:nvPicPr>
        <p:blipFill>
          <a:blip r:embed="rId6"/>
          <a:stretch>
            <a:fillRect/>
          </a:stretch>
        </p:blipFill>
        <p:spPr>
          <a:xfrm>
            <a:off x="3983236" y="3305810"/>
            <a:ext cx="4914900" cy="3251200"/>
          </a:xfrm>
          <a:prstGeom prst="rect">
            <a:avLst/>
          </a:prstGeom>
        </p:spPr>
      </p:pic>
      <p:pic>
        <p:nvPicPr>
          <p:cNvPr id="7" name="视频 6">
            <a:extLst>
              <a:ext uri="{FF2B5EF4-FFF2-40B4-BE49-F238E27FC236}">
                <a16:creationId xmlns:a16="http://schemas.microsoft.com/office/drawing/2014/main" id="{BDD71F37-AEF1-3E70-34F4-887A991C15F9}"/>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966024019"/>
      </p:ext>
    </p:extLst>
  </p:cSld>
  <p:clrMapOvr>
    <a:masterClrMapping/>
  </p:clrMapOvr>
  <mc:AlternateContent xmlns:mc="http://schemas.openxmlformats.org/markup-compatibility/2006">
    <mc:Choice xmlns:p14="http://schemas.microsoft.com/office/powerpoint/2010/main" Requires="p14">
      <p:transition spd="slow" p14:dur="2000" advTm="5000"/>
    </mc:Choice>
    <mc:Fallback>
      <p:transition spd="slow" advTm="5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7"/>
                </p:tgtEl>
              </p:cMediaNode>
            </p:video>
            <p:seq concurrent="1" nextAc="seek">
              <p:cTn id="16" restart="whenNotActive" fill="hold" evtFilter="cancelBubble" nodeType="interactiveSeq">
                <p:stCondLst>
                  <p:cond evt="onClick" delay="0">
                    <p:tgtEl>
                      <p:spTgt spid="7"/>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336884"/>
            <a:ext cx="12192000" cy="802105"/>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bg1"/>
              </a:solidFill>
            </a:endParaRPr>
          </a:p>
        </p:txBody>
      </p:sp>
      <p:sp>
        <p:nvSpPr>
          <p:cNvPr id="4" name="文本框 3">
            <a:extLst>
              <a:ext uri="{FF2B5EF4-FFF2-40B4-BE49-F238E27FC236}">
                <a16:creationId xmlns:a16="http://schemas.microsoft.com/office/drawing/2014/main" id="{C38D65F9-7030-4EC2-8338-497411D8A69D}"/>
              </a:ext>
            </a:extLst>
          </p:cNvPr>
          <p:cNvSpPr txBox="1"/>
          <p:nvPr/>
        </p:nvSpPr>
        <p:spPr>
          <a:xfrm>
            <a:off x="525518" y="558121"/>
            <a:ext cx="1755384" cy="400110"/>
          </a:xfrm>
          <a:prstGeom prst="rect">
            <a:avLst/>
          </a:prstGeom>
          <a:noFill/>
        </p:spPr>
        <p:txBody>
          <a:bodyPr wrap="square" rtlCol="0">
            <a:spAutoFit/>
          </a:bodyPr>
          <a:lstStyle/>
          <a:p>
            <a:pPr defTabSz="914377">
              <a:defRPr/>
            </a:pPr>
            <a:r>
              <a:rPr lang="en-US" altLang="zh-CN" sz="2000" b="1" dirty="0">
                <a:solidFill>
                  <a:schemeClr val="bg1"/>
                </a:solidFill>
                <a:latin typeface="微软雅黑 Light" panose="020B0502040204020203" pitchFamily="34" charset="-122"/>
                <a:ea typeface="微软雅黑 Light" panose="020B0502040204020203" pitchFamily="34" charset="-122"/>
              </a:rPr>
              <a:t>Introduction</a:t>
            </a:r>
            <a:endParaRPr lang="zh-CN" altLang="en-US" sz="2000" b="1" dirty="0">
              <a:solidFill>
                <a:schemeClr val="bg1"/>
              </a:solidFill>
              <a:latin typeface="微软雅黑 Light" panose="020B0502040204020203" pitchFamily="34" charset="-122"/>
              <a:ea typeface="微软雅黑 Light" panose="020B0502040204020203" pitchFamily="34" charset="-122"/>
            </a:endParaRPr>
          </a:p>
        </p:txBody>
      </p:sp>
      <p:sp>
        <p:nvSpPr>
          <p:cNvPr id="5" name="文本框 4">
            <a:extLst>
              <a:ext uri="{FF2B5EF4-FFF2-40B4-BE49-F238E27FC236}">
                <a16:creationId xmlns:a16="http://schemas.microsoft.com/office/drawing/2014/main" id="{CD5DABA3-FA2C-4E36-A1F4-B734CAB96A4D}"/>
              </a:ext>
            </a:extLst>
          </p:cNvPr>
          <p:cNvSpPr txBox="1"/>
          <p:nvPr/>
        </p:nvSpPr>
        <p:spPr>
          <a:xfrm>
            <a:off x="2322308" y="547728"/>
            <a:ext cx="2456953"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Research</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Questions</a:t>
            </a:r>
            <a:endParaRPr lang="zh-CN" altLang="en-US" sz="2000" dirty="0">
              <a:solidFill>
                <a:schemeClr val="bg1"/>
              </a:solidFill>
              <a:latin typeface="Microsoft YaHei Light" charset="-122"/>
              <a:ea typeface="Microsoft YaHei Light" charset="-122"/>
              <a:cs typeface="Microsoft YaHei Light" charset="-122"/>
            </a:endParaRPr>
          </a:p>
        </p:txBody>
      </p:sp>
      <p:sp>
        <p:nvSpPr>
          <p:cNvPr id="6" name="文本框 5">
            <a:extLst>
              <a:ext uri="{FF2B5EF4-FFF2-40B4-BE49-F238E27FC236}">
                <a16:creationId xmlns:a16="http://schemas.microsoft.com/office/drawing/2014/main" id="{9E0921EF-24DD-47FD-AED6-D34D7A351BD7}"/>
              </a:ext>
            </a:extLst>
          </p:cNvPr>
          <p:cNvSpPr txBox="1"/>
          <p:nvPr/>
        </p:nvSpPr>
        <p:spPr>
          <a:xfrm>
            <a:off x="4874515" y="536856"/>
            <a:ext cx="2036674"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Research</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Aims</a:t>
            </a:r>
            <a:endParaRPr lang="zh-CN" altLang="en-US" sz="2000" dirty="0">
              <a:solidFill>
                <a:schemeClr val="bg1"/>
              </a:solidFill>
              <a:latin typeface="Microsoft YaHei Light" charset="-122"/>
              <a:ea typeface="Microsoft YaHei Light" charset="-122"/>
              <a:cs typeface="Microsoft YaHei Light" charset="-122"/>
            </a:endParaRPr>
          </a:p>
        </p:txBody>
      </p:sp>
      <p:sp>
        <p:nvSpPr>
          <p:cNvPr id="7" name="文本框 6">
            <a:extLst>
              <a:ext uri="{FF2B5EF4-FFF2-40B4-BE49-F238E27FC236}">
                <a16:creationId xmlns:a16="http://schemas.microsoft.com/office/drawing/2014/main" id="{6739FEAE-2909-408C-AC3B-F7013B841F37}"/>
              </a:ext>
            </a:extLst>
          </p:cNvPr>
          <p:cNvSpPr txBox="1"/>
          <p:nvPr/>
        </p:nvSpPr>
        <p:spPr>
          <a:xfrm>
            <a:off x="6877822" y="558121"/>
            <a:ext cx="1965563" cy="400110"/>
          </a:xfrm>
          <a:prstGeom prst="rect">
            <a:avLst/>
          </a:prstGeom>
          <a:noFill/>
        </p:spPr>
        <p:txBody>
          <a:bodyPr wrap="square" rtlCol="0">
            <a:spAutoFit/>
          </a:bodyPr>
          <a:lstStyle/>
          <a:p>
            <a:pPr defTabSz="914377">
              <a:defRPr/>
            </a:pPr>
            <a:r>
              <a:rPr lang="en-US" altLang="zh-CN" sz="2000" dirty="0">
                <a:solidFill>
                  <a:srgbClr val="FF0000"/>
                </a:solidFill>
                <a:latin typeface="Microsoft YaHei Light" charset="-122"/>
                <a:ea typeface="Microsoft YaHei Light" charset="-122"/>
                <a:cs typeface="Microsoft YaHei Light" charset="-122"/>
              </a:rPr>
              <a:t>Methodology</a:t>
            </a:r>
            <a:endParaRPr lang="zh-CN" altLang="en-US" sz="2000" dirty="0">
              <a:solidFill>
                <a:srgbClr val="FF0000"/>
              </a:solidFill>
              <a:latin typeface="Microsoft YaHei Light" charset="-122"/>
              <a:ea typeface="Microsoft YaHei Light" charset="-122"/>
              <a:cs typeface="Microsoft YaHei Light" charset="-122"/>
            </a:endParaRPr>
          </a:p>
        </p:txBody>
      </p:sp>
      <p:sp>
        <p:nvSpPr>
          <p:cNvPr id="8" name="文本框 7">
            <a:extLst>
              <a:ext uri="{FF2B5EF4-FFF2-40B4-BE49-F238E27FC236}">
                <a16:creationId xmlns:a16="http://schemas.microsoft.com/office/drawing/2014/main" id="{DE7A1E7D-2850-4B63-B8BE-D26002827400}"/>
              </a:ext>
            </a:extLst>
          </p:cNvPr>
          <p:cNvSpPr txBox="1"/>
          <p:nvPr/>
        </p:nvSpPr>
        <p:spPr>
          <a:xfrm>
            <a:off x="8792969" y="548683"/>
            <a:ext cx="2365832"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Select</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Bibliography</a:t>
            </a:r>
            <a:endParaRPr lang="zh-CN" altLang="en-US" sz="2000" dirty="0">
              <a:solidFill>
                <a:schemeClr val="bg1"/>
              </a:solidFill>
              <a:latin typeface="Microsoft YaHei Light" charset="-122"/>
              <a:ea typeface="Microsoft YaHei Light" charset="-122"/>
              <a:cs typeface="Microsoft YaHei Light" charset="-122"/>
            </a:endParaRPr>
          </a:p>
        </p:txBody>
      </p:sp>
      <p:cxnSp>
        <p:nvCxnSpPr>
          <p:cNvPr id="12" name="直线连接符 11"/>
          <p:cNvCxnSpPr/>
          <p:nvPr/>
        </p:nvCxnSpPr>
        <p:spPr>
          <a:xfrm>
            <a:off x="2223906" y="600651"/>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直线连接符 13"/>
          <p:cNvCxnSpPr/>
          <p:nvPr/>
        </p:nvCxnSpPr>
        <p:spPr>
          <a:xfrm>
            <a:off x="4807846" y="611286"/>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直线连接符 14"/>
          <p:cNvCxnSpPr/>
          <p:nvPr/>
        </p:nvCxnSpPr>
        <p:spPr>
          <a:xfrm>
            <a:off x="6756295" y="616548"/>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直线连接符 15"/>
          <p:cNvCxnSpPr/>
          <p:nvPr/>
        </p:nvCxnSpPr>
        <p:spPr>
          <a:xfrm>
            <a:off x="8670030" y="641234"/>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文本框 8">
            <a:extLst>
              <a:ext uri="{FF2B5EF4-FFF2-40B4-BE49-F238E27FC236}">
                <a16:creationId xmlns:a16="http://schemas.microsoft.com/office/drawing/2014/main" id="{901AC972-F463-AB51-17B9-F4D0EEFF7654}"/>
              </a:ext>
            </a:extLst>
          </p:cNvPr>
          <p:cNvSpPr txBox="1"/>
          <p:nvPr/>
        </p:nvSpPr>
        <p:spPr>
          <a:xfrm>
            <a:off x="2067541" y="1631305"/>
            <a:ext cx="8559819" cy="5693866"/>
          </a:xfrm>
          <a:prstGeom prst="rect">
            <a:avLst/>
          </a:prstGeom>
          <a:noFill/>
        </p:spPr>
        <p:txBody>
          <a:bodyPr wrap="square">
            <a:spAutoFit/>
          </a:bodyPr>
          <a:lstStyle/>
          <a:p>
            <a:r>
              <a:rPr lang="en-US" altLang="zh-CN" sz="2000" b="1" dirty="0">
                <a:latin typeface="Times New Roman" panose="02020603050405020304" pitchFamily="18" charset="0"/>
                <a:cs typeface="Times New Roman" panose="02020603050405020304" pitchFamily="18" charset="0"/>
              </a:rPr>
              <a:t>5.</a:t>
            </a:r>
            <a:r>
              <a:rPr lang="zh-CN" altLang="en-US" sz="2000" b="1" dirty="0">
                <a:latin typeface="Times New Roman" panose="02020603050405020304" pitchFamily="18" charset="0"/>
                <a:cs typeface="Times New Roman" panose="02020603050405020304" pitchFamily="18" charset="0"/>
              </a:rPr>
              <a:t> </a:t>
            </a:r>
            <a:r>
              <a:rPr lang="en-US" altLang="zh-CN" sz="2000" b="1" dirty="0">
                <a:latin typeface="Times New Roman" panose="02020603050405020304" pitchFamily="18" charset="0"/>
                <a:cs typeface="Times New Roman" panose="02020603050405020304" pitchFamily="18" charset="0"/>
              </a:rPr>
              <a:t>Ethics</a:t>
            </a:r>
          </a:p>
          <a:p>
            <a:endParaRPr lang="en" altLang="zh-CN" dirty="0">
              <a:latin typeface="Times New Roman" panose="02020603050405020304" pitchFamily="18" charset="0"/>
              <a:cs typeface="Times New Roman" panose="02020603050405020304" pitchFamily="18" charset="0"/>
            </a:endParaRPr>
          </a:p>
          <a:p>
            <a:r>
              <a:rPr lang="en" altLang="zh-CN" dirty="0">
                <a:latin typeface="Times New Roman" panose="02020603050405020304" pitchFamily="18" charset="0"/>
                <a:cs typeface="Times New Roman" panose="02020603050405020304" pitchFamily="18" charset="0"/>
              </a:rPr>
              <a:t>The research will be conducted in strict accordance with both the </a:t>
            </a:r>
            <a:r>
              <a:rPr lang="en" altLang="zh-CN" dirty="0">
                <a:solidFill>
                  <a:srgbClr val="FF0000"/>
                </a:solidFill>
                <a:latin typeface="Times New Roman" panose="02020603050405020304" pitchFamily="18" charset="0"/>
                <a:cs typeface="Times New Roman" panose="02020603050405020304" pitchFamily="18" charset="0"/>
              </a:rPr>
              <a:t>BERA Ethical Guidelines for Educational Research</a:t>
            </a:r>
            <a:r>
              <a:rPr lang="en" altLang="zh-CN" dirty="0">
                <a:latin typeface="Times New Roman" panose="02020603050405020304" pitchFamily="18" charset="0"/>
                <a:cs typeface="Times New Roman" panose="02020603050405020304" pitchFamily="18" charset="0"/>
              </a:rPr>
              <a:t>, and the </a:t>
            </a:r>
            <a:r>
              <a:rPr lang="en" altLang="zh-CN" dirty="0">
                <a:solidFill>
                  <a:srgbClr val="FF0000"/>
                </a:solidFill>
                <a:latin typeface="Times New Roman" panose="02020603050405020304" pitchFamily="18" charset="0"/>
                <a:cs typeface="Times New Roman" panose="02020603050405020304" pitchFamily="18" charset="0"/>
              </a:rPr>
              <a:t>Research Ethics and Integrity Code of Practice, UWTSD</a:t>
            </a:r>
            <a:r>
              <a:rPr lang="en" altLang="zh-CN" dirty="0">
                <a:latin typeface="Times New Roman" panose="02020603050405020304" pitchFamily="18" charset="0"/>
                <a:cs typeface="Times New Roman" panose="02020603050405020304" pitchFamily="18" charset="0"/>
              </a:rPr>
              <a:t>. </a:t>
            </a:r>
          </a:p>
          <a:p>
            <a:pPr marL="342900" indent="-342900">
              <a:buFont typeface="+mj-lt"/>
              <a:buAutoNum type="arabicPeriod"/>
            </a:pPr>
            <a:endParaRPr lang="en" altLang="zh-CN"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US" altLang="zh-CN" dirty="0">
                <a:latin typeface="Times New Roman" panose="02020603050405020304" pitchFamily="18" charset="0"/>
                <a:cs typeface="Times New Roman" panose="02020603050405020304" pitchFamily="18" charset="0"/>
              </a:rPr>
              <a:t>C</a:t>
            </a:r>
            <a:r>
              <a:rPr lang="en" altLang="zh-CN" dirty="0" err="1">
                <a:latin typeface="Times New Roman" panose="02020603050405020304" pitchFamily="18" charset="0"/>
                <a:cs typeface="Times New Roman" panose="02020603050405020304" pitchFamily="18" charset="0"/>
              </a:rPr>
              <a:t>ontact</a:t>
            </a:r>
            <a:r>
              <a:rPr lang="en" altLang="zh-CN" dirty="0">
                <a:latin typeface="Times New Roman" panose="02020603050405020304" pitchFamily="18" charset="0"/>
                <a:cs typeface="Times New Roman" panose="02020603050405020304" pitchFamily="18" charset="0"/>
              </a:rPr>
              <a:t> Gower College Swansea for permission to conduct the study on-site, and establish collaboration with its ESOL </a:t>
            </a:r>
            <a:r>
              <a:rPr lang="en" altLang="zh-CN" dirty="0" err="1">
                <a:latin typeface="Times New Roman" panose="02020603050405020304" pitchFamily="18" charset="0"/>
                <a:cs typeface="Times New Roman" panose="02020603050405020304" pitchFamily="18" charset="0"/>
              </a:rPr>
              <a:t>programme</a:t>
            </a:r>
            <a:r>
              <a:rPr lang="en" altLang="zh-CN" dirty="0">
                <a:latin typeface="Times New Roman" panose="02020603050405020304" pitchFamily="18" charset="0"/>
                <a:cs typeface="Times New Roman" panose="02020603050405020304" pitchFamily="18" charset="0"/>
              </a:rPr>
              <a:t> language instructors. </a:t>
            </a:r>
          </a:p>
          <a:p>
            <a:pPr marL="342900" indent="-342900">
              <a:buFont typeface="+mj-lt"/>
              <a:buAutoNum type="arabicPeriod"/>
            </a:pPr>
            <a:endParaRPr lang="en" altLang="zh-CN"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 altLang="zh-CN" dirty="0">
                <a:latin typeface="Times New Roman" panose="02020603050405020304" pitchFamily="18" charset="0"/>
                <a:cs typeface="Times New Roman" panose="02020603050405020304" pitchFamily="18" charset="0"/>
              </a:rPr>
              <a:t>Participation throughout the research in voluntary. All learners are to be anonymized. </a:t>
            </a:r>
          </a:p>
          <a:p>
            <a:pPr marL="342900" indent="-342900">
              <a:buFont typeface="+mj-lt"/>
              <a:buAutoNum type="arabicPeriod"/>
            </a:pPr>
            <a:endParaRPr lang="en" altLang="zh-CN"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 altLang="zh-CN" dirty="0">
                <a:latin typeface="Times New Roman" panose="02020603050405020304" pitchFamily="18" charset="0"/>
                <a:cs typeface="Times New Roman" panose="02020603050405020304" pitchFamily="18" charset="0"/>
              </a:rPr>
              <a:t>During interviews, only participants who are willing to share their learning experiences will be recruited. </a:t>
            </a:r>
          </a:p>
          <a:p>
            <a:pPr marL="342900" indent="-342900">
              <a:buFont typeface="+mj-lt"/>
              <a:buAutoNum type="arabicPeriod"/>
            </a:pPr>
            <a:endParaRPr lang="en" altLang="zh-CN"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 altLang="zh-CN" dirty="0">
                <a:latin typeface="Times New Roman" panose="02020603050405020304" pitchFamily="18" charset="0"/>
                <a:cs typeface="Times New Roman" panose="02020603050405020304" pitchFamily="18" charset="0"/>
              </a:rPr>
              <a:t>With their permission, all interviews are to be conducted in a quiet room, and will be video-taped and transcribed. </a:t>
            </a:r>
          </a:p>
          <a:p>
            <a:endParaRPr lang="en" altLang="zh-CN" dirty="0"/>
          </a:p>
          <a:p>
            <a:endParaRPr lang="en" altLang="zh-CN" dirty="0">
              <a:latin typeface="Times New Roman" panose="02020603050405020304" pitchFamily="18" charset="0"/>
              <a:cs typeface="Times New Roman" panose="02020603050405020304" pitchFamily="18" charset="0"/>
            </a:endParaRPr>
          </a:p>
          <a:p>
            <a:endParaRPr lang="en" altLang="zh-CN" dirty="0">
              <a:latin typeface="Times New Roman" panose="02020603050405020304" pitchFamily="18" charset="0"/>
              <a:cs typeface="Times New Roman" panose="02020603050405020304" pitchFamily="18" charset="0"/>
            </a:endParaRPr>
          </a:p>
          <a:p>
            <a:endParaRPr lang="en" altLang="zh-CN" sz="2000" dirty="0">
              <a:effectLst/>
              <a:latin typeface="Times New Roman" panose="02020603050405020304" pitchFamily="18" charset="0"/>
              <a:cs typeface="Times New Roman" panose="02020603050405020304" pitchFamily="18" charset="0"/>
            </a:endParaRPr>
          </a:p>
        </p:txBody>
      </p:sp>
      <p:pic>
        <p:nvPicPr>
          <p:cNvPr id="17" name="视频 16">
            <a:extLst>
              <a:ext uri="{FF2B5EF4-FFF2-40B4-BE49-F238E27FC236}">
                <a16:creationId xmlns:a16="http://schemas.microsoft.com/office/drawing/2014/main" id="{A7F4F052-8225-9077-91B2-0855DB56FE25}"/>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rcRect/>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617510830"/>
      </p:ext>
    </p:extLst>
  </p:cSld>
  <p:clrMapOvr>
    <a:masterClrMapping/>
  </p:clrMapOvr>
  <mc:AlternateContent xmlns:mc="http://schemas.openxmlformats.org/markup-compatibility/2006">
    <mc:Choice xmlns:p14="http://schemas.microsoft.com/office/powerpoint/2010/main" Requires="p14">
      <p:transition spd="slow" p14:dur="2000" advTm="64066"/>
    </mc:Choice>
    <mc:Fallback>
      <p:transition spd="slow" advTm="64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17"/>
                </p:tgtEl>
              </p:cMediaNode>
            </p:video>
            <p:seq concurrent="1" nextAc="seek">
              <p:cTn id="16" restart="whenNotActive" fill="hold" evtFilter="cancelBubble" nodeType="interactiveSeq">
                <p:stCondLst>
                  <p:cond evt="onClick" delay="0">
                    <p:tgtEl>
                      <p:spTgt spid="17"/>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7"/>
                                        </p:tgtEl>
                                      </p:cBhvr>
                                    </p:cmd>
                                  </p:childTnLst>
                                </p:cTn>
                              </p:par>
                            </p:childTnLst>
                          </p:cTn>
                        </p:par>
                      </p:childTnLst>
                    </p:cTn>
                  </p:par>
                </p:childTnLst>
              </p:cTn>
              <p:nextCondLst>
                <p:cond evt="onClick" delay="0">
                  <p:tgtEl>
                    <p:spTgt spid="17"/>
                  </p:tgtEl>
                </p:cond>
              </p:nextCondLst>
            </p:seq>
          </p:childTnLst>
        </p:cTn>
      </p:par>
    </p:tnLst>
    <p:bldLst>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336884"/>
            <a:ext cx="12192000" cy="802105"/>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bg1"/>
              </a:solidFill>
            </a:endParaRPr>
          </a:p>
        </p:txBody>
      </p:sp>
      <p:sp>
        <p:nvSpPr>
          <p:cNvPr id="4" name="文本框 3">
            <a:extLst>
              <a:ext uri="{FF2B5EF4-FFF2-40B4-BE49-F238E27FC236}">
                <a16:creationId xmlns:a16="http://schemas.microsoft.com/office/drawing/2014/main" id="{C38D65F9-7030-4EC2-8338-497411D8A69D}"/>
              </a:ext>
            </a:extLst>
          </p:cNvPr>
          <p:cNvSpPr txBox="1"/>
          <p:nvPr/>
        </p:nvSpPr>
        <p:spPr>
          <a:xfrm>
            <a:off x="525518" y="558121"/>
            <a:ext cx="1755384" cy="400110"/>
          </a:xfrm>
          <a:prstGeom prst="rect">
            <a:avLst/>
          </a:prstGeom>
          <a:noFill/>
        </p:spPr>
        <p:txBody>
          <a:bodyPr wrap="square" rtlCol="0">
            <a:spAutoFit/>
          </a:bodyPr>
          <a:lstStyle/>
          <a:p>
            <a:pPr defTabSz="914377">
              <a:defRPr/>
            </a:pPr>
            <a:r>
              <a:rPr lang="en-US" altLang="zh-CN" sz="2000" b="1" dirty="0">
                <a:solidFill>
                  <a:schemeClr val="bg1"/>
                </a:solidFill>
                <a:latin typeface="微软雅黑 Light" panose="020B0502040204020203" pitchFamily="34" charset="-122"/>
                <a:ea typeface="微软雅黑 Light" panose="020B0502040204020203" pitchFamily="34" charset="-122"/>
              </a:rPr>
              <a:t>Introduction</a:t>
            </a:r>
            <a:endParaRPr lang="zh-CN" altLang="en-US" sz="2000" b="1" dirty="0">
              <a:solidFill>
                <a:schemeClr val="bg1"/>
              </a:solidFill>
              <a:latin typeface="微软雅黑 Light" panose="020B0502040204020203" pitchFamily="34" charset="-122"/>
              <a:ea typeface="微软雅黑 Light" panose="020B0502040204020203" pitchFamily="34" charset="-122"/>
            </a:endParaRPr>
          </a:p>
        </p:txBody>
      </p:sp>
      <p:sp>
        <p:nvSpPr>
          <p:cNvPr id="5" name="文本框 4">
            <a:extLst>
              <a:ext uri="{FF2B5EF4-FFF2-40B4-BE49-F238E27FC236}">
                <a16:creationId xmlns:a16="http://schemas.microsoft.com/office/drawing/2014/main" id="{CD5DABA3-FA2C-4E36-A1F4-B734CAB96A4D}"/>
              </a:ext>
            </a:extLst>
          </p:cNvPr>
          <p:cNvSpPr txBox="1"/>
          <p:nvPr/>
        </p:nvSpPr>
        <p:spPr>
          <a:xfrm>
            <a:off x="2322308" y="547728"/>
            <a:ext cx="2456953"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Research</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Questions</a:t>
            </a:r>
            <a:endParaRPr lang="zh-CN" altLang="en-US" sz="2000" dirty="0">
              <a:solidFill>
                <a:schemeClr val="bg1"/>
              </a:solidFill>
              <a:latin typeface="Microsoft YaHei Light" charset="-122"/>
              <a:ea typeface="Microsoft YaHei Light" charset="-122"/>
              <a:cs typeface="Microsoft YaHei Light" charset="-122"/>
            </a:endParaRPr>
          </a:p>
        </p:txBody>
      </p:sp>
      <p:sp>
        <p:nvSpPr>
          <p:cNvPr id="6" name="文本框 5">
            <a:extLst>
              <a:ext uri="{FF2B5EF4-FFF2-40B4-BE49-F238E27FC236}">
                <a16:creationId xmlns:a16="http://schemas.microsoft.com/office/drawing/2014/main" id="{9E0921EF-24DD-47FD-AED6-D34D7A351BD7}"/>
              </a:ext>
            </a:extLst>
          </p:cNvPr>
          <p:cNvSpPr txBox="1"/>
          <p:nvPr/>
        </p:nvSpPr>
        <p:spPr>
          <a:xfrm>
            <a:off x="4874515" y="536856"/>
            <a:ext cx="2036674"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Research</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Aims</a:t>
            </a:r>
            <a:endParaRPr lang="zh-CN" altLang="en-US" sz="2000" dirty="0">
              <a:solidFill>
                <a:schemeClr val="bg1"/>
              </a:solidFill>
              <a:latin typeface="Microsoft YaHei Light" charset="-122"/>
              <a:ea typeface="Microsoft YaHei Light" charset="-122"/>
              <a:cs typeface="Microsoft YaHei Light" charset="-122"/>
            </a:endParaRPr>
          </a:p>
        </p:txBody>
      </p:sp>
      <p:sp>
        <p:nvSpPr>
          <p:cNvPr id="7" name="文本框 6">
            <a:extLst>
              <a:ext uri="{FF2B5EF4-FFF2-40B4-BE49-F238E27FC236}">
                <a16:creationId xmlns:a16="http://schemas.microsoft.com/office/drawing/2014/main" id="{6739FEAE-2909-408C-AC3B-F7013B841F37}"/>
              </a:ext>
            </a:extLst>
          </p:cNvPr>
          <p:cNvSpPr txBox="1"/>
          <p:nvPr/>
        </p:nvSpPr>
        <p:spPr>
          <a:xfrm>
            <a:off x="6877822" y="558121"/>
            <a:ext cx="1965563" cy="400110"/>
          </a:xfrm>
          <a:prstGeom prst="rect">
            <a:avLst/>
          </a:prstGeom>
          <a:noFill/>
        </p:spPr>
        <p:txBody>
          <a:bodyPr wrap="square" rtlCol="0">
            <a:spAutoFit/>
          </a:bodyPr>
          <a:lstStyle/>
          <a:p>
            <a:pPr defTabSz="914377">
              <a:defRPr/>
            </a:pPr>
            <a:r>
              <a:rPr lang="en-US" altLang="zh-CN" sz="2000" dirty="0">
                <a:solidFill>
                  <a:srgbClr val="FF0000"/>
                </a:solidFill>
                <a:latin typeface="Microsoft YaHei Light" charset="-122"/>
                <a:ea typeface="Microsoft YaHei Light" charset="-122"/>
                <a:cs typeface="Microsoft YaHei Light" charset="-122"/>
              </a:rPr>
              <a:t>Methodology</a:t>
            </a:r>
            <a:endParaRPr lang="zh-CN" altLang="en-US" sz="2000" dirty="0">
              <a:solidFill>
                <a:srgbClr val="FF0000"/>
              </a:solidFill>
              <a:latin typeface="Microsoft YaHei Light" charset="-122"/>
              <a:ea typeface="Microsoft YaHei Light" charset="-122"/>
              <a:cs typeface="Microsoft YaHei Light" charset="-122"/>
            </a:endParaRPr>
          </a:p>
        </p:txBody>
      </p:sp>
      <p:sp>
        <p:nvSpPr>
          <p:cNvPr id="8" name="文本框 7">
            <a:extLst>
              <a:ext uri="{FF2B5EF4-FFF2-40B4-BE49-F238E27FC236}">
                <a16:creationId xmlns:a16="http://schemas.microsoft.com/office/drawing/2014/main" id="{DE7A1E7D-2850-4B63-B8BE-D26002827400}"/>
              </a:ext>
            </a:extLst>
          </p:cNvPr>
          <p:cNvSpPr txBox="1"/>
          <p:nvPr/>
        </p:nvSpPr>
        <p:spPr>
          <a:xfrm>
            <a:off x="8792969" y="548683"/>
            <a:ext cx="2365832"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Select</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Bibliography</a:t>
            </a:r>
            <a:endParaRPr lang="zh-CN" altLang="en-US" sz="2000" dirty="0">
              <a:solidFill>
                <a:schemeClr val="bg1"/>
              </a:solidFill>
              <a:latin typeface="Microsoft YaHei Light" charset="-122"/>
              <a:ea typeface="Microsoft YaHei Light" charset="-122"/>
              <a:cs typeface="Microsoft YaHei Light" charset="-122"/>
            </a:endParaRPr>
          </a:p>
        </p:txBody>
      </p:sp>
      <p:cxnSp>
        <p:nvCxnSpPr>
          <p:cNvPr id="12" name="直线连接符 11"/>
          <p:cNvCxnSpPr/>
          <p:nvPr/>
        </p:nvCxnSpPr>
        <p:spPr>
          <a:xfrm>
            <a:off x="2223906" y="600651"/>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直线连接符 13"/>
          <p:cNvCxnSpPr/>
          <p:nvPr/>
        </p:nvCxnSpPr>
        <p:spPr>
          <a:xfrm>
            <a:off x="4807846" y="611286"/>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直线连接符 14"/>
          <p:cNvCxnSpPr/>
          <p:nvPr/>
        </p:nvCxnSpPr>
        <p:spPr>
          <a:xfrm>
            <a:off x="6756295" y="616548"/>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直线连接符 15"/>
          <p:cNvCxnSpPr/>
          <p:nvPr/>
        </p:nvCxnSpPr>
        <p:spPr>
          <a:xfrm>
            <a:off x="8670030" y="641234"/>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文本框 8">
            <a:extLst>
              <a:ext uri="{FF2B5EF4-FFF2-40B4-BE49-F238E27FC236}">
                <a16:creationId xmlns:a16="http://schemas.microsoft.com/office/drawing/2014/main" id="{901AC972-F463-AB51-17B9-F4D0EEFF7654}"/>
              </a:ext>
            </a:extLst>
          </p:cNvPr>
          <p:cNvSpPr txBox="1"/>
          <p:nvPr/>
        </p:nvSpPr>
        <p:spPr>
          <a:xfrm>
            <a:off x="2677908" y="2106622"/>
            <a:ext cx="7390652" cy="3693319"/>
          </a:xfrm>
          <a:prstGeom prst="rect">
            <a:avLst/>
          </a:prstGeom>
          <a:noFill/>
        </p:spPr>
        <p:txBody>
          <a:bodyPr wrap="square">
            <a:spAutoFit/>
          </a:bodyPr>
          <a:lstStyle/>
          <a:p>
            <a:r>
              <a:rPr lang="en-US" altLang="zh-CN" sz="2000" b="1" dirty="0">
                <a:latin typeface="Times New Roman" panose="02020603050405020304" pitchFamily="18" charset="0"/>
                <a:cs typeface="Times New Roman" panose="02020603050405020304" pitchFamily="18" charset="0"/>
              </a:rPr>
              <a:t>5.</a:t>
            </a:r>
            <a:r>
              <a:rPr lang="zh-CN" altLang="en-US" sz="2000" b="1" dirty="0">
                <a:latin typeface="Times New Roman" panose="02020603050405020304" pitchFamily="18" charset="0"/>
                <a:cs typeface="Times New Roman" panose="02020603050405020304" pitchFamily="18" charset="0"/>
              </a:rPr>
              <a:t> </a:t>
            </a:r>
            <a:r>
              <a:rPr lang="en-US" altLang="zh-CN" sz="2000" b="1" dirty="0">
                <a:latin typeface="Times New Roman" panose="02020603050405020304" pitchFamily="18" charset="0"/>
                <a:cs typeface="Times New Roman" panose="02020603050405020304" pitchFamily="18" charset="0"/>
              </a:rPr>
              <a:t>Ethics</a:t>
            </a:r>
            <a:endParaRPr lang="en" altLang="zh-CN" dirty="0">
              <a:latin typeface="Times New Roman" panose="02020603050405020304" pitchFamily="18" charset="0"/>
              <a:cs typeface="Times New Roman" panose="02020603050405020304" pitchFamily="18" charset="0"/>
            </a:endParaRPr>
          </a:p>
          <a:p>
            <a:endParaRPr lang="en" altLang="zh-CN" dirty="0"/>
          </a:p>
          <a:p>
            <a:r>
              <a:rPr lang="en" altLang="zh-CN" sz="2000" dirty="0">
                <a:latin typeface="Times New Roman" panose="02020603050405020304" pitchFamily="18" charset="0"/>
                <a:cs typeface="Times New Roman" panose="02020603050405020304" pitchFamily="18" charset="0"/>
              </a:rPr>
              <a:t>The most challenging ethical concern is the manifest </a:t>
            </a:r>
            <a:r>
              <a:rPr lang="en" altLang="zh-CN" sz="2000" dirty="0">
                <a:solidFill>
                  <a:srgbClr val="FF0000"/>
                </a:solidFill>
                <a:latin typeface="Times New Roman" panose="02020603050405020304" pitchFamily="18" charset="0"/>
                <a:cs typeface="Times New Roman" panose="02020603050405020304" pitchFamily="18" charset="0"/>
              </a:rPr>
              <a:t>learner vulnerabilities</a:t>
            </a:r>
            <a:r>
              <a:rPr lang="en" altLang="zh-CN" sz="2000" dirty="0">
                <a:latin typeface="Times New Roman" panose="02020603050405020304" pitchFamily="18" charset="0"/>
                <a:cs typeface="Times New Roman" panose="02020603050405020304" pitchFamily="18" charset="0"/>
              </a:rPr>
              <a:t>. Most of learners in this research have experienced trauma in fleeing Ukraine, many of whom with family members back home still fighting the war. </a:t>
            </a:r>
          </a:p>
          <a:p>
            <a:endParaRPr lang="en" altLang="zh-CN"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 altLang="zh-CN" sz="2000" dirty="0">
                <a:latin typeface="Times New Roman" panose="02020603050405020304" pitchFamily="18" charset="0"/>
                <a:cs typeface="Times New Roman" panose="02020603050405020304" pitchFamily="18" charset="0"/>
              </a:rPr>
              <a:t>In light of their sensibilities, questionnaire items are carefully worded to mitigate its possible negative emotional impact. </a:t>
            </a:r>
          </a:p>
          <a:p>
            <a:endParaRPr lang="en" altLang="zh-CN" dirty="0">
              <a:latin typeface="Times New Roman" panose="02020603050405020304" pitchFamily="18" charset="0"/>
              <a:cs typeface="Times New Roman" panose="02020603050405020304" pitchFamily="18" charset="0"/>
            </a:endParaRPr>
          </a:p>
          <a:p>
            <a:endParaRPr lang="en" altLang="zh-CN" dirty="0">
              <a:latin typeface="Times New Roman" panose="02020603050405020304" pitchFamily="18" charset="0"/>
              <a:cs typeface="Times New Roman" panose="02020603050405020304" pitchFamily="18" charset="0"/>
            </a:endParaRPr>
          </a:p>
          <a:p>
            <a:endParaRPr lang="en" altLang="zh-CN" sz="2000" dirty="0">
              <a:effectLst/>
              <a:latin typeface="Times New Roman" panose="02020603050405020304" pitchFamily="18" charset="0"/>
              <a:cs typeface="Times New Roman" panose="02020603050405020304" pitchFamily="18" charset="0"/>
            </a:endParaRPr>
          </a:p>
        </p:txBody>
      </p:sp>
      <p:pic>
        <p:nvPicPr>
          <p:cNvPr id="17" name="视频 16">
            <a:extLst>
              <a:ext uri="{FF2B5EF4-FFF2-40B4-BE49-F238E27FC236}">
                <a16:creationId xmlns:a16="http://schemas.microsoft.com/office/drawing/2014/main" id="{BE6D0902-57B8-E998-E5AE-E1817B40F24F}"/>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rcRect/>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324088644"/>
      </p:ext>
    </p:extLst>
  </p:cSld>
  <p:clrMapOvr>
    <a:masterClrMapping/>
  </p:clrMapOvr>
  <mc:AlternateContent xmlns:mc="http://schemas.openxmlformats.org/markup-compatibility/2006">
    <mc:Choice xmlns:p14="http://schemas.microsoft.com/office/powerpoint/2010/main" Requires="p14">
      <p:transition spd="slow" p14:dur="2000" advTm="30866"/>
    </mc:Choice>
    <mc:Fallback>
      <p:transition spd="slow" advTm="30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17"/>
                </p:tgtEl>
              </p:cMediaNode>
            </p:video>
            <p:seq concurrent="1" nextAc="seek">
              <p:cTn id="16" restart="whenNotActive" fill="hold" evtFilter="cancelBubble" nodeType="interactiveSeq">
                <p:stCondLst>
                  <p:cond evt="onClick" delay="0">
                    <p:tgtEl>
                      <p:spTgt spid="17"/>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7"/>
                                        </p:tgtEl>
                                      </p:cBhvr>
                                    </p:cmd>
                                  </p:childTnLst>
                                </p:cTn>
                              </p:par>
                            </p:childTnLst>
                          </p:cTn>
                        </p:par>
                      </p:childTnLst>
                    </p:cTn>
                  </p:par>
                </p:childTnLst>
              </p:cTn>
              <p:nextCondLst>
                <p:cond evt="onClick" delay="0">
                  <p:tgtEl>
                    <p:spTgt spid="17"/>
                  </p:tgtEl>
                </p:cond>
              </p:nextCondLst>
            </p:seq>
          </p:childTnLst>
        </p:cTn>
      </p:par>
    </p:tnLst>
    <p:bldLst>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336884"/>
            <a:ext cx="12192000" cy="802105"/>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bg1"/>
              </a:solidFill>
            </a:endParaRPr>
          </a:p>
        </p:txBody>
      </p:sp>
      <p:sp>
        <p:nvSpPr>
          <p:cNvPr id="4" name="文本框 3">
            <a:extLst>
              <a:ext uri="{FF2B5EF4-FFF2-40B4-BE49-F238E27FC236}">
                <a16:creationId xmlns:a16="http://schemas.microsoft.com/office/drawing/2014/main" id="{C38D65F9-7030-4EC2-8338-497411D8A69D}"/>
              </a:ext>
            </a:extLst>
          </p:cNvPr>
          <p:cNvSpPr txBox="1"/>
          <p:nvPr/>
        </p:nvSpPr>
        <p:spPr>
          <a:xfrm>
            <a:off x="525518" y="558121"/>
            <a:ext cx="1755384" cy="400110"/>
          </a:xfrm>
          <a:prstGeom prst="rect">
            <a:avLst/>
          </a:prstGeom>
          <a:noFill/>
        </p:spPr>
        <p:txBody>
          <a:bodyPr wrap="square" rtlCol="0">
            <a:spAutoFit/>
          </a:bodyPr>
          <a:lstStyle/>
          <a:p>
            <a:pPr defTabSz="914377">
              <a:defRPr/>
            </a:pPr>
            <a:r>
              <a:rPr lang="en-US" altLang="zh-CN" sz="2000" b="1" dirty="0">
                <a:solidFill>
                  <a:schemeClr val="bg1"/>
                </a:solidFill>
                <a:latin typeface="微软雅黑 Light" panose="020B0502040204020203" pitchFamily="34" charset="-122"/>
                <a:ea typeface="微软雅黑 Light" panose="020B0502040204020203" pitchFamily="34" charset="-122"/>
              </a:rPr>
              <a:t>Introduction</a:t>
            </a:r>
            <a:endParaRPr lang="zh-CN" altLang="en-US" sz="2000" b="1" dirty="0">
              <a:solidFill>
                <a:schemeClr val="bg1"/>
              </a:solidFill>
              <a:latin typeface="微软雅黑 Light" panose="020B0502040204020203" pitchFamily="34" charset="-122"/>
              <a:ea typeface="微软雅黑 Light" panose="020B0502040204020203" pitchFamily="34" charset="-122"/>
            </a:endParaRPr>
          </a:p>
        </p:txBody>
      </p:sp>
      <p:sp>
        <p:nvSpPr>
          <p:cNvPr id="5" name="文本框 4">
            <a:extLst>
              <a:ext uri="{FF2B5EF4-FFF2-40B4-BE49-F238E27FC236}">
                <a16:creationId xmlns:a16="http://schemas.microsoft.com/office/drawing/2014/main" id="{CD5DABA3-FA2C-4E36-A1F4-B734CAB96A4D}"/>
              </a:ext>
            </a:extLst>
          </p:cNvPr>
          <p:cNvSpPr txBox="1"/>
          <p:nvPr/>
        </p:nvSpPr>
        <p:spPr>
          <a:xfrm>
            <a:off x="2322308" y="547728"/>
            <a:ext cx="2456953"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Research</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Questions</a:t>
            </a:r>
            <a:endParaRPr lang="zh-CN" altLang="en-US" sz="2000" dirty="0">
              <a:solidFill>
                <a:schemeClr val="bg1"/>
              </a:solidFill>
              <a:latin typeface="Microsoft YaHei Light" charset="-122"/>
              <a:ea typeface="Microsoft YaHei Light" charset="-122"/>
              <a:cs typeface="Microsoft YaHei Light" charset="-122"/>
            </a:endParaRPr>
          </a:p>
        </p:txBody>
      </p:sp>
      <p:sp>
        <p:nvSpPr>
          <p:cNvPr id="6" name="文本框 5">
            <a:extLst>
              <a:ext uri="{FF2B5EF4-FFF2-40B4-BE49-F238E27FC236}">
                <a16:creationId xmlns:a16="http://schemas.microsoft.com/office/drawing/2014/main" id="{9E0921EF-24DD-47FD-AED6-D34D7A351BD7}"/>
              </a:ext>
            </a:extLst>
          </p:cNvPr>
          <p:cNvSpPr txBox="1"/>
          <p:nvPr/>
        </p:nvSpPr>
        <p:spPr>
          <a:xfrm>
            <a:off x="4874515" y="536856"/>
            <a:ext cx="2036674"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Research</a:t>
            </a:r>
            <a:r>
              <a:rPr lang="zh-CN" altLang="en-US" sz="2000" dirty="0">
                <a:solidFill>
                  <a:schemeClr val="bg1"/>
                </a:solidFill>
                <a:latin typeface="Microsoft YaHei Light" charset="-122"/>
                <a:ea typeface="Microsoft YaHei Light" charset="-122"/>
                <a:cs typeface="Microsoft YaHei Light" charset="-122"/>
              </a:rPr>
              <a:t> </a:t>
            </a:r>
            <a:r>
              <a:rPr lang="en-US" altLang="zh-CN" sz="2000" dirty="0">
                <a:solidFill>
                  <a:schemeClr val="bg1"/>
                </a:solidFill>
                <a:latin typeface="Microsoft YaHei Light" charset="-122"/>
                <a:ea typeface="Microsoft YaHei Light" charset="-122"/>
                <a:cs typeface="Microsoft YaHei Light" charset="-122"/>
              </a:rPr>
              <a:t>Aims</a:t>
            </a:r>
            <a:endParaRPr lang="zh-CN" altLang="en-US" sz="2000" dirty="0">
              <a:solidFill>
                <a:schemeClr val="bg1"/>
              </a:solidFill>
              <a:latin typeface="Microsoft YaHei Light" charset="-122"/>
              <a:ea typeface="Microsoft YaHei Light" charset="-122"/>
              <a:cs typeface="Microsoft YaHei Light" charset="-122"/>
            </a:endParaRPr>
          </a:p>
        </p:txBody>
      </p:sp>
      <p:sp>
        <p:nvSpPr>
          <p:cNvPr id="7" name="文本框 6">
            <a:extLst>
              <a:ext uri="{FF2B5EF4-FFF2-40B4-BE49-F238E27FC236}">
                <a16:creationId xmlns:a16="http://schemas.microsoft.com/office/drawing/2014/main" id="{6739FEAE-2909-408C-AC3B-F7013B841F37}"/>
              </a:ext>
            </a:extLst>
          </p:cNvPr>
          <p:cNvSpPr txBox="1"/>
          <p:nvPr/>
        </p:nvSpPr>
        <p:spPr>
          <a:xfrm>
            <a:off x="6877822" y="558121"/>
            <a:ext cx="1965563" cy="400110"/>
          </a:xfrm>
          <a:prstGeom prst="rect">
            <a:avLst/>
          </a:prstGeom>
          <a:noFill/>
        </p:spPr>
        <p:txBody>
          <a:bodyPr wrap="square" rtlCol="0">
            <a:spAutoFit/>
          </a:bodyPr>
          <a:lstStyle/>
          <a:p>
            <a:pPr defTabSz="914377">
              <a:defRPr/>
            </a:pPr>
            <a:r>
              <a:rPr lang="en-US" altLang="zh-CN" sz="2000" dirty="0">
                <a:solidFill>
                  <a:schemeClr val="bg1"/>
                </a:solidFill>
                <a:latin typeface="Microsoft YaHei Light" charset="-122"/>
                <a:ea typeface="Microsoft YaHei Light" charset="-122"/>
                <a:cs typeface="Microsoft YaHei Light" charset="-122"/>
              </a:rPr>
              <a:t>Methodology</a:t>
            </a:r>
            <a:endParaRPr lang="zh-CN" altLang="en-US" sz="2000" dirty="0">
              <a:solidFill>
                <a:schemeClr val="bg1"/>
              </a:solidFill>
              <a:latin typeface="Microsoft YaHei Light" charset="-122"/>
              <a:ea typeface="Microsoft YaHei Light" charset="-122"/>
              <a:cs typeface="Microsoft YaHei Light" charset="-122"/>
            </a:endParaRPr>
          </a:p>
        </p:txBody>
      </p:sp>
      <p:sp>
        <p:nvSpPr>
          <p:cNvPr id="8" name="文本框 7">
            <a:extLst>
              <a:ext uri="{FF2B5EF4-FFF2-40B4-BE49-F238E27FC236}">
                <a16:creationId xmlns:a16="http://schemas.microsoft.com/office/drawing/2014/main" id="{DE7A1E7D-2850-4B63-B8BE-D26002827400}"/>
              </a:ext>
            </a:extLst>
          </p:cNvPr>
          <p:cNvSpPr txBox="1"/>
          <p:nvPr/>
        </p:nvSpPr>
        <p:spPr>
          <a:xfrm>
            <a:off x="8792969" y="548683"/>
            <a:ext cx="2365832" cy="400110"/>
          </a:xfrm>
          <a:prstGeom prst="rect">
            <a:avLst/>
          </a:prstGeom>
          <a:noFill/>
        </p:spPr>
        <p:txBody>
          <a:bodyPr wrap="square" rtlCol="0">
            <a:spAutoFit/>
          </a:bodyPr>
          <a:lstStyle/>
          <a:p>
            <a:pPr defTabSz="914377">
              <a:defRPr/>
            </a:pPr>
            <a:r>
              <a:rPr lang="en-US" altLang="zh-CN" sz="2000" dirty="0">
                <a:solidFill>
                  <a:srgbClr val="FF0000"/>
                </a:solidFill>
                <a:latin typeface="Microsoft YaHei Light" charset="-122"/>
                <a:ea typeface="Microsoft YaHei Light" charset="-122"/>
                <a:cs typeface="Microsoft YaHei Light" charset="-122"/>
              </a:rPr>
              <a:t>Select</a:t>
            </a:r>
            <a:r>
              <a:rPr lang="zh-CN" altLang="en-US" sz="2000" dirty="0">
                <a:solidFill>
                  <a:srgbClr val="FF0000"/>
                </a:solidFill>
                <a:latin typeface="Microsoft YaHei Light" charset="-122"/>
                <a:ea typeface="Microsoft YaHei Light" charset="-122"/>
                <a:cs typeface="Microsoft YaHei Light" charset="-122"/>
              </a:rPr>
              <a:t> </a:t>
            </a:r>
            <a:r>
              <a:rPr lang="en-US" altLang="zh-CN" sz="2000" dirty="0">
                <a:solidFill>
                  <a:srgbClr val="FF0000"/>
                </a:solidFill>
                <a:latin typeface="Microsoft YaHei Light" charset="-122"/>
                <a:ea typeface="Microsoft YaHei Light" charset="-122"/>
                <a:cs typeface="Microsoft YaHei Light" charset="-122"/>
              </a:rPr>
              <a:t>Bibliography</a:t>
            </a:r>
            <a:endParaRPr lang="zh-CN" altLang="en-US" sz="2000" dirty="0">
              <a:solidFill>
                <a:srgbClr val="FF0000"/>
              </a:solidFill>
              <a:latin typeface="Microsoft YaHei Light" charset="-122"/>
              <a:ea typeface="Microsoft YaHei Light" charset="-122"/>
              <a:cs typeface="Microsoft YaHei Light" charset="-122"/>
            </a:endParaRPr>
          </a:p>
        </p:txBody>
      </p:sp>
      <p:cxnSp>
        <p:nvCxnSpPr>
          <p:cNvPr id="12" name="直线连接符 11"/>
          <p:cNvCxnSpPr/>
          <p:nvPr/>
        </p:nvCxnSpPr>
        <p:spPr>
          <a:xfrm>
            <a:off x="2223906" y="600651"/>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直线连接符 13"/>
          <p:cNvCxnSpPr/>
          <p:nvPr/>
        </p:nvCxnSpPr>
        <p:spPr>
          <a:xfrm>
            <a:off x="4807846" y="611286"/>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直线连接符 14"/>
          <p:cNvCxnSpPr/>
          <p:nvPr/>
        </p:nvCxnSpPr>
        <p:spPr>
          <a:xfrm>
            <a:off x="6756295" y="616548"/>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直线连接符 15"/>
          <p:cNvCxnSpPr/>
          <p:nvPr/>
        </p:nvCxnSpPr>
        <p:spPr>
          <a:xfrm>
            <a:off x="8670030" y="641234"/>
            <a:ext cx="0" cy="28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文本框 8">
            <a:extLst>
              <a:ext uri="{FF2B5EF4-FFF2-40B4-BE49-F238E27FC236}">
                <a16:creationId xmlns:a16="http://schemas.microsoft.com/office/drawing/2014/main" id="{4CFED31D-3C78-ACC4-4068-49B6EFED58E0}"/>
              </a:ext>
            </a:extLst>
          </p:cNvPr>
          <p:cNvSpPr txBox="1"/>
          <p:nvPr/>
        </p:nvSpPr>
        <p:spPr>
          <a:xfrm>
            <a:off x="362267" y="1538657"/>
            <a:ext cx="11061170" cy="4832092"/>
          </a:xfrm>
          <a:prstGeom prst="rect">
            <a:avLst/>
          </a:prstGeom>
          <a:noFill/>
        </p:spPr>
        <p:txBody>
          <a:bodyPr wrap="square">
            <a:spAutoFit/>
          </a:bodyPr>
          <a:lstStyle/>
          <a:p>
            <a:pPr marL="342900" indent="-342900">
              <a:buFont typeface="+mj-lt"/>
              <a:buAutoNum type="arabicPeriod"/>
            </a:pPr>
            <a:r>
              <a:rPr lang="en-US" altLang="zh-CN" sz="1400" dirty="0"/>
              <a:t>British Educational Research Association [BERA]. (2018) </a:t>
            </a:r>
            <a:r>
              <a:rPr lang="en-US" altLang="zh-CN" sz="1400" i="1" dirty="0"/>
              <a:t>Ethical guidelines for educational research</a:t>
            </a:r>
            <a:r>
              <a:rPr lang="en-US" altLang="zh-CN" sz="1400" dirty="0"/>
              <a:t>. 4th </a:t>
            </a:r>
            <a:r>
              <a:rPr lang="en-US" altLang="zh-CN" sz="1400" dirty="0" err="1"/>
              <a:t>edn</a:t>
            </a:r>
            <a:r>
              <a:rPr lang="en-US" altLang="zh-CN" sz="1400" dirty="0"/>
              <a:t>. London: BERA. Available at: </a:t>
            </a:r>
            <a:r>
              <a:rPr lang="en-US" altLang="zh-CN" sz="1400" dirty="0">
                <a:hlinkClick r:id="rId5"/>
              </a:rPr>
              <a:t>https://www.bera.ac.uk/publication/ethical-guidelines-for-educational-research-2018</a:t>
            </a:r>
            <a:r>
              <a:rPr lang="en-US" altLang="zh-CN" sz="1400" dirty="0"/>
              <a:t> (Accessed: 2 April 2024).</a:t>
            </a:r>
            <a:endParaRPr lang="zh-CN" altLang="zh-CN" sz="1400" dirty="0"/>
          </a:p>
          <a:p>
            <a:pPr marL="342900" indent="-342900">
              <a:buFont typeface="+mj-lt"/>
              <a:buAutoNum type="arabicPeriod"/>
            </a:pPr>
            <a:r>
              <a:rPr lang="en-US" altLang="zh-CN" sz="1400" dirty="0"/>
              <a:t>Creswell, J. W. and Creswell, J. D. (2023) </a:t>
            </a:r>
            <a:r>
              <a:rPr lang="en-US" altLang="zh-CN" sz="1400" i="1" dirty="0"/>
              <a:t>Research design: qualitative, quantitative, and mixed methods approaches</a:t>
            </a:r>
            <a:r>
              <a:rPr lang="en-US" altLang="zh-CN" sz="1400" dirty="0"/>
              <a:t>. 6th </a:t>
            </a:r>
            <a:r>
              <a:rPr lang="en-US" altLang="zh-CN" sz="1400" dirty="0" err="1"/>
              <a:t>edn</a:t>
            </a:r>
            <a:r>
              <a:rPr lang="en-US" altLang="zh-CN" sz="1400" dirty="0"/>
              <a:t>. London: Sage.</a:t>
            </a:r>
            <a:endParaRPr lang="zh-CN" altLang="zh-CN" sz="1400" dirty="0"/>
          </a:p>
          <a:p>
            <a:pPr marL="342900" indent="-342900">
              <a:buFont typeface="+mj-lt"/>
              <a:buAutoNum type="arabicPeriod"/>
            </a:pPr>
            <a:r>
              <a:rPr lang="en-US" altLang="zh-CN" sz="1400" dirty="0" err="1"/>
              <a:t>Dessoff</a:t>
            </a:r>
            <a:r>
              <a:rPr lang="en-US" altLang="zh-CN" sz="1400" dirty="0"/>
              <a:t>, A. (2011) ‘Supporting international students from countries dealing with trauma’, </a:t>
            </a:r>
            <a:r>
              <a:rPr lang="en-US" altLang="zh-CN" sz="1400" i="1" dirty="0"/>
              <a:t>International Educator</a:t>
            </a:r>
            <a:r>
              <a:rPr lang="en-US" altLang="zh-CN" sz="1400" dirty="0"/>
              <a:t>, 20(2), pp. 52-55.</a:t>
            </a:r>
            <a:endParaRPr lang="zh-CN" altLang="zh-CN" sz="1400" dirty="0"/>
          </a:p>
          <a:p>
            <a:pPr marL="342900" indent="-342900">
              <a:buFont typeface="+mj-lt"/>
              <a:buAutoNum type="arabicPeriod"/>
            </a:pPr>
            <a:r>
              <a:rPr lang="en-US" altLang="zh-CN" sz="1400" dirty="0" err="1"/>
              <a:t>Dörnyei</a:t>
            </a:r>
            <a:r>
              <a:rPr lang="en-US" altLang="zh-CN" sz="1400" dirty="0"/>
              <a:t>, Z., </a:t>
            </a:r>
            <a:r>
              <a:rPr lang="en-US" altLang="zh-CN" sz="1400" dirty="0" err="1"/>
              <a:t>Csizér</a:t>
            </a:r>
            <a:r>
              <a:rPr lang="en-US" altLang="zh-CN" sz="1400" dirty="0"/>
              <a:t>, K., and </a:t>
            </a:r>
            <a:r>
              <a:rPr lang="en-US" altLang="zh-CN" sz="1400" dirty="0" err="1"/>
              <a:t>Németh</a:t>
            </a:r>
            <a:r>
              <a:rPr lang="en-US" altLang="zh-CN" sz="1400" dirty="0"/>
              <a:t>, N. (2006) </a:t>
            </a:r>
            <a:r>
              <a:rPr lang="en-US" altLang="zh-CN" sz="1400" i="1" dirty="0"/>
              <a:t>Motivational dynamics, language attitudes and language </a:t>
            </a:r>
            <a:r>
              <a:rPr lang="en-US" altLang="zh-CN" sz="1400" i="1" dirty="0" err="1"/>
              <a:t>globalisation</a:t>
            </a:r>
            <a:r>
              <a:rPr lang="en-US" altLang="zh-CN" sz="1400" i="1" dirty="0"/>
              <a:t>: a Hungarian perspective</a:t>
            </a:r>
            <a:r>
              <a:rPr lang="en-US" altLang="zh-CN" sz="1400" dirty="0"/>
              <a:t>. </a:t>
            </a:r>
            <a:r>
              <a:rPr lang="en-US" altLang="zh-CN" sz="1400" dirty="0" err="1"/>
              <a:t>Clevedon</a:t>
            </a:r>
            <a:r>
              <a:rPr lang="en-US" altLang="zh-CN" sz="1400" dirty="0"/>
              <a:t>: Multilingual Matters. </a:t>
            </a:r>
            <a:endParaRPr lang="zh-CN" altLang="zh-CN" sz="1400" dirty="0"/>
          </a:p>
          <a:p>
            <a:pPr marL="342900" indent="-342900">
              <a:buFont typeface="+mj-lt"/>
              <a:buAutoNum type="arabicPeriod"/>
            </a:pPr>
            <a:r>
              <a:rPr lang="en-US" altLang="zh-CN" sz="1400" dirty="0" err="1"/>
              <a:t>Dörnyei</a:t>
            </a:r>
            <a:r>
              <a:rPr lang="en-US" altLang="zh-CN" sz="1400" dirty="0"/>
              <a:t>, Z. and </a:t>
            </a:r>
            <a:r>
              <a:rPr lang="en-US" altLang="zh-CN" sz="1400" dirty="0" err="1"/>
              <a:t>Ushioda</a:t>
            </a:r>
            <a:r>
              <a:rPr lang="en-US" altLang="zh-CN" sz="1400" dirty="0"/>
              <a:t>, E. (2021) </a:t>
            </a:r>
            <a:r>
              <a:rPr lang="en-US" altLang="zh-CN" sz="1400" i="1" dirty="0"/>
              <a:t>Teaching and researching motivation</a:t>
            </a:r>
            <a:r>
              <a:rPr lang="en-US" altLang="zh-CN" sz="1400" dirty="0"/>
              <a:t>. 3rd </a:t>
            </a:r>
            <a:r>
              <a:rPr lang="en-US" altLang="zh-CN" sz="1400" dirty="0" err="1"/>
              <a:t>edn</a:t>
            </a:r>
            <a:r>
              <a:rPr lang="en-US" altLang="zh-CN" sz="1400" dirty="0"/>
              <a:t>. London: Routledge. </a:t>
            </a:r>
            <a:endParaRPr lang="zh-CN" altLang="zh-CN" sz="1400" dirty="0"/>
          </a:p>
          <a:p>
            <a:pPr marL="342900" indent="-342900">
              <a:buFont typeface="+mj-lt"/>
              <a:buAutoNum type="arabicPeriod"/>
            </a:pPr>
            <a:r>
              <a:rPr lang="en-US" altLang="zh-CN" sz="1400" dirty="0" err="1"/>
              <a:t>Fraschini</a:t>
            </a:r>
            <a:r>
              <a:rPr lang="en-US" altLang="zh-CN" sz="1400" dirty="0"/>
              <a:t>, N. and Caruso, M. (2019) ‘A Q methodology study on self vision of Korean language learners’, </a:t>
            </a:r>
            <a:r>
              <a:rPr lang="en-US" altLang="zh-CN" sz="1400" i="1" dirty="0"/>
              <a:t>System</a:t>
            </a:r>
            <a:r>
              <a:rPr lang="en-US" altLang="zh-CN" sz="1400" dirty="0"/>
              <a:t>, 87: 102147. Available at: </a:t>
            </a:r>
            <a:r>
              <a:rPr lang="en-US" altLang="zh-CN" sz="1400" dirty="0">
                <a:hlinkClick r:id="rId6" tooltip="Persistent link using digital object identifier"/>
              </a:rPr>
              <a:t>https://doi.org/10.1016/j.system.2019.102147</a:t>
            </a:r>
            <a:endParaRPr lang="zh-CN" altLang="zh-CN" sz="1400" dirty="0"/>
          </a:p>
          <a:p>
            <a:pPr marL="342900" indent="-342900">
              <a:buFont typeface="+mj-lt"/>
              <a:buAutoNum type="arabicPeriod"/>
            </a:pPr>
            <a:r>
              <a:rPr lang="en-US" altLang="zh-CN" sz="1400" dirty="0"/>
              <a:t>Moran, S. and Thomas, C. (2024) ‘Wales and the war in Ukraine: two years on’, </a:t>
            </a:r>
            <a:r>
              <a:rPr lang="en-US" altLang="zh-CN" sz="1400" i="1" dirty="0"/>
              <a:t>Welsh Government Senedd Research</a:t>
            </a:r>
            <a:r>
              <a:rPr lang="en-US" altLang="zh-CN" sz="1400" dirty="0"/>
              <a:t>. Available at: https://</a:t>
            </a:r>
            <a:r>
              <a:rPr lang="en-US" altLang="zh-CN" sz="1400" dirty="0" err="1"/>
              <a:t>research.senedd.wales</a:t>
            </a:r>
            <a:r>
              <a:rPr lang="en-US" altLang="zh-CN" sz="1400" dirty="0"/>
              <a:t>/research-articles/</a:t>
            </a:r>
            <a:r>
              <a:rPr lang="en-US" altLang="zh-CN" sz="1400" dirty="0" err="1"/>
              <a:t>wales</a:t>
            </a:r>
            <a:r>
              <a:rPr lang="en-US" altLang="zh-CN" sz="1400" dirty="0"/>
              <a:t>-and-the-war-in-</a:t>
            </a:r>
            <a:r>
              <a:rPr lang="en-US" altLang="zh-CN" sz="1400" dirty="0" err="1"/>
              <a:t>ukraine</a:t>
            </a:r>
            <a:r>
              <a:rPr lang="en-US" altLang="zh-CN" sz="1400" dirty="0"/>
              <a:t>-two-years-on/</a:t>
            </a:r>
            <a:endParaRPr lang="zh-CN" altLang="zh-CN" sz="1400" dirty="0"/>
          </a:p>
          <a:p>
            <a:pPr marL="342900" indent="-342900">
              <a:buFont typeface="+mj-lt"/>
              <a:buAutoNum type="arabicPeriod"/>
            </a:pPr>
            <a:r>
              <a:rPr lang="en-US" altLang="zh-CN" sz="1400" dirty="0"/>
              <a:t>Pettigrew, T. F and L. R. </a:t>
            </a:r>
            <a:r>
              <a:rPr lang="en-US" altLang="zh-CN" sz="1400" dirty="0" err="1"/>
              <a:t>Tropp</a:t>
            </a:r>
            <a:r>
              <a:rPr lang="en-US" altLang="zh-CN" sz="1400" dirty="0"/>
              <a:t>. (2006) ‘A meta-analytic test of Intergroup Contact Theory’, </a:t>
            </a:r>
            <a:r>
              <a:rPr lang="en-US" altLang="zh-CN" sz="1400" i="1" dirty="0"/>
              <a:t>Journal of Personality and Social Psychology</a:t>
            </a:r>
            <a:r>
              <a:rPr lang="en-US" altLang="zh-CN" sz="1400" dirty="0"/>
              <a:t>, 90, pp. 751-783.</a:t>
            </a:r>
            <a:endParaRPr lang="zh-CN" altLang="zh-CN" sz="1400" dirty="0"/>
          </a:p>
          <a:p>
            <a:pPr marL="342900" indent="-342900">
              <a:buFont typeface="+mj-lt"/>
              <a:buAutoNum type="arabicPeriod"/>
            </a:pPr>
            <a:r>
              <a:rPr lang="en-US" altLang="zh-CN" sz="1400" dirty="0"/>
              <a:t>Punch, K. F. (2016) </a:t>
            </a:r>
            <a:r>
              <a:rPr lang="en-US" altLang="zh-CN" sz="1400" i="1" dirty="0"/>
              <a:t>Developing effective research proposal</a:t>
            </a:r>
            <a:r>
              <a:rPr lang="en-US" altLang="zh-CN" sz="1400" dirty="0"/>
              <a:t>. 3rd </a:t>
            </a:r>
            <a:r>
              <a:rPr lang="en-US" altLang="zh-CN" sz="1400" dirty="0" err="1"/>
              <a:t>edn</a:t>
            </a:r>
            <a:r>
              <a:rPr lang="en-US" altLang="zh-CN" sz="1400" dirty="0"/>
              <a:t>. London: Sage.</a:t>
            </a:r>
            <a:endParaRPr lang="zh-CN" altLang="zh-CN" sz="1400" dirty="0"/>
          </a:p>
          <a:p>
            <a:pPr marL="342900" indent="-342900">
              <a:buFont typeface="+mj-lt"/>
              <a:buAutoNum type="arabicPeriod"/>
            </a:pPr>
            <a:r>
              <a:rPr lang="en-US" altLang="zh-CN" sz="1400" dirty="0"/>
              <a:t>Robson, C. and McCartan, K. (2016) </a:t>
            </a:r>
            <a:r>
              <a:rPr lang="en-US" altLang="zh-CN" sz="1400" i="1" dirty="0"/>
              <a:t>Real world research: a resource for users of social research methods in applied settings</a:t>
            </a:r>
            <a:r>
              <a:rPr lang="en-US" altLang="zh-CN" sz="1400" dirty="0"/>
              <a:t>. 4th </a:t>
            </a:r>
            <a:r>
              <a:rPr lang="en-US" altLang="zh-CN" sz="1400" dirty="0" err="1"/>
              <a:t>edn</a:t>
            </a:r>
            <a:r>
              <a:rPr lang="en-US" altLang="zh-CN" sz="1400" dirty="0"/>
              <a:t>. London: Wiley. </a:t>
            </a:r>
            <a:endParaRPr lang="zh-CN" altLang="zh-CN" sz="1400" dirty="0"/>
          </a:p>
          <a:p>
            <a:pPr marL="342900" indent="-342900">
              <a:buFont typeface="+mj-lt"/>
              <a:buAutoNum type="arabicPeriod"/>
            </a:pPr>
            <a:r>
              <a:rPr lang="en-US" altLang="zh-CN" sz="1400" dirty="0"/>
              <a:t>Ortega, L. (2013) </a:t>
            </a:r>
            <a:r>
              <a:rPr lang="en-US" altLang="zh-CN" sz="1400" i="1" dirty="0"/>
              <a:t>Understanding second language acquisition</a:t>
            </a:r>
            <a:r>
              <a:rPr lang="en-US" altLang="zh-CN" sz="1400" dirty="0"/>
              <a:t>. New York: Routledge.</a:t>
            </a:r>
            <a:endParaRPr lang="zh-CN" altLang="zh-CN" sz="1400" dirty="0"/>
          </a:p>
          <a:p>
            <a:pPr marL="342900" indent="-342900">
              <a:buFont typeface="+mj-lt"/>
              <a:buAutoNum type="arabicPeriod"/>
            </a:pPr>
            <a:r>
              <a:rPr lang="en-US" altLang="zh-CN" sz="1400" dirty="0"/>
              <a:t>Van Dick, R., Wagner, U., Pettigrew, T. F., Christ, O., Wolf, C. and Castro, V. S. (2004) ‘Role of perceived importance in intergroup contact’, </a:t>
            </a:r>
            <a:r>
              <a:rPr lang="en-US" altLang="zh-CN" sz="1400" i="1" dirty="0"/>
              <a:t>Journal of Personality and Social Psychology</a:t>
            </a:r>
            <a:r>
              <a:rPr lang="en-US" altLang="zh-CN" sz="1400" dirty="0"/>
              <a:t>, 87, pp. 211-227.</a:t>
            </a:r>
            <a:endParaRPr lang="zh-CN" altLang="zh-CN" sz="1400" dirty="0"/>
          </a:p>
          <a:p>
            <a:pPr marL="342900" indent="-342900">
              <a:buFont typeface="+mj-lt"/>
              <a:buAutoNum type="arabicPeriod"/>
            </a:pPr>
            <a:r>
              <a:rPr lang="en-US" altLang="zh-CN" sz="1400" dirty="0" err="1"/>
              <a:t>Wolpow</a:t>
            </a:r>
            <a:r>
              <a:rPr lang="en-US" altLang="zh-CN" sz="1400" dirty="0"/>
              <a:t>, R., Johnson, M. M., Hertel, R. and Kincaid, S. O. (2009) </a:t>
            </a:r>
            <a:r>
              <a:rPr lang="en-US" altLang="zh-CN" sz="1400" i="1" dirty="0"/>
              <a:t>The heart of learning and teaching: compassion, resiliency, and academic success</a:t>
            </a:r>
            <a:r>
              <a:rPr lang="en-US" altLang="zh-CN" sz="1400" dirty="0"/>
              <a:t>. Washington: Washington State Office of Superintendent of Public Instruction. </a:t>
            </a:r>
            <a:endParaRPr lang="zh-CN" altLang="zh-CN" sz="1400" dirty="0"/>
          </a:p>
        </p:txBody>
      </p:sp>
      <p:pic>
        <p:nvPicPr>
          <p:cNvPr id="17" name="视频 16">
            <a:extLst>
              <a:ext uri="{FF2B5EF4-FFF2-40B4-BE49-F238E27FC236}">
                <a16:creationId xmlns:a16="http://schemas.microsoft.com/office/drawing/2014/main" id="{265065F3-CFDB-1864-7223-CE04825068BB}"/>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1040793243"/>
      </p:ext>
    </p:extLst>
  </p:cSld>
  <p:clrMapOvr>
    <a:masterClrMapping/>
  </p:clrMapOvr>
  <mc:AlternateContent xmlns:mc="http://schemas.openxmlformats.org/markup-compatibility/2006">
    <mc:Choice xmlns:p14="http://schemas.microsoft.com/office/powerpoint/2010/main" Requires="p14">
      <p:transition spd="slow" p14:dur="2000" advTm="14333"/>
    </mc:Choice>
    <mc:Fallback>
      <p:transition spd="slow" advTm="14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17"/>
                </p:tgtEl>
              </p:cMediaNode>
            </p:video>
            <p:seq concurrent="1" nextAc="seek">
              <p:cTn id="16" restart="whenNotActive" fill="hold" evtFilter="cancelBubble" nodeType="interactiveSeq">
                <p:stCondLst>
                  <p:cond evt="onClick" delay="0">
                    <p:tgtEl>
                      <p:spTgt spid="17"/>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7"/>
                                        </p:tgtEl>
                                      </p:cBhvr>
                                    </p:cmd>
                                  </p:childTnLst>
                                </p:cTn>
                              </p:par>
                            </p:childTnLst>
                          </p:cTn>
                        </p:par>
                      </p:childTnLst>
                    </p:cTn>
                  </p:par>
                </p:childTnLst>
              </p:cTn>
              <p:nextCondLst>
                <p:cond evt="onClick" delay="0">
                  <p:tgtEl>
                    <p:spTgt spid="17"/>
                  </p:tgtEl>
                </p:cond>
              </p:nextCondLst>
            </p:seq>
          </p:childTnLst>
        </p:cTn>
      </p:par>
    </p:tnLst>
    <p:bldLst>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5788658" y="24223"/>
            <a:ext cx="6432884" cy="6858000"/>
          </a:xfrm>
          <a:prstGeom prst="rect">
            <a:avLst/>
          </a:prstGeom>
          <a:solidFill>
            <a:srgbClr val="001C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7" name="组 6"/>
          <p:cNvGrpSpPr/>
          <p:nvPr/>
        </p:nvGrpSpPr>
        <p:grpSpPr>
          <a:xfrm>
            <a:off x="1232996" y="2697805"/>
            <a:ext cx="3625205" cy="1015663"/>
            <a:chOff x="1232996" y="2920525"/>
            <a:chExt cx="3625205" cy="1015663"/>
          </a:xfrm>
        </p:grpSpPr>
        <p:sp>
          <p:nvSpPr>
            <p:cNvPr id="5" name="文本框 4"/>
            <p:cNvSpPr txBox="1"/>
            <p:nvPr/>
          </p:nvSpPr>
          <p:spPr>
            <a:xfrm>
              <a:off x="1811297" y="2920525"/>
              <a:ext cx="1779372" cy="1015663"/>
            </a:xfrm>
            <a:prstGeom prst="rect">
              <a:avLst/>
            </a:prstGeom>
            <a:noFill/>
          </p:spPr>
          <p:txBody>
            <a:bodyPr wrap="square" rtlCol="0">
              <a:spAutoFit/>
            </a:bodyPr>
            <a:lstStyle/>
            <a:p>
              <a:endParaRPr kumimoji="1" lang="zh-CN" altLang="en-US" sz="6000" dirty="0">
                <a:solidFill>
                  <a:schemeClr val="accent5">
                    <a:lumMod val="50000"/>
                  </a:schemeClr>
                </a:solidFill>
                <a:latin typeface="FZXiaoBiaoSong-B05" charset="-122"/>
                <a:ea typeface="FZXiaoBiaoSong-B05" charset="-122"/>
                <a:cs typeface="FZXiaoBiaoSong-B05" charset="-122"/>
              </a:endParaRPr>
            </a:p>
          </p:txBody>
        </p:sp>
        <p:sp>
          <p:nvSpPr>
            <p:cNvPr id="10" name="文本框 9"/>
            <p:cNvSpPr txBox="1"/>
            <p:nvPr/>
          </p:nvSpPr>
          <p:spPr>
            <a:xfrm>
              <a:off x="1232996" y="3158450"/>
              <a:ext cx="3625205" cy="523220"/>
            </a:xfrm>
            <a:prstGeom prst="rect">
              <a:avLst/>
            </a:prstGeom>
            <a:noFill/>
          </p:spPr>
          <p:txBody>
            <a:bodyPr wrap="square" rtlCol="0">
              <a:spAutoFit/>
            </a:bodyPr>
            <a:lstStyle/>
            <a:p>
              <a:r>
                <a:rPr kumimoji="1" lang="en-US" altLang="zh-CN" sz="2800" dirty="0">
                  <a:solidFill>
                    <a:schemeClr val="accent5">
                      <a:lumMod val="50000"/>
                    </a:schemeClr>
                  </a:solidFill>
                  <a:latin typeface="Times New Roman" panose="02020603050405020304" pitchFamily="18" charset="0"/>
                  <a:ea typeface="Microsoft YaHei Light" charset="-122"/>
                  <a:cs typeface="Times New Roman" panose="02020603050405020304" pitchFamily="18" charset="0"/>
                </a:rPr>
                <a:t>A</a:t>
              </a:r>
              <a:r>
                <a:rPr kumimoji="1" lang="zh-CN" altLang="en-US" sz="2800" dirty="0">
                  <a:solidFill>
                    <a:schemeClr val="accent5">
                      <a:lumMod val="50000"/>
                    </a:schemeClr>
                  </a:solidFill>
                  <a:latin typeface="Times New Roman" panose="02020603050405020304" pitchFamily="18" charset="0"/>
                  <a:ea typeface="Microsoft YaHei Light" charset="-122"/>
                  <a:cs typeface="Times New Roman" panose="02020603050405020304" pitchFamily="18" charset="0"/>
                </a:rPr>
                <a:t> </a:t>
              </a:r>
              <a:r>
                <a:rPr kumimoji="1" lang="en-US" altLang="zh-CN" sz="2800" dirty="0">
                  <a:solidFill>
                    <a:schemeClr val="accent5">
                      <a:lumMod val="50000"/>
                    </a:schemeClr>
                  </a:solidFill>
                  <a:latin typeface="Times New Roman" panose="02020603050405020304" pitchFamily="18" charset="0"/>
                  <a:ea typeface="Microsoft YaHei Light" charset="-122"/>
                  <a:cs typeface="Times New Roman" panose="02020603050405020304" pitchFamily="18" charset="0"/>
                </a:rPr>
                <a:t>Tentative</a:t>
              </a:r>
              <a:r>
                <a:rPr kumimoji="1" lang="zh-CN" altLang="en-US" sz="2800" dirty="0">
                  <a:solidFill>
                    <a:schemeClr val="accent5">
                      <a:lumMod val="50000"/>
                    </a:schemeClr>
                  </a:solidFill>
                  <a:latin typeface="Times New Roman" panose="02020603050405020304" pitchFamily="18" charset="0"/>
                  <a:ea typeface="Microsoft YaHei Light" charset="-122"/>
                  <a:cs typeface="Times New Roman" panose="02020603050405020304" pitchFamily="18" charset="0"/>
                </a:rPr>
                <a:t> </a:t>
              </a:r>
              <a:r>
                <a:rPr kumimoji="1" lang="en-US" altLang="zh-CN" sz="2800" dirty="0">
                  <a:solidFill>
                    <a:schemeClr val="accent5">
                      <a:lumMod val="50000"/>
                    </a:schemeClr>
                  </a:solidFill>
                  <a:latin typeface="Times New Roman" panose="02020603050405020304" pitchFamily="18" charset="0"/>
                  <a:ea typeface="Microsoft YaHei Light" charset="-122"/>
                  <a:cs typeface="Times New Roman" panose="02020603050405020304" pitchFamily="18" charset="0"/>
                </a:rPr>
                <a:t>Timeline</a:t>
              </a:r>
              <a:endParaRPr kumimoji="1" lang="zh-CN" altLang="en-US" sz="2800" dirty="0">
                <a:solidFill>
                  <a:schemeClr val="accent5">
                    <a:lumMod val="50000"/>
                  </a:schemeClr>
                </a:solidFill>
                <a:latin typeface="Times New Roman" panose="02020603050405020304" pitchFamily="18" charset="0"/>
                <a:ea typeface="Microsoft YaHei Light" charset="-122"/>
                <a:cs typeface="Times New Roman" panose="02020603050405020304" pitchFamily="18" charset="0"/>
              </a:endParaRPr>
            </a:p>
          </p:txBody>
        </p:sp>
      </p:grpSp>
      <p:grpSp>
        <p:nvGrpSpPr>
          <p:cNvPr id="6" name="组 5"/>
          <p:cNvGrpSpPr/>
          <p:nvPr/>
        </p:nvGrpSpPr>
        <p:grpSpPr>
          <a:xfrm>
            <a:off x="5476952" y="229381"/>
            <a:ext cx="6696617" cy="4307362"/>
            <a:chOff x="4268599" y="250402"/>
            <a:chExt cx="6696617" cy="4307362"/>
          </a:xfrm>
        </p:grpSpPr>
        <p:sp>
          <p:nvSpPr>
            <p:cNvPr id="13" name="文本框 12">
              <a:extLst>
                <a:ext uri="{FF2B5EF4-FFF2-40B4-BE49-F238E27FC236}">
                  <a16:creationId xmlns:a16="http://schemas.microsoft.com/office/drawing/2014/main" id="{C38D65F9-7030-4EC2-8338-497411D8A69D}"/>
                </a:ext>
              </a:extLst>
            </p:cNvPr>
            <p:cNvSpPr txBox="1"/>
            <p:nvPr/>
          </p:nvSpPr>
          <p:spPr>
            <a:xfrm>
              <a:off x="5071541" y="353452"/>
              <a:ext cx="5893675" cy="400110"/>
            </a:xfrm>
            <a:prstGeom prst="rect">
              <a:avLst/>
            </a:prstGeom>
            <a:noFill/>
          </p:spPr>
          <p:txBody>
            <a:bodyPr wrap="square" rtlCol="0">
              <a:spAutoFit/>
            </a:bodyPr>
            <a:lstStyle/>
            <a:p>
              <a:pPr defTabSz="914377">
                <a:defRPr/>
              </a:pP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Literature</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Review</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1st Jun – 1st Aug 2024</a:t>
              </a:r>
              <a:r>
                <a:rPr lang="zh-CN"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endPar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sp>
          <p:nvSpPr>
            <p:cNvPr id="4" name="矩形 3"/>
            <p:cNvSpPr>
              <a:spLocks noChangeAspect="1"/>
            </p:cNvSpPr>
            <p:nvPr/>
          </p:nvSpPr>
          <p:spPr>
            <a:xfrm>
              <a:off x="4310305" y="250402"/>
              <a:ext cx="540000" cy="540000"/>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CN" sz="1600" dirty="0">
                  <a:solidFill>
                    <a:srgbClr val="002060"/>
                  </a:solidFill>
                  <a:latin typeface="Microsoft YaHei Light" charset="-122"/>
                  <a:ea typeface="Microsoft YaHei Light" charset="-122"/>
                  <a:cs typeface="Microsoft YaHei Light" charset="-122"/>
                </a:rPr>
                <a:t>01</a:t>
              </a:r>
              <a:endParaRPr kumimoji="1" lang="zh-CN" altLang="en-US" sz="1600" dirty="0">
                <a:solidFill>
                  <a:srgbClr val="002060"/>
                </a:solidFill>
                <a:latin typeface="Microsoft YaHei Light" charset="-122"/>
                <a:ea typeface="Microsoft YaHei Light" charset="-122"/>
                <a:cs typeface="Microsoft YaHei Light" charset="-122"/>
              </a:endParaRPr>
            </a:p>
          </p:txBody>
        </p:sp>
        <p:sp>
          <p:nvSpPr>
            <p:cNvPr id="12" name="矩形 11"/>
            <p:cNvSpPr>
              <a:spLocks noChangeAspect="1"/>
            </p:cNvSpPr>
            <p:nvPr/>
          </p:nvSpPr>
          <p:spPr>
            <a:xfrm>
              <a:off x="4291043" y="1256384"/>
              <a:ext cx="540000" cy="540000"/>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CN" sz="1600" dirty="0">
                  <a:solidFill>
                    <a:srgbClr val="002060"/>
                  </a:solidFill>
                  <a:latin typeface="Microsoft YaHei Light" charset="-122"/>
                  <a:ea typeface="Microsoft YaHei Light" charset="-122"/>
                  <a:cs typeface="Microsoft YaHei Light" charset="-122"/>
                </a:rPr>
                <a:t>02</a:t>
              </a:r>
              <a:endParaRPr kumimoji="1" lang="zh-CN" altLang="en-US" sz="1600" dirty="0">
                <a:solidFill>
                  <a:srgbClr val="002060"/>
                </a:solidFill>
                <a:latin typeface="Microsoft YaHei Light" charset="-122"/>
                <a:ea typeface="Microsoft YaHei Light" charset="-122"/>
                <a:cs typeface="Microsoft YaHei Light" charset="-122"/>
              </a:endParaRPr>
            </a:p>
          </p:txBody>
        </p:sp>
        <p:sp>
          <p:nvSpPr>
            <p:cNvPr id="18" name="矩形 17"/>
            <p:cNvSpPr>
              <a:spLocks noChangeAspect="1"/>
            </p:cNvSpPr>
            <p:nvPr/>
          </p:nvSpPr>
          <p:spPr>
            <a:xfrm>
              <a:off x="4268599" y="2172268"/>
              <a:ext cx="540000" cy="540000"/>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CN" sz="1600" dirty="0">
                  <a:solidFill>
                    <a:srgbClr val="002060"/>
                  </a:solidFill>
                  <a:latin typeface="Microsoft YaHei Light" charset="-122"/>
                  <a:ea typeface="Microsoft YaHei Light" charset="-122"/>
                  <a:cs typeface="Microsoft YaHei Light" charset="-122"/>
                </a:rPr>
                <a:t>03</a:t>
              </a:r>
              <a:endParaRPr kumimoji="1" lang="zh-CN" altLang="en-US" sz="1600" dirty="0">
                <a:solidFill>
                  <a:srgbClr val="002060"/>
                </a:solidFill>
                <a:latin typeface="Microsoft YaHei Light" charset="-122"/>
                <a:ea typeface="Microsoft YaHei Light" charset="-122"/>
                <a:cs typeface="Microsoft YaHei Light" charset="-122"/>
              </a:endParaRPr>
            </a:p>
          </p:txBody>
        </p:sp>
        <p:sp>
          <p:nvSpPr>
            <p:cNvPr id="19" name="矩形 18"/>
            <p:cNvSpPr>
              <a:spLocks noChangeAspect="1"/>
            </p:cNvSpPr>
            <p:nvPr/>
          </p:nvSpPr>
          <p:spPr>
            <a:xfrm>
              <a:off x="4268599" y="3108638"/>
              <a:ext cx="540000" cy="540000"/>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CN" sz="1600" dirty="0">
                  <a:solidFill>
                    <a:srgbClr val="002060"/>
                  </a:solidFill>
                  <a:latin typeface="Microsoft YaHei Light" charset="-122"/>
                  <a:ea typeface="Microsoft YaHei Light" charset="-122"/>
                  <a:cs typeface="Microsoft YaHei Light" charset="-122"/>
                </a:rPr>
                <a:t>04</a:t>
              </a:r>
              <a:endParaRPr kumimoji="1" lang="zh-CN" altLang="en-US" sz="1600" dirty="0">
                <a:solidFill>
                  <a:srgbClr val="002060"/>
                </a:solidFill>
                <a:latin typeface="Microsoft YaHei Light" charset="-122"/>
                <a:ea typeface="Microsoft YaHei Light" charset="-122"/>
                <a:cs typeface="Microsoft YaHei Light" charset="-122"/>
              </a:endParaRPr>
            </a:p>
          </p:txBody>
        </p:sp>
        <p:sp>
          <p:nvSpPr>
            <p:cNvPr id="20" name="矩形 19"/>
            <p:cNvSpPr>
              <a:spLocks noChangeAspect="1"/>
            </p:cNvSpPr>
            <p:nvPr/>
          </p:nvSpPr>
          <p:spPr>
            <a:xfrm>
              <a:off x="4268599" y="4017764"/>
              <a:ext cx="540000" cy="540000"/>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CN" sz="1600" dirty="0">
                  <a:solidFill>
                    <a:srgbClr val="002060"/>
                  </a:solidFill>
                  <a:latin typeface="Microsoft YaHei Light" charset="-122"/>
                  <a:ea typeface="Microsoft YaHei Light" charset="-122"/>
                  <a:cs typeface="Microsoft YaHei Light" charset="-122"/>
                </a:rPr>
                <a:t>05</a:t>
              </a:r>
              <a:endParaRPr kumimoji="1" lang="zh-CN" altLang="en-US" sz="1600" dirty="0">
                <a:solidFill>
                  <a:srgbClr val="002060"/>
                </a:solidFill>
                <a:latin typeface="Microsoft YaHei Light" charset="-122"/>
                <a:ea typeface="Microsoft YaHei Light" charset="-122"/>
                <a:cs typeface="Microsoft YaHei Light" charset="-122"/>
              </a:endParaRPr>
            </a:p>
          </p:txBody>
        </p:sp>
      </p:grpSp>
      <p:sp>
        <p:nvSpPr>
          <p:cNvPr id="2" name="矩形 1">
            <a:extLst>
              <a:ext uri="{FF2B5EF4-FFF2-40B4-BE49-F238E27FC236}">
                <a16:creationId xmlns:a16="http://schemas.microsoft.com/office/drawing/2014/main" id="{44C20CE0-8F1D-3E8B-C9E4-66C31102F996}"/>
              </a:ext>
            </a:extLst>
          </p:cNvPr>
          <p:cNvSpPr>
            <a:spLocks noChangeAspect="1"/>
          </p:cNvSpPr>
          <p:nvPr/>
        </p:nvSpPr>
        <p:spPr>
          <a:xfrm>
            <a:off x="5476952" y="4918073"/>
            <a:ext cx="540000" cy="540000"/>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CN" sz="1600" dirty="0">
                <a:solidFill>
                  <a:srgbClr val="002060"/>
                </a:solidFill>
                <a:latin typeface="Microsoft YaHei Light" charset="-122"/>
                <a:ea typeface="Microsoft YaHei Light" charset="-122"/>
                <a:cs typeface="Microsoft YaHei Light" charset="-122"/>
              </a:rPr>
              <a:t>06</a:t>
            </a:r>
            <a:endParaRPr kumimoji="1" lang="zh-CN" altLang="en-US" sz="1600" dirty="0">
              <a:solidFill>
                <a:srgbClr val="002060"/>
              </a:solidFill>
              <a:latin typeface="Microsoft YaHei Light" charset="-122"/>
              <a:ea typeface="Microsoft YaHei Light" charset="-122"/>
              <a:cs typeface="Microsoft YaHei Light" charset="-122"/>
            </a:endParaRPr>
          </a:p>
        </p:txBody>
      </p:sp>
      <p:sp>
        <p:nvSpPr>
          <p:cNvPr id="8" name="矩形 7">
            <a:extLst>
              <a:ext uri="{FF2B5EF4-FFF2-40B4-BE49-F238E27FC236}">
                <a16:creationId xmlns:a16="http://schemas.microsoft.com/office/drawing/2014/main" id="{3BF3F4CF-B6DC-4B65-A7AF-48899E567424}"/>
              </a:ext>
            </a:extLst>
          </p:cNvPr>
          <p:cNvSpPr>
            <a:spLocks noChangeAspect="1"/>
          </p:cNvSpPr>
          <p:nvPr/>
        </p:nvSpPr>
        <p:spPr>
          <a:xfrm>
            <a:off x="5476952" y="5917525"/>
            <a:ext cx="540000" cy="540000"/>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1" lang="en-US" altLang="zh-CN" sz="1600" dirty="0">
                <a:solidFill>
                  <a:srgbClr val="002060"/>
                </a:solidFill>
                <a:latin typeface="Microsoft YaHei Light" charset="-122"/>
                <a:ea typeface="Microsoft YaHei Light" charset="-122"/>
                <a:cs typeface="Microsoft YaHei Light" charset="-122"/>
              </a:rPr>
              <a:t>07</a:t>
            </a:r>
            <a:endParaRPr kumimoji="1" lang="zh-CN" altLang="en-US" sz="1600" dirty="0">
              <a:solidFill>
                <a:srgbClr val="002060"/>
              </a:solidFill>
              <a:latin typeface="Microsoft YaHei Light" charset="-122"/>
              <a:ea typeface="Microsoft YaHei Light" charset="-122"/>
              <a:cs typeface="Microsoft YaHei Light" charset="-122"/>
            </a:endParaRPr>
          </a:p>
        </p:txBody>
      </p:sp>
      <p:sp>
        <p:nvSpPr>
          <p:cNvPr id="21" name="文本框 20">
            <a:extLst>
              <a:ext uri="{FF2B5EF4-FFF2-40B4-BE49-F238E27FC236}">
                <a16:creationId xmlns:a16="http://schemas.microsoft.com/office/drawing/2014/main" id="{06A76095-7939-09D0-D722-1D9D7F7913D6}"/>
              </a:ext>
            </a:extLst>
          </p:cNvPr>
          <p:cNvSpPr txBox="1"/>
          <p:nvPr/>
        </p:nvSpPr>
        <p:spPr>
          <a:xfrm>
            <a:off x="6279894" y="1296459"/>
            <a:ext cx="5534005" cy="400110"/>
          </a:xfrm>
          <a:prstGeom prst="rect">
            <a:avLst/>
          </a:prstGeom>
          <a:noFill/>
        </p:spPr>
        <p:txBody>
          <a:bodyPr wrap="square" rtlCol="0">
            <a:spAutoFit/>
          </a:bodyPr>
          <a:lstStyle/>
          <a:p>
            <a:pPr defTabSz="914377">
              <a:defRPr/>
            </a:pP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Research</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Design</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1st Aug – 31st Aug</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2024</a:t>
            </a:r>
            <a:r>
              <a:rPr lang="zh-CN"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endPar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sp>
        <p:nvSpPr>
          <p:cNvPr id="25" name="文本框 24">
            <a:extLst>
              <a:ext uri="{FF2B5EF4-FFF2-40B4-BE49-F238E27FC236}">
                <a16:creationId xmlns:a16="http://schemas.microsoft.com/office/drawing/2014/main" id="{34B86732-B491-C2E6-3525-F78BAE64BE44}"/>
              </a:ext>
            </a:extLst>
          </p:cNvPr>
          <p:cNvSpPr txBox="1"/>
          <p:nvPr/>
        </p:nvSpPr>
        <p:spPr>
          <a:xfrm>
            <a:off x="6391101" y="4834130"/>
            <a:ext cx="2441193" cy="707886"/>
          </a:xfrm>
          <a:prstGeom prst="rect">
            <a:avLst/>
          </a:prstGeom>
          <a:noFill/>
        </p:spPr>
        <p:txBody>
          <a:bodyPr wrap="square" rtlCol="0">
            <a:spAutoFit/>
          </a:bodyPr>
          <a:lstStyle/>
          <a:p>
            <a:pPr defTabSz="914377">
              <a:defRPr/>
            </a:pP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Workshop,</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Seminar,</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and</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Conference</a:t>
            </a:r>
            <a:endPar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sp>
        <p:nvSpPr>
          <p:cNvPr id="26" name="文本框 25">
            <a:extLst>
              <a:ext uri="{FF2B5EF4-FFF2-40B4-BE49-F238E27FC236}">
                <a16:creationId xmlns:a16="http://schemas.microsoft.com/office/drawing/2014/main" id="{D71D4F30-09A9-6FD9-82C1-45AC6BAD6F61}"/>
              </a:ext>
            </a:extLst>
          </p:cNvPr>
          <p:cNvSpPr txBox="1"/>
          <p:nvPr/>
        </p:nvSpPr>
        <p:spPr>
          <a:xfrm>
            <a:off x="6328658" y="5897806"/>
            <a:ext cx="5360162" cy="400110"/>
          </a:xfrm>
          <a:prstGeom prst="rect">
            <a:avLst/>
          </a:prstGeom>
          <a:noFill/>
        </p:spPr>
        <p:txBody>
          <a:bodyPr wrap="square" rtlCol="0">
            <a:spAutoFit/>
          </a:bodyPr>
          <a:lstStyle/>
          <a:p>
            <a:pPr defTabSz="914377">
              <a:defRPr/>
            </a:pP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Writing</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1st Oct – 30 Oct</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2025</a:t>
            </a:r>
            <a:r>
              <a:rPr lang="zh-CN"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endPar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sp>
        <p:nvSpPr>
          <p:cNvPr id="31" name="文本框 30">
            <a:extLst>
              <a:ext uri="{FF2B5EF4-FFF2-40B4-BE49-F238E27FC236}">
                <a16:creationId xmlns:a16="http://schemas.microsoft.com/office/drawing/2014/main" id="{058A4EE6-304C-9006-9B1D-5B286CC2628A}"/>
              </a:ext>
            </a:extLst>
          </p:cNvPr>
          <p:cNvSpPr txBox="1"/>
          <p:nvPr/>
        </p:nvSpPr>
        <p:spPr>
          <a:xfrm>
            <a:off x="6328658" y="3093813"/>
            <a:ext cx="5863342" cy="400110"/>
          </a:xfrm>
          <a:prstGeom prst="rect">
            <a:avLst/>
          </a:prstGeom>
          <a:noFill/>
        </p:spPr>
        <p:txBody>
          <a:bodyPr wrap="square" rtlCol="0">
            <a:spAutoFit/>
          </a:bodyPr>
          <a:lstStyle/>
          <a:p>
            <a:pPr defTabSz="914377">
              <a:defRPr/>
            </a:pP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Data</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Collection</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1st Oct 2024– 30th Jun</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2025</a:t>
            </a:r>
            <a:r>
              <a:rPr lang="zh-CN"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endPar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sp>
        <p:nvSpPr>
          <p:cNvPr id="32" name="文本框 31">
            <a:extLst>
              <a:ext uri="{FF2B5EF4-FFF2-40B4-BE49-F238E27FC236}">
                <a16:creationId xmlns:a16="http://schemas.microsoft.com/office/drawing/2014/main" id="{9A7C2B42-29F5-F239-B776-0713EBF8D084}"/>
              </a:ext>
            </a:extLst>
          </p:cNvPr>
          <p:cNvSpPr txBox="1"/>
          <p:nvPr/>
        </p:nvSpPr>
        <p:spPr>
          <a:xfrm>
            <a:off x="6238097" y="3969750"/>
            <a:ext cx="5534005" cy="400110"/>
          </a:xfrm>
          <a:prstGeom prst="rect">
            <a:avLst/>
          </a:prstGeom>
          <a:noFill/>
        </p:spPr>
        <p:txBody>
          <a:bodyPr wrap="square" rtlCol="0">
            <a:spAutoFit/>
          </a:bodyPr>
          <a:lstStyle/>
          <a:p>
            <a:pPr defTabSz="914377">
              <a:defRPr/>
            </a:pP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Data</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Analysis</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1st July – 31st Aug</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2025</a:t>
            </a:r>
            <a:r>
              <a:rPr lang="zh-CN"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endPar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sp>
        <p:nvSpPr>
          <p:cNvPr id="14" name="文本框 13">
            <a:extLst>
              <a:ext uri="{FF2B5EF4-FFF2-40B4-BE49-F238E27FC236}">
                <a16:creationId xmlns:a16="http://schemas.microsoft.com/office/drawing/2014/main" id="{B4BB4381-9C7D-A5F5-1772-BB21C89FF26E}"/>
              </a:ext>
            </a:extLst>
          </p:cNvPr>
          <p:cNvSpPr txBox="1"/>
          <p:nvPr/>
        </p:nvSpPr>
        <p:spPr>
          <a:xfrm>
            <a:off x="8774341" y="4933778"/>
            <a:ext cx="3399228" cy="400110"/>
          </a:xfrm>
          <a:prstGeom prst="rect">
            <a:avLst/>
          </a:prstGeom>
          <a:noFill/>
        </p:spPr>
        <p:txBody>
          <a:bodyPr wrap="square" rtlCol="0">
            <a:spAutoFit/>
          </a:bodyPr>
          <a:lstStyle/>
          <a:p>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1st Sep – 30 Sep</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2025</a:t>
            </a:r>
            <a:r>
              <a:rPr lang="zh-CN"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endPar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pic>
        <p:nvPicPr>
          <p:cNvPr id="15" name="视频 14">
            <a:extLst>
              <a:ext uri="{FF2B5EF4-FFF2-40B4-BE49-F238E27FC236}">
                <a16:creationId xmlns:a16="http://schemas.microsoft.com/office/drawing/2014/main" id="{DCD5E689-D572-EE56-6990-0F2EAD69B6A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a:stretch>
            <a:fillRect/>
          </a:stretch>
        </p:blipFill>
        <p:spPr>
          <a:xfrm>
            <a:off x="9144000" y="5143500"/>
            <a:ext cx="3048000" cy="1714500"/>
          </a:xfrm>
          <a:prstGeom prst="rect">
            <a:avLst/>
          </a:prstGeom>
        </p:spPr>
      </p:pic>
      <p:sp>
        <p:nvSpPr>
          <p:cNvPr id="16" name="文本框 15">
            <a:extLst>
              <a:ext uri="{FF2B5EF4-FFF2-40B4-BE49-F238E27FC236}">
                <a16:creationId xmlns:a16="http://schemas.microsoft.com/office/drawing/2014/main" id="{F7B2C85F-A680-BD50-05D6-C7DF493B685E}"/>
              </a:ext>
            </a:extLst>
          </p:cNvPr>
          <p:cNvSpPr txBox="1"/>
          <p:nvPr/>
        </p:nvSpPr>
        <p:spPr>
          <a:xfrm>
            <a:off x="6328658" y="2087861"/>
            <a:ext cx="5534005" cy="707886"/>
          </a:xfrm>
          <a:prstGeom prst="rect">
            <a:avLst/>
          </a:prstGeom>
          <a:noFill/>
        </p:spPr>
        <p:txBody>
          <a:bodyPr wrap="square" rtlCol="0">
            <a:spAutoFit/>
          </a:bodyPr>
          <a:lstStyle/>
          <a:p>
            <a:pPr defTabSz="914377">
              <a:defRPr/>
            </a:pP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Questionnaire</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and</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endPar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endParaRPr>
          </a:p>
          <a:p>
            <a:pPr defTabSz="914377">
              <a:defRPr/>
            </a:pP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Interview</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Design</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1st Sep 1st – 30th Sep</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2024</a:t>
            </a:r>
            <a:r>
              <a:rPr lang="zh-CN"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r>
              <a:rPr lang="zh-CN" altLang="en-US"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rPr>
              <a:t>           </a:t>
            </a:r>
            <a:endParaRPr lang="en-US" altLang="zh-CN" sz="2000" dirty="0">
              <a:solidFill>
                <a:prstClr val="white"/>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spTree>
    <p:extLst>
      <p:ext uri="{BB962C8B-B14F-4D97-AF65-F5344CB8AC3E}">
        <p14:creationId xmlns:p14="http://schemas.microsoft.com/office/powerpoint/2010/main" val="364333404"/>
      </p:ext>
    </p:extLst>
  </p:cSld>
  <p:clrMapOvr>
    <a:masterClrMapping/>
  </p:clrMapOvr>
  <mc:AlternateContent xmlns:mc="http://schemas.openxmlformats.org/markup-compatibility/2006">
    <mc:Choice xmlns:p14="http://schemas.microsoft.com/office/powerpoint/2010/main" Requires="p14">
      <p:transition spd="slow" p14:dur="2000" advTm="62833"/>
    </mc:Choice>
    <mc:Fallback>
      <p:transition spd="slow" advTm="62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rot="5400000">
            <a:off x="5022573" y="-2667001"/>
            <a:ext cx="2146854" cy="12192002"/>
          </a:xfrm>
          <a:prstGeom prst="rect">
            <a:avLst/>
          </a:prstGeom>
          <a:solidFill>
            <a:srgbClr val="00206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10" name="组 9"/>
          <p:cNvGrpSpPr/>
          <p:nvPr/>
        </p:nvGrpSpPr>
        <p:grpSpPr>
          <a:xfrm>
            <a:off x="3910338" y="2967335"/>
            <a:ext cx="4371324" cy="1107996"/>
            <a:chOff x="4307315" y="3001424"/>
            <a:chExt cx="4371324" cy="1107996"/>
          </a:xfrm>
        </p:grpSpPr>
        <p:sp>
          <p:nvSpPr>
            <p:cNvPr id="12" name="文本框 11">
              <a:extLst>
                <a:ext uri="{FF2B5EF4-FFF2-40B4-BE49-F238E27FC236}">
                  <a16:creationId xmlns:a16="http://schemas.microsoft.com/office/drawing/2014/main" id="{C38D65F9-7030-4EC2-8338-497411D8A69D}"/>
                </a:ext>
              </a:extLst>
            </p:cNvPr>
            <p:cNvSpPr txBox="1"/>
            <p:nvPr/>
          </p:nvSpPr>
          <p:spPr>
            <a:xfrm>
              <a:off x="4307315" y="3001424"/>
              <a:ext cx="4371324" cy="923330"/>
            </a:xfrm>
            <a:prstGeom prst="rect">
              <a:avLst/>
            </a:prstGeom>
            <a:noFill/>
          </p:spPr>
          <p:txBody>
            <a:bodyPr wrap="square" rtlCol="0">
              <a:spAutoFit/>
            </a:bodyPr>
            <a:lstStyle/>
            <a:p>
              <a:pPr algn="ctr" defTabSz="914377">
                <a:defRPr/>
              </a:pPr>
              <a:r>
                <a:rPr lang="en-US" altLang="zh-CN" sz="5400" dirty="0">
                  <a:solidFill>
                    <a:schemeClr val="bg1"/>
                  </a:solidFill>
                  <a:latin typeface="Source Han Serif CN Heavy" charset="-122"/>
                  <a:ea typeface="Source Han Serif CN Heavy" charset="-122"/>
                  <a:cs typeface="Source Han Serif CN Heavy" charset="-122"/>
                </a:rPr>
                <a:t>Thanks!</a:t>
              </a:r>
              <a:endParaRPr lang="zh-CN" altLang="en-US" sz="5400" dirty="0">
                <a:solidFill>
                  <a:schemeClr val="bg1"/>
                </a:solidFill>
                <a:latin typeface="Source Han Serif CN Heavy" charset="-122"/>
                <a:ea typeface="Source Han Serif CN Heavy" charset="-122"/>
                <a:cs typeface="Source Han Serif CN Heavy" charset="-122"/>
              </a:endParaRPr>
            </a:p>
          </p:txBody>
        </p:sp>
        <p:sp>
          <p:nvSpPr>
            <p:cNvPr id="14" name="矩形 13"/>
            <p:cNvSpPr/>
            <p:nvPr/>
          </p:nvSpPr>
          <p:spPr>
            <a:xfrm>
              <a:off x="6067678" y="3740088"/>
              <a:ext cx="184731" cy="369332"/>
            </a:xfrm>
            <a:prstGeom prst="rect">
              <a:avLst/>
            </a:prstGeom>
          </p:spPr>
          <p:txBody>
            <a:bodyPr wrap="none">
              <a:spAutoFit/>
            </a:bodyPr>
            <a:lstStyle/>
            <a:p>
              <a:pPr algn="ctr" defTabSz="914377">
                <a:defRPr/>
              </a:pPr>
              <a:endParaRPr lang="zh-CN" altLang="en-US" dirty="0">
                <a:solidFill>
                  <a:schemeClr val="bg1"/>
                </a:solidFill>
                <a:latin typeface="微软雅黑 Light" panose="020B0502040204020203" pitchFamily="34" charset="-122"/>
                <a:ea typeface="微软雅黑 Light" panose="020B0502040204020203" pitchFamily="34" charset="-122"/>
              </a:endParaRPr>
            </a:p>
          </p:txBody>
        </p:sp>
      </p:grpSp>
      <p:pic>
        <p:nvPicPr>
          <p:cNvPr id="5" name="视频 4">
            <a:extLst>
              <a:ext uri="{FF2B5EF4-FFF2-40B4-BE49-F238E27FC236}">
                <a16:creationId xmlns:a16="http://schemas.microsoft.com/office/drawing/2014/main" id="{31197659-8A1A-5C69-59BA-1B8298FD668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536158651"/>
      </p:ext>
    </p:extLst>
  </p:cSld>
  <p:clrMapOvr>
    <a:masterClrMapping/>
  </p:clrMapOvr>
  <mc:AlternateContent xmlns:mc="http://schemas.openxmlformats.org/markup-compatibility/2006">
    <mc:Choice xmlns:p14="http://schemas.microsoft.com/office/powerpoint/2010/main" Requires="p14">
      <p:transition spd="slow" p14:dur="2000" advTm="4543"/>
    </mc:Choice>
    <mc:Fallback>
      <p:transition spd="slow" advTm="45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0.4"/>
</p:tagLst>
</file>

<file path=ppt/tags/tag2.xml><?xml version="1.0" encoding="utf-8"?>
<p:tagLst xmlns:a="http://schemas.openxmlformats.org/drawingml/2006/main" xmlns:r="http://schemas.openxmlformats.org/officeDocument/2006/relationships" xmlns:p="http://schemas.openxmlformats.org/presentationml/2006/main">
  <p:tag name="TIMING" val="|0.9|0.5|0.3"/>
</p:tagLst>
</file>

<file path=ppt/tags/tag3.xml><?xml version="1.0" encoding="utf-8"?>
<p:tagLst xmlns:a="http://schemas.openxmlformats.org/drawingml/2006/main" xmlns:r="http://schemas.openxmlformats.org/officeDocument/2006/relationships" xmlns:p="http://schemas.openxmlformats.org/presentationml/2006/main">
  <p:tag name="TIMING" val="|2|0.4"/>
</p:tagLst>
</file>

<file path=ppt/tags/tag4.xml><?xml version="1.0" encoding="utf-8"?>
<p:tagLst xmlns:a="http://schemas.openxmlformats.org/drawingml/2006/main" xmlns:r="http://schemas.openxmlformats.org/officeDocument/2006/relationships" xmlns:p="http://schemas.openxmlformats.org/presentationml/2006/main">
  <p:tag name="TIMING" val="|1|0.5"/>
</p:tagLst>
</file>

<file path=ppt/tags/tag5.xml><?xml version="1.0" encoding="utf-8"?>
<p:tagLst xmlns:a="http://schemas.openxmlformats.org/drawingml/2006/main" xmlns:r="http://schemas.openxmlformats.org/officeDocument/2006/relationships" xmlns:p="http://schemas.openxmlformats.org/presentationml/2006/main">
  <p:tag name="TIMING" val="|1.1|0.4"/>
</p:tagLst>
</file>

<file path=ppt/tags/tag6.xml><?xml version="1.0" encoding="utf-8"?>
<p:tagLst xmlns:a="http://schemas.openxmlformats.org/drawingml/2006/main" xmlns:r="http://schemas.openxmlformats.org/officeDocument/2006/relationships" xmlns:p="http://schemas.openxmlformats.org/presentationml/2006/main">
  <p:tag name="TIMING" val="|1|0.6|80.9|29.8|0.6"/>
</p:tagLst>
</file>

<file path=ppt/tags/tag7.xml><?xml version="1.0" encoding="utf-8"?>
<p:tagLst xmlns:a="http://schemas.openxmlformats.org/drawingml/2006/main" xmlns:r="http://schemas.openxmlformats.org/officeDocument/2006/relationships" xmlns:p="http://schemas.openxmlformats.org/presentationml/2006/main">
  <p:tag name="TIMING" val="|0.6|0.4"/>
</p:tagLst>
</file>

<file path=ppt/tags/tag8.xml><?xml version="1.0" encoding="utf-8"?>
<p:tagLst xmlns:a="http://schemas.openxmlformats.org/drawingml/2006/main" xmlns:r="http://schemas.openxmlformats.org/officeDocument/2006/relationships" xmlns:p="http://schemas.openxmlformats.org/presentationml/2006/main">
  <p:tag name="TIMING" val="|0.4|0.4"/>
</p:tagLst>
</file>

<file path=ppt/tags/tag9.xml><?xml version="1.0" encoding="utf-8"?>
<p:tagLst xmlns:a="http://schemas.openxmlformats.org/drawingml/2006/main" xmlns:r="http://schemas.openxmlformats.org/officeDocument/2006/relationships" xmlns:p="http://schemas.openxmlformats.org/presentationml/2006/main">
  <p:tag name="TIMING" val="|0.4|0.5|76|42.2|85.6|0.4|1.2"/>
</p:tagLst>
</file>

<file path=ppt/tags/tag10.xml><?xml version="1.0" encoding="utf-8"?>
<p:tagLst xmlns:a="http://schemas.openxmlformats.org/drawingml/2006/main" xmlns:r="http://schemas.openxmlformats.org/officeDocument/2006/relationships" xmlns:p="http://schemas.openxmlformats.org/presentationml/2006/main">
  <p:tag name="TIMING" val="|0.3|0.4"/>
</p:tagLst>
</file>

<file path=ppt/tags/tag11.xml><?xml version="1.0" encoding="utf-8"?>
<p:tagLst xmlns:a="http://schemas.openxmlformats.org/drawingml/2006/main" xmlns:r="http://schemas.openxmlformats.org/officeDocument/2006/relationships" xmlns:p="http://schemas.openxmlformats.org/presentationml/2006/main">
  <p:tag name="TIMING" val="|5.8|0.5"/>
</p:tagLst>
</file>

<file path=ppt/tags/tag12.xml><?xml version="1.0" encoding="utf-8"?>
<p:tagLst xmlns:a="http://schemas.openxmlformats.org/drawingml/2006/main" xmlns:r="http://schemas.openxmlformats.org/officeDocument/2006/relationships" xmlns:p="http://schemas.openxmlformats.org/presentationml/2006/main">
  <p:tag name="TIMING" val="|0.3|0.5"/>
</p:tagLst>
</file>

<file path=ppt/tags/tag13.xml><?xml version="1.0" encoding="utf-8"?>
<p:tagLst xmlns:a="http://schemas.openxmlformats.org/drawingml/2006/main" xmlns:r="http://schemas.openxmlformats.org/officeDocument/2006/relationships" xmlns:p="http://schemas.openxmlformats.org/presentationml/2006/main">
  <p:tag name="TIMING" val="|0.3|0.7"/>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DengXian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DengXian"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DengXian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DengXian"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9680</TotalTime>
  <Words>2022</Words>
  <Application>Microsoft Macintosh PowerPoint</Application>
  <PresentationFormat>宽屏</PresentationFormat>
  <Paragraphs>193</Paragraphs>
  <Slides>18</Slides>
  <Notes>1</Notes>
  <HiddenSlides>0</HiddenSlides>
  <MMClips>18</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18</vt:i4>
      </vt:variant>
    </vt:vector>
  </HeadingPairs>
  <TitlesOfParts>
    <vt:vector size="29" baseType="lpstr">
      <vt:lpstr>DengXian</vt:lpstr>
      <vt:lpstr>DengXian Light</vt:lpstr>
      <vt:lpstr>微软雅黑 Light</vt:lpstr>
      <vt:lpstr>FZXiaoBiaoSong-B05</vt:lpstr>
      <vt:lpstr>Microsoft YaHei Light</vt:lpstr>
      <vt:lpstr>Source Han Serif CN Heavy</vt:lpstr>
      <vt:lpstr>TimesNewRomanPS</vt:lpstr>
      <vt:lpstr>TimesNewRomanPSMT</vt:lpstr>
      <vt:lpstr>Arial</vt:lpstr>
      <vt:lpstr>Times New Roman</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subject/>
  <dc:creator>ZACKPPT</dc:creator>
  <cp:keywords/>
  <dc:description/>
  <cp:lastModifiedBy>Zelei Lian</cp:lastModifiedBy>
  <cp:revision>643</cp:revision>
  <cp:lastPrinted>2018-03-27T09:36:35Z</cp:lastPrinted>
  <dcterms:created xsi:type="dcterms:W3CDTF">2017-10-29T10:40:49Z</dcterms:created>
  <dcterms:modified xsi:type="dcterms:W3CDTF">2024-04-17T22:36:40Z</dcterms:modified>
  <cp:category/>
</cp:coreProperties>
</file>

<file path=docProps/ms-ppt-slide-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8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8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8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8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8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8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8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8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8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8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9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9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9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9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9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9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9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9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9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9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0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0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0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0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0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0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0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0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0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0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1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1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1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1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1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1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1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1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1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1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2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2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2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2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2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2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2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2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2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2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3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3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3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3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3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3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3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3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3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3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4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4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4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4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4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4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4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4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4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4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5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5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5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5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5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5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5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5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5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5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6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6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6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6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6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6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6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6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6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6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7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7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7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7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7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7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7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7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7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7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8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8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8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8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8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8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8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8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8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8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9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9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9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9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9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9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9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9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9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19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0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0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0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0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0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0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0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0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0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0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1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1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1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1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1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1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1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1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1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1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2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2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2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2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2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2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2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2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2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2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3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3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3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3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3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3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3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3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3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3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4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4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4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4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4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4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4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4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4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4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5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5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5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5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5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5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5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5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5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5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6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6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6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6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6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6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6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6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6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6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7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7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7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7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7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7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7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7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7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7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8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8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8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8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8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8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8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8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8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8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9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9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9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9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9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9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9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9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9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29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0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0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0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0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0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0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0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0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0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0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1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1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1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1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1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1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1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1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1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1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2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2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2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2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2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2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2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2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2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2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3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3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3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3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3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3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3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3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3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3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4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4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4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4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4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4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4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4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4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4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5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5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5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5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5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5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5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5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5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5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6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6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6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6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6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6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6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6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6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6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7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7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7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7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7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7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7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7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7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7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8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8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8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8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8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8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8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8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8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8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9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9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9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9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9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9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9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9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9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39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0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0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0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0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0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0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0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0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0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0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1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1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1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1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1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1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1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1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1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1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2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2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2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2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2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2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2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2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2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2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3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3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3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3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3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3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3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3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3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3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4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4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4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4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4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4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4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4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4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4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5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5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5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5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5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5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5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5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5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5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6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6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6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6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6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6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6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6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6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6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7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7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7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7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7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7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7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7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7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7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8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8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8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8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8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8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8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8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8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8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9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9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9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9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9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9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9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9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9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49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0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0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0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0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0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0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0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0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0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0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1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1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1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1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1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1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1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1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1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1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2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2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2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2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2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2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2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2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2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2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3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3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3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3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3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3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3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3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3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3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4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4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4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4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4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4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4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4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4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4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5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5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5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5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5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5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5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5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5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5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6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6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6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6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6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6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6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6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6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6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7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7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7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7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7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7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7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7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7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7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8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8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8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8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8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8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8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8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8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8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9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9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9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9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9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9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9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9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9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59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0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0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0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0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0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0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0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0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0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0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1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1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1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1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1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1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1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1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1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1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2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2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2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2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2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2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2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2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2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2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3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3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3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3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3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3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3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3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3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3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4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4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4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4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4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4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4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4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4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4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5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5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5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5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5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5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5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5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5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5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6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6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6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6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6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6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6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6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6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6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7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7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7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7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7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7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7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7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7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7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8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8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8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8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8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8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8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8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8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8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9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9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9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9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9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9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9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9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9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69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0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0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0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0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0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0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0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0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0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0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1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1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1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1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1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1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1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1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1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1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2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2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2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2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2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2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2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2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2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2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3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3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3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3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3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3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3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3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3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3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4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4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4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4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4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4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4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4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4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4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5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5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5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5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5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5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5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5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5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5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6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6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6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6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6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6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6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6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6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6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7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7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7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7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7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7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7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7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7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7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8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8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8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8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8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8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8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8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8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8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9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9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9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9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9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95.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96.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97.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98.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799.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800.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801.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802.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803.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

<file path=docProps/ms-ppt-slide-804.xml>����JFIFHH��C


��C		������	
��p	!1	AQ"2aq�tu�����#3678BRrs����$45UVWbv�����%CDSTd��&'9Fc�����Ee����(Gf����)����@!1q3AQ24a��"RS��#5BCr��$�b�%T���?ښ
j�3TA�	7�����n�R���m=8�Q c}ҨܻE�ֹ�Z՛���ۦf}�v�╵45P�S���H��
h�E�4N��]��Of��}���GUMPu@TP5@AT'@�}⚔�i���WACM%ED��M.�Y�̒x�^*��5�^����H�,=������i�s7���i��7��j7����V��ƉҮ��Ch�ݭ����;4ό��:ۏ_��a�l;J�R���iǉ�G���o=��v[���Z�r�����1e�U���u��Nx�U�^=�C��w.�E]��Ky���ؔ�,ۈ�p�/�a��d�Vڥo#I1`�^^�9��N�W0dl�\��nۉ���������+�tX��������7�>p�\]�ȷ��CL���;��3L��v��o`[�W�:�5P�w�S:�[�-dg�m8�ǉw�fZFf�my��v���s��u0��u��E�M,�yh<���Hd��j�kn�a�_Ž�Wf�L���p<G2��+n*��L�U:h*��������������������������������������������������������������������������������������������������������������Q&�"u��L�s^{Q�3ǛH`�Gp�CQX��:����x>>G�;[����3�{?7��s���G\{��ָKO���[c:�V\]��σ�ѣ�c�����5q��=�߰�"�Ҽ���Gz�y���
�͈/�����!l,��P�ƀ�-G'h��N�+o�{?sn"~2�ǂ4����ufb"#HpH�N"O4�W�A���*�5-�����v�<IO!���GP��~��֊��1�ަi���ɗ�n�9��Ll����+I&+�7�����wj�,}�˳¹�CO������W��Ó<`��p��G%�U��ѡ��TD]�t���+h��|{�E�t����yv>Պ���3�͜#��b�7	�K�/�7h�yl�3�#�UĴ�����:_�0�Ā������P���PP�v(�)��BOg>K;��˨�o��J	�w�6����6��<�h��C5�\C)����gK�Q���K��X_R�!��Gn3�#iԏ;��jY{�EŚu���-ɻr"����G�Glw�8�1L����=F��*O�A�qkt��R�����ª�7�����m��^s�����������fx�6�M4��8	�y�k�(8�p�:%�7����F��9�B=!T����i�*��_
�d���b`n�:,E=e#4��Dz��ţ�HY�m����*�ֲ�oge��]L���;�ݾc"8�Vtg���Ro�o:���[F>��</ӧ��e�E�u�k�������c�v�IJکh��&�R���7��권m����������?��:y�Dl�{uiy^&'�Vbc�×|��'��*'QU �������������������������������������������������������������������������������������������������D�MP5P�G�����F��y��A�UL�5Ѡ�'N��Z�ʳ�ܫE�>%���6h����ݘb�_��_�iQ>��i�7�y ��{֩���mp��񃹙���&{�s�;Sf&9�KѳѻO�րi���d��7��-;+n�d�V���w["j��W��4�t�9�8���9�RI�uX�W_��E�tS�4��|U���:�Q��R	��D�9��>
b���K��U�,�x��ŉ+��cw[L�:��]o���)���=lf��̉���V�p�d�,;l���M=,R����s>�]��S]�j�s���E��Q3�z@h��*��������������������������������������������������������������������������������������������������T{Ѭr5�qN����n�Q���]OAL�����1�yʥr��Z�!V݋��n���0f;�Wa�$6s>%�o�A��Y�#�uZ�V�b��(�R�p�O?+J��b����핏�w[�x0��:�K�xhex��֕���U���7����ҫ�n}�%r��^kd������O��WK#��q$��Y�v���\��u��o���1��Tx�%�iD��+�<�*�e���!d�&�߱��:G���W�\�?7���
����ª�
5L���������o��y��i�j���k�)�e�q���{�:�#�:�p�y������:n��+x����ۘ��&�g���ohf�;1�?����x��e��Sa�S�?��vq>O�U���5��,�fr�iVE]�����u�V��֮�PN��\���97��o��ȝnիy���Î͊"N��ZL��_��<��<��   "�R'CI�C��S���3�7j��Yt�ϣ���cA.}<.��ӉԴ=*�6.��)��޼�U٪������DH��������y�oz��f���{�j����#��g+�.u���WQ5@�U�A5=�*�SU!�@@@@@@@@ADP5Q��SyH�]1��}ƾ���L͏P9��5޷oת!Zݛ��Kt��>�Y_L�1����4�C%.��^�ât��j6&й�ٗ�=���C�eno߸��^cla���ul�G;R���i�,e}�[n�pj�]ݡЫ�Y�/wuı��2���s��Uz�U5‡
h�y��Sgñ�K�Β�ִ���f�wG3�:�/ڵ����-c޽:[�g�,)v���u�Z�G!w�,}[_��kei�{B�V��=�r�A�gmg߽��F�ß�z�`�*yڕㆳ�#��}��6MC=CK���u��Wֲ�_�m��_����v��丵Wk0����@�F����@@@@@@@@@@@@@@@@@@@@@@@@@@@@@@@@@@A����{����u"5�!�����/��p��SV4�go�q)����V''kbbƵկN,���ΫKv�O9�鎶��	 8m������@u�#�w�Q�ޙ�������4��w8�G�G�e���0't���[ri�d���	�t0h�5�jC+&u�\�~��88Qf�D����8�Ac��3r�D{�'�@@@@@@@M5:jSݡ�<i 8�^$���_
aJ��Qƹ�u���X��Zp�ҷM8���o���}d,��ӥO����8��ˑ�el7�.a^\�p6�.n�t��qc�Y���_�_'|�G�bj�������y/�����}��6����W��7^�n�2��7�*���n!����yk�D�S�T���U\g�_)<=,����k����^��m+��W�"|#���v�+>�PRAE��%��60OT�:4}z�4X��p�2���dQ۝x�>��|Q�\"�=_PZ�)誦�        Ez���^��ق��,����ڻ�?sGH�>Y����g�����@@@@@@@@@@@@@@@AMPP�;F�&b����
&�4�|����L����|+�ݷ�JmWW�.�R<�ڨ\{���j��k����l]�tO�]� #�B��<�GEC�z�O"x�!PuHB�R        �P)�=���x�لl�7[�dT4�ߒy���?��9�F��,�5ܝ"�X��\[�̡�om�w��=�Fm�K}s���J>�<;�Ԯy�7���m�p�������)����~�5^�wIX���uEΥ�/2��d;��H׃u�h���o�j�S.�����Of��o9�F*^i��y^x�8>��Yt���vVOl���w�y�s�UT]�i�Z�Sc�G���iqu���I0�R~�.�k^�j�r�i\��qVRqp��\^4�6\��T^o�����8���{���s�`
�#&�5r����Ľ�r-Y�Y�(͝�q.)���	k�-A�6�@�F�C��.@�Юu���nLя�<�]se�}�13g�>^�r��^jMM¦j����j�2����\I{�n޹~�nN��Vq���f�1���.4�y��54�re��eaIc&9}v�c�3����J���ꌪ4�lQMX7u�	m|r]ʞ1�%�bCn¶z��֮*}+�TL������R�z�4MuΑ
�m\�\[�N�(����t7Ņ��uTL$z��+�t��1����l���S(�=�\���s�>Q���;}V����-N�#�t���do{��G�q^1���:^�H�*en?f�q��>�K��ف`��ثY]A8�^��sk�6�v���|�yV���%�2�/aݛW��a�t�UD��]-��4w�J:�N���R��An��s�R�-�Ȼg�Mi�ۗ�b�Wk�DLƚ!�-t�Ԯm33:˲DDGyH�N�:�%y�֓���@'Dq�E@'����o����E=,�����'J��ւU��nz�̭ne�ٍnW��>٣21V㩰�M,.:u��m;G�8����vm�4ӧV����;t��8���'U>���m��h��t��8�yg��s��_�����{s=x2��/�����r�Jӯ���!k4y�~��bZ�V��rw�h_�F��e�5�X37K>�Pĺ:f�ߩԬݬ[>����i���vf:����449�_�DF����β����4=�&��}G�9Z��5���/GX��,�y������%��J��W�y�U��m�/�B��>M��c�4t��圯h��~oi\-D���xF�G���9�������[PN�����,^N��ōk���8[3>b,���xG�1��Ro�,/��`:6��.�ÿq�����d�TGkվa�EUqʹ�F�W�m��Bm���e��G�ԭz��f��j��m����lz�v��;�b��}�]k�fZ���X���]~�ɖn���n4��G���t��Ǯ�y�5C����z�uJ�<z=Z"E©�-]COx���W�Ow�=N5��L;�x��nxu-��N��ʹ�����Sʹ[U�0���G�{X��̬<�|[]P���i;���d-m��Z~�f����/���"g�k���s"�vK�C@g�y�O>�V�`�ޛ��LL5\�ȷTL�\��)�w���g�OIv��
+�HO-I�w���m��_+N�ZO��B����	��ǜqev�xjo]x�[�%]T�'SU	5R*�������ޯ4x~�Wr�T2���'M4�Ɓ�%R�r�T���D+Z�]�����ks?3��؉�~J\;J�(h5�Q˭{ϼ8.;���y�gNG'}�
�̳Uܞs�!�ֽ<a��9jq�Gr�g���b���W�9�I�p�0�h�v�kE?���U�>�Ȏ��'��UM�l1{�05/}�p��*�`��k6�ටi�W:Sz����Q���T�p-{f�9�q�;:-WE�b�ӌ+]�E�5�'^ۅ��k��>(]��wOG���ʺ���ׂ���1�/��L5_}�N)�h�2=ݧ�4�I�2oӍnn��x��2��f�k2֞q��8�<���Nshm�v��g������q���ngܙ��>��6ǳ���4����a��Ŧ��%L����s����m��8st�LG��эz�D�䳹��k׹�]����a2���<@j_-�v4y�f���d�͹�(S���N�^�g�>�n�|*;E�����|
f�]�ӊ�k\������[a��S�h��x!�ޘ�׋�GGF�=p�h<%qs��{��I˟oNUt�l����7#
��yUF�#܉>��S1�֠�S3)�����㪫fɇ]3����b'�l���v5��7g.�2=�˜o�1#&#�S?�|�K�8��!�H���:����og;��n7���!�x�~�cTs�����c��lv���Pк:H��:�84k�t
��5̊���g��c���➾,���2̛�K�(,mk���V�;��<{�-���e��CP��[>ϩ�S���XÛ[�s��u5--Gm�l:�K��`~��ڎ7k�}�V��_�_An#�+᝔2�<a�]&kwK�r:�8��8��=cba��]z�����Y:����GN���]��:{m���ƌ��&�7͠Yz1�[�)р��v����3>�z�U�=��h{��N���z�b<UԩAT<����M�����r���k�+�^����jY�#|˃]������wOEU%Q�+�<�*�e���!d�&�߱��:G���W�\�?7���
 �s4��U�r���a�C|)��9���F�,~^m�*;W�����;B�ǧY�#����X�K5�G�{1$4S?�ԭ���������y�m�7��N�X�4��òwK"�W۫�����=��qs�78�O��N��u��[��SB��ޢ$@SQ�NG$@@��q�z�f��&�j����yI�&0���K-C���w���	tm�"��g.\[��[.�ۙ����S��3j�&tMv��_�Ǫtefr�޴:��[��h*(g����y�A��:nб�Gj���q����vmɢ�<<�ξMO��*�D�(N���DM��E����C6�h��n��V��Gq ���з�;�LcS<g�GO�͙nՙr8S�:��擤pv]����<#YK���J��Zi1^6��OP-���sM�w��O]toC��������x7��\�tӝ_�/-6m��*[m54M�dT�5�h��[�j�
)�s��ߪj�T�ϛ��ЍA�U�5Q�r���Y�����b��,�\Ό6XΠ�׍Ө�*����]2������LD��<0��&F��Z<�h�";<!c35q�={��mɚݱ=
���+{[UX�t��V����s]�Ϛ�jg�su��ٱMf�g�tE���:��P5 �<���fgMf��&j�	����V�KU&!�4b��;[,6��Щ�x���n�>�����#`�Ew"5��q}��7o\�s٦8k�==�MAk����,4���������E�-Gf�ts��k�T�]S3>nÚ����Lk�N'NKS�Nŕ�u�+��sG<mf�ѹ�n�n�M@����*��+����khdڢm�\�g��v�#O�)��UÉl��/����<��9��=�}�\�z,Uڦ��or2��nc���q�E����<��a!�&�UW��u��w��zw�˧+ƌh=�o;�[��c�^L�����η�6�XF��U?��.�����C^���?�uW:��v�7X�o�u�C\���3��H]�o5�\k�%�����ۘ�F�C7GZx�A�d�v�[&���s^�N�)�b�UTG�v=���s��Ef'~j��ǫ��Q���$���s�<l+ ����U
���?�͢��7��8]�{1�����F�O;r�.��������.����^�G�?�)��>�)��݇<0��������)����8ع��L��k?EO�����z����>o��y�?���T��Hď䗪v<����C�T�v�n���t�'�y�x�sN�g~�v]Ȣ�i��B�ƻDkLĲޞ�s��D49���Z��A]&��w��α��u[��Th�2M�4�ޮ'���/}D�����'+\�澒�����6���7̸5�^���-wt�URU"�S��V[l�RO`��m]����|�,�{Eγ�{J�j           㼣�!�s�h{^LZDk.8�����ø4r�%#�Yﻐ�#�6���F�:�>�b�;�Z�G9�Mz�,kz�����|��ҟ�F���cy5��.I��w.�n���8;>�ε��ӣ�V\��"s�	ӆ�ն�[y����I=u\�FAO�{�ph�^՛�j�����M�j{Wj�f���`��5t�v��nk.�x���|�-[.6��ߎ�_f=�/3|0q�ͽj�s.X6�E�o�U<�P@��m�}�Z�k1��?�U���:Ϣ�{�]�9wL�%��V{�h��
�7g<e��|v�w�?�ʯa���a�x�?u[I����ë�QN��|)�O�[7����Бh��:I{[s��hg¬�n��>�R�[�|��-��b�_�:��I��bŬ�N�s����V
��dѬۘ�ϋ��Wt���3�0f!���%pu��Uk�o����#�j8�(൛����K��7l|�|�;Vk��<�k�����t׌=\1�n�2�Mw��Ko�ӻy�Dx�A�h<j��ɹ�TWnt�a��g6�ڿN�-�l�u�8��Go���= >��k�w�c�8������E�'nl�*��Gs��՚G5��Q�$<�H��}b�c<��#䉵���?�Y�<���Ҹ�ؽ7��|8>���h�����~+a���������~�;:�'���5��Ć����l�h�ˢ�\���f�˔O�ӃhqF��k�ִ;r�Li�&fgYs�zy��DI��C�<��'��cF�'��x������f���r��:�Sb�i}�T&���w5�+uq�<���ݛ�W+�}9��F6�T�(���쯎��������1�j[r�7p�Ӵo����V˰1c'.&�T�i�םVϘ�t����� o�c���UE�4@���p���+,��6W[���$R{���8 � �U���(�w#X��>E�K�z��T"4�.�|��[�%M�K`�oG,c�y�pw�F�}���;Zت4�������eQ:��:�S`�GU\È��
 Asm��J���Z���/2��f�oU{�2���S1�D��K���L�Ô�K#ih��I:�W�o{��ǽoظ��-Żp幹��������p\��`                                   �� ����>�u����n���������	���B�a3�Ƹ���M��(V��3.�[�mΚ�]�*�o_4�5�;Q��&���W:�����>y;\}�g^u���QO��$�w�}[Ur���"�wީ�U�_'�����9����Oht�{�x�2��TǾ�o�5�*�լ+�Ë��q��	��_ �H8����dov������v}��K�/�-ڵ��M��FM��������� �W�11Tk�����;T��������>�o���|���Gs_I]���u��R���\�WWԖ��z*�*��^���W�-�`��'�`�6������>O�r���Y���p�b����,��.�ݎ��U�v�7�M���ݻ��{��M��h��&�~�����Mͭ�G
c����[��\qe��v����W!�i�<\{�����߿^Eɹru�������Sj�i�U�s�y�<����M{0�y�u�3����lXq��7J���մ���3��홰.�ir�٧�sݵ�Vp������!70T�|���L?i���O��4�W��>n]�.�����LE�t����^��ί�~��w��v���n���$�H�
��N�`�6���|�S\���.��ۧ���O�U��[Y�nӪ�*�5]�5�O���c:�3E����j�-Rꈇi�������\�i��Tks�y:�����4���<��_��/9��s\\�AiG0V�\M��]B*��bh�Qy����߱�+��ޒ�k����I ������w�D+��ǯ�Q:L-2��eZ�WcX��6{��\���F�M}��*�Fݒ4s�w1�uy�Ųv�9�bg֎p��m��VD����YXVy���u�S�k}LÜq9��IT�ΔL�ۍk���u�u��YV㩨�I���qw��	~{W���}K�Y�<�Uo��|�Wa`���i�Kah? ���1U��s]��iķG���]E��@@ABtP-�ʑ���(���͵ո�D/V�\1�l���<r�G��󆧘w��x��p)�gY}Mٍ!U	K���tW�:�FLL��c�C�9��X�qtMշۯǓ���ڻv�xq����r�B������
I@NH9'�H�k��;���j�[�������n��k�:߀������B4� 68���;���`�t�V��j�+z"j�oO4�5���睊��߳..����0�8'f�#�/�挻����^I������~8U"���EO��3����z�c�R)�RYY��i��L�rT��VN�u�y��h��՜�+�%Zx�L_��\1x=�q�Y��\�ɷ4��-F��f</s}E$�$���������X��|b�.4Ȯ#�W��тy�գ�Ө(�x���&��}G�9Z�w5���/GX��,��e����u}Ik��������������y�oz��f���{�j����#��g+�.u���WQ5(���1����S����M4��hg�P�z�6��|�qb�yi�n5�����̸f�7��W��<�t����|/i�$�)��kͽ5�<<Glm�of�E�#����'�=+�u�z��(��Ʋ��-l�۠��XƓz����j��$�l҃���|��br�Ȏ|�ȷ�xꙫ�#����dm`�@;A��cHr���2��PSD-�b�wj}�"�T�X�
҈����[Etmk@���P?<y�[scS�D�X��n��[�^��ɫZ'�χ�|�x�	Ga��L��.�ڊ�*���+�)�*�)�� �%��uPk����#����76�+�]3�Ł�;6��Ū�Q��}���AE��t7{l¢������v�{�v�i�n.Q�_8dY��V�F�%��
�}�����y>!TowutU��S��+|�p;��]_Sc��i�*>��T�5�8��|������˝!˷縳�Sp.�㪠  ���3K�k������\�g��~K�j��������ޏ�p)}L�L>��~��̺N������w��O�L%�9��R     ��h��(�8�U@@@@@@@@@@@@@@@@@@@@@@@Az@?g`���|-\�{9���cq���s�[�Y�#�=l�d���o�O�����o��4�[&�٘�N�V�]�|�*�Ƿ4y�W�o�G?��/��'���B��4�����>��R��Y
�	C����j�����O�Y�e9�h����?O�y
��Q�����{����Ó��C��T<�1׸H���l��=���Cê�u����ψD�c�:��x�Wϛ�l�|ȷgի�6\K�dZ�T��xI\�YcN[;�p������GU���ɸI�[�=��j�W�ml9�g���,�jy1�U|�z��DK�ǟQ7�k�>I��#�����{�:�ͩf���.w׫��K]�=T�DȯT�x�Ֆ�0_ԅ��0|�W~��h�'�9^�s���ҸZ�(N�)���{�>j8C)�����q�>�\|�s�������7S�ݗۮsnG�|P�ʹ����$�!��Mȡ����ۼ�r�#I������l~V�w�ҷ����_��f�zv�Ь�����Hl��6���4p�DiL8|��:�� @@@@@@@AC�4h��k�m��l�x����N#�]�"�(ۣ`�<u��O�;�.a�[7�\�E��<ݟt��߷�;������FŤL:g3�����_4�5=~��S5������1�:;�J�[��ۦq랎9�{3�ܧ6��<'�%����r�㿂��x-PrA���h�Ǔ�B�wWE[]�=a������U��.?sOAQ\�V�V8���(���{w�9v�w6z�m���㪠   ��G�k������\�g����^��U���O�����|�K�g%a�}x���_e�7WԭƷ㿵��a����E �������������������54��&�qR*����������T�T���*������������~������Z���s�����[�"玷�    )��;B'Ǹ�B�ʕ�n��:9��pƵ��&ϭ�<���\��P���:�S���l=�F�Wֶw�q6�wB[����0r�>�j��3�F�M�e��oT8�a�������������&���\�����o���Ld���7�nu�I��-��f�7��A����n
��<�}Gϥ9Ye�M6���8/1"f��6�[��nN��W�V��t��*j��W�y�U��m�/�B��>M��c�4t��圯h��~oi\-D�&��+�C~�V;%k�6��r��B�H{� �F����Y�e��ֆ�o{���PT�x��a �x��:�A��7�Ah^s�a˔���5ö��s��՗zxe���x#�]4����EQM+* ��H���{H�8�� �3?v��M��%��ˍc�w8��-��7TK�]��;BC� k�CÂ�r����|l۪�ȷG9A\�*1�5�_j��K]T�F�ڳ]�CCB�9�e_��S��kfbS��n��#���(�X,u���Ci���V���xY�:��A���u'�{�5��.�n��^M8��_��Ci�k�(r�Z��GUG�@�/yӵ�$�Wr�ŧ�Z�8>g�̯;"��'�����U ���������� ��#Q�&���֎��Ƽ�LoX��k�>�c��FU��W���rh�G8�����ڶ�[UYG3��g=��{�p����rh����-�2mSr��%�V��|5\�i����yd��tQT��������7I��l��EȖk�ӛ�r�^I�����k�4�Y�o����S�m`�.�I�6��^'�i�wJk�銡�ET�M50�ͽ*v��3�À�*��ޥ�*z���8��'��psldp<����"���+/qU���:�����z0�j@<�5�{�����M���i�����Qz�Gf}���>~���1}���������>��?��u�{p��e����_7��i4KHo�T��%VꈟK{������9���k�y�+�TW\��j���4π��%n�o9�93��ߙZ諩b�/Q�%;�{��o�-�`�8�7|a�oN��ږ�ӏ�)��e�����x��n�X�������������˿�����j>�������������˿�����i��������|����������~�}c��>��?��Tm՗�/������ŉ>(�����|���M��!��]4�Q[AQM��5�����R�Çr�t�񘟒�uv���몘�&'���A���`r�u�EPg����1(��\�qu;��8��oxCO-�`�;81U7|\�z6&Vӹn�x��^�>�������?Mm_X��j��tv�N����ҿ?V]����W���c��G���c��J�������W����Gi�����3e�?��v��6��6���kL}\��N����հb�їj.��-c3��{օ̮�KW2�ٕxR�^P�_n���j������̺0��[���B�X��K|�y{��|����X��������n���E��Ao��ˆ��K�>?���a����¬�ٙS��*��y�Gp���ʶ\�3-��|��n��b�8]����TAMQ��I���>����Ζ�J�OYS `:H�q�J��~݊{w*�V1�d�Y�j�s���U�I!��Wb9X�7�h�8���N�z�����x[�]��g�q�������q]L��f��@�N��K#G��i>����Wj��S�i��h�o\���gɶVi�Ķ�C'���y8�t�&|�������~S��6j��wF|�ؗ��y�z>S�*9�?z6��3&�Q�W5����h�C�gZ��fϭ1�[]�͟T~�X��m�;4f!~��뭕$3���RO��ŝ꧕������kf��?�9��r�0^�)/l��y!�w6��C���t��oj{�͋�0�J��4�̓�0��r���a�w�ЎK7�炡JD�O/Ӛŉ�j,������.u� :��޽����9hx�5/lb�N�U��Cc����芨�Jg�x��M�.���a����hC�r�t�'�����Z��N�Z�N��q�D޻�HX{gf�D�|W;}4n:��o����S�b*�\����|��)�+�����l|����m�x��ω����;����L�e�����Kap���xח[Na��fB����q?��%������,�4�]YO��f�1C�p�]�ۃ~���x˵�a��yu+=���nN�i��ڶ^�eZ�j�\U��8/1��aК�=x��B<n��8��0���<��-��e��u�TKF���ë�~��}�{U��T��EPC^���?�uW:��v�7X�o�u�C\���D���s�Wʕ��s��oϳY���s�WOq�sʁ��Z���(��ِtƬ�m��|���'�m���'�ө�i���=L-LY&�;�ה�og���:��Gel 4��O��_/�0}��Hr��j��Y*�����o� �S��-eʨ���F^�9��<��X�ܺ0�U�_*a^͙�r-����[��w��Y_M3�mQ��8�����4�w�|����}����3�!��~-�{�۵|e �N�C�Q���=�(�Ez���^��ۂ��,����ڻ�?sGH�>Y����g�����@A�n��omQ�@`qv��}WX�$�:g�츃���G@����)O��Ss-h=>���^c�h�$Frfu�'2��K��-�Z*���ް��jG���w���b[�`��0��'��WTVMR�����o=��}�;5?H�*�r{���(4�F�!t���`��1�3^���P�V�Z��u��ύ�v����pp<V���~��T}��v1~��h�8S�{4�\ny��h�9$�O4��{���u؎�-�{$A.a �&�{Xú@�m������Q��s]���X�cQ>�>����Â����i5�&��A�ɢ
�*]��H8��5A�H��9��T'@��� ��k�m,0�n��E���vԃ�ef��@���W&�<C��#�N�����0�c��(��h�y���McO5���K����)���!}�����>��8�#�$9���tڻvǽ鰨�ݣ�M���>ѹ�gXm�ϳ�[��Ů�l��v�r��e�������,s	c��=+6�PCj�/����6�-����}�Z�ͷ��E�ѵjh��><D�4F���h�H�8�&�������D���DA>B#���ft�r㩢�8�Y4^t����lscϬ��?,��7�ϣ�|��n�_&j[T`ͳ���oeR|���^�W�ܷK��%��Ǧu}:�Ñ���lG�����F��a��c
=�_�_Hg�hj
����a|�=�D�\缀2O`^&b��U<��k�)�(���j�ڤ�π�uSIl�����[O��|!洍��t���/�t���724���i��Bĸ��r\/�:��cΦZ���rv�����3ڹV������G��DD<�i���認|�c�E<�!����ϐ�|NR��qEV��j;*7�3D�\�`�R_�xd���m�$��?Cj��z�޾P��hi���z~k�^x�R(x�a�M�,0��{�kii�ݎ1�I3�����w��r��aۛ�gFC�}�Eb�g䁹ǵ>)�g���Kv�t�,���x���@�~��׳5���K�������z;u���0���i�|x�X��c��
^��'�p=�4�SA45�zAs��H�6���mtgVTR�X��N�|;
���w����+<�;�M���Ħ��;\���i��00��d�:j��*��$rc�`�y������ɘ��^n5�w^���x����&�׏%�p�=� �"�A5�����Q�s���o�u����XD5�o�@@@@D%��\O�\*V����Ύg�>�g�s.��"/�a��;�͇�������7��ѹ���]VM\�y$��1l��+���,�ȣ�!j8�1`�6�g����}��얺C�f�Mβ�V���̯VkG:>��m���E=Ν����Oyh;�\Ӂ���{&���W�0�0�5��8�v�9x�_3�_k"5tL:b.S1�
��2�V�Hu=XUT{"�S��V[l�RO`��m]����|�,�{Eγ�{J�j  ��L����0���0��*�Z�Na��Ǜ]�,ǰR���sm&&�lmݍ��`��^GW8� �v��{�����;jmWJH�)ei������|����9 �Lf?��7��Yd|��m���	�t`�M{��~��>�m,��g�!�x.�V����ti[QP�H4��5�ůh�pA�L������P~M���5����,)յ���������H^���5���y:ޫ��l�n����n_��Ys�u�|$NH�H⥯�v�f��0V��ˣ�E}º�M�Zֶ8⍠��$��G%�wzǢ¦�8ˀ�m�M��5�z��K��w�ۊ��hK|(�ճS�;��<�zV���O�bHq��)c{i��㭉�i����:�G��g��&y⻽����{-M��Sv�(t��-']{�������]U%�,�t�6\C*ou�d���G��.>d-��_Y�Eê�S�Z���ɤt�|BGj�h7[��t��Ͼ���.�vl���c��	���'�-������c]�	#�2Ι�ģ����(��ʢ�"����ķ]<��PL��:D2�jZ�a���
cV��=d���mC[�ƞa����-!�S����V�t�A
v��9��8��p����k�)�p�R!��y,��X��.��L�aR�M5vYX���UU��x��ڂ{��̃d;3g�6�7bǴ��lq\��hg�L����oGp(=|����&�c[�v�U9i �I�>,Q0q{Μ�!��(5͎zj����q�@׹���Z�O0�S�C��Ncy�t-~ݷͪo��<Q�m�n���SMG$�c��ߌ�Bx���Z^�؊�����������k���ø�Trv�[��h�[6���e��fD�q��	l�v�SCT)�d{�����rkG;WM�k����q����E���D�ٗ���i�1��K����{s�6�����0M��OS�rަ99�p�P�m��3cW���F��8=���.�������wA�9�a�v>nNUUۣXv����1p��v�&!���x��?M<�����6������>��_ѕ0���̩�̫M)���M4�V��dGIVH��Ob��9��?W�w�fWTQ8Ϲ幥�-<�ЬT�L�Sf���W�����z�Oρr��]]U6���=+$�d��u���p�_�a_Ι���^~�����Y5i�%��f��Jo�t��,����l?֍��{�:�j~����O���;C����e~/�|ꙩ�қ�]?���h~��e~/�|ꙩ�қ�]?���h~��e~/�|ꙫ�Ԕ�����O�;C�Z6T�W�u�[2�e��U]W�����'�4���ƴ��@�N��y�a�QL�U!������)��gN^l^pr<B���ہ2�f`�8f����,��{��۾;��r�����ș�N�>n����E95�3�>u<��Jo�t��+��9��d�Nʟ����3S��7��������֍�����榿RSK���#ag�'z6^��蛛4����E��F��Nd��k�C�s��8�;WL���1��v4��ƶ�U�͡r��֙���K6�X3l��-��T�.Ŭo�U�7Ӎv�%��ǥ�G���6�_X�lk>Qv��K�������v� ��}�E=]\̧���I%���cGI�T�-�5�<!�*�\QDk2�;Hm7[�����3IE�cv�կ� ����o��W�v�Y5M�3�.ۻ۹F1���?�h��C��I�<S����\�o�[�n��� ����v�!Ǚ஬b�ȫ�n�ec��c�ܽTDC?�͆1���}��ñ;�Z��v�C8���1�g"����Z&^��Z�b����֭�0�1�\�-ڪN�VE}�5��Y�{�b�^�Z���˯��#��N��`��H�7���LБ�R�;��W)[F�m�j�E��v��H�-k�$���{��V2��������W+��Vǻ5f^�Y�l����Rkm���@5. xM��ky[/�M:�p��]�����S�,\x)��6z����g�lf?��{YO�m]��5��C���6���?5ˢ��c�Q+?4�:ѕJ��v���������Lo�������[��7+d�v��~,Y���mlfvh_3_Ky�N\u-��c��Mc>̞%q�����f�����M����n�<|g�V��b�f��!P�h���+����T�Dk3�6e�Ș��]M,xr�&���l�ňx_���a[>�d��j��'hof]�s۪<��6Y��C�[\����pq��e����?y^�7#}�k��?����Tl���ow��.�Hꂸ�vqt�%iF�g�?j"a��~�W�6�T�7�O���08����I�*���j鉛U��1wފ�#"ޑ��8�~�7g[q���V5!�4n�k͎����BӲp�a�ٽ:��ϣ��V��LsdcUA:�	�s
b��{P����T��"�&<�|��
���[��2;«�w�����a+�l�v���P�Ӱ��w�6c�U?	IP�(h.JA5�����Q�s���o�u����XD5�o�@@@@Dx���\O�\*V����Ύe�>�g�s.��B��
f����1��~1_5�X��GF����a�N���Ke����f��r��N��f�#L�:���7��ګY�T��ھ���[]!ȳ}��Yd�Oқ�W�%��/ܳY����W:�_a���cF�k����A�u�S�	���_5Y��ãb�ۥ[�.�G��G���        G̽S��V[l�RO`��m]����|�,�{Eγ�{J�j  ��L��[�����U����΍�m�[}']�0�=ڑ�n�|"����I��A�O$wC�~_�w|��T�ai=QA��	�2�]�9��	��t�b'��7��Ki-��y*�w(�cK�} �F�xn�f��\��S��ui����7nݡ�'wCŬ���N�.��ۀ�}N;��X�ղL����4?�� �{kV�W��1�S[i�p�G|���_o7O(w]̵��t��2��Q�m���<�1�#P֗ަ9��ɱ��d��M�)�T��=խ��^'��T�3������׃���I�4z,z)�C��{��ܮ|�}�NH�\���6l_�mw�|��s*i۾�o2F���:9������n��a�1���e���qq�=ւO�h?;�'em�=3�ϗt	����������^g�F�2�`��r�`��k^�Ge1��{|S:��2��G̸�PB.�<�,��	e�Cz��]8�`���Ex�ix�4�ۣ�a�'��ØX��Ky��[_�T�cm�<}	���d-:��k�h��m_pFĖ�mw[��n�����t���F�n��i���:C�h�c���X�.$��`�����@�M����68���q���x������foM��<a�{MN_u����p����s$kx�ֱ�q�4׊<�{۰�=�*�h�����U�Atp�
��s��ڇ�K�u<\4¹��������_B��:���9c-#B��4�4�����o���C����%�	%��n����'@\yr�����ؓmͷ���h}����=f�I�Ma�sVGIܒCۺ��N�6ɐ[/���>�ǅl��64T�jal����I$#^$�4kA�x�\e����{�l��^-{�T�ƕ�|n������"���o�`�V�^�;N�Ͽ�׾�W����QD��seM���&!�G������+Eؾ��#5"�4��W@�[�+��.a�����\r�F�-�#ٟ+�,��������"�mv�F��x.��\nZ���VL9����g��%~'c\�*H�s��g:�����Քz20F�lo����6��KZ=MR<��~���'��D�V!��C�oFZ���RN�(a�k!psN��N>eo�ڪ'�^�SM�*�8j�6���Iq�Ğ���*������������uJ���������������]�3>�ξi�Jq�uW���8 v��h�mq_�5� �k���l���>�k����T�&?��r�����0�>�Ls�J/�:���f�ߎ��I�	�y���U�J�J��A�6���ݽ�I��Z���_�r�/�t����1�Q���!����cY�������z�����l�@A�^*=�B��3�[��lc�-��#�Yc��I�Bܷ�v��^��ՙ��Y�?���KbF�NȎ?��=���c��D�Bg��ː[6ݳ����2Ij�0�vJ��_9�<�ǀ=��ϲv-���w8PҶ���ٔͻ_j�����2�嵝��=l��O��`�I]�Oy���<;4��a�ţ�j�!�33�3����+��W�y���@S�9���@ӈ��Q:L�N�9��.a�l�m�;����B���H�5����w�h4Xݍ��=�Εy�m���;��Z��,�����-g�M#%���*w����hi#^�3bߡ�M�(`�oz{����3�zܕ���񬫆��j��PB�$�;�Z��B�\�5U<!R�f���cY�����Z����U2G6�F]����׌�}ӹ����6�ѫ:��3�c��-��4��h���W���1r׹6���ܳ��o�J[u��J��P���q�?�ˊ�f�w��tF�+[�4cZ����!?v}�vѕ���{�Q]qK�ָoEFy�?m��|8h5׫쭉o��r5���[wx�m+�n��o�������ӣKT)�!:(8B��p[9��V���ٯ�L���ǎB����mp��Gg��o.��r5_��_��lU���խ���;�Nb�l���M��C\���^dv8r#���B�Kg׳��5r��{kѵ���p�9ǽa�,plZ|^�ĵ�;[�vɌ5�36h�;H<A�pЫ�[�c^����ģ7��	��2�Q��i�'��};f�����'=��ߧ&�7i�|˗�^%���Ι�q+��������~������Z���s�����[�"玷�    "<R�`_�'��?�+z�N��G2ߟf��9�Nq�	9 ���'W�"?�l��|����\�:7��ث���vj�]4��)��D���n���g?�Q�֩�����_�H~M���/f��w;ڮ�t�U��LE{��OܰZ�t�_}s����b�q�����X#H�����o���M��%�1�J�D!�.�oԇG��
�Ѐ���������O�z���^��ۂ��,����ڻ�?sGH�>Y����g�����@A�����%(�,�A�Kn^X��&���x��P��Z#��B2Hڮ����]uv���[MY�M5��z�ǗV�]t�mO��B׀�U�}��,΍���FC������vx./����vO��G{��0_���ڠ9�>:}4�gx�<-k�{�Y���}��qߔH�j�'������~M��Ο>��s��j�cA��.1�g\ڦ_Bn�=��F�Z���o�rdFg���<����V�k\B����2ۥ��]���ʹ�?�}����,^�r�����W��u�w�Pi��9����c^�l���XN�$z	����D?���M��d�q��v���Й7����n�x��L��ꛢ�����9�u�3|ҝ��{ORM��{�2�E��N�XE���?TWz�Q��z��w}r�#���x��<u�2��[;��0��R������h]�unд�H �[���)bȰ�f�W�e9�ӉX諣f��#S�/��sA���l9��miƸN����@�q�,4��d�k�}��:9�G7HF��8�\ٯ�i�S���Q���K�i��(,��#�G��?�eb���Wі�3�u����c�\2�o���*��bv�4� j-U�y8Ķ�����-}"?f�����Yp���jƻ<��?}���U��
�O=uo�/A*/�[����P����V�yOXj$x���op�WWԸ��At�[}X��`S�������ސ�����)�޺[���sJ��k�=����l�g����^��U���O�����|�K�W%	L.�����̺F�z����w��O�LE��9��`ͳ���oeR|���~�W�ܷK��%��ǥ�sTsA�m�~�����|��;��4�{ޯ�u�[;Pc����eVZ]/,s}ps}MB�}������\|�+�3#����������E�8s��aTTKWQ,��馕�I$��縝K��$�O�q+��ڦ��_I[�M�"�1�8>j��&N��&js�GD��l�`Oq�o��~�ܼ�Sܳ�gU��}���7�lS����~�\"?�eV[-��ۭ����R�ء�&��4r.�j�6i�(�!��۵ޮnW:̻�*�))@D(�4 �hն�f�`j\/G)em��LG�ҳM�:}�-n��$�-?x�~���i�5s��wCg}//��(�����J����yjtQ���N�qM���N+����N���-�x�9�q�g���t�n�̋6�"�}���q��3�zp�Oا���)wBݜ뙢 �4@�F�@R0�ԙade]��}���Wѽ���j�ƃS��F���Z��§/�c�g���Vu�
�O����cX��q1Wڃ�DF��z&��x��د�Ri}����z�<���yJ�ۯ�ڵV<�..-��So"���p�%�>�ޜ�*�����~������Z���s�����[�"玷�    "<R�`_�'��?�+z�N��G2ߟf��9�Nq�	9(��wM��(F�Q������ F��to�
5�WV0��$k����4��)[��c%���i���4�ȣ���a!p[����K��j��٭�ϟ�W�Y:�N���a��^��������{�?�sg��E]�(����O/�r����H���Mo �m�:>��Ѐ���������O�z���^��ۂ��,����ڻ�?sGH�>Y����g�����@A������%h�,�A�|��{��o�j+���g��1���m�	��[��\�	N��<����
��6%ۗh̵�X�����m���=�q�Q�����C	˵A�ZHh�b��0D���h�5�h�i��~�N����DU�>A�}����$��W�{c=y���#�n���+v�[��k�UmS�]ꖰ=���'@��N���!m�ڪ=͒dҘ=�e���%���:�l�:�I@̒2uAЍA�+�Z��t>Z�]�����μ�8~���-��CJ�皚���=�d`�9�Q�UQI�[/���S]�\�Q��6�#K\c|a�%��:8pA�·���¨��~��F�w��Pk#�G!+��3�V�G�Cfc��~��X�{����q 8���jdގ]�p�fe]��k��y`�e��8a�@��r��������y �w\Yg�۟_r���P��GT��1����v�:i�1t��v��\%�2ɲb+M������|�G��cC����E��G.i6{�L3�K�Q�����$t�����yh禃�c)��/���^0~'��S�֗S��eL.#Ė'�;��<ڠ��-CUl�?�2�;�V��Z����_�V��Ֆk�@�����k�Rd-��%�z��u���dM8���H(!���C�-�,x��B[i}���ǈ���BD���^ >H����B��f�Xh#C�0��f�F��fcj�$<�2u@#Pt�~�ٓ�p�RbJ������G-���Y���� �c�I$�ó���������ɍs�u����9�p���n�P���zؘ�˽7�u�=1-�v=�򖁾�����G�l,�Yp��zg�uu�7a��zy%��B���j#k��cI�<� ��&s*�w�N���F.�+�T}s[,l|�do-$�/���W����AYO]#�'IM+dk^֝��F��*���+Y�)�K��`�%�򮯩1��z
��*���ž���G��t�۽!˷빳�So�t�U��?[\W�M_�=Z�{=�ퟒ�ڭu?8j~�����\
_S9(����?����.����n5�����o�b)3l��-��T�.Ŭo�U�7-��+GIk�q�}��lb�m?�5�(���/�����}!����kn�r�5��xe&���gh<�r�w��i�B����v�ӏO(��{��f������"��y�ut��iq<I=�LD���T�4̶]�fXǖ_n��6��\�Y\�8�5�5���Na��O���;{hU�3j��#�eu�k�
H5���5���{���%��x�S���Z�k�oXd��۹?I̫���&���&Χ^uq��B�g���s]Y[���y�b���u�-dǏ�����A���{;�4Z�a��d`�\��86�CG$�0G,���@=�ܨ�(�)����5�5U�]���@@@AB�G�=�ED�Dđ=�-Qff�	f&%�C⧢��-��Vw5�n�_*�[FߢʹO�L�����>���i�z����f#͛v<�N�煶T)�T�RH��]��O�j���k2#�ph�ߍU��5�z��b����*��U ����~������Z���s�����[�"玷�    !	A�7�{Yʕ�n�s��oϳZ�˧8Ȁ������H�9р��巫v�TAW-0�籤�[���\�|�~�tFU�3Lrm[hQ�>��)G����#���.����j�.�kI���t�+��I>y�����r�'p�ۆ����F����HqL���v��O���Wk��1����;.p��s���vl��������Q��7�*�k�O/�+�h�I�e�ҸE��.�G����/OB
;�>e�oz��n���{�j����#��g+�.u���WQ&�G��]��bی�ƭÂ���Ԯ�������{|i�[��DZ]c���k���IK9�ww|����ٮ��ደ�5�Wk�!Qm���GQ�;ѽ��~<xAv*�*ٲ5��~�����)�4�O�iZK���:��5wwGɭѠ�m������V<C3fm��h;�棬&G?{{xp���ȂX�|6p��X������������:����;5��O*s�;�>� �j�p��#+�m�{9�j�u����l\��ڤ�278�CA$y�����^.F�K�Ľ��W��3��*�װ\���x��x��Mx.�f{V�t>W����~oWt6�K��y����L$=dv�䨨��vK1ч]8�xj�(6�f���;If�/m-%+)!�����{N� ��mͲ�n?;�1���M��[����-�����o�~��k-wJH.��]OQKS�9�p��sO0Gbr�C���y��e�*8e�q��k�n��'k��s4���C�� Ɣ}��x����������ۯ���oscq��/`L���֌ɉ1����\�i9�0p�����������w���J�6*���4����U8ˡ�Yﯨ�y�Fh^��z���u�#���� �`.�����vefC*�����id�TL�u?F���{�(6g�0�-p���l�%�-Ѭh�u�I<K�N���>`ͣ04�_�Emw]MSܨ���H�ͧN��P�\د��Y�/��E����2���5�u|GG;@D*n�le������������i5C�^��d��;���{N��%s>L�Ŧjϵ/3M8wp\2gY���� NoI����W�T��[%k�-��gsZ�f�Q>]V����U~P�[�z)ǢϜ���t�X�Փ�=����q</��t�1�#��=�z9{�����%��8��|�a�Ƴ�l{Ȏz�禨�׀x��H�Oݙ�
}��x���W���t���j��16G˼�$��'R�_���g���5�<V����U��&?sOAQ\�V�V8���(���{w�9v�w6z�m���㪠   ��G�k������\�g����^��U���O�����|�K�g%a�}x���_e�7WԭƷ㿵��a����E ���m����{*��ص���
�&�_�h�-v.=/�c����lC����Ƴ�a��a������3�[3PP�)��M5����Y����]��n�7:�ø��Z��v��I�r�{�m���|Tǔ|VZ�3�+�!p�q�oa�\��)�P�����ៀ,�Ǳ��(��]����۵D�3Eh.����\��@@@@@@@D<�Eqm��q�{�m���R��n��U�E~��U�B��޽E�񘆤k+����[R�����g���K�}�WȪn]����8�z;Q�*��a#��Q~��k�m\4��o���k̯��p`�V�1D_��s�9��M�Ƿn�f{S�OrqQf�ڇ�L�t��Z�珌8��r?���56�j�,���_~>0}#���I�Sg�֡���ΟH�����2?���56�j�,���_~>0}#���I�Sg�֡���ΟH�����2?���56�j�,��~�k����d~_	)�~�P�Ig�O�Y�����?	S����C�&?Σ�g�q�}"?�?	k�j�)�ϜO-,������89�>��R��U�v��9uv�u��;:�nD��؝k��{d�tv����r�#���|��Ym�Wc6�^�n��6e�#ɴ���wg��4 ����~������Z���s�����[�"玷�    !	?�A�0q7����[��w�:9��{5��ǽ��8ɽ�)���:�d4T8�=
5A����S��ר�}�N�#�Q4��ȉכf�R�WM|���Q��R0p�����v�G�۱i��X��l}�ؘ�~xxK֍��ؒk�N:r\v�o"�j��D�3	�٥��Gm4?��L/e��_?�]޲ɶo��ɏ��;�&���H~���ƻ:[N�F�S��9\���
���yx0jN�:�����;/]�-S��m��EȪ���h����ީ�i���(����y�U��m�/�B��>M��c�4t��圯h��~oi\-Dӊ
�����
hU��ֶ��<j^��}<�=��F�y�rM�������;{;O)�`e�x7�@�yLp��<i�m oGd��|�y�n�9\����h��̻�q(����kٜ|��<Y1e�$�PQ��ñ:� ��Z����zPp�N�q��AV��u:�F�T���m�um�"����\Օ�0k��k�?;е�����#���Ե�v���Q�ɮ��_B(��O4���w1}軁|!�`d����wR��;���q���zո��0�r���^:��ߙ�������
��������X�[�\�yWWԸ��=Er�[}X��`S�����}�ސ������)�޺[����������+�����r������{��V����5?�c���./���	����c��Q|Y�H�_R�ߎ��I�	���1�����O�b�7��*�������ظ����j�h6��6��ϔ]�w����{��N���ݫgi�?W��b�ֻŦ��c�֓���&�Ś���5��O��|Z��GK#�y�{�s��+�^��v����=>��4Ǆ8�\$f���W��±�WP������yn{�F�UO�9�����QG��΋����R       �!�v��4�#���֚��iaڱ[R���<���OkhX�����c�\7^>��E� �7�qn�ą�+�g�ΊuQM|*�z����>�猼ͪyhu����1S�k�ҟEG�ֿ����=-zOEG�ֿ����=-zOEG�ֿ����=-zOEG�ֿ����=-zOEG�ֿ����=-ϼ�EG��k����Rn��S���%�RI=��MSW5H�������Χ��iZts+��?��W�3�M�c6�k�w����^��������Tפ�v�G��η�����7��a�<u�F�v�5�f}��E�
��E��2Ih����o�È^+�W�4z[�jŇo2�ryO�H�91H�A������h}�h��|���>*h�O@?��W���C����,_9|������?�o�����hO��ab������-�ѿ�K�o�������>2�.����'ղ����H�������>��zH��Ə77~�bb��Y��
Kl���n�	x�i�k�c�q]�f���6"��hY�1k�.C�d͗���e)�N^�
�vɦ��b��j�̣�Ό�2Z/W{5?���j(�$�\��|�������w��Ŏ:��v��ٳ~xy�,9C�m���КXIh~�����qt�8�Ƿ�_6b���G)�_���cGGz�Y1���57%m���}UL�XȢ�I>���Kޜk�xqj�k3-�aޢ���W:DBڇ,���"�%AmE�K}G[0���3��{V?d�����U��Z�9�/��Z�r覞j��|Q�\��=]��wOHUSU"�S��V[m��R6O`��m]����|�,�{Eγ�{*�j    �
oq(($���ڂ������RO=(<z�m`���=����d��4�8.A6�m��_��v���ɨ�u,���u��4�5��+��M����:��ߙ��&xsEE��ι�Q����W�閷�m��Z�5������wo�}����q}�?��7�l���8W�$��Z�������ULt��,��cK�#�hI$�O� �f՝.,���ጧ����Jrb�U8�t/�DMn�r�j�j8 ��:���u�y�{�1�qd)�n���_@�.|IAfõnuC!|y����4.n ��ؗE�9��X�a|k��q5��fT��$̓��ͦ���%φ�Pq{�����y�]�vn��Xan6�Q�٨i�ݥ����F��[uw�Y�P��_kL�ښk�n3�R�b��1Cg��6*x�!ڿx��87����v-zo�4�j<]Sr1;UܿTr�G�����ǒ�'��`�a��rN��Xz�����dz��|ۡv-߱�p⯽����dM��U��K�W�N&���v�r���r�j���2�����pq���լ��q[3O_{0����ך|9���v��w�,�p���ӣ��\��������5Aҿ���=�'�*�����z�Q#�o�.	{����\~枂��J��>�qo�)�Q�}�>��Hr���l����]-�U@@@Ak����SW�V�^�s�g����_�O����1������J����1��(�,ˤn��[�o�k����[����A�?�v�U'˱k��~M�t����Z�\z_@�5G4؇�O�g�.û��K���'_Hg�ճKO[�!�-q[�Ͷ��?عYgN��:K#���Y��~p�
��s����//iG�0h�X���؇.:u�}�8��ޟ�˷녋=g��Mi�;v��GF�ɵ��C�]-�_:Leb��CMz�TJ�Q�W�|�9�������H(P;T_��pȬa����j5Xm��w4�g��+=Z�w2���E��3	�b'Qz�j�Ϥ��OAN�^Gn�0��W�ۧ��;5y#�O��vj�;T���f�#�O������>b��^I���'f�$v��W�ۧ��a��O�i�U��
��E���J�~�w����|��]�=X|�<���{tAMuA�5�����Q�s���o�u����XD5�o�@@@@S�bg]+#&0�nG^t��-sl�ڢ��jƴR̮��G��{�����LP��[��h���T�݊�R��>G�7��D�qN���`�g]�nF���i��TS��;���+i؛n�ʽL���>���gQ11��&0�-��ۡ���KL�^E��\;
�;g�Y֢��'�r��j�k�w!u�;e` q��e|%kˋ�M#eԐ�ᦈ�e�����蜣HL�X:����i�F���y(��1���ǔ@������Q�NV�Q���ܻÝ/�>���R�y���T��־��|�T�Dx�̽S��V[l�RO`��m]����|�,�{Eγ�{J�j    �U��I�O3!�&��$�kZ9�O ;�B-��W�)*�-J93��/��n���uG��0��A3g�W=�j�-7�\i�9���L�.�<5��:@��0�̂7�|���ι���m�/Onᖶ�4�����H,��_P��^����q'�(2Vθ��{3mѽ�e=�9x\<� v�е���U��Ŷn�g�3�
�&����_CG�S<S>��"fp>m����"�^��� 4I�����bZ|�m;���l���F��	������lLL�ZAk�������9;�;Pj��m
�t��<!pt�1��ӿ��pmp�P7L�s't��];�'�4� v2͍�Zj�~��V��>�px��k�@��L#�08�F���z�͍�nq?h.r�H3�F6�ٗ���X��aJ�D�{�t��r'o��XN�]�Aӱе��H!I~��:e�>µBw�b�EP��۩<W�9=�V������4<�VN��#��G=�;�s�I<I<�]8�#Y�7r?	;e���V��T4��;��vh��|��3�r���Wf~�p��;���,"�Zy�ŮGѴ�.ź�5��MCL7�*�d��8��|���-أ�V�7b͚�O�L���5�7��4���*�}�{&��cl�G�({ƿ�]�נ�M����w�*�w��T���,:��٢�Z;��v���mu2PܨfeM5L'G�+Ǵ��A�r˛�V*�Xj�]Lh�nV�Z��Ӫ�H��7N��� �/��wc��J��������H�[��^�*��������R�`�[�
�z�wO����~��=e6��Kq�PZ�����~����ծW�����/p}���S���Lz>���3��0�>�Ls�J/�2���V�[����?�0����"�@@A�6���ݽ�I��Z���_�r�/�t����1�Q���!����cY�������z�����l�>V�bR��bZf�]5��0i18+,��c\�t��'��k�������ƕL>��:�/
�I����`�Ԓٮ�ֶ�ZS�*���3t����o� ռn�Q�s�o��Ks�(�p����2���VK̾�WH�uĮ��o�-Tԓ	`����O�Ŏ��&e�����U¯f����JaϚ	9o�&���B	�gLUl3�Y���U3��|�Y`��g-_=8:8�ދN~"��,eeǘr���*{Ś�����@��a����`�P{h8���I�(��hv
�����]-s�3uX��N�W:3�t�Vz�Xn�p���)��`M���;-&��p��l��7�y�v����5�w��\�'M9×����ڛ5�k3�Q�c�G�������'�[���>�ߴ�?���pff-�{]'���Ae|�O���x߇G�,�ū�)/�F�ىo�|����1e��x��� ��S,m�f5�d���xts�5�W����|	�9��Z�2�2�	�/f�G��E>���q�y�����|e��5�?�k7�|_��B��8��3?����-p�i?2�mG���S�X߇��g�U�6��o0r_j<[�0u��g�Q���F0��Q};�$qԒx��/����6�lp��|Q���ί�%���6����A��8�'��o���>���[?��k����_Ï��O7�j��?�u~�-��ٵ��d�/��������|\���u������״�5�Z�q~�SX��L[����eQ٪��u\�m+�&O�SA�¾�c���m+�&O�UA�"6ۇ;s�j+�1�9��`����њ
H���=�𣉮�@<A���p�:�k��;���j�[�������n��k�:߀�������_O_��\�lMt���#hڮ���m��D2q�t�~2����K����]���r>�h�Q~����='�/_@����̹����Jq��d�L$�b|��y�8��S���?آpr~�}�'��;;��7����}'�J&j�:.�T�>����M�	��~�7��|�fػO;d߉�&i�h�S�D���3��{T���ҿQ��x��k�x_D��Q�b.�9^N=�[�n�/8�4j�֯�V5�AɭAȵ��F�*��}G�9Ze�t��/GX��492��=y���שOASUW����y�U�[l��R6O`��m]����|�,ew�:��쫅������|��-�n���#��(��x��<����o{��̠���] ��i��]���al��c����-�}[����^h"��_�zծ�]|�ACn����w�OM���S؂He�F�f3j`�2X�\���~��z�t�u�{_B�f�i�;�����-�,.�}\��{�##�z6����)���6�J�%Eϫ-p:�ᵺ�5S�1<�-ܪ�q]<�noa)�k�v�-��j�d!�<�.ii ��:h�f�ƜL��������ͧ;��>z��̹G#���c�Ǵ�5�qk�GAA����S��nS4��Gf]�x��ͪ��V9�bw�Gs]��Tl��!�F�� 5�{':3q���9�tۻ2���Ufy'se��>Efy5��H  ��7���}��=N��o��xp$e�h8� J��0�7k�n���C�7Z�k*f���{�yq$�Oj��6E���
`�\�[�g5X@sh��h{	ty]�A�'�8Zׄ,v�=����i���)(�c��4h�ӿ�S��=g7xi� ��h�tО<� ����8xy5<�~v������{�P���V��n�S@z�	:k�\t�I)�r�Ȝ�v<��	�ߵ��QVH��<V8�ww,�Ό,j���O&׻�2���N��i�K�kڙ������G�(���g������5#��u���T�Ǔ�w���t[v�����K1���~ЌlO��?j���l�Z�3o.1��d�^h�I6��x����k�p�.�˃�x�c��є�����
V�#dp���a5VjwK�n�qp�R2F��X�0q��陖)�	���54�竫�5����ֻ��t�k�nʖ6���4v�Aտ���=�'�*�����z�Q#�o�.	{����\~枂��J��>�qo�)�Q�}�>��Hr���l����]-�U@@@Ak����SW�V�^�s�g����_�O����1������J����1��(�,ˤn��[�o�k����[����A�?�v�U'˱k��~M�t����Z�\z_@�5G4؇�O�g�.û��K���'_Hg�x����ʪ�S��s^����
�v��J�������jCY�����j���5R�;^�<������Ȯ�)}A�s��ۮ<br�������<)�p\kEMҮ(᮫k�OP\	���=���3i�	�����:�����V��*w��k�jfU�m����k��ӂG�vG�<�ic��[nk��i���ntRR=��K�5�$)�<�U�ݝj�7��9��&���6V�5�
Pui�ѯz	�����f�}I��ˋ�Kc����-�*���:o�psx����=S*bd���1�k��湧���(>r�{��5}��9-�*rҮ�z�O�o����������>A�kx�E�U�Kb�s����貭ܟ	��\\�y��9޸5�{�/�l�۵M~p��<�:m��ڷ����0ԑj�X�~���5���ǁ{
�7b��Ȫ��g;�Ks��z����?���7*��}�hi>��WTq!�]Y���t�{��Q��m?Z�9K{����r�9���V��'r��v(�MW	�$�q� ծ�9�xξ��P}q��2��}����t?�F�)R��YS���+�F��'@���3��-9M����<|�)����M����΂�8�؟���8�؟���8��)q?�"�J�vl��ya�~�⬽��l��U���i�"����n��R@A��I��B�k��;���j�[�������n��k�:߀������Q�?�um�猱$�9�m�:K^�<���v-�]��bcO9�K��Ʒتc��X��R��F��WK�5�ç�㱗���|A��GJ?�я�T�5�Ï����ğ��/�z���4�z�=�Ï����ğ��°�Jo���G��q�>�����|߅i��7����>���q�O��?~.2�7���r�?2�8�?>Ҳ'���}��0���h;���)�[Ʊn>�^D�?�i���hși�hn���ʫ�E�؍:(U]u�WM#H`%zxwZ8 䂇�"^=�����$�i����Wx��c����G�pk������S�TՄȯT�x�Ֆ�0_ԅ��0|�W~��h�'�9^�s���ҸZ�<�O���:�q��ka��m�>����ጊ&�\�Orm��5�j�ɚ���C����;%�{t1���l��ڃ�;I���h�^H%>�[�ݪ��u�I0��~�E�X����T��w���o��A����W-�t�2���z:��ٮӁ-t�8�LF�97A�A��;����'�A�pi��Q��;��B-���F�����[z�汼_NO�w�J�w�gzk_H�8�>���V1�>�rxU˪�\����,����|��O��� =mA�nIÁ��N�A�Yݓ����O�<�m͑F�ƚc׎R�[g\���̊�c��
��i-ʙ�G5����u��x\K\Oe�v��EtN�/��1�bݛ7cI�������=�UYl�� �}!7ʌ=��h��8�clm0sO�g�7�������OBͪ
͠q�d��JL6���7>���٫A76�PSDV&���a��B@�yda=�k��m�i�g�����*���y��y$�IT/]�Ź�rt�]c��ʻ�F�)���yK��Zl[�տ�uL��r�WڻB��~k�X��#cl�6f4[�s�Wr�s�-�c�9���Ȣc���dl�ty��E���<^.\��3]\����e>\Q[�`j��u���\<_3F��]�d�F4S�<�8�ͥ;K2������l���7NK8ן6�֐{Gn�t��Դ�4'�A͍�v ���h�Ǔ�B�wWE[]�=a������U��.?sOAQ\�V�V8���(���{w�9v�w6z�m���㪠   ��G�k������\�g����^��U���O�����|�K�g%a�}x���_e�7WԭƷ㿵��a����E ���m����{*��ص���
�&�_�h�-v.=/�c����lC����Ƴ�a��a������3��fj{Ƹ�����Y�u����ݘۄD��x׿}�?���7�˚�������}#g�L���ֱ-��W֖�Z*�j W</l����:��rm܊��Q�j����Ki�C���7/���"�gk&o	{�����2�˱M�|ʹ���ʮ�^ç��,�{� ŭ�s�,Y��nxs� ��nQj��Y��~�Ť���mm�'�o=n�Z7�Q`�cnj�������ױ�s~�<�`V;��j�ti��Fl쟅%��l�;��w��!�DH�Ћ�PJ�qѧ�� �I�ؓd>\E�p�g���(�����A@uk��^�{4s�� �3��8u=�4��N��y]~n$��st�4���{x�0n|�w_H\?k��>e�|�Wқ&2�m��V��k�.1|���|}o�d���c�׀;N㝧�E�����E�)bv�'Ӱ�X�s��k���VSH�i獲���C�F���]Ί�%1U<�2�Dڮh��;%�Q�ҸYhn�삶�
�Y#&du6F��ps���A�������q��w���_JW٭��C�$h#�kH�[�����n�����s��>�T߹��:��Ͼ��7�}��[�:q��4A�5�����Q�s���o�u����XD5�o�@@@D
^��$��F6?�����?�+x�]b�zy9��θ��ޛ&�����aAnf���
�{<��=@�ܚ#���a��⧭���Q����(��������׀�Ȥ����>�
��䈗��>�o���|���Os_I]���u��R��[�\�/�-z��URU"�S��V[l�RO`��m]����|�,�{Eγ�{J�j ��h}�j�j��o�{@k��;�!|n�]u��=���8w�Pj�ė:	K�f�u[T�A76�K��d��؁]N����v������ �>�֬��,vK|�U-����`lp�8������h� �
i�D��m$7
Y�j#l�J���j״�>B��DWN��+�*�D�0־�-S���H�c�������#�n��"~��F�qݳ�j���z��wv�;O)�~�<&?���+\ѸN�x�O�*��K63µm��C*�+��ds�9;�G=�����c��k�w8۟ѥ��߷����\.Cn�'������<O)�����R�7��9�kKOj�2-��-ΰ�yX���ͫѤ��'��Y����D�I89Fg���������]J����߯^`��}��F�q`��+�p�qP�9���\Uj�X�]v����R�t�н���h�q$��ȷ�D�rt��.%�ˑj�:̴ѕ9?C�P�Y)m]�S��I;�����v�ٯhUا�N��w~�ˣ�s�s��kX����΂�#�)M��E��t��iǭ�o"���tÁ��Y��y����*k�ʹ#��onڊ)�3�}ow��M���.��9�˗.i	SP�5A�����{O�U��]mw����G��0\�yWWԸ��=Er�[��8���(���{w�9v�w6z�m�[���PS_"��APP[����~����ծW�����/p}���S���Lz>���3��0�>�Ls�J/�2���V�[����?�0�[�����R)��*
��?�v�U'˱k��~M�t����Z�\z_@�5G4؇�O�g�.û��K���'_Hg���v�G,]�r혂���as�ph�L�:��ѯ�0��Gxp~���)�Oɼ�Ҍ<�C_�_���ri��_ByϹ��T�Q���֛�۸n�#D�<𤛓e���ރ޶���>�s���g�s��ؿO��Q���cɰ��lѵ�ps��u�WW�u�a�f4��u�ڽxh��7M���	�",x����ݽ��l����(��wN��7'г#���̈́x,�:�L��STC����ờ��;im��i*�q�Q������x���y�ns\��9�>:���uҨ�jw;QOL����k}:�d�QgK#r�񞹧��=�_v�l]yi-�!�Y]�&�������#�]�%p.v�4�;m#l�C��\��<���I�{\�@.w�8S=��#�'Vܽ��ׇr}���k���	������4�ط;�Z��n�VѴ��#���y�G����|�t��ڞ���\�1����b͛��j>���O��ڭ�xC�9sS��$A�O�b�A�)_f�;�䑠�8Xi��̇�9��t~(�'(���\ot6�)#�����S6����Mh�>eN���1<��]q3Lk���5Txr@@@@@Az@?g`���|-\�{9���cq���s�[TsA�Yp�����
��uЈ\�ǐ��⪢#���dZ�ƹ�+f�{�Lޮ�[ł�Q%e3i�MIN�����Q��OJ�v&����U]���7�(ڴQj�QÎ���)���OL0z����.�v��������
b!�e������������_�9ng</�G���/?[���n����~��������w������{��ȞW#�|N��6���8�Q��g���U�������:q�_G�(�O��Q�W'����ڶ����T�8r�SWR�آd0��/�9yU�6�b�܋v�Y���{�n�Ȉ�e��1����ZH%��N�5o�1-Jt���y���^�_A�PP�D<,y����䜭r;��J����|ږo�<˃]���%�R���J���oz��n���{�j����#��c+���~oe\-�6.�TGݯ�I�Om��K[U+΍dQ���>@A���\͸gib�ir{�W{�������3����jj�g��Z+u������Dѩ|�pk[�$ �읐v��2G��X�k���:����$��{@>�0 ̣�
�  ��h�J�̜�����^��)�𣕼$�A�������<�f%��Sj�sd03�l��߳<c�kg5����X�[=�-�]KX�Du1�9�ǽ��ȸ�������W���6���v��IG?Ykɝ�^BqB�ˬ�ĹWu�z��p�ԲxpN4�G����Y<-��ݙ���-�����oS���/p&�8R�i��Zi�w( |������v7sv����.���X�{�ˑm-��Ğ�?ۧ�b��l��O�Va�sG8��1�^�g[U5Qs�Q:���nZ�.S1=[k����ύ���[1E-��1��_E!��!�-���������mY��;Tף�j���`b��/��U�\�L����+��͐�=��A>L�I���������GH��޴t��%����alu[/k ���=ɸ*wo[��1�X��*�mS3�.��H%������%v�� !��z�Dg����������v-D�b;S��6~��diVD�#����eb,μz�nRV�8E�a�kɌ��繛B�u]��:���8�2�Śt���V���33
z�fa��g&]�.�A�&��[�맡���j�ɮ.{���Mt��v.ƫ2�KsԆ��;~��nmY��?�O�za�&�AOEE�1u%<b(���N�1�h��u�tE�b�cHpz�Ur����e*vr�#m=���8Z��Ikmt�]�&G6�a��F9�Oi�{�M���̶۪j�tpD�\5qiq��H�r��d�<�F�&2�c�N���Ӈ��]�Aҋ�YۙV`��n���OO%m,��s�ql��O �cF��;F�:W��;�����P����V�yOXj$x���/w�u}K����TW)/�&#��+�6��n��m5��W[3a�1�?���[��w�zC���sg��Y��ߓYzji0���z���G�RhA�OIլp+���1⎚�kU[7��^X�)�}q���V��KK}�$�0����gme6�&�[�ZGv�������5x򒲔߰�ҵ߮D����h?�(%M��d�bI%�s��7@'�_��w1�ʂZc�-�)�m��RTYj��x]���w���s+\�g����^��U���T�����|�K�g%^lY>����A��Idpk���.'���]'u}J�o~;�]'�:��ҩ��K5U��SU��K�a��)Z�t!�.��c^������k1�]e`���(����y�f`�1kI�4)���7:��V�-_	p"��/�Aݼׂ�,e�M�`���[��g����k��F�|#�˽�{�sysA:�l���=�Ń�$N���>�q��gO��;�u,.6�xvB]t�J���nŬo�U�7-��+GIk�q�}
�h6��6��ϔ]�w����{��N����gj�D��$2�I�Z�8j0W����i�R�MUQ1U<���G%'��k(���×:k|��8��	5gg{t<t+�m��V�O�<�ӿ��٧icE������lF��s�7/"�f'Rt�4H��6���xi��&l�<6���OF;��`�<Ga�h�=�������4��9���j35�Í+�4�¸�ˍ�1ܬW*{���X�����|��U��Y4v�U��db�ŮmަbZ�鳼R�/���g�Փ]�������K�����
�j�K<`�v�Rk&�u�iO�y�TOt#FF�G��N��	�Py����K[r����!�稐1���Q�v�Qڮt�[Vk�TQn5�B�����٭�n�{a�MU��c�����&������w�N:�;7x��\[���t=��Wk�7�>�yx��_a�N�ֶGg���h�����M���O(�mC�#cm.�{�6�I �ڜ���IR��&&�cǚ�E�d���f�a�?[WDY���7�k��B<��+��5Z��}��s"��|�Z���:倱E��v��[G!c�n���W���G�N��s1jÿU��Jl��y��ߵ�W���rd�x��u��*�g����"�'�7��sH�A^��]���'IP�j��M���Jnd6ض�GOMd��Gk�4㹻���<�>����O!tݕ��k"t���Ŷ���Īoa�j�/�i=OQLQ���)ǰ�"h[�UDLK�M3L�O7�z@���#���:R~�|w�:�#A�m$�X���b|���cI:<�y��Qn����n���v(�f[��=�p��Z%�w07}P�YI��i�+P��;�4��R�vf��e�W��)�Q�+�fN�X:�nRW����Ɵ8���c�7y�Z�u�ͣn��kż�=���vE�,Q�	����y2��䀀����t����߃��Z���O����r��""�.��Oq����f�i�+��-�%}k-�WT2��y�նy���p�H8�^�5�6��q�2������E5�U1��"Q���������z����s nӑ��{����&��(�*v���i�!t�I�
v�J=K868|�qa*�]s�g\Ms�W\*������z*|�w��u�3ϝ�{U*E�|�y+e?���|Ub�|�	*y����N�qM>N��q<\J�������IO>~��"'���eJjY�uqRR���f;���ğ��Y<K�W"ը�*�c[��'�E�n���ox��P7g���Fy<���l=�ofZ���\�������Lp�z�R�7y�[o�Z���G�?"pN�ΐ��@��<�f4�	�׋��>o�M85��pU�����r���b��J����|ڙo�<˃\ӷ:y������_%U5Q�)^���W�-�೮��>M��c�4t��圯h��~om\-D/�2&˭��k)�,5x�Z{RE���郵�WC�?|h6O��t��(ۚU�k����4����ѫ�C!�A�u�n��9���Q�z���Q���#-,Y���_)D�;fp��=��#�<�!Xe��̷ع�}��v.ٖ�3�g�G�u#p�=��]ao�{� �G{ǰ�r���/`���O��l}��ڔ�:�k�b���V��i"��2)���+���}��r�����eDMx��լ����W���cK�D�K"���=�u�S���N������V��:�i���k�w[f]�o�x�췂��[�c�[8?*��̏/��w;g�(�_X6`��*��s�H�^j�l�������Ι��^��#05���gw�9�{�%Y\���9�ӧJ����>����An���!����� �0qand]�:�T�?k͘Ҋc���%u�y	ˊ9��i��H����S��3oh�,0��Xq��/���4�o�p��;u�m���^��O
|���noM�h��,�W��+\�j�����M%ML�/�Y	s�Oi+�۷E�b�#H��z���˓�˨#p�A��U���l�(��+�2;�L]}�7�9���u������=�]�2��7�O*��<Q�Aѿ���=�'�*�����z�Q#�o�.	{����\~枂��`m�je�X�d�lRU�d�;�~�nMN�r����.�/ߞ��YE��<�E�����]q��n��J�7����8kÓA�^�٫6c�������޼�j7u��s��s×;̊�o�����]�v�:��^	�
��n�"Z�M���\���I�/p}���S�a�Lz>���3���6������}ޮ��w{�P��Y[�-��x��c���^��V����{�o�yB+�_��;�o�Z��8B���1Y��yA1�SI9��OU�g���t�����)�R���j�=C��u�AcMI-+�x��������`�`��}����ƚ���z�$�H*i�1��uk�A�A�L���㟙w˜~����=K=�1�������&kF�#@�	�Pu�7��*������y��K��5G4؇�O�g�.û��K���'_Hg���4�[��֜�µ��=m,�V��Ǌ�����-�Z�w!��ͻ��E�3�?V�s'/�;��o��e���Ip����g����<}W�;2��&8y����f�ֵ�:U�a�/�b�'�p����.�`ۃk�wJ�MP��R�Y��:suyc*�/51�Xٴv/�Sim�j����S�-T����<Q� �;y�,��wS�P֭�y�mƗ#��2w7�s=�Հjv?�8�|O�J24􇬵�o��Oń���?��|#�ݫl�#��[��t�PX�#��p�xRI�㏄�=�k�]��#����Ż3��F�?��mύ�|v�m�����y[�������|���љ�ܜKs����������<yY�Ay����A<���F������쌪��V��f�`�ٱn!�7�o�+k<.�+��b�]�~��~ܼ�ڝ-���o�\�/���x̯�[.��K"�֨��N����u� �^�6s2́�N��m-�T��a+kYM��#&	_ಡ����C�{��gl�s��Qj~����U��s������{�-�6���� }5T1��G1Ø+�ݵ]���I�}�z��"��%�Tt�sW�x�<SY�ҥ��完�ߪ �_Qͤ���;P5���ڹx�E��0�hN�m��&l��|b:F�0ݾ�@�~�gӓ��x{�l�w����5i���ULٹ�^+��*�e��Q����{�XW�Z��;�;�z'�����R����6�?x���4�ڼW�t��-~�����~4��hI�8&ş��y�EG+k�B�&-��8�t#�$��x�U��ʪ4��6�a۝n�k�r��BɅ`��Z�.�0�;�����dd�j�s-�f�aƖ-�=u����<�(�#�#l��<0g�Y͋�[�ַ�f6]�)l�{�k��S��T��    �� ?��w��>�u�_���gq�^��o����EIEM-eT��^�8�u%hV��rt�5�ԯ_�f����"�.6.Ƙ��U_���Kzʒ��@�<x��;�ׅ�y�����D�勏�8�n~��IG��-�,������ɜEu�I���Vh�<��V�q1#^γ���ß�3W�>P�sұ��h�x��f��-;$|�^�����=�A�K�DSn9i�9�-�Į�f�'��=4�d���W8�+�N���m���m5����{���_O'M����x�ȫE��q��j���>�?N���.y*�*|]]?O��A_��SS���O)X|��z�y=�3��:�2t���{�UG�֓3_q�������S�#��'�]���Mȷn8ʍ��cQ7/p�f�	�Y�鋝�5�a�i�g�Z{��]�a�{2�UTkr\gk�����<(�Q���	h�l�%�k+��B``$]��C�B��|��|:��P�*�. x��������ڶ�)�j���3�+e]�5��Ҙ�+��u}m��U1a�zh�y`�o9��<�N�-�_��Es�NE�Ez�q�3Z97�;���ef�6����et2�9.�x]�ѐK�Oc���x,.����n.�j���/�WU�8>5��ٍr��u�Nښ�mN�iе�'j��p<SN]��I�nxh�1���Sj�i11��y���nz�����=MT@@@@@@@@w"�S��V[g�O�	�4�@��&����Q�>O�r����O��J�j�ft�bA�[�\Uʪ����sc��k���}҃Qd�x��'BNl8w2�<��OWIm�����c_$��S� �䂨8�ޠ<��>�k��g�����UB�\�Z��<��ۢ�:U­��ڮ*�t�~~�D�0!�a�_N똷UKF��@l�1��:���0y�Zn�ݫW��<�g��Ѷ^�]�����G�8al������u��v���ܕ������r�ZV����hu=���د�.u��b��y�TO!y�H'$i3�Ng"�t�H8�@sSMS�0�5�O�:2F��cj	.PZ$�Zc�Ӻ��,s�`#y�����2{bee�=�#ͫm���֞�j�����;?�2���L�Z-A΍�S����	�:�]bcaiT�j�9�NS�7�/hL�D�i�ǰ��cm�2�Ɉ-t��=mt����D%�f�����@>p��|�k�w�س!�F�E��~����u�r��r����w�D_��D�Yi����l�B�o�V�3�����dv����A�"^�.���{o�r����ί��������42��7�O*��<F��tq���|B�_��g���5��o�pK��]_Rc�4���Cd�Ĕ8J�k���q��>
jJX̒�#���1��q$߷O����~;�]e1�I蒰بh�.u7��˚�b����ҞzT=�Y�8j�Cw��Ҝm��'����GnÖ;}��6����Ҳ���4h�9y{�{��9�;�����������Kb�_����t��1�<Ə� ��N�E�eO]z�y݃o�{l�2�j]�N�5��{As-֎(%ն�_��a��t�S\m�IԵ��H�G5�8j�k���:O�{��V����5��c���./��������ImH��{��W�����w�%���w�E�g=ϊ�2�߄����[%YA?�~�o�X��6,l�݇�6K|M���L�#��@A����P`ݡv7����U����vsO����u;���5$�?x{����٧콙�8[7����v�����렑��p���iq�Hu�hv��o�QQ����Z�/���_6�_�(��)q�}����!����cY�������z�����l�@AMs��<LG�,�A��|����L�R�*�^��Aq�<;���<V^/ƹO�lU{�*�
Ɔ).��c�w�k�ai��k"�ۻĮ��]��j�as���_��Ua�����sIq�}��W@5广�];����5\�h���_o�C��}�K9q٫����+'��F��ơ�:���U��ΕF��E�.��'W%OEX�"t8�bg��|E��������5'@�G���2��ga̿���pc'y�p�s��x#�:i��yVogl����U4�ל�ͫ��0�UMu�����7b,YCIfW�V�"�^���������{�=-���b|9�X��z����-0�j'v�pB���4q<�|�UZ��g�^k���9A�4�Cr��V��G��!��q�
O�'�Ai�9����V�\q�/Un�u]�W�u��� 'P�.�X��/k7�\�R�zjI�O��qԵ�����F>Ч�
��V���2��'Z|����
f��\�Un�%�2fp�'��-�yW/��98=�֟8v}��q6�:�V��+���i1Ͱ��ư��Ʊ�8�	��'CQ^I��D��<�/�|9��/�]!�]���0���|�8�t#S��!e�6^NguG6;ma����|XS���K���U-%��u�>�Nڗ���Z|ϐ�>�tm��-aL\�:��{ky�mf͸��?�8���ߵ�����w�$l4��L�����kh�?��1�e�䦣�6[��������Î��L�r�B�taic��*K����l�mނ��;f�A�sI�Dv ��uA��\��8+�u2�$6��E�I�{C�M�i˖�u�il�s����]<6����+���8���Z��o�6�0I�w�3O�l�jx����Nǹ��О�ZSr�̈�����uU���\��|�t��l���=}���-���=��-�\S�pg�դ�Q�v6�<b�c�0���󗷝�G�l�<���k]�{F�Ů5��c.l��S�V��¹�x��f���V��BpւHek�O���P|��o�Tݮ&��4o;�)��1=��Ze��N<{8�E4M1�s�fx<|GQ#-ǪwW$�6=�ټ��}����=>Ei�eR'�MS������4t�}�����TU�G���!�Ⱦ��ظV�Sn5�Ȳ��i�Z�74��z�d���L)l?̗��y�#��-o�9�{�}F�'�R����x��pyz8'x6����Zj0��2_�~���8G��?�P��Z٧����'d`�������zW�e�5����,�t���H#v�ڒt�*�vv.<���+L����^��.�^-p�<���3͋��v��#�z��9�5Y�Ŝ�9Mfh{[Y{�i�p�u�����Z����m��~��l[c^ڗ~�
#���(��1eξ�v�ue}X.�W8�ocG`���+w2�nG��<uw,l;8v=�t����w��%�o�p�6�����H|�����}�^�ʮ��C�^��in��o��g�\������w#\���B�9�u���
7�m����YF��˼�4<w<kϴ*��R�sDz���y{&�|Q]\*�8��ܦ��Lϛj�����y{Q�)�/ts���Ym�8�+f'��䚻�/qGH|���7?�~k�rW+EH���麘��c5�m����4C_y�O4��b�|�X�ポ�e��O��        ��p��-�-���`�Y��-��Z�Y�։�qk����:��b�h�U�֙���6]ˬod�������ZX���<��w�tx�Kx�F������Y�m��8�(���Ŏ/�Z���ϊ�(���Ut͜�߼}���[�ԯFՏ��F�m��l�{5^�-o���v���,ѲI��l��xt��n��w��o%��uoG�[/k}�U?��0�lګ�Ƨ�0���Q�����o�2l��m]�.� �GWl��>�X^��ԓ��}W�󇚷�
#X������f�W[�[�G��q��]Q��&>�z1����jg��ûaZ�^o�;�÷��2���xg�!el��=�]�'}3nwT���fL�x���p�=C�ڙ�L�iͯy.o���c��\^舖����s{�1�q�@��a��NYH��_�ۗ�O�_�!�:~�<���_ɥA���o������n�ě�܃��w����3�1A z;�������ʃ�4��d�vUR��X�ic�x#B��LWL�/T�4�G�J} �n�|��B���Kns�8��*���xpf�.eǹk��0j�j�x��w�h�LS�Ffm1��v����3T}^���[6����\������Z�w0b���pl��И��P�<�����g�d0�m���j�m�����r*�D�0�hbʰo� �
 ���y�(:w�E=��[n�k�MW��Ж=����p%S�LWL�<��ݺ�\WO8�~{t�����G6�]kc��=QRdk>�Y����yڵ߫�1ò��{6��me�q�?�)Ǔ��O��u?[6��L���mM����w5��;�kc����`p��k7��n��Y\L84�Y�"X=��26��ߝtn�4#�6#��ѠAT�]���}(�K�;0^�0��_�v��9όahҦ={���k�b�LWq�wȮ���dm{#�4p �>B�rq��ۛWc����.�ދ�gI����Ŗ��3N�������Mu��oB�7�������'�kB�}_���ls�{O��dm��,�g��VI��}_���D�V��Oѓ0_Yr�2�a�}-���a�/;�:��x�Y�l{x�z;q�����λ7�N�J����T����`��	9�Ts. ��GZ2�̌I�=h�TRGĘC��$���}:+�|���,�&������0��+���	�̻���&���{0���N&O���cZBղ7^����ZCt��\�Q��;R�9m�pvtԲ�f��U��Ͷ�]-h�N�'��t'�X��Z�z�j�Q��&~ݹ�R��3tU��y��4�u[}Y�]}s��	�;T�	c���.�8���b�N��O�V�7��R���a� ��y��=��QR��s�~*���J?�����ߋ��կ����?.p[���_^j��ݟ��<�80�ZVŋ�0��u����{G.;\�<���ۛw�q&hb뜺V]��!�@5�܂��Of4��UuW:�:���t�W)���Q�-Q88j45q�<$?Iٕ�A�e^��	��z����ѵ�,;��~�G7]D}�k���$6c̝��O���b��O���EG�|��A�jO����
��&'�K5�=�q��G-[�H��_մ�ˁ(>�ˡ3�4?�M��Is.��t�a�q<8���^���UL3�;Sm�24S�(�R=��l���y�y���4�J+���i�N�+�6'�6�F�;�:�;u��8�9+���'���}ͫy��b)��Ql����������e4=�l�t�z��A�s�j{�Z���Ӎ��m���3���?4��lg�����g��.���SKWO4��D��1�%����u�?�ud��\I��Lö͆s�«�3�;������_��;��'�.����Y���i��c����=�sF�]�^��7��z��P�i��+�,�����bj�k �1�J�&�My�G7��{�d��nW3�b�o�ڣKv���n�C�>4�΃b�)��v�<�4����l�u��g�����hek\�=�V�d����`��[Q&�c��\���W��f���4�Mn��=��W�xٻ50�5EM�.qE<L�kL��S��zSc�馤��,O�AĲF���<P|��2���Pc�1[.�6��jy$k�m��Jփ����]8�5�{oe}�p��z�E`��w��e���A7q��c�ծ�:��x��A�=
�״�4�s
&"����,_�vi��{�%e�**��ۏ�����HXl����ƪ8���{{haiM��1�<Q��!x��'·�nq�"��ުN|�ƭ�tZ�V��Oz�������N]�=��qv�9yuu��i��VրZ4s7�wÛ�t�F�E�fb]ů��:~&}�Ib�c]L7j�}u����OsU��6�5�_ͻs�Ge؞��67WJ�5��ЍAvw��ͪq���G���WOgNl�o�o�ɾ��*�:���Ի��ox��ӵ:�۩�zfb4��i�F�Dڜ/m���S$G�Ь��v=j"6&��دԹ1�.�-�셭�f�k����1��AY7����h�]ܫ��U��v[���j��j�v�y��Q:M=-�o6ƕL���\���Ob'�]EeU�! �T����XtNpG}om`܍b�&��m+3��Ê��\� ��%��#�̫`�!Fv5�V���w6~]�^���+���*���CRߺ�@���n�UD�k)�U��t�,���zl��ͪt&��VLT4�����wcGj�mm�k��<������w�:S�n�~����]��V������Nƴ}�@��ͻ�rnW.�k�Y�D<���C��t�
���r#޼�1ٝ\%���x
x��j�W�[�t>kϏ�w�Yf�!,iW�<�iŸ.�u�.q|W-;zu�8ѷ�ǵ���5 9?��{ˇS�D˺ۧZ"�1����)H����������O�{��<W��l8i�l����&����Q�-e�M��
�h����j7�� 1�WI���esu�M�A��Ĕ��a�;gLM"�K)'�O�A�q�Ppy�O8A���w	3�0d��n.ӻ�̜Z�X�-ڊ64�嗀�s%�9��.�����p�ͧ���У���⚡:I���%7�&�)~}�lk�3�٘��~Up�:�A��>��T&2�����r'���r����+�1R$7GO٧�~���4�?B�x�� 怃���S7_bM�nA�z��������=�f�U�f���A�g��2�����Y_9"
X_<�N�Z\~�+���|���Q��dt��.U��n��{�hӳF�<�ֺrK���-�����69��s��P�5�)�G(���D�C��f��ZmT�4��*JX�1�M��5�zN\����UH  ������m6t�f;��ׄ0|5;��A���:����x��p��x��x��P~��8r�,���a��@��[��"GT��ϐ�D#���D�G�ӿ�JO��<��T����)@���R���v_�\~�u}g��*)w]p;�9��5!���Jɩ�n䰼������]X�l?�V_�uK+���PO�H\7}'OqN�������7�E 9)J�0.ֻ'�6���;��p�����^�-�c�#�O�t�r��w�l�<~n1F���� ���	jQ#���w��[Wl�P�u�T��-c�dU3�<od�G{���!��i� ��9!5�9�V����a
�e&�cnQ�����ff����9!��$�H�5�iծ#��М��=�8�D�9Mp��9�YU�0c�lM���%u�������]���O%<���!�15�بoz�{����R�R�>9�pկi�Q����P|������~]1s��]��i�[9ӻ�R:V��U��K]EQ-%e4���\Z��ӫ\�8�s`�����̷z���p��[�dguғ�R��ǿC�+A<��7��pˌ7E��͞��f�n�=B8�;N��=�:��P\Z �>)���_b��^���[UtF�:������9���;h��c�l���Kf�g�����2Hw�L柢R���f�-'�\;ASe3�@���9�7#����9Uyˋ�g]p�҉��x^���w�K���	�؟�Q�h�p�<�	�Q]X�q�qP��S�%�<��T�[�{4e�v��2���Ĳ4V��GT�"fh��yj�m~�{�E�kq�_KU�0]92VQL�m��ۈ�lc���ѧ,�'P�7ly���f���$�g8R^(���op��v��;|�ND��Y.�W�E��Pں
�YQOQ�l����x=���h��@@@@A���L"��;��b�X�7���?�_�ڸ��L�z�<�Gv�c����!��6�r.y�J�OY���G"��wh�C���Y׬	=�1-=Cjc/p�~��<���bdNUȵ�W��Ӥ�\��b'y³�+�����	�2��/��wp�ٝ+�Qchb�p�\<���&�y(���Q�ӂ��r%5�<%�ѱ�W1�=�h*fu�"8;�WZ�s7(�j���4��{� +�2nۏ�:-nbc���v�q](*n��P����QP�	�H�'N���oƗj�l��X�mQ/����}��U�آ|uQ�����͑�H#���Sf�j��N�QU3L�e�1��~�:�?��ƳZj��mñtL]�V�4p�s|�̢�ʮQru�Օ����b)}��Gl�|si���VV��ǟ^4`��^]=�Q.�s�5��
��Z�k�Sts�UQ� ���X͹��s��ݙ�z2ws�2���b#O	��v���F��2��5��r�GTN��MS��4,�i��@@@@@@@@@>+�����^������l����&����Q�-e�E��
�������K����z�j�h	��tq�=��w�{�ms�+����U���zK����!����׫�JiաPyX����;��2(i���I�cX��I� ��b�F"�\.�n�����R;\������c<��Jh=U5e�!:�����r/�I�T����(��bS~Yϑ�c}	^���O3��n5������ß䜃��r����+�1A!�:~�<���_ɥA���o�4>.����o�r����ί��������42��7�O*��<F��b}�qVٛ4n�/1��a��"p᣺�hP~me�t��&?D����g��.�ֻem|ŕ�k���{Q�-s@@@@A�S�	���?I�!��l�pw[@�J��Ӱ|$���#B_49혶�z*,w�i(��l0��v���ƍִ;@}�xl��1W�������f�����j?I����\�~�����&*����$�3�<��'�y���XST:y��丹�Ԓy�{PfM��/�m[�1�=��tm�w" i�P~��7�B�:qA]4AB�{t.�Z;��7
8+�gn���1�"���s �8A����,����ܸ�u>t�]�����K�ke���s�io����5�א��κ v����Vd����n�d�����f�S@��.n���:x�6��p�RMAi�|(?.��>���[�]8�=�H�LgGjF�v �l�t�)��Gl���2�q��䨨h�����y7H@4AT\PFN����6�L���n
S�(��⺘�9}�]kt�%��?>�D��˃���Pz�SRb
�\�#^��u�7��H�˹��u�h��
 ��],uP��2X^\��\Ђ;A�;uA�ޑ��)�t���,���¸�3t������8�`F?]<� ��q�� �7FVkŎ�C����#uu�i�k!���Ž�oT�� ��>r�A6���͘��|���Ʒ�#����wb;[>����ΓQ�\�����b^]����hʢ�F��Ə���|�np�s�_�SC_4�UCD{��f���+�_En��b����߻b�U[�I�^.%�+�H�-=�z��㭎�f��7jҰY;#�vg��0��?b&��{�3lC��I�54�����QQ�`�w���Q�݌�z͙���c]����g�`�E�o8J��^�uv��t��ǽ���w���^ſ�=���x���ʧ�f�����+]t_��\TQ���<������D���gI�fu��"q�i�'>�     "H�"�Wy��=g��Ym�}Jٽ�M�M]����>Z�����?5���U"���Ԙ�d;�m;L�8n����2-�:6��(�(�����<h�ڂZ�af�ʭ�0���K�:�KZ�d�З�	}�ɨo����w��rAT'@�/��yY�68{$k.����f�{�|	;xi���CP~~�4:q����9j�w�����q5���3���������$����A�����4����(��bS~Yϑ�c}	^���O3��n5������ß䜃��r����+�1A!�:~�<���_ɥA���o�4>.����o�r����ί��������42��7�O*��|F��`ݷ��6D�ִqr������?9��?��A7:�Á��õ�}�%�c:�/�49������Ӥ��Z-��%�7t�W���0��45�	�A��폱��b
Lo�#����]$�m�X���M@r_������S�d�s������?�Q����g?�@��G1�8k����������s�d�s������^�'��r�7pn.��X~���v��MͿ##xq�i�U��A�������[��Ӳ��v����	�|r4���
̮=²`lmÓ��Mh�TP>M������t��w_J�g\k>^g��t�
y-��Y�hpkL���xx�(?KT��Ai��6�{�>�x���(?4�K��^Й�c���W���V�ݡA����[���:�6�w����'IO$1�1��FѣZ��<���#�a�ỵ���KWG4��!�s����ˋ�X����a텔�k���r���S��3O�>�8��H5��[������[=}�j7M�:��b׻y���+x�b=�.	�k�)d�I�&�y���4���M?��r�>r���a����͊=N�ؚ?�C��n�����q���!�"�7���\߾�F�=Q��j��l��O"4ǹ�1,�ֺO��}1G�OGη�ʺ�'Y���TQ{�����m�4rR��)���CS{H�Ъ7,ۻ\�^�֯ݱWj�S�`�s�V��l֖�ᚷo8
'oA�yk��n�k+wq/�4}���{3�~�sǿ�������
�&�2�Q�tu�S���&7�v�s��Z�V��Y�m���[��a�қ�4��|X6�f��V���CSm�kC�=\.�@"Z�Y��z�yL�v����6�����Vм��&��<DԙӘ�Gk�'�1�&����p���q���R<�^^)�(�d��W������Es�b�˞���X���ķ7+�L�vH��$r_�������=��������oۯ\Lzz���9��F�N5�ôl��)ic%���-.�CZ5��(�-SǄh�.zJ�c�ίh/P����c\/A����!eE��E5TO�������v��?4Y��W��|I���-�Y+������k���sw\>��j��Y�4��S:���V��::7���p=���]�����S#,�9X.ឤ��4�`�`����Gp�:��>R�u���K=-�FǙ��I�vz��̓��k�!̖��:���6�#���� +����A�އ���d����uU���z����87��ˀt�O�69s�PFN����3��M�d?>G���%�{3�<�ʣA��2�����r����§�������4��&��Z/�d�x���f��I�M�?/W�:��?�����ʿl��<�?CL��A�6����N`��!��;m0x�R�]�A������	�ʂFtxf2�k�������Vպ�R���Y;4�/�A���8�H�J�/���A��<1Sc���4"8.�j*�^�`c.?���pz
�FƟ싕�*`���[�ם]�L]N�|13�h�wB�@��t �Z

����q(?8[e���mM��о7�;U�?�����9n8��Kޞz�"cGk�+@A���@�j!�ǎ65�w��~��XG.�hc�C��&�k"��55�6����1��K���A)�t3�#N�c���(?MY'�c�l��ؚ)�m��IVd��/tM�^�B�xX��I�0u��_(���[�*�&?iq��w�P~^�8�w�yA#�;p�V$�+,b�n�����	�p�����J�F�{�>�8��k{��
<��vm#/��IQ��lPi��ɦ�4�8�؃d��K9����SV��E<-�^H�ǻ���A�9|_Jw�Y#5��[#?(�q���i��ۡ�����<�<W.�o��Y����#��VkeF����epǹ�0�n&�_��}+oԥ������e�[}
���o$j*�!�3���xJˋhM%��Gu�'^����G#�����f�ir����W��Y�b}҅�R�.����8r����VINe2�7@ �;R9��b��˅g�U��W]�]���5�ȝb>(�W�멆�c����}ŤQ�Mz�����3�幎�ŮiiMЫ�����LO'jR      "I�R�,�~��-��Ws�<DT��W{�][Ž~t�L���f><v�W��Kc��ġ��R�a�}A.�M��C�u�;ul���{�\#��2��4��O�f�X����|;-�n��t틪���i��˟�ژQ��Ÿ�x3�h~�Ɯ�4�0�"����Z��k������e,���C�1g�R{[Fe�6�W���)poG�]�u׃�ӫ-[>�<�'����Ӛ!]Pqs��{jǦeyf��:�����1Q7]�8AT|��Ot|�(5W�k��ȂI�5��~��+�E~����mН\X�<`��f��[�������ɘ�Vى0����������̑��r-<AH. x j��)�8�D�m�~�"�����3.�e3q�F���v<F�g��!����S�������e�Y\\缒\��I�T?f<��m'��,l�*�����))��S��s�~��~���/i��jF�Zm����S���(�ѯo��'Ru%��*�2t�}���Jo� A��<�lo�/�٘��~UƠ  ��Խ��s���~_._�?��($/GO٩�~���<�?B�x�� 怃���S7_bM�nA�z��������=�f�U�f���A�g��231���sC�A;��?8{a�4�)�^8��1ͧ��%M#�����24��zb;Et���+)�0���٢�K��z?E�"�n�K#l��x��D�K��j���@M�o�\
�:hH�4@׊/:��X�4�L��3��������l����_�A٠�j{dhA�c��yպ���Z�Pܪ�cgu���묬-kjciט�c���Ǌ���A�q.�(94�U�7�APu��
k؂��е�Yblm|�Cm���R�H�W��q���yk@׉p���b
�W�n����Yq���~����$y{�ڸ����٭�.^Y#�WS�re}S�����wx:zP~�!�x�?6�P}Jft������3&�'K�5C�U����f��~��@�I�`�A��ǆ��t=�BA��f�-�5:������{��o����S���.a�����JH(�Ç4�<"�=����j:��0�H���SƵ/<�.2�NH46�7��r��1�A���+��T���p����ښ�hK{�6@u:���A���H��;A�̃E])��E��C>�e�e]�B�['��̚��z��#��A��3�jOwo��>�L��,6E�T���e���/5ta�i�v���OW��A(P|��J���`KsN��+G�<���}GG_��b����dɢ�1�!֝����G�ڲ�.?�[�z�dǯ_$ð�d�v��+�Z"b�/����u�U�?�M׹z�����4�w�q4Wx!��ý8�q'"�ڇJl&G�D�.k�<m�.�������/�;� �Ӄ��gE=Iu��$�2W�C$�s�	c��A�U�U>����F�U�����zm��؞�ESm��m���)&lE�cO��jOz�nի�h���3sV���ʹj�kLL����kǸU���w^(���M���A�x�M�8Z��9x���ѷa�6LDM]������r1��9��-#�x�z�+�:W[U��^������H�]�Y�	3�_H���a>^��D&)�vl���7�8�=�T�<��se��6x��4�=}8������HU��Snu�T\�E�f���E���V:V�[�PPS�����M�CY�{v��Ҙ����������]�L��g���i��p��w�?EU���ך����~+#�K�7��y�U�۔�do����kF�4�v�nm���%�g���>�4�I����b�u�YP��v��������t��	sm�?������62xr]�y�|r[���]�/.w��"��Ka�UU�)�V�l�n�t��8x]Ta��hP���v͛��k�:�T�\95W������Z(�HRã��q�}���$��h���ױ���PA�=�>�<lQ�����r�^(��ڮ0>������X�4sO���A�plsy�W1ed4�U�[��}��F�����J�\|a�k�@���Z4{�$��;r㝔�im�	UL$��կ"'��H]���C�����vۧ)v����Ɉ�_�h߰�^�*����N�v���d�s��ZF�È#�ڃ���!|GȂ�ƹ�����-����|#W�\jYp��3�bwm[��g�Q��̙�]n�0��Q[	���pD�2����9���Ř��1��}�T���	L�U��%�C��'�C�� a,)wƸ��a�[�.�{�ͧ���f��<�@���|�����Yl�pl���-�0؀��X��q��?l�I����A��9� ��%aFg����~|�4�K��f�y��F�q�<<e�/w��$��˗�O�_�	���je_�2~O*м^#|�9� ��w���ؓ|��~^���u��($Gw١�~ٿ�yP~���7̂�ZPkۥ�e�s//)37Q:{����!�0_Qo'R�I��_z� �C�GgpA��=��l��~��3�<?_���#�mT@�sO&��Ik�$�o["����FaX�x"�͡�5T.pe]��&��O5�t�HA��3uБ�r{��x=� �[Mm˖�4[+#�ݢ�b���Sa�d�Z����t���.� O��q~��ɠm,�*
z���5�H��A �jBghL����Pbls�dWjGG��y��C(�|W�������w��w�o^�B�}��R�:�w�l�$;��h ���`,q{�L[i��r�-��k�mM-T.��p�r �Ai�A �A�-�v��{NYi-���kEYUd��4T8
ZW7�t�s�n�x�?����C�P�k�h��Ę�у��k�Ғ�l�a|�u�6(���\��5ѵ�K]�P�a���^&a�LOQtڂ5�a�+��8x��l)�5W|�µճ:����G4�8�^�S��8�I<�P]�P|gi i��9*Xl���>�Wl�P�q�S��&%����j"h� 	�{��RPl�.�W�Ŏ;��V�Go��|�t�9��OG��|'҂��)�5�}��df��\5S�qu���i۫�ke�tkG7��tkF�����ޫj;���f9��ol�����r��8u��X5;��k��'u�Ctp�A�N�}��0>�f����s�P������P�j�x��\����r�0y4A��AegYZ�,�&
��Im�Q��B	��,������hA��ͬ����b_�n"�u%��R�i�|Y�di�k�C�����9ӈ�|��>7�2��
��eC���$�O�p=��Є�هj|����+|mkn6Y�=UA)Z���xׁ��q�̡���99�Na���τr/�b|ey��l�i-;�T;�8c�W��9�Ph3k��o{Wf�����٩i,֐��IM�N�<��>��t�B+k�V_.t����UJ� ���ϒGցĒN�?C{���Yd��5��ϭ}�f���`#�c0�	�g��m��=��+c�M-ή�i����9Z�ǷV�AН$ν!K�4��&��}��+c��]4�OPu�׽��A&�3\Ƹ89��GPs���@.�z�i��i�dQF�#�֍5ԓ� ����&����r����S�R�q0ނ�2];�	%:��5k-]�5<��~����Ru׏��*		���5[N畮�=4��vǲ��P�m;N�-G'J�4�q�T�*Zx���Q41�1�4��)9zTH�\�Ϸ{Nߗ�q�����[��w��s�:.i��D>/:>#�6F8��	�K�6r(��Q*94M�5�O=*ӝB��ϒ�3Ay#Z9O�.�F�aE1S�\����{+�ߴ��`�T䠗�*�Y0~��ս��oO�����ޤ��e�����W6��v���?mjO��_̣�&�>�m�S����*���2}d���ս��j�r��J���_̧�&�>���|ݵ~^�_�a�[�?ؓ��?y�����6�'8-y�r���;�-�ISQ����4<@v�x�����yC���ƽ�i���s�ġ�7��f4oq�6�ki�|t���U{=��#�y�UD����\lvc��O��ɫ�LX�����R4ν��ΘtkJ��91~:���ɫ&ga{�4��F]刊k��	���$vI������UOf5�g�V����WMSى�tk~�kp�ڮ�s��7*IS��8�û�`����N=x�&����[����z����=5�B|���ryB�i�܎��V7^��S��S�}�i+���s�$�da��&�]X{G�x�gUC�8��3<�X�tI��׋�����U�!<#�,�n_��ܾ,k7�_�*s=�:ڿ��������QSN���)f�����h��w�q8D,����M�vb��h�Ƶ|cIs���í֮�J��#���䴗���BYd�e����|T�+n�v
�h�u�. kY#%`"I����cw����A'T�a+��������4��D�C��OD��Iwz�3���?�H(F�,����9�8*�qm������J4 ��p�״�k�PiWln�<g��U]��Q���{y��ǽUB�ɵh��XѺ{wy �.aw��l��u�:hu��-��3�+���7�����F؛O%a����Y({Z�@A��zN����8�`>m�����g9�s�5A�ߺC���t�P�fu�jZ��㆜4ƹ��8:����_���������]��nurTɠ�ސ���%�<�%@������`�Eޱ�Ydct���5|ҟ��gЃu�l�vW��t�b,WeM�p���|h��������N�%�q�4y���Q�f�)�,����(67З�����?*��Pxx��^��9�I�?/�/�
�¿�������ld��T�x�F��s@A��者��&�7 ��]�l����PH��C*�����3�o�$z�h�tR1��@Z湠�Ђa
:�tr�����gnuV�������Ijq񤍣Ƨ$�c��y�\�Ӧ�u���x���/���=w��] ?C���:Z;��Aӗ�ȂX`��<��4�����f'�78�׋{L���g/7�����͉�ddc
A;��f�gv��п���>���͊PWcI��f��~!B�^/f�y88F��IS$���G��q$��I$�d���2d�����
��5����t;�An�}��x;a�X"�(�������N�L$��x�>0�OڐT�Y�lwJ�}ƒj
�I]��,�t,sOAP|)�%���A#�7��:9���Gx�LewI}e]��x�K�l܎Akz����{���A�(�g�bx�>L���z�ۼ{����Ž.Y�������Ǉc���}��$~V�G;�� �ٓ�X�8nF�⫮$�x���Rd�2t�r?��ա�IGSr��
xe���ۑ�K�#� �O.?M9A��[� �7�<Vz���
h�D������T�,~4�x�wC�ʤ�8���A��X�`��a����qOU[*�O!�.a�!�yJҩ���bz,@÷�6��w�wٸt�k�A����V���S
H�8���j��:\3�����WYp�S��m�b�|�w8A�61�l_$�cGr�W'9���:M�x����F�<�-p������`[�l�s^�A�sB�5�B�TQ�*Zc��x�l��:�5 7'm���G,E���c�h��n�>T��Ga��[G�p�PŘ�h#�]��)�.�;�y<Ln<8��C�X�8r�Ul��Oo�RHa���a�X^ӡc�x�z�����1x��^i�Ыh'tR4v�Qͧ��P{B	}�:^s���Ou}����:˅W+��D�};���:��M.ûѹ�����H	o#�y���9����o�\1�B��_1x���Dl�C�OEQp��
x��y^#dq���q�h�O� ��F�G�FXOE�Y�Ba�E��k���p�t����~�O�F����AȠ�]&|v/�N?�)b9΍�n��ߔ�lgFLC6ǗF[a{-��
�p4�x��}�B	��d3����m�^�IՒIE$��?B����K9�t��h��w�jee��O3ߢݜ�af�{2Z|[�n5���mt�Ԛ�=��i���5�{��2��;2㝤�6,%kt�2F���-��a��_��F���6`٧l����WDg��Oq�����M#��M`��;N��_-�pA�@@@@A�G� ��_x9�k<�����"����Q���3خw���x�l�*j8�MM\��Oo�Oh�Q��*;H���GyNԼ��^�s���Xbs*;r����#xs^�{��Y�R��R�ˁ�o�u�Y��%�m9�T�uvz�C����մQS���q���]bڛ�V�͏ʮ(�~�j����t��Χ�(G-X���/�,�صDO8����ܛ�<�f�<�"N�]b�_�Dw�M5�sa���\=����)(��7r�k[�׃��ǈ�X\퓏�N��Ͳ6�^ɫ�s�3�'�#=�e,Sl�s)/6��)&/��}�iU�ȫJk�K��X�Lv�N��9����Y�N�O�߿
�^q?
~.Q�,���oƪ�5n�ڿ�N��ī�S�v��,S:L9'�U����>��V��O�O�ۏ'�4c��?����*3����;ߋ?�?a�U���y������VD�W�;׉>|_V�#a��c;�W/�^'q�<n�ԧy�'Ư��ܻă�̾��/�^>���_�>��y������x�g�=L��G�[�s��y�x�'Ư�Ҳ`LUS�����Mc���YP����q�Z�G�Bض���7�sWi��ۘ�q�Y�5U�)��Nb:h[�ЍG|=�*�>2�:h�دgE�ozk]�|{��C�Md�P�Ap���I:����=�lz��. 4Aظe7̜����?���D1m�^!��he�jVih�6��Z'��09��J��mxZp���P�mt��RS���\Q�5���<2��@A��]B�Ԭ�71�c���Ђ;F��"&��9G��:
)0>#�����ֶ)]�$�>v�71����a����h��}4�Y'���C��Q��p��Hءya�>���֖��	�����}=����_7�������n����^ˀz-��uUax0�4��M|�d.`�6��(&Ht4�{M5�2�DؚH�w�V�ZRx!���5A�,��-��v����L#����1����q��As�����   ��m�������`|?%$7���N��q���8���؃V���9�:]��Γ�K���q��Y���x���UCs�6�!m�t�	�� �h4iA�$@A�bJ9nV:�HKD�S���0�k�Ԅd��vΉ�%��L*�����5�G� ʻ(tb�H��1���&�٫5C)*��KLOg�@'W�V�����Tv"���d����K4F����p�5!��:󢦮i}t­�$s�5�j5$�� �+tbf�H�	�1���'�Y�]=K)+�KOg�@'W6��G��4(>3���Z�Hp�@�m5�o��U[{���W;����-��N���u<XG��3+��>0�Io�Sc
&�=���{�'�S�v��΃bM�3[	�;�\�Z������}-i���g�νֲ��/�D��-�Q�s@A�pF��⨳�l?{Z��̥`��$��y	��xUS�sJ�q,��޲Z���'�IO� �7wT!�Z�,��J
MGI �x�c[�֏ ��D$�?�v�#v���ӱ��옡�܋Z�[PG��3���A�\���<=D�Y��snf�a��S�)? '�Aq^��ł}y�LOI���[d�q�9�ܐ�I�7�r����S����6ϜR�cC�؁��@l�T�1�.y:	����*`���>�����[W�5�7FF�|�6�n�YY�T�\l���qDm���KPӦ��nů�F�TI���怀����\�Bm��,��:*k/xm�`,Q;�,��(�$%ĺH	�K�İ�2��Yᄪgu��Ռ(���m�J@<5�M�t��؛c���0��\��ў!���83T��#��LO�MS�.�1��t�5�,1=T`	���<�>�3�[tE�N0�)1�`�'n�>��O0jt�=x��B�l�ї�y�K�Ҕ�U	k���0@�?�A�;��$�:v��M9��D@@A�Fo�8��A6��3.v����4�\ֆǈm�h��p������B"�X���=�xZ��4tx��%�Z%��Q��u�x4�Euě4����.�=,�q�T���Z�=�L1�&k�
�IiˌQU9ᠵL��=�*z(3�0��u��B�oS�0�t���];	6Q��G~[��==�Ɋq�cQ|�������>~7yB	O��q�P4@<�X�ٔV<��K�	�B�֛�B9]K&�-ps\ӡ��4<�UgC^<�T�S���ߊ苷�Gq�gV������ى���+SU^X_*M��6�'9�0�A�j�'1�'�p'd�:9��Q��b��g�νV���/�D�E�q�0ྍ����A����\�g��+@'��@�t&Ft3P۪��9���skl�c��_�o�ht�̳�Y�i���Qج���h��o.n<���8���dA��4��	<S�DJm~5̫Q��\۽q����tvM��+���!�Zt\��\��<�!�H	�Th�[ �@�DLK��e�j����B��G����������i?؜<Qۣ�O[n2pS�4g�)�In8���%���ړ�;�/QU/q~ߛ��=y'����ػ�/q]/^���3�&�����w�^��q�f#�|�`6��M�e#x���;�y���U��Y����Q�����:|Os�^kh]Gc���m��I�<z���`w������sf~�~8�9��m�vmU�b�k�s��H�+m{��Gēں��G&�z�����x ��uCGZ������5x��N��{��^$�M�'�D>2]���T���S�A���ΐ�g̃~�UD��㱊{:x��1��j4N� �Z�rj|,#��~�x�)Lΰ�-�fӑ��Έ{���-N��o �AV�4H89���ih4�@���:��}ҁ��>�
uM���[��y �%�� �9 ��A˒
� �c�ڀ�D�F� �@�Pr@AG�
�X

��
� ���n�^�1�9Z u~R=(�S�� hv����@D��Pq,릨(�����?��np��u�1��F�N�G@@@AķT,�@�i�y�����yt���9      ����`�t�S�nGS��:��� �r@@AB�Pq��h�΀#�A���_n�Jg���("h�+�	⃐k�AT9u hc<��\3�wX�w�z�����a���7sx�����v���5��F�C;���^η6�Α3�ݶr�Tڊz:�ݭkܱ�Uvo��Y8ޝ�?��<	r���4�c���Uvo��S��i���8~�v?�Z��.��~�l߹���^����W�	�����C�:}Vٟs�z�״��|]�V7��o�ռj���7�~�?Z���Q�|�����\��A�j���l��C�ֽ����g��맘\%���n�����fӏ揃������n�{c/�^��l����i���N�x������Oս��B>�m=xUq�ܰ����\����ս��^���N}��Cײdv��2����m ���I*^��ް��E{gdacOj�8�y[��si�n��=ѣ [��̀���O��4�#Hk�Wju_v+RZwSTO5�M�����@p� �:0uA���=�8�V�Sԍ� 6�S�m�{�+�6��� z���{��o�&�4x{�>��7�A�D@@@@@@@@@@@@@@@@@@@@@@@@@@@@@@@@@@@@@@@@@@@@@@@@@@@@@@@@@@@@@@@@@@@@@@@@@@@@@@@@@@@@@@@@@@@@@ADAC���4!��4"t�Cʫ�G):�y#����߇I�=��:���3O��qJr?�c�H�3��������p�@���}���M��3����sF�������D�u>g#?h=��q��ۦ����<]�{,l#����ӂ�F4���Dh�4WTtP�U4AOJ�_J
 �@�PSP��@�TAMPUF�
)AMPU���MQ��Tx �
j��5"��j��AT�"D�)�
� (�S]T�� ���j�5��
k�#STJ��T��
j�5R��
k�
�(Rꂨ)��*����
j��(��5"��j���PU(��TJ��j��(�4Tp�ר�Rѵ�z�akF����=ҽ�5O���#��[�Йg�ľ��6(���6�7ɨ�i$� 
�<���4J�ݷLk2�Wݼ2��L���k�PQ[�i>gH�}d(��us�O�BsmG)c�E�I�`���`۝t�m�DT���Xd'�
����1���B��O�1�!��uuu�Y-pi�:�KV�~��}F�ۏZ��	�O(X���vSS<w�a��(���3���N�rU�lLX�1����fxKff�[��U�8>y�!�G��s'O9\��vk����N�2����{W��
R��Q<Q�
���!`�CW�z�JV��Q!�I�@�<���fc�VE�?����Mn6����މ��|���ƒI��M�)�*U^��r������N�)nu�y�()(%k��o���M��P��Q�1Hł���Vɯ��Dt�bΰ��x��|!B�����GUN�e�Vkd#�+-[��c��T�.�y(�|릋*�l���������{���oj}�U8ɮ���˳<%�5Y-����;��I�4��`'�++Og�i�zjtzQ9�)8��D��D�C��|88IQ$d~�>U1�e1MS���50n��t��|�jYQ[���ȵD���wFE�֛s?�Żmu���$��3U#?�)&���9���Ս{[��em��w����o�!r��f��QQ��w����ۖ">�j�Z�\����D,[�H�Մ�hgׄ�Uo�o�3�,}{~��(e��?�w_�e\���˃��m���Ŵ�\��s��YW��5�:2v�_�ҽfR�e����fX�����U������1���h�lٹ���u�ho�TڵF��8,�_5CAD�k�Mu9uQ>���5�.s�Gy���䉘�x׼o���BK���m��uUK#�*��nz�L�Ju^�G:�b޶�����b�J����9��#kc�]�h�?/�ʭ��G	�b^6������u�h)�]��w��Tn�m^����lX�W�ĺt��LͶ��8�r�\N���6?{{Ҳ�n��=��gV۟�b\��̊�Lp6�n:�$��qx�����݌j=y�YW�/�˃-왟�5q��߈�U������G�k�Gq+�vf>�j�N�ϛ)�s/dU1\�PZd�إ�   ������S�]�!��)䞺�IGcWI<�c[�$�3TG5JmWT�Lj�������*�՞Rӡ���T����yR���y����ʹ��,}�v�ʻ;[�����Qк-�Lۀ�)ʵ��lL��ƌy�)��8m��U���k�N��cd��9����w��ֺ������+�u�m��n�p!��g��]�����S�T���j'�U2�{d�)�#g�^����n�����&�G$�k� j8�-�W]q/9�'�=U�bp=�-�,��*�&�)B�D5�P�u9��j���d����§I���Z���8Z��]��;����=ڪ�ػW*e�-�W(c���y;h�Ĳ���2��y��_����EuN�ȫ�U���1���SI�F�WU�n�����p�UuFʻ>��NS�Kb>��MWN���m��0<d����浱i�wNǍ~�J��S�Rĺ���w���]��i������y���l�x�F%����3/#��#��6��Z��Ҳ6��<��84-o2�Y�4Sɋ�LQ\�2��Y-�Gz$&��E
.sX5q��<��|e����P	�׻}�#��U,�I)����)�+��NUa�͌�j���ޫ���h��+z����V�o���Ԙ�ow���55+bi�J�;�S�[U���.+��,�f�08t⥬�n���62=ޕ=��[Kʕ�u��2��:x,v�����#Gv���?��vaoVѹ1Ã!l���<��֊ǈn��۝G4�8�c��4j��3B�.�띚�3�%M�T�A���5�DJ��ABTéYx��B�j�i�`�ϖV�4yI*�6�t��^&�#�5�h|��B�*1��ۼ㦩��c5>򿵳r�N�[��ּ�{~�K���Zڣ���yk)h���w�VR��ϯ�:~�g^�ǏVuX�ΐ;lR�Y�}]\zxN�U��|+!ku����O�U�{j�}ZuX���q�UKͶ�d���c�9j��o��YJ7Z�z�̬��Wj�cG�a��3�8��O-⛨���7��Q����^E]_��+v��)�>2�oi�MqW�ac���S��9/@�����k�)�>U:�Eʖ��3��Z5q�@�yԯQL�(LD�%�{�',p�Wc�RE�t-���k��I>`�)Ž\��E�������Q���K���0?H��J�� c}�sNͿT����:�]%�~�������޹T�L�s���
�\��h�N�9c�C�M����&�ڠCc��q�s]�⺧c��V�:c��j��3�gTM悘�6(���3�!���IW�,�<�'�G&�p�|�\1h��p|�p�#��W:6��<�F���a��4�z�S��	ed�I�1���q�4v�W��e1���n
�
L�����hv�K��M}�av���.�i�PH:���)���]���c��S��.Rg.Μ4�����QI0���x�3���5N�+�+�V�tUG	_=���R)ǒ�����<c`�;��׉���dT�e-[�hs����u$w��c�Y��ڮ�gV2�tW٥.wZ��Ζ�YQp��S%dΙ��\I[M6m���۟T���
����*�S���z�t�DN�L�8�@�BF�q-=�9/5r�i������v��|�R�-$2Gm��������A�й���Jk�&�Ol6�^�c��/�9����l?���f'��{�7����g/��r����T�3� �7���r9��g���k����f'�A�o}�����1�����ĸ����p�:��UQ��v셻��i�>:�<��~�=�IȵGfbty�U�/z:��,
״dZ��33�u�;�V{n&�ۭ�QR=��uo��.a.>��fEsMZC	�r�j�%nW:�̮���z�\ut�R�W9q$�.�S�X��S�]`H��ȼ�(�:�5�<�4q����@i�w�䢘�x&>Զ%�rO6�0ݪz|쯦���'��BDm,7]�:/\��g��vi����P����հ�����}��CwVp�w��E=��d��|�B���s�z-���v.}�l���`<W�Xi�v]�<i&/��Z�Xd���'1��-�,�,:뮺�(�����ίM�wb��T�o%vȣnۘ�����u��Wj}Ek�+�%1��Gk]�7�Y�D�ŷ��-�����N���lSz�nw���ٕrM���z�.��UN�o�
(�ym�<P�*�>+���xB����֚�O�<9�ξ�8%f�V�ݭ˂�x�Pمd�������j7���n:2��z)��;r��N^�4�է���c�3�ǅ?��e��m{�l��?��џ�L'��;�i��#�O�zŴg�
Ez����G��vU��3:�n��x���n�j��*I)�)��x�I��^<|ʕ��x���q�]X�ٹ�U�11��4¦�)@!�hp��آ{Q6�������]�+�UuC�j����ѝ���nd�M\cU�UsE���mb]3��,�bK�lnc��W0�7{OyvK[?��E��W�v�u<�8��y�8���0��L��̯]��F�)�u�(�N�S�"R{`m?T������Z.��͊:�-��e;5�{sU5�SU!�Q�E<P�{��6~m�{xŷ��i�U���C_$Q�6�浡� hаw���C���؛�c]!��*$���P�TJx�%q{��*�j�b(��P�tӳ�B�f9��" �rʞ�W�V%TT7�n��������9��7�hu�4<�[q3\i<VY�E8����4��47���nu�JH��+\E�ͽ�1������(�W��^v��a�j�?�K\|B����O�0����0&��q�uaa�H�\�7�}ư{�;7��U�=.�D���m��a�1���V�q��`�,:�;x�=%t����,l�.q�v�|��ٱ�!�a��k�d%��[$O��-p�*��q�1w�\ǯ�rN����C�`�`x,��,u���
�FRΣwR8��woj�l�4]�{q���-�k���8����w�\n�����'?︭��V��L2�E4��4h�*�LG'�'S�z�Tk�(ᦩ�&�G1"#�x�pN��2�41VLY.8s6�����3a�Woh紞'S�Z�e�4^��޲�߹n+�ie7�u?�~\=���e��[�[_q�=�0pw��s���EO�q�����VVsE��?�*lP�Ѭ�A��S[�Ё#]�Iqd{�x;�ٜl��Ger{1N���v�����l��Ax÷;����hRL��NZ�@�$w�[�7(�c�B�X�Ӯ�Y�,z�lf}}M�.�=mΧ����K��� �(*c���m�1��M�3qv �̸��lO�覯���ٽ��*�4��ܪ4�[N��^@/<�y�J�u'��#�	Qt�!������k�>*�W&Sg���K���w̻�z���T�k}K%\'Ic�0���t�Q�v/���j�o��4d��ŏ��5���=�F��e�jx!��#��U�X�E�+�R^�ਉ�Ú8�H�5k�z��ü�+�kOV0���|�zq�S�ן�yM;z��?~]=�q5���`��+oT�+���'�Je�3YAyԟ��Ğe*0��{T���]��'n��غ,�Ŷ��5ޞ����EOOY$Lc[�É]ke��j�h�4F�CB�ɻ*�*a�����2T��	Ծg���O�E�"#�\�U\��S����LG����5�MH�$�L(��Seq ]NI<�#U�Tif�G���mi�)��-�m��ӭU���kc{:�����q�6nUtv��Ve�g�52�IU$���L�����x<�#���MTOf��Wt�F�/���Ҩ)��5ϷFh�=�u6{V'�[-��RH�Z����u��� �t��jٸ��X�Wue�m�U�)\�����5Ʈ��+��J�]3��%Ē��ۦ�U؈��4A�8/ZC�#�H'0Q���~Ǜ�n�
��YD�n��Da�k�I��\��U�K�qjU7�hg�����7<��]�*�����Y�'���j	խh��	<8,�t�ڋ���L��"��Me'2��l����\%OV��i!x��I�ϑ��y�>��M۷.�ڹ�g]uW:ԍ9�'q^ke-��w�.���VD�i��j�i�n�r��'""���<'�wj��;�Kd�bC�m`ŐR���Ja1�{��n-p�s�:�9,U�~��ѯ%�t�j�W���     ��T_m��Gݽ����]a{7Ů�w�����sc��^I�'$ᡤ�G�\ĝ$�<e����7N��N*u�F�����f��[�,�R��r�C�b���|��h�)ٝ���㯽���1�����~�g�}��������]6��������4�vW��#�Q,ճ�Nk����5)�)��,~�`�����'�ubs#*��r�]���O�blCä_�&OĩW������(O�GD��^d��쉻�_E�eb�}v;�`ed�º)�'��9����/\�H�"�����-:�ӏ�G.0�{/Qg>vR���K~�l��6�&�B���<S�M�]��G�����q�*���&̘�b�]��-S�}[=����o�p��I�8��^ܚ�4�N�w"�M�hgvz~������X�Kܵ�7�ߎ32��<m�l��Li_v��
�v��"֖<�wV7Q���W�&�'��a�r�g�<�E�8���YTU�B*��J��x�"�߿Q�_�	>L-_ow4�o;��U�B5��:̀�j�8"#UwOqI�M& �|pO.B��ӳ<D'T�ٛh���s�%�J�r}l�6:jGH�F��-�fm{b�S��6����ʛ֢;:y�L��
�9�rÒa�k����L̨̝s_tn뫏2�2v��dM��Xcpwr��8��T������:p�qZ]Ud�"���P�7f�'��Ѯ�8p:,�.]��;v�gl���/GO%��4W�j9���ܳ����9X���=a�n��U���S�h�=�F�5oՆ�sו���Y�e�UG�++�}��V;3���U���]���@�S�2���
���Tp�N�v�׳<Q�@��K7졍�x]�mXV�g���u-�����;�x���J������ۮ)����˕[�=��)�xLg�
b���~���g؎>�4f]��Ϟ�������@�����]�3����,�k�'�,~<L��o�Nј���Z����P���$�>Xk@ԓ�vJ�vu��JoƲNe�xͶO�L��f�
��KX�:ZƓ�J�nG0��PF����ǯ�ٯ�/�ާ"��O%�yk�i�=>���������]��T��o�,uI��N`��LG��Z@Ԃ�Oi�Q	^�#!Μ$�k������I�U�w�����k��n&9Y#�摨sx��[�U11:J�����KΏ>��Vw�\�(�G�����8��f#���n��X�b���+�\5��G���l��D�~�/�Z�B�U�c�F��ȹ<������T�f�mmnñ��z�d�ѹ�M�n�D.�;�Ǚ���]�n(�ju�|�E_�T�9�v]}���[���d��-��
���Mi<�y|�N(�u@��:̥��w����̽��ͅC��3���������|mV����}/66�����#��'�v�g�N������(.;IO�����vhp��S�Y��MO5m~1"��\��E�>�4�-�����{�p�;zH�Z���'� k��C�#�Y����G�{����KfX��X�YJ����V/���䜦9��;��592���D{��=��H�!��D4�CH��_fX�t��x"��G}4��s��.�w������>����4��,���QPb[����sQ��А���'S���^bi�R�>M�����8>`��c�����{T�#f݇z�f��X~���IG=��qRWX��qpq�A��G>EG	{�#
�����<[.<˼9��)�I=҂������KA<H�ڼx��ꛖ��`M���s����yת�,0�j��r��5o�׷�d����G���q���ǫ1��Mx#�ٯbi�	N�B
?]�n�v�O:��'_6ǲ_*r��V�n�ۮTU�l3�<!��&�o8�M!ڍ�p\o?76�US]sL��o����,Ɣ�=���ly�}KV���TݥwQ i�Kl���ݚc�0VO�F۵�E��V�ճk�{��ѶFU]�t/�~��w>�*��ͳ�N��/��X���d�)�oR�����:��x	��=�v�U�k�'���/h�n�TJ��Un�KW� ?dug�_��q�~���x��8,��A]�i���̈�'���L*�p�����5%�z��X�Ol�m���|3g���l�PE#[��C�.�Z]x7���?Vq뙝���&u��w�W�?A������?<�e�݆�x���ql���=e<2D���_��h��d1�˵1LO��^ݻ������=�)�ַ�:��@�{��ӈ�G䥕��a��v~�9ќY�Y��f�m8�aBN�7u�%��Wq`�Wy9طn(�p��v�t��N��߆l���]4�H�PSS�u��r,�5N�sc&f��^��(9�W�x}��ok�~#�C�>���]��f��+]6���.v�ECgm����CUJ�\I���M�����S�7"�κ�����u�/�����A������h�N�s�Ĭ��G���j����%nlK�YcĶ�O]w������KM#tm �I|o;�r����W��o�����h����{2d�6w�v
����EI-UL��	4h�8��_J��<ʰ�v�+<k^���S�r�q�K#��ɇ&����������ah���4��?�V�+.�]3]ȍ2l�ft��7��{P�ӽ�ӊ�L��a	ׇ�X6�m�3�4B���L{�w_�E�ܣfMsڪu׋;EY:F���z����U��<��z=���뵕>�[]��Y���J}��Ҟ�T�3v�y�Wn��Ӧ���lъGl����p���k��T}faubnLO�b�E�8��M�R������(O�GD��Z� �f��dM���/�+�����j�ōM��n�l��:;Ĵ�F^ &��wI;@��Mp!�r�v��j��flcڻF�(�~�[է7*2�8�=�\E���`q\���s���iU����XM����L�����|���_�-w{�4줦��2_[V[�s����9U��v�Z���jիz�<Z�s��N��th�z`�,_�������<���/1Ê=���]i�Q�ǅ,�GM k�S>�5�|��9s�FR�ꩈ�!!�wh��^dF�Tv�*���􍚒ydlQ��>Gn��GB�����٢��!r��n+���_��ct���I�V��:rX�Ы�6���wϛn ��Z��n��Q��I�N�v�䮬ݛ�����߉��f"�������ʼU�B�^�	Sͪ�~��~�Gal$�0�}���ռW�֋��2�{(�{&`f��x����(e���]7�n�����ȱn�����4j�Õw+�:N�[�2�!p��b�IV�T��G���L<+�#������ͪ�<�f=�/��uf���\�w��-�oSLy���A������z�ը�E�&��Ż�D�Q�4����[QIS���GC,g�^�Z�
��uM3���������/��<�j#���o�K~�)^�m̤�YO��&s��6�3s�PL�n��7��)�i��#г�G�쉪�xpi�?�6�W:όy�|��Y����f�S�;�PG3b�o��S��#O�#��{�Yע�%[j���cUnk�|8�c�C�G=�>��m��Ղ���=a��������6K����f����.����\���c/j�>!Y]��v��ٝ�]�g��2�0����0^���MCa�����X��4��̹Ǳ�jI�<��x�����
�mUz���r�8?d\�˛;+��L��4�{��6�����	$�k��3r�i��1����l�{��=^�F�y7��w�������;Nۤ�ߺ�m[h���ڦ}�*Ձ�~?w�tC�����I�X誥�u���W����sk�c�h�ں��tms�1ͫga�5ZO&5Y��ō�	1�P��;ο��X֑�=��a��䧏���[���D��K���=u}LTtp0�,�5�h�I<��(��QM���U�DkT���y��6��߭�'�0->��ii�awU����9-��ͮ��3�ɘҘ���5���s)��1�1�6&�ː6��Vh;�\��}����ٞ�3��V���4랟^���PW�P��^�*u�e��:�࿘՟60�+nlf���Ar�[(�=M-K\Y+ݣ#;��By{�n+�-{meՏf"��2��n�)1$�C	�mw�ZwT�TQǣˣ��u�@ �r�L�a�a��G��tkl8898k�`�]"8Ƣ�,,��2��������KG?T���rLֻuÈ:�Um�ۮ"VY�f͊�S�!?�����m���Qܜ��6�Y�Ay�FԚ}kt˯�4?F̬i;~��ۿ�A���v��ҥꝂrҬ1�iq�f��+�Q�j'��x��~��)d����$͇��S�֚�|�w��v�_(�V��r���܋��s0�{3pڣ?}��̭�w�����a+��k�+�s���ۇ�L���V�as��U�2�	���Ym��;��5��-��I�Na�K��85���j���4D�a��܊�GhL����ʯ�J%�Mjm�O�NO������G�g��~�o_F��ILK1��8G4���,Y`��GGOH�v�0�D\�C��ۺ=�a�/\��9Ӛ�.��ӳ,y����z],�v�Oh��KL�Rҷu�s�iq�x���r��b��Uljꮍj�YNk�1)w��`��K2���.�ԯ��HOX��K�>6�]˧nϤ�Պ��f��2/��`~�ؿ���J˱���KLu���'�+k1��.D��}40����:�y�{ы~�gU;�g��y�~d��<:��(������L%��Dx;�Aǎ�Vvl�~��<��Q5Δ���9�s��=�
]M��bHH1�Ia`��Y�lj��U~K�V��L�'�rZ����U�����')���#���Qc��*�.]�D���C#w���(�����	G�#Z�%�����)�p��k���[���WX����G��k:���X���t��VBd>jYj~gm��i}U�gG4G��_(�3ȱ�z��O��;>If�#Pkh&��t5.=���85�=��U�%��c͊�:�ce��_���u�ݛs�ܧ���F*i�<�y����*�Wj���yL����?�3�W�!qw�k�,v�̫�ca�*�ku����A��#w^��O�Ȅ��KYWꮘ��oo�'E��/ęx��1���͔�v�>�������)��[�ۜ>���νT�����J�,վ�^�k퓾+Wk��o�9�oS������c�K.k�S�w�TIB-�T�M9���t`xC��<��sn�X����[gcѓw�q�mY�x{(1U�߇c������/�j1.9�	��rT6u��+�Ӯ����Ʈ"ߋ-��wl���^�����OSO�:�<4��[ߪi�]Q�"U-S]:��j.��UYd��(�l�.�%&B������̎g�p���f\�ܝe�m۷�N���qK��0���o5�ں
��J��vǁ�#�+՚rlW-�11�b�3EUF��G<_d��^�	��i�`ۓ�,��#�C��G<#È:�xm9�ϵ���]<��^��EsI�yJ��;#�z�v�3K�q:����؋���x�t��*�ػO��~�1+��:�_n��e�%���Q>]f,��T�ާ�g�1�N�{7���<�!3�mŸ�ĝh�$��U�&��Ҩ�Y�y-y�j��쎬����5n;+��6o�G�^��.�Pl�+�n�+��6A[��uW��:ʹke��1�x��y��jr�FD�i��]���j��`[u:��Y��N*�K�Qo���+�\�ɸ:+v�9WA�/v�\4V�**jA�[�3Wx��kB��Ws�MS�k���"X��S���Uh{@���T\�t��D�W���W��6�����[��&�So���2��#�pf�s�Ԏ*����S�Ȟ>oTY��������Ϋ�j�������ſ�G����+�^�T���t{��i�-��,R(9�W�x}��ok�~#�C�^��k�������b�0q.�Gr�����:���"V�*���u�M�.
��T����P*zC.-u?YCJ�b7����8�V�)V�e�qLO��-ə��c�ݚ��k��Qrj�#��'��2���2�Ȧ�Qs�d����(��فg�b<���Ӿ�Gf%�M�J�8tm�ζ-�~.Qn�͏·٪������3����UTǶJj)�m�������I�-�d��X�ǌ����W;wfrPRox��{ͧ��ZDq�����m�ۅ��B�M�Ɇ�S���Wk�E�ݧfzJ�S:�Ǜ9EY:F�����k�܊�4?��vvW���}��#ם��r(?������e�L��k+ɜ�r�͊�u��$�m�1B d-f������Y��Gѧ���ݘ�H����ql7��?�d(�__��>��r+_d��쉻�_E�ebr}v;�`efƳ������f�=%t�U���EV^���S���'�^�خq�M5i+�K���̧�fNZj���1���k[�z�4�������a�^o-Ք�"j�3~��ߤA�s��S̉-����=bs�i��f�]%��5��G,nE�j�9C�{�^��j�I�����x%�:;t�|�c�b5�)ee�����0�e�MEk c'�[c;���[�uW�v֑K)E�x���!3ce}�#���nx2�Ծ��J׺��ax�`p�t�^WU�h��࿹]�h��809�]�������V����X��_��0b��Ŗ����I� �h�X�)[Z��n��@5SV���=v��p����8o�>~,��]�)U�0�#�U�"��~�Gal$�0�}���ռn��W�֋��2�{s���?ƍl;�'�Kޯb����n���.m��Ysx���tϘ�.a���۵r���S����Esv���׳>������b���6I3��@�x������f�s5���<Sq�m{��j��/��홗�lA�x��G����M$Zr-��N��W<ˮ+�TǛ�l�&�-��iY�2<t:�H�"�*������G�����uy���iږ>p1fxۏ�N�EfĘ�\�=��_Sg����ꊇ��N�7��w[ϸ��iؑz��˳:4-�Kŋ4�U<��Mض�s�rۗ�aj������=a�n�W�����K����f��a�\�'�Z�����^�T|B��7���c�;��5Z��eܵ���y�6�8Jŉ�,��T�GA�67M�=����U�w��]�,G.m�c[�{W'�m����7n���>�Y\�Zz`�]��>B9o�<�5��v��Eڣ�T�mK�\�4���͘��/�n�-<���U���#y�9j�y����bW3�8Ͻ6�S1�{fah/�!s�~訴Klo�����h=��{˟��Zͦ��pmR�W�3�v�]��hй�,�����c
��	W7�u�}I7�[{C�:��#^��sZ�ڹ����&y�2x4ޚ�S�w&��Ӛ1�m���]FLu�Z�[#\��.ox����ͳvux�n��Q<��6e7��Q�Q໳2,9]�&���[KL��8�3�����9���Ż�s�ڏ���o߷b��r���%�v���y�̩�9s��668�j���Gow���*���}��ryϗF-�ϫ�w�L�,ts+ov�e$T44֚���]��ڹU̚k�u������M�5SO(��1��<6}��.�圲{w۫��K=��&��+_�e�u�O�n`(+�(zׯw���o�,uGŐ���-�#�r�լ1��,�Ĺ�OKY�ԉ9�k�Že���ߤeŪ|8~oSb,�9��155i�i����u.�oR�+��{ǯ�L�*S��(�� �z�'�m�l<Z[=[�����g�>��ާ�\�z�����Mņ�2+�)�4Xs4�u��8����(�gp$G&c��$�<*����&V9�Us�i�fa��Nҙ_y����}�Q���YȹG��NL$�	��.�������>�����n���Y��n�be��d�ҒG�k�O�k���^f��Uiٹ5O��U�>��c��<��W�a\��U<"��7i�.�R4�0���\�΋j�Ȉ�O���w���9��d��o�k�I����1v���C�b�b&nW�^�OG�[>���L��d�
���;.�����-�c�ղ�\��5��+�ھ͗)��#ᛅ3Z��,��F�rs��\�4Z.E=����k�c[�s60��l��m���������_ۿE�~�鮅����U[�XW���ݺ���%��4����R�襎�����G5�I��
���ڊ*�\fLU�1F�d���t"���c�����e�{���K����aj�/�ԓ�Pe�,�EH\OX��L���ܺq},�Y����S\��׭�?r(�P������ʆ���&.{I��-�<}n����I�#���w�����}���b���/"�g��|�G	<��A�●�&S�{�c�Q�:W�-M�lּ).H]-��J�z��I)�le����R!]b�]ɻMS�i*���f���a�ް>:1�K8>�X�ښ��r�淿�UѨ��y�v�.�������>U�<����ٞ�43�vvŴ���S;�",���K��6Փ6'O&�?-�VŘ��s��Y�2Q6�6��j$/��p��|-4��z{����ܦ���C��	ĔU���`ue��I�$c�#�p�c���h{$�)R�u}��E텞<����ƿ2͇�M����(�H�j֍\uq�Ekv�Wf�l�����NO���/=�]~Ͽ>�-�U�`ổv|t�'�SW�c^	:�xw$�
��Sr��䐛~}d轼���/��G���GgO�>�������i��[�ݜ>���νU�g��W�(�5M�j�hO�n5������c��>Nq���ǫ0��H]�~������´���jz��cw���m��}�}�wʹ[s����)Ež5�v�W��n��^�
��~�����O.��7零��10�M~���S�+��W;�*�׺�f
��J{m��^��4���t#S���@��E�[�ǷDM�s2�-Qsh�r�ZS��͋���۔�Ӌ�v���Xy�Y�õ�侍�������}q�K��K]Ii����4��V�H#��Wv6�U�֨���*�q�tu�c���(��&+��\��}ea:�����x������u�zڸ֮Z�:�*�ǽ��tܜj��ΰ�~�c�{�M{�w^ʆpq��w_�,>�z��v��V��S����M�yĳ��7��eь�]KSY����^�5Z��=uQ�3ź�tSW�5���F�{QE���ݕ���?�ݣ�˯Ug�<�'�'�m�,7�P£�F?�:��{L�`nw�I-ޞL�r�z:���}��W��'�ly��d���r/��i=������+�;%�!�E]�����ɽ4��s��d���@�[Gnߵb��3�V�LB��<����O$V+lr2�T潔�� ��k����ݭ�EW�bk�x�py=_c���U|-_sfε�����η���]<��R������o��O�J[Ն�X*�Ps*����#���P�G.������s�ţ��.��ϼ^��4�V�)��fL`&�a�{�mz\Z�<8�cWػ-�3�Z�.tm�k<6��4,lrK#�Oq�ٮs*���m�i��k�">�9�&$�l�d�dM��e�G�����Dm��gy�b�v�4[ŵ\G.n-��ڡ&���D�L��h�%Mmf!q<ٽ�Oߵ�}��v�˹n�H_�E�j��*�����Gz��W�+�l�qsϺJ�V��(��j�Ojf]i7z�����{ͧ�y"n�t��Y-��l���SG�c�l�����|]9��3�=��u�͚���")����d~������T�;+�W��+���lܨ��j&���3��v���;��W�uV��͊VSU���`��u��H$s��+61���4�]X��D�Nlg���ɓ�*U������'ڣ�Y�-}�k/m��&��}ɕ�����񁕓�;$���Ȋk��r�[U]�<�������r�r$+�k}��_��������\�.�n̶��Hen�q?H��R�Ϣ�:���j�qr;~����oԯ2d��������T����]u�t�\@5crm�gX��e��W���*����KX�8�@����:&�f|���PT�fȧ���|�7q堸hc�hIVF�V�8��эbb&k�ϙ���}�r[��A��P>����_M�K!{#�$�1�y�s��MGu]UGfg�#]�*�)�x0��wg��|^��V�b��c�5���f̳�Yoo�Ł�`�P���+��z�5��Ѧ��}�ͪ(�X�W�-�n4�uc�C�8�O��*�W}
{L%Ob�dSoߨ�/턟&����z������!�|fRa��u����[�������#�Q>��Ͻ��2��M5�[��1K#]@�sp�hui�]�ym����v�V���MͧثM�7v��Y�f��i��[j�RY?]<�����i�|�pZ�fٹ~��Di�vn��Ů.ޞ�Q��9�����H�)�H����m�Fr�F_�Ğ�N*��|2Q��!��=�s�eӕj+�F��6�{?&l��-`��,���ω1%M�88SQ��V�m{����KO�e��KT�ڮ����9h�ڢ)������+f��Z(ᠷ�7r*x[�֎g�I$�d�V�n�-���!�ݹr�sr��e��UuQG=�8內�xk�4��׻��_��?ظYm�Ǐ���Ն�s����Y�e�UG�+)����V;3���U���]�9qsyL��I����絵1�tl׋��X��!�����ڪ.QwÓlص�٪���WaL���	e�ͭ����ּk�MsN��9��`���/��o^4�{N�V�L�)[�;઼u��v���OKR�ʹ8E���jt�]휚1�+�x�Q��7/S�3������QJA���:(Y�5$�=�Ӵ�>u�6���QU1��m�N���TO9k��%v���&6	�w�j_�#zt�4u�m�cw�	5��>Z�>Z{�S��/�p���D4�Q�H�vA�BA��x���չ�ز0�=�xU+Wl�v��Vb�ۼŋ�Pn�J��0m����tM��u$8�E���n�~�
��3�|V��j���L�?�@�h�]�f#H�o��$����\�1��:��J�uWI�1.�<v|��.�圲�w����K���=�Ek�,�N�������Z���]g�m�d�T�+�������vSDƍIs�4�W�)�LD./\�v�|x��k]~N�/$����%�Z�=k$sۨ 8�Ox���v{3�ʢ�^���k:��;e�7��ە��z��>�N�y`�I�Ѯ����ǽR�f�\���3>�e1)���:F����\5�)�;�u���o��Q9Ǽ�Z>�Z�Q��C=���{Vj�|!jŷE�v�k�o`z�h�(�o�P�O;㕎���sO$Uk1WW&?hU4cW4Γ�i5;7e]c4�/0�׶;lL>�hY�Eo��sh�ʧ�\���M�S�Y��y����9>0*}�"s�g����rO/�5��[�F�����i�������-��Nr�&4����1��t<�F�Y��(��)j�� ���!��2���V�s�����W�qzN~��_{p�i�ñ�j�L.r�C�١��m?gѮ�/��O�2ѯ�ʞ����D�����;Őa�Qf�ubH�KXZOBN<y�y������]�8��&�j��)т�r�f�1����i�,Ƣ��7I���x{I��뗦�h��������|���쑼���Z����G���wH���:���+2&ᴬgkf]�E>�ԯsh5'�v��\�k�k�T�Mٛ�:��������]�?r��KW�>���vq���J��3>c����I귵��G��})�����~�x�\�1O����:	��O�)F��rTّڿ1o_�YR�9�uY)f�؆�y���)��V�P�K����ןqW8�Unn�Ti�qj��k�M��r���if�֫�SU�NSO5�GuWF��!�U�\�>5���[N?�Z���hm4��YY��\Q5�1�ad������ ��k˱Q�m�.E�]�r)➐�ګeD"�
�#������յ���xZw��{�5�=cJiD�G��X��[x���_r���=D����8^�0��U��W<^r<rd��Ï�v]�ٱ/���c��:���7��D����W��i'���gC����^x2�����+��~*��&Y�\B�������ܵ�ǹD��D�k��~�t^���I��y��.?6Q�׆C�ii�L$�]��4��G�7����'^����Uq�J5M�j�hO�n5�����l�c��>Nq���ǫ2��H]�~��{QS��Z^�{53��l��泥������Z�r��_R�U]��ҋ�|kb垍��#�Xʊ��s�Ā熒<ڪWk�tU_="e�{UDy��M����Zc��o�������O���!��5��4-����\�:��1���f8ǔ��\�ªq���u��C,�CK1��������`'efG	�,�g��癈���;M,��q���m=�7��p n��pUV��̹TGcN��z#^֫g��^%��ݽ֊k�"��G'��|$<�v6�N%�M4&�iݷ��F��c�Ͻi�n���ɪ4�����|��_I�!k� �A5;8��=�.ә���k������oO*#U]�Wj���p���w
Y�R�����W9��YXH�j�qr�Uǌ̲�c�DS>�[ dmg�_��j�^ϧ��bwH��[�:J'�m�'�)�O�_����L{���R+x��=�^���~Ǜ��iٝQ<�c�_�&������Z%�Հ���ѧ!���E�6(pv^�/Xq��k�jX�$�RA�a��B�w��l]��^^M�鮩�b��M���\����n�����SH��#�k^��F�dk��+����&�M���TLL~H��<ُc���9_�0�1=�ֻ�k��Ӻh�;�#t��8q�����]܎��FEq]z��Ju��?��w�ի͡�[諑�R�a|V
�ʁ���>�����?ˡ�/f�������k&�����?��������{HsO��V�U1]3L��i��TJacn�f�쾾X#�PV�m�Q
�^�����pD��;�w���X�e+��S4��EfLyC���M%e-�l�æ���7F��H�<�	^ж�O�ت�?���صTT�Fm���K)�8c�o4U��ɥ��&1���=��ԻM�ZhJ�pv=�7��ɍ!���E�;4���!�q�t���t�y��R�x~���,V�����6�!N�:�S���Y5��nѳ;uv�u�|ٺ*ʘ�!���l�+_�Qz�v6_���]��=���;_�Qz�F���:�̳v��ٳ[o�բ���lъLa!�����nwn�5�̧*���݉�1>������k�2~%J���.���oW�GD�AZ�"�f��dM���/�+����+/:'D�����w$r�=�j��bu]`��R�UT[�hs��X�H4k�VV��[���vݫzx�En_�3e��j����4s�^	���灻���V>�f�j�KW���.o���̥��.6�[�3B��][R�Ԇ�4<��,p�,�u[�F�,���^���Ů��0���Z\���7Pt:��(��N�G��c�x��HH�)�zJGڶ�[�������&�����pk�?*����Y
p�5IL����ϸ7�g���g}�Q+���ۤ4���MG-U��UWDS��5Wn(�GC���D���Rv����%��~i+�>Cb,���J|A=ϸ�C,>���1�]�<`�,Z�Q1,�-����S�k���p��|�YW���x��a*{� ��~�Gal$�0�}���ռW�֋��2�;$c6͟\o�-t&�h���n�x��5���h�~j�:F�Ox���E6�Y�v�����:�a9����=5Keu퓫.|Diȝ�U�ڿj�fmի�8����ODӯ�4�]��
bS�#2g�M�x�kN:�ô���Q����7M]ལ��l�?��~���CD��W#�ܵڞ���c��^��������ɟ���$��?���<�_½�ݟ����������#���9G{ʚK�7�S>'ul�����k\�w=G.��ƹ�MQr���^�yֳk��TvtX�q�0��q��M��٦}����I�����l�Ǐ����CX��O�3��=������d�w����fwtj��#|˹F�o��NZ�%�+q}!�=������$�7y�t#�V�TgٛU�q��=q]	�c�S)s~�)4T%�D�Dǎ��F��A��.l���^�bg���n.M:]�^�ά��;<��\l���yԸ}��I�z��+�P�}h��v���>���Lͽ?$1�l�gf(mmDf��J(h7����nq�^���D�{.��oΩ�-W72r��xC,������}t�^Կ�cZ6��4u�m�ci�gD�'�sM[���� ���Ğ�U|���7GX�����,I��g�?���Y�/�}�������f�|<���Yf�s��٘�
����������wf+��y�h�c����c_S�O$��cF4��;ڞ
��1Ez��i�v�z�ٍf~L����sY�Vل�͹Z�ĵu2�D�0x@���+��ݭ"�#c`Ug�]�x��ƕ�+X��2���تt�'V��xi۫K��Z�rb��Y�[wmUDS�[�#��u�m��n�8~��)�&�"{�4c|��w��n��eoWEv�5h�6r1���h�5ӓY���4׉�a%�"�i�se����·qI5��]ij�%0�Y�%k�;\t�yJ�n��QR�.צ�U:j�6���r�q���PFF��5��j2#�	h5l��7)���o|��,5�gwܲ��}�r#�^cd��ק�ϓs�0�O�;����&�K7�
=<�*e�veF�/S&��^j1��v;FWZ�ml���c{w[��c|�Dݯ��'L~33T��Oc,:�%�y�e��{��/����\e�p�m^�'�'^j�<M5��ڷ=65��i��c�~��W����u����l;֭���(5�l̯�|d�Թk�vo��� }-���=,�-�I�w�e�]���N+T��z���#��Ev+���@J]�b��k���iд�8�;�h[LS�=�eyS�f4m�qZP��1=�ɉ-�RN�C �SZ��Ԁuow8�e��E��q�K{����C�?Y�}�n����%%+YWC;f�ű484��<r���u[�\i<W���6��Y=5^����}.Vڣ��UVk��,��P�z�_�X��^ak�q�Uٛ�ō�M�ֵOF��lO�+_�Qz�;j=�k�'n�I�f�,}i��¤I�!u.�;���s�
��8�D�)�r�]����6zc��)˹2l���)F/�����K(��/~�*{Edתij_L\����N���J�ǻ]�KMs�ͺ�k����{C�Z�����U�����')�k|�ꮍE�C̫��wlS�M}�M+�"���Ǳ�F�}�Q���W)���v�,c����eŶ���E4m��:���+	a�N��<��G���j�3M55�y�Q�@�dl����ى����F)��soW�២�^U����s[|�w׭������5���b*��z�R�옞��ݦ���F+�Rj!��nɯ-yqI��ʊ�^OOo�%E��/ęy�����?64�=���9�������*ASF��q�o՞zw��b5ZZ˪�qOe~�AO_Xs�Wm��Aw��xYP�9�� �u��TT����j�|R�rT�o���᝸��'�V�ײ=��Hs�����z�{9lq��O7�[z���hͮ�!Q[;bay|D7y�N����Gx�ܿ�LZ�fu���l���ߞ��%�5�y;��Ե�˅��UO�"����t�9<I�\z��LZ�����oF&O�a���,0~Q_/�f�6]i�N!|w	&:x������|b�{C:�e�D�:�{����Ʒf���8]8�������l�gE\2=ǓZ�I��Ȧj�\G�J���ܦ|5lK40	�_5���E��P]i%l��xR���˘�#Ŀ��okU3<�����M��i��������mVƸ�o�V��#}Ae|@p�"�Q� w�ײ���ƻ3n���+<J1�}�c��6�rsY�QG��t���J���{���2���U���Y�qlS<(���A���Hkk�p��Z(�����Wi���W�7#.btҟ9�.՘��򅅕9k��Ś�O��Y,.�������]F�u:�4hY̻X�g�xϚ����>�{��O2�&|e��<���#k=����[���}}��v�0���Έ�ֲ?YfهѲ�B����qIjY�ǈ4-#]A�iw�W���8j�\��K��R�ƟV�gM�|���/�;�+�^��y6ǜ�bU�A������Z5�կ������:��������wh���F�R�T����I-2�8�زYV�3]S���湙�H9������|�H��r��8s����}�fvӎ ����k�z|��C���;k�{{%��)ˇ��0����n��u$�V�7�q����t�T��Qvb-�R�r*�)䐽�eT�
v�5}���v����9t=�����gw���=5�e�
b<��4Ӓ'� �.�U&���w��qI��ø�k�����=�_@)b�U�b�����-�/�Wj��Y՜���#Hz?4�^~�0���ʗ��_z^�r|O�]��ß�?�)�{+�I�ɉfl��f��sN�n��6X�B-��9�;{u����X��Ʀ��4�^Y��~�����k�2~%J�[�\{��֭#*:%��Հd��ۃ쉻�_E�ebr�v7�`Ud��ruLΪ)�*Gj�"8�^(��c��I>(�yh�xq��/Q������1�,i����3p�w�墹�oτ�b��c��Y�c���2`JL?K�%�IC����J+,�N�����-�S�MU��k�DS͕�M�GO4[���������W�)�����y:�ؖˎ�|T�qM~��J�sJ/���-~����t�O"���Oi�Ħ�4Ϥt1�������,��]�<��4�H:�xȢ�߿Q�`����ak{���x�Oj����GY�bG�&"`'_*O5�4�U ���\��Y����͎��� ��/Q�,�n�y�F8+f������^�Ѷ������W-v�σ$|�y��,\��x�������`�����:`�/�5?����?�}`������^Ȍ���]%�+�)��ﭖ9"}D��������9w,�5�jj��k�]ڙ�s���V�:,]��Wl'��	�U����GXd7w_�W����y��-��Z#��Y�~�tk{��+_<ι=������evw�ۏ{���Ѫ�x��.��s�S_��9�5�$�gU���k
f|�˓6�t�|os���*;�y�,�
��L��di�<Π<�R�
q�G���>�̪�\�E	L1�|����~e�ͭ��]_��6H�7Ƙ>o3��5��^��'�ٿ~��������|�g��ka��g�OE�~�_��'���aҾbl���k���͊(�)�s�}a-in��f����uEq]\'��j���f#I_;e�fT�=��dl����-c�yqh#�骱�94���v�R�±U�1E\�0�c�:�׷0?���=k׸ܩ�p=��HXィ�ːTk'!J|BK�>u:��>
�2,����*�;�c���Ź�[�kxs>���^.[����N��B��U��k"{�浠q$��5Ӛt�vS�^���K��vZ��ᆾ
\$����A��;՝��l�gͺ���+½k��W����u����l;֩���(4�}%��y��u���G��HG�N����
yr8sL]��;FQ�=�,�����tޥ���	I�����>6��^˧�ϥ�,e�l���?4[`�����������yʎ���)/;HU��tx��b���?�R�:#(;������+{��v5�3��ȳ��o�w��-�&�M�&^�l~���s�m�<�2J�����{���w��5���_&*�3�kX��S-�u�zŏ����r��SU�NS���]���Wir"5�S�T"��J����D`
ZZ�D)���w���|3�9�]9qQ<���\\��4���ڸ���?�����h�Eys��0��i��%����+;�c����l;�|�%']5�Q1Kݺ򦨊������:/n�~$�)���{�͔vv��I����s��
*�+�h�EN�����#��Ȗ�����cOl_�X�V��;q�f��C���x�ڜ�κ�@<�+��3�C�L�#u���{��[���!3]S�UU��:�Ei�f	"������2A�k�T�j��yD�ڈ��i�6�/[�ָU�Q�X���:>:����>m$����&b������'���V�6��ֺQ}�8��qe����s�j[�p;t�ٮ���	Y}�7#�d���,�l���,����2'?�s&�[E����[n�Wۧ�yi���{5�V��A8����şIo���?�y��M��\�T1�eRX-�]�
�2�z��d���i����;����=Ƿ�m<Ϋ1�U��Wi�����Ȋ>�ETq����4�r+�>ij��썬����5n[/��6o�G�^����:�8�5���y�Q1U>K������������\a���
�1��j�E-��;j��13����M~��o�Z�Uد���:������p��S�[R���q�k�:��7x��s��@Y��Y�UuS��+��߉�cF�!s�\��-�=�\�6c���Kΐ�	>�EPSU�F�6���t��s!6� $sHi���t-�W�~ξ2�󩙹�#�H�j��V˫��ǹ5�Q����"���q�����t.a�2�!�;n`�N���`�n���\�Y�-%��t�8s\��˹]uOj9�c�*��F�O�����Y�M/�TeW�S�O��?n�����i2��&�8��S��ۂ?{����O̢6UϽe��p)~t��hƶ;��Ebu-EM��0�8������S��U����eF���^��ص�I��~�q>-��ҽ�dF��	�~�{y,NTL��f����	<R?�uV|X�0�A�8�E<e�R) �7�tդk��F�Ű�7��+���]+2[Բ
X�l��ݐ<���E�#��߮����ڗ��!��Ƨ��?��������b��?�᧦��H��ݩ�p�8�zcSgOU?H�C��?j{f`\05�	�hl�{�����87wC�R�]�/��r*��N���خcM�r�]�(���2I�0�doxm|�ŭ$��zrZ�ܢk�y��ծ�2��O�5�yѮk��h�7W����s/<a=��@��!��~�د4,yp`�82�~���W�������F�wt<z�6]ܚl�n�aͶ�>̮�띚���#1s����������#7�����o����Q���1��[�O�f~�=�����?Tl��l����S���3�{7���sgy�[,7�j�ۢ���Z�\��kO���ǆ����YY�Q]:DJ��̪���v�ba)��GI;5܉������Ŧ�6��U2�s���(1���U@hԓ�{OgU�*���9q����$FC�ׁŎ:qw�^:��Ɠ���{���(QN��rN	�I큾����Z��Z�m��m�l[�%:����4@�D�D)ڐ����wϦ��;q�����`���-y�~�3̺�Ϯ*Ʒ�X���#�rV�2!৉�MP&�\�d�3#
���|J_P6��F��oV�]�5�*��b���YfE��W��t��54�j��f·S�ӫ���5ڻm�Uf�����2v���eN�q�y/d���Q5�����1����>T2m?�V���#<���<�u��	���G��O�R����yQ�Vj�otn�v6����o����>���yy�u�3��G^,炰E�/0�5�[��[)ƌ���$�q=��WLSCv�w��ܝe�j���t��$��ײ7��m�y�i-o~g����dLSUZ�Xs��*ǶC�=�����͗�%Ȃ;
L����:
u�(��]x'.�[Xa|�ɫ.�Yq]e3�s栶I4.ޕ��C�赌�J�ޚ�tb/ٚ��Օ~,��.����+�U��C����v����ظ�i2}��{P}|ؓi����K/�n�x��ʋ�4���\�Dt^F���φ��+�k3�_����j��Wje�2�c\��*��-�շ�g�x��3��s`�7�ԍA��G���v��+j��_6v�V�Z9��?+�sZ��:�RZ5'�n�^�[���T�[ȉ�7��x��]�]�UN��{��"uQ����Yي�칧V������6����aan�v����'��j��M�� ̬��
���'�U=!���t�Rs��*�\��M!�#�<�g�z�z|9p��5;+#�Q]��,���>���鿓G���8��X�Y�6]a�;Q3**-��)$� C^�05�k�BB�<�[Tz;qO��P��A���X`��f�A����t�7A�[�^k��z�J#_s��fo�,v<.#������͎��CE<$�A�F��JD�����>�������O�^�yOXmѿ�~��8����hb��ٷ���Қ�����[g�$�vo��v|y��&��ŧ�D�O��X_µ~{UF��w2�g��2MQb�{����������-�5�}U<��2;7'��rz��j�c������p_+��b8`t����Y3��Bm4C�p!��{y-�eLz5�f�&"ވ��$����Vk�_*��D8�� �#C�{I�9��Q<���ӶF%�e��a,��|��TP��h٣z���@A�N���V�k��\vX�ALU�S��6}ٝ��Q���y��p��W���Rj4,�^�<��h���d�zO�n4�F��������rR)��и�-׆���R֎� �xR�꧔��4�γlߖX���f���)�gѻ���ܚ8�r�6m�����>T]��OCq�Hu�4u�o�]�Y
6�]1?�ڬ+R�wލ{<�s����O'��[M���U���v�^�T*���)c��G>:��_��f����{�����>�
���<��e��9K>er����9Z|�ŧ�Y{c�uh�V�|%~H�;*a�_[+X�������\�~4�
�F,]�����0�[,SE�#(�k���ZDm��ڦk�b|e��LvcXz�C>��T��7��>J����(Mg��Ǒ�G��k>gf<�l{��w(��:h��4K�p�[��Һ���i���O����e�i��"���[bW\p]�g;ͧ�{�n��ڢyVm��a��[
em�}��7\��4��o�N�R�z%Bp�K�:9�/c�h��I��i���yۡT���
�)�Yc��G�7��k�Y�����Jb<��*S�W��X5�K�6=͛$��2ι5߷T�+O��yQ��([�%��Y�/�i�D2`�ؕ�sK}B��C�+�6���.D�ٰ�/�
٣���FQB�1�H`޳t�l�Gه���O�O*��ʄ�Y��A]|j�����Qs�~�Vp�3LU�cW�j��4΋V���'��ㅭU �:ҵ����X�k�D/(�ʷSr~+��W݉,�In'���i�a^�Ź:�,�����H�^��oᚗ<�qև_��9��$j�k�Vf>���[ެ�f=%10�/�:x��n&�V��=;�'�ڑ�+
�q�����<.[��ý�y��fo��Mso��c^�q�����ɣ�j���l���z���I��4��!w�B5��`#��B��g��Ήe(�5ƴݍwc��ein���W�"�hO��[�ʷ]�x���\�x/[��5۝cFtfZɺ�CuI&�qWN
�$ik�sHЂ5/Q�u�b'���e����\0���;�[H�}�5We_�:�\��U�Us��e�������y��p�����gչ�⳯gcWΕ�z�3V;[u��ksֶq��Y*7�2�[IZW��U˂żt~׵���@����� �9a��Yk{�~��걫bO�ְ��fU��>�eɌ� ��{��s�d��.%s�Q0��d_�5�+��cؙ�Y����]7⍲���}唣l���nBʬ�9��������{-}�۷%];�k��7�$sZ����ȵDZ�'If�M��U3\h�\�?׎����zI���4Q��R<���^��q��W�s�M+$����L�Zo\�ժc�c����U������[fw��x�ObҼM�s໣hd�:�rǗޏ���1ƅ�{D����245��Bqm�2m̺8N�Ǘ�xt�ɍ�n�kq�k���B�V&�����5ǯC�z<��)m��c��8�u�'���Tg�	_ӷ�O�L���Kͫ���u�Q��Z)#��w�	�ƹ�[��}�_)�8�5]V��SA|��Y���������q#�q+ݛU�ș���{���MQ30��x�޳P����Aܥ�h���!@�V�inQ�顪���ч�p��*��)����B��*iLe��4li>��S~�<����]<����	���1�*-D����H��HWtm�<U�&�x���WT���b˽�Y�E3='@}�uNչ�څZr��hc��F�-���b�Mă��Q�8�;Wy^Q���U*�0�8�a�ް�Y����'@m����C�tWTm+s�iʢy��A�=���՘�Éh�2u��}]�e��EP���p��6:���6w�t7J���6������FkQ)��>�����ߪ��=��U��S~�{��Y[���C64��N�^h�|�[��7���L��r�^cW�ӂtJ�hx �A�AR��/���7��`�V��u$d��j�YS�TUΘX��������)$w9(��]�=�[Շf��|���\o6�{8�����l�UrX7����#�hƑ:?�
#��,p
{kZ�\��jc���o�#m63R:����k����j�l���o;7fm�3-^�u@�d���{�q>�akV�c�e����a�ꂲ��V�AAP�5U+�f���h��<�k��j�O��"����7x��tATe�Zo��en��QN��!U���=Z�?59�E\�E�g���:��:���3����oi�Z�i�+Z�WM+��\�X�H.v�O'CX^���R���Q�b%�[#yj�/]��kh�󰟵��k���N��ܧ���IYW�"}J�%�a,wC!����Ϻ2>���9d�ޜz�j&?U�[�r�U�w�o4,�;	�յ��%����'�Y[{w�;�,jٹ4��ᜪ�T����p��62�9Σ~�F�I�z��8�ٮ�nG)y��~�陧Ŵ�����]T��D}��o#J�}%p�L�i��W���yJbf<V& ٫+�C��8�3��S���ӕz�U*E�㔱��`���j��C�:������+�v�E>*ѕr��ѡi��u���!<#���Fi�n�]Q��Z�js'���qG=��mW�%��:�R=������*�L�;��_�)�̓�`z�mTR����O����8�s�EXʷ>+�$3
��0ɂ�͕�sKE����EV��3�P�7���-�`�g���S1���
v���Ay֑\��`j�/pM��H��R(P9���y�4Ч�U�T�x��@@@@@AB��j��<��#�G��D��U ��������� ��T�D��ySIG�Q�JU@@@@@@@AM@��Jbj�]R��@@@@@@AB8"4�@
U$P�j����]�Q"
��(Z4��I���}�UE)U:�4P�"
5��!�]4��PTrD�����������(�(Z9����}�)Tq
���
4�J-F�$�^��%
�F�)UH               ��D8�R)� ���*����������j�@�H(�Pӂ�T�'R*����������T@�h�U@)�PQD@@@@@@@@ADF��4I�4��       �*��� ��H                                                                                                                                                                                                                                                                                                                                                                                                                                                                                                                                                                                                                                                                                                                                                                                                                                                                                                                                                                                                                                                                                                                                                                                                                                                                                                                                                                                                                                                                                                                                                                                                                                                                                                                                                                                                                                                                                                                                                                                                                                                                                                                                                                                                                                                                                                                                                                                                                                                                                                                                                                                                                               ��
</file>