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sldIdLst>
    <p:sldId id="256" r:id="rId2"/>
    <p:sldId id="257" r:id="rId3"/>
  </p:sldIdLst>
  <p:sldSz cx="21383625" cy="15119350"/>
  <p:notesSz cx="9144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17A4933-6E48-4108-AD67-7F5EAD85229F}" v="52" dt="2018-11-29T18:09:28.6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41" d="100"/>
          <a:sy n="41" d="100"/>
        </p:scale>
        <p:origin x="444" y="1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ryn evans" userId="cbaaa2bf56c3bac7" providerId="LiveId" clId="{A17A4933-6E48-4108-AD67-7F5EAD85229F}"/>
    <pc:docChg chg="undo custSel addSld modSld modMainMaster">
      <pc:chgData name="bryn evans" userId="cbaaa2bf56c3bac7" providerId="LiveId" clId="{A17A4933-6E48-4108-AD67-7F5EAD85229F}" dt="2018-11-29T18:11:15.469" v="2884" actId="1076"/>
      <pc:docMkLst>
        <pc:docMk/>
      </pc:docMkLst>
      <pc:sldChg chg="addSp delSp modSp">
        <pc:chgData name="bryn evans" userId="cbaaa2bf56c3bac7" providerId="LiveId" clId="{A17A4933-6E48-4108-AD67-7F5EAD85229F}" dt="2018-11-29T18:11:15.469" v="2884" actId="1076"/>
        <pc:sldMkLst>
          <pc:docMk/>
          <pc:sldMk cId="3450909099" sldId="256"/>
        </pc:sldMkLst>
        <pc:spChg chg="mod">
          <ac:chgData name="bryn evans" userId="cbaaa2bf56c3bac7" providerId="LiveId" clId="{A17A4933-6E48-4108-AD67-7F5EAD85229F}" dt="2018-11-28T18:47:46.917" v="1947" actId="1076"/>
          <ac:spMkLst>
            <pc:docMk/>
            <pc:sldMk cId="3450909099" sldId="256"/>
            <ac:spMk id="2" creationId="{196E58F8-6C9C-4B0E-8A40-785FC665AE56}"/>
          </ac:spMkLst>
        </pc:spChg>
        <pc:spChg chg="mod">
          <ac:chgData name="bryn evans" userId="cbaaa2bf56c3bac7" providerId="LiveId" clId="{A17A4933-6E48-4108-AD67-7F5EAD85229F}" dt="2018-11-28T18:32:48.990" v="1525" actId="14100"/>
          <ac:spMkLst>
            <pc:docMk/>
            <pc:sldMk cId="3450909099" sldId="256"/>
            <ac:spMk id="3" creationId="{AEF18E51-A0F3-40A2-919F-8D952E53A2C9}"/>
          </ac:spMkLst>
        </pc:spChg>
        <pc:spChg chg="add del mod">
          <ac:chgData name="bryn evans" userId="cbaaa2bf56c3bac7" providerId="LiveId" clId="{A17A4933-6E48-4108-AD67-7F5EAD85229F}" dt="2018-11-29T18:09:20.090" v="2832" actId="767"/>
          <ac:spMkLst>
            <pc:docMk/>
            <pc:sldMk cId="3450909099" sldId="256"/>
            <ac:spMk id="4" creationId="{992AA004-C320-46A3-8E56-DC1DDECE51DF}"/>
          </ac:spMkLst>
        </pc:spChg>
        <pc:spChg chg="add mod">
          <ac:chgData name="bryn evans" userId="cbaaa2bf56c3bac7" providerId="LiveId" clId="{A17A4933-6E48-4108-AD67-7F5EAD85229F}" dt="2018-11-29T18:11:15.469" v="2884" actId="1076"/>
          <ac:spMkLst>
            <pc:docMk/>
            <pc:sldMk cId="3450909099" sldId="256"/>
            <ac:spMk id="5" creationId="{EA7A1913-3528-49B9-A0A2-177407D8A8BD}"/>
          </ac:spMkLst>
        </pc:spChg>
        <pc:spChg chg="add del mod">
          <ac:chgData name="bryn evans" userId="cbaaa2bf56c3bac7" providerId="LiveId" clId="{A17A4933-6E48-4108-AD67-7F5EAD85229F}" dt="2018-11-28T16:23:19.744" v="51"/>
          <ac:spMkLst>
            <pc:docMk/>
            <pc:sldMk cId="3450909099" sldId="256"/>
            <ac:spMk id="8" creationId="{6681548E-A2CB-401A-AE43-7A63DBCDA804}"/>
          </ac:spMkLst>
        </pc:spChg>
        <pc:spChg chg="add del mod">
          <ac:chgData name="bryn evans" userId="cbaaa2bf56c3bac7" providerId="LiveId" clId="{A17A4933-6E48-4108-AD67-7F5EAD85229F}" dt="2018-11-28T18:00:12.400" v="1093"/>
          <ac:spMkLst>
            <pc:docMk/>
            <pc:sldMk cId="3450909099" sldId="256"/>
            <ac:spMk id="9" creationId="{D0B651BC-C043-4335-8F4C-415B26938FB6}"/>
          </ac:spMkLst>
        </pc:spChg>
        <pc:spChg chg="add del mod">
          <ac:chgData name="bryn evans" userId="cbaaa2bf56c3bac7" providerId="LiveId" clId="{A17A4933-6E48-4108-AD67-7F5EAD85229F}" dt="2018-11-28T16:39:27.484" v="79" actId="11529"/>
          <ac:spMkLst>
            <pc:docMk/>
            <pc:sldMk cId="3450909099" sldId="256"/>
            <ac:spMk id="10" creationId="{BFB6914F-F5A9-4E2A-8A28-04F1D3EC5458}"/>
          </ac:spMkLst>
        </pc:spChg>
        <pc:spChg chg="add del mod">
          <ac:chgData name="bryn evans" userId="cbaaa2bf56c3bac7" providerId="LiveId" clId="{A17A4933-6E48-4108-AD67-7F5EAD85229F}" dt="2018-11-28T16:43:17.390" v="99" actId="255"/>
          <ac:spMkLst>
            <pc:docMk/>
            <pc:sldMk cId="3450909099" sldId="256"/>
            <ac:spMk id="11" creationId="{1FFCD059-CC49-44F5-A001-9A793BAF8753}"/>
          </ac:spMkLst>
        </pc:spChg>
        <pc:spChg chg="add del mod">
          <ac:chgData name="bryn evans" userId="cbaaa2bf56c3bac7" providerId="LiveId" clId="{A17A4933-6E48-4108-AD67-7F5EAD85229F}" dt="2018-11-28T16:44:16.096" v="107"/>
          <ac:spMkLst>
            <pc:docMk/>
            <pc:sldMk cId="3450909099" sldId="256"/>
            <ac:spMk id="12" creationId="{6F183DDD-F320-4430-B25D-B19B94109805}"/>
          </ac:spMkLst>
        </pc:spChg>
        <pc:spChg chg="add mod">
          <ac:chgData name="bryn evans" userId="cbaaa2bf56c3bac7" providerId="LiveId" clId="{A17A4933-6E48-4108-AD67-7F5EAD85229F}" dt="2018-11-28T18:22:47.628" v="1500" actId="1076"/>
          <ac:spMkLst>
            <pc:docMk/>
            <pc:sldMk cId="3450909099" sldId="256"/>
            <ac:spMk id="13" creationId="{E7B3F9C1-8D71-4F50-A419-A454A0D3CEA7}"/>
          </ac:spMkLst>
        </pc:spChg>
        <pc:spChg chg="add del mod">
          <ac:chgData name="bryn evans" userId="cbaaa2bf56c3bac7" providerId="LiveId" clId="{A17A4933-6E48-4108-AD67-7F5EAD85229F}" dt="2018-11-28T16:54:48.219" v="474"/>
          <ac:spMkLst>
            <pc:docMk/>
            <pc:sldMk cId="3450909099" sldId="256"/>
            <ac:spMk id="14" creationId="{35DDBAEC-0239-4699-9366-165DB21FE314}"/>
          </ac:spMkLst>
        </pc:spChg>
        <pc:spChg chg="add mod">
          <ac:chgData name="bryn evans" userId="cbaaa2bf56c3bac7" providerId="LiveId" clId="{A17A4933-6E48-4108-AD67-7F5EAD85229F}" dt="2018-11-28T18:42:14.560" v="1925" actId="207"/>
          <ac:spMkLst>
            <pc:docMk/>
            <pc:sldMk cId="3450909099" sldId="256"/>
            <ac:spMk id="17" creationId="{5C1AB0B8-9DD6-4BA9-8A3E-3F1AFA319562}"/>
          </ac:spMkLst>
        </pc:spChg>
        <pc:spChg chg="add mod">
          <ac:chgData name="bryn evans" userId="cbaaa2bf56c3bac7" providerId="LiveId" clId="{A17A4933-6E48-4108-AD67-7F5EAD85229F}" dt="2018-11-28T18:42:21.338" v="1926" actId="207"/>
          <ac:spMkLst>
            <pc:docMk/>
            <pc:sldMk cId="3450909099" sldId="256"/>
            <ac:spMk id="19" creationId="{D45FCE91-47AA-48F4-8644-927D7A527D96}"/>
          </ac:spMkLst>
        </pc:spChg>
        <pc:spChg chg="add del mod">
          <ac:chgData name="bryn evans" userId="cbaaa2bf56c3bac7" providerId="LiveId" clId="{A17A4933-6E48-4108-AD67-7F5EAD85229F}" dt="2018-11-28T17:30:44.741" v="847"/>
          <ac:spMkLst>
            <pc:docMk/>
            <pc:sldMk cId="3450909099" sldId="256"/>
            <ac:spMk id="20" creationId="{6856E05F-1CA9-46AF-A9AC-D7A3ADBF62D7}"/>
          </ac:spMkLst>
        </pc:spChg>
        <pc:spChg chg="add del mod">
          <ac:chgData name="bryn evans" userId="cbaaa2bf56c3bac7" providerId="LiveId" clId="{A17A4933-6E48-4108-AD67-7F5EAD85229F}" dt="2018-11-28T17:33:40.961" v="859"/>
          <ac:spMkLst>
            <pc:docMk/>
            <pc:sldMk cId="3450909099" sldId="256"/>
            <ac:spMk id="23" creationId="{113FDDB5-9AC5-4BA5-B335-CF4A71CD92C8}"/>
          </ac:spMkLst>
        </pc:spChg>
        <pc:spChg chg="add del mod">
          <ac:chgData name="bryn evans" userId="cbaaa2bf56c3bac7" providerId="LiveId" clId="{A17A4933-6E48-4108-AD67-7F5EAD85229F}" dt="2018-11-28T18:32:10.668" v="1521" actId="1076"/>
          <ac:spMkLst>
            <pc:docMk/>
            <pc:sldMk cId="3450909099" sldId="256"/>
            <ac:spMk id="34" creationId="{33F5A38B-1B09-494E-88B9-10D582918CCC}"/>
          </ac:spMkLst>
        </pc:spChg>
        <pc:spChg chg="add mod">
          <ac:chgData name="bryn evans" userId="cbaaa2bf56c3bac7" providerId="LiveId" clId="{A17A4933-6E48-4108-AD67-7F5EAD85229F}" dt="2018-11-29T18:08:40.567" v="2830" actId="14100"/>
          <ac:spMkLst>
            <pc:docMk/>
            <pc:sldMk cId="3450909099" sldId="256"/>
            <ac:spMk id="35" creationId="{9AED2534-3982-43F7-898A-E861D56779B4}"/>
          </ac:spMkLst>
        </pc:spChg>
        <pc:spChg chg="add del mod">
          <ac:chgData name="bryn evans" userId="cbaaa2bf56c3bac7" providerId="LiveId" clId="{A17A4933-6E48-4108-AD67-7F5EAD85229F}" dt="2018-11-28T18:23:35.177" v="1502" actId="11529"/>
          <ac:spMkLst>
            <pc:docMk/>
            <pc:sldMk cId="3450909099" sldId="256"/>
            <ac:spMk id="39" creationId="{FB1B10ED-0D17-4EA9-95A4-3F3C0C19F08C}"/>
          </ac:spMkLst>
        </pc:spChg>
        <pc:spChg chg="add del">
          <ac:chgData name="bryn evans" userId="cbaaa2bf56c3bac7" providerId="LiveId" clId="{A17A4933-6E48-4108-AD67-7F5EAD85229F}" dt="2018-11-28T18:24:16.038" v="1504"/>
          <ac:spMkLst>
            <pc:docMk/>
            <pc:sldMk cId="3450909099" sldId="256"/>
            <ac:spMk id="40" creationId="{1F6E9548-2EFB-40D7-B2D1-7E352CA36BE5}"/>
          </ac:spMkLst>
        </pc:spChg>
        <pc:spChg chg="add del mod">
          <ac:chgData name="bryn evans" userId="cbaaa2bf56c3bac7" providerId="LiveId" clId="{A17A4933-6E48-4108-AD67-7F5EAD85229F}" dt="2018-11-28T18:25:15.602" v="1509" actId="11529"/>
          <ac:spMkLst>
            <pc:docMk/>
            <pc:sldMk cId="3450909099" sldId="256"/>
            <ac:spMk id="41" creationId="{FDC159E0-8DFF-4826-806B-2F3E394425A5}"/>
          </ac:spMkLst>
        </pc:spChg>
        <pc:spChg chg="add del">
          <ac:chgData name="bryn evans" userId="cbaaa2bf56c3bac7" providerId="LiveId" clId="{A17A4933-6E48-4108-AD67-7F5EAD85229F}" dt="2018-11-28T18:25:10.587" v="1508"/>
          <ac:spMkLst>
            <pc:docMk/>
            <pc:sldMk cId="3450909099" sldId="256"/>
            <ac:spMk id="42" creationId="{91081B31-D976-4997-BBD8-6EEC5784185D}"/>
          </ac:spMkLst>
        </pc:spChg>
        <pc:spChg chg="add del mod">
          <ac:chgData name="bryn evans" userId="cbaaa2bf56c3bac7" providerId="LiveId" clId="{A17A4933-6E48-4108-AD67-7F5EAD85229F}" dt="2018-11-28T18:33:46.761" v="1528" actId="11529"/>
          <ac:spMkLst>
            <pc:docMk/>
            <pc:sldMk cId="3450909099" sldId="256"/>
            <ac:spMk id="43" creationId="{C130496E-B784-4B58-B2F7-B0EA2B03A7A1}"/>
          </ac:spMkLst>
        </pc:spChg>
        <pc:spChg chg="add mod">
          <ac:chgData name="bryn evans" userId="cbaaa2bf56c3bac7" providerId="LiveId" clId="{A17A4933-6E48-4108-AD67-7F5EAD85229F}" dt="2018-11-28T18:43:57.302" v="1935" actId="207"/>
          <ac:spMkLst>
            <pc:docMk/>
            <pc:sldMk cId="3450909099" sldId="256"/>
            <ac:spMk id="44" creationId="{95542B9C-6372-4D8A-BD5D-1E69011A35BE}"/>
          </ac:spMkLst>
        </pc:spChg>
        <pc:spChg chg="add del mod">
          <ac:chgData name="bryn evans" userId="cbaaa2bf56c3bac7" providerId="LiveId" clId="{A17A4933-6E48-4108-AD67-7F5EAD85229F}" dt="2018-11-28T18:46:46.325" v="1943"/>
          <ac:spMkLst>
            <pc:docMk/>
            <pc:sldMk cId="3450909099" sldId="256"/>
            <ac:spMk id="45" creationId="{5875C591-B0A2-4203-8A11-1524E733B1D2}"/>
          </ac:spMkLst>
        </pc:spChg>
        <pc:spChg chg="add del mod">
          <ac:chgData name="bryn evans" userId="cbaaa2bf56c3bac7" providerId="LiveId" clId="{A17A4933-6E48-4108-AD67-7F5EAD85229F}" dt="2018-11-28T19:00:43.660" v="1958"/>
          <ac:spMkLst>
            <pc:docMk/>
            <pc:sldMk cId="3450909099" sldId="256"/>
            <ac:spMk id="48" creationId="{81235636-9863-4431-A5AE-EC1176583314}"/>
          </ac:spMkLst>
        </pc:spChg>
        <pc:spChg chg="add del mod">
          <ac:chgData name="bryn evans" userId="cbaaa2bf56c3bac7" providerId="LiveId" clId="{A17A4933-6E48-4108-AD67-7F5EAD85229F}" dt="2018-11-28T19:26:39.607" v="1972"/>
          <ac:spMkLst>
            <pc:docMk/>
            <pc:sldMk cId="3450909099" sldId="256"/>
            <ac:spMk id="51" creationId="{1DFF6024-15A2-4F12-A686-CE26FAE18859}"/>
          </ac:spMkLst>
        </pc:spChg>
        <pc:spChg chg="add del mod">
          <ac:chgData name="bryn evans" userId="cbaaa2bf56c3bac7" providerId="LiveId" clId="{A17A4933-6E48-4108-AD67-7F5EAD85229F}" dt="2018-11-28T19:30:31.955" v="1999"/>
          <ac:spMkLst>
            <pc:docMk/>
            <pc:sldMk cId="3450909099" sldId="256"/>
            <ac:spMk id="54" creationId="{FF796457-F1AC-4155-9FF9-126122439F9C}"/>
          </ac:spMkLst>
        </pc:spChg>
        <pc:spChg chg="add mod">
          <ac:chgData name="bryn evans" userId="cbaaa2bf56c3bac7" providerId="LiveId" clId="{A17A4933-6E48-4108-AD67-7F5EAD85229F}" dt="2018-11-28T19:30:30.644" v="1997" actId="1076"/>
          <ac:spMkLst>
            <pc:docMk/>
            <pc:sldMk cId="3450909099" sldId="256"/>
            <ac:spMk id="55" creationId="{9AC35324-20F2-4937-ADB4-DDA6AF078E0F}"/>
          </ac:spMkLst>
        </pc:spChg>
        <pc:spChg chg="add mod">
          <ac:chgData name="bryn evans" userId="cbaaa2bf56c3bac7" providerId="LiveId" clId="{A17A4933-6E48-4108-AD67-7F5EAD85229F}" dt="2018-11-28T19:31:33.473" v="2019" actId="1076"/>
          <ac:spMkLst>
            <pc:docMk/>
            <pc:sldMk cId="3450909099" sldId="256"/>
            <ac:spMk id="56" creationId="{32516373-F494-489C-B4E7-8438AD29D895}"/>
          </ac:spMkLst>
        </pc:spChg>
        <pc:spChg chg="add mod">
          <ac:chgData name="bryn evans" userId="cbaaa2bf56c3bac7" providerId="LiveId" clId="{A17A4933-6E48-4108-AD67-7F5EAD85229F}" dt="2018-11-28T19:32:38.490" v="2039" actId="1076"/>
          <ac:spMkLst>
            <pc:docMk/>
            <pc:sldMk cId="3450909099" sldId="256"/>
            <ac:spMk id="57" creationId="{7FECFDD0-7F21-4DD6-9ED3-E14FED82C751}"/>
          </ac:spMkLst>
        </pc:spChg>
        <pc:spChg chg="add mod">
          <ac:chgData name="bryn evans" userId="cbaaa2bf56c3bac7" providerId="LiveId" clId="{A17A4933-6E48-4108-AD67-7F5EAD85229F}" dt="2018-11-28T19:33:48.209" v="2066" actId="1076"/>
          <ac:spMkLst>
            <pc:docMk/>
            <pc:sldMk cId="3450909099" sldId="256"/>
            <ac:spMk id="58" creationId="{59AB8F32-2766-4A36-9EC0-2DAE2BFE4324}"/>
          </ac:spMkLst>
        </pc:spChg>
        <pc:spChg chg="add mod">
          <ac:chgData name="bryn evans" userId="cbaaa2bf56c3bac7" providerId="LiveId" clId="{A17A4933-6E48-4108-AD67-7F5EAD85229F}" dt="2018-11-28T19:35:35.929" v="2093" actId="1076"/>
          <ac:spMkLst>
            <pc:docMk/>
            <pc:sldMk cId="3450909099" sldId="256"/>
            <ac:spMk id="59" creationId="{3489C243-7E88-4EE3-BEBA-9D59B30A4398}"/>
          </ac:spMkLst>
        </pc:spChg>
        <pc:spChg chg="add mod">
          <ac:chgData name="bryn evans" userId="cbaaa2bf56c3bac7" providerId="LiveId" clId="{A17A4933-6E48-4108-AD67-7F5EAD85229F}" dt="2018-11-28T19:36:46.728" v="2120" actId="1076"/>
          <ac:spMkLst>
            <pc:docMk/>
            <pc:sldMk cId="3450909099" sldId="256"/>
            <ac:spMk id="60" creationId="{A957470B-0A12-44E0-84EB-AAD4EE6E1108}"/>
          </ac:spMkLst>
        </pc:spChg>
        <pc:spChg chg="add mod">
          <ac:chgData name="bryn evans" userId="cbaaa2bf56c3bac7" providerId="LiveId" clId="{A17A4933-6E48-4108-AD67-7F5EAD85229F}" dt="2018-11-28T19:37:59.277" v="2138" actId="1076"/>
          <ac:spMkLst>
            <pc:docMk/>
            <pc:sldMk cId="3450909099" sldId="256"/>
            <ac:spMk id="61" creationId="{9B424672-6CF4-4798-8326-287FEBB7632E}"/>
          </ac:spMkLst>
        </pc:spChg>
        <pc:spChg chg="add mod">
          <ac:chgData name="bryn evans" userId="cbaaa2bf56c3bac7" providerId="LiveId" clId="{A17A4933-6E48-4108-AD67-7F5EAD85229F}" dt="2018-11-29T17:36:16.783" v="2445" actId="1076"/>
          <ac:spMkLst>
            <pc:docMk/>
            <pc:sldMk cId="3450909099" sldId="256"/>
            <ac:spMk id="62" creationId="{98511C5C-BDE7-473E-AC45-A5F4E081BA4E}"/>
          </ac:spMkLst>
        </pc:spChg>
        <pc:spChg chg="add mod">
          <ac:chgData name="bryn evans" userId="cbaaa2bf56c3bac7" providerId="LiveId" clId="{A17A4933-6E48-4108-AD67-7F5EAD85229F}" dt="2018-11-28T20:00:33.698" v="2213" actId="1076"/>
          <ac:spMkLst>
            <pc:docMk/>
            <pc:sldMk cId="3450909099" sldId="256"/>
            <ac:spMk id="63" creationId="{F6272814-ED33-45AC-BBCC-C952DCA5620E}"/>
          </ac:spMkLst>
        </pc:spChg>
        <pc:graphicFrameChg chg="add mod">
          <ac:chgData name="bryn evans" userId="cbaaa2bf56c3bac7" providerId="LiveId" clId="{A17A4933-6E48-4108-AD67-7F5EAD85229F}" dt="2018-11-28T18:33:07.978" v="1526" actId="1076"/>
          <ac:graphicFrameMkLst>
            <pc:docMk/>
            <pc:sldMk cId="3450909099" sldId="256"/>
            <ac:graphicFrameMk id="18" creationId="{582379D9-2875-4852-BDEB-8123F16C9AD2}"/>
          </ac:graphicFrameMkLst>
        </pc:graphicFrameChg>
        <pc:graphicFrameChg chg="add mod">
          <ac:chgData name="bryn evans" userId="cbaaa2bf56c3bac7" providerId="LiveId" clId="{A17A4933-6E48-4108-AD67-7F5EAD85229F}" dt="2018-11-28T18:43:51.286" v="1934"/>
          <ac:graphicFrameMkLst>
            <pc:docMk/>
            <pc:sldMk cId="3450909099" sldId="256"/>
            <ac:graphicFrameMk id="36" creationId="{482545A2-A00F-4DE3-B71E-AE38A9B70B45}"/>
          </ac:graphicFrameMkLst>
        </pc:graphicFrameChg>
        <pc:graphicFrameChg chg="add del mod">
          <ac:chgData name="bryn evans" userId="cbaaa2bf56c3bac7" providerId="LiveId" clId="{A17A4933-6E48-4108-AD67-7F5EAD85229F}" dt="2018-11-28T18:08:34.371" v="1104" actId="1032"/>
          <ac:graphicFrameMkLst>
            <pc:docMk/>
            <pc:sldMk cId="3450909099" sldId="256"/>
            <ac:graphicFrameMk id="37" creationId="{65007165-EB86-47FC-A39B-E767B2909A97}"/>
          </ac:graphicFrameMkLst>
        </pc:graphicFrameChg>
        <pc:graphicFrameChg chg="add mod">
          <ac:chgData name="bryn evans" userId="cbaaa2bf56c3bac7" providerId="LiveId" clId="{A17A4933-6E48-4108-AD67-7F5EAD85229F}" dt="2018-11-28T18:43:23.629" v="1931"/>
          <ac:graphicFrameMkLst>
            <pc:docMk/>
            <pc:sldMk cId="3450909099" sldId="256"/>
            <ac:graphicFrameMk id="38" creationId="{3EE1257F-5DFC-406C-853A-3174B6C6C5D1}"/>
          </ac:graphicFrameMkLst>
        </pc:graphicFrameChg>
        <pc:picChg chg="add del mod">
          <ac:chgData name="bryn evans" userId="cbaaa2bf56c3bac7" providerId="LiveId" clId="{A17A4933-6E48-4108-AD67-7F5EAD85229F}" dt="2018-11-28T19:25:51.746" v="1959" actId="478"/>
          <ac:picMkLst>
            <pc:docMk/>
            <pc:sldMk cId="3450909099" sldId="256"/>
            <ac:picMk id="5" creationId="{56396654-AEBB-4887-858F-D7224D150C9F}"/>
          </ac:picMkLst>
        </pc:picChg>
        <pc:picChg chg="add del mod modCrop">
          <ac:chgData name="bryn evans" userId="cbaaa2bf56c3bac7" providerId="LiveId" clId="{A17A4933-6E48-4108-AD67-7F5EAD85229F}" dt="2018-11-28T18:59:26.514" v="1948" actId="478"/>
          <ac:picMkLst>
            <pc:docMk/>
            <pc:sldMk cId="3450909099" sldId="256"/>
            <ac:picMk id="7" creationId="{1DD45708-91E8-41D6-B67C-3645B06BD3DB}"/>
          </ac:picMkLst>
        </pc:picChg>
        <pc:picChg chg="add mod">
          <ac:chgData name="bryn evans" userId="cbaaa2bf56c3bac7" providerId="LiveId" clId="{A17A4933-6E48-4108-AD67-7F5EAD85229F}" dt="2018-11-28T18:31:41.753" v="1515" actId="1076"/>
          <ac:picMkLst>
            <pc:docMk/>
            <pc:sldMk cId="3450909099" sldId="256"/>
            <ac:picMk id="16" creationId="{5EE8D635-342D-4C6B-8587-38B0B34F354A}"/>
          </ac:picMkLst>
        </pc:picChg>
        <pc:picChg chg="add mod">
          <ac:chgData name="bryn evans" userId="cbaaa2bf56c3bac7" providerId="LiveId" clId="{A17A4933-6E48-4108-AD67-7F5EAD85229F}" dt="2018-11-28T17:42:04.670" v="900" actId="1076"/>
          <ac:picMkLst>
            <pc:docMk/>
            <pc:sldMk cId="3450909099" sldId="256"/>
            <ac:picMk id="22" creationId="{B6DEF0DE-95BD-4548-96CE-4B7145830210}"/>
          </ac:picMkLst>
        </pc:picChg>
        <pc:picChg chg="add mod">
          <ac:chgData name="bryn evans" userId="cbaaa2bf56c3bac7" providerId="LiveId" clId="{A17A4933-6E48-4108-AD67-7F5EAD85229F}" dt="2018-11-28T17:42:12.266" v="901" actId="1076"/>
          <ac:picMkLst>
            <pc:docMk/>
            <pc:sldMk cId="3450909099" sldId="256"/>
            <ac:picMk id="25" creationId="{B4BEEEE9-CB36-4671-B1EE-C671BC5CDED0}"/>
          </ac:picMkLst>
        </pc:picChg>
        <pc:picChg chg="add mod">
          <ac:chgData name="bryn evans" userId="cbaaa2bf56c3bac7" providerId="LiveId" clId="{A17A4933-6E48-4108-AD67-7F5EAD85229F}" dt="2018-11-28T17:42:17.482" v="902" actId="1076"/>
          <ac:picMkLst>
            <pc:docMk/>
            <pc:sldMk cId="3450909099" sldId="256"/>
            <ac:picMk id="27" creationId="{5BA2E9E8-13C0-4FBC-90A3-1F5D137181ED}"/>
          </ac:picMkLst>
        </pc:picChg>
        <pc:picChg chg="add mod">
          <ac:chgData name="bryn evans" userId="cbaaa2bf56c3bac7" providerId="LiveId" clId="{A17A4933-6E48-4108-AD67-7F5EAD85229F}" dt="2018-11-28T17:42:22.870" v="903" actId="1076"/>
          <ac:picMkLst>
            <pc:docMk/>
            <pc:sldMk cId="3450909099" sldId="256"/>
            <ac:picMk id="29" creationId="{0F1AD094-2E3F-4AD4-9DD9-DC8010C32CA6}"/>
          </ac:picMkLst>
        </pc:picChg>
        <pc:picChg chg="add del mod">
          <ac:chgData name="bryn evans" userId="cbaaa2bf56c3bac7" providerId="LiveId" clId="{A17A4933-6E48-4108-AD67-7F5EAD85229F}" dt="2018-11-28T17:42:55.746" v="906"/>
          <ac:picMkLst>
            <pc:docMk/>
            <pc:sldMk cId="3450909099" sldId="256"/>
            <ac:picMk id="31" creationId="{5AD2C457-6890-45CA-B04E-4B1106DAF935}"/>
          </ac:picMkLst>
        </pc:picChg>
        <pc:picChg chg="add mod">
          <ac:chgData name="bryn evans" userId="cbaaa2bf56c3bac7" providerId="LiveId" clId="{A17A4933-6E48-4108-AD67-7F5EAD85229F}" dt="2018-11-28T17:42:32.388" v="904" actId="1076"/>
          <ac:picMkLst>
            <pc:docMk/>
            <pc:sldMk cId="3450909099" sldId="256"/>
            <ac:picMk id="33" creationId="{F41F8CC0-DF42-405F-920E-918FE34AE0D3}"/>
          </ac:picMkLst>
        </pc:picChg>
        <pc:picChg chg="add mod">
          <ac:chgData name="bryn evans" userId="cbaaa2bf56c3bac7" providerId="LiveId" clId="{A17A4933-6E48-4108-AD67-7F5EAD85229F}" dt="2018-11-28T18:46:44.216" v="1941" actId="1076"/>
          <ac:picMkLst>
            <pc:docMk/>
            <pc:sldMk cId="3450909099" sldId="256"/>
            <ac:picMk id="47" creationId="{560DF18B-8143-49EF-AF83-E576F54134A3}"/>
          </ac:picMkLst>
        </pc:picChg>
        <pc:picChg chg="add mod">
          <ac:chgData name="bryn evans" userId="cbaaa2bf56c3bac7" providerId="LiveId" clId="{A17A4933-6E48-4108-AD67-7F5EAD85229F}" dt="2018-11-28T19:26:55.620" v="1973" actId="14100"/>
          <ac:picMkLst>
            <pc:docMk/>
            <pc:sldMk cId="3450909099" sldId="256"/>
            <ac:picMk id="50" creationId="{CDB2E2DC-3ADE-485A-B96B-7FE669869C96}"/>
          </ac:picMkLst>
        </pc:picChg>
        <pc:picChg chg="add mod">
          <ac:chgData name="bryn evans" userId="cbaaa2bf56c3bac7" providerId="LiveId" clId="{A17A4933-6E48-4108-AD67-7F5EAD85229F}" dt="2018-11-28T19:26:35.785" v="1970" actId="14100"/>
          <ac:picMkLst>
            <pc:docMk/>
            <pc:sldMk cId="3450909099" sldId="256"/>
            <ac:picMk id="53" creationId="{92BE5843-D8F0-4C09-B207-3314049A5583}"/>
          </ac:picMkLst>
        </pc:picChg>
      </pc:sldChg>
      <pc:sldChg chg="addSp delSp modSp add">
        <pc:chgData name="bryn evans" userId="cbaaa2bf56c3bac7" providerId="LiveId" clId="{A17A4933-6E48-4108-AD67-7F5EAD85229F}" dt="2018-11-29T17:57:47.809" v="2814"/>
        <pc:sldMkLst>
          <pc:docMk/>
          <pc:sldMk cId="3252022411" sldId="257"/>
        </pc:sldMkLst>
        <pc:spChg chg="add del mod">
          <ac:chgData name="bryn evans" userId="cbaaa2bf56c3bac7" providerId="LiveId" clId="{A17A4933-6E48-4108-AD67-7F5EAD85229F}" dt="2018-11-29T17:57:47.809" v="2814"/>
          <ac:spMkLst>
            <pc:docMk/>
            <pc:sldMk cId="3252022411" sldId="257"/>
            <ac:spMk id="2" creationId="{DEA36235-9798-459F-A9B7-A09ACDF8D3E7}"/>
          </ac:spMkLst>
        </pc:spChg>
      </pc:sldChg>
      <pc:sldMasterChg chg="setBg">
        <pc:chgData name="bryn evans" userId="cbaaa2bf56c3bac7" providerId="LiveId" clId="{A17A4933-6E48-4108-AD67-7F5EAD85229F}" dt="2018-11-28T16:17:58.258" v="8"/>
        <pc:sldMasterMkLst>
          <pc:docMk/>
          <pc:sldMasterMk cId="4281820927" sldId="2147483708"/>
        </pc:sldMasterMkLst>
      </pc:sldMasterChg>
      <pc:sldMasterChg chg="setBg">
        <pc:chgData name="bryn evans" userId="cbaaa2bf56c3bac7" providerId="LiveId" clId="{A17A4933-6E48-4108-AD67-7F5EAD85229F}" dt="2018-11-28T16:20:46.636" v="40"/>
        <pc:sldMasterMkLst>
          <pc:docMk/>
          <pc:sldMasterMk cId="1306981470" sldId="2147483726"/>
        </pc:sldMasterMkLst>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AD565FB-159C-4F70-A0BB-17915079930D}"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499B5668-2F0D-4276-AE57-6608C7B8B416}">
      <dgm:prSet phldrT="[Text]"/>
      <dgm:spPr>
        <a:solidFill>
          <a:schemeClr val="accent5"/>
        </a:solidFill>
      </dgm:spPr>
      <dgm:t>
        <a:bodyPr/>
        <a:lstStyle/>
        <a:p>
          <a:r>
            <a:rPr lang="en-GB" dirty="0"/>
            <a:t>Hierarchy</a:t>
          </a:r>
        </a:p>
      </dgm:t>
    </dgm:pt>
    <dgm:pt modelId="{B0E41C28-51BF-4CD3-8FF8-DC8F2881C40F}" type="parTrans" cxnId="{CF1C0C21-04A5-4838-B1A9-D4F897F80297}">
      <dgm:prSet/>
      <dgm:spPr/>
      <dgm:t>
        <a:bodyPr/>
        <a:lstStyle/>
        <a:p>
          <a:endParaRPr lang="en-GB"/>
        </a:p>
      </dgm:t>
    </dgm:pt>
    <dgm:pt modelId="{7B498EDB-6B31-4A8E-B72A-19C535730719}" type="sibTrans" cxnId="{CF1C0C21-04A5-4838-B1A9-D4F897F80297}">
      <dgm:prSet/>
      <dgm:spPr/>
      <dgm:t>
        <a:bodyPr/>
        <a:lstStyle/>
        <a:p>
          <a:endParaRPr lang="en-GB"/>
        </a:p>
      </dgm:t>
    </dgm:pt>
    <dgm:pt modelId="{961D9F01-DCE5-483C-A699-A49544C5EE3B}" type="asst">
      <dgm:prSet phldrT="[Text]"/>
      <dgm:spPr>
        <a:solidFill>
          <a:schemeClr val="accent5"/>
        </a:solidFill>
      </dgm:spPr>
      <dgm:t>
        <a:bodyPr/>
        <a:lstStyle/>
        <a:p>
          <a:r>
            <a:rPr lang="en-GB" dirty="0"/>
            <a:t>Middle Class White Males </a:t>
          </a:r>
        </a:p>
      </dgm:t>
    </dgm:pt>
    <dgm:pt modelId="{C64FDCD8-AB8F-4B0D-82CD-351011D4EC7C}" type="parTrans" cxnId="{984068F6-9810-4F99-8997-700AF4A4E538}">
      <dgm:prSet/>
      <dgm:spPr/>
      <dgm:t>
        <a:bodyPr/>
        <a:lstStyle/>
        <a:p>
          <a:endParaRPr lang="en-GB"/>
        </a:p>
      </dgm:t>
    </dgm:pt>
    <dgm:pt modelId="{4D4A26E7-ABFF-4420-A1A5-28E1E7428123}" type="sibTrans" cxnId="{984068F6-9810-4F99-8997-700AF4A4E538}">
      <dgm:prSet/>
      <dgm:spPr/>
      <dgm:t>
        <a:bodyPr/>
        <a:lstStyle/>
        <a:p>
          <a:endParaRPr lang="en-GB"/>
        </a:p>
      </dgm:t>
    </dgm:pt>
    <dgm:pt modelId="{DCFE6288-F553-42A6-8AA9-26B9099731C3}">
      <dgm:prSet phldrT="[Text]"/>
      <dgm:spPr>
        <a:solidFill>
          <a:schemeClr val="accent5"/>
        </a:solidFill>
      </dgm:spPr>
      <dgm:t>
        <a:bodyPr/>
        <a:lstStyle/>
        <a:p>
          <a:r>
            <a:rPr lang="en-GB" dirty="0"/>
            <a:t>Control of The Under Classes</a:t>
          </a:r>
        </a:p>
      </dgm:t>
    </dgm:pt>
    <dgm:pt modelId="{2FF2B7BC-0464-46C6-BD0F-6CDE94016DC5}" type="parTrans" cxnId="{1503F9F1-86AE-4678-86A7-5DD703318AB2}">
      <dgm:prSet/>
      <dgm:spPr/>
      <dgm:t>
        <a:bodyPr/>
        <a:lstStyle/>
        <a:p>
          <a:endParaRPr lang="en-GB"/>
        </a:p>
      </dgm:t>
    </dgm:pt>
    <dgm:pt modelId="{90CCAAC1-42D8-46CE-9C9B-BDAF488AD4E6}" type="sibTrans" cxnId="{1503F9F1-86AE-4678-86A7-5DD703318AB2}">
      <dgm:prSet/>
      <dgm:spPr/>
      <dgm:t>
        <a:bodyPr/>
        <a:lstStyle/>
        <a:p>
          <a:endParaRPr lang="en-GB"/>
        </a:p>
      </dgm:t>
    </dgm:pt>
    <dgm:pt modelId="{41EEDB7D-1665-44EB-857E-2A8025011FDA}">
      <dgm:prSet phldrT="[Text]"/>
      <dgm:spPr>
        <a:solidFill>
          <a:schemeClr val="accent5"/>
        </a:solidFill>
      </dgm:spPr>
      <dgm:t>
        <a:bodyPr/>
        <a:lstStyle/>
        <a:p>
          <a:r>
            <a:rPr lang="en-GB" dirty="0"/>
            <a:t>Choices can be  Guided and Limited</a:t>
          </a:r>
        </a:p>
      </dgm:t>
    </dgm:pt>
    <dgm:pt modelId="{01A3FA10-02ED-424D-98A4-5AFA18019E2A}" type="parTrans" cxnId="{7385B8F6-1941-40FB-95F8-54EAC21EBD76}">
      <dgm:prSet/>
      <dgm:spPr/>
      <dgm:t>
        <a:bodyPr/>
        <a:lstStyle/>
        <a:p>
          <a:endParaRPr lang="en-GB"/>
        </a:p>
      </dgm:t>
    </dgm:pt>
    <dgm:pt modelId="{0C66C9D6-8032-48E0-B0B6-754EDBF031E5}" type="sibTrans" cxnId="{7385B8F6-1941-40FB-95F8-54EAC21EBD76}">
      <dgm:prSet/>
      <dgm:spPr/>
      <dgm:t>
        <a:bodyPr/>
        <a:lstStyle/>
        <a:p>
          <a:endParaRPr lang="en-GB"/>
        </a:p>
      </dgm:t>
    </dgm:pt>
    <dgm:pt modelId="{0B38337C-0555-48F4-88E0-3EEC9BCD5549}">
      <dgm:prSet phldrT="[Text]"/>
      <dgm:spPr>
        <a:solidFill>
          <a:schemeClr val="accent5"/>
        </a:solidFill>
      </dgm:spPr>
      <dgm:t>
        <a:bodyPr/>
        <a:lstStyle/>
        <a:p>
          <a:r>
            <a:rPr lang="en-GB" dirty="0"/>
            <a:t>Formation of Workplace Expectations</a:t>
          </a:r>
        </a:p>
      </dgm:t>
    </dgm:pt>
    <dgm:pt modelId="{9A1DEA8F-E9C2-49CF-B3B2-465716E3E5D9}" type="parTrans" cxnId="{86509B95-67A7-4B31-BA74-122A6B74278B}">
      <dgm:prSet/>
      <dgm:spPr/>
      <dgm:t>
        <a:bodyPr/>
        <a:lstStyle/>
        <a:p>
          <a:endParaRPr lang="en-GB"/>
        </a:p>
      </dgm:t>
    </dgm:pt>
    <dgm:pt modelId="{ACE80D24-07E4-444A-A636-486A3F53C9BB}" type="sibTrans" cxnId="{86509B95-67A7-4B31-BA74-122A6B74278B}">
      <dgm:prSet/>
      <dgm:spPr/>
      <dgm:t>
        <a:bodyPr/>
        <a:lstStyle/>
        <a:p>
          <a:endParaRPr lang="en-GB"/>
        </a:p>
      </dgm:t>
    </dgm:pt>
    <dgm:pt modelId="{1F8B03B7-814A-4036-ADC9-146F3A416DB6}" type="pres">
      <dgm:prSet presAssocID="{1AD565FB-159C-4F70-A0BB-17915079930D}" presName="hierChild1" presStyleCnt="0">
        <dgm:presLayoutVars>
          <dgm:orgChart val="1"/>
          <dgm:chPref val="1"/>
          <dgm:dir/>
          <dgm:animOne val="branch"/>
          <dgm:animLvl val="lvl"/>
          <dgm:resizeHandles/>
        </dgm:presLayoutVars>
      </dgm:prSet>
      <dgm:spPr/>
    </dgm:pt>
    <dgm:pt modelId="{685F4ED6-0B00-4231-BDE5-B67EF723B345}" type="pres">
      <dgm:prSet presAssocID="{499B5668-2F0D-4276-AE57-6608C7B8B416}" presName="hierRoot1" presStyleCnt="0">
        <dgm:presLayoutVars>
          <dgm:hierBranch val="init"/>
        </dgm:presLayoutVars>
      </dgm:prSet>
      <dgm:spPr/>
    </dgm:pt>
    <dgm:pt modelId="{DF6BC0E4-BF40-41F3-8434-25C805960BE1}" type="pres">
      <dgm:prSet presAssocID="{499B5668-2F0D-4276-AE57-6608C7B8B416}" presName="rootComposite1" presStyleCnt="0"/>
      <dgm:spPr/>
    </dgm:pt>
    <dgm:pt modelId="{54AF45E5-1341-44CF-A4BD-E3FCF5569661}" type="pres">
      <dgm:prSet presAssocID="{499B5668-2F0D-4276-AE57-6608C7B8B416}" presName="rootText1" presStyleLbl="node0" presStyleIdx="0" presStyleCnt="1">
        <dgm:presLayoutVars>
          <dgm:chPref val="3"/>
        </dgm:presLayoutVars>
      </dgm:prSet>
      <dgm:spPr/>
    </dgm:pt>
    <dgm:pt modelId="{6C6638DA-2D5E-46B9-9EA8-7770F9675EA9}" type="pres">
      <dgm:prSet presAssocID="{499B5668-2F0D-4276-AE57-6608C7B8B416}" presName="rootConnector1" presStyleLbl="node1" presStyleIdx="0" presStyleCnt="0"/>
      <dgm:spPr/>
    </dgm:pt>
    <dgm:pt modelId="{E18D1855-06EF-4D74-BE17-32CEDCD52E25}" type="pres">
      <dgm:prSet presAssocID="{499B5668-2F0D-4276-AE57-6608C7B8B416}" presName="hierChild2" presStyleCnt="0"/>
      <dgm:spPr/>
    </dgm:pt>
    <dgm:pt modelId="{49D0641E-0425-4BCE-B397-F5FB1A07F5A2}" type="pres">
      <dgm:prSet presAssocID="{2FF2B7BC-0464-46C6-BD0F-6CDE94016DC5}" presName="Name37" presStyleLbl="parChTrans1D2" presStyleIdx="0" presStyleCnt="4"/>
      <dgm:spPr/>
    </dgm:pt>
    <dgm:pt modelId="{C2246E0B-3581-4042-B929-9E700AB163EC}" type="pres">
      <dgm:prSet presAssocID="{DCFE6288-F553-42A6-8AA9-26B9099731C3}" presName="hierRoot2" presStyleCnt="0">
        <dgm:presLayoutVars>
          <dgm:hierBranch val="init"/>
        </dgm:presLayoutVars>
      </dgm:prSet>
      <dgm:spPr/>
    </dgm:pt>
    <dgm:pt modelId="{80924539-E6CF-4C7D-AC2A-9593F8A9091E}" type="pres">
      <dgm:prSet presAssocID="{DCFE6288-F553-42A6-8AA9-26B9099731C3}" presName="rootComposite" presStyleCnt="0"/>
      <dgm:spPr/>
    </dgm:pt>
    <dgm:pt modelId="{3C97C7AD-0062-4C93-BFA1-B995F105BB79}" type="pres">
      <dgm:prSet presAssocID="{DCFE6288-F553-42A6-8AA9-26B9099731C3}" presName="rootText" presStyleLbl="node2" presStyleIdx="0" presStyleCnt="3">
        <dgm:presLayoutVars>
          <dgm:chPref val="3"/>
        </dgm:presLayoutVars>
      </dgm:prSet>
      <dgm:spPr/>
    </dgm:pt>
    <dgm:pt modelId="{401C66F9-3728-44C1-8084-3D2873915B17}" type="pres">
      <dgm:prSet presAssocID="{DCFE6288-F553-42A6-8AA9-26B9099731C3}" presName="rootConnector" presStyleLbl="node2" presStyleIdx="0" presStyleCnt="3"/>
      <dgm:spPr/>
    </dgm:pt>
    <dgm:pt modelId="{84DF2BE8-1C9D-462E-9686-2CC0F42DF0EB}" type="pres">
      <dgm:prSet presAssocID="{DCFE6288-F553-42A6-8AA9-26B9099731C3}" presName="hierChild4" presStyleCnt="0"/>
      <dgm:spPr/>
    </dgm:pt>
    <dgm:pt modelId="{5FC65FEC-27F9-4D0F-B66A-645DC144CEDF}" type="pres">
      <dgm:prSet presAssocID="{DCFE6288-F553-42A6-8AA9-26B9099731C3}" presName="hierChild5" presStyleCnt="0"/>
      <dgm:spPr/>
    </dgm:pt>
    <dgm:pt modelId="{D200E1AC-7CAB-42D5-982C-A339D095DC31}" type="pres">
      <dgm:prSet presAssocID="{01A3FA10-02ED-424D-98A4-5AFA18019E2A}" presName="Name37" presStyleLbl="parChTrans1D2" presStyleIdx="1" presStyleCnt="4"/>
      <dgm:spPr/>
    </dgm:pt>
    <dgm:pt modelId="{863A8AB5-CB78-435B-9E67-143EDBA89D7B}" type="pres">
      <dgm:prSet presAssocID="{41EEDB7D-1665-44EB-857E-2A8025011FDA}" presName="hierRoot2" presStyleCnt="0">
        <dgm:presLayoutVars>
          <dgm:hierBranch val="init"/>
        </dgm:presLayoutVars>
      </dgm:prSet>
      <dgm:spPr/>
    </dgm:pt>
    <dgm:pt modelId="{11F98BFA-8C54-4AB0-AA94-3001F20C50B3}" type="pres">
      <dgm:prSet presAssocID="{41EEDB7D-1665-44EB-857E-2A8025011FDA}" presName="rootComposite" presStyleCnt="0"/>
      <dgm:spPr/>
    </dgm:pt>
    <dgm:pt modelId="{357230EA-CEB9-4DFD-8F23-B9B37E3197CD}" type="pres">
      <dgm:prSet presAssocID="{41EEDB7D-1665-44EB-857E-2A8025011FDA}" presName="rootText" presStyleLbl="node2" presStyleIdx="1" presStyleCnt="3">
        <dgm:presLayoutVars>
          <dgm:chPref val="3"/>
        </dgm:presLayoutVars>
      </dgm:prSet>
      <dgm:spPr/>
    </dgm:pt>
    <dgm:pt modelId="{7E5D4C3E-C587-4A58-935C-2A2B0C989FBC}" type="pres">
      <dgm:prSet presAssocID="{41EEDB7D-1665-44EB-857E-2A8025011FDA}" presName="rootConnector" presStyleLbl="node2" presStyleIdx="1" presStyleCnt="3"/>
      <dgm:spPr/>
    </dgm:pt>
    <dgm:pt modelId="{7B7676E2-7AB3-49D9-8E99-A2B3B561B0E0}" type="pres">
      <dgm:prSet presAssocID="{41EEDB7D-1665-44EB-857E-2A8025011FDA}" presName="hierChild4" presStyleCnt="0"/>
      <dgm:spPr/>
    </dgm:pt>
    <dgm:pt modelId="{4A945AB0-C6D6-4557-8297-E982D18E6656}" type="pres">
      <dgm:prSet presAssocID="{41EEDB7D-1665-44EB-857E-2A8025011FDA}" presName="hierChild5" presStyleCnt="0"/>
      <dgm:spPr/>
    </dgm:pt>
    <dgm:pt modelId="{2D30DA4C-A5C6-4D3C-A0C5-4F82E24588D9}" type="pres">
      <dgm:prSet presAssocID="{9A1DEA8F-E9C2-49CF-B3B2-465716E3E5D9}" presName="Name37" presStyleLbl="parChTrans1D2" presStyleIdx="2" presStyleCnt="4"/>
      <dgm:spPr/>
    </dgm:pt>
    <dgm:pt modelId="{B8407B8C-EC18-4DB9-86ED-4F4E4D8C7CA4}" type="pres">
      <dgm:prSet presAssocID="{0B38337C-0555-48F4-88E0-3EEC9BCD5549}" presName="hierRoot2" presStyleCnt="0">
        <dgm:presLayoutVars>
          <dgm:hierBranch val="init"/>
        </dgm:presLayoutVars>
      </dgm:prSet>
      <dgm:spPr/>
    </dgm:pt>
    <dgm:pt modelId="{10916109-4497-4BFE-966C-373F0A605766}" type="pres">
      <dgm:prSet presAssocID="{0B38337C-0555-48F4-88E0-3EEC9BCD5549}" presName="rootComposite" presStyleCnt="0"/>
      <dgm:spPr/>
    </dgm:pt>
    <dgm:pt modelId="{6891F41E-1003-4A7B-B30E-E27D0AD7E132}" type="pres">
      <dgm:prSet presAssocID="{0B38337C-0555-48F4-88E0-3EEC9BCD5549}" presName="rootText" presStyleLbl="node2" presStyleIdx="2" presStyleCnt="3">
        <dgm:presLayoutVars>
          <dgm:chPref val="3"/>
        </dgm:presLayoutVars>
      </dgm:prSet>
      <dgm:spPr/>
    </dgm:pt>
    <dgm:pt modelId="{F3C53A24-E8FB-4818-A9D9-0F8C1AB6CD82}" type="pres">
      <dgm:prSet presAssocID="{0B38337C-0555-48F4-88E0-3EEC9BCD5549}" presName="rootConnector" presStyleLbl="node2" presStyleIdx="2" presStyleCnt="3"/>
      <dgm:spPr/>
    </dgm:pt>
    <dgm:pt modelId="{F5E81D51-569D-4005-ACC9-22244DF42B78}" type="pres">
      <dgm:prSet presAssocID="{0B38337C-0555-48F4-88E0-3EEC9BCD5549}" presName="hierChild4" presStyleCnt="0"/>
      <dgm:spPr/>
    </dgm:pt>
    <dgm:pt modelId="{3A30015A-B17D-401D-A197-E677A05ECA5C}" type="pres">
      <dgm:prSet presAssocID="{0B38337C-0555-48F4-88E0-3EEC9BCD5549}" presName="hierChild5" presStyleCnt="0"/>
      <dgm:spPr/>
    </dgm:pt>
    <dgm:pt modelId="{BC83D3CF-07CB-46DA-B9FA-0DEEB0D5C42F}" type="pres">
      <dgm:prSet presAssocID="{499B5668-2F0D-4276-AE57-6608C7B8B416}" presName="hierChild3" presStyleCnt="0"/>
      <dgm:spPr/>
    </dgm:pt>
    <dgm:pt modelId="{22E4F757-82DB-459F-B366-7540418C3210}" type="pres">
      <dgm:prSet presAssocID="{C64FDCD8-AB8F-4B0D-82CD-351011D4EC7C}" presName="Name111" presStyleLbl="parChTrans1D2" presStyleIdx="3" presStyleCnt="4"/>
      <dgm:spPr/>
    </dgm:pt>
    <dgm:pt modelId="{7BFB44B1-5762-4B22-948A-1EEA54665D1A}" type="pres">
      <dgm:prSet presAssocID="{961D9F01-DCE5-483C-A699-A49544C5EE3B}" presName="hierRoot3" presStyleCnt="0">
        <dgm:presLayoutVars>
          <dgm:hierBranch val="init"/>
        </dgm:presLayoutVars>
      </dgm:prSet>
      <dgm:spPr/>
    </dgm:pt>
    <dgm:pt modelId="{8A6B1505-5232-4BEE-9536-4ACE9ED63B0C}" type="pres">
      <dgm:prSet presAssocID="{961D9F01-DCE5-483C-A699-A49544C5EE3B}" presName="rootComposite3" presStyleCnt="0"/>
      <dgm:spPr/>
    </dgm:pt>
    <dgm:pt modelId="{0F6863C1-2022-469F-8B4C-377E70044047}" type="pres">
      <dgm:prSet presAssocID="{961D9F01-DCE5-483C-A699-A49544C5EE3B}" presName="rootText3" presStyleLbl="asst1" presStyleIdx="0" presStyleCnt="1">
        <dgm:presLayoutVars>
          <dgm:chPref val="3"/>
        </dgm:presLayoutVars>
      </dgm:prSet>
      <dgm:spPr/>
    </dgm:pt>
    <dgm:pt modelId="{04E03D88-2ACD-4B98-BAE5-30D8F69551BF}" type="pres">
      <dgm:prSet presAssocID="{961D9F01-DCE5-483C-A699-A49544C5EE3B}" presName="rootConnector3" presStyleLbl="asst1" presStyleIdx="0" presStyleCnt="1"/>
      <dgm:spPr/>
    </dgm:pt>
    <dgm:pt modelId="{B11C6181-9AEA-465C-8A1E-582A51E6129C}" type="pres">
      <dgm:prSet presAssocID="{961D9F01-DCE5-483C-A699-A49544C5EE3B}" presName="hierChild6" presStyleCnt="0"/>
      <dgm:spPr/>
    </dgm:pt>
    <dgm:pt modelId="{A39AF6D1-3903-4D87-B9E8-9E1DCED0F9EA}" type="pres">
      <dgm:prSet presAssocID="{961D9F01-DCE5-483C-A699-A49544C5EE3B}" presName="hierChild7" presStyleCnt="0"/>
      <dgm:spPr/>
    </dgm:pt>
  </dgm:ptLst>
  <dgm:cxnLst>
    <dgm:cxn modelId="{DECC6907-C7DC-4B68-B9B7-8D04A56C17C7}" type="presOf" srcId="{961D9F01-DCE5-483C-A699-A49544C5EE3B}" destId="{04E03D88-2ACD-4B98-BAE5-30D8F69551BF}" srcOrd="1" destOrd="0" presId="urn:microsoft.com/office/officeart/2005/8/layout/orgChart1"/>
    <dgm:cxn modelId="{93CBBA08-DD82-425D-B934-D3C04111D3E6}" type="presOf" srcId="{961D9F01-DCE5-483C-A699-A49544C5EE3B}" destId="{0F6863C1-2022-469F-8B4C-377E70044047}" srcOrd="0" destOrd="0" presId="urn:microsoft.com/office/officeart/2005/8/layout/orgChart1"/>
    <dgm:cxn modelId="{533DE208-2BBC-49FB-9963-5716B05B76C3}" type="presOf" srcId="{0B38337C-0555-48F4-88E0-3EEC9BCD5549}" destId="{F3C53A24-E8FB-4818-A9D9-0F8C1AB6CD82}" srcOrd="1" destOrd="0" presId="urn:microsoft.com/office/officeart/2005/8/layout/orgChart1"/>
    <dgm:cxn modelId="{09487612-265C-44DA-9904-78F2CB80C8F7}" type="presOf" srcId="{0B38337C-0555-48F4-88E0-3EEC9BCD5549}" destId="{6891F41E-1003-4A7B-B30E-E27D0AD7E132}" srcOrd="0" destOrd="0" presId="urn:microsoft.com/office/officeart/2005/8/layout/orgChart1"/>
    <dgm:cxn modelId="{CF1C0C21-04A5-4838-B1A9-D4F897F80297}" srcId="{1AD565FB-159C-4F70-A0BB-17915079930D}" destId="{499B5668-2F0D-4276-AE57-6608C7B8B416}" srcOrd="0" destOrd="0" parTransId="{B0E41C28-51BF-4CD3-8FF8-DC8F2881C40F}" sibTransId="{7B498EDB-6B31-4A8E-B72A-19C535730719}"/>
    <dgm:cxn modelId="{DE10F521-7410-486D-99E1-92DA97249656}" type="presOf" srcId="{9A1DEA8F-E9C2-49CF-B3B2-465716E3E5D9}" destId="{2D30DA4C-A5C6-4D3C-A0C5-4F82E24588D9}" srcOrd="0" destOrd="0" presId="urn:microsoft.com/office/officeart/2005/8/layout/orgChart1"/>
    <dgm:cxn modelId="{598CEB29-C50F-4650-AF46-02A47FD6295C}" type="presOf" srcId="{DCFE6288-F553-42A6-8AA9-26B9099731C3}" destId="{401C66F9-3728-44C1-8084-3D2873915B17}" srcOrd="1" destOrd="0" presId="urn:microsoft.com/office/officeart/2005/8/layout/orgChart1"/>
    <dgm:cxn modelId="{E91C642A-60E1-4865-B137-2A3974C9FD49}" type="presOf" srcId="{C64FDCD8-AB8F-4B0D-82CD-351011D4EC7C}" destId="{22E4F757-82DB-459F-B366-7540418C3210}" srcOrd="0" destOrd="0" presId="urn:microsoft.com/office/officeart/2005/8/layout/orgChart1"/>
    <dgm:cxn modelId="{B10DEE3D-33B6-478D-8131-06EC5755D098}" type="presOf" srcId="{01A3FA10-02ED-424D-98A4-5AFA18019E2A}" destId="{D200E1AC-7CAB-42D5-982C-A339D095DC31}" srcOrd="0" destOrd="0" presId="urn:microsoft.com/office/officeart/2005/8/layout/orgChart1"/>
    <dgm:cxn modelId="{1BCABB65-15EA-4CE5-B5D0-3ECE6CA4B009}" type="presOf" srcId="{DCFE6288-F553-42A6-8AA9-26B9099731C3}" destId="{3C97C7AD-0062-4C93-BFA1-B995F105BB79}" srcOrd="0" destOrd="0" presId="urn:microsoft.com/office/officeart/2005/8/layout/orgChart1"/>
    <dgm:cxn modelId="{6DF0754F-3A2D-47C5-BFDB-241E66F38388}" type="presOf" srcId="{499B5668-2F0D-4276-AE57-6608C7B8B416}" destId="{6C6638DA-2D5E-46B9-9EA8-7770F9675EA9}" srcOrd="1" destOrd="0" presId="urn:microsoft.com/office/officeart/2005/8/layout/orgChart1"/>
    <dgm:cxn modelId="{B9851E77-A447-4B19-B751-4E1ABAFBF835}" type="presOf" srcId="{1AD565FB-159C-4F70-A0BB-17915079930D}" destId="{1F8B03B7-814A-4036-ADC9-146F3A416DB6}" srcOrd="0" destOrd="0" presId="urn:microsoft.com/office/officeart/2005/8/layout/orgChart1"/>
    <dgm:cxn modelId="{77642C77-2BE1-4B5F-AD6D-7EAD69F766B3}" type="presOf" srcId="{41EEDB7D-1665-44EB-857E-2A8025011FDA}" destId="{357230EA-CEB9-4DFD-8F23-B9B37E3197CD}" srcOrd="0" destOrd="0" presId="urn:microsoft.com/office/officeart/2005/8/layout/orgChart1"/>
    <dgm:cxn modelId="{DBD24E80-1B48-4DFA-84BA-FEA4ECE505B4}" type="presOf" srcId="{2FF2B7BC-0464-46C6-BD0F-6CDE94016DC5}" destId="{49D0641E-0425-4BCE-B397-F5FB1A07F5A2}" srcOrd="0" destOrd="0" presId="urn:microsoft.com/office/officeart/2005/8/layout/orgChart1"/>
    <dgm:cxn modelId="{86509B95-67A7-4B31-BA74-122A6B74278B}" srcId="{499B5668-2F0D-4276-AE57-6608C7B8B416}" destId="{0B38337C-0555-48F4-88E0-3EEC9BCD5549}" srcOrd="3" destOrd="0" parTransId="{9A1DEA8F-E9C2-49CF-B3B2-465716E3E5D9}" sibTransId="{ACE80D24-07E4-444A-A636-486A3F53C9BB}"/>
    <dgm:cxn modelId="{0C96D8B9-B8AB-49D4-890B-9050FEF1179A}" type="presOf" srcId="{499B5668-2F0D-4276-AE57-6608C7B8B416}" destId="{54AF45E5-1341-44CF-A4BD-E3FCF5569661}" srcOrd="0" destOrd="0" presId="urn:microsoft.com/office/officeart/2005/8/layout/orgChart1"/>
    <dgm:cxn modelId="{087547C2-235C-43F0-AC1D-5D3944612E98}" type="presOf" srcId="{41EEDB7D-1665-44EB-857E-2A8025011FDA}" destId="{7E5D4C3E-C587-4A58-935C-2A2B0C989FBC}" srcOrd="1" destOrd="0" presId="urn:microsoft.com/office/officeart/2005/8/layout/orgChart1"/>
    <dgm:cxn modelId="{1503F9F1-86AE-4678-86A7-5DD703318AB2}" srcId="{499B5668-2F0D-4276-AE57-6608C7B8B416}" destId="{DCFE6288-F553-42A6-8AA9-26B9099731C3}" srcOrd="1" destOrd="0" parTransId="{2FF2B7BC-0464-46C6-BD0F-6CDE94016DC5}" sibTransId="{90CCAAC1-42D8-46CE-9C9B-BDAF488AD4E6}"/>
    <dgm:cxn modelId="{984068F6-9810-4F99-8997-700AF4A4E538}" srcId="{499B5668-2F0D-4276-AE57-6608C7B8B416}" destId="{961D9F01-DCE5-483C-A699-A49544C5EE3B}" srcOrd="0" destOrd="0" parTransId="{C64FDCD8-AB8F-4B0D-82CD-351011D4EC7C}" sibTransId="{4D4A26E7-ABFF-4420-A1A5-28E1E7428123}"/>
    <dgm:cxn modelId="{7385B8F6-1941-40FB-95F8-54EAC21EBD76}" srcId="{499B5668-2F0D-4276-AE57-6608C7B8B416}" destId="{41EEDB7D-1665-44EB-857E-2A8025011FDA}" srcOrd="2" destOrd="0" parTransId="{01A3FA10-02ED-424D-98A4-5AFA18019E2A}" sibTransId="{0C66C9D6-8032-48E0-B0B6-754EDBF031E5}"/>
    <dgm:cxn modelId="{89521705-EE1C-4C8B-974D-9B83764F3694}" type="presParOf" srcId="{1F8B03B7-814A-4036-ADC9-146F3A416DB6}" destId="{685F4ED6-0B00-4231-BDE5-B67EF723B345}" srcOrd="0" destOrd="0" presId="urn:microsoft.com/office/officeart/2005/8/layout/orgChart1"/>
    <dgm:cxn modelId="{A1AB7781-D2BB-47D2-BC5D-558A87BB8B15}" type="presParOf" srcId="{685F4ED6-0B00-4231-BDE5-B67EF723B345}" destId="{DF6BC0E4-BF40-41F3-8434-25C805960BE1}" srcOrd="0" destOrd="0" presId="urn:microsoft.com/office/officeart/2005/8/layout/orgChart1"/>
    <dgm:cxn modelId="{BEAC0CD8-9D2A-4562-BE43-89F323205D2B}" type="presParOf" srcId="{DF6BC0E4-BF40-41F3-8434-25C805960BE1}" destId="{54AF45E5-1341-44CF-A4BD-E3FCF5569661}" srcOrd="0" destOrd="0" presId="urn:microsoft.com/office/officeart/2005/8/layout/orgChart1"/>
    <dgm:cxn modelId="{024DAD79-EE72-4AE4-9748-4DC489ABE3D4}" type="presParOf" srcId="{DF6BC0E4-BF40-41F3-8434-25C805960BE1}" destId="{6C6638DA-2D5E-46B9-9EA8-7770F9675EA9}" srcOrd="1" destOrd="0" presId="urn:microsoft.com/office/officeart/2005/8/layout/orgChart1"/>
    <dgm:cxn modelId="{35307E84-B3F2-4E47-AB46-0407A1B07D69}" type="presParOf" srcId="{685F4ED6-0B00-4231-BDE5-B67EF723B345}" destId="{E18D1855-06EF-4D74-BE17-32CEDCD52E25}" srcOrd="1" destOrd="0" presId="urn:microsoft.com/office/officeart/2005/8/layout/orgChart1"/>
    <dgm:cxn modelId="{16A68ECF-E4D3-4BED-89B7-E93F8B5E33CC}" type="presParOf" srcId="{E18D1855-06EF-4D74-BE17-32CEDCD52E25}" destId="{49D0641E-0425-4BCE-B397-F5FB1A07F5A2}" srcOrd="0" destOrd="0" presId="urn:microsoft.com/office/officeart/2005/8/layout/orgChart1"/>
    <dgm:cxn modelId="{78ED3564-3538-41CC-9BC1-078FB87AF8A5}" type="presParOf" srcId="{E18D1855-06EF-4D74-BE17-32CEDCD52E25}" destId="{C2246E0B-3581-4042-B929-9E700AB163EC}" srcOrd="1" destOrd="0" presId="urn:microsoft.com/office/officeart/2005/8/layout/orgChart1"/>
    <dgm:cxn modelId="{556AC195-A6AC-4E6F-98F0-7095C899370C}" type="presParOf" srcId="{C2246E0B-3581-4042-B929-9E700AB163EC}" destId="{80924539-E6CF-4C7D-AC2A-9593F8A9091E}" srcOrd="0" destOrd="0" presId="urn:microsoft.com/office/officeart/2005/8/layout/orgChart1"/>
    <dgm:cxn modelId="{70A0DB73-3AF0-4F0C-BE1A-C89DDD4EB6F3}" type="presParOf" srcId="{80924539-E6CF-4C7D-AC2A-9593F8A9091E}" destId="{3C97C7AD-0062-4C93-BFA1-B995F105BB79}" srcOrd="0" destOrd="0" presId="urn:microsoft.com/office/officeart/2005/8/layout/orgChart1"/>
    <dgm:cxn modelId="{41A71994-C774-4E1B-A6B2-796F7ECD6559}" type="presParOf" srcId="{80924539-E6CF-4C7D-AC2A-9593F8A9091E}" destId="{401C66F9-3728-44C1-8084-3D2873915B17}" srcOrd="1" destOrd="0" presId="urn:microsoft.com/office/officeart/2005/8/layout/orgChart1"/>
    <dgm:cxn modelId="{ED5B88D5-C2ED-4B5B-A6B1-B059266C65C2}" type="presParOf" srcId="{C2246E0B-3581-4042-B929-9E700AB163EC}" destId="{84DF2BE8-1C9D-462E-9686-2CC0F42DF0EB}" srcOrd="1" destOrd="0" presId="urn:microsoft.com/office/officeart/2005/8/layout/orgChart1"/>
    <dgm:cxn modelId="{E18C89DD-43C1-42F0-A683-AC8E7A725707}" type="presParOf" srcId="{C2246E0B-3581-4042-B929-9E700AB163EC}" destId="{5FC65FEC-27F9-4D0F-B66A-645DC144CEDF}" srcOrd="2" destOrd="0" presId="urn:microsoft.com/office/officeart/2005/8/layout/orgChart1"/>
    <dgm:cxn modelId="{00E14A9F-3E56-4D4E-A10B-913ACE515A98}" type="presParOf" srcId="{E18D1855-06EF-4D74-BE17-32CEDCD52E25}" destId="{D200E1AC-7CAB-42D5-982C-A339D095DC31}" srcOrd="2" destOrd="0" presId="urn:microsoft.com/office/officeart/2005/8/layout/orgChart1"/>
    <dgm:cxn modelId="{0212BD37-143C-40A6-896A-B1EFFE6EC66A}" type="presParOf" srcId="{E18D1855-06EF-4D74-BE17-32CEDCD52E25}" destId="{863A8AB5-CB78-435B-9E67-143EDBA89D7B}" srcOrd="3" destOrd="0" presId="urn:microsoft.com/office/officeart/2005/8/layout/orgChart1"/>
    <dgm:cxn modelId="{BCFA26B5-AFBE-4977-9529-43BA9A591019}" type="presParOf" srcId="{863A8AB5-CB78-435B-9E67-143EDBA89D7B}" destId="{11F98BFA-8C54-4AB0-AA94-3001F20C50B3}" srcOrd="0" destOrd="0" presId="urn:microsoft.com/office/officeart/2005/8/layout/orgChart1"/>
    <dgm:cxn modelId="{EC38C553-4B62-4292-A801-46FAB206EA6C}" type="presParOf" srcId="{11F98BFA-8C54-4AB0-AA94-3001F20C50B3}" destId="{357230EA-CEB9-4DFD-8F23-B9B37E3197CD}" srcOrd="0" destOrd="0" presId="urn:microsoft.com/office/officeart/2005/8/layout/orgChart1"/>
    <dgm:cxn modelId="{8D800568-E0F5-4B5F-A909-C55A6FBBC296}" type="presParOf" srcId="{11F98BFA-8C54-4AB0-AA94-3001F20C50B3}" destId="{7E5D4C3E-C587-4A58-935C-2A2B0C989FBC}" srcOrd="1" destOrd="0" presId="urn:microsoft.com/office/officeart/2005/8/layout/orgChart1"/>
    <dgm:cxn modelId="{82F97309-B559-4A3D-B35E-253E32BFDEA9}" type="presParOf" srcId="{863A8AB5-CB78-435B-9E67-143EDBA89D7B}" destId="{7B7676E2-7AB3-49D9-8E99-A2B3B561B0E0}" srcOrd="1" destOrd="0" presId="urn:microsoft.com/office/officeart/2005/8/layout/orgChart1"/>
    <dgm:cxn modelId="{C996D516-147F-4083-8335-5EBD6C18C630}" type="presParOf" srcId="{863A8AB5-CB78-435B-9E67-143EDBA89D7B}" destId="{4A945AB0-C6D6-4557-8297-E982D18E6656}" srcOrd="2" destOrd="0" presId="urn:microsoft.com/office/officeart/2005/8/layout/orgChart1"/>
    <dgm:cxn modelId="{BBF0D9FA-00C4-41F7-A280-1D5053B33DBA}" type="presParOf" srcId="{E18D1855-06EF-4D74-BE17-32CEDCD52E25}" destId="{2D30DA4C-A5C6-4D3C-A0C5-4F82E24588D9}" srcOrd="4" destOrd="0" presId="urn:microsoft.com/office/officeart/2005/8/layout/orgChart1"/>
    <dgm:cxn modelId="{9A77AAFF-38D8-423F-BABF-B6B62270598E}" type="presParOf" srcId="{E18D1855-06EF-4D74-BE17-32CEDCD52E25}" destId="{B8407B8C-EC18-4DB9-86ED-4F4E4D8C7CA4}" srcOrd="5" destOrd="0" presId="urn:microsoft.com/office/officeart/2005/8/layout/orgChart1"/>
    <dgm:cxn modelId="{E0E540C3-DFDB-4F7F-B0B7-E49E56EB9A6B}" type="presParOf" srcId="{B8407B8C-EC18-4DB9-86ED-4F4E4D8C7CA4}" destId="{10916109-4497-4BFE-966C-373F0A605766}" srcOrd="0" destOrd="0" presId="urn:microsoft.com/office/officeart/2005/8/layout/orgChart1"/>
    <dgm:cxn modelId="{9D1FF530-6D18-4432-96BA-1E768E982FCA}" type="presParOf" srcId="{10916109-4497-4BFE-966C-373F0A605766}" destId="{6891F41E-1003-4A7B-B30E-E27D0AD7E132}" srcOrd="0" destOrd="0" presId="urn:microsoft.com/office/officeart/2005/8/layout/orgChart1"/>
    <dgm:cxn modelId="{948EE104-6D87-443B-AB9D-5DE87F888F49}" type="presParOf" srcId="{10916109-4497-4BFE-966C-373F0A605766}" destId="{F3C53A24-E8FB-4818-A9D9-0F8C1AB6CD82}" srcOrd="1" destOrd="0" presId="urn:microsoft.com/office/officeart/2005/8/layout/orgChart1"/>
    <dgm:cxn modelId="{74E8A3BF-0F68-497F-B497-1B91E89E7816}" type="presParOf" srcId="{B8407B8C-EC18-4DB9-86ED-4F4E4D8C7CA4}" destId="{F5E81D51-569D-4005-ACC9-22244DF42B78}" srcOrd="1" destOrd="0" presId="urn:microsoft.com/office/officeart/2005/8/layout/orgChart1"/>
    <dgm:cxn modelId="{89A65CC5-9B48-41B0-B0C0-EEF57D0B838A}" type="presParOf" srcId="{B8407B8C-EC18-4DB9-86ED-4F4E4D8C7CA4}" destId="{3A30015A-B17D-401D-A197-E677A05ECA5C}" srcOrd="2" destOrd="0" presId="urn:microsoft.com/office/officeart/2005/8/layout/orgChart1"/>
    <dgm:cxn modelId="{CEAC951B-524E-473B-ABDF-CAC9C69D7530}" type="presParOf" srcId="{685F4ED6-0B00-4231-BDE5-B67EF723B345}" destId="{BC83D3CF-07CB-46DA-B9FA-0DEEB0D5C42F}" srcOrd="2" destOrd="0" presId="urn:microsoft.com/office/officeart/2005/8/layout/orgChart1"/>
    <dgm:cxn modelId="{0E5E8435-F3AC-40E4-B6D5-2FD07C758DB1}" type="presParOf" srcId="{BC83D3CF-07CB-46DA-B9FA-0DEEB0D5C42F}" destId="{22E4F757-82DB-459F-B366-7540418C3210}" srcOrd="0" destOrd="0" presId="urn:microsoft.com/office/officeart/2005/8/layout/orgChart1"/>
    <dgm:cxn modelId="{FC11EE8B-CCDD-404C-B419-6F2FAE6A6A4B}" type="presParOf" srcId="{BC83D3CF-07CB-46DA-B9FA-0DEEB0D5C42F}" destId="{7BFB44B1-5762-4B22-948A-1EEA54665D1A}" srcOrd="1" destOrd="0" presId="urn:microsoft.com/office/officeart/2005/8/layout/orgChart1"/>
    <dgm:cxn modelId="{242188EC-3516-4AAB-9FE3-6CB18483DC5F}" type="presParOf" srcId="{7BFB44B1-5762-4B22-948A-1EEA54665D1A}" destId="{8A6B1505-5232-4BEE-9536-4ACE9ED63B0C}" srcOrd="0" destOrd="0" presId="urn:microsoft.com/office/officeart/2005/8/layout/orgChart1"/>
    <dgm:cxn modelId="{0162D0BC-FC61-4BA2-911C-9BDA63F9FAC8}" type="presParOf" srcId="{8A6B1505-5232-4BEE-9536-4ACE9ED63B0C}" destId="{0F6863C1-2022-469F-8B4C-377E70044047}" srcOrd="0" destOrd="0" presId="urn:microsoft.com/office/officeart/2005/8/layout/orgChart1"/>
    <dgm:cxn modelId="{C31CB1EE-3E1D-4990-9121-A515C29CBAA3}" type="presParOf" srcId="{8A6B1505-5232-4BEE-9536-4ACE9ED63B0C}" destId="{04E03D88-2ACD-4B98-BAE5-30D8F69551BF}" srcOrd="1" destOrd="0" presId="urn:microsoft.com/office/officeart/2005/8/layout/orgChart1"/>
    <dgm:cxn modelId="{64A40363-1FA1-4FCD-BF2F-0E595A1C35A2}" type="presParOf" srcId="{7BFB44B1-5762-4B22-948A-1EEA54665D1A}" destId="{B11C6181-9AEA-465C-8A1E-582A51E6129C}" srcOrd="1" destOrd="0" presId="urn:microsoft.com/office/officeart/2005/8/layout/orgChart1"/>
    <dgm:cxn modelId="{FDC0645A-8FBD-4594-B368-223B1C261D08}" type="presParOf" srcId="{7BFB44B1-5762-4B22-948A-1EEA54665D1A}" destId="{A39AF6D1-3903-4D87-B9E8-9E1DCED0F9EA}"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10EACD8-CF4D-473E-B22C-AD886F816AFA}" type="doc">
      <dgm:prSet loTypeId="urn:microsoft.com/office/officeart/2005/8/layout/gear1" loCatId="process" qsTypeId="urn:microsoft.com/office/officeart/2005/8/quickstyle/simple1" qsCatId="simple" csTypeId="urn:microsoft.com/office/officeart/2005/8/colors/accent1_2" csCatId="accent1" phldr="1"/>
      <dgm:spPr/>
    </dgm:pt>
    <dgm:pt modelId="{75905587-84A4-4598-AF9C-CC30F86FD9A3}">
      <dgm:prSet phldrT="[Text]"/>
      <dgm:spPr>
        <a:solidFill>
          <a:schemeClr val="accent5"/>
        </a:solidFill>
      </dgm:spPr>
      <dgm:t>
        <a:bodyPr/>
        <a:lstStyle/>
        <a:p>
          <a:r>
            <a:rPr lang="en-GB" dirty="0">
              <a:solidFill>
                <a:schemeClr val="tx1"/>
              </a:solidFill>
            </a:rPr>
            <a:t>Functionalists</a:t>
          </a:r>
        </a:p>
        <a:p>
          <a:r>
            <a:rPr lang="en-GB" dirty="0"/>
            <a:t>such as</a:t>
          </a:r>
        </a:p>
        <a:p>
          <a:r>
            <a:rPr lang="en-GB" dirty="0"/>
            <a:t>Durkheim</a:t>
          </a:r>
        </a:p>
      </dgm:t>
    </dgm:pt>
    <dgm:pt modelId="{898E2054-B9AD-4035-B349-FBD37753C49F}" type="parTrans" cxnId="{2A23CC94-63D8-46E0-8DA0-248C1DC8F7F9}">
      <dgm:prSet/>
      <dgm:spPr/>
      <dgm:t>
        <a:bodyPr/>
        <a:lstStyle/>
        <a:p>
          <a:endParaRPr lang="en-GB"/>
        </a:p>
      </dgm:t>
    </dgm:pt>
    <dgm:pt modelId="{327C3AF9-1B40-4B05-8F37-7ACF647B7A16}" type="sibTrans" cxnId="{2A23CC94-63D8-46E0-8DA0-248C1DC8F7F9}">
      <dgm:prSet/>
      <dgm:spPr/>
      <dgm:t>
        <a:bodyPr/>
        <a:lstStyle/>
        <a:p>
          <a:endParaRPr lang="en-GB"/>
        </a:p>
      </dgm:t>
    </dgm:pt>
    <dgm:pt modelId="{096103CB-2863-484E-9C1D-828E4648351C}">
      <dgm:prSet phldrT="[Text]"/>
      <dgm:spPr>
        <a:solidFill>
          <a:schemeClr val="accent5"/>
        </a:solidFill>
      </dgm:spPr>
      <dgm:t>
        <a:bodyPr/>
        <a:lstStyle/>
        <a:p>
          <a:r>
            <a:rPr lang="en-GB" dirty="0"/>
            <a:t>No one part can function without the others</a:t>
          </a:r>
        </a:p>
      </dgm:t>
    </dgm:pt>
    <dgm:pt modelId="{94BFE010-C20F-4F9C-BC9F-8C1897E3B508}" type="parTrans" cxnId="{2DB66DF8-CDAD-4E2B-A389-72279B1DCD95}">
      <dgm:prSet/>
      <dgm:spPr/>
      <dgm:t>
        <a:bodyPr/>
        <a:lstStyle/>
        <a:p>
          <a:endParaRPr lang="en-GB"/>
        </a:p>
      </dgm:t>
    </dgm:pt>
    <dgm:pt modelId="{16408D30-88BC-4FD0-B120-21CC3EA471C6}" type="sibTrans" cxnId="{2DB66DF8-CDAD-4E2B-A389-72279B1DCD95}">
      <dgm:prSet/>
      <dgm:spPr/>
      <dgm:t>
        <a:bodyPr/>
        <a:lstStyle/>
        <a:p>
          <a:endParaRPr lang="en-GB"/>
        </a:p>
      </dgm:t>
    </dgm:pt>
    <dgm:pt modelId="{D854DB6F-980E-4722-A8FA-77D35E1D31F9}">
      <dgm:prSet phldrT="[Text]"/>
      <dgm:spPr>
        <a:solidFill>
          <a:schemeClr val="accent5"/>
        </a:solidFill>
      </dgm:spPr>
      <dgm:t>
        <a:bodyPr/>
        <a:lstStyle/>
        <a:p>
          <a:r>
            <a:rPr lang="en-GB" dirty="0"/>
            <a:t>View society as a set of interrelated parts </a:t>
          </a:r>
        </a:p>
      </dgm:t>
    </dgm:pt>
    <dgm:pt modelId="{DD3B108D-DF23-497F-9508-062441D98B74}" type="sibTrans" cxnId="{DE3A1E2A-14E4-44B5-9BA4-101933A1D5E5}">
      <dgm:prSet/>
      <dgm:spPr/>
      <dgm:t>
        <a:bodyPr/>
        <a:lstStyle/>
        <a:p>
          <a:endParaRPr lang="en-GB"/>
        </a:p>
      </dgm:t>
    </dgm:pt>
    <dgm:pt modelId="{C9E126A2-7503-44E6-ADB5-456955EB11E5}" type="parTrans" cxnId="{DE3A1E2A-14E4-44B5-9BA4-101933A1D5E5}">
      <dgm:prSet/>
      <dgm:spPr/>
      <dgm:t>
        <a:bodyPr/>
        <a:lstStyle/>
        <a:p>
          <a:endParaRPr lang="en-GB"/>
        </a:p>
      </dgm:t>
    </dgm:pt>
    <dgm:pt modelId="{8151FB88-FA57-4D55-989F-0A6EB02D2203}" type="pres">
      <dgm:prSet presAssocID="{210EACD8-CF4D-473E-B22C-AD886F816AFA}" presName="composite" presStyleCnt="0">
        <dgm:presLayoutVars>
          <dgm:chMax val="3"/>
          <dgm:animLvl val="lvl"/>
          <dgm:resizeHandles val="exact"/>
        </dgm:presLayoutVars>
      </dgm:prSet>
      <dgm:spPr/>
    </dgm:pt>
    <dgm:pt modelId="{2245A423-AF52-4424-8DB6-935EE74E86F6}" type="pres">
      <dgm:prSet presAssocID="{75905587-84A4-4598-AF9C-CC30F86FD9A3}" presName="gear1" presStyleLbl="node1" presStyleIdx="0" presStyleCnt="3">
        <dgm:presLayoutVars>
          <dgm:chMax val="1"/>
          <dgm:bulletEnabled val="1"/>
        </dgm:presLayoutVars>
      </dgm:prSet>
      <dgm:spPr/>
    </dgm:pt>
    <dgm:pt modelId="{4920C6D0-FE71-49D2-BA22-B35E8A47A13A}" type="pres">
      <dgm:prSet presAssocID="{75905587-84A4-4598-AF9C-CC30F86FD9A3}" presName="gear1srcNode" presStyleLbl="node1" presStyleIdx="0" presStyleCnt="3"/>
      <dgm:spPr/>
    </dgm:pt>
    <dgm:pt modelId="{F5306B9A-FB15-47A4-BAFB-6B41069CB500}" type="pres">
      <dgm:prSet presAssocID="{75905587-84A4-4598-AF9C-CC30F86FD9A3}" presName="gear1dstNode" presStyleLbl="node1" presStyleIdx="0" presStyleCnt="3"/>
      <dgm:spPr/>
    </dgm:pt>
    <dgm:pt modelId="{683AC438-2FEE-4EAA-84FB-D2E9C1FED92E}" type="pres">
      <dgm:prSet presAssocID="{096103CB-2863-484E-9C1D-828E4648351C}" presName="gear2" presStyleLbl="node1" presStyleIdx="1" presStyleCnt="3">
        <dgm:presLayoutVars>
          <dgm:chMax val="1"/>
          <dgm:bulletEnabled val="1"/>
        </dgm:presLayoutVars>
      </dgm:prSet>
      <dgm:spPr/>
    </dgm:pt>
    <dgm:pt modelId="{64E4296E-59C8-4ABD-A56C-89166A498D32}" type="pres">
      <dgm:prSet presAssocID="{096103CB-2863-484E-9C1D-828E4648351C}" presName="gear2srcNode" presStyleLbl="node1" presStyleIdx="1" presStyleCnt="3"/>
      <dgm:spPr/>
    </dgm:pt>
    <dgm:pt modelId="{4531C2D7-17EC-4DF9-BF34-585D677A5654}" type="pres">
      <dgm:prSet presAssocID="{096103CB-2863-484E-9C1D-828E4648351C}" presName="gear2dstNode" presStyleLbl="node1" presStyleIdx="1" presStyleCnt="3"/>
      <dgm:spPr/>
    </dgm:pt>
    <dgm:pt modelId="{716CEDFD-199D-4CE4-A9EC-BB45CB7A1431}" type="pres">
      <dgm:prSet presAssocID="{D854DB6F-980E-4722-A8FA-77D35E1D31F9}" presName="gear3" presStyleLbl="node1" presStyleIdx="2" presStyleCnt="3"/>
      <dgm:spPr/>
    </dgm:pt>
    <dgm:pt modelId="{ED696EC1-9A3F-4382-835D-1B182C7BF8C0}" type="pres">
      <dgm:prSet presAssocID="{D854DB6F-980E-4722-A8FA-77D35E1D31F9}" presName="gear3tx" presStyleLbl="node1" presStyleIdx="2" presStyleCnt="3">
        <dgm:presLayoutVars>
          <dgm:chMax val="1"/>
          <dgm:bulletEnabled val="1"/>
        </dgm:presLayoutVars>
      </dgm:prSet>
      <dgm:spPr/>
    </dgm:pt>
    <dgm:pt modelId="{87BA96DB-6624-4009-BC0C-C7B198A729BF}" type="pres">
      <dgm:prSet presAssocID="{D854DB6F-980E-4722-A8FA-77D35E1D31F9}" presName="gear3srcNode" presStyleLbl="node1" presStyleIdx="2" presStyleCnt="3"/>
      <dgm:spPr/>
    </dgm:pt>
    <dgm:pt modelId="{B9DC12D7-DD1A-4AA6-B8AF-6880FF9F0AF5}" type="pres">
      <dgm:prSet presAssocID="{D854DB6F-980E-4722-A8FA-77D35E1D31F9}" presName="gear3dstNode" presStyleLbl="node1" presStyleIdx="2" presStyleCnt="3"/>
      <dgm:spPr/>
    </dgm:pt>
    <dgm:pt modelId="{948FB7C8-3D8A-4B26-9FD9-6EF68A9730AA}" type="pres">
      <dgm:prSet presAssocID="{327C3AF9-1B40-4B05-8F37-7ACF647B7A16}" presName="connector1" presStyleLbl="sibTrans2D1" presStyleIdx="0" presStyleCnt="3"/>
      <dgm:spPr/>
    </dgm:pt>
    <dgm:pt modelId="{E45C69C0-BF65-4600-B28B-4C088D924E49}" type="pres">
      <dgm:prSet presAssocID="{16408D30-88BC-4FD0-B120-21CC3EA471C6}" presName="connector2" presStyleLbl="sibTrans2D1" presStyleIdx="1" presStyleCnt="3"/>
      <dgm:spPr/>
    </dgm:pt>
    <dgm:pt modelId="{A68A27F5-8136-4288-97FD-8D1A70AA9830}" type="pres">
      <dgm:prSet presAssocID="{DD3B108D-DF23-497F-9508-062441D98B74}" presName="connector3" presStyleLbl="sibTrans2D1" presStyleIdx="2" presStyleCnt="3"/>
      <dgm:spPr/>
    </dgm:pt>
  </dgm:ptLst>
  <dgm:cxnLst>
    <dgm:cxn modelId="{86B0AC08-BFC4-402F-B216-995B0EC0001E}" type="presOf" srcId="{D854DB6F-980E-4722-A8FA-77D35E1D31F9}" destId="{716CEDFD-199D-4CE4-A9EC-BB45CB7A1431}" srcOrd="0" destOrd="0" presId="urn:microsoft.com/office/officeart/2005/8/layout/gear1"/>
    <dgm:cxn modelId="{7D77EF20-05E1-45C3-BC2B-6193976DDB48}" type="presOf" srcId="{096103CB-2863-484E-9C1D-828E4648351C}" destId="{64E4296E-59C8-4ABD-A56C-89166A498D32}" srcOrd="1" destOrd="0" presId="urn:microsoft.com/office/officeart/2005/8/layout/gear1"/>
    <dgm:cxn modelId="{DE3A1E2A-14E4-44B5-9BA4-101933A1D5E5}" srcId="{210EACD8-CF4D-473E-B22C-AD886F816AFA}" destId="{D854DB6F-980E-4722-A8FA-77D35E1D31F9}" srcOrd="2" destOrd="0" parTransId="{C9E126A2-7503-44E6-ADB5-456955EB11E5}" sibTransId="{DD3B108D-DF23-497F-9508-062441D98B74}"/>
    <dgm:cxn modelId="{58BD3E3C-6E42-42F8-993C-3C43D2BE5E2A}" type="presOf" srcId="{16408D30-88BC-4FD0-B120-21CC3EA471C6}" destId="{E45C69C0-BF65-4600-B28B-4C088D924E49}" srcOrd="0" destOrd="0" presId="urn:microsoft.com/office/officeart/2005/8/layout/gear1"/>
    <dgm:cxn modelId="{7AD54C41-CE48-4DF3-A35E-C80E5916ADBE}" type="presOf" srcId="{210EACD8-CF4D-473E-B22C-AD886F816AFA}" destId="{8151FB88-FA57-4D55-989F-0A6EB02D2203}" srcOrd="0" destOrd="0" presId="urn:microsoft.com/office/officeart/2005/8/layout/gear1"/>
    <dgm:cxn modelId="{B09CF349-62B1-4268-9F15-FA5B120E2AE4}" type="presOf" srcId="{75905587-84A4-4598-AF9C-CC30F86FD9A3}" destId="{F5306B9A-FB15-47A4-BAFB-6B41069CB500}" srcOrd="2" destOrd="0" presId="urn:microsoft.com/office/officeart/2005/8/layout/gear1"/>
    <dgm:cxn modelId="{97B93A72-2222-495C-B203-9A85DED0AE0C}" type="presOf" srcId="{327C3AF9-1B40-4B05-8F37-7ACF647B7A16}" destId="{948FB7C8-3D8A-4B26-9FD9-6EF68A9730AA}" srcOrd="0" destOrd="0" presId="urn:microsoft.com/office/officeart/2005/8/layout/gear1"/>
    <dgm:cxn modelId="{FEA8FA53-016B-4CF5-9ABE-E320E5B0546A}" type="presOf" srcId="{D854DB6F-980E-4722-A8FA-77D35E1D31F9}" destId="{B9DC12D7-DD1A-4AA6-B8AF-6880FF9F0AF5}" srcOrd="3" destOrd="0" presId="urn:microsoft.com/office/officeart/2005/8/layout/gear1"/>
    <dgm:cxn modelId="{C2730085-5755-49A6-8A35-5CF261F8CF9D}" type="presOf" srcId="{096103CB-2863-484E-9C1D-828E4648351C}" destId="{683AC438-2FEE-4EAA-84FB-D2E9C1FED92E}" srcOrd="0" destOrd="0" presId="urn:microsoft.com/office/officeart/2005/8/layout/gear1"/>
    <dgm:cxn modelId="{A1213A8B-D6DA-4A37-9109-BC712CB08FBE}" type="presOf" srcId="{75905587-84A4-4598-AF9C-CC30F86FD9A3}" destId="{2245A423-AF52-4424-8DB6-935EE74E86F6}" srcOrd="0" destOrd="0" presId="urn:microsoft.com/office/officeart/2005/8/layout/gear1"/>
    <dgm:cxn modelId="{2A23CC94-63D8-46E0-8DA0-248C1DC8F7F9}" srcId="{210EACD8-CF4D-473E-B22C-AD886F816AFA}" destId="{75905587-84A4-4598-AF9C-CC30F86FD9A3}" srcOrd="0" destOrd="0" parTransId="{898E2054-B9AD-4035-B349-FBD37753C49F}" sibTransId="{327C3AF9-1B40-4B05-8F37-7ACF647B7A16}"/>
    <dgm:cxn modelId="{7BDA53AB-2793-4C99-A03C-009166B9A41F}" type="presOf" srcId="{DD3B108D-DF23-497F-9508-062441D98B74}" destId="{A68A27F5-8136-4288-97FD-8D1A70AA9830}" srcOrd="0" destOrd="0" presId="urn:microsoft.com/office/officeart/2005/8/layout/gear1"/>
    <dgm:cxn modelId="{61498CB1-B7AC-4DE7-94E3-A9E79D9CCBE8}" type="presOf" srcId="{D854DB6F-980E-4722-A8FA-77D35E1D31F9}" destId="{87BA96DB-6624-4009-BC0C-C7B198A729BF}" srcOrd="2" destOrd="0" presId="urn:microsoft.com/office/officeart/2005/8/layout/gear1"/>
    <dgm:cxn modelId="{EE1698E2-32B5-4C50-BFC3-9D014EA7C2D7}" type="presOf" srcId="{75905587-84A4-4598-AF9C-CC30F86FD9A3}" destId="{4920C6D0-FE71-49D2-BA22-B35E8A47A13A}" srcOrd="1" destOrd="0" presId="urn:microsoft.com/office/officeart/2005/8/layout/gear1"/>
    <dgm:cxn modelId="{2DB66DF8-CDAD-4E2B-A389-72279B1DCD95}" srcId="{210EACD8-CF4D-473E-B22C-AD886F816AFA}" destId="{096103CB-2863-484E-9C1D-828E4648351C}" srcOrd="1" destOrd="0" parTransId="{94BFE010-C20F-4F9C-BC9F-8C1897E3B508}" sibTransId="{16408D30-88BC-4FD0-B120-21CC3EA471C6}"/>
    <dgm:cxn modelId="{988893F9-AC7A-4A61-B23F-B348F91E6AEA}" type="presOf" srcId="{096103CB-2863-484E-9C1D-828E4648351C}" destId="{4531C2D7-17EC-4DF9-BF34-585D677A5654}" srcOrd="2" destOrd="0" presId="urn:microsoft.com/office/officeart/2005/8/layout/gear1"/>
    <dgm:cxn modelId="{867E7DFE-B04E-46C0-A7A8-D4F85CF87F9C}" type="presOf" srcId="{D854DB6F-980E-4722-A8FA-77D35E1D31F9}" destId="{ED696EC1-9A3F-4382-835D-1B182C7BF8C0}" srcOrd="1" destOrd="0" presId="urn:microsoft.com/office/officeart/2005/8/layout/gear1"/>
    <dgm:cxn modelId="{5719D284-F769-4CDF-A775-36921D6CEBD4}" type="presParOf" srcId="{8151FB88-FA57-4D55-989F-0A6EB02D2203}" destId="{2245A423-AF52-4424-8DB6-935EE74E86F6}" srcOrd="0" destOrd="0" presId="urn:microsoft.com/office/officeart/2005/8/layout/gear1"/>
    <dgm:cxn modelId="{7B322F0B-F584-4333-863D-205C35836687}" type="presParOf" srcId="{8151FB88-FA57-4D55-989F-0A6EB02D2203}" destId="{4920C6D0-FE71-49D2-BA22-B35E8A47A13A}" srcOrd="1" destOrd="0" presId="urn:microsoft.com/office/officeart/2005/8/layout/gear1"/>
    <dgm:cxn modelId="{3010D60C-E0AE-4D9F-B1DA-89C52F8B1B57}" type="presParOf" srcId="{8151FB88-FA57-4D55-989F-0A6EB02D2203}" destId="{F5306B9A-FB15-47A4-BAFB-6B41069CB500}" srcOrd="2" destOrd="0" presId="urn:microsoft.com/office/officeart/2005/8/layout/gear1"/>
    <dgm:cxn modelId="{27B51A85-6FAC-4B8E-9E47-422C16E74028}" type="presParOf" srcId="{8151FB88-FA57-4D55-989F-0A6EB02D2203}" destId="{683AC438-2FEE-4EAA-84FB-D2E9C1FED92E}" srcOrd="3" destOrd="0" presId="urn:microsoft.com/office/officeart/2005/8/layout/gear1"/>
    <dgm:cxn modelId="{23EDB82A-608E-4C9A-BF45-E271ECDDC5AB}" type="presParOf" srcId="{8151FB88-FA57-4D55-989F-0A6EB02D2203}" destId="{64E4296E-59C8-4ABD-A56C-89166A498D32}" srcOrd="4" destOrd="0" presId="urn:microsoft.com/office/officeart/2005/8/layout/gear1"/>
    <dgm:cxn modelId="{039BD250-9E55-4A83-94D1-E50A0DC8C3E0}" type="presParOf" srcId="{8151FB88-FA57-4D55-989F-0A6EB02D2203}" destId="{4531C2D7-17EC-4DF9-BF34-585D677A5654}" srcOrd="5" destOrd="0" presId="urn:microsoft.com/office/officeart/2005/8/layout/gear1"/>
    <dgm:cxn modelId="{FBEDC560-C344-4B3D-87E4-58EA746FA165}" type="presParOf" srcId="{8151FB88-FA57-4D55-989F-0A6EB02D2203}" destId="{716CEDFD-199D-4CE4-A9EC-BB45CB7A1431}" srcOrd="6" destOrd="0" presId="urn:microsoft.com/office/officeart/2005/8/layout/gear1"/>
    <dgm:cxn modelId="{82357F3C-5AC8-40FF-987F-A420913A89B4}" type="presParOf" srcId="{8151FB88-FA57-4D55-989F-0A6EB02D2203}" destId="{ED696EC1-9A3F-4382-835D-1B182C7BF8C0}" srcOrd="7" destOrd="0" presId="urn:microsoft.com/office/officeart/2005/8/layout/gear1"/>
    <dgm:cxn modelId="{ED4E3C29-CF11-4F20-8681-B4C27C61CAD7}" type="presParOf" srcId="{8151FB88-FA57-4D55-989F-0A6EB02D2203}" destId="{87BA96DB-6624-4009-BC0C-C7B198A729BF}" srcOrd="8" destOrd="0" presId="urn:microsoft.com/office/officeart/2005/8/layout/gear1"/>
    <dgm:cxn modelId="{5FCABE11-B1FB-4CD4-9236-3EB31B14BF0A}" type="presParOf" srcId="{8151FB88-FA57-4D55-989F-0A6EB02D2203}" destId="{B9DC12D7-DD1A-4AA6-B8AF-6880FF9F0AF5}" srcOrd="9" destOrd="0" presId="urn:microsoft.com/office/officeart/2005/8/layout/gear1"/>
    <dgm:cxn modelId="{5B28C8C6-C373-40EF-8589-BC0450372F0A}" type="presParOf" srcId="{8151FB88-FA57-4D55-989F-0A6EB02D2203}" destId="{948FB7C8-3D8A-4B26-9FD9-6EF68A9730AA}" srcOrd="10" destOrd="0" presId="urn:microsoft.com/office/officeart/2005/8/layout/gear1"/>
    <dgm:cxn modelId="{AAD1A34F-630D-459A-9210-F9232C02BEE1}" type="presParOf" srcId="{8151FB88-FA57-4D55-989F-0A6EB02D2203}" destId="{E45C69C0-BF65-4600-B28B-4C088D924E49}" srcOrd="11" destOrd="0" presId="urn:microsoft.com/office/officeart/2005/8/layout/gear1"/>
    <dgm:cxn modelId="{A2FCAD31-AF75-486F-A61E-E406F95CEA82}" type="presParOf" srcId="{8151FB88-FA57-4D55-989F-0A6EB02D2203}" destId="{A68A27F5-8136-4288-97FD-8D1A70AA9830}" srcOrd="12" destOrd="0" presId="urn:microsoft.com/office/officeart/2005/8/layout/gear1"/>
  </dgm:cxnLst>
  <dgm:bg/>
  <dgm:whole/>
  <dgm:extLst>
    <a:ext uri="http://schemas.microsoft.com/office/drawing/2008/diagram">
      <dsp:dataModelExt xmlns:dsp="http://schemas.microsoft.com/office/drawing/2008/diagram" relId="rId2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32BBDD3-2029-4DC6-970F-A8280BCA3C19}" type="doc">
      <dgm:prSet loTypeId="urn:microsoft.com/office/officeart/2005/8/layout/equation2" loCatId="process" qsTypeId="urn:microsoft.com/office/officeart/2005/8/quickstyle/simple1" qsCatId="simple" csTypeId="urn:microsoft.com/office/officeart/2005/8/colors/accent1_2" csCatId="accent1" phldr="1"/>
      <dgm:spPr/>
    </dgm:pt>
    <dgm:pt modelId="{ACA77575-E26E-4E2D-9EF9-3481BB494570}">
      <dgm:prSet phldrT="[Text]"/>
      <dgm:spPr>
        <a:solidFill>
          <a:schemeClr val="accent1"/>
        </a:solidFill>
      </dgm:spPr>
      <dgm:t>
        <a:bodyPr/>
        <a:lstStyle/>
        <a:p>
          <a:r>
            <a:rPr lang="en-GB" dirty="0"/>
            <a:t>View The Hidden Curriculum as a route to Social Inequality</a:t>
          </a:r>
        </a:p>
      </dgm:t>
    </dgm:pt>
    <dgm:pt modelId="{4DFE28CA-8760-45B5-BB17-3EF30A136EFB}" type="parTrans" cxnId="{7F87B0C4-E0EE-43B0-9450-8734E625F5D1}">
      <dgm:prSet/>
      <dgm:spPr/>
      <dgm:t>
        <a:bodyPr/>
        <a:lstStyle/>
        <a:p>
          <a:endParaRPr lang="en-GB"/>
        </a:p>
      </dgm:t>
    </dgm:pt>
    <dgm:pt modelId="{4EBB0D76-0922-48EC-B89C-ADB9256B9FD3}" type="sibTrans" cxnId="{7F87B0C4-E0EE-43B0-9450-8734E625F5D1}">
      <dgm:prSet/>
      <dgm:spPr/>
      <dgm:t>
        <a:bodyPr/>
        <a:lstStyle/>
        <a:p>
          <a:endParaRPr lang="en-GB"/>
        </a:p>
      </dgm:t>
    </dgm:pt>
    <dgm:pt modelId="{A55AF14A-7D75-4A0D-85D6-4FEAE091B6CE}">
      <dgm:prSet phldrT="[Text]"/>
      <dgm:spPr>
        <a:solidFill>
          <a:schemeClr val="accent1"/>
        </a:solidFill>
      </dgm:spPr>
      <dgm:t>
        <a:bodyPr/>
        <a:lstStyle/>
        <a:p>
          <a:r>
            <a:rPr lang="en-GB" dirty="0"/>
            <a:t>Teaching people to conform in preparation for the workplace</a:t>
          </a:r>
        </a:p>
      </dgm:t>
    </dgm:pt>
    <dgm:pt modelId="{CC18AE35-7CC4-440D-BBAE-248C2D740155}" type="parTrans" cxnId="{8F7D2291-DF3A-4853-935E-3AB399A87BF9}">
      <dgm:prSet/>
      <dgm:spPr/>
      <dgm:t>
        <a:bodyPr/>
        <a:lstStyle/>
        <a:p>
          <a:endParaRPr lang="en-GB"/>
        </a:p>
      </dgm:t>
    </dgm:pt>
    <dgm:pt modelId="{6C7A8313-E5F9-497F-A296-9C9FE0CD9DCD}" type="sibTrans" cxnId="{8F7D2291-DF3A-4853-935E-3AB399A87BF9}">
      <dgm:prSet/>
      <dgm:spPr/>
      <dgm:t>
        <a:bodyPr/>
        <a:lstStyle/>
        <a:p>
          <a:endParaRPr lang="en-GB"/>
        </a:p>
      </dgm:t>
    </dgm:pt>
    <dgm:pt modelId="{5FF120FB-69BD-4FC5-B273-62338341AE21}">
      <dgm:prSet phldrT="[Text]"/>
      <dgm:spPr>
        <a:solidFill>
          <a:schemeClr val="accent1"/>
        </a:solidFill>
      </dgm:spPr>
      <dgm:t>
        <a:bodyPr/>
        <a:lstStyle/>
        <a:p>
          <a:r>
            <a:rPr lang="en-GB" dirty="0">
              <a:solidFill>
                <a:schemeClr val="tx1"/>
              </a:solidFill>
            </a:rPr>
            <a:t>Marxists</a:t>
          </a:r>
        </a:p>
        <a:p>
          <a:r>
            <a:rPr lang="en-GB" dirty="0"/>
            <a:t>such as </a:t>
          </a:r>
        </a:p>
        <a:p>
          <a:r>
            <a:rPr lang="en-GB" dirty="0"/>
            <a:t>Bowles and Gintis</a:t>
          </a:r>
        </a:p>
      </dgm:t>
    </dgm:pt>
    <dgm:pt modelId="{5F5F11AA-46A8-447E-B4AA-1B0D6D7626EF}" type="parTrans" cxnId="{56D9F9E6-48A3-47E3-BC18-D45D4351C4C1}">
      <dgm:prSet/>
      <dgm:spPr/>
      <dgm:t>
        <a:bodyPr/>
        <a:lstStyle/>
        <a:p>
          <a:endParaRPr lang="en-GB"/>
        </a:p>
      </dgm:t>
    </dgm:pt>
    <dgm:pt modelId="{2313BD61-A610-459C-8113-2B74924B8FBA}" type="sibTrans" cxnId="{56D9F9E6-48A3-47E3-BC18-D45D4351C4C1}">
      <dgm:prSet/>
      <dgm:spPr/>
      <dgm:t>
        <a:bodyPr/>
        <a:lstStyle/>
        <a:p>
          <a:endParaRPr lang="en-GB"/>
        </a:p>
      </dgm:t>
    </dgm:pt>
    <dgm:pt modelId="{82E48DD0-79F4-459B-B2EF-DC6194572011}" type="pres">
      <dgm:prSet presAssocID="{E32BBDD3-2029-4DC6-970F-A8280BCA3C19}" presName="Name0" presStyleCnt="0">
        <dgm:presLayoutVars>
          <dgm:dir/>
          <dgm:resizeHandles val="exact"/>
        </dgm:presLayoutVars>
      </dgm:prSet>
      <dgm:spPr/>
    </dgm:pt>
    <dgm:pt modelId="{A4F0BEAD-831D-4773-A2FD-55E35B69B2EF}" type="pres">
      <dgm:prSet presAssocID="{E32BBDD3-2029-4DC6-970F-A8280BCA3C19}" presName="vNodes" presStyleCnt="0"/>
      <dgm:spPr/>
    </dgm:pt>
    <dgm:pt modelId="{30F2C6D9-9867-475E-ACA1-11464437F88B}" type="pres">
      <dgm:prSet presAssocID="{ACA77575-E26E-4E2D-9EF9-3481BB494570}" presName="node" presStyleLbl="node1" presStyleIdx="0" presStyleCnt="3">
        <dgm:presLayoutVars>
          <dgm:bulletEnabled val="1"/>
        </dgm:presLayoutVars>
      </dgm:prSet>
      <dgm:spPr/>
    </dgm:pt>
    <dgm:pt modelId="{DCD6E4DA-73FB-40A2-A4DF-39436C23FC94}" type="pres">
      <dgm:prSet presAssocID="{4EBB0D76-0922-48EC-B89C-ADB9256B9FD3}" presName="spacerT" presStyleCnt="0"/>
      <dgm:spPr/>
    </dgm:pt>
    <dgm:pt modelId="{ED7294AC-95FB-407C-A837-165AA7532C4F}" type="pres">
      <dgm:prSet presAssocID="{4EBB0D76-0922-48EC-B89C-ADB9256B9FD3}" presName="sibTrans" presStyleLbl="sibTrans2D1" presStyleIdx="0" presStyleCnt="2"/>
      <dgm:spPr/>
    </dgm:pt>
    <dgm:pt modelId="{8787187D-AB22-4F66-A41A-5F1C4790BB31}" type="pres">
      <dgm:prSet presAssocID="{4EBB0D76-0922-48EC-B89C-ADB9256B9FD3}" presName="spacerB" presStyleCnt="0"/>
      <dgm:spPr/>
    </dgm:pt>
    <dgm:pt modelId="{E7D25055-6ED2-438F-B4A1-2D43DC3EF679}" type="pres">
      <dgm:prSet presAssocID="{A55AF14A-7D75-4A0D-85D6-4FEAE091B6CE}" presName="node" presStyleLbl="node1" presStyleIdx="1" presStyleCnt="3">
        <dgm:presLayoutVars>
          <dgm:bulletEnabled val="1"/>
        </dgm:presLayoutVars>
      </dgm:prSet>
      <dgm:spPr/>
    </dgm:pt>
    <dgm:pt modelId="{0D27B336-A10E-4B6F-87DD-310382742ADE}" type="pres">
      <dgm:prSet presAssocID="{E32BBDD3-2029-4DC6-970F-A8280BCA3C19}" presName="sibTransLast" presStyleLbl="sibTrans2D1" presStyleIdx="1" presStyleCnt="2"/>
      <dgm:spPr/>
    </dgm:pt>
    <dgm:pt modelId="{396F2FDE-34FD-4ADA-9901-1A153AACD022}" type="pres">
      <dgm:prSet presAssocID="{E32BBDD3-2029-4DC6-970F-A8280BCA3C19}" presName="connectorText" presStyleLbl="sibTrans2D1" presStyleIdx="1" presStyleCnt="2"/>
      <dgm:spPr/>
    </dgm:pt>
    <dgm:pt modelId="{13BC2C44-F2C4-4182-8565-C192D505A76D}" type="pres">
      <dgm:prSet presAssocID="{E32BBDD3-2029-4DC6-970F-A8280BCA3C19}" presName="lastNode" presStyleLbl="node1" presStyleIdx="2" presStyleCnt="3">
        <dgm:presLayoutVars>
          <dgm:bulletEnabled val="1"/>
        </dgm:presLayoutVars>
      </dgm:prSet>
      <dgm:spPr/>
    </dgm:pt>
  </dgm:ptLst>
  <dgm:cxnLst>
    <dgm:cxn modelId="{A2E4F948-FC23-4C45-B254-4723DC07A5EC}" type="presOf" srcId="{6C7A8313-E5F9-497F-A296-9C9FE0CD9DCD}" destId="{396F2FDE-34FD-4ADA-9901-1A153AACD022}" srcOrd="1" destOrd="0" presId="urn:microsoft.com/office/officeart/2005/8/layout/equation2"/>
    <dgm:cxn modelId="{90CB3F77-A8F5-4F0B-BAC0-C2AFC4ACE526}" type="presOf" srcId="{6C7A8313-E5F9-497F-A296-9C9FE0CD9DCD}" destId="{0D27B336-A10E-4B6F-87DD-310382742ADE}" srcOrd="0" destOrd="0" presId="urn:microsoft.com/office/officeart/2005/8/layout/equation2"/>
    <dgm:cxn modelId="{7B7E3D78-D25A-4143-9881-E314CEB9A98C}" type="presOf" srcId="{E32BBDD3-2029-4DC6-970F-A8280BCA3C19}" destId="{82E48DD0-79F4-459B-B2EF-DC6194572011}" srcOrd="0" destOrd="0" presId="urn:microsoft.com/office/officeart/2005/8/layout/equation2"/>
    <dgm:cxn modelId="{A49D3286-4A82-4141-9FC2-9EA9DAAE0747}" type="presOf" srcId="{A55AF14A-7D75-4A0D-85D6-4FEAE091B6CE}" destId="{E7D25055-6ED2-438F-B4A1-2D43DC3EF679}" srcOrd="0" destOrd="0" presId="urn:microsoft.com/office/officeart/2005/8/layout/equation2"/>
    <dgm:cxn modelId="{8F7D2291-DF3A-4853-935E-3AB399A87BF9}" srcId="{E32BBDD3-2029-4DC6-970F-A8280BCA3C19}" destId="{A55AF14A-7D75-4A0D-85D6-4FEAE091B6CE}" srcOrd="1" destOrd="0" parTransId="{CC18AE35-7CC4-440D-BBAE-248C2D740155}" sibTransId="{6C7A8313-E5F9-497F-A296-9C9FE0CD9DCD}"/>
    <dgm:cxn modelId="{E9CC5A96-7D99-4CBB-BD16-C3D71824CE74}" type="presOf" srcId="{4EBB0D76-0922-48EC-B89C-ADB9256B9FD3}" destId="{ED7294AC-95FB-407C-A837-165AA7532C4F}" srcOrd="0" destOrd="0" presId="urn:microsoft.com/office/officeart/2005/8/layout/equation2"/>
    <dgm:cxn modelId="{7F87B0C4-E0EE-43B0-9450-8734E625F5D1}" srcId="{E32BBDD3-2029-4DC6-970F-A8280BCA3C19}" destId="{ACA77575-E26E-4E2D-9EF9-3481BB494570}" srcOrd="0" destOrd="0" parTransId="{4DFE28CA-8760-45B5-BB17-3EF30A136EFB}" sibTransId="{4EBB0D76-0922-48EC-B89C-ADB9256B9FD3}"/>
    <dgm:cxn modelId="{56D9F9E6-48A3-47E3-BC18-D45D4351C4C1}" srcId="{E32BBDD3-2029-4DC6-970F-A8280BCA3C19}" destId="{5FF120FB-69BD-4FC5-B273-62338341AE21}" srcOrd="2" destOrd="0" parTransId="{5F5F11AA-46A8-447E-B4AA-1B0D6D7626EF}" sibTransId="{2313BD61-A610-459C-8113-2B74924B8FBA}"/>
    <dgm:cxn modelId="{010A42E9-684C-48B0-84FB-EF96AF7AFD8D}" type="presOf" srcId="{5FF120FB-69BD-4FC5-B273-62338341AE21}" destId="{13BC2C44-F2C4-4182-8565-C192D505A76D}" srcOrd="0" destOrd="0" presId="urn:microsoft.com/office/officeart/2005/8/layout/equation2"/>
    <dgm:cxn modelId="{B0F226F5-1CD7-44CF-AECC-61F9CAB9B791}" type="presOf" srcId="{ACA77575-E26E-4E2D-9EF9-3481BB494570}" destId="{30F2C6D9-9867-475E-ACA1-11464437F88B}" srcOrd="0" destOrd="0" presId="urn:microsoft.com/office/officeart/2005/8/layout/equation2"/>
    <dgm:cxn modelId="{1C0799E6-0A19-4064-B93C-85075F42D5DE}" type="presParOf" srcId="{82E48DD0-79F4-459B-B2EF-DC6194572011}" destId="{A4F0BEAD-831D-4773-A2FD-55E35B69B2EF}" srcOrd="0" destOrd="0" presId="urn:microsoft.com/office/officeart/2005/8/layout/equation2"/>
    <dgm:cxn modelId="{4CE26149-3AB4-449C-9CE9-667D146A3136}" type="presParOf" srcId="{A4F0BEAD-831D-4773-A2FD-55E35B69B2EF}" destId="{30F2C6D9-9867-475E-ACA1-11464437F88B}" srcOrd="0" destOrd="0" presId="urn:microsoft.com/office/officeart/2005/8/layout/equation2"/>
    <dgm:cxn modelId="{2EA621F9-6BAB-49FC-AB97-E3FF9FC28A5D}" type="presParOf" srcId="{A4F0BEAD-831D-4773-A2FD-55E35B69B2EF}" destId="{DCD6E4DA-73FB-40A2-A4DF-39436C23FC94}" srcOrd="1" destOrd="0" presId="urn:microsoft.com/office/officeart/2005/8/layout/equation2"/>
    <dgm:cxn modelId="{431D684D-D428-42D5-B72E-C00F49C863BA}" type="presParOf" srcId="{A4F0BEAD-831D-4773-A2FD-55E35B69B2EF}" destId="{ED7294AC-95FB-407C-A837-165AA7532C4F}" srcOrd="2" destOrd="0" presId="urn:microsoft.com/office/officeart/2005/8/layout/equation2"/>
    <dgm:cxn modelId="{1C8F3E04-145C-46AF-9D6A-D6829E3D2C21}" type="presParOf" srcId="{A4F0BEAD-831D-4773-A2FD-55E35B69B2EF}" destId="{8787187D-AB22-4F66-A41A-5F1C4790BB31}" srcOrd="3" destOrd="0" presId="urn:microsoft.com/office/officeart/2005/8/layout/equation2"/>
    <dgm:cxn modelId="{4907684F-1FE0-45EA-9C62-D02238143759}" type="presParOf" srcId="{A4F0BEAD-831D-4773-A2FD-55E35B69B2EF}" destId="{E7D25055-6ED2-438F-B4A1-2D43DC3EF679}" srcOrd="4" destOrd="0" presId="urn:microsoft.com/office/officeart/2005/8/layout/equation2"/>
    <dgm:cxn modelId="{20A7D000-44DC-4F39-A9AA-E00993B2FB28}" type="presParOf" srcId="{82E48DD0-79F4-459B-B2EF-DC6194572011}" destId="{0D27B336-A10E-4B6F-87DD-310382742ADE}" srcOrd="1" destOrd="0" presId="urn:microsoft.com/office/officeart/2005/8/layout/equation2"/>
    <dgm:cxn modelId="{E8C1E984-CD09-470D-BF54-15E51B11A42E}" type="presParOf" srcId="{0D27B336-A10E-4B6F-87DD-310382742ADE}" destId="{396F2FDE-34FD-4ADA-9901-1A153AACD022}" srcOrd="0" destOrd="0" presId="urn:microsoft.com/office/officeart/2005/8/layout/equation2"/>
    <dgm:cxn modelId="{DC53B540-3AD3-4B81-84BF-8062CC90C2A7}" type="presParOf" srcId="{82E48DD0-79F4-459B-B2EF-DC6194572011}" destId="{13BC2C44-F2C4-4182-8565-C192D505A76D}" srcOrd="2" destOrd="0" presId="urn:microsoft.com/office/officeart/2005/8/layout/equation2"/>
  </dgm:cxnLst>
  <dgm:bg/>
  <dgm:whole/>
  <dgm:extLst>
    <a:ext uri="http://schemas.microsoft.com/office/drawing/2008/diagram">
      <dsp:dataModelExt xmlns:dsp="http://schemas.microsoft.com/office/drawing/2008/diagram" relId="rId2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E4F757-82DB-459F-B366-7540418C3210}">
      <dsp:nvSpPr>
        <dsp:cNvPr id="0" name=""/>
        <dsp:cNvSpPr/>
      </dsp:nvSpPr>
      <dsp:spPr>
        <a:xfrm>
          <a:off x="3147717" y="1148242"/>
          <a:ext cx="205895" cy="902020"/>
        </a:xfrm>
        <a:custGeom>
          <a:avLst/>
          <a:gdLst/>
          <a:ahLst/>
          <a:cxnLst/>
          <a:rect l="0" t="0" r="0" b="0"/>
          <a:pathLst>
            <a:path>
              <a:moveTo>
                <a:pt x="205895" y="0"/>
              </a:moveTo>
              <a:lnTo>
                <a:pt x="205895" y="902020"/>
              </a:lnTo>
              <a:lnTo>
                <a:pt x="0" y="90202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D30DA4C-A5C6-4D3C-A0C5-4F82E24588D9}">
      <dsp:nvSpPr>
        <dsp:cNvPr id="0" name=""/>
        <dsp:cNvSpPr/>
      </dsp:nvSpPr>
      <dsp:spPr>
        <a:xfrm>
          <a:off x="3353613" y="1148242"/>
          <a:ext cx="2372706" cy="1804041"/>
        </a:xfrm>
        <a:custGeom>
          <a:avLst/>
          <a:gdLst/>
          <a:ahLst/>
          <a:cxnLst/>
          <a:rect l="0" t="0" r="0" b="0"/>
          <a:pathLst>
            <a:path>
              <a:moveTo>
                <a:pt x="0" y="0"/>
              </a:moveTo>
              <a:lnTo>
                <a:pt x="0" y="1598145"/>
              </a:lnTo>
              <a:lnTo>
                <a:pt x="2372706" y="1598145"/>
              </a:lnTo>
              <a:lnTo>
                <a:pt x="2372706" y="180404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200E1AC-7CAB-42D5-982C-A339D095DC31}">
      <dsp:nvSpPr>
        <dsp:cNvPr id="0" name=""/>
        <dsp:cNvSpPr/>
      </dsp:nvSpPr>
      <dsp:spPr>
        <a:xfrm>
          <a:off x="3307893" y="1148242"/>
          <a:ext cx="91440" cy="1804041"/>
        </a:xfrm>
        <a:custGeom>
          <a:avLst/>
          <a:gdLst/>
          <a:ahLst/>
          <a:cxnLst/>
          <a:rect l="0" t="0" r="0" b="0"/>
          <a:pathLst>
            <a:path>
              <a:moveTo>
                <a:pt x="45720" y="0"/>
              </a:moveTo>
              <a:lnTo>
                <a:pt x="45720" y="180404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9D0641E-0425-4BCE-B397-F5FB1A07F5A2}">
      <dsp:nvSpPr>
        <dsp:cNvPr id="0" name=""/>
        <dsp:cNvSpPr/>
      </dsp:nvSpPr>
      <dsp:spPr>
        <a:xfrm>
          <a:off x="980907" y="1148242"/>
          <a:ext cx="2372706" cy="1804041"/>
        </a:xfrm>
        <a:custGeom>
          <a:avLst/>
          <a:gdLst/>
          <a:ahLst/>
          <a:cxnLst/>
          <a:rect l="0" t="0" r="0" b="0"/>
          <a:pathLst>
            <a:path>
              <a:moveTo>
                <a:pt x="2372706" y="0"/>
              </a:moveTo>
              <a:lnTo>
                <a:pt x="2372706" y="1598145"/>
              </a:lnTo>
              <a:lnTo>
                <a:pt x="0" y="1598145"/>
              </a:lnTo>
              <a:lnTo>
                <a:pt x="0" y="180404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4AF45E5-1341-44CF-A4BD-E3FCF5569661}">
      <dsp:nvSpPr>
        <dsp:cNvPr id="0" name=""/>
        <dsp:cNvSpPr/>
      </dsp:nvSpPr>
      <dsp:spPr>
        <a:xfrm>
          <a:off x="2373156" y="167785"/>
          <a:ext cx="1960914" cy="980457"/>
        </a:xfrm>
        <a:prstGeom prst="rect">
          <a:avLst/>
        </a:prstGeom>
        <a:solidFill>
          <a:schemeClr val="accent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Hierarchy</a:t>
          </a:r>
        </a:p>
      </dsp:txBody>
      <dsp:txXfrm>
        <a:off x="2373156" y="167785"/>
        <a:ext cx="1960914" cy="980457"/>
      </dsp:txXfrm>
    </dsp:sp>
    <dsp:sp modelId="{3C97C7AD-0062-4C93-BFA1-B995F105BB79}">
      <dsp:nvSpPr>
        <dsp:cNvPr id="0" name=""/>
        <dsp:cNvSpPr/>
      </dsp:nvSpPr>
      <dsp:spPr>
        <a:xfrm>
          <a:off x="450" y="2952283"/>
          <a:ext cx="1960914" cy="980457"/>
        </a:xfrm>
        <a:prstGeom prst="rect">
          <a:avLst/>
        </a:prstGeom>
        <a:solidFill>
          <a:schemeClr val="accent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Control of The Under Classes</a:t>
          </a:r>
        </a:p>
      </dsp:txBody>
      <dsp:txXfrm>
        <a:off x="450" y="2952283"/>
        <a:ext cx="1960914" cy="980457"/>
      </dsp:txXfrm>
    </dsp:sp>
    <dsp:sp modelId="{357230EA-CEB9-4DFD-8F23-B9B37E3197CD}">
      <dsp:nvSpPr>
        <dsp:cNvPr id="0" name=""/>
        <dsp:cNvSpPr/>
      </dsp:nvSpPr>
      <dsp:spPr>
        <a:xfrm>
          <a:off x="2373156" y="2952283"/>
          <a:ext cx="1960914" cy="980457"/>
        </a:xfrm>
        <a:prstGeom prst="rect">
          <a:avLst/>
        </a:prstGeom>
        <a:solidFill>
          <a:schemeClr val="accent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Choices can be  Guided and Limited</a:t>
          </a:r>
        </a:p>
      </dsp:txBody>
      <dsp:txXfrm>
        <a:off x="2373156" y="2952283"/>
        <a:ext cx="1960914" cy="980457"/>
      </dsp:txXfrm>
    </dsp:sp>
    <dsp:sp modelId="{6891F41E-1003-4A7B-B30E-E27D0AD7E132}">
      <dsp:nvSpPr>
        <dsp:cNvPr id="0" name=""/>
        <dsp:cNvSpPr/>
      </dsp:nvSpPr>
      <dsp:spPr>
        <a:xfrm>
          <a:off x="4745862" y="2952283"/>
          <a:ext cx="1960914" cy="980457"/>
        </a:xfrm>
        <a:prstGeom prst="rect">
          <a:avLst/>
        </a:prstGeom>
        <a:solidFill>
          <a:schemeClr val="accent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Formation of Workplace Expectations</a:t>
          </a:r>
        </a:p>
      </dsp:txBody>
      <dsp:txXfrm>
        <a:off x="4745862" y="2952283"/>
        <a:ext cx="1960914" cy="980457"/>
      </dsp:txXfrm>
    </dsp:sp>
    <dsp:sp modelId="{0F6863C1-2022-469F-8B4C-377E70044047}">
      <dsp:nvSpPr>
        <dsp:cNvPr id="0" name=""/>
        <dsp:cNvSpPr/>
      </dsp:nvSpPr>
      <dsp:spPr>
        <a:xfrm>
          <a:off x="1186803" y="1560034"/>
          <a:ext cx="1960914" cy="980457"/>
        </a:xfrm>
        <a:prstGeom prst="rect">
          <a:avLst/>
        </a:prstGeom>
        <a:solidFill>
          <a:schemeClr val="accent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Middle Class White Males </a:t>
          </a:r>
        </a:p>
      </dsp:txBody>
      <dsp:txXfrm>
        <a:off x="1186803" y="1560034"/>
        <a:ext cx="1960914" cy="9804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45A423-AF52-4424-8DB6-935EE74E86F6}">
      <dsp:nvSpPr>
        <dsp:cNvPr id="0" name=""/>
        <dsp:cNvSpPr/>
      </dsp:nvSpPr>
      <dsp:spPr>
        <a:xfrm>
          <a:off x="2212704" y="2677732"/>
          <a:ext cx="2704417" cy="2704417"/>
        </a:xfrm>
        <a:prstGeom prst="gear9">
          <a:avLst/>
        </a:prstGeom>
        <a:solidFill>
          <a:schemeClr val="accent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tx1"/>
              </a:solidFill>
            </a:rPr>
            <a:t>Functionalists</a:t>
          </a:r>
        </a:p>
        <a:p>
          <a:pPr marL="0" lvl="0" indent="0" algn="ctr" defTabSz="622300">
            <a:lnSpc>
              <a:spcPct val="90000"/>
            </a:lnSpc>
            <a:spcBef>
              <a:spcPct val="0"/>
            </a:spcBef>
            <a:spcAft>
              <a:spcPct val="35000"/>
            </a:spcAft>
            <a:buNone/>
          </a:pPr>
          <a:r>
            <a:rPr lang="en-GB" sz="1400" kern="1200" dirty="0"/>
            <a:t>such as</a:t>
          </a:r>
        </a:p>
        <a:p>
          <a:pPr marL="0" lvl="0" indent="0" algn="ctr" defTabSz="622300">
            <a:lnSpc>
              <a:spcPct val="90000"/>
            </a:lnSpc>
            <a:spcBef>
              <a:spcPct val="0"/>
            </a:spcBef>
            <a:spcAft>
              <a:spcPct val="35000"/>
            </a:spcAft>
            <a:buNone/>
          </a:pPr>
          <a:r>
            <a:rPr lang="en-GB" sz="1400" kern="1200" dirty="0"/>
            <a:t>Durkheim</a:t>
          </a:r>
        </a:p>
      </dsp:txBody>
      <dsp:txXfrm>
        <a:off x="2756412" y="3311229"/>
        <a:ext cx="1617001" cy="1390126"/>
      </dsp:txXfrm>
    </dsp:sp>
    <dsp:sp modelId="{683AC438-2FEE-4EAA-84FB-D2E9C1FED92E}">
      <dsp:nvSpPr>
        <dsp:cNvPr id="0" name=""/>
        <dsp:cNvSpPr/>
      </dsp:nvSpPr>
      <dsp:spPr>
        <a:xfrm>
          <a:off x="639225" y="2038506"/>
          <a:ext cx="1966848" cy="1966848"/>
        </a:xfrm>
        <a:prstGeom prst="gear6">
          <a:avLst/>
        </a:prstGeom>
        <a:solidFill>
          <a:schemeClr val="accent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No one part can function without the others</a:t>
          </a:r>
        </a:p>
      </dsp:txBody>
      <dsp:txXfrm>
        <a:off x="1134385" y="2536659"/>
        <a:ext cx="976528" cy="970542"/>
      </dsp:txXfrm>
    </dsp:sp>
    <dsp:sp modelId="{716CEDFD-199D-4CE4-A9EC-BB45CB7A1431}">
      <dsp:nvSpPr>
        <dsp:cNvPr id="0" name=""/>
        <dsp:cNvSpPr/>
      </dsp:nvSpPr>
      <dsp:spPr>
        <a:xfrm rot="20700000">
          <a:off x="1740861" y="681581"/>
          <a:ext cx="1927110" cy="1927110"/>
        </a:xfrm>
        <a:prstGeom prst="gear6">
          <a:avLst/>
        </a:prstGeom>
        <a:solidFill>
          <a:schemeClr val="accent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View society as a set of interrelated parts </a:t>
          </a:r>
        </a:p>
      </dsp:txBody>
      <dsp:txXfrm rot="-20700000">
        <a:off x="2163533" y="1104253"/>
        <a:ext cx="1081766" cy="1081766"/>
      </dsp:txXfrm>
    </dsp:sp>
    <dsp:sp modelId="{948FB7C8-3D8A-4B26-9FD9-6EF68A9730AA}">
      <dsp:nvSpPr>
        <dsp:cNvPr id="0" name=""/>
        <dsp:cNvSpPr/>
      </dsp:nvSpPr>
      <dsp:spPr>
        <a:xfrm>
          <a:off x="2012768" y="2265066"/>
          <a:ext cx="3461653" cy="3461653"/>
        </a:xfrm>
        <a:prstGeom prst="circularArrow">
          <a:avLst>
            <a:gd name="adj1" fmla="val 4687"/>
            <a:gd name="adj2" fmla="val 299029"/>
            <a:gd name="adj3" fmla="val 2531086"/>
            <a:gd name="adj4" fmla="val 15829502"/>
            <a:gd name="adj5" fmla="val 5469"/>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45C69C0-BF65-4600-B28B-4C088D924E49}">
      <dsp:nvSpPr>
        <dsp:cNvPr id="0" name=""/>
        <dsp:cNvSpPr/>
      </dsp:nvSpPr>
      <dsp:spPr>
        <a:xfrm>
          <a:off x="290900" y="1600215"/>
          <a:ext cx="2515107" cy="2515107"/>
        </a:xfrm>
        <a:prstGeom prst="leftCircularArrow">
          <a:avLst>
            <a:gd name="adj1" fmla="val 6452"/>
            <a:gd name="adj2" fmla="val 429999"/>
            <a:gd name="adj3" fmla="val 10489124"/>
            <a:gd name="adj4" fmla="val 14837806"/>
            <a:gd name="adj5" fmla="val 752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68A27F5-8136-4288-97FD-8D1A70AA9830}">
      <dsp:nvSpPr>
        <dsp:cNvPr id="0" name=""/>
        <dsp:cNvSpPr/>
      </dsp:nvSpPr>
      <dsp:spPr>
        <a:xfrm>
          <a:off x="1295101" y="256369"/>
          <a:ext cx="2711792" cy="2711792"/>
        </a:xfrm>
        <a:prstGeom prst="circularArrow">
          <a:avLst>
            <a:gd name="adj1" fmla="val 5984"/>
            <a:gd name="adj2" fmla="val 394124"/>
            <a:gd name="adj3" fmla="val 13313824"/>
            <a:gd name="adj4" fmla="val 10508221"/>
            <a:gd name="adj5" fmla="val 6981"/>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F2C6D9-9867-475E-ACA1-11464437F88B}">
      <dsp:nvSpPr>
        <dsp:cNvPr id="0" name=""/>
        <dsp:cNvSpPr/>
      </dsp:nvSpPr>
      <dsp:spPr>
        <a:xfrm>
          <a:off x="2885" y="1249977"/>
          <a:ext cx="1024179" cy="1024179"/>
        </a:xfrm>
        <a:prstGeom prst="ellipse">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kern="1200" dirty="0"/>
            <a:t>View The Hidden Curriculum as a route to Social Inequality</a:t>
          </a:r>
        </a:p>
      </dsp:txBody>
      <dsp:txXfrm>
        <a:off x="152873" y="1399965"/>
        <a:ext cx="724203" cy="724203"/>
      </dsp:txXfrm>
    </dsp:sp>
    <dsp:sp modelId="{ED7294AC-95FB-407C-A837-165AA7532C4F}">
      <dsp:nvSpPr>
        <dsp:cNvPr id="0" name=""/>
        <dsp:cNvSpPr/>
      </dsp:nvSpPr>
      <dsp:spPr>
        <a:xfrm>
          <a:off x="217962" y="2357321"/>
          <a:ext cx="594024" cy="594024"/>
        </a:xfrm>
        <a:prstGeom prst="mathPlus">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a:off x="296700" y="2584476"/>
        <a:ext cx="436548" cy="139714"/>
      </dsp:txXfrm>
    </dsp:sp>
    <dsp:sp modelId="{E7D25055-6ED2-438F-B4A1-2D43DC3EF679}">
      <dsp:nvSpPr>
        <dsp:cNvPr id="0" name=""/>
        <dsp:cNvSpPr/>
      </dsp:nvSpPr>
      <dsp:spPr>
        <a:xfrm>
          <a:off x="2885" y="3034509"/>
          <a:ext cx="1024179" cy="1024179"/>
        </a:xfrm>
        <a:prstGeom prst="ellipse">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kern="1200" dirty="0"/>
            <a:t>Teaching people to conform in preparation for the workplace</a:t>
          </a:r>
        </a:p>
      </dsp:txBody>
      <dsp:txXfrm>
        <a:off x="152873" y="3184497"/>
        <a:ext cx="724203" cy="724203"/>
      </dsp:txXfrm>
    </dsp:sp>
    <dsp:sp modelId="{0D27B336-A10E-4B6F-87DD-310382742ADE}">
      <dsp:nvSpPr>
        <dsp:cNvPr id="0" name=""/>
        <dsp:cNvSpPr/>
      </dsp:nvSpPr>
      <dsp:spPr>
        <a:xfrm>
          <a:off x="1180692" y="2463836"/>
          <a:ext cx="325689" cy="38099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a:off x="1180692" y="2540035"/>
        <a:ext cx="227982" cy="228596"/>
      </dsp:txXfrm>
    </dsp:sp>
    <dsp:sp modelId="{13BC2C44-F2C4-4182-8565-C192D505A76D}">
      <dsp:nvSpPr>
        <dsp:cNvPr id="0" name=""/>
        <dsp:cNvSpPr/>
      </dsp:nvSpPr>
      <dsp:spPr>
        <a:xfrm>
          <a:off x="1641573" y="1630153"/>
          <a:ext cx="2048359" cy="2048359"/>
        </a:xfrm>
        <a:prstGeom prst="ellipse">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Marxists</a:t>
          </a:r>
        </a:p>
        <a:p>
          <a:pPr marL="0" lvl="0" indent="0" algn="ctr" defTabSz="889000">
            <a:lnSpc>
              <a:spcPct val="90000"/>
            </a:lnSpc>
            <a:spcBef>
              <a:spcPct val="0"/>
            </a:spcBef>
            <a:spcAft>
              <a:spcPct val="35000"/>
            </a:spcAft>
            <a:buNone/>
          </a:pPr>
          <a:r>
            <a:rPr lang="en-GB" sz="2000" kern="1200" dirty="0"/>
            <a:t>such as </a:t>
          </a:r>
        </a:p>
        <a:p>
          <a:pPr marL="0" lvl="0" indent="0" algn="ctr" defTabSz="889000">
            <a:lnSpc>
              <a:spcPct val="90000"/>
            </a:lnSpc>
            <a:spcBef>
              <a:spcPct val="0"/>
            </a:spcBef>
            <a:spcAft>
              <a:spcPct val="35000"/>
            </a:spcAft>
            <a:buNone/>
          </a:pPr>
          <a:r>
            <a:rPr lang="en-GB" sz="2000" kern="1200" dirty="0"/>
            <a:t>Bowles and Gintis</a:t>
          </a:r>
        </a:p>
      </dsp:txBody>
      <dsp:txXfrm>
        <a:off x="1941548" y="1930128"/>
        <a:ext cx="1448409" cy="1448409"/>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gear1">
  <dgm:title val=""/>
  <dgm:desc val=""/>
  <dgm:catLst>
    <dgm:cat type="relationship" pri="3000"/>
    <dgm:cat type="process" pri="28000"/>
    <dgm:cat type="cycle" pri="1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composite">
    <dgm:varLst>
      <dgm:chMax val="3"/>
      <dgm:animLvl val="lvl"/>
      <dgm:resizeHandles val="exact"/>
    </dgm:varLst>
    <dgm:alg type="composite">
      <dgm:param type="ar" val="1"/>
    </dgm:alg>
    <dgm:shape xmlns:r="http://schemas.openxmlformats.org/officeDocument/2006/relationships" r:blip="">
      <dgm:adjLst/>
    </dgm:shape>
    <dgm:presOf/>
    <dgm:choose name="Name0">
      <dgm:if name="Name1" axis="ch" ptType="node" func="cnt" op="lte" val="1">
        <dgm:constrLst>
          <dgm:constr type="primFontSz" for="ch" ptType="node" op="equ" val="65"/>
          <dgm:constr type="w" for="ch" forName="gear1" refType="w" fact="0.55"/>
          <dgm:constr type="h" for="ch" forName="gear1" refType="w" fact="0.55"/>
          <dgm:constr type="l" for="ch" forName="gear1" refType="w" fact="0.05"/>
          <dgm:constr type="t" for="ch" forName="gear1" refType="w" fact="0.05"/>
          <dgm:constr type="w" for="ch" forName="gear1srcNode" val="1"/>
          <dgm:constr type="h" for="ch" forName="gear1srcNode" val="1"/>
          <dgm:constr type="l" for="ch" forName="gear1srcNode" refType="w" fact="0.32"/>
          <dgm:constr type="t" for="ch" forName="gear1srcNode"/>
          <dgm:constr type="w" for="ch" forName="gear1dstNode" val="1"/>
          <dgm:constr type="h" for="ch" forName="gear1dstNode" val="1"/>
          <dgm:constr type="r" for="ch" forName="gear1dstNode" refType="w" fact="0.58"/>
          <dgm:constr type="t" for="ch" forName="gear1dstNode" refType="h" fact="0.5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dgm:constr type="b" for="ch" forName="gear1ch" refType="h" fact="0.6"/>
        </dgm:constrLst>
      </dgm:if>
      <dgm:if name="Name2" axis="ch" ptType="node" func="cnt" op="equ" val="2">
        <dgm:constrLst>
          <dgm:constr type="primFontSz" for="ch" ptType="node" op="equ" val="65"/>
          <dgm:constr type="w" for="ch" forName="gear1" refType="w" fact="0.55"/>
          <dgm:constr type="h" for="ch" forName="gear1" refType="w" fact="0.55"/>
          <dgm:constr type="l" for="ch" forName="gear1" refType="w" fact="0.45"/>
          <dgm:constr type="t" for="ch" forName="gear1" refType="w" fact="0.25"/>
          <dgm:constr type="w" for="ch" forName="gear1srcNode" val="1"/>
          <dgm:constr type="h" for="ch" forName="gear1srcNode" val="1"/>
          <dgm:constr type="l" for="ch" forName="gear1srcNode" refType="w" fact="0.72"/>
          <dgm:constr type="t" for="ch" forName="gear1srcNode" refType="w" fact="0.2"/>
          <dgm:constr type="w" for="ch" forName="gear1dstNode" val="1"/>
          <dgm:constr type="h" for="ch" forName="gear1dstNode" val="1"/>
          <dgm:constr type="r" for="ch" forName="gear1dstNode" refType="w" fact="0.98"/>
          <dgm:constr type="t" for="ch" forName="gear1dstNode" refType="h" fact="0.7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w" fact="0.8"/>
          <dgm:constr type="w" for="ch" forName="gear2" refType="w" fact="0.4"/>
          <dgm:constr type="h" for="ch" forName="gear2" refType="w" fact="0.4"/>
          <dgm:constr type="l" for="ch" forName="gear2" refType="w" fact="0.13"/>
          <dgm:constr type="t" for="ch" forName="gear2" refType="w" fact="0.12"/>
          <dgm:constr type="w" for="ch" forName="gear2srcNode" val="1"/>
          <dgm:constr type="h" for="ch" forName="gear2srcNode" val="1"/>
          <dgm:constr type="l" for="ch" forName="gear2srcNode" refType="w" fact="0.23"/>
          <dgm:constr type="t" for="ch" forName="gear2srcNode" refType="w" fact="0.08"/>
          <dgm:constr type="w" for="ch" forName="gear2dstNode" val="1"/>
          <dgm:constr type="h" for="ch" forName="gear2dstNode" val="1"/>
          <dgm:constr type="l" for="ch" forName="gear2dstNode" refType="w" fact="0.1"/>
          <dgm:constr type="t" for="ch" forName="gear2dstNode" refType="h" fact="0.3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refType="w" fact="0.34"/>
          <dgm:constr type="t" for="ch" forName="gear2ch" refType="w" fact="0.04"/>
        </dgm:constrLst>
      </dgm:if>
      <dgm:else name="Name3">
        <dgm:constrLst>
          <dgm:constr type="primFontSz" for="ch" ptType="node" op="equ" val="65"/>
          <dgm:constr type="w" for="ch" forName="gear1" refType="w" fact="0.55"/>
          <dgm:constr type="h" for="ch" forName="gear1" refType="w" fact="0.55"/>
          <dgm:constr type="l" for="ch" forName="gear1" refType="w" fact="0.45"/>
          <dgm:constr type="t" for="ch" forName="gear1" refType="w" fact="0.45"/>
          <dgm:constr type="w" for="ch" forName="gear1srcNode" val="1"/>
          <dgm:constr type="h" for="ch" forName="gear1srcNode" val="1"/>
          <dgm:constr type="l" for="ch" forName="gear1srcNode" refType="w" fact="0.72"/>
          <dgm:constr type="t" for="ch" forName="gear1srcNode" refType="w" fact="0.4"/>
          <dgm:constr type="w" for="ch" forName="gear1dstNode" val="1"/>
          <dgm:constr type="h" for="ch" forName="gear1dstNode" val="1"/>
          <dgm:constr type="r" for="ch" forName="gear1dstNode" refType="w" fact="0.98"/>
          <dgm:constr type="t" for="ch" forName="gear1dstNode" refType="h" fact="0.95"/>
          <dgm:constr type="diam" for="des" forName="connector1" refType="w" refFor="ch" refForName="gear1" op="equ" fact="1.15"/>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h"/>
          <dgm:constr type="w" for="ch" forName="gear2" refType="w" fact="0.4"/>
          <dgm:constr type="h" for="ch" forName="gear2" refType="w" fact="0.4"/>
          <dgm:constr type="l" for="ch" forName="gear2" refType="w" fact="0.13"/>
          <dgm:constr type="t" for="ch" forName="gear2" refType="w" fact="0.32"/>
          <dgm:constr type="w" for="ch" forName="gear2srcNode" val="1"/>
          <dgm:constr type="h" for="ch" forName="gear2srcNode" val="1"/>
          <dgm:constr type="l" for="ch" forName="gear2srcNode" refType="w" fact="0.23"/>
          <dgm:constr type="t" for="ch" forName="gear2srcNode" refType="w" fact="0.28"/>
          <dgm:constr type="w" for="ch" forName="gear2dstNode" val="1"/>
          <dgm:constr type="h" for="ch" forName="gear2dstNode" val="1"/>
          <dgm:constr type="l" for="ch" forName="gear2dstNode" refType="w" fact="0.1"/>
          <dgm:constr type="t" for="ch" forName="gear2dstNode" refType="h" fact="0.5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dgm:constr type="t" for="ch" forName="gear2ch" refType="w" fact="0.58"/>
          <dgm:constr type="w" for="ch" forName="gear3" refType="w" fact="0.48"/>
          <dgm:constr type="h" for="ch" forName="gear3" refType="w" fact="0.48"/>
          <dgm:constr type="l" for="ch" forName="gear3" refType="w" fact="0.31"/>
          <dgm:constr type="t" for="ch" forName="gear3"/>
          <dgm:constr type="w" for="ch" forName="gear3tx" refType="w" fact="0.22"/>
          <dgm:constr type="h" for="ch" forName="gear3tx" refType="w" fact="0.22"/>
          <dgm:constr type="ctrX" for="ch" forName="gear3tx" refType="ctrX" refFor="ch" refForName="gear3"/>
          <dgm:constr type="ctrY" for="ch" forName="gear3tx" refType="ctrY" refFor="ch" refForName="gear3"/>
          <dgm:constr type="w" for="ch" forName="gear3srcNode" val="1"/>
          <dgm:constr type="h" for="ch" forName="gear3srcNode" val="1"/>
          <dgm:constr type="l" for="ch" forName="gear3srcNode" refType="w" fact="0.3"/>
          <dgm:constr type="t" for="ch" forName="gear3srcNode" refType="w" fact="0.25"/>
          <dgm:constr type="w" for="ch" forName="gear3dstNode" val="1"/>
          <dgm:constr type="h" for="ch" forName="gear3dstNode" val="1"/>
          <dgm:constr type="l" for="ch" forName="gear3dstNode" refType="w" fact="0.38"/>
          <dgm:constr type="t" for="ch" forName="gear3dstNode" refType="h" fact="0.05"/>
          <dgm:constr type="diam" for="des" forName="connector3" refType="w" refFor="ch" refForName="gear3" op="equ"/>
          <dgm:constr type="h" for="des" forName="connector3" refType="w" refFor="ch" refForName="gear1" op="equ" fact="0.1"/>
          <dgm:constr type="w" for="ch" forName="gear3ch" refType="w" fact="0.35"/>
          <dgm:constr type="h" for="ch" forName="gear3ch" refType="w" refFor="ch" refForName="gear3ch" fact="0.6"/>
          <dgm:constr type="l" for="ch" forName="gear3ch" refType="w" fact="0.65"/>
          <dgm:constr type="t" for="ch" forName="gear3ch" refType="h" fact="0.13"/>
        </dgm:constrLst>
      </dgm:else>
    </dgm:choose>
    <dgm:ruleLst/>
    <dgm:forEach name="Name4" axis="ch" ptType="node" cnt="1">
      <dgm:layoutNode name="gear1" styleLbl="node1">
        <dgm:varLst>
          <dgm:chMax val="1"/>
          <dgm:bulletEnabled val="1"/>
        </dgm:varLst>
        <dgm:alg type="tx">
          <dgm:param type="txAnchorVertCh" val="mid"/>
        </dgm:alg>
        <dgm:shape xmlns:r="http://schemas.openxmlformats.org/officeDocument/2006/relationships" type="gear9"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1srcNode">
        <dgm:alg type="sp"/>
        <dgm:shape xmlns:r="http://schemas.openxmlformats.org/officeDocument/2006/relationships" type="rect" r:blip="" hideGeom="1">
          <dgm:adjLst/>
        </dgm:shape>
        <dgm:presOf axis="self"/>
        <dgm:constrLst/>
        <dgm:ruleLst/>
      </dgm:layoutNode>
      <dgm:layoutNode name="gear1dstNode">
        <dgm:alg type="sp"/>
        <dgm:shape xmlns:r="http://schemas.openxmlformats.org/officeDocument/2006/relationships" type="rect" r:blip="" hideGeom="1">
          <dgm:adjLst/>
        </dgm:shape>
        <dgm:presOf axis="self"/>
        <dgm:constrLst/>
        <dgm:ruleLst/>
      </dgm:layoutNode>
      <dgm:choose name="Name5">
        <dgm:if name="Name6" axis="ch" ptType="node" func="cnt" op="gte" val="1">
          <dgm:layoutNode name="gear1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7"/>
      </dgm:choose>
    </dgm:forEach>
    <dgm:forEach name="Name8" axis="ch" ptType="node" st="2" cnt="1">
      <dgm:layoutNode name="gear2" styleLbl="node1">
        <dgm:varLst>
          <dgm:chMax val="1"/>
          <dgm:bulletEnabled val="1"/>
        </dgm:varLst>
        <dgm:alg type="tx">
          <dgm:param type="txAnchorVertCh" val="mid"/>
        </dgm:alg>
        <dgm:shape xmlns:r="http://schemas.openxmlformats.org/officeDocument/2006/relationships" type="gear6"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2srcNode">
        <dgm:alg type="sp"/>
        <dgm:shape xmlns:r="http://schemas.openxmlformats.org/officeDocument/2006/relationships" type="rect" r:blip="" hideGeom="1">
          <dgm:adjLst/>
        </dgm:shape>
        <dgm:presOf axis="self"/>
        <dgm:constrLst/>
        <dgm:ruleLst/>
      </dgm:layoutNode>
      <dgm:layoutNode name="gear2dstNode">
        <dgm:alg type="sp"/>
        <dgm:shape xmlns:r="http://schemas.openxmlformats.org/officeDocument/2006/relationships" type="rect" r:blip="" hideGeom="1">
          <dgm:adjLst/>
        </dgm:shape>
        <dgm:presOf axis="self"/>
        <dgm:constrLst/>
        <dgm:ruleLst/>
      </dgm:layoutNode>
      <dgm:choose name="Name9">
        <dgm:if name="Name10" axis="ch" ptType="node" func="cnt" op="gte" val="1">
          <dgm:layoutNode name="gear2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1"/>
      </dgm:choose>
    </dgm:forEach>
    <dgm:forEach name="Name12" axis="ch" ptType="node" st="3" cnt="1">
      <dgm:layoutNode name="gear3" styleLbl="node1">
        <dgm:alg type="sp"/>
        <dgm:shape xmlns:r="http://schemas.openxmlformats.org/officeDocument/2006/relationships" rot="-15" type="gear6" r:blip="">
          <dgm:adjLst/>
        </dgm:shape>
        <dgm:presOf axis="self"/>
        <dgm:constrLst/>
        <dgm:ruleLst/>
      </dgm:layoutNode>
      <dgm:layoutNode name="gear3tx" styleLbl="node1">
        <dgm:varLst>
          <dgm:chMax val="1"/>
          <dgm:bulletEnabled val="1"/>
        </dgm:varLst>
        <dgm:alg type="tx">
          <dgm:param type="txAnchorVertCh" val="mid"/>
        </dgm:alg>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3srcNode">
        <dgm:alg type="sp"/>
        <dgm:shape xmlns:r="http://schemas.openxmlformats.org/officeDocument/2006/relationships" type="rect" r:blip="" hideGeom="1">
          <dgm:adjLst/>
        </dgm:shape>
        <dgm:presOf axis="self"/>
        <dgm:constrLst/>
        <dgm:ruleLst/>
      </dgm:layoutNode>
      <dgm:layoutNode name="gear3dstNode">
        <dgm:alg type="sp"/>
        <dgm:shape xmlns:r="http://schemas.openxmlformats.org/officeDocument/2006/relationships" type="rect" r:blip="" hideGeom="1">
          <dgm:adjLst/>
        </dgm:shape>
        <dgm:presOf axis="self"/>
        <dgm:constrLst/>
        <dgm:ruleLst/>
      </dgm:layoutNode>
      <dgm:choose name="Name13">
        <dgm:if name="Name14" axis="ch" ptType="node" func="cnt" op="gte" val="1">
          <dgm:layoutNode name="gear3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5"/>
      </dgm:choose>
    </dgm:forEach>
    <dgm:forEach name="Name16" axis="ch" ptType="sibTrans" hideLastTrans="0" cnt="1">
      <dgm:layoutNode name="connector1" styleLbl="sibTrans2D1">
        <dgm:alg type="conn">
          <dgm:param type="connRout" val="curve"/>
          <dgm:param type="srcNode" val="gear1srcNode"/>
          <dgm:param type="dstNode" val="gear1dstNode"/>
          <dgm:param type="begPts" val="midR"/>
          <dgm:param type="endPts" val="tCtr"/>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7" axis="ch" ptType="sibTrans" hideLastTrans="0" st="2" cnt="1">
      <dgm:layoutNode name="connector2" styleLbl="sibTrans2D1">
        <dgm:alg type="conn">
          <dgm:param type="connRout" val="curve"/>
          <dgm:param type="srcNode" val="gear2srcNode"/>
          <dgm:param type="dstNode" val="gear2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8" axis="ch" ptType="sibTrans" hideLastTrans="0" st="3" cnt="1">
      <dgm:layoutNode name="connector3" styleLbl="sibTrans2D1">
        <dgm:alg type="conn">
          <dgm:param type="connRout" val="curve"/>
          <dgm:param type="srcNode" val="gear3srcNode"/>
          <dgm:param type="dstNode" val="gear3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E9AAF-442D-4C1E-B76C-09F76F31CB9D}"/>
              </a:ext>
            </a:extLst>
          </p:cNvPr>
          <p:cNvSpPr>
            <a:spLocks noGrp="1"/>
          </p:cNvSpPr>
          <p:nvPr>
            <p:ph type="ctrTitle"/>
          </p:nvPr>
        </p:nvSpPr>
        <p:spPr>
          <a:xfrm>
            <a:off x="2672953" y="2474395"/>
            <a:ext cx="16037719" cy="5263774"/>
          </a:xfrm>
        </p:spPr>
        <p:txBody>
          <a:bodyPr anchor="b"/>
          <a:lstStyle>
            <a:lvl1pPr algn="ctr">
              <a:defRPr sz="10523"/>
            </a:lvl1pPr>
          </a:lstStyle>
          <a:p>
            <a:r>
              <a:rPr lang="en-US"/>
              <a:t>Click to edit Master title style</a:t>
            </a:r>
            <a:endParaRPr lang="en-GB"/>
          </a:p>
        </p:txBody>
      </p:sp>
      <p:sp>
        <p:nvSpPr>
          <p:cNvPr id="3" name="Subtitle 2">
            <a:extLst>
              <a:ext uri="{FF2B5EF4-FFF2-40B4-BE49-F238E27FC236}">
                <a16:creationId xmlns:a16="http://schemas.microsoft.com/office/drawing/2014/main" id="{53D90A44-5F9E-44E0-B18A-436EE9894413}"/>
              </a:ext>
            </a:extLst>
          </p:cNvPr>
          <p:cNvSpPr>
            <a:spLocks noGrp="1"/>
          </p:cNvSpPr>
          <p:nvPr>
            <p:ph type="subTitle" idx="1"/>
          </p:nvPr>
        </p:nvSpPr>
        <p:spPr>
          <a:xfrm>
            <a:off x="2672953" y="7941160"/>
            <a:ext cx="16037719" cy="3650342"/>
          </a:xfrm>
        </p:spPr>
        <p:txBody>
          <a:bodyPr/>
          <a:lstStyle>
            <a:lvl1pPr marL="0" indent="0" algn="ctr">
              <a:buNone/>
              <a:defRPr sz="4209"/>
            </a:lvl1pPr>
            <a:lvl2pPr marL="801883" indent="0" algn="ctr">
              <a:buNone/>
              <a:defRPr sz="3508"/>
            </a:lvl2pPr>
            <a:lvl3pPr marL="1603766" indent="0" algn="ctr">
              <a:buNone/>
              <a:defRPr sz="3157"/>
            </a:lvl3pPr>
            <a:lvl4pPr marL="2405649" indent="0" algn="ctr">
              <a:buNone/>
              <a:defRPr sz="2806"/>
            </a:lvl4pPr>
            <a:lvl5pPr marL="3207532" indent="0" algn="ctr">
              <a:buNone/>
              <a:defRPr sz="2806"/>
            </a:lvl5pPr>
            <a:lvl6pPr marL="4009415" indent="0" algn="ctr">
              <a:buNone/>
              <a:defRPr sz="2806"/>
            </a:lvl6pPr>
            <a:lvl7pPr marL="4811298" indent="0" algn="ctr">
              <a:buNone/>
              <a:defRPr sz="2806"/>
            </a:lvl7pPr>
            <a:lvl8pPr marL="5613182" indent="0" algn="ctr">
              <a:buNone/>
              <a:defRPr sz="2806"/>
            </a:lvl8pPr>
            <a:lvl9pPr marL="6415065" indent="0" algn="ctr">
              <a:buNone/>
              <a:defRPr sz="2806"/>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18A4E23-4CFA-43AC-AAA4-D1AA67EEB5B5}"/>
              </a:ext>
            </a:extLst>
          </p:cNvPr>
          <p:cNvSpPr>
            <a:spLocks noGrp="1"/>
          </p:cNvSpPr>
          <p:nvPr>
            <p:ph type="dt" sz="half" idx="10"/>
          </p:nvPr>
        </p:nvSpPr>
        <p:spPr/>
        <p:txBody>
          <a:bodyPr/>
          <a:lstStyle/>
          <a:p>
            <a:fld id="{819CAA92-9206-4A02-B9C0-E33A649EFAB4}" type="datetimeFigureOut">
              <a:rPr lang="en-GB" smtClean="0"/>
              <a:t>29/11/2018</a:t>
            </a:fld>
            <a:endParaRPr lang="en-GB"/>
          </a:p>
        </p:txBody>
      </p:sp>
      <p:sp>
        <p:nvSpPr>
          <p:cNvPr id="5" name="Footer Placeholder 4">
            <a:extLst>
              <a:ext uri="{FF2B5EF4-FFF2-40B4-BE49-F238E27FC236}">
                <a16:creationId xmlns:a16="http://schemas.microsoft.com/office/drawing/2014/main" id="{036E1BFE-495F-4945-ABBB-212CAF0ADD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AC8489-6BC6-4463-92DE-E9DBA0E8D20A}"/>
              </a:ext>
            </a:extLst>
          </p:cNvPr>
          <p:cNvSpPr>
            <a:spLocks noGrp="1"/>
          </p:cNvSpPr>
          <p:nvPr>
            <p:ph type="sldNum" sz="quarter" idx="12"/>
          </p:nvPr>
        </p:nvSpPr>
        <p:spPr/>
        <p:txBody>
          <a:bodyPr/>
          <a:lstStyle/>
          <a:p>
            <a:fld id="{AD4FD7EB-EA9C-44E0-A17A-0F4213E3B0D5}" type="slidenum">
              <a:rPr lang="en-GB" smtClean="0"/>
              <a:t>‹#›</a:t>
            </a:fld>
            <a:endParaRPr lang="en-GB"/>
          </a:p>
        </p:txBody>
      </p:sp>
    </p:spTree>
    <p:extLst>
      <p:ext uri="{BB962C8B-B14F-4D97-AF65-F5344CB8AC3E}">
        <p14:creationId xmlns:p14="http://schemas.microsoft.com/office/powerpoint/2010/main" val="41444513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F8440-D927-427E-B448-41A3D276DEA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26068F-C848-4898-83DC-E8988353B7F1}"/>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FA85BB-A38B-4786-8D99-F82BDFCDA24C}"/>
              </a:ext>
            </a:extLst>
          </p:cNvPr>
          <p:cNvSpPr>
            <a:spLocks noGrp="1"/>
          </p:cNvSpPr>
          <p:nvPr>
            <p:ph type="dt" sz="half" idx="10"/>
          </p:nvPr>
        </p:nvSpPr>
        <p:spPr/>
        <p:txBody>
          <a:bodyPr/>
          <a:lstStyle/>
          <a:p>
            <a:fld id="{819CAA92-9206-4A02-B9C0-E33A649EFAB4}" type="datetimeFigureOut">
              <a:rPr lang="en-GB" smtClean="0"/>
              <a:t>29/11/2018</a:t>
            </a:fld>
            <a:endParaRPr lang="en-GB"/>
          </a:p>
        </p:txBody>
      </p:sp>
      <p:sp>
        <p:nvSpPr>
          <p:cNvPr id="5" name="Footer Placeholder 4">
            <a:extLst>
              <a:ext uri="{FF2B5EF4-FFF2-40B4-BE49-F238E27FC236}">
                <a16:creationId xmlns:a16="http://schemas.microsoft.com/office/drawing/2014/main" id="{CFB36493-DF1C-45AE-8B15-DB13548A55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C0F45D-2F98-4A06-8484-60494E5C8342}"/>
              </a:ext>
            </a:extLst>
          </p:cNvPr>
          <p:cNvSpPr>
            <a:spLocks noGrp="1"/>
          </p:cNvSpPr>
          <p:nvPr>
            <p:ph type="sldNum" sz="quarter" idx="12"/>
          </p:nvPr>
        </p:nvSpPr>
        <p:spPr/>
        <p:txBody>
          <a:bodyPr/>
          <a:lstStyle/>
          <a:p>
            <a:fld id="{AD4FD7EB-EA9C-44E0-A17A-0F4213E3B0D5}" type="slidenum">
              <a:rPr lang="en-GB" smtClean="0"/>
              <a:t>‹#›</a:t>
            </a:fld>
            <a:endParaRPr lang="en-GB"/>
          </a:p>
        </p:txBody>
      </p:sp>
    </p:spTree>
    <p:extLst>
      <p:ext uri="{BB962C8B-B14F-4D97-AF65-F5344CB8AC3E}">
        <p14:creationId xmlns:p14="http://schemas.microsoft.com/office/powerpoint/2010/main" val="19222674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F1074-6511-4B42-B0E7-2985DF087272}"/>
              </a:ext>
            </a:extLst>
          </p:cNvPr>
          <p:cNvSpPr>
            <a:spLocks noGrp="1"/>
          </p:cNvSpPr>
          <p:nvPr>
            <p:ph type="title"/>
          </p:nvPr>
        </p:nvSpPr>
        <p:spPr>
          <a:xfrm>
            <a:off x="1458987" y="3769340"/>
            <a:ext cx="18443377" cy="6289229"/>
          </a:xfrm>
        </p:spPr>
        <p:txBody>
          <a:bodyPr anchor="b"/>
          <a:lstStyle>
            <a:lvl1pPr>
              <a:defRPr sz="10523"/>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ED21AE5-02A5-4A0B-AA9E-0AD8FFFDB897}"/>
              </a:ext>
            </a:extLst>
          </p:cNvPr>
          <p:cNvSpPr>
            <a:spLocks noGrp="1"/>
          </p:cNvSpPr>
          <p:nvPr>
            <p:ph type="body" idx="1"/>
          </p:nvPr>
        </p:nvSpPr>
        <p:spPr>
          <a:xfrm>
            <a:off x="1458987" y="10118067"/>
            <a:ext cx="18443377" cy="3307357"/>
          </a:xfrm>
        </p:spPr>
        <p:txBody>
          <a:bodyPr/>
          <a:lstStyle>
            <a:lvl1pPr marL="0" indent="0">
              <a:buNone/>
              <a:defRPr sz="4209">
                <a:solidFill>
                  <a:schemeClr val="tx1">
                    <a:tint val="75000"/>
                  </a:schemeClr>
                </a:solidFill>
              </a:defRPr>
            </a:lvl1pPr>
            <a:lvl2pPr marL="801883" indent="0">
              <a:buNone/>
              <a:defRPr sz="3508">
                <a:solidFill>
                  <a:schemeClr val="tx1">
                    <a:tint val="75000"/>
                  </a:schemeClr>
                </a:solidFill>
              </a:defRPr>
            </a:lvl2pPr>
            <a:lvl3pPr marL="1603766" indent="0">
              <a:buNone/>
              <a:defRPr sz="3157">
                <a:solidFill>
                  <a:schemeClr val="tx1">
                    <a:tint val="75000"/>
                  </a:schemeClr>
                </a:solidFill>
              </a:defRPr>
            </a:lvl3pPr>
            <a:lvl4pPr marL="2405649" indent="0">
              <a:buNone/>
              <a:defRPr sz="2806">
                <a:solidFill>
                  <a:schemeClr val="tx1">
                    <a:tint val="75000"/>
                  </a:schemeClr>
                </a:solidFill>
              </a:defRPr>
            </a:lvl4pPr>
            <a:lvl5pPr marL="3207532" indent="0">
              <a:buNone/>
              <a:defRPr sz="2806">
                <a:solidFill>
                  <a:schemeClr val="tx1">
                    <a:tint val="75000"/>
                  </a:schemeClr>
                </a:solidFill>
              </a:defRPr>
            </a:lvl5pPr>
            <a:lvl6pPr marL="4009415" indent="0">
              <a:buNone/>
              <a:defRPr sz="2806">
                <a:solidFill>
                  <a:schemeClr val="tx1">
                    <a:tint val="75000"/>
                  </a:schemeClr>
                </a:solidFill>
              </a:defRPr>
            </a:lvl6pPr>
            <a:lvl7pPr marL="4811298" indent="0">
              <a:buNone/>
              <a:defRPr sz="2806">
                <a:solidFill>
                  <a:schemeClr val="tx1">
                    <a:tint val="75000"/>
                  </a:schemeClr>
                </a:solidFill>
              </a:defRPr>
            </a:lvl7pPr>
            <a:lvl8pPr marL="5613182" indent="0">
              <a:buNone/>
              <a:defRPr sz="2806">
                <a:solidFill>
                  <a:schemeClr val="tx1">
                    <a:tint val="75000"/>
                  </a:schemeClr>
                </a:solidFill>
              </a:defRPr>
            </a:lvl8pPr>
            <a:lvl9pPr marL="6415065" indent="0">
              <a:buNone/>
              <a:defRPr sz="2806">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CECAE63A-CCBE-4EE1-A441-53A8FA5F5E6F}"/>
              </a:ext>
            </a:extLst>
          </p:cNvPr>
          <p:cNvSpPr>
            <a:spLocks noGrp="1"/>
          </p:cNvSpPr>
          <p:nvPr>
            <p:ph type="dt" sz="half" idx="10"/>
          </p:nvPr>
        </p:nvSpPr>
        <p:spPr/>
        <p:txBody>
          <a:bodyPr/>
          <a:lstStyle/>
          <a:p>
            <a:fld id="{819CAA92-9206-4A02-B9C0-E33A649EFAB4}" type="datetimeFigureOut">
              <a:rPr lang="en-GB" smtClean="0"/>
              <a:t>29/11/2018</a:t>
            </a:fld>
            <a:endParaRPr lang="en-GB"/>
          </a:p>
        </p:txBody>
      </p:sp>
      <p:sp>
        <p:nvSpPr>
          <p:cNvPr id="5" name="Footer Placeholder 4">
            <a:extLst>
              <a:ext uri="{FF2B5EF4-FFF2-40B4-BE49-F238E27FC236}">
                <a16:creationId xmlns:a16="http://schemas.microsoft.com/office/drawing/2014/main" id="{22F4CF6F-859B-4763-B96A-BA477425F7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5C3D88-8AFE-4537-86E7-B8022A7A9CEF}"/>
              </a:ext>
            </a:extLst>
          </p:cNvPr>
          <p:cNvSpPr>
            <a:spLocks noGrp="1"/>
          </p:cNvSpPr>
          <p:nvPr>
            <p:ph type="sldNum" sz="quarter" idx="12"/>
          </p:nvPr>
        </p:nvSpPr>
        <p:spPr/>
        <p:txBody>
          <a:bodyPr/>
          <a:lstStyle/>
          <a:p>
            <a:fld id="{AD4FD7EB-EA9C-44E0-A17A-0F4213E3B0D5}" type="slidenum">
              <a:rPr lang="en-GB" smtClean="0"/>
              <a:t>‹#›</a:t>
            </a:fld>
            <a:endParaRPr lang="en-GB"/>
          </a:p>
        </p:txBody>
      </p:sp>
    </p:spTree>
    <p:extLst>
      <p:ext uri="{BB962C8B-B14F-4D97-AF65-F5344CB8AC3E}">
        <p14:creationId xmlns:p14="http://schemas.microsoft.com/office/powerpoint/2010/main" val="26745643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B1D1E-E0B8-4D5F-AC85-CCBF6F91507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D452AE1-52AC-461E-BAF5-A4C18839E886}"/>
              </a:ext>
            </a:extLst>
          </p:cNvPr>
          <p:cNvSpPr>
            <a:spLocks noGrp="1"/>
          </p:cNvSpPr>
          <p:nvPr>
            <p:ph sz="half" idx="1"/>
          </p:nvPr>
        </p:nvSpPr>
        <p:spPr>
          <a:xfrm>
            <a:off x="1470124" y="4024827"/>
            <a:ext cx="9088041" cy="959308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40883BB-2011-4682-9270-01ADF95F264F}"/>
              </a:ext>
            </a:extLst>
          </p:cNvPr>
          <p:cNvSpPr>
            <a:spLocks noGrp="1"/>
          </p:cNvSpPr>
          <p:nvPr>
            <p:ph sz="half" idx="2"/>
          </p:nvPr>
        </p:nvSpPr>
        <p:spPr>
          <a:xfrm>
            <a:off x="10825460" y="4024827"/>
            <a:ext cx="9088041" cy="959308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7C66295-95FF-4DDD-8CF9-E92A02952E89}"/>
              </a:ext>
            </a:extLst>
          </p:cNvPr>
          <p:cNvSpPr>
            <a:spLocks noGrp="1"/>
          </p:cNvSpPr>
          <p:nvPr>
            <p:ph type="dt" sz="half" idx="10"/>
          </p:nvPr>
        </p:nvSpPr>
        <p:spPr/>
        <p:txBody>
          <a:bodyPr/>
          <a:lstStyle/>
          <a:p>
            <a:fld id="{819CAA92-9206-4A02-B9C0-E33A649EFAB4}" type="datetimeFigureOut">
              <a:rPr lang="en-GB" smtClean="0"/>
              <a:t>29/11/2018</a:t>
            </a:fld>
            <a:endParaRPr lang="en-GB"/>
          </a:p>
        </p:txBody>
      </p:sp>
      <p:sp>
        <p:nvSpPr>
          <p:cNvPr id="6" name="Footer Placeholder 5">
            <a:extLst>
              <a:ext uri="{FF2B5EF4-FFF2-40B4-BE49-F238E27FC236}">
                <a16:creationId xmlns:a16="http://schemas.microsoft.com/office/drawing/2014/main" id="{DD5BA99C-16BA-4E2A-91DE-B8978A59568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E776265-7014-4A87-9C79-3DB0685035D5}"/>
              </a:ext>
            </a:extLst>
          </p:cNvPr>
          <p:cNvSpPr>
            <a:spLocks noGrp="1"/>
          </p:cNvSpPr>
          <p:nvPr>
            <p:ph type="sldNum" sz="quarter" idx="12"/>
          </p:nvPr>
        </p:nvSpPr>
        <p:spPr/>
        <p:txBody>
          <a:bodyPr/>
          <a:lstStyle/>
          <a:p>
            <a:fld id="{AD4FD7EB-EA9C-44E0-A17A-0F4213E3B0D5}" type="slidenum">
              <a:rPr lang="en-GB" smtClean="0"/>
              <a:t>‹#›</a:t>
            </a:fld>
            <a:endParaRPr lang="en-GB"/>
          </a:p>
        </p:txBody>
      </p:sp>
    </p:spTree>
    <p:extLst>
      <p:ext uri="{BB962C8B-B14F-4D97-AF65-F5344CB8AC3E}">
        <p14:creationId xmlns:p14="http://schemas.microsoft.com/office/powerpoint/2010/main" val="15595767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5E309-12FD-4AFA-BE88-25DE9AFCCB9D}"/>
              </a:ext>
            </a:extLst>
          </p:cNvPr>
          <p:cNvSpPr>
            <a:spLocks noGrp="1"/>
          </p:cNvSpPr>
          <p:nvPr>
            <p:ph type="title"/>
          </p:nvPr>
        </p:nvSpPr>
        <p:spPr>
          <a:xfrm>
            <a:off x="1472909" y="804967"/>
            <a:ext cx="18443377" cy="2922375"/>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210830D-934A-4FEF-A765-52671CC7F61A}"/>
              </a:ext>
            </a:extLst>
          </p:cNvPr>
          <p:cNvSpPr>
            <a:spLocks noGrp="1"/>
          </p:cNvSpPr>
          <p:nvPr>
            <p:ph type="body" idx="1"/>
          </p:nvPr>
        </p:nvSpPr>
        <p:spPr>
          <a:xfrm>
            <a:off x="1472910" y="3706342"/>
            <a:ext cx="9046275" cy="1816421"/>
          </a:xfrm>
        </p:spPr>
        <p:txBody>
          <a:bodyPr anchor="b"/>
          <a:lstStyle>
            <a:lvl1pPr marL="0" indent="0">
              <a:buNone/>
              <a:defRPr sz="4209" b="1"/>
            </a:lvl1pPr>
            <a:lvl2pPr marL="801883" indent="0">
              <a:buNone/>
              <a:defRPr sz="3508" b="1"/>
            </a:lvl2pPr>
            <a:lvl3pPr marL="1603766" indent="0">
              <a:buNone/>
              <a:defRPr sz="3157" b="1"/>
            </a:lvl3pPr>
            <a:lvl4pPr marL="2405649" indent="0">
              <a:buNone/>
              <a:defRPr sz="2806" b="1"/>
            </a:lvl4pPr>
            <a:lvl5pPr marL="3207532" indent="0">
              <a:buNone/>
              <a:defRPr sz="2806" b="1"/>
            </a:lvl5pPr>
            <a:lvl6pPr marL="4009415" indent="0">
              <a:buNone/>
              <a:defRPr sz="2806" b="1"/>
            </a:lvl6pPr>
            <a:lvl7pPr marL="4811298" indent="0">
              <a:buNone/>
              <a:defRPr sz="2806" b="1"/>
            </a:lvl7pPr>
            <a:lvl8pPr marL="5613182" indent="0">
              <a:buNone/>
              <a:defRPr sz="2806" b="1"/>
            </a:lvl8pPr>
            <a:lvl9pPr marL="6415065" indent="0">
              <a:buNone/>
              <a:defRPr sz="2806" b="1"/>
            </a:lvl9pPr>
          </a:lstStyle>
          <a:p>
            <a:pPr lvl="0"/>
            <a:r>
              <a:rPr lang="en-US"/>
              <a:t>Edit Master text styles</a:t>
            </a:r>
          </a:p>
        </p:txBody>
      </p:sp>
      <p:sp>
        <p:nvSpPr>
          <p:cNvPr id="4" name="Content Placeholder 3">
            <a:extLst>
              <a:ext uri="{FF2B5EF4-FFF2-40B4-BE49-F238E27FC236}">
                <a16:creationId xmlns:a16="http://schemas.microsoft.com/office/drawing/2014/main" id="{1039A24D-33B6-4470-A3B6-0E4626235A38}"/>
              </a:ext>
            </a:extLst>
          </p:cNvPr>
          <p:cNvSpPr>
            <a:spLocks noGrp="1"/>
          </p:cNvSpPr>
          <p:nvPr>
            <p:ph sz="half" idx="2"/>
          </p:nvPr>
        </p:nvSpPr>
        <p:spPr>
          <a:xfrm>
            <a:off x="1472910" y="5522763"/>
            <a:ext cx="9046275" cy="812315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548FBEB-8D73-4E4B-8BB2-18C7A3B6B07A}"/>
              </a:ext>
            </a:extLst>
          </p:cNvPr>
          <p:cNvSpPr>
            <a:spLocks noGrp="1"/>
          </p:cNvSpPr>
          <p:nvPr>
            <p:ph type="body" sz="quarter" idx="3"/>
          </p:nvPr>
        </p:nvSpPr>
        <p:spPr>
          <a:xfrm>
            <a:off x="10825460" y="3706342"/>
            <a:ext cx="9090826" cy="1816421"/>
          </a:xfrm>
        </p:spPr>
        <p:txBody>
          <a:bodyPr anchor="b"/>
          <a:lstStyle>
            <a:lvl1pPr marL="0" indent="0">
              <a:buNone/>
              <a:defRPr sz="4209" b="1"/>
            </a:lvl1pPr>
            <a:lvl2pPr marL="801883" indent="0">
              <a:buNone/>
              <a:defRPr sz="3508" b="1"/>
            </a:lvl2pPr>
            <a:lvl3pPr marL="1603766" indent="0">
              <a:buNone/>
              <a:defRPr sz="3157" b="1"/>
            </a:lvl3pPr>
            <a:lvl4pPr marL="2405649" indent="0">
              <a:buNone/>
              <a:defRPr sz="2806" b="1"/>
            </a:lvl4pPr>
            <a:lvl5pPr marL="3207532" indent="0">
              <a:buNone/>
              <a:defRPr sz="2806" b="1"/>
            </a:lvl5pPr>
            <a:lvl6pPr marL="4009415" indent="0">
              <a:buNone/>
              <a:defRPr sz="2806" b="1"/>
            </a:lvl6pPr>
            <a:lvl7pPr marL="4811298" indent="0">
              <a:buNone/>
              <a:defRPr sz="2806" b="1"/>
            </a:lvl7pPr>
            <a:lvl8pPr marL="5613182" indent="0">
              <a:buNone/>
              <a:defRPr sz="2806" b="1"/>
            </a:lvl8pPr>
            <a:lvl9pPr marL="6415065" indent="0">
              <a:buNone/>
              <a:defRPr sz="2806" b="1"/>
            </a:lvl9pPr>
          </a:lstStyle>
          <a:p>
            <a:pPr lvl="0"/>
            <a:r>
              <a:rPr lang="en-US"/>
              <a:t>Edit Master text styles</a:t>
            </a:r>
          </a:p>
        </p:txBody>
      </p:sp>
      <p:sp>
        <p:nvSpPr>
          <p:cNvPr id="6" name="Content Placeholder 5">
            <a:extLst>
              <a:ext uri="{FF2B5EF4-FFF2-40B4-BE49-F238E27FC236}">
                <a16:creationId xmlns:a16="http://schemas.microsoft.com/office/drawing/2014/main" id="{F1EE1D0A-D83C-4942-8AFA-D33AB48B7AD2}"/>
              </a:ext>
            </a:extLst>
          </p:cNvPr>
          <p:cNvSpPr>
            <a:spLocks noGrp="1"/>
          </p:cNvSpPr>
          <p:nvPr>
            <p:ph sz="quarter" idx="4"/>
          </p:nvPr>
        </p:nvSpPr>
        <p:spPr>
          <a:xfrm>
            <a:off x="10825460" y="5522763"/>
            <a:ext cx="9090826" cy="812315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E1A0BBE-A383-4841-A611-FC5E409083B9}"/>
              </a:ext>
            </a:extLst>
          </p:cNvPr>
          <p:cNvSpPr>
            <a:spLocks noGrp="1"/>
          </p:cNvSpPr>
          <p:nvPr>
            <p:ph type="dt" sz="half" idx="10"/>
          </p:nvPr>
        </p:nvSpPr>
        <p:spPr/>
        <p:txBody>
          <a:bodyPr/>
          <a:lstStyle/>
          <a:p>
            <a:fld id="{819CAA92-9206-4A02-B9C0-E33A649EFAB4}" type="datetimeFigureOut">
              <a:rPr lang="en-GB" smtClean="0"/>
              <a:t>29/11/2018</a:t>
            </a:fld>
            <a:endParaRPr lang="en-GB"/>
          </a:p>
        </p:txBody>
      </p:sp>
      <p:sp>
        <p:nvSpPr>
          <p:cNvPr id="8" name="Footer Placeholder 7">
            <a:extLst>
              <a:ext uri="{FF2B5EF4-FFF2-40B4-BE49-F238E27FC236}">
                <a16:creationId xmlns:a16="http://schemas.microsoft.com/office/drawing/2014/main" id="{BFA5AEC2-FBFF-409D-BBEE-0473CD61ACA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01C0058-D7EB-4EBC-80EB-6CEAAB5EFB32}"/>
              </a:ext>
            </a:extLst>
          </p:cNvPr>
          <p:cNvSpPr>
            <a:spLocks noGrp="1"/>
          </p:cNvSpPr>
          <p:nvPr>
            <p:ph type="sldNum" sz="quarter" idx="12"/>
          </p:nvPr>
        </p:nvSpPr>
        <p:spPr/>
        <p:txBody>
          <a:bodyPr/>
          <a:lstStyle/>
          <a:p>
            <a:fld id="{AD4FD7EB-EA9C-44E0-A17A-0F4213E3B0D5}" type="slidenum">
              <a:rPr lang="en-GB" smtClean="0"/>
              <a:t>‹#›</a:t>
            </a:fld>
            <a:endParaRPr lang="en-GB"/>
          </a:p>
        </p:txBody>
      </p:sp>
    </p:spTree>
    <p:extLst>
      <p:ext uri="{BB962C8B-B14F-4D97-AF65-F5344CB8AC3E}">
        <p14:creationId xmlns:p14="http://schemas.microsoft.com/office/powerpoint/2010/main" val="20067590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A2E17-F1A8-430B-B912-E366F66EF8E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127853B-F008-4D73-B284-DDE7891C64E1}"/>
              </a:ext>
            </a:extLst>
          </p:cNvPr>
          <p:cNvSpPr>
            <a:spLocks noGrp="1"/>
          </p:cNvSpPr>
          <p:nvPr>
            <p:ph type="dt" sz="half" idx="10"/>
          </p:nvPr>
        </p:nvSpPr>
        <p:spPr/>
        <p:txBody>
          <a:bodyPr/>
          <a:lstStyle/>
          <a:p>
            <a:fld id="{819CAA92-9206-4A02-B9C0-E33A649EFAB4}" type="datetimeFigureOut">
              <a:rPr lang="en-GB" smtClean="0"/>
              <a:t>29/11/2018</a:t>
            </a:fld>
            <a:endParaRPr lang="en-GB"/>
          </a:p>
        </p:txBody>
      </p:sp>
      <p:sp>
        <p:nvSpPr>
          <p:cNvPr id="4" name="Footer Placeholder 3">
            <a:extLst>
              <a:ext uri="{FF2B5EF4-FFF2-40B4-BE49-F238E27FC236}">
                <a16:creationId xmlns:a16="http://schemas.microsoft.com/office/drawing/2014/main" id="{AB45583F-A61E-4DD5-8395-19661632B7D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3065F29-CF30-422A-982A-D821053D2B53}"/>
              </a:ext>
            </a:extLst>
          </p:cNvPr>
          <p:cNvSpPr>
            <a:spLocks noGrp="1"/>
          </p:cNvSpPr>
          <p:nvPr>
            <p:ph type="sldNum" sz="quarter" idx="12"/>
          </p:nvPr>
        </p:nvSpPr>
        <p:spPr/>
        <p:txBody>
          <a:bodyPr/>
          <a:lstStyle/>
          <a:p>
            <a:fld id="{AD4FD7EB-EA9C-44E0-A17A-0F4213E3B0D5}" type="slidenum">
              <a:rPr lang="en-GB" smtClean="0"/>
              <a:t>‹#›</a:t>
            </a:fld>
            <a:endParaRPr lang="en-GB"/>
          </a:p>
        </p:txBody>
      </p:sp>
    </p:spTree>
    <p:extLst>
      <p:ext uri="{BB962C8B-B14F-4D97-AF65-F5344CB8AC3E}">
        <p14:creationId xmlns:p14="http://schemas.microsoft.com/office/powerpoint/2010/main" val="2849423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32858E6-7101-4C0B-AD83-B70CE66A040B}"/>
              </a:ext>
            </a:extLst>
          </p:cNvPr>
          <p:cNvSpPr>
            <a:spLocks noGrp="1"/>
          </p:cNvSpPr>
          <p:nvPr>
            <p:ph type="dt" sz="half" idx="10"/>
          </p:nvPr>
        </p:nvSpPr>
        <p:spPr/>
        <p:txBody>
          <a:bodyPr/>
          <a:lstStyle/>
          <a:p>
            <a:fld id="{819CAA92-9206-4A02-B9C0-E33A649EFAB4}" type="datetimeFigureOut">
              <a:rPr lang="en-GB" smtClean="0"/>
              <a:t>29/11/2018</a:t>
            </a:fld>
            <a:endParaRPr lang="en-GB"/>
          </a:p>
        </p:txBody>
      </p:sp>
      <p:sp>
        <p:nvSpPr>
          <p:cNvPr id="3" name="Footer Placeholder 2">
            <a:extLst>
              <a:ext uri="{FF2B5EF4-FFF2-40B4-BE49-F238E27FC236}">
                <a16:creationId xmlns:a16="http://schemas.microsoft.com/office/drawing/2014/main" id="{8420E573-EB0C-45A8-9E22-31A126232AB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F00037B-E627-4310-8E34-2073F12BE4FB}"/>
              </a:ext>
            </a:extLst>
          </p:cNvPr>
          <p:cNvSpPr>
            <a:spLocks noGrp="1"/>
          </p:cNvSpPr>
          <p:nvPr>
            <p:ph type="sldNum" sz="quarter" idx="12"/>
          </p:nvPr>
        </p:nvSpPr>
        <p:spPr/>
        <p:txBody>
          <a:bodyPr/>
          <a:lstStyle/>
          <a:p>
            <a:fld id="{AD4FD7EB-EA9C-44E0-A17A-0F4213E3B0D5}" type="slidenum">
              <a:rPr lang="en-GB" smtClean="0"/>
              <a:t>‹#›</a:t>
            </a:fld>
            <a:endParaRPr lang="en-GB"/>
          </a:p>
        </p:txBody>
      </p:sp>
    </p:spTree>
    <p:extLst>
      <p:ext uri="{BB962C8B-B14F-4D97-AF65-F5344CB8AC3E}">
        <p14:creationId xmlns:p14="http://schemas.microsoft.com/office/powerpoint/2010/main" val="38834279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AA727-7435-48BE-974D-0D0DE7DCE8AF}"/>
              </a:ext>
            </a:extLst>
          </p:cNvPr>
          <p:cNvSpPr>
            <a:spLocks noGrp="1"/>
          </p:cNvSpPr>
          <p:nvPr>
            <p:ph type="title"/>
          </p:nvPr>
        </p:nvSpPr>
        <p:spPr>
          <a:xfrm>
            <a:off x="1472910" y="1007957"/>
            <a:ext cx="6896775" cy="3527848"/>
          </a:xfrm>
        </p:spPr>
        <p:txBody>
          <a:bodyPr anchor="b"/>
          <a:lstStyle>
            <a:lvl1pPr>
              <a:defRPr sz="5612"/>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DC1C46F-6762-4D45-9AC9-429989FBFC0D}"/>
              </a:ext>
            </a:extLst>
          </p:cNvPr>
          <p:cNvSpPr>
            <a:spLocks noGrp="1"/>
          </p:cNvSpPr>
          <p:nvPr>
            <p:ph idx="1"/>
          </p:nvPr>
        </p:nvSpPr>
        <p:spPr>
          <a:xfrm>
            <a:off x="9090826" y="2176908"/>
            <a:ext cx="10825460" cy="10744538"/>
          </a:xfrm>
        </p:spPr>
        <p:txBody>
          <a:bodyPr/>
          <a:lstStyle>
            <a:lvl1pPr>
              <a:defRPr sz="5612"/>
            </a:lvl1pPr>
            <a:lvl2pPr>
              <a:defRPr sz="4911"/>
            </a:lvl2pPr>
            <a:lvl3pPr>
              <a:defRPr sz="4209"/>
            </a:lvl3pPr>
            <a:lvl4pPr>
              <a:defRPr sz="3508"/>
            </a:lvl4pPr>
            <a:lvl5pPr>
              <a:defRPr sz="3508"/>
            </a:lvl5pPr>
            <a:lvl6pPr>
              <a:defRPr sz="3508"/>
            </a:lvl6pPr>
            <a:lvl7pPr>
              <a:defRPr sz="3508"/>
            </a:lvl7pPr>
            <a:lvl8pPr>
              <a:defRPr sz="3508"/>
            </a:lvl8pPr>
            <a:lvl9pPr>
              <a:defRPr sz="3508"/>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261C85E-7EDE-4D74-8E75-7AA2750DCA10}"/>
              </a:ext>
            </a:extLst>
          </p:cNvPr>
          <p:cNvSpPr>
            <a:spLocks noGrp="1"/>
          </p:cNvSpPr>
          <p:nvPr>
            <p:ph type="body" sz="half" idx="2"/>
          </p:nvPr>
        </p:nvSpPr>
        <p:spPr>
          <a:xfrm>
            <a:off x="1472910" y="4535805"/>
            <a:ext cx="6896775" cy="8403140"/>
          </a:xfrm>
        </p:spPr>
        <p:txBody>
          <a:bodyPr/>
          <a:lstStyle>
            <a:lvl1pPr marL="0" indent="0">
              <a:buNone/>
              <a:defRPr sz="2806"/>
            </a:lvl1pPr>
            <a:lvl2pPr marL="801883" indent="0">
              <a:buNone/>
              <a:defRPr sz="2455"/>
            </a:lvl2pPr>
            <a:lvl3pPr marL="1603766" indent="0">
              <a:buNone/>
              <a:defRPr sz="2105"/>
            </a:lvl3pPr>
            <a:lvl4pPr marL="2405649" indent="0">
              <a:buNone/>
              <a:defRPr sz="1754"/>
            </a:lvl4pPr>
            <a:lvl5pPr marL="3207532" indent="0">
              <a:buNone/>
              <a:defRPr sz="1754"/>
            </a:lvl5pPr>
            <a:lvl6pPr marL="4009415" indent="0">
              <a:buNone/>
              <a:defRPr sz="1754"/>
            </a:lvl6pPr>
            <a:lvl7pPr marL="4811298" indent="0">
              <a:buNone/>
              <a:defRPr sz="1754"/>
            </a:lvl7pPr>
            <a:lvl8pPr marL="5613182" indent="0">
              <a:buNone/>
              <a:defRPr sz="1754"/>
            </a:lvl8pPr>
            <a:lvl9pPr marL="6415065" indent="0">
              <a:buNone/>
              <a:defRPr sz="1754"/>
            </a:lvl9pPr>
          </a:lstStyle>
          <a:p>
            <a:pPr lvl="0"/>
            <a:r>
              <a:rPr lang="en-US"/>
              <a:t>Edit Master text styles</a:t>
            </a:r>
          </a:p>
        </p:txBody>
      </p:sp>
      <p:sp>
        <p:nvSpPr>
          <p:cNvPr id="5" name="Date Placeholder 4">
            <a:extLst>
              <a:ext uri="{FF2B5EF4-FFF2-40B4-BE49-F238E27FC236}">
                <a16:creationId xmlns:a16="http://schemas.microsoft.com/office/drawing/2014/main" id="{4EB6ED68-BB48-4A99-B29C-11C8C744D1CC}"/>
              </a:ext>
            </a:extLst>
          </p:cNvPr>
          <p:cNvSpPr>
            <a:spLocks noGrp="1"/>
          </p:cNvSpPr>
          <p:nvPr>
            <p:ph type="dt" sz="half" idx="10"/>
          </p:nvPr>
        </p:nvSpPr>
        <p:spPr/>
        <p:txBody>
          <a:bodyPr/>
          <a:lstStyle/>
          <a:p>
            <a:fld id="{819CAA92-9206-4A02-B9C0-E33A649EFAB4}" type="datetimeFigureOut">
              <a:rPr lang="en-GB" smtClean="0"/>
              <a:t>29/11/2018</a:t>
            </a:fld>
            <a:endParaRPr lang="en-GB"/>
          </a:p>
        </p:txBody>
      </p:sp>
      <p:sp>
        <p:nvSpPr>
          <p:cNvPr id="6" name="Footer Placeholder 5">
            <a:extLst>
              <a:ext uri="{FF2B5EF4-FFF2-40B4-BE49-F238E27FC236}">
                <a16:creationId xmlns:a16="http://schemas.microsoft.com/office/drawing/2014/main" id="{69D4447C-86B5-466E-B1A0-0B8BDC2CBE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326B5F5-6804-4A83-A3E3-2A6B98E6E2EE}"/>
              </a:ext>
            </a:extLst>
          </p:cNvPr>
          <p:cNvSpPr>
            <a:spLocks noGrp="1"/>
          </p:cNvSpPr>
          <p:nvPr>
            <p:ph type="sldNum" sz="quarter" idx="12"/>
          </p:nvPr>
        </p:nvSpPr>
        <p:spPr/>
        <p:txBody>
          <a:bodyPr/>
          <a:lstStyle/>
          <a:p>
            <a:fld id="{AD4FD7EB-EA9C-44E0-A17A-0F4213E3B0D5}" type="slidenum">
              <a:rPr lang="en-GB" smtClean="0"/>
              <a:t>‹#›</a:t>
            </a:fld>
            <a:endParaRPr lang="en-GB"/>
          </a:p>
        </p:txBody>
      </p:sp>
    </p:spTree>
    <p:extLst>
      <p:ext uri="{BB962C8B-B14F-4D97-AF65-F5344CB8AC3E}">
        <p14:creationId xmlns:p14="http://schemas.microsoft.com/office/powerpoint/2010/main" val="26470407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64FE5F-138D-4DC5-B86C-6C41FCDD5EF7}"/>
              </a:ext>
            </a:extLst>
          </p:cNvPr>
          <p:cNvSpPr>
            <a:spLocks noGrp="1"/>
          </p:cNvSpPr>
          <p:nvPr>
            <p:ph type="title"/>
          </p:nvPr>
        </p:nvSpPr>
        <p:spPr>
          <a:xfrm>
            <a:off x="1472910" y="1007957"/>
            <a:ext cx="6896775" cy="3527848"/>
          </a:xfrm>
        </p:spPr>
        <p:txBody>
          <a:bodyPr anchor="b"/>
          <a:lstStyle>
            <a:lvl1pPr>
              <a:defRPr sz="5612"/>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4A479C5-3017-48DC-9AD6-603A24233EF4}"/>
              </a:ext>
            </a:extLst>
          </p:cNvPr>
          <p:cNvSpPr>
            <a:spLocks noGrp="1"/>
          </p:cNvSpPr>
          <p:nvPr>
            <p:ph type="pic" idx="1"/>
          </p:nvPr>
        </p:nvSpPr>
        <p:spPr>
          <a:xfrm>
            <a:off x="9090826" y="2176908"/>
            <a:ext cx="10825460" cy="10744538"/>
          </a:xfrm>
        </p:spPr>
        <p:txBody>
          <a:bodyPr/>
          <a:lstStyle>
            <a:lvl1pPr marL="0" indent="0">
              <a:buNone/>
              <a:defRPr sz="5612"/>
            </a:lvl1pPr>
            <a:lvl2pPr marL="801883" indent="0">
              <a:buNone/>
              <a:defRPr sz="4911"/>
            </a:lvl2pPr>
            <a:lvl3pPr marL="1603766" indent="0">
              <a:buNone/>
              <a:defRPr sz="4209"/>
            </a:lvl3pPr>
            <a:lvl4pPr marL="2405649" indent="0">
              <a:buNone/>
              <a:defRPr sz="3508"/>
            </a:lvl4pPr>
            <a:lvl5pPr marL="3207532" indent="0">
              <a:buNone/>
              <a:defRPr sz="3508"/>
            </a:lvl5pPr>
            <a:lvl6pPr marL="4009415" indent="0">
              <a:buNone/>
              <a:defRPr sz="3508"/>
            </a:lvl6pPr>
            <a:lvl7pPr marL="4811298" indent="0">
              <a:buNone/>
              <a:defRPr sz="3508"/>
            </a:lvl7pPr>
            <a:lvl8pPr marL="5613182" indent="0">
              <a:buNone/>
              <a:defRPr sz="3508"/>
            </a:lvl8pPr>
            <a:lvl9pPr marL="6415065" indent="0">
              <a:buNone/>
              <a:defRPr sz="3508"/>
            </a:lvl9pPr>
          </a:lstStyle>
          <a:p>
            <a:endParaRPr lang="en-GB"/>
          </a:p>
        </p:txBody>
      </p:sp>
      <p:sp>
        <p:nvSpPr>
          <p:cNvPr id="4" name="Text Placeholder 3">
            <a:extLst>
              <a:ext uri="{FF2B5EF4-FFF2-40B4-BE49-F238E27FC236}">
                <a16:creationId xmlns:a16="http://schemas.microsoft.com/office/drawing/2014/main" id="{F83E13AF-BD97-4993-ACBB-ABC459079ECF}"/>
              </a:ext>
            </a:extLst>
          </p:cNvPr>
          <p:cNvSpPr>
            <a:spLocks noGrp="1"/>
          </p:cNvSpPr>
          <p:nvPr>
            <p:ph type="body" sz="half" idx="2"/>
          </p:nvPr>
        </p:nvSpPr>
        <p:spPr>
          <a:xfrm>
            <a:off x="1472910" y="4535805"/>
            <a:ext cx="6896775" cy="8403140"/>
          </a:xfrm>
        </p:spPr>
        <p:txBody>
          <a:bodyPr/>
          <a:lstStyle>
            <a:lvl1pPr marL="0" indent="0">
              <a:buNone/>
              <a:defRPr sz="2806"/>
            </a:lvl1pPr>
            <a:lvl2pPr marL="801883" indent="0">
              <a:buNone/>
              <a:defRPr sz="2455"/>
            </a:lvl2pPr>
            <a:lvl3pPr marL="1603766" indent="0">
              <a:buNone/>
              <a:defRPr sz="2105"/>
            </a:lvl3pPr>
            <a:lvl4pPr marL="2405649" indent="0">
              <a:buNone/>
              <a:defRPr sz="1754"/>
            </a:lvl4pPr>
            <a:lvl5pPr marL="3207532" indent="0">
              <a:buNone/>
              <a:defRPr sz="1754"/>
            </a:lvl5pPr>
            <a:lvl6pPr marL="4009415" indent="0">
              <a:buNone/>
              <a:defRPr sz="1754"/>
            </a:lvl6pPr>
            <a:lvl7pPr marL="4811298" indent="0">
              <a:buNone/>
              <a:defRPr sz="1754"/>
            </a:lvl7pPr>
            <a:lvl8pPr marL="5613182" indent="0">
              <a:buNone/>
              <a:defRPr sz="1754"/>
            </a:lvl8pPr>
            <a:lvl9pPr marL="6415065" indent="0">
              <a:buNone/>
              <a:defRPr sz="1754"/>
            </a:lvl9pPr>
          </a:lstStyle>
          <a:p>
            <a:pPr lvl="0"/>
            <a:r>
              <a:rPr lang="en-US"/>
              <a:t>Edit Master text styles</a:t>
            </a:r>
          </a:p>
        </p:txBody>
      </p:sp>
      <p:sp>
        <p:nvSpPr>
          <p:cNvPr id="5" name="Date Placeholder 4">
            <a:extLst>
              <a:ext uri="{FF2B5EF4-FFF2-40B4-BE49-F238E27FC236}">
                <a16:creationId xmlns:a16="http://schemas.microsoft.com/office/drawing/2014/main" id="{34BB6C75-447B-44A8-A725-EC039A5D9E8A}"/>
              </a:ext>
            </a:extLst>
          </p:cNvPr>
          <p:cNvSpPr>
            <a:spLocks noGrp="1"/>
          </p:cNvSpPr>
          <p:nvPr>
            <p:ph type="dt" sz="half" idx="10"/>
          </p:nvPr>
        </p:nvSpPr>
        <p:spPr/>
        <p:txBody>
          <a:bodyPr/>
          <a:lstStyle/>
          <a:p>
            <a:fld id="{819CAA92-9206-4A02-B9C0-E33A649EFAB4}" type="datetimeFigureOut">
              <a:rPr lang="en-GB" smtClean="0"/>
              <a:t>29/11/2018</a:t>
            </a:fld>
            <a:endParaRPr lang="en-GB"/>
          </a:p>
        </p:txBody>
      </p:sp>
      <p:sp>
        <p:nvSpPr>
          <p:cNvPr id="6" name="Footer Placeholder 5">
            <a:extLst>
              <a:ext uri="{FF2B5EF4-FFF2-40B4-BE49-F238E27FC236}">
                <a16:creationId xmlns:a16="http://schemas.microsoft.com/office/drawing/2014/main" id="{AB96F212-80CA-4DA2-8273-6F42B71E6C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3BE40BF-38FD-4F47-A003-E6FF7A875718}"/>
              </a:ext>
            </a:extLst>
          </p:cNvPr>
          <p:cNvSpPr>
            <a:spLocks noGrp="1"/>
          </p:cNvSpPr>
          <p:nvPr>
            <p:ph type="sldNum" sz="quarter" idx="12"/>
          </p:nvPr>
        </p:nvSpPr>
        <p:spPr/>
        <p:txBody>
          <a:bodyPr/>
          <a:lstStyle/>
          <a:p>
            <a:fld id="{AD4FD7EB-EA9C-44E0-A17A-0F4213E3B0D5}" type="slidenum">
              <a:rPr lang="en-GB" smtClean="0"/>
              <a:t>‹#›</a:t>
            </a:fld>
            <a:endParaRPr lang="en-GB"/>
          </a:p>
        </p:txBody>
      </p:sp>
    </p:spTree>
    <p:extLst>
      <p:ext uri="{BB962C8B-B14F-4D97-AF65-F5344CB8AC3E}">
        <p14:creationId xmlns:p14="http://schemas.microsoft.com/office/powerpoint/2010/main" val="24648714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13C39-FC01-4125-A5BE-ABBA4607877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85F6B51-A361-432F-A1AF-A480A01F9421}"/>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834B68-2F48-4D93-8CBC-18030FFC5974}"/>
              </a:ext>
            </a:extLst>
          </p:cNvPr>
          <p:cNvSpPr>
            <a:spLocks noGrp="1"/>
          </p:cNvSpPr>
          <p:nvPr>
            <p:ph type="dt" sz="half" idx="10"/>
          </p:nvPr>
        </p:nvSpPr>
        <p:spPr/>
        <p:txBody>
          <a:bodyPr/>
          <a:lstStyle/>
          <a:p>
            <a:fld id="{819CAA92-9206-4A02-B9C0-E33A649EFAB4}" type="datetimeFigureOut">
              <a:rPr lang="en-GB" smtClean="0"/>
              <a:t>29/11/2018</a:t>
            </a:fld>
            <a:endParaRPr lang="en-GB"/>
          </a:p>
        </p:txBody>
      </p:sp>
      <p:sp>
        <p:nvSpPr>
          <p:cNvPr id="5" name="Footer Placeholder 4">
            <a:extLst>
              <a:ext uri="{FF2B5EF4-FFF2-40B4-BE49-F238E27FC236}">
                <a16:creationId xmlns:a16="http://schemas.microsoft.com/office/drawing/2014/main" id="{7F0FF5B4-9FEB-4940-94A7-AE04AF1358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D75105-217D-4F9F-A8EA-BC9A4653F4FB}"/>
              </a:ext>
            </a:extLst>
          </p:cNvPr>
          <p:cNvSpPr>
            <a:spLocks noGrp="1"/>
          </p:cNvSpPr>
          <p:nvPr>
            <p:ph type="sldNum" sz="quarter" idx="12"/>
          </p:nvPr>
        </p:nvSpPr>
        <p:spPr/>
        <p:txBody>
          <a:bodyPr/>
          <a:lstStyle/>
          <a:p>
            <a:fld id="{AD4FD7EB-EA9C-44E0-A17A-0F4213E3B0D5}" type="slidenum">
              <a:rPr lang="en-GB" smtClean="0"/>
              <a:t>‹#›</a:t>
            </a:fld>
            <a:endParaRPr lang="en-GB"/>
          </a:p>
        </p:txBody>
      </p:sp>
    </p:spTree>
    <p:extLst>
      <p:ext uri="{BB962C8B-B14F-4D97-AF65-F5344CB8AC3E}">
        <p14:creationId xmlns:p14="http://schemas.microsoft.com/office/powerpoint/2010/main" val="15478294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A4D6C45-4D82-4443-BBF7-EE8FCEAC316B}"/>
              </a:ext>
            </a:extLst>
          </p:cNvPr>
          <p:cNvSpPr>
            <a:spLocks noGrp="1"/>
          </p:cNvSpPr>
          <p:nvPr>
            <p:ph type="title" orient="vert"/>
          </p:nvPr>
        </p:nvSpPr>
        <p:spPr>
          <a:xfrm>
            <a:off x="15302657" y="804966"/>
            <a:ext cx="4610844" cy="12812950"/>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38DC014-1A3C-4141-9E26-C0E81D6507A2}"/>
              </a:ext>
            </a:extLst>
          </p:cNvPr>
          <p:cNvSpPr>
            <a:spLocks noGrp="1"/>
          </p:cNvSpPr>
          <p:nvPr>
            <p:ph type="body" orient="vert" idx="1"/>
          </p:nvPr>
        </p:nvSpPr>
        <p:spPr>
          <a:xfrm>
            <a:off x="1470124" y="804966"/>
            <a:ext cx="13565237" cy="128129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61B0FE-5589-4042-9958-0FDE2DFE320A}"/>
              </a:ext>
            </a:extLst>
          </p:cNvPr>
          <p:cNvSpPr>
            <a:spLocks noGrp="1"/>
          </p:cNvSpPr>
          <p:nvPr>
            <p:ph type="dt" sz="half" idx="10"/>
          </p:nvPr>
        </p:nvSpPr>
        <p:spPr/>
        <p:txBody>
          <a:bodyPr/>
          <a:lstStyle/>
          <a:p>
            <a:fld id="{819CAA92-9206-4A02-B9C0-E33A649EFAB4}" type="datetimeFigureOut">
              <a:rPr lang="en-GB" smtClean="0"/>
              <a:t>29/11/2018</a:t>
            </a:fld>
            <a:endParaRPr lang="en-GB"/>
          </a:p>
        </p:txBody>
      </p:sp>
      <p:sp>
        <p:nvSpPr>
          <p:cNvPr id="5" name="Footer Placeholder 4">
            <a:extLst>
              <a:ext uri="{FF2B5EF4-FFF2-40B4-BE49-F238E27FC236}">
                <a16:creationId xmlns:a16="http://schemas.microsoft.com/office/drawing/2014/main" id="{36FAE903-7FDF-41BA-8025-B071530038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130787-3077-49B5-8F92-4C09441568B3}"/>
              </a:ext>
            </a:extLst>
          </p:cNvPr>
          <p:cNvSpPr>
            <a:spLocks noGrp="1"/>
          </p:cNvSpPr>
          <p:nvPr>
            <p:ph type="sldNum" sz="quarter" idx="12"/>
          </p:nvPr>
        </p:nvSpPr>
        <p:spPr/>
        <p:txBody>
          <a:bodyPr/>
          <a:lstStyle/>
          <a:p>
            <a:fld id="{AD4FD7EB-EA9C-44E0-A17A-0F4213E3B0D5}" type="slidenum">
              <a:rPr lang="en-GB" smtClean="0"/>
              <a:t>‹#›</a:t>
            </a:fld>
            <a:endParaRPr lang="en-GB"/>
          </a:p>
        </p:txBody>
      </p:sp>
    </p:spTree>
    <p:extLst>
      <p:ext uri="{BB962C8B-B14F-4D97-AF65-F5344CB8AC3E}">
        <p14:creationId xmlns:p14="http://schemas.microsoft.com/office/powerpoint/2010/main" val="42524679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6B1A654-B18A-4A85-80B7-F8BDC73B55C0}"/>
              </a:ext>
            </a:extLst>
          </p:cNvPr>
          <p:cNvSpPr>
            <a:spLocks noGrp="1"/>
          </p:cNvSpPr>
          <p:nvPr>
            <p:ph type="title"/>
          </p:nvPr>
        </p:nvSpPr>
        <p:spPr>
          <a:xfrm>
            <a:off x="1470124" y="804967"/>
            <a:ext cx="18443377" cy="2922375"/>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857C7F0-0649-44A7-84DC-2CBE0A6734F9}"/>
              </a:ext>
            </a:extLst>
          </p:cNvPr>
          <p:cNvSpPr>
            <a:spLocks noGrp="1"/>
          </p:cNvSpPr>
          <p:nvPr>
            <p:ph type="body" idx="1"/>
          </p:nvPr>
        </p:nvSpPr>
        <p:spPr>
          <a:xfrm>
            <a:off x="1470124" y="4024827"/>
            <a:ext cx="18443377" cy="9593089"/>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57453C-A347-402D-A3B6-BF6189FDF7E5}"/>
              </a:ext>
            </a:extLst>
          </p:cNvPr>
          <p:cNvSpPr>
            <a:spLocks noGrp="1"/>
          </p:cNvSpPr>
          <p:nvPr>
            <p:ph type="dt" sz="half" idx="2"/>
          </p:nvPr>
        </p:nvSpPr>
        <p:spPr>
          <a:xfrm>
            <a:off x="1470124" y="14013399"/>
            <a:ext cx="4811316" cy="804965"/>
          </a:xfrm>
          <a:prstGeom prst="rect">
            <a:avLst/>
          </a:prstGeom>
        </p:spPr>
        <p:txBody>
          <a:bodyPr vert="horz" lIns="91440" tIns="45720" rIns="91440" bIns="45720" rtlCol="0" anchor="ctr"/>
          <a:lstStyle>
            <a:lvl1pPr algn="l">
              <a:defRPr sz="2105">
                <a:solidFill>
                  <a:schemeClr val="tx1">
                    <a:tint val="75000"/>
                  </a:schemeClr>
                </a:solidFill>
              </a:defRPr>
            </a:lvl1pPr>
          </a:lstStyle>
          <a:p>
            <a:fld id="{819CAA92-9206-4A02-B9C0-E33A649EFAB4}" type="datetimeFigureOut">
              <a:rPr lang="en-GB" smtClean="0"/>
              <a:t>29/11/2018</a:t>
            </a:fld>
            <a:endParaRPr lang="en-GB"/>
          </a:p>
        </p:txBody>
      </p:sp>
      <p:sp>
        <p:nvSpPr>
          <p:cNvPr id="5" name="Footer Placeholder 4">
            <a:extLst>
              <a:ext uri="{FF2B5EF4-FFF2-40B4-BE49-F238E27FC236}">
                <a16:creationId xmlns:a16="http://schemas.microsoft.com/office/drawing/2014/main" id="{DDAC7041-CF04-459B-8F85-463C754F59FF}"/>
              </a:ext>
            </a:extLst>
          </p:cNvPr>
          <p:cNvSpPr>
            <a:spLocks noGrp="1"/>
          </p:cNvSpPr>
          <p:nvPr>
            <p:ph type="ftr" sz="quarter" idx="3"/>
          </p:nvPr>
        </p:nvSpPr>
        <p:spPr>
          <a:xfrm>
            <a:off x="7083326" y="14013399"/>
            <a:ext cx="7216973" cy="804965"/>
          </a:xfrm>
          <a:prstGeom prst="rect">
            <a:avLst/>
          </a:prstGeom>
        </p:spPr>
        <p:txBody>
          <a:bodyPr vert="horz" lIns="91440" tIns="45720" rIns="91440" bIns="45720" rtlCol="0" anchor="ctr"/>
          <a:lstStyle>
            <a:lvl1pPr algn="ctr">
              <a:defRPr sz="2105">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BBEE40D-E7D2-471A-BAE0-5C55A71A9EBC}"/>
              </a:ext>
            </a:extLst>
          </p:cNvPr>
          <p:cNvSpPr>
            <a:spLocks noGrp="1"/>
          </p:cNvSpPr>
          <p:nvPr>
            <p:ph type="sldNum" sz="quarter" idx="4"/>
          </p:nvPr>
        </p:nvSpPr>
        <p:spPr>
          <a:xfrm>
            <a:off x="15102185" y="14013399"/>
            <a:ext cx="4811316" cy="804965"/>
          </a:xfrm>
          <a:prstGeom prst="rect">
            <a:avLst/>
          </a:prstGeom>
        </p:spPr>
        <p:txBody>
          <a:bodyPr vert="horz" lIns="91440" tIns="45720" rIns="91440" bIns="45720" rtlCol="0" anchor="ctr"/>
          <a:lstStyle>
            <a:lvl1pPr algn="r">
              <a:defRPr sz="2105">
                <a:solidFill>
                  <a:schemeClr val="tx1">
                    <a:tint val="75000"/>
                  </a:schemeClr>
                </a:solidFill>
              </a:defRPr>
            </a:lvl1pPr>
          </a:lstStyle>
          <a:p>
            <a:fld id="{AD4FD7EB-EA9C-44E0-A17A-0F4213E3B0D5}" type="slidenum">
              <a:rPr lang="en-GB" smtClean="0"/>
              <a:t>‹#›</a:t>
            </a:fld>
            <a:endParaRPr lang="en-GB"/>
          </a:p>
        </p:txBody>
      </p:sp>
    </p:spTree>
    <p:extLst>
      <p:ext uri="{BB962C8B-B14F-4D97-AF65-F5344CB8AC3E}">
        <p14:creationId xmlns:p14="http://schemas.microsoft.com/office/powerpoint/2010/main" val="1306981470"/>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txStyles>
    <p:titleStyle>
      <a:lvl1pPr algn="l" defTabSz="1603766" rtl="0" eaLnBrk="1" latinLnBrk="0" hangingPunct="1">
        <a:lnSpc>
          <a:spcPct val="90000"/>
        </a:lnSpc>
        <a:spcBef>
          <a:spcPct val="0"/>
        </a:spcBef>
        <a:buNone/>
        <a:defRPr sz="7717" kern="1200">
          <a:solidFill>
            <a:schemeClr val="tx1"/>
          </a:solidFill>
          <a:latin typeface="+mj-lt"/>
          <a:ea typeface="+mj-ea"/>
          <a:cs typeface="+mj-cs"/>
        </a:defRPr>
      </a:lvl1pPr>
    </p:titleStyle>
    <p:bodyStyle>
      <a:lvl1pPr marL="400942" indent="-400942" algn="l" defTabSz="1603766" rtl="0" eaLnBrk="1" latinLnBrk="0" hangingPunct="1">
        <a:lnSpc>
          <a:spcPct val="90000"/>
        </a:lnSpc>
        <a:spcBef>
          <a:spcPts val="1754"/>
        </a:spcBef>
        <a:buFont typeface="Arial" panose="020B0604020202020204" pitchFamily="34" charset="0"/>
        <a:buChar char="•"/>
        <a:defRPr sz="4911" kern="1200">
          <a:solidFill>
            <a:schemeClr val="tx1"/>
          </a:solidFill>
          <a:latin typeface="+mn-lt"/>
          <a:ea typeface="+mn-ea"/>
          <a:cs typeface="+mn-cs"/>
        </a:defRPr>
      </a:lvl1pPr>
      <a:lvl2pPr marL="1202825" indent="-400942" algn="l" defTabSz="1603766" rtl="0" eaLnBrk="1" latinLnBrk="0" hangingPunct="1">
        <a:lnSpc>
          <a:spcPct val="90000"/>
        </a:lnSpc>
        <a:spcBef>
          <a:spcPts val="877"/>
        </a:spcBef>
        <a:buFont typeface="Arial" panose="020B0604020202020204" pitchFamily="34" charset="0"/>
        <a:buChar char="•"/>
        <a:defRPr sz="4209" kern="1200">
          <a:solidFill>
            <a:schemeClr val="tx1"/>
          </a:solidFill>
          <a:latin typeface="+mn-lt"/>
          <a:ea typeface="+mn-ea"/>
          <a:cs typeface="+mn-cs"/>
        </a:defRPr>
      </a:lvl2pPr>
      <a:lvl3pPr marL="2004708" indent="-400942" algn="l" defTabSz="1603766" rtl="0" eaLnBrk="1" latinLnBrk="0" hangingPunct="1">
        <a:lnSpc>
          <a:spcPct val="90000"/>
        </a:lnSpc>
        <a:spcBef>
          <a:spcPts val="877"/>
        </a:spcBef>
        <a:buFont typeface="Arial" panose="020B0604020202020204" pitchFamily="34" charset="0"/>
        <a:buChar char="•"/>
        <a:defRPr sz="3508" kern="1200">
          <a:solidFill>
            <a:schemeClr val="tx1"/>
          </a:solidFill>
          <a:latin typeface="+mn-lt"/>
          <a:ea typeface="+mn-ea"/>
          <a:cs typeface="+mn-cs"/>
        </a:defRPr>
      </a:lvl3pPr>
      <a:lvl4pPr marL="2806591" indent="-400942" algn="l" defTabSz="1603766" rtl="0" eaLnBrk="1" latinLnBrk="0" hangingPunct="1">
        <a:lnSpc>
          <a:spcPct val="90000"/>
        </a:lnSpc>
        <a:spcBef>
          <a:spcPts val="877"/>
        </a:spcBef>
        <a:buFont typeface="Arial" panose="020B0604020202020204" pitchFamily="34" charset="0"/>
        <a:buChar char="•"/>
        <a:defRPr sz="3157" kern="1200">
          <a:solidFill>
            <a:schemeClr val="tx1"/>
          </a:solidFill>
          <a:latin typeface="+mn-lt"/>
          <a:ea typeface="+mn-ea"/>
          <a:cs typeface="+mn-cs"/>
        </a:defRPr>
      </a:lvl4pPr>
      <a:lvl5pPr marL="3608474" indent="-400942" algn="l" defTabSz="1603766" rtl="0" eaLnBrk="1" latinLnBrk="0" hangingPunct="1">
        <a:lnSpc>
          <a:spcPct val="90000"/>
        </a:lnSpc>
        <a:spcBef>
          <a:spcPts val="877"/>
        </a:spcBef>
        <a:buFont typeface="Arial" panose="020B0604020202020204" pitchFamily="34" charset="0"/>
        <a:buChar char="•"/>
        <a:defRPr sz="3157" kern="1200">
          <a:solidFill>
            <a:schemeClr val="tx1"/>
          </a:solidFill>
          <a:latin typeface="+mn-lt"/>
          <a:ea typeface="+mn-ea"/>
          <a:cs typeface="+mn-cs"/>
        </a:defRPr>
      </a:lvl5pPr>
      <a:lvl6pPr marL="4410357" indent="-400942" algn="l" defTabSz="1603766" rtl="0" eaLnBrk="1" latinLnBrk="0" hangingPunct="1">
        <a:lnSpc>
          <a:spcPct val="90000"/>
        </a:lnSpc>
        <a:spcBef>
          <a:spcPts val="877"/>
        </a:spcBef>
        <a:buFont typeface="Arial" panose="020B0604020202020204" pitchFamily="34" charset="0"/>
        <a:buChar char="•"/>
        <a:defRPr sz="3157" kern="1200">
          <a:solidFill>
            <a:schemeClr val="tx1"/>
          </a:solidFill>
          <a:latin typeface="+mn-lt"/>
          <a:ea typeface="+mn-ea"/>
          <a:cs typeface="+mn-cs"/>
        </a:defRPr>
      </a:lvl6pPr>
      <a:lvl7pPr marL="5212240" indent="-400942" algn="l" defTabSz="1603766" rtl="0" eaLnBrk="1" latinLnBrk="0" hangingPunct="1">
        <a:lnSpc>
          <a:spcPct val="90000"/>
        </a:lnSpc>
        <a:spcBef>
          <a:spcPts val="877"/>
        </a:spcBef>
        <a:buFont typeface="Arial" panose="020B0604020202020204" pitchFamily="34" charset="0"/>
        <a:buChar char="•"/>
        <a:defRPr sz="3157" kern="1200">
          <a:solidFill>
            <a:schemeClr val="tx1"/>
          </a:solidFill>
          <a:latin typeface="+mn-lt"/>
          <a:ea typeface="+mn-ea"/>
          <a:cs typeface="+mn-cs"/>
        </a:defRPr>
      </a:lvl7pPr>
      <a:lvl8pPr marL="6014123" indent="-400942" algn="l" defTabSz="1603766" rtl="0" eaLnBrk="1" latinLnBrk="0" hangingPunct="1">
        <a:lnSpc>
          <a:spcPct val="90000"/>
        </a:lnSpc>
        <a:spcBef>
          <a:spcPts val="877"/>
        </a:spcBef>
        <a:buFont typeface="Arial" panose="020B0604020202020204" pitchFamily="34" charset="0"/>
        <a:buChar char="•"/>
        <a:defRPr sz="3157" kern="1200">
          <a:solidFill>
            <a:schemeClr val="tx1"/>
          </a:solidFill>
          <a:latin typeface="+mn-lt"/>
          <a:ea typeface="+mn-ea"/>
          <a:cs typeface="+mn-cs"/>
        </a:defRPr>
      </a:lvl8pPr>
      <a:lvl9pPr marL="6816006" indent="-400942" algn="l" defTabSz="1603766" rtl="0" eaLnBrk="1" latinLnBrk="0" hangingPunct="1">
        <a:lnSpc>
          <a:spcPct val="90000"/>
        </a:lnSpc>
        <a:spcBef>
          <a:spcPts val="877"/>
        </a:spcBef>
        <a:buFont typeface="Arial" panose="020B0604020202020204" pitchFamily="34" charset="0"/>
        <a:buChar char="•"/>
        <a:defRPr sz="3157" kern="1200">
          <a:solidFill>
            <a:schemeClr val="tx1"/>
          </a:solidFill>
          <a:latin typeface="+mn-lt"/>
          <a:ea typeface="+mn-ea"/>
          <a:cs typeface="+mn-cs"/>
        </a:defRPr>
      </a:lvl9pPr>
    </p:bodyStyle>
    <p:otherStyle>
      <a:defPPr>
        <a:defRPr lang="en-US"/>
      </a:defPPr>
      <a:lvl1pPr marL="0" algn="l" defTabSz="1603766" rtl="0" eaLnBrk="1" latinLnBrk="0" hangingPunct="1">
        <a:defRPr sz="3157" kern="1200">
          <a:solidFill>
            <a:schemeClr val="tx1"/>
          </a:solidFill>
          <a:latin typeface="+mn-lt"/>
          <a:ea typeface="+mn-ea"/>
          <a:cs typeface="+mn-cs"/>
        </a:defRPr>
      </a:lvl1pPr>
      <a:lvl2pPr marL="801883" algn="l" defTabSz="1603766" rtl="0" eaLnBrk="1" latinLnBrk="0" hangingPunct="1">
        <a:defRPr sz="3157" kern="1200">
          <a:solidFill>
            <a:schemeClr val="tx1"/>
          </a:solidFill>
          <a:latin typeface="+mn-lt"/>
          <a:ea typeface="+mn-ea"/>
          <a:cs typeface="+mn-cs"/>
        </a:defRPr>
      </a:lvl2pPr>
      <a:lvl3pPr marL="1603766" algn="l" defTabSz="1603766" rtl="0" eaLnBrk="1" latinLnBrk="0" hangingPunct="1">
        <a:defRPr sz="3157" kern="1200">
          <a:solidFill>
            <a:schemeClr val="tx1"/>
          </a:solidFill>
          <a:latin typeface="+mn-lt"/>
          <a:ea typeface="+mn-ea"/>
          <a:cs typeface="+mn-cs"/>
        </a:defRPr>
      </a:lvl3pPr>
      <a:lvl4pPr marL="2405649" algn="l" defTabSz="1603766" rtl="0" eaLnBrk="1" latinLnBrk="0" hangingPunct="1">
        <a:defRPr sz="3157" kern="1200">
          <a:solidFill>
            <a:schemeClr val="tx1"/>
          </a:solidFill>
          <a:latin typeface="+mn-lt"/>
          <a:ea typeface="+mn-ea"/>
          <a:cs typeface="+mn-cs"/>
        </a:defRPr>
      </a:lvl4pPr>
      <a:lvl5pPr marL="3207532" algn="l" defTabSz="1603766" rtl="0" eaLnBrk="1" latinLnBrk="0" hangingPunct="1">
        <a:defRPr sz="3157" kern="1200">
          <a:solidFill>
            <a:schemeClr val="tx1"/>
          </a:solidFill>
          <a:latin typeface="+mn-lt"/>
          <a:ea typeface="+mn-ea"/>
          <a:cs typeface="+mn-cs"/>
        </a:defRPr>
      </a:lvl5pPr>
      <a:lvl6pPr marL="4009415" algn="l" defTabSz="1603766" rtl="0" eaLnBrk="1" latinLnBrk="0" hangingPunct="1">
        <a:defRPr sz="3157" kern="1200">
          <a:solidFill>
            <a:schemeClr val="tx1"/>
          </a:solidFill>
          <a:latin typeface="+mn-lt"/>
          <a:ea typeface="+mn-ea"/>
          <a:cs typeface="+mn-cs"/>
        </a:defRPr>
      </a:lvl6pPr>
      <a:lvl7pPr marL="4811298" algn="l" defTabSz="1603766" rtl="0" eaLnBrk="1" latinLnBrk="0" hangingPunct="1">
        <a:defRPr sz="3157" kern="1200">
          <a:solidFill>
            <a:schemeClr val="tx1"/>
          </a:solidFill>
          <a:latin typeface="+mn-lt"/>
          <a:ea typeface="+mn-ea"/>
          <a:cs typeface="+mn-cs"/>
        </a:defRPr>
      </a:lvl7pPr>
      <a:lvl8pPr marL="5613182" algn="l" defTabSz="1603766" rtl="0" eaLnBrk="1" latinLnBrk="0" hangingPunct="1">
        <a:defRPr sz="3157" kern="1200">
          <a:solidFill>
            <a:schemeClr val="tx1"/>
          </a:solidFill>
          <a:latin typeface="+mn-lt"/>
          <a:ea typeface="+mn-ea"/>
          <a:cs typeface="+mn-cs"/>
        </a:defRPr>
      </a:lvl8pPr>
      <a:lvl9pPr marL="6415065" algn="l" defTabSz="1603766" rtl="0" eaLnBrk="1" latinLnBrk="0" hangingPunct="1">
        <a:defRPr sz="3157"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png"/><Relationship Id="rId13" Type="http://schemas.openxmlformats.org/officeDocument/2006/relationships/image" Target="../media/image7.svg"/><Relationship Id="rId18" Type="http://schemas.openxmlformats.org/officeDocument/2006/relationships/diagramData" Target="../diagrams/data2.xml"/><Relationship Id="rId26" Type="http://schemas.openxmlformats.org/officeDocument/2006/relationships/diagramColors" Target="../diagrams/colors3.xml"/><Relationship Id="rId3" Type="http://schemas.openxmlformats.org/officeDocument/2006/relationships/diagramData" Target="../diagrams/data1.xml"/><Relationship Id="rId21" Type="http://schemas.openxmlformats.org/officeDocument/2006/relationships/diagramColors" Target="../diagrams/colors2.xml"/><Relationship Id="rId7" Type="http://schemas.microsoft.com/office/2007/relationships/diagramDrawing" Target="../diagrams/drawing1.xml"/><Relationship Id="rId12" Type="http://schemas.openxmlformats.org/officeDocument/2006/relationships/image" Target="../media/image6.png"/><Relationship Id="rId17" Type="http://schemas.openxmlformats.org/officeDocument/2006/relationships/image" Target="../media/image11.svg"/><Relationship Id="rId25" Type="http://schemas.openxmlformats.org/officeDocument/2006/relationships/diagramQuickStyle" Target="../diagrams/quickStyle3.xml"/><Relationship Id="rId2" Type="http://schemas.openxmlformats.org/officeDocument/2006/relationships/image" Target="../media/image1.jpg"/><Relationship Id="rId16" Type="http://schemas.openxmlformats.org/officeDocument/2006/relationships/image" Target="../media/image10.png"/><Relationship Id="rId20" Type="http://schemas.openxmlformats.org/officeDocument/2006/relationships/diagramQuickStyle" Target="../diagrams/quickStyle2.xml"/><Relationship Id="rId29" Type="http://schemas.openxmlformats.org/officeDocument/2006/relationships/image" Target="../media/image13.jpg"/><Relationship Id="rId1" Type="http://schemas.openxmlformats.org/officeDocument/2006/relationships/slideLayout" Target="../slideLayouts/slideLayout1.xml"/><Relationship Id="rId6" Type="http://schemas.openxmlformats.org/officeDocument/2006/relationships/diagramColors" Target="../diagrams/colors1.xml"/><Relationship Id="rId11" Type="http://schemas.openxmlformats.org/officeDocument/2006/relationships/image" Target="../media/image5.svg"/><Relationship Id="rId24" Type="http://schemas.openxmlformats.org/officeDocument/2006/relationships/diagramLayout" Target="../diagrams/layout3.xml"/><Relationship Id="rId5" Type="http://schemas.openxmlformats.org/officeDocument/2006/relationships/diagramQuickStyle" Target="../diagrams/quickStyle1.xml"/><Relationship Id="rId15" Type="http://schemas.openxmlformats.org/officeDocument/2006/relationships/image" Target="../media/image9.svg"/><Relationship Id="rId23" Type="http://schemas.openxmlformats.org/officeDocument/2006/relationships/diagramData" Target="../diagrams/data3.xml"/><Relationship Id="rId28" Type="http://schemas.openxmlformats.org/officeDocument/2006/relationships/image" Target="../media/image12.jpg"/><Relationship Id="rId10" Type="http://schemas.openxmlformats.org/officeDocument/2006/relationships/image" Target="../media/image4.png"/><Relationship Id="rId19" Type="http://schemas.openxmlformats.org/officeDocument/2006/relationships/diagramLayout" Target="../diagrams/layout2.xml"/><Relationship Id="rId4" Type="http://schemas.openxmlformats.org/officeDocument/2006/relationships/diagramLayout" Target="../diagrams/layout1.xml"/><Relationship Id="rId9" Type="http://schemas.openxmlformats.org/officeDocument/2006/relationships/image" Target="../media/image3.svg"/><Relationship Id="rId14" Type="http://schemas.openxmlformats.org/officeDocument/2006/relationships/image" Target="../media/image8.png"/><Relationship Id="rId22" Type="http://schemas.microsoft.com/office/2007/relationships/diagramDrawing" Target="../diagrams/drawing2.xml"/><Relationship Id="rId27" Type="http://schemas.microsoft.com/office/2007/relationships/diagramDrawing" Target="../diagrams/drawing3.xml"/><Relationship Id="rId30" Type="http://schemas.openxmlformats.org/officeDocument/2006/relationships/image" Target="../media/image14.gif"/></Relationships>
</file>

<file path=ppt/slides/_rels/slide2.xml.rels><?xml version="1.0" encoding="UTF-8" standalone="yes"?>
<Relationships xmlns="http://schemas.openxmlformats.org/package/2006/relationships"><Relationship Id="rId8" Type="http://schemas.openxmlformats.org/officeDocument/2006/relationships/hyperlink" Target="http://www.pluralist.co.uk/learning/socthink/hiddencurric.html" TargetMode="External"/><Relationship Id="rId3" Type="http://schemas.openxmlformats.org/officeDocument/2006/relationships/hyperlink" Target="https://www.earlhamsociologypages.co.uk/Gender%20and%20Hidden%20Curriculum.html" TargetMode="External"/><Relationship Id="rId7" Type="http://schemas.openxmlformats.org/officeDocument/2006/relationships/hyperlink" Target="https://www.dailymail.co.uk/news/article-2517404/Most-Britons-believe-men-make-better-plumbers-pilots.html" TargetMode="External"/><Relationship Id="rId2" Type="http://schemas.openxmlformats.org/officeDocument/2006/relationships/hyperlink" Target="http://www.sec-ed.co.uk/best-practice/curriculum-design-and-delivery" TargetMode="External"/><Relationship Id="rId1" Type="http://schemas.openxmlformats.org/officeDocument/2006/relationships/slideLayout" Target="../slideLayouts/slideLayout7.xml"/><Relationship Id="rId6" Type="http://schemas.openxmlformats.org/officeDocument/2006/relationships/hyperlink" Target="https://www.theguardian.com/teacher-network/teacher-blog/2017/aug/02/create-culture-excellence-schools-students-teachers" TargetMode="External"/><Relationship Id="rId5" Type="http://schemas.openxmlformats.org/officeDocument/2006/relationships/hyperlink" Target="http://www.legislation.gov.uk/ukpga/1988/40/contents" TargetMode="External"/><Relationship Id="rId10" Type="http://schemas.openxmlformats.org/officeDocument/2006/relationships/hyperlink" Target="https://www.study.com/academy/lesson/hidden-curriculum-in-education-definician-examples-quiz.html" TargetMode="External"/><Relationship Id="rId4" Type="http://schemas.openxmlformats.org/officeDocument/2006/relationships/hyperlink" Target="https://www.educatetogether.ie/blog/gender-stereotyping-how-you-can-help" TargetMode="External"/><Relationship Id="rId9" Type="http://schemas.openxmlformats.org/officeDocument/2006/relationships/hyperlink" Target="https://www.stem.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E58F8-6C9C-4B0E-8A40-785FC665AE56}"/>
              </a:ext>
            </a:extLst>
          </p:cNvPr>
          <p:cNvSpPr>
            <a:spLocks noGrp="1"/>
          </p:cNvSpPr>
          <p:nvPr>
            <p:ph type="ctrTitle"/>
          </p:nvPr>
        </p:nvSpPr>
        <p:spPr>
          <a:xfrm>
            <a:off x="4674403" y="-9350"/>
            <a:ext cx="16126058" cy="1550443"/>
          </a:xfrm>
        </p:spPr>
        <p:txBody>
          <a:bodyPr>
            <a:normAutofit fontScale="90000"/>
          </a:bodyPr>
          <a:lstStyle/>
          <a:p>
            <a:r>
              <a:rPr lang="en-GB" dirty="0">
                <a:latin typeface="Arial Black" panose="020B0A04020102020204" pitchFamily="34" charset="0"/>
              </a:rPr>
              <a:t>The Hidden Curriculum</a:t>
            </a:r>
          </a:p>
        </p:txBody>
      </p:sp>
      <p:sp>
        <p:nvSpPr>
          <p:cNvPr id="3" name="Subtitle 2">
            <a:extLst>
              <a:ext uri="{FF2B5EF4-FFF2-40B4-BE49-F238E27FC236}">
                <a16:creationId xmlns:a16="http://schemas.microsoft.com/office/drawing/2014/main" id="{AEF18E51-A0F3-40A2-919F-8D952E53A2C9}"/>
              </a:ext>
            </a:extLst>
          </p:cNvPr>
          <p:cNvSpPr>
            <a:spLocks noGrp="1"/>
          </p:cNvSpPr>
          <p:nvPr>
            <p:ph type="subTitle" idx="1"/>
          </p:nvPr>
        </p:nvSpPr>
        <p:spPr>
          <a:xfrm>
            <a:off x="6030205" y="7281623"/>
            <a:ext cx="8094357" cy="2579434"/>
          </a:xfrm>
        </p:spPr>
        <p:txBody>
          <a:bodyPr>
            <a:normAutofit/>
          </a:bodyPr>
          <a:lstStyle/>
          <a:p>
            <a:r>
              <a:rPr lang="en-GB" dirty="0" err="1"/>
              <a:t>dden</a:t>
            </a:r>
            <a:r>
              <a:rPr lang="en-GB" dirty="0"/>
              <a:t> Messages</a:t>
            </a:r>
          </a:p>
        </p:txBody>
      </p:sp>
      <p:sp>
        <p:nvSpPr>
          <p:cNvPr id="11" name="TextBox 10">
            <a:extLst>
              <a:ext uri="{FF2B5EF4-FFF2-40B4-BE49-F238E27FC236}">
                <a16:creationId xmlns:a16="http://schemas.microsoft.com/office/drawing/2014/main" id="{1FFCD059-CC49-44F5-A001-9A793BAF8753}"/>
              </a:ext>
            </a:extLst>
          </p:cNvPr>
          <p:cNvSpPr txBox="1"/>
          <p:nvPr/>
        </p:nvSpPr>
        <p:spPr>
          <a:xfrm>
            <a:off x="6609347" y="2005263"/>
            <a:ext cx="6128085" cy="646331"/>
          </a:xfrm>
          <a:prstGeom prst="rect">
            <a:avLst/>
          </a:prstGeom>
          <a:noFill/>
        </p:spPr>
        <p:txBody>
          <a:bodyPr wrap="square" rtlCol="0">
            <a:spAutoFit/>
          </a:bodyPr>
          <a:lstStyle/>
          <a:p>
            <a:endParaRPr lang="en-GB" sz="3600" dirty="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E7B3F9C1-8D71-4F50-A419-A454A0D3CEA7}"/>
              </a:ext>
            </a:extLst>
          </p:cNvPr>
          <p:cNvSpPr txBox="1"/>
          <p:nvPr/>
        </p:nvSpPr>
        <p:spPr>
          <a:xfrm>
            <a:off x="157722" y="10221944"/>
            <a:ext cx="6707227" cy="4832092"/>
          </a:xfrm>
          <a:prstGeom prst="rect">
            <a:avLst/>
          </a:prstGeom>
          <a:noFill/>
        </p:spPr>
        <p:txBody>
          <a:bodyPr wrap="square" rtlCol="0">
            <a:spAutoFit/>
          </a:bodyPr>
          <a:lstStyle/>
          <a:p>
            <a:r>
              <a:rPr lang="en-GB" sz="2800" dirty="0">
                <a:latin typeface="Times New Roman" panose="02020603050405020304" pitchFamily="18" charset="0"/>
                <a:cs typeface="Times New Roman" panose="02020603050405020304" pitchFamily="18" charset="0"/>
              </a:rPr>
              <a:t>The hidden Curriculum in action:</a:t>
            </a:r>
          </a:p>
          <a:p>
            <a:endParaRPr lang="en-GB" sz="2800"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
            </a:pPr>
            <a:r>
              <a:rPr lang="en-GB" sz="2800" dirty="0">
                <a:latin typeface="Times New Roman" panose="02020603050405020304" pitchFamily="18" charset="0"/>
                <a:cs typeface="Times New Roman" panose="02020603050405020304" pitchFamily="18" charset="0"/>
              </a:rPr>
              <a:t>Pedagogy and Behaviour</a:t>
            </a:r>
          </a:p>
          <a:p>
            <a:pPr marL="342900" indent="-342900">
              <a:buFont typeface="Wingdings" panose="05000000000000000000" pitchFamily="2" charset="2"/>
              <a:buChar char="§"/>
            </a:pPr>
            <a:r>
              <a:rPr lang="en-GB" sz="2800" dirty="0">
                <a:latin typeface="Times New Roman" panose="02020603050405020304" pitchFamily="18" charset="0"/>
                <a:cs typeface="Times New Roman" panose="02020603050405020304" pitchFamily="18" charset="0"/>
              </a:rPr>
              <a:t>Gender Stereotyping</a:t>
            </a:r>
          </a:p>
          <a:p>
            <a:pPr marL="342900" indent="-342900">
              <a:buFont typeface="Wingdings" panose="05000000000000000000" pitchFamily="2" charset="2"/>
              <a:buChar char="§"/>
            </a:pPr>
            <a:r>
              <a:rPr lang="en-GB" sz="2800" dirty="0">
                <a:latin typeface="Times New Roman" panose="02020603050405020304" pitchFamily="18" charset="0"/>
                <a:cs typeface="Times New Roman" panose="02020603050405020304" pitchFamily="18" charset="0"/>
              </a:rPr>
              <a:t>Unwritten classroom rules</a:t>
            </a:r>
          </a:p>
          <a:p>
            <a:pPr marL="342900" indent="-342900">
              <a:buFont typeface="Wingdings" panose="05000000000000000000" pitchFamily="2" charset="2"/>
              <a:buChar char="§"/>
            </a:pPr>
            <a:r>
              <a:rPr lang="en-GB" sz="2800" dirty="0">
                <a:latin typeface="Times New Roman" panose="02020603050405020304" pitchFamily="18" charset="0"/>
                <a:cs typeface="Times New Roman" panose="02020603050405020304" pitchFamily="18" charset="0"/>
              </a:rPr>
              <a:t>Free time</a:t>
            </a:r>
          </a:p>
          <a:p>
            <a:pPr marL="342900" indent="-342900">
              <a:buFont typeface="Wingdings" panose="05000000000000000000" pitchFamily="2" charset="2"/>
              <a:buChar char="§"/>
            </a:pPr>
            <a:r>
              <a:rPr lang="en-GB" sz="2800" dirty="0">
                <a:latin typeface="Times New Roman" panose="02020603050405020304" pitchFamily="18" charset="0"/>
                <a:cs typeface="Times New Roman" panose="02020603050405020304" pitchFamily="18" charset="0"/>
              </a:rPr>
              <a:t>School Policies</a:t>
            </a:r>
          </a:p>
          <a:p>
            <a:pPr marL="342900" indent="-342900">
              <a:buFont typeface="Wingdings" panose="05000000000000000000" pitchFamily="2" charset="2"/>
              <a:buChar char="§"/>
            </a:pPr>
            <a:r>
              <a:rPr lang="en-GB" sz="2800" dirty="0">
                <a:latin typeface="Times New Roman" panose="02020603050405020304" pitchFamily="18" charset="0"/>
                <a:cs typeface="Times New Roman" panose="02020603050405020304" pitchFamily="18" charset="0"/>
              </a:rPr>
              <a:t>Uniform</a:t>
            </a:r>
          </a:p>
          <a:p>
            <a:pPr marL="342900" indent="-342900">
              <a:buFont typeface="Wingdings" panose="05000000000000000000" pitchFamily="2" charset="2"/>
              <a:buChar char="§"/>
            </a:pPr>
            <a:r>
              <a:rPr lang="en-GB" sz="2800" dirty="0">
                <a:latin typeface="Times New Roman" panose="02020603050405020304" pitchFamily="18" charset="0"/>
                <a:cs typeface="Times New Roman" panose="02020603050405020304" pitchFamily="18" charset="0"/>
              </a:rPr>
              <a:t>Assemblies and Extra Curricular  Activities</a:t>
            </a:r>
          </a:p>
          <a:p>
            <a:pPr marL="342900" indent="-342900">
              <a:buFont typeface="Wingdings" panose="05000000000000000000" pitchFamily="2" charset="2"/>
              <a:buChar char="§"/>
            </a:pPr>
            <a:r>
              <a:rPr lang="en-GB" sz="2800" dirty="0">
                <a:latin typeface="Times New Roman" panose="02020603050405020304" pitchFamily="18" charset="0"/>
                <a:cs typeface="Times New Roman" panose="02020603050405020304" pitchFamily="18" charset="0"/>
              </a:rPr>
              <a:t>Pupil Care and Support</a:t>
            </a:r>
          </a:p>
        </p:txBody>
      </p:sp>
      <p:pic>
        <p:nvPicPr>
          <p:cNvPr id="16" name="Picture 15" descr="A picture containing object, clock&#10;&#10;Description automatically generated">
            <a:extLst>
              <a:ext uri="{FF2B5EF4-FFF2-40B4-BE49-F238E27FC236}">
                <a16:creationId xmlns:a16="http://schemas.microsoft.com/office/drawing/2014/main" id="{5EE8D635-342D-4C6B-8587-38B0B34F354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53389" y="4111894"/>
            <a:ext cx="6609349" cy="2791109"/>
          </a:xfrm>
          <a:prstGeom prst="rect">
            <a:avLst/>
          </a:prstGeom>
        </p:spPr>
      </p:pic>
      <p:sp>
        <p:nvSpPr>
          <p:cNvPr id="17" name="Callout: Down Arrow 16">
            <a:extLst>
              <a:ext uri="{FF2B5EF4-FFF2-40B4-BE49-F238E27FC236}">
                <a16:creationId xmlns:a16="http://schemas.microsoft.com/office/drawing/2014/main" id="{5C1AB0B8-9DD6-4BA9-8A3E-3F1AFA319562}"/>
              </a:ext>
            </a:extLst>
          </p:cNvPr>
          <p:cNvSpPr/>
          <p:nvPr/>
        </p:nvSpPr>
        <p:spPr>
          <a:xfrm>
            <a:off x="7537924" y="1926756"/>
            <a:ext cx="5616880" cy="1954042"/>
          </a:xfrm>
          <a:prstGeom prst="downArrowCallout">
            <a:avLst/>
          </a:prstGeom>
          <a:solidFill>
            <a:schemeClr val="accent1"/>
          </a:solidFill>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4000" dirty="0">
                <a:solidFill>
                  <a:schemeClr val="bg1"/>
                </a:solidFill>
                <a:latin typeface="Times New Roman" panose="02020603050405020304" pitchFamily="18" charset="0"/>
                <a:cs typeface="Times New Roman" panose="02020603050405020304" pitchFamily="18" charset="0"/>
              </a:rPr>
              <a:t>Gender Stereotyping</a:t>
            </a:r>
          </a:p>
        </p:txBody>
      </p:sp>
      <p:graphicFrame>
        <p:nvGraphicFramePr>
          <p:cNvPr id="18" name="Diagram 17">
            <a:extLst>
              <a:ext uri="{FF2B5EF4-FFF2-40B4-BE49-F238E27FC236}">
                <a16:creationId xmlns:a16="http://schemas.microsoft.com/office/drawing/2014/main" id="{582379D9-2875-4852-BDEB-8123F16C9AD2}"/>
              </a:ext>
            </a:extLst>
          </p:cNvPr>
          <p:cNvGraphicFramePr/>
          <p:nvPr>
            <p:extLst>
              <p:ext uri="{D42A27DB-BD31-4B8C-83A1-F6EECF244321}">
                <p14:modId xmlns:p14="http://schemas.microsoft.com/office/powerpoint/2010/main" val="344724003"/>
              </p:ext>
            </p:extLst>
          </p:nvPr>
        </p:nvGraphicFramePr>
        <p:xfrm>
          <a:off x="7053389" y="8248115"/>
          <a:ext cx="6707227" cy="41005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9" name="Callout: Down Arrow 18">
            <a:extLst>
              <a:ext uri="{FF2B5EF4-FFF2-40B4-BE49-F238E27FC236}">
                <a16:creationId xmlns:a16="http://schemas.microsoft.com/office/drawing/2014/main" id="{D45FCE91-47AA-48F4-8644-927D7A527D96}"/>
              </a:ext>
            </a:extLst>
          </p:cNvPr>
          <p:cNvSpPr/>
          <p:nvPr/>
        </p:nvSpPr>
        <p:spPr>
          <a:xfrm>
            <a:off x="7819525" y="7347992"/>
            <a:ext cx="5077075" cy="1004645"/>
          </a:xfrm>
          <a:prstGeom prst="downArrowCallout">
            <a:avLst/>
          </a:prstGeom>
          <a:solidFill>
            <a:schemeClr val="accent5"/>
          </a:solidFill>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3200" dirty="0">
                <a:solidFill>
                  <a:schemeClr val="bg1"/>
                </a:solidFill>
                <a:latin typeface="Times New Roman" panose="02020603050405020304" pitchFamily="18" charset="0"/>
                <a:cs typeface="Times New Roman" panose="02020603050405020304" pitchFamily="18" charset="0"/>
              </a:rPr>
              <a:t>Hidden Messages</a:t>
            </a:r>
          </a:p>
        </p:txBody>
      </p:sp>
      <p:pic>
        <p:nvPicPr>
          <p:cNvPr id="22" name="Graphic 21" descr="Man and Woman">
            <a:extLst>
              <a:ext uri="{FF2B5EF4-FFF2-40B4-BE49-F238E27FC236}">
                <a16:creationId xmlns:a16="http://schemas.microsoft.com/office/drawing/2014/main" id="{B6DEF0DE-95BD-4548-96CE-4B7145830210}"/>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5211009" y="10377576"/>
            <a:ext cx="914400" cy="914400"/>
          </a:xfrm>
          <a:prstGeom prst="rect">
            <a:avLst/>
          </a:prstGeom>
        </p:spPr>
      </p:pic>
      <p:pic>
        <p:nvPicPr>
          <p:cNvPr id="25" name="Graphic 24" descr="Fork and knife">
            <a:extLst>
              <a:ext uri="{FF2B5EF4-FFF2-40B4-BE49-F238E27FC236}">
                <a16:creationId xmlns:a16="http://schemas.microsoft.com/office/drawing/2014/main" id="{B4BEEEE9-CB36-4671-B1EE-C671BC5CDED0}"/>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5211009" y="11260113"/>
            <a:ext cx="914400" cy="914400"/>
          </a:xfrm>
          <a:prstGeom prst="rect">
            <a:avLst/>
          </a:prstGeom>
        </p:spPr>
      </p:pic>
      <p:pic>
        <p:nvPicPr>
          <p:cNvPr id="27" name="Graphic 26" descr="Tie">
            <a:extLst>
              <a:ext uri="{FF2B5EF4-FFF2-40B4-BE49-F238E27FC236}">
                <a16:creationId xmlns:a16="http://schemas.microsoft.com/office/drawing/2014/main" id="{5BA2E9E8-13C0-4FBC-90A3-1F5D137181ED}"/>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5211009" y="12193288"/>
            <a:ext cx="914400" cy="914400"/>
          </a:xfrm>
          <a:prstGeom prst="rect">
            <a:avLst/>
          </a:prstGeom>
        </p:spPr>
      </p:pic>
      <p:pic>
        <p:nvPicPr>
          <p:cNvPr id="29" name="Graphic 28" descr="Lecturer">
            <a:extLst>
              <a:ext uri="{FF2B5EF4-FFF2-40B4-BE49-F238E27FC236}">
                <a16:creationId xmlns:a16="http://schemas.microsoft.com/office/drawing/2014/main" id="{0F1AD094-2E3F-4AD4-9DD9-DC8010C32CA6}"/>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5191027" y="13179998"/>
            <a:ext cx="914400" cy="914400"/>
          </a:xfrm>
          <a:prstGeom prst="rect">
            <a:avLst/>
          </a:prstGeom>
        </p:spPr>
      </p:pic>
      <p:pic>
        <p:nvPicPr>
          <p:cNvPr id="33" name="Graphic 32" descr="Heart">
            <a:extLst>
              <a:ext uri="{FF2B5EF4-FFF2-40B4-BE49-F238E27FC236}">
                <a16:creationId xmlns:a16="http://schemas.microsoft.com/office/drawing/2014/main" id="{F41F8CC0-DF42-405F-920E-918FE34AE0D3}"/>
              </a:ext>
            </a:extLst>
          </p:cNvPr>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blipFill>
        <p:spPr>
          <a:xfrm>
            <a:off x="5191027" y="14159420"/>
            <a:ext cx="914400" cy="914400"/>
          </a:xfrm>
          <a:prstGeom prst="rect">
            <a:avLst/>
          </a:prstGeom>
        </p:spPr>
      </p:pic>
      <p:sp>
        <p:nvSpPr>
          <p:cNvPr id="34" name="Callout: Up Arrow 33">
            <a:extLst>
              <a:ext uri="{FF2B5EF4-FFF2-40B4-BE49-F238E27FC236}">
                <a16:creationId xmlns:a16="http://schemas.microsoft.com/office/drawing/2014/main" id="{33F5A38B-1B09-494E-88B9-10D582918CCC}"/>
              </a:ext>
            </a:extLst>
          </p:cNvPr>
          <p:cNvSpPr/>
          <p:nvPr/>
        </p:nvSpPr>
        <p:spPr>
          <a:xfrm>
            <a:off x="7289807" y="12392699"/>
            <a:ext cx="6113114" cy="2609538"/>
          </a:xfrm>
          <a:prstGeom prst="upArrowCallout">
            <a:avLst>
              <a:gd name="adj1" fmla="val 25000"/>
              <a:gd name="adj2" fmla="val 25000"/>
              <a:gd name="adj3" fmla="val 25000"/>
              <a:gd name="adj4" fmla="val 75000"/>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bg1"/>
                </a:solidFill>
                <a:latin typeface="Times New Roman" panose="02020603050405020304" pitchFamily="18" charset="0"/>
                <a:cs typeface="Times New Roman" panose="02020603050405020304" pitchFamily="18" charset="0"/>
              </a:rPr>
              <a:t>Education Reform Act 1988</a:t>
            </a:r>
          </a:p>
          <a:p>
            <a:pPr algn="ctr"/>
            <a:r>
              <a:rPr lang="en-GB" sz="2400" dirty="0">
                <a:solidFill>
                  <a:schemeClr val="bg1"/>
                </a:solidFill>
                <a:latin typeface="Times New Roman" panose="02020603050405020304" pitchFamily="18" charset="0"/>
                <a:cs typeface="Times New Roman" panose="02020603050405020304" pitchFamily="18" charset="0"/>
              </a:rPr>
              <a:t>Introduced to allow wider choice and equality.</a:t>
            </a:r>
          </a:p>
          <a:p>
            <a:pPr algn="ctr"/>
            <a:r>
              <a:rPr lang="en-GB" sz="2400" dirty="0">
                <a:solidFill>
                  <a:schemeClr val="bg1"/>
                </a:solidFill>
                <a:latin typeface="Times New Roman" panose="02020603050405020304" pitchFamily="18" charset="0"/>
                <a:cs typeface="Times New Roman" panose="02020603050405020304" pitchFamily="18" charset="0"/>
              </a:rPr>
              <a:t>In reality only the better off in society had choice.</a:t>
            </a:r>
          </a:p>
        </p:txBody>
      </p:sp>
      <p:sp>
        <p:nvSpPr>
          <p:cNvPr id="35" name="Callout: Down Arrow 34">
            <a:extLst>
              <a:ext uri="{FF2B5EF4-FFF2-40B4-BE49-F238E27FC236}">
                <a16:creationId xmlns:a16="http://schemas.microsoft.com/office/drawing/2014/main" id="{9AED2534-3982-43F7-898A-E861D56779B4}"/>
              </a:ext>
            </a:extLst>
          </p:cNvPr>
          <p:cNvSpPr/>
          <p:nvPr/>
        </p:nvSpPr>
        <p:spPr>
          <a:xfrm>
            <a:off x="472279" y="3105396"/>
            <a:ext cx="5616880" cy="3372023"/>
          </a:xfrm>
          <a:prstGeom prst="downArrowCallout">
            <a:avLst>
              <a:gd name="adj1" fmla="val 24008"/>
              <a:gd name="adj2" fmla="val 23232"/>
              <a:gd name="adj3" fmla="val 25000"/>
              <a:gd name="adj4" fmla="val 64977"/>
            </a:avLst>
          </a:prstGeom>
          <a:solidFill>
            <a:schemeClr val="accent5"/>
          </a:solidFill>
        </p:spPr>
        <p:style>
          <a:lnRef idx="1">
            <a:schemeClr val="accent6"/>
          </a:lnRef>
          <a:fillRef idx="2">
            <a:schemeClr val="accent6"/>
          </a:fillRef>
          <a:effectRef idx="1">
            <a:schemeClr val="accent6"/>
          </a:effectRef>
          <a:fontRef idx="minor">
            <a:schemeClr val="dk1"/>
          </a:fontRef>
        </p:style>
        <p:txBody>
          <a:bodyPr rtlCol="0" anchor="ctr"/>
          <a:lstStyle/>
          <a:p>
            <a:r>
              <a:rPr lang="en-GB" sz="1600" dirty="0">
                <a:solidFill>
                  <a:schemeClr val="bg1"/>
                </a:solidFill>
                <a:latin typeface="Times New Roman" panose="02020603050405020304" pitchFamily="18" charset="0"/>
                <a:cs typeface="Times New Roman" panose="02020603050405020304" pitchFamily="18" charset="0"/>
              </a:rPr>
              <a:t>“</a:t>
            </a:r>
            <a:r>
              <a:rPr lang="en-GB" sz="2400" dirty="0">
                <a:solidFill>
                  <a:schemeClr val="bg1"/>
                </a:solidFill>
                <a:latin typeface="Times New Roman" panose="02020603050405020304" pitchFamily="18" charset="0"/>
                <a:cs typeface="Times New Roman" panose="02020603050405020304" pitchFamily="18" charset="0"/>
              </a:rPr>
              <a:t>The unofficial rules, routines and structures of schools through which students learn behaviours, values, beliefs and attitudes.”  It does not form part of the official ‘intended’ curriculum which is comprised of schemes of work and aims and intentions of teachers</a:t>
            </a:r>
            <a:r>
              <a:rPr lang="en-GB" dirty="0">
                <a:solidFill>
                  <a:schemeClr val="bg1"/>
                </a:solidFill>
                <a:latin typeface="Times New Roman" panose="02020603050405020304" pitchFamily="18" charset="0"/>
                <a:cs typeface="Times New Roman" panose="02020603050405020304" pitchFamily="18" charset="0"/>
              </a:rPr>
              <a:t>. </a:t>
            </a:r>
          </a:p>
        </p:txBody>
      </p:sp>
      <p:graphicFrame>
        <p:nvGraphicFramePr>
          <p:cNvPr id="36" name="Diagram 35">
            <a:extLst>
              <a:ext uri="{FF2B5EF4-FFF2-40B4-BE49-F238E27FC236}">
                <a16:creationId xmlns:a16="http://schemas.microsoft.com/office/drawing/2014/main" id="{482545A2-A00F-4DE3-B71E-AE38A9B70B45}"/>
              </a:ext>
            </a:extLst>
          </p:cNvPr>
          <p:cNvGraphicFramePr/>
          <p:nvPr>
            <p:extLst>
              <p:ext uri="{D42A27DB-BD31-4B8C-83A1-F6EECF244321}">
                <p14:modId xmlns:p14="http://schemas.microsoft.com/office/powerpoint/2010/main" val="3724632088"/>
              </p:ext>
            </p:extLst>
          </p:nvPr>
        </p:nvGraphicFramePr>
        <p:xfrm>
          <a:off x="13805716" y="2626562"/>
          <a:ext cx="4917122" cy="5847177"/>
        </p:xfrm>
        <a:graphic>
          <a:graphicData uri="http://schemas.openxmlformats.org/drawingml/2006/diagram">
            <dgm:relIds xmlns:dgm="http://schemas.openxmlformats.org/drawingml/2006/diagram" xmlns:r="http://schemas.openxmlformats.org/officeDocument/2006/relationships" r:dm="rId18" r:lo="rId19" r:qs="rId20" r:cs="rId21"/>
          </a:graphicData>
        </a:graphic>
      </p:graphicFrame>
      <p:graphicFrame>
        <p:nvGraphicFramePr>
          <p:cNvPr id="38" name="Diagram 37">
            <a:extLst>
              <a:ext uri="{FF2B5EF4-FFF2-40B4-BE49-F238E27FC236}">
                <a16:creationId xmlns:a16="http://schemas.microsoft.com/office/drawing/2014/main" id="{3EE1257F-5DFC-406C-853A-3174B6C6C5D1}"/>
              </a:ext>
            </a:extLst>
          </p:cNvPr>
          <p:cNvGraphicFramePr/>
          <p:nvPr>
            <p:extLst>
              <p:ext uri="{D42A27DB-BD31-4B8C-83A1-F6EECF244321}">
                <p14:modId xmlns:p14="http://schemas.microsoft.com/office/powerpoint/2010/main" val="228808166"/>
              </p:ext>
            </p:extLst>
          </p:nvPr>
        </p:nvGraphicFramePr>
        <p:xfrm>
          <a:off x="17433724" y="110849"/>
          <a:ext cx="3692818" cy="5308667"/>
        </p:xfrm>
        <a:graphic>
          <a:graphicData uri="http://schemas.openxmlformats.org/drawingml/2006/diagram">
            <dgm:relIds xmlns:dgm="http://schemas.openxmlformats.org/drawingml/2006/diagram" xmlns:r="http://schemas.openxmlformats.org/officeDocument/2006/relationships" r:dm="rId23" r:lo="rId24" r:qs="rId25" r:cs="rId26"/>
          </a:graphicData>
        </a:graphic>
      </p:graphicFrame>
      <p:sp>
        <p:nvSpPr>
          <p:cNvPr id="44" name="Rectangle: Rounded Corners 43">
            <a:extLst>
              <a:ext uri="{FF2B5EF4-FFF2-40B4-BE49-F238E27FC236}">
                <a16:creationId xmlns:a16="http://schemas.microsoft.com/office/drawing/2014/main" id="{95542B9C-6372-4D8A-BD5D-1E69011A35BE}"/>
              </a:ext>
            </a:extLst>
          </p:cNvPr>
          <p:cNvSpPr/>
          <p:nvPr/>
        </p:nvSpPr>
        <p:spPr>
          <a:xfrm>
            <a:off x="14177988" y="8143435"/>
            <a:ext cx="6707227" cy="3529756"/>
          </a:xfrm>
          <a:prstGeom prst="round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latin typeface="Times New Roman" panose="02020603050405020304" pitchFamily="18" charset="0"/>
                <a:cs typeface="Times New Roman" panose="02020603050405020304" pitchFamily="18" charset="0"/>
              </a:rPr>
              <a:t>Bronfenbrenner’s Ecological Systems Theory</a:t>
            </a:r>
          </a:p>
          <a:p>
            <a:pPr algn="ctr"/>
            <a:r>
              <a:rPr lang="en-GB" sz="2400" dirty="0">
                <a:latin typeface="Times New Roman" panose="02020603050405020304" pitchFamily="18" charset="0"/>
                <a:cs typeface="Times New Roman" panose="02020603050405020304" pitchFamily="18" charset="0"/>
              </a:rPr>
              <a:t>Home + Family+ School+ Religion+ Authorities+ Health Services +Wider world</a:t>
            </a:r>
          </a:p>
          <a:p>
            <a:pPr algn="ctr"/>
            <a:r>
              <a:rPr lang="en-GB" sz="2400" dirty="0">
                <a:latin typeface="Times New Roman" panose="02020603050405020304" pitchFamily="18" charset="0"/>
                <a:cs typeface="Times New Roman" panose="02020603050405020304" pitchFamily="18" charset="0"/>
              </a:rPr>
              <a:t>All have an effect on a child’s development and learning. Poverty and inequality affects lives.</a:t>
            </a:r>
          </a:p>
          <a:p>
            <a:pPr algn="ctr"/>
            <a:r>
              <a:rPr lang="en-GB" sz="2400" dirty="0">
                <a:latin typeface="Times New Roman" panose="02020603050405020304" pitchFamily="18" charset="0"/>
                <a:cs typeface="Times New Roman" panose="02020603050405020304" pitchFamily="18" charset="0"/>
              </a:rPr>
              <a:t>Also advertising has always influenced children and more so today with the creation of social media platforms.</a:t>
            </a:r>
          </a:p>
        </p:txBody>
      </p:sp>
      <p:pic>
        <p:nvPicPr>
          <p:cNvPr id="47" name="Picture 46" descr="A picture containing clipart&#10;&#10;Description automatically generated">
            <a:extLst>
              <a:ext uri="{FF2B5EF4-FFF2-40B4-BE49-F238E27FC236}">
                <a16:creationId xmlns:a16="http://schemas.microsoft.com/office/drawing/2014/main" id="{560DF18B-8143-49EF-AF83-E576F54134A3}"/>
              </a:ext>
            </a:extLst>
          </p:cNvPr>
          <p:cNvPicPr>
            <a:picLocks noChangeAspect="1"/>
          </p:cNvPicPr>
          <p:nvPr/>
        </p:nvPicPr>
        <p:blipFill>
          <a:blip r:embed="rId28">
            <a:extLst>
              <a:ext uri="{28A0092B-C50C-407E-A947-70E740481C1C}">
                <a14:useLocalDpi xmlns:a14="http://schemas.microsoft.com/office/drawing/2010/main" val="0"/>
              </a:ext>
            </a:extLst>
          </a:blip>
          <a:stretch>
            <a:fillRect/>
          </a:stretch>
        </p:blipFill>
        <p:spPr>
          <a:xfrm>
            <a:off x="14172664" y="12058854"/>
            <a:ext cx="6808120" cy="2934300"/>
          </a:xfrm>
          <a:prstGeom prst="rect">
            <a:avLst/>
          </a:prstGeom>
        </p:spPr>
      </p:pic>
      <p:pic>
        <p:nvPicPr>
          <p:cNvPr id="50" name="Picture 49" descr="A black sign with white text&#10;&#10;Description automatically generated">
            <a:extLst>
              <a:ext uri="{FF2B5EF4-FFF2-40B4-BE49-F238E27FC236}">
                <a16:creationId xmlns:a16="http://schemas.microsoft.com/office/drawing/2014/main" id="{CDB2E2DC-3ADE-485A-B96B-7FE669869C96}"/>
              </a:ext>
            </a:extLst>
          </p:cNvPr>
          <p:cNvPicPr>
            <a:picLocks noChangeAspect="1"/>
          </p:cNvPicPr>
          <p:nvPr/>
        </p:nvPicPr>
        <p:blipFill>
          <a:blip r:embed="rId29">
            <a:extLst>
              <a:ext uri="{28A0092B-C50C-407E-A947-70E740481C1C}">
                <a14:useLocalDpi xmlns:a14="http://schemas.microsoft.com/office/drawing/2010/main" val="0"/>
              </a:ext>
            </a:extLst>
          </a:blip>
          <a:stretch>
            <a:fillRect/>
          </a:stretch>
        </p:blipFill>
        <p:spPr>
          <a:xfrm>
            <a:off x="1562399" y="166960"/>
            <a:ext cx="2709363" cy="2459602"/>
          </a:xfrm>
          <a:prstGeom prst="rect">
            <a:avLst/>
          </a:prstGeom>
        </p:spPr>
      </p:pic>
      <p:pic>
        <p:nvPicPr>
          <p:cNvPr id="53" name="Picture 52" descr="A picture containing text&#10;&#10;Description automatically generated">
            <a:extLst>
              <a:ext uri="{FF2B5EF4-FFF2-40B4-BE49-F238E27FC236}">
                <a16:creationId xmlns:a16="http://schemas.microsoft.com/office/drawing/2014/main" id="{92BE5843-D8F0-4C09-B207-3314049A5583}"/>
              </a:ext>
            </a:extLst>
          </p:cNvPr>
          <p:cNvPicPr>
            <a:picLocks noChangeAspect="1"/>
          </p:cNvPicPr>
          <p:nvPr/>
        </p:nvPicPr>
        <p:blipFill>
          <a:blip r:embed="rId30">
            <a:extLst>
              <a:ext uri="{28A0092B-C50C-407E-A947-70E740481C1C}">
                <a14:useLocalDpi xmlns:a14="http://schemas.microsoft.com/office/drawing/2010/main" val="0"/>
              </a:ext>
            </a:extLst>
          </a:blip>
          <a:stretch>
            <a:fillRect/>
          </a:stretch>
        </p:blipFill>
        <p:spPr>
          <a:xfrm>
            <a:off x="857505" y="6777611"/>
            <a:ext cx="4552231" cy="3372023"/>
          </a:xfrm>
          <a:prstGeom prst="rect">
            <a:avLst/>
          </a:prstGeom>
        </p:spPr>
      </p:pic>
      <p:sp>
        <p:nvSpPr>
          <p:cNvPr id="55" name="TextBox 54">
            <a:extLst>
              <a:ext uri="{FF2B5EF4-FFF2-40B4-BE49-F238E27FC236}">
                <a16:creationId xmlns:a16="http://schemas.microsoft.com/office/drawing/2014/main" id="{9AC35324-20F2-4937-ADB4-DDA6AF078E0F}"/>
              </a:ext>
            </a:extLst>
          </p:cNvPr>
          <p:cNvSpPr txBox="1"/>
          <p:nvPr/>
        </p:nvSpPr>
        <p:spPr>
          <a:xfrm>
            <a:off x="1516368" y="2580432"/>
            <a:ext cx="1682987"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Snyder (1973)</a:t>
            </a:r>
          </a:p>
        </p:txBody>
      </p:sp>
      <p:sp>
        <p:nvSpPr>
          <p:cNvPr id="56" name="TextBox 55">
            <a:extLst>
              <a:ext uri="{FF2B5EF4-FFF2-40B4-BE49-F238E27FC236}">
                <a16:creationId xmlns:a16="http://schemas.microsoft.com/office/drawing/2014/main" id="{32516373-F494-489C-B4E7-8438AD29D895}"/>
              </a:ext>
            </a:extLst>
          </p:cNvPr>
          <p:cNvSpPr txBox="1"/>
          <p:nvPr/>
        </p:nvSpPr>
        <p:spPr>
          <a:xfrm>
            <a:off x="4163250" y="5365484"/>
            <a:ext cx="2055553"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Study.com (2016)</a:t>
            </a:r>
          </a:p>
        </p:txBody>
      </p:sp>
      <p:sp>
        <p:nvSpPr>
          <p:cNvPr id="57" name="TextBox 56">
            <a:extLst>
              <a:ext uri="{FF2B5EF4-FFF2-40B4-BE49-F238E27FC236}">
                <a16:creationId xmlns:a16="http://schemas.microsoft.com/office/drawing/2014/main" id="{7FECFDD0-7F21-4DD6-9ED3-E14FED82C751}"/>
              </a:ext>
            </a:extLst>
          </p:cNvPr>
          <p:cNvSpPr txBox="1"/>
          <p:nvPr/>
        </p:nvSpPr>
        <p:spPr>
          <a:xfrm>
            <a:off x="812405" y="9852612"/>
            <a:ext cx="2073213"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Pluralist (2018)</a:t>
            </a:r>
          </a:p>
        </p:txBody>
      </p:sp>
      <p:sp>
        <p:nvSpPr>
          <p:cNvPr id="58" name="TextBox 57">
            <a:extLst>
              <a:ext uri="{FF2B5EF4-FFF2-40B4-BE49-F238E27FC236}">
                <a16:creationId xmlns:a16="http://schemas.microsoft.com/office/drawing/2014/main" id="{59AB8F32-2766-4A36-9EC0-2DAE2BFE4324}"/>
              </a:ext>
            </a:extLst>
          </p:cNvPr>
          <p:cNvSpPr txBox="1"/>
          <p:nvPr/>
        </p:nvSpPr>
        <p:spPr>
          <a:xfrm>
            <a:off x="10989484" y="6868233"/>
            <a:ext cx="3135078"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Educate Together (2018)</a:t>
            </a:r>
          </a:p>
        </p:txBody>
      </p:sp>
      <p:sp>
        <p:nvSpPr>
          <p:cNvPr id="59" name="TextBox 58">
            <a:extLst>
              <a:ext uri="{FF2B5EF4-FFF2-40B4-BE49-F238E27FC236}">
                <a16:creationId xmlns:a16="http://schemas.microsoft.com/office/drawing/2014/main" id="{3489C243-7E88-4EE3-BEBA-9D59B30A4398}"/>
              </a:ext>
            </a:extLst>
          </p:cNvPr>
          <p:cNvSpPr txBox="1"/>
          <p:nvPr/>
        </p:nvSpPr>
        <p:spPr>
          <a:xfrm>
            <a:off x="17928387" y="11673191"/>
            <a:ext cx="2534402"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Bronfenbrenner (2005)</a:t>
            </a:r>
          </a:p>
        </p:txBody>
      </p:sp>
      <p:sp>
        <p:nvSpPr>
          <p:cNvPr id="60" name="TextBox 59">
            <a:extLst>
              <a:ext uri="{FF2B5EF4-FFF2-40B4-BE49-F238E27FC236}">
                <a16:creationId xmlns:a16="http://schemas.microsoft.com/office/drawing/2014/main" id="{A957470B-0A12-44E0-84EB-AAD4EE6E1108}"/>
              </a:ext>
            </a:extLst>
          </p:cNvPr>
          <p:cNvSpPr txBox="1"/>
          <p:nvPr/>
        </p:nvSpPr>
        <p:spPr>
          <a:xfrm>
            <a:off x="18659283" y="3927228"/>
            <a:ext cx="2530815"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Bowles &amp; Gintis (2011)</a:t>
            </a:r>
          </a:p>
        </p:txBody>
      </p:sp>
      <p:sp>
        <p:nvSpPr>
          <p:cNvPr id="61" name="TextBox 60">
            <a:extLst>
              <a:ext uri="{FF2B5EF4-FFF2-40B4-BE49-F238E27FC236}">
                <a16:creationId xmlns:a16="http://schemas.microsoft.com/office/drawing/2014/main" id="{9B424672-6CF4-4798-8326-287FEBB7632E}"/>
              </a:ext>
            </a:extLst>
          </p:cNvPr>
          <p:cNvSpPr txBox="1"/>
          <p:nvPr/>
        </p:nvSpPr>
        <p:spPr>
          <a:xfrm>
            <a:off x="19029550" y="7347992"/>
            <a:ext cx="2096992"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Durkheim (1956</a:t>
            </a:r>
            <a:r>
              <a:rPr lang="en-GB" dirty="0"/>
              <a:t>)</a:t>
            </a:r>
          </a:p>
        </p:txBody>
      </p:sp>
      <p:sp>
        <p:nvSpPr>
          <p:cNvPr id="62" name="TextBox 61">
            <a:extLst>
              <a:ext uri="{FF2B5EF4-FFF2-40B4-BE49-F238E27FC236}">
                <a16:creationId xmlns:a16="http://schemas.microsoft.com/office/drawing/2014/main" id="{98511C5C-BDE7-473E-AC45-A5F4E081BA4E}"/>
              </a:ext>
            </a:extLst>
          </p:cNvPr>
          <p:cNvSpPr txBox="1"/>
          <p:nvPr/>
        </p:nvSpPr>
        <p:spPr>
          <a:xfrm>
            <a:off x="19589659" y="14687977"/>
            <a:ext cx="2782249"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Stem (2018)</a:t>
            </a:r>
          </a:p>
        </p:txBody>
      </p:sp>
      <p:sp>
        <p:nvSpPr>
          <p:cNvPr id="63" name="TextBox 62">
            <a:extLst>
              <a:ext uri="{FF2B5EF4-FFF2-40B4-BE49-F238E27FC236}">
                <a16:creationId xmlns:a16="http://schemas.microsoft.com/office/drawing/2014/main" id="{F6272814-ED33-45AC-BBCC-C952DCA5620E}"/>
              </a:ext>
            </a:extLst>
          </p:cNvPr>
          <p:cNvSpPr txBox="1"/>
          <p:nvPr/>
        </p:nvSpPr>
        <p:spPr>
          <a:xfrm>
            <a:off x="11093632" y="14687977"/>
            <a:ext cx="2666984"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Legislation.gov (2018) </a:t>
            </a:r>
          </a:p>
        </p:txBody>
      </p:sp>
      <p:sp>
        <p:nvSpPr>
          <p:cNvPr id="5" name="TextBox 4">
            <a:extLst>
              <a:ext uri="{FF2B5EF4-FFF2-40B4-BE49-F238E27FC236}">
                <a16:creationId xmlns:a16="http://schemas.microsoft.com/office/drawing/2014/main" id="{EA7A1913-3528-49B9-A0A2-177407D8A8BD}"/>
              </a:ext>
            </a:extLst>
          </p:cNvPr>
          <p:cNvSpPr txBox="1"/>
          <p:nvPr/>
        </p:nvSpPr>
        <p:spPr>
          <a:xfrm>
            <a:off x="14590786" y="1571159"/>
            <a:ext cx="2940815" cy="1569660"/>
          </a:xfrm>
          <a:prstGeom prst="rect">
            <a:avLst/>
          </a:prstGeom>
          <a:noFill/>
        </p:spPr>
        <p:txBody>
          <a:bodyPr wrap="square" rtlCol="0">
            <a:spAutoFit/>
          </a:bodyPr>
          <a:lstStyle/>
          <a:p>
            <a:pPr algn="ctr"/>
            <a:r>
              <a:rPr lang="en-GB" sz="3200" dirty="0">
                <a:latin typeface="Times New Roman" panose="02020603050405020304" pitchFamily="18" charset="0"/>
                <a:cs typeface="Times New Roman" panose="02020603050405020304" pitchFamily="18" charset="0"/>
              </a:rPr>
              <a:t>Functionalism</a:t>
            </a:r>
          </a:p>
          <a:p>
            <a:pPr algn="ctr"/>
            <a:r>
              <a:rPr lang="en-GB" sz="3200" dirty="0">
                <a:latin typeface="Times New Roman" panose="02020603050405020304" pitchFamily="18" charset="0"/>
                <a:cs typeface="Times New Roman" panose="02020603050405020304" pitchFamily="18" charset="0"/>
              </a:rPr>
              <a:t> V</a:t>
            </a:r>
          </a:p>
          <a:p>
            <a:pPr algn="ctr"/>
            <a:r>
              <a:rPr lang="en-GB" sz="3200" dirty="0">
                <a:latin typeface="Times New Roman" panose="02020603050405020304" pitchFamily="18" charset="0"/>
                <a:cs typeface="Times New Roman" panose="02020603050405020304" pitchFamily="18" charset="0"/>
              </a:rPr>
              <a:t> Marxism </a:t>
            </a:r>
          </a:p>
        </p:txBody>
      </p:sp>
    </p:spTree>
    <p:extLst>
      <p:ext uri="{BB962C8B-B14F-4D97-AF65-F5344CB8AC3E}">
        <p14:creationId xmlns:p14="http://schemas.microsoft.com/office/powerpoint/2010/main" val="34509090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EA36235-9798-459F-A9B7-A09ACDF8D3E7}"/>
              </a:ext>
            </a:extLst>
          </p:cNvPr>
          <p:cNvSpPr txBox="1"/>
          <p:nvPr/>
        </p:nvSpPr>
        <p:spPr>
          <a:xfrm>
            <a:off x="270164" y="332509"/>
            <a:ext cx="20719471" cy="7848302"/>
          </a:xfrm>
          <a:prstGeom prst="rect">
            <a:avLst/>
          </a:prstGeom>
          <a:noFill/>
        </p:spPr>
        <p:txBody>
          <a:bodyPr wrap="square" rtlCol="0">
            <a:spAutoFit/>
          </a:bodyPr>
          <a:lstStyle/>
          <a:p>
            <a:r>
              <a:rPr lang="en-GB" b="1" dirty="0">
                <a:latin typeface="Times New Roman" panose="02020603050405020304" pitchFamily="18" charset="0"/>
                <a:cs typeface="Times New Roman" panose="02020603050405020304" pitchFamily="18" charset="0"/>
              </a:rPr>
              <a:t>References</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Anyon, J. (1980) ‘Social Class and the Hidden Curriculum of Work’, </a:t>
            </a:r>
            <a:r>
              <a:rPr lang="en-GB" i="1" dirty="0">
                <a:latin typeface="Times New Roman" panose="02020603050405020304" pitchFamily="18" charset="0"/>
                <a:cs typeface="Times New Roman" panose="02020603050405020304" pitchFamily="18" charset="0"/>
              </a:rPr>
              <a:t>Journal of Education</a:t>
            </a:r>
            <a:r>
              <a:rPr lang="en-GB" dirty="0">
                <a:latin typeface="Times New Roman" panose="02020603050405020304" pitchFamily="18" charset="0"/>
                <a:cs typeface="Times New Roman" panose="02020603050405020304" pitchFamily="18" charset="0"/>
              </a:rPr>
              <a:t>, Vol 162 (No 1) [Online] Available at: https//: www.jeananyon.org/docs/anyon-1980.pdf (Accessed: 11 November 2018).</a:t>
            </a:r>
          </a:p>
          <a:p>
            <a:r>
              <a:rPr lang="en-GB" dirty="0">
                <a:latin typeface="Times New Roman" panose="02020603050405020304" pitchFamily="18" charset="0"/>
                <a:cs typeface="Times New Roman" panose="02020603050405020304" pitchFamily="18" charset="0"/>
              </a:rPr>
              <a:t>Ball. S, J. (2006) </a:t>
            </a:r>
            <a:r>
              <a:rPr lang="en-GB" i="1" dirty="0">
                <a:latin typeface="Times New Roman" panose="02020603050405020304" pitchFamily="18" charset="0"/>
                <a:cs typeface="Times New Roman" panose="02020603050405020304" pitchFamily="18" charset="0"/>
              </a:rPr>
              <a:t>Education Policy and Social Class: The selected works of Stephen Ball.</a:t>
            </a:r>
            <a:r>
              <a:rPr lang="en-GB" dirty="0">
                <a:latin typeface="Times New Roman" panose="02020603050405020304" pitchFamily="18" charset="0"/>
                <a:cs typeface="Times New Roman" panose="02020603050405020304" pitchFamily="18" charset="0"/>
              </a:rPr>
              <a:t> Albingdon: Routledge. </a:t>
            </a:r>
          </a:p>
          <a:p>
            <a:r>
              <a:rPr lang="en-GB" dirty="0">
                <a:latin typeface="Times New Roman" panose="02020603050405020304" pitchFamily="18" charset="0"/>
                <a:cs typeface="Times New Roman" panose="02020603050405020304" pitchFamily="18" charset="0"/>
              </a:rPr>
              <a:t>Bathel, D. (1989) </a:t>
            </a:r>
            <a:r>
              <a:rPr lang="en-GB" i="1" dirty="0">
                <a:latin typeface="Times New Roman" panose="02020603050405020304" pitchFamily="18" charset="0"/>
                <a:cs typeface="Times New Roman" panose="02020603050405020304" pitchFamily="18" charset="0"/>
              </a:rPr>
              <a:t>Putting on appearances. Gender and advertising. </a:t>
            </a:r>
            <a:r>
              <a:rPr lang="en-GB" dirty="0">
                <a:latin typeface="Times New Roman" panose="02020603050405020304" pitchFamily="18" charset="0"/>
                <a:cs typeface="Times New Roman" panose="02020603050405020304" pitchFamily="18" charset="0"/>
              </a:rPr>
              <a:t>Philadelphia: Temple University Press. </a:t>
            </a:r>
          </a:p>
          <a:p>
            <a:r>
              <a:rPr lang="en-GB" dirty="0">
                <a:latin typeface="Times New Roman" panose="02020603050405020304" pitchFamily="18" charset="0"/>
                <a:cs typeface="Times New Roman" panose="02020603050405020304" pitchFamily="18" charset="0"/>
              </a:rPr>
              <a:t>Bilbao, P. P., Lucido, P. I., Iringan, T. C., Javier, R. B., (2008). </a:t>
            </a:r>
            <a:r>
              <a:rPr lang="en-GB" i="1" dirty="0">
                <a:latin typeface="Times New Roman" panose="02020603050405020304" pitchFamily="18" charset="0"/>
                <a:cs typeface="Times New Roman" panose="02020603050405020304" pitchFamily="18" charset="0"/>
              </a:rPr>
              <a:t>Curriculum development. </a:t>
            </a:r>
            <a:r>
              <a:rPr lang="en-GB" dirty="0">
                <a:latin typeface="Times New Roman" panose="02020603050405020304" pitchFamily="18" charset="0"/>
                <a:cs typeface="Times New Roman" panose="02020603050405020304" pitchFamily="18" charset="0"/>
              </a:rPr>
              <a:t>Philippines: Lorimar Publishing, Inc.</a:t>
            </a:r>
          </a:p>
          <a:p>
            <a:r>
              <a:rPr lang="en-GB" dirty="0">
                <a:latin typeface="Times New Roman" panose="02020603050405020304" pitchFamily="18" charset="0"/>
                <a:cs typeface="Times New Roman" panose="02020603050405020304" pitchFamily="18" charset="0"/>
              </a:rPr>
              <a:t>Bowles, S., Gintis, H. (2011) Schooling in Capitalist America: Educational reform and the contradictions of economic life. Chicago: Haymarket Books.</a:t>
            </a:r>
          </a:p>
          <a:p>
            <a:r>
              <a:rPr lang="en-GB" dirty="0">
                <a:latin typeface="Times New Roman" panose="02020603050405020304" pitchFamily="18" charset="0"/>
                <a:cs typeface="Times New Roman" panose="02020603050405020304" pitchFamily="18" charset="0"/>
              </a:rPr>
              <a:t>Bromley, M. (2018) </a:t>
            </a:r>
            <a:r>
              <a:rPr lang="en-GB" i="1" dirty="0">
                <a:latin typeface="Times New Roman" panose="02020603050405020304" pitchFamily="18" charset="0"/>
                <a:cs typeface="Times New Roman" panose="02020603050405020304" pitchFamily="18" charset="0"/>
              </a:rPr>
              <a:t>Curriculum design and delivery</a:t>
            </a:r>
            <a:r>
              <a:rPr lang="en-GB"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http://www.sec-ed.co.uk/best-practice/curriculum-design-and-delivery</a:t>
            </a:r>
            <a:r>
              <a:rPr lang="en-GB" dirty="0">
                <a:latin typeface="Times New Roman" panose="02020603050405020304" pitchFamily="18" charset="0"/>
                <a:cs typeface="Times New Roman" panose="02020603050405020304" pitchFamily="18" charset="0"/>
              </a:rPr>
              <a:t> (Accessed: 12 November 2018).</a:t>
            </a:r>
          </a:p>
          <a:p>
            <a:r>
              <a:rPr lang="en-GB" dirty="0">
                <a:latin typeface="Times New Roman" panose="02020603050405020304" pitchFamily="18" charset="0"/>
                <a:cs typeface="Times New Roman" panose="02020603050405020304" pitchFamily="18" charset="0"/>
              </a:rPr>
              <a:t>Bronfenbrenner, U. (2005) </a:t>
            </a:r>
            <a:r>
              <a:rPr lang="en-GB" i="1" dirty="0">
                <a:latin typeface="Times New Roman" panose="02020603050405020304" pitchFamily="18" charset="0"/>
                <a:cs typeface="Times New Roman" panose="02020603050405020304" pitchFamily="18" charset="0"/>
              </a:rPr>
              <a:t>Making human beings human: Bio-ecological perspectives on human development. </a:t>
            </a:r>
            <a:r>
              <a:rPr lang="en-GB" dirty="0">
                <a:latin typeface="Times New Roman" panose="02020603050405020304" pitchFamily="18" charset="0"/>
                <a:cs typeface="Times New Roman" panose="02020603050405020304" pitchFamily="18" charset="0"/>
              </a:rPr>
              <a:t>London: Sage.</a:t>
            </a:r>
          </a:p>
          <a:p>
            <a:r>
              <a:rPr lang="en-GB" dirty="0">
                <a:latin typeface="Times New Roman" panose="02020603050405020304" pitchFamily="18" charset="0"/>
                <a:cs typeface="Times New Roman" panose="02020603050405020304" pitchFamily="18" charset="0"/>
              </a:rPr>
              <a:t>Cottrell, S. (2008) </a:t>
            </a:r>
            <a:r>
              <a:rPr lang="en-GB" i="1" dirty="0">
                <a:latin typeface="Times New Roman" panose="02020603050405020304" pitchFamily="18" charset="0"/>
                <a:cs typeface="Times New Roman" panose="02020603050405020304" pitchFamily="18" charset="0"/>
              </a:rPr>
              <a:t>The Study Skills Handbook.</a:t>
            </a:r>
            <a:r>
              <a:rPr lang="en-GB" dirty="0">
                <a:latin typeface="Times New Roman" panose="02020603050405020304" pitchFamily="18" charset="0"/>
                <a:cs typeface="Times New Roman" panose="02020603050405020304" pitchFamily="18" charset="0"/>
              </a:rPr>
              <a:t> 3</a:t>
            </a:r>
            <a:r>
              <a:rPr lang="en-GB" baseline="30000" dirty="0">
                <a:latin typeface="Times New Roman" panose="02020603050405020304" pitchFamily="18" charset="0"/>
                <a:cs typeface="Times New Roman" panose="02020603050405020304" pitchFamily="18" charset="0"/>
              </a:rPr>
              <a:t>rd</a:t>
            </a:r>
            <a:r>
              <a:rPr lang="en-GB" dirty="0">
                <a:latin typeface="Times New Roman" panose="02020603050405020304" pitchFamily="18" charset="0"/>
                <a:cs typeface="Times New Roman" panose="02020603050405020304" pitchFamily="18" charset="0"/>
              </a:rPr>
              <a:t> Ed. Basingstoke: Palgrave Macmillan.</a:t>
            </a:r>
          </a:p>
          <a:p>
            <a:r>
              <a:rPr lang="en-GB" dirty="0">
                <a:latin typeface="Times New Roman" panose="02020603050405020304" pitchFamily="18" charset="0"/>
                <a:cs typeface="Times New Roman" panose="02020603050405020304" pitchFamily="18" charset="0"/>
              </a:rPr>
              <a:t>Durkheim, E. (1956). </a:t>
            </a:r>
            <a:r>
              <a:rPr lang="en-GB" i="1" dirty="0">
                <a:latin typeface="Times New Roman" panose="02020603050405020304" pitchFamily="18" charset="0"/>
                <a:cs typeface="Times New Roman" panose="02020603050405020304" pitchFamily="18" charset="0"/>
              </a:rPr>
              <a:t>Education and sociology</a:t>
            </a:r>
            <a:r>
              <a:rPr lang="en-GB" dirty="0">
                <a:latin typeface="Times New Roman" panose="02020603050405020304" pitchFamily="18" charset="0"/>
                <a:cs typeface="Times New Roman" panose="02020603050405020304" pitchFamily="18" charset="0"/>
              </a:rPr>
              <a:t>. London: Collier Macmillan.</a:t>
            </a:r>
          </a:p>
          <a:p>
            <a:r>
              <a:rPr lang="en-GB" dirty="0">
                <a:latin typeface="Times New Roman" panose="02020603050405020304" pitchFamily="18" charset="0"/>
                <a:cs typeface="Times New Roman" panose="02020603050405020304" pitchFamily="18" charset="0"/>
              </a:rPr>
              <a:t>Earlham Sociology  (2016) </a:t>
            </a:r>
            <a:r>
              <a:rPr lang="en-GB" dirty="0">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https://www.earlhamsociologypages.co.uk/Gender%20and%20Hidden%20Curriculum.html</a:t>
            </a:r>
            <a:r>
              <a:rPr lang="en-GB" dirty="0">
                <a:latin typeface="Times New Roman" panose="02020603050405020304" pitchFamily="18" charset="0"/>
                <a:cs typeface="Times New Roman" panose="02020603050405020304" pitchFamily="18" charset="0"/>
              </a:rPr>
              <a:t> (Accessed 13 November 2018)</a:t>
            </a:r>
          </a:p>
          <a:p>
            <a:r>
              <a:rPr lang="en-GB" dirty="0">
                <a:latin typeface="Times New Roman" panose="02020603050405020304" pitchFamily="18" charset="0"/>
                <a:cs typeface="Times New Roman" panose="02020603050405020304" pitchFamily="18" charset="0"/>
              </a:rPr>
              <a:t>Educate Together (2018) </a:t>
            </a:r>
            <a:r>
              <a:rPr lang="en-GB" dirty="0">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https://www.educatetogether.ie/blog/gender-stereotyping-how-you-can-help</a:t>
            </a:r>
            <a:r>
              <a:rPr lang="en-GB" dirty="0">
                <a:latin typeface="Times New Roman" panose="02020603050405020304" pitchFamily="18" charset="0"/>
                <a:cs typeface="Times New Roman" panose="02020603050405020304" pitchFamily="18" charset="0"/>
              </a:rPr>
              <a:t>. (Accessed: 21 November 2018)</a:t>
            </a:r>
          </a:p>
          <a:p>
            <a:r>
              <a:rPr lang="en-GB" dirty="0">
                <a:latin typeface="Times New Roman" panose="02020603050405020304" pitchFamily="18" charset="0"/>
                <a:cs typeface="Times New Roman" panose="02020603050405020304" pitchFamily="18" charset="0"/>
              </a:rPr>
              <a:t>Education Reform Act 1988 [Online] available at </a:t>
            </a:r>
            <a:r>
              <a:rPr lang="en-GB" dirty="0">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http://www.legislation.gov.uk/ukpga/1988/40/contents</a:t>
            </a:r>
            <a:r>
              <a:rPr lang="en-GB" dirty="0">
                <a:latin typeface="Times New Roman" panose="02020603050405020304" pitchFamily="18" charset="0"/>
                <a:cs typeface="Times New Roman" panose="02020603050405020304" pitchFamily="18" charset="0"/>
              </a:rPr>
              <a:t>. (Accessed 19 November 2018).</a:t>
            </a:r>
          </a:p>
          <a:p>
            <a:r>
              <a:rPr lang="en-GB" dirty="0">
                <a:latin typeface="Times New Roman" panose="02020603050405020304" pitchFamily="18" charset="0"/>
                <a:cs typeface="Times New Roman" panose="02020603050405020304" pitchFamily="18" charset="0"/>
              </a:rPr>
              <a:t>Enser, M. (2010) </a:t>
            </a:r>
            <a:r>
              <a:rPr lang="en-GB" i="1" dirty="0">
                <a:latin typeface="Times New Roman" panose="02020603050405020304" pitchFamily="18" charset="0"/>
                <a:cs typeface="Times New Roman" panose="02020603050405020304" pitchFamily="18" charset="0"/>
              </a:rPr>
              <a:t>How can we create a culture of excellence in schools?</a:t>
            </a:r>
            <a:r>
              <a:rPr lang="en-GB" dirty="0">
                <a:latin typeface="Times New Roman" panose="02020603050405020304" pitchFamily="18" charset="0"/>
                <a:cs typeface="Times New Roman" panose="02020603050405020304" pitchFamily="18" charset="0"/>
              </a:rPr>
              <a:t> [Online] Available at: </a:t>
            </a:r>
            <a:r>
              <a:rPr lang="en-GB" dirty="0">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https://www.theguardian.com/teacher-network/teacher-blog/2017/aug/02/create-culture-excellence-schools-students-teachers</a:t>
            </a:r>
            <a:r>
              <a:rPr lang="en-GB" dirty="0">
                <a:latin typeface="Times New Roman" panose="02020603050405020304" pitchFamily="18" charset="0"/>
                <a:cs typeface="Times New Roman" panose="02020603050405020304" pitchFamily="18" charset="0"/>
              </a:rPr>
              <a:t>. (Accessed:13 November 2018).</a:t>
            </a:r>
          </a:p>
          <a:p>
            <a:r>
              <a:rPr lang="en-GB" dirty="0">
                <a:latin typeface="Times New Roman" panose="02020603050405020304" pitchFamily="18" charset="0"/>
                <a:cs typeface="Times New Roman" panose="02020603050405020304" pitchFamily="18" charset="0"/>
              </a:rPr>
              <a:t>Gatto, J, T. (2005) </a:t>
            </a:r>
            <a:r>
              <a:rPr lang="en-GB" i="1" dirty="0">
                <a:latin typeface="Times New Roman" panose="02020603050405020304" pitchFamily="18" charset="0"/>
                <a:cs typeface="Times New Roman" panose="02020603050405020304" pitchFamily="18" charset="0"/>
              </a:rPr>
              <a:t>Dumbing us Down. The Hidden Curriculum of Compulsory Schooling</a:t>
            </a:r>
            <a:r>
              <a:rPr lang="en-GB" dirty="0">
                <a:latin typeface="Times New Roman" panose="02020603050405020304" pitchFamily="18" charset="0"/>
                <a:cs typeface="Times New Roman" panose="02020603050405020304" pitchFamily="18" charset="0"/>
              </a:rPr>
              <a:t>. Gabriola Island, Canada: New Society Publishing</a:t>
            </a:r>
          </a:p>
          <a:p>
            <a:r>
              <a:rPr lang="en-GB" dirty="0">
                <a:latin typeface="Times New Roman" panose="02020603050405020304" pitchFamily="18" charset="0"/>
                <a:cs typeface="Times New Roman" panose="02020603050405020304" pitchFamily="18" charset="0"/>
              </a:rPr>
              <a:t>Gye, H. (2016) ‘Work-it’s not for girls’ </a:t>
            </a:r>
            <a:r>
              <a:rPr lang="en-GB" i="1" dirty="0">
                <a:latin typeface="Times New Roman" panose="02020603050405020304" pitchFamily="18" charset="0"/>
                <a:cs typeface="Times New Roman" panose="02020603050405020304" pitchFamily="18" charset="0"/>
              </a:rPr>
              <a:t>The Daily Mail</a:t>
            </a:r>
            <a:r>
              <a:rPr lang="en-GB" dirty="0">
                <a:latin typeface="Times New Roman" panose="02020603050405020304" pitchFamily="18" charset="0"/>
                <a:cs typeface="Times New Roman" panose="02020603050405020304" pitchFamily="18" charset="0"/>
              </a:rPr>
              <a:t> 3</a:t>
            </a:r>
            <a:r>
              <a:rPr lang="en-GB" baseline="30000" dirty="0">
                <a:latin typeface="Times New Roman" panose="02020603050405020304" pitchFamily="18" charset="0"/>
                <a:cs typeface="Times New Roman" panose="02020603050405020304" pitchFamily="18" charset="0"/>
              </a:rPr>
              <a:t>rd</a:t>
            </a:r>
            <a:r>
              <a:rPr lang="en-GB" dirty="0">
                <a:latin typeface="Times New Roman" panose="02020603050405020304" pitchFamily="18" charset="0"/>
                <a:cs typeface="Times New Roman" panose="02020603050405020304" pitchFamily="18" charset="0"/>
              </a:rPr>
              <a:t> December [Online]. Available at: </a:t>
            </a:r>
            <a:r>
              <a:rPr lang="en-GB" dirty="0">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https://www.dailymail.co.uk/news/article-2517404/Most-Britons-believe-men-make-better-plumbers-pilots.html</a:t>
            </a:r>
            <a:r>
              <a:rPr lang="en-GB" dirty="0">
                <a:latin typeface="Times New Roman" panose="02020603050405020304" pitchFamily="18" charset="0"/>
                <a:cs typeface="Times New Roman" panose="02020603050405020304" pitchFamily="18" charset="0"/>
              </a:rPr>
              <a:t>. (Accessed 13 November 2018).</a:t>
            </a:r>
          </a:p>
          <a:p>
            <a:r>
              <a:rPr lang="en-GB" dirty="0">
                <a:latin typeface="Times New Roman" panose="02020603050405020304" pitchFamily="18" charset="0"/>
                <a:cs typeface="Times New Roman" panose="02020603050405020304" pitchFamily="18" charset="0"/>
              </a:rPr>
              <a:t>Halstead, M. and Xiao, J. (2010) ‘Values Education and The Hidden Curriculum’, T, Lovat et al (eds.) </a:t>
            </a:r>
            <a:r>
              <a:rPr lang="en-GB" i="1" dirty="0">
                <a:latin typeface="Times New Roman" panose="02020603050405020304" pitchFamily="18" charset="0"/>
                <a:cs typeface="Times New Roman" panose="02020603050405020304" pitchFamily="18" charset="0"/>
              </a:rPr>
              <a:t>International Research Handbook on Values Education</a:t>
            </a:r>
            <a:r>
              <a:rPr lang="en-GB" dirty="0">
                <a:latin typeface="Times New Roman" panose="02020603050405020304" pitchFamily="18" charset="0"/>
                <a:cs typeface="Times New Roman" panose="02020603050405020304" pitchFamily="18" charset="0"/>
              </a:rPr>
              <a:t>. Huddersfield: UK, pp 303-317. </a:t>
            </a:r>
          </a:p>
          <a:p>
            <a:r>
              <a:rPr lang="en-GB" dirty="0">
                <a:latin typeface="Times New Roman" panose="02020603050405020304" pitchFamily="18" charset="0"/>
                <a:cs typeface="Times New Roman" panose="02020603050405020304" pitchFamily="18" charset="0"/>
              </a:rPr>
              <a:t>Pluralist (2018) </a:t>
            </a:r>
            <a:r>
              <a:rPr lang="en-GB" dirty="0">
                <a:latin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http://www.pluralist.co.uk/learning/socthink/hiddencurric.html</a:t>
            </a:r>
            <a:r>
              <a:rPr lang="en-GB" dirty="0">
                <a:latin typeface="Times New Roman" panose="02020603050405020304" pitchFamily="18" charset="0"/>
                <a:cs typeface="Times New Roman" panose="02020603050405020304" pitchFamily="18" charset="0"/>
              </a:rPr>
              <a:t> (Accessed: 21 November 2018)</a:t>
            </a:r>
          </a:p>
          <a:p>
            <a:r>
              <a:rPr lang="en-GB" dirty="0">
                <a:latin typeface="Times New Roman" panose="02020603050405020304" pitchFamily="18" charset="0"/>
                <a:cs typeface="Times New Roman" panose="02020603050405020304" pitchFamily="18" charset="0"/>
              </a:rPr>
              <a:t>Rowe, N. (2017) </a:t>
            </a:r>
            <a:r>
              <a:rPr lang="en-GB" i="1" dirty="0">
                <a:latin typeface="Times New Roman" panose="02020603050405020304" pitchFamily="18" charset="0"/>
                <a:cs typeface="Times New Roman" panose="02020603050405020304" pitchFamily="18" charset="0"/>
              </a:rPr>
              <a:t>Academic and scientific poster presentation. A modern comprehensive guide.</a:t>
            </a:r>
            <a:r>
              <a:rPr lang="en-GB" dirty="0">
                <a:latin typeface="Times New Roman" panose="02020603050405020304" pitchFamily="18" charset="0"/>
                <a:cs typeface="Times New Roman" panose="02020603050405020304" pitchFamily="18" charset="0"/>
              </a:rPr>
              <a:t> London: Springer Publishing.</a:t>
            </a:r>
          </a:p>
          <a:p>
            <a:r>
              <a:rPr lang="en-GB" dirty="0">
                <a:latin typeface="Times New Roman" panose="02020603050405020304" pitchFamily="18" charset="0"/>
                <a:cs typeface="Times New Roman" panose="02020603050405020304" pitchFamily="18" charset="0"/>
              </a:rPr>
              <a:t>Snyder, B.R. (1973) </a:t>
            </a:r>
            <a:r>
              <a:rPr lang="en-GB" i="1" dirty="0">
                <a:latin typeface="Times New Roman" panose="02020603050405020304" pitchFamily="18" charset="0"/>
                <a:cs typeface="Times New Roman" panose="02020603050405020304" pitchFamily="18" charset="0"/>
              </a:rPr>
              <a:t>The Hidden Curriculum</a:t>
            </a:r>
            <a:r>
              <a:rPr lang="en-GB" dirty="0">
                <a:latin typeface="Times New Roman" panose="02020603050405020304" pitchFamily="18" charset="0"/>
                <a:cs typeface="Times New Roman" panose="02020603050405020304" pitchFamily="18" charset="0"/>
              </a:rPr>
              <a:t>. Cambridge, Massachusetts: MIT Press.</a:t>
            </a:r>
          </a:p>
          <a:p>
            <a:r>
              <a:rPr lang="en-GB" dirty="0">
                <a:latin typeface="Times New Roman" panose="02020603050405020304" pitchFamily="18" charset="0"/>
                <a:cs typeface="Times New Roman" panose="02020603050405020304" pitchFamily="18" charset="0"/>
              </a:rPr>
              <a:t>STEM (2018) </a:t>
            </a:r>
            <a:r>
              <a:rPr lang="en-GB" i="1" dirty="0">
                <a:latin typeface="Times New Roman" panose="02020603050405020304" pitchFamily="18" charset="0"/>
                <a:cs typeface="Times New Roman" panose="02020603050405020304" pitchFamily="18" charset="0"/>
              </a:rPr>
              <a:t>Stem Learning Limited.</a:t>
            </a:r>
            <a:r>
              <a:rPr lang="en-GB"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https://www.stem.org.uk</a:t>
            </a:r>
            <a:r>
              <a:rPr lang="en-GB" dirty="0">
                <a:latin typeface="Times New Roman" panose="02020603050405020304" pitchFamily="18" charset="0"/>
                <a:cs typeface="Times New Roman" panose="02020603050405020304" pitchFamily="18" charset="0"/>
              </a:rPr>
              <a:t>. (Accessed: 20 November 2018).</a:t>
            </a:r>
          </a:p>
          <a:p>
            <a:r>
              <a:rPr lang="en-GB" dirty="0">
                <a:latin typeface="Times New Roman" panose="02020603050405020304" pitchFamily="18" charset="0"/>
                <a:cs typeface="Times New Roman" panose="02020603050405020304" pitchFamily="18" charset="0"/>
              </a:rPr>
              <a:t>Study.com (2016) </a:t>
            </a:r>
            <a:r>
              <a:rPr lang="en-GB" i="1" dirty="0">
                <a:latin typeface="Times New Roman" panose="02020603050405020304" pitchFamily="18" charset="0"/>
                <a:cs typeface="Times New Roman" panose="02020603050405020304" pitchFamily="18" charset="0"/>
              </a:rPr>
              <a:t>Hidden Curriculum in Education: Definition and Examples</a:t>
            </a:r>
            <a:r>
              <a:rPr lang="en-GB" dirty="0">
                <a:latin typeface="Times New Roman" panose="02020603050405020304" pitchFamily="18" charset="0"/>
                <a:cs typeface="Times New Roman" panose="02020603050405020304" pitchFamily="18" charset="0"/>
              </a:rPr>
              <a:t>. [Online] Available at: </a:t>
            </a:r>
            <a:r>
              <a:rPr lang="en-GB" dirty="0">
                <a:latin typeface="Times New Roman" panose="02020603050405020304" pitchFamily="18" charset="0"/>
                <a:cs typeface="Times New Roman" panose="02020603050405020304" pitchFamily="18" charset="0"/>
                <a:hlinkClick r:id="rId10">
                  <a:extLst>
                    <a:ext uri="{A12FA001-AC4F-418D-AE19-62706E023703}">
                      <ahyp:hlinkClr xmlns:ahyp="http://schemas.microsoft.com/office/drawing/2018/hyperlinkcolor" val="tx"/>
                    </a:ext>
                  </a:extLst>
                </a:hlinkClick>
              </a:rPr>
              <a:t>https://www.Study.com/academy/lesson/hidden-curriculum-in-education-definician-examples-quiz.html</a:t>
            </a:r>
            <a:r>
              <a:rPr lang="en-GB" dirty="0">
                <a:latin typeface="Times New Roman" panose="02020603050405020304" pitchFamily="18" charset="0"/>
                <a:cs typeface="Times New Roman" panose="02020603050405020304" pitchFamily="18" charset="0"/>
              </a:rPr>
              <a:t>. (Accessed: 11 November 2018).</a:t>
            </a:r>
          </a:p>
          <a:p>
            <a:r>
              <a:rPr lang="en-GB" dirty="0">
                <a:latin typeface="Times New Roman" panose="02020603050405020304" pitchFamily="18" charset="0"/>
                <a:cs typeface="Times New Roman" panose="02020603050405020304" pitchFamily="18" charset="0"/>
              </a:rPr>
              <a:t>Willis, P. (2016) </a:t>
            </a:r>
            <a:r>
              <a:rPr lang="en-GB" i="1" dirty="0">
                <a:latin typeface="Times New Roman" panose="02020603050405020304" pitchFamily="18" charset="0"/>
                <a:cs typeface="Times New Roman" panose="02020603050405020304" pitchFamily="18" charset="0"/>
              </a:rPr>
              <a:t>Learning to Labour. How working class kids get working class jobs</a:t>
            </a:r>
            <a:r>
              <a:rPr lang="en-GB" dirty="0">
                <a:latin typeface="Times New Roman" panose="02020603050405020304" pitchFamily="18" charset="0"/>
                <a:cs typeface="Times New Roman" panose="02020603050405020304" pitchFamily="18" charset="0"/>
              </a:rPr>
              <a:t>. London: Routledge.</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52022411"/>
      </p:ext>
    </p:extLst>
  </p:cSld>
  <p:clrMapOvr>
    <a:masterClrMapping/>
  </p:clrMapOvr>
</p:sld>
</file>

<file path=ppt/theme/theme1.xml><?xml version="1.0" encoding="utf-8"?>
<a:theme xmlns:a="http://schemas.openxmlformats.org/drawingml/2006/main" name="Office Theme">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4661</TotalTime>
  <Words>951</Words>
  <Application>Microsoft Office PowerPoint</Application>
  <PresentationFormat>Custom</PresentationFormat>
  <Paragraphs>73</Paragraphs>
  <Slides>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vt:i4>
      </vt:variant>
    </vt:vector>
  </HeadingPairs>
  <TitlesOfParts>
    <vt:vector size="9" baseType="lpstr">
      <vt:lpstr>Arial</vt:lpstr>
      <vt:lpstr>Arial Black</vt:lpstr>
      <vt:lpstr>Calibri</vt:lpstr>
      <vt:lpstr>Calibri Light</vt:lpstr>
      <vt:lpstr>Times New Roman</vt:lpstr>
      <vt:lpstr>Wingdings</vt:lpstr>
      <vt:lpstr>Office Theme</vt:lpstr>
      <vt:lpstr>The Hidden Curriculum</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bryn evans</dc:creator>
  <cp:lastModifiedBy>bryn evans</cp:lastModifiedBy>
  <cp:revision>22</cp:revision>
  <dcterms:created xsi:type="dcterms:W3CDTF">2018-11-25T15:46:26Z</dcterms:created>
  <dcterms:modified xsi:type="dcterms:W3CDTF">2018-11-29T18:11:24Z</dcterms:modified>
</cp:coreProperties>
</file>