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00A27-5A21-C7E7-B14F-C1F0F2E510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69B459-B864-55C0-5495-BFA908511B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ACDA65-5487-CF5A-0100-EBB784322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25809-B3DD-42D4-8F4F-16DA5769C701}" type="datetimeFigureOut">
              <a:rPr lang="en-GB" smtClean="0"/>
              <a:t>05/04/2023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20F963-107F-F365-841E-AAAE5EBE1C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0E0ACE-3646-614B-7092-ADEDA7A4D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69F6-121C-438B-8142-C886F6C534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634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65FCD-2B4A-05E7-59D3-A7EF9DD38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6B229-6E0E-BB92-8D80-4C693D084C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99DBC-55D9-8E12-37D0-35E271E4BE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25809-B3DD-42D4-8F4F-16DA5769C701}" type="datetimeFigureOut">
              <a:rPr lang="en-GB" smtClean="0"/>
              <a:t>05/04/2023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128D5C-8678-2D33-CBCD-0E71B8B798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74D34F-5047-CC37-797B-DA8A42CF6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69F6-121C-438B-8142-C886F6C534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5789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7E9EA-AB0A-C7CE-4CC2-8403034EB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2B7A15-40A6-EF58-D6BB-2437950752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75156-5A46-E0EE-E3DA-C2586A68C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25809-B3DD-42D4-8F4F-16DA5769C701}" type="datetimeFigureOut">
              <a:rPr lang="en-GB" smtClean="0"/>
              <a:t>05/04/2023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A77667-BF1C-9B75-1DE6-DB899C9AA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87871-A86B-837A-7093-33E7D3613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69F6-121C-438B-8142-C886F6C534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6515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352C3-8A66-1906-1D06-AEFCE14FC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C0580-A0DC-34E0-58F9-E0EC8F85E0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7D2583-3F36-D162-4C44-A1E28E3883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3E9A91-137A-2D0F-F0E3-69ED38346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25809-B3DD-42D4-8F4F-16DA5769C701}" type="datetimeFigureOut">
              <a:rPr lang="en-GB" smtClean="0"/>
              <a:t>05/04/2023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53F977-66BA-EDC9-2F72-1079B8BFD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7D0A6E-F0BA-43FC-A44B-3817E634F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69F6-121C-438B-8142-C886F6C534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351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D6278-E4BC-9B24-CDC7-C14E39998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97E2CD-91E1-1356-E239-0761D00475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3B2CF7-219E-ACC3-2938-2B39B0F37B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3E1411-5D72-7AB5-3FAD-73947BC56F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884380-879F-C0E7-36E1-AD0D319BA7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768777-DCCA-7045-3DC4-58BE29FC3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25809-B3DD-42D4-8F4F-16DA5769C701}" type="datetimeFigureOut">
              <a:rPr lang="en-GB" smtClean="0"/>
              <a:t>05/04/2023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3A7519-C9A3-21F9-B1A1-DDDF3434B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0EF19B-267D-6485-14DB-9C318207C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69F6-121C-438B-8142-C886F6C534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0551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05F79-167F-F604-7AFE-56892DD4C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0DD4B0-C414-2747-1330-C69E5BEA83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25809-B3DD-42D4-8F4F-16DA5769C701}" type="datetimeFigureOut">
              <a:rPr lang="en-GB" smtClean="0"/>
              <a:t>05/04/2023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4ABA4C-809F-CCDF-72EE-7F9C64F73E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4687AF-3DD8-1750-31B0-9D1C73D67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69F6-121C-438B-8142-C886F6C534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7467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80A9B0-3631-72A7-C8FD-D4265B40E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25809-B3DD-42D4-8F4F-16DA5769C701}" type="datetimeFigureOut">
              <a:rPr lang="en-GB" smtClean="0"/>
              <a:t>05/04/2023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9F77F-A665-174D-B480-002825B30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78A227-3100-4F93-21C1-FB91DD4C7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69F6-121C-438B-8142-C886F6C534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669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E4581-A6B4-A83F-3861-B5814649E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92CA3-1161-1552-4D59-0F2CCAC66D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1CDF2A-F20F-8412-B635-114A6F7DEA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A501CD-6D4C-B58B-9B95-A8C55FE62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25809-B3DD-42D4-8F4F-16DA5769C701}" type="datetimeFigureOut">
              <a:rPr lang="en-GB" smtClean="0"/>
              <a:t>05/04/2023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6DCE6-4199-5B0B-E016-5C394FCB3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A2471-9A2A-2912-4DB3-429319E6F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69F6-121C-438B-8142-C886F6C534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818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CC55B-C9BD-6665-7C13-CE8F18B9B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0424AA-6C89-2B50-391C-08D6B3AAD9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C6248F-4538-6B66-502F-43D78D96CC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27E556-C109-529B-A37F-F43838F34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25809-B3DD-42D4-8F4F-16DA5769C701}" type="datetimeFigureOut">
              <a:rPr lang="en-GB" smtClean="0"/>
              <a:t>05/04/2023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60FD68-CE17-8967-D3BD-67E751C0A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A6B56C-BDB0-776F-28F2-89E4AB9E9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69F6-121C-438B-8142-C886F6C534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961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0B740-B83B-67EA-ECB5-8CFFFB907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27C058-9988-9C32-1306-B0AEF71E30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050446-CE4E-463D-F1AB-E007ED7A8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25809-B3DD-42D4-8F4F-16DA5769C701}" type="datetimeFigureOut">
              <a:rPr lang="en-GB" smtClean="0"/>
              <a:t>05/04/2023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15741D-6B69-736C-9175-3BDE2A7E1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34B170-AB39-17D6-393D-6CCE90363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69F6-121C-438B-8142-C886F6C534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4281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EB06A9-6CBF-CFE1-37E5-091675B2AC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CD2198-E855-0219-C131-E524B931A6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C00F59-AD60-9859-C975-3C19B2BD3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25809-B3DD-42D4-8F4F-16DA5769C701}" type="datetimeFigureOut">
              <a:rPr lang="en-GB" smtClean="0"/>
              <a:t>05/04/2023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34B35-F1EF-53CC-46A2-C84227D92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22501-3073-692C-73FB-CCD663972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69F6-121C-438B-8142-C886F6C534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7190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8A4CFB-7C54-765D-D025-11EE7C542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B5E97-08C5-1F75-B173-9824612102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DD6BDB-0139-B34B-B173-C1B201C309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E25809-B3DD-42D4-8F4F-16DA5769C701}" type="datetimeFigureOut">
              <a:rPr lang="en-GB" smtClean="0"/>
              <a:t>05/04/2023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CA7FD7-BDF8-634A-D681-63E346510B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52E90-BFEB-1415-631E-982BEF11F0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1469F6-121C-438B-8142-C886F6C534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3933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094A1-0D6B-FB45-0150-C294E9E77BC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7030A0"/>
                </a:solidFill>
              </a:rPr>
              <a:t>Personal and Professional Development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3D2790-9752-AD1D-A129-DE04CDBBC6E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Name: Lucian-Andrei Beldianu</a:t>
            </a:r>
          </a:p>
          <a:p>
            <a:r>
              <a:rPr lang="en-GB" dirty="0"/>
              <a:t> Student Number: 2128985</a:t>
            </a:r>
          </a:p>
          <a:p>
            <a:r>
              <a:rPr lang="en-GB" dirty="0"/>
              <a:t> Date: 05/04/2023</a:t>
            </a:r>
          </a:p>
        </p:txBody>
      </p:sp>
    </p:spTree>
    <p:extLst>
      <p:ext uri="{BB962C8B-B14F-4D97-AF65-F5344CB8AC3E}">
        <p14:creationId xmlns:p14="http://schemas.microsoft.com/office/powerpoint/2010/main" val="3051091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04537-FFCB-9F9C-ED4B-2F6C4BA6A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7030A0"/>
                </a:solidFill>
              </a:rPr>
              <a:t>Professional Development Plan (PDP)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506B1-6828-6AD7-3439-16F6EE206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78711"/>
            <a:ext cx="10515600" cy="1793289"/>
          </a:xfrm>
        </p:spPr>
        <p:txBody>
          <a:bodyPr>
            <a:normAutofit/>
          </a:bodyPr>
          <a:lstStyle/>
          <a:p>
            <a:r>
              <a:rPr lang="en-GB" dirty="0"/>
              <a:t>I'm using Gibbs Reflective Cycle (1988) to evaluate myself, looking at my strengths, weaknesses, and traits I've discovered from self-reflection and assessment tools.</a:t>
            </a:r>
          </a:p>
        </p:txBody>
      </p:sp>
    </p:spTree>
    <p:extLst>
      <p:ext uri="{BB962C8B-B14F-4D97-AF65-F5344CB8AC3E}">
        <p14:creationId xmlns:p14="http://schemas.microsoft.com/office/powerpoint/2010/main" val="55107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AF465-D5F4-41C5-6B3A-FD8E5FF94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D587B-37FA-D282-B214-A1087E007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346881"/>
            <a:ext cx="10515600" cy="222829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Analytical skills: I'm good at solving complex problems.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Communication: I can express my ideas well in writing and speaking.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Time management: I can prioritize tasks and manage my time.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4920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57D6D-6F90-CF44-4144-26EA9C5A7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F672F-24C0-48B6-8B01-74CD7CD5AD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428999"/>
            <a:ext cx="10515600" cy="274796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Delegation: I find it hard to delegate tasks, which can cause burnout.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Confidence: I sometimes lack confidence, which affects me in group situations.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Adaptability: I have trouble adjusting to new situations quickly.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5486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FE1B1-C079-1396-E4F4-35DC1548C88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Personal/Professional Development Needs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0E3871-7CB9-B7B6-5F82-4C98A694F1F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7736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943EC-0AD2-0CD0-B6BE-0E957355D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 1: Get better at delegation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508FC-4D14-112E-F3F0-388AE1B313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89933"/>
            <a:ext cx="10515600" cy="348702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Specific: Learn to delegate tasks effectively and trust my teammates.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Measurable: Delegate one task per project to a teammate.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Achievable: Get help from a mentor and attend a workshop on delegation.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Relevant: This will reduce stress and help with project management.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Time-bound: Reach this goal in six months.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95275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41516-6D28-E3E4-36E8-5E351FEAF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 2: Boost self-confidence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4521A-DE38-647F-6D81-035484DA20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Specific: Gain self-confidence through public speaking and networking.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Measurable: Do at least two public speaking events and go to four networking events.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Achievable: Join Toastmasters and attend local industry events.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Relevant: Building self-confidence will help me in group situations and career opportunities.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Time-bound: Reach this goal in a year.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1941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93EFD-4693-1146-B40D-FEB9EDE44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 3: Improve adaptability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3C3F1-6127-FD80-EF2E-06F2AFE31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89933"/>
            <a:ext cx="10515600" cy="348702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Specific: Be more adaptable by embracing change and trying new experiences.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Measurable: Volunteer for two projects outside my comfort zone.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Achievable: Look for opportunities at work and in the community.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Relevant: Being adaptable will help me succeed in a changing world.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Time-bound: Reach this goal in a year.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01998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CE9FB-98F9-1DCD-658A-08637662A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1B597-E7B3-0F53-DFC2-C1D15D1254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/>
              <a:t>[1] D. Kolb, "Experiential Learning," Englewood Cliffs, NJ: Prentice Hall, 1984.</a:t>
            </a:r>
          </a:p>
          <a:p>
            <a:r>
              <a:rPr lang="en-GB" sz="1200" dirty="0"/>
              <a:t>[2] R. L. Oxford, "Language Learning Strategies," New York, NY: Newbury House, 1990.</a:t>
            </a:r>
          </a:p>
          <a:p>
            <a:r>
              <a:rPr lang="en-GB" sz="1200" dirty="0"/>
              <a:t>[3] G. Gibbs, "Learning by Doing," Oxford, UK: Oxford Polytechnic, 1988.</a:t>
            </a:r>
          </a:p>
          <a:p>
            <a:r>
              <a:rPr lang="en-GB" sz="1200" dirty="0"/>
              <a:t>[4] P. Drucker, "The Effective Executive," New York, NY: HarperCollins, 1967.</a:t>
            </a:r>
          </a:p>
          <a:p>
            <a:r>
              <a:rPr lang="en-GB" sz="1200" dirty="0"/>
              <a:t>[5] J. Kotter, "Leading Change," Boston, MA: Harvard Business School Press, 1996.</a:t>
            </a:r>
          </a:p>
          <a:p>
            <a:r>
              <a:rPr lang="en-GB" sz="1200" dirty="0"/>
              <a:t>[6] B. Tuckman, "Developmental Sequence in Small Groups," Psychological Bulletin, vol. 63, no. 6, pp. 384-399, 1965.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320189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471</Words>
  <Application>Microsoft Office PowerPoint</Application>
  <PresentationFormat>Widescreen</PresentationFormat>
  <Paragraphs>40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Personal and Professional Development Plan</vt:lpstr>
      <vt:lpstr>Professional Development Plan (PDP)</vt:lpstr>
      <vt:lpstr>Strengths:</vt:lpstr>
      <vt:lpstr>Weaknesses:</vt:lpstr>
      <vt:lpstr>Personal/Professional Development Needs</vt:lpstr>
      <vt:lpstr>Goal 1: Get better at delegation</vt:lpstr>
      <vt:lpstr>Goal 2: Boost self-confidence</vt:lpstr>
      <vt:lpstr>Goal 3: Improve adaptability</vt:lpstr>
      <vt:lpstr>Reference Page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and Professional Development Plan</dc:title>
  <dc:creator>Beldianu Lucian</dc:creator>
  <cp:lastModifiedBy>Beldianu Lucian</cp:lastModifiedBy>
  <cp:revision>1</cp:revision>
  <dcterms:created xsi:type="dcterms:W3CDTF">2023-04-05T18:40:32Z</dcterms:created>
  <dcterms:modified xsi:type="dcterms:W3CDTF">2023-04-05T18:50:45Z</dcterms:modified>
</cp:coreProperties>
</file>