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Lst>
  <p:sldSz cx="12192000" cy="6858000"/>
  <p:notesSz cx="6858000" cy="9144000"/>
  <p:custDataLst>
    <p:tags r:id="rId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89" d="100"/>
          <a:sy n="89" d="100"/>
        </p:scale>
        <p:origin x="46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tags" Target="tags/tag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51C52D60-151A-4ACB-9E9D-2CBD5171CE73}" type="doc">
      <dgm:prSet loTypeId="urn:microsoft.com/office/officeart/2005/8/layout/process1" loCatId="process" qsTypeId="urn:microsoft.com/office/officeart/2005/8/quickstyle/simple1#1" qsCatId="simple" csTypeId="urn:microsoft.com/office/officeart/2005/8/colors/accent1_2#1" csCatId="accent1" phldr="1"/>
      <dgm:spPr/>
    </dgm:pt>
    <dgm:pt modelId="{AA252877-C7C2-4861-A1B4-F720FB1ACCE0}">
      <dgm:prSet phldrT="[Text]" phldr="0" custT="1">
        <dgm:style>
          <a:lnRef idx="2">
            <a:schemeClr val="accent6"/>
          </a:lnRef>
          <a:fillRef idx="1">
            <a:schemeClr val="lt1"/>
          </a:fillRef>
          <a:effectRef idx="0">
            <a:schemeClr val="accent6"/>
          </a:effectRef>
          <a:fontRef idx="minor">
            <a:schemeClr val="dk1"/>
          </a:fontRef>
        </dgm:style>
      </dgm:prSet>
      <dgm:spPr>
        <a:ln w="28575"/>
      </dgm:spPr>
      <dgm:t>
        <a:bodyPr vert="horz" wrap="square"/>
        <a:lstStyle/>
        <a:p>
          <a:pPr>
            <a:lnSpc>
              <a:spcPct val="100000"/>
            </a:lnSpc>
            <a:spcBef>
              <a:spcPct val="0"/>
            </a:spcBef>
            <a:spcAft>
              <a:spcPct val="35000"/>
            </a:spcAft>
          </a:pPr>
          <a:r>
            <a:rPr lang="en-GB" sz="1100" dirty="0"/>
            <a:t>Weeks 1-</a:t>
          </a:r>
          <a:r>
            <a:rPr lang="en-US" altLang="en-GB" sz="1100" dirty="0"/>
            <a:t>4 </a:t>
          </a:r>
          <a:r>
            <a:rPr lang="en-US" sz="1100" dirty="0"/>
            <a:t>literature review</a:t>
          </a:r>
          <a:endParaRPr lang="en-US" sz="6500"/>
        </a:p>
      </dgm:t>
    </dgm:pt>
    <dgm:pt modelId="{3E0583E3-3BC5-400D-A307-0CF60D587D32}" type="parTrans" cxnId="{CECB61DC-DCCB-4A1F-B293-CC36662EF373}">
      <dgm:prSet/>
      <dgm:spPr/>
      <dgm:t>
        <a:bodyPr/>
        <a:lstStyle/>
        <a:p>
          <a:endParaRPr lang="en-GB"/>
        </a:p>
      </dgm:t>
    </dgm:pt>
    <dgm:pt modelId="{B8C23466-3A0E-4564-8787-403365775BD6}" type="sibTrans" cxnId="{CECB61DC-DCCB-4A1F-B293-CC36662EF373}">
      <dgm:prSet/>
      <dgm:spPr>
        <a:solidFill>
          <a:schemeClr val="accent6"/>
        </a:solidFill>
      </dgm:spPr>
      <dgm:t>
        <a:bodyPr/>
        <a:lstStyle/>
        <a:p>
          <a:endParaRPr lang="en-GB"/>
        </a:p>
      </dgm:t>
    </dgm:pt>
    <dgm:pt modelId="{DBDB4153-F98F-482A-93E6-2C4C809548F3}">
      <dgm:prSet phldrT="[Text]" phldr="0" custT="1">
        <dgm:style>
          <a:lnRef idx="2">
            <a:schemeClr val="accent6"/>
          </a:lnRef>
          <a:fillRef idx="1">
            <a:schemeClr val="lt1"/>
          </a:fillRef>
          <a:effectRef idx="0">
            <a:schemeClr val="accent6"/>
          </a:effectRef>
          <a:fontRef idx="minor">
            <a:schemeClr val="dk1"/>
          </a:fontRef>
        </dgm:style>
      </dgm:prSet>
      <dgm:spPr>
        <a:ln w="28575"/>
      </dgm:spPr>
      <dgm:t>
        <a:bodyPr vert="horz" wrap="square"/>
        <a:lstStyle/>
        <a:p>
          <a:pPr>
            <a:lnSpc>
              <a:spcPct val="100000"/>
            </a:lnSpc>
            <a:spcBef>
              <a:spcPct val="0"/>
            </a:spcBef>
            <a:spcAft>
              <a:spcPct val="35000"/>
            </a:spcAft>
          </a:pPr>
          <a:r>
            <a:rPr lang="en-GB" sz="1100" dirty="0"/>
            <a:t>Weeks </a:t>
          </a:r>
          <a:r>
            <a:rPr lang="en-US" altLang="en-GB" sz="1100" dirty="0"/>
            <a:t>5</a:t>
          </a:r>
          <a:r>
            <a:rPr lang="en-GB" sz="1100" dirty="0"/>
            <a:t>-</a:t>
          </a:r>
          <a:r>
            <a:rPr lang="en-US" altLang="en-GB" sz="1100" dirty="0"/>
            <a:t>8</a:t>
          </a:r>
        </a:p>
        <a:p>
          <a:pPr>
            <a:lnSpc>
              <a:spcPct val="100000"/>
            </a:lnSpc>
            <a:spcBef>
              <a:spcPct val="0"/>
            </a:spcBef>
            <a:spcAft>
              <a:spcPct val="35000"/>
            </a:spcAft>
          </a:pPr>
          <a:r>
            <a:rPr lang="en-US" sz="1100" dirty="0"/>
            <a:t>observati-on</a:t>
          </a:r>
        </a:p>
      </dgm:t>
    </dgm:pt>
    <dgm:pt modelId="{15A5633C-C38C-418D-95A2-1C72097E132F}" type="parTrans" cxnId="{1AF6E561-F801-45F1-82BE-5C8BC3D20CE9}">
      <dgm:prSet/>
      <dgm:spPr/>
      <dgm:t>
        <a:bodyPr/>
        <a:lstStyle/>
        <a:p>
          <a:endParaRPr lang="en-GB"/>
        </a:p>
      </dgm:t>
    </dgm:pt>
    <dgm:pt modelId="{A291DF44-01AC-4F8E-9565-EF9AD8080045}" type="sibTrans" cxnId="{1AF6E561-F801-45F1-82BE-5C8BC3D20CE9}">
      <dgm:prSet/>
      <dgm:spPr>
        <a:solidFill>
          <a:schemeClr val="accent6"/>
        </a:solidFill>
      </dgm:spPr>
      <dgm:t>
        <a:bodyPr/>
        <a:lstStyle/>
        <a:p>
          <a:endParaRPr lang="en-GB"/>
        </a:p>
      </dgm:t>
    </dgm:pt>
    <dgm:pt modelId="{38587FCD-9F5D-4302-96AC-3568DFE60810}">
      <dgm:prSet phldrT="[Text]" phldr="0" custT="1">
        <dgm:style>
          <a:lnRef idx="2">
            <a:schemeClr val="accent6"/>
          </a:lnRef>
          <a:fillRef idx="1">
            <a:schemeClr val="lt1"/>
          </a:fillRef>
          <a:effectRef idx="0">
            <a:schemeClr val="accent6"/>
          </a:effectRef>
          <a:fontRef idx="minor">
            <a:schemeClr val="dk1"/>
          </a:fontRef>
        </dgm:style>
      </dgm:prSet>
      <dgm:spPr>
        <a:ln w="28575"/>
      </dgm:spPr>
      <dgm:t>
        <a:bodyPr vert="horz" wrap="square"/>
        <a:lstStyle/>
        <a:p>
          <a:pPr>
            <a:lnSpc>
              <a:spcPct val="100000"/>
            </a:lnSpc>
            <a:spcBef>
              <a:spcPct val="0"/>
            </a:spcBef>
            <a:spcAft>
              <a:spcPct val="35000"/>
            </a:spcAft>
          </a:pPr>
          <a:r>
            <a:rPr lang="en-GB" sz="1100" dirty="0"/>
            <a:t>Weeks </a:t>
          </a:r>
          <a:r>
            <a:rPr lang="en-US" altLang="en-GB" sz="1100" dirty="0"/>
            <a:t>9</a:t>
          </a:r>
          <a:r>
            <a:rPr lang="en-GB" sz="1100" dirty="0"/>
            <a:t>-1</a:t>
          </a:r>
          <a:r>
            <a:rPr lang="en-US" altLang="en-GB" sz="1100" dirty="0"/>
            <a:t>0</a:t>
          </a:r>
        </a:p>
        <a:p>
          <a:pPr>
            <a:lnSpc>
              <a:spcPct val="100000"/>
            </a:lnSpc>
            <a:spcBef>
              <a:spcPct val="0"/>
            </a:spcBef>
            <a:spcAft>
              <a:spcPct val="35000"/>
            </a:spcAft>
          </a:pPr>
          <a:r>
            <a:rPr lang="en-US" altLang="en-GB" sz="1100" dirty="0"/>
            <a:t>data collection</a:t>
          </a:r>
        </a:p>
      </dgm:t>
    </dgm:pt>
    <dgm:pt modelId="{B4239FC6-E9DF-45E3-BD38-CF8072E56DC4}" type="parTrans" cxnId="{1CFB4FED-E48F-4629-8C2A-A240544BFB5B}">
      <dgm:prSet/>
      <dgm:spPr/>
      <dgm:t>
        <a:bodyPr/>
        <a:lstStyle/>
        <a:p>
          <a:endParaRPr lang="en-GB"/>
        </a:p>
      </dgm:t>
    </dgm:pt>
    <dgm:pt modelId="{1A306BFB-8EDF-4D75-BA56-4E92E7272306}" type="sibTrans" cxnId="{1CFB4FED-E48F-4629-8C2A-A240544BFB5B}">
      <dgm:prSet/>
      <dgm:spPr>
        <a:solidFill>
          <a:schemeClr val="accent6"/>
        </a:solidFill>
      </dgm:spPr>
      <dgm:t>
        <a:bodyPr/>
        <a:lstStyle/>
        <a:p>
          <a:endParaRPr lang="en-GB"/>
        </a:p>
      </dgm:t>
    </dgm:pt>
    <dgm:pt modelId="{C1740CB3-9A0B-4ADD-AEF7-E0C16C707810}">
      <dgm:prSet phldr="0" custT="1">
        <dgm:style>
          <a:lnRef idx="2">
            <a:schemeClr val="accent6"/>
          </a:lnRef>
          <a:fillRef idx="1">
            <a:schemeClr val="lt1"/>
          </a:fillRef>
          <a:effectRef idx="0">
            <a:schemeClr val="accent6"/>
          </a:effectRef>
          <a:fontRef idx="minor">
            <a:schemeClr val="dk1"/>
          </a:fontRef>
        </dgm:style>
      </dgm:prSet>
      <dgm:spPr>
        <a:ln w="28575"/>
      </dgm:spPr>
      <dgm:t>
        <a:bodyPr vert="horz" wrap="square"/>
        <a:lstStyle/>
        <a:p>
          <a:pPr>
            <a:lnSpc>
              <a:spcPct val="100000"/>
            </a:lnSpc>
            <a:spcBef>
              <a:spcPct val="0"/>
            </a:spcBef>
            <a:spcAft>
              <a:spcPct val="35000"/>
            </a:spcAft>
          </a:pPr>
          <a:r>
            <a:rPr lang="en-GB" sz="1100" dirty="0"/>
            <a:t>Week 1</a:t>
          </a:r>
          <a:r>
            <a:rPr lang="en-US" altLang="en-GB" sz="1100" dirty="0"/>
            <a:t>1-12</a:t>
          </a:r>
          <a:endParaRPr lang="en-GB" sz="1100" dirty="0"/>
        </a:p>
        <a:p>
          <a:pPr>
            <a:lnSpc>
              <a:spcPct val="100000"/>
            </a:lnSpc>
            <a:spcBef>
              <a:spcPct val="0"/>
            </a:spcBef>
            <a:spcAft>
              <a:spcPct val="35000"/>
            </a:spcAft>
          </a:pPr>
          <a:r>
            <a:rPr lang="en-US" altLang="en-GB" sz="1100" dirty="0"/>
            <a:t>data analysis</a:t>
          </a:r>
          <a:endParaRPr lang="en-US" altLang="en-GB" sz="1200" dirty="0"/>
        </a:p>
      </dgm:t>
    </dgm:pt>
    <dgm:pt modelId="{7EDBE63B-21A8-4121-B1E3-8580AF3618B1}" type="parTrans" cxnId="{58B5D5E6-B81B-4A4C-93B9-5A528EECB33A}">
      <dgm:prSet/>
      <dgm:spPr/>
      <dgm:t>
        <a:bodyPr/>
        <a:lstStyle/>
        <a:p>
          <a:endParaRPr lang="en-GB"/>
        </a:p>
      </dgm:t>
    </dgm:pt>
    <dgm:pt modelId="{018FC868-5311-4FAA-99D9-65CF53863CBC}" type="sibTrans" cxnId="{58B5D5E6-B81B-4A4C-93B9-5A528EECB33A}">
      <dgm:prSet/>
      <dgm:spPr>
        <a:solidFill>
          <a:schemeClr val="accent6"/>
        </a:solidFill>
      </dgm:spPr>
      <dgm:t>
        <a:bodyPr/>
        <a:lstStyle/>
        <a:p>
          <a:endParaRPr lang="en-GB"/>
        </a:p>
      </dgm:t>
    </dgm:pt>
    <dgm:pt modelId="{1F3D8BB4-E67A-4F74-A674-06D97A700D60}">
      <dgm:prSet phldr="0" custT="1">
        <dgm:style>
          <a:lnRef idx="2">
            <a:schemeClr val="accent6"/>
          </a:lnRef>
          <a:fillRef idx="1">
            <a:schemeClr val="lt1"/>
          </a:fillRef>
          <a:effectRef idx="0">
            <a:schemeClr val="accent6"/>
          </a:effectRef>
          <a:fontRef idx="minor">
            <a:schemeClr val="dk1"/>
          </a:fontRef>
        </dgm:style>
      </dgm:prSet>
      <dgm:spPr>
        <a:ln w="28575"/>
      </dgm:spPr>
      <dgm:t>
        <a:bodyPr vert="horz" wrap="square"/>
        <a:lstStyle/>
        <a:p>
          <a:pPr>
            <a:lnSpc>
              <a:spcPct val="100000"/>
            </a:lnSpc>
            <a:spcBef>
              <a:spcPct val="0"/>
            </a:spcBef>
            <a:spcAft>
              <a:spcPct val="35000"/>
            </a:spcAft>
          </a:pPr>
          <a:r>
            <a:rPr lang="en-GB" sz="1100" dirty="0"/>
            <a:t>Weeks </a:t>
          </a:r>
          <a:r>
            <a:rPr lang="en-US" altLang="en-GB" sz="1100" dirty="0"/>
            <a:t>13</a:t>
          </a:r>
          <a:r>
            <a:rPr lang="en-GB" sz="1100" dirty="0"/>
            <a:t>-</a:t>
          </a:r>
          <a:r>
            <a:rPr lang="en-US" altLang="en-GB" sz="1100" dirty="0"/>
            <a:t>16</a:t>
          </a:r>
          <a:endParaRPr lang="en-GB" sz="1100" dirty="0"/>
        </a:p>
        <a:p>
          <a:pPr>
            <a:lnSpc>
              <a:spcPct val="100000"/>
            </a:lnSpc>
            <a:spcBef>
              <a:spcPct val="0"/>
            </a:spcBef>
            <a:spcAft>
              <a:spcPct val="35000"/>
            </a:spcAft>
          </a:pPr>
          <a:r>
            <a:rPr lang="en-US" sz="1100" dirty="0" err="1" smtClean="0"/>
            <a:t>Conclusi</a:t>
          </a:r>
          <a:r>
            <a:rPr lang="en-US" altLang="zh-CN" sz="1100" dirty="0" smtClean="0"/>
            <a:t>-</a:t>
          </a:r>
          <a:r>
            <a:rPr lang="en-US" sz="1100" dirty="0" smtClean="0"/>
            <a:t>on</a:t>
          </a:r>
          <a:endParaRPr lang="en-US" sz="1100" dirty="0"/>
        </a:p>
      </dgm:t>
    </dgm:pt>
    <dgm:pt modelId="{43349F66-C24E-4AFB-958B-26EB72A6A09C}" type="parTrans" cxnId="{D42CB156-4D40-420B-AF9B-85D987A60E03}">
      <dgm:prSet/>
      <dgm:spPr/>
      <dgm:t>
        <a:bodyPr/>
        <a:lstStyle/>
        <a:p>
          <a:endParaRPr lang="en-GB"/>
        </a:p>
      </dgm:t>
    </dgm:pt>
    <dgm:pt modelId="{F2762D16-1EA1-4EC5-8D94-798FC5136471}" type="sibTrans" cxnId="{D42CB156-4D40-420B-AF9B-85D987A60E03}">
      <dgm:prSet/>
      <dgm:spPr/>
      <dgm:t>
        <a:bodyPr/>
        <a:lstStyle/>
        <a:p>
          <a:endParaRPr lang="en-GB"/>
        </a:p>
      </dgm:t>
    </dgm:pt>
    <dgm:pt modelId="{7A9C1111-42F0-4A1F-B730-8C67AA3AF21A}" type="pres">
      <dgm:prSet presAssocID="{51C52D60-151A-4ACB-9E9D-2CBD5171CE73}" presName="Name0" presStyleCnt="0">
        <dgm:presLayoutVars>
          <dgm:dir/>
          <dgm:resizeHandles val="exact"/>
        </dgm:presLayoutVars>
      </dgm:prSet>
      <dgm:spPr/>
    </dgm:pt>
    <dgm:pt modelId="{EF90350F-61B7-4194-9D39-792B4525DDC1}" type="pres">
      <dgm:prSet presAssocID="{AA252877-C7C2-4861-A1B4-F720FB1ACCE0}" presName="node" presStyleLbl="node1" presStyleIdx="0" presStyleCnt="5">
        <dgm:presLayoutVars>
          <dgm:bulletEnabled val="1"/>
        </dgm:presLayoutVars>
      </dgm:prSet>
      <dgm:spPr/>
      <dgm:t>
        <a:bodyPr/>
        <a:lstStyle/>
        <a:p>
          <a:endParaRPr lang="zh-CN" altLang="en-US"/>
        </a:p>
      </dgm:t>
    </dgm:pt>
    <dgm:pt modelId="{8B5E6B9C-0A53-4F33-A16B-B3A4FCC52653}" type="pres">
      <dgm:prSet presAssocID="{B8C23466-3A0E-4564-8787-403365775BD6}" presName="sibTrans" presStyleLbl="sibTrans2D1" presStyleIdx="0" presStyleCnt="4"/>
      <dgm:spPr/>
      <dgm:t>
        <a:bodyPr/>
        <a:lstStyle/>
        <a:p>
          <a:endParaRPr lang="zh-CN" altLang="en-US"/>
        </a:p>
      </dgm:t>
    </dgm:pt>
    <dgm:pt modelId="{BF0D4137-9FBB-45FC-A6E7-3BC0D9457609}" type="pres">
      <dgm:prSet presAssocID="{B8C23466-3A0E-4564-8787-403365775BD6}" presName="connectorText" presStyleLbl="sibTrans2D1" presStyleIdx="0" presStyleCnt="4"/>
      <dgm:spPr/>
      <dgm:t>
        <a:bodyPr/>
        <a:lstStyle/>
        <a:p>
          <a:endParaRPr lang="zh-CN" altLang="en-US"/>
        </a:p>
      </dgm:t>
    </dgm:pt>
    <dgm:pt modelId="{FED08907-E40E-4FF2-BF59-DABF03F5C354}" type="pres">
      <dgm:prSet presAssocID="{DBDB4153-F98F-482A-93E6-2C4C809548F3}" presName="node" presStyleLbl="node1" presStyleIdx="1" presStyleCnt="5">
        <dgm:presLayoutVars>
          <dgm:bulletEnabled val="1"/>
        </dgm:presLayoutVars>
      </dgm:prSet>
      <dgm:spPr/>
      <dgm:t>
        <a:bodyPr/>
        <a:lstStyle/>
        <a:p>
          <a:endParaRPr lang="zh-CN" altLang="en-US"/>
        </a:p>
      </dgm:t>
    </dgm:pt>
    <dgm:pt modelId="{134ED551-4CB9-414E-BB49-FDCC47890C55}" type="pres">
      <dgm:prSet presAssocID="{A291DF44-01AC-4F8E-9565-EF9AD8080045}" presName="sibTrans" presStyleLbl="sibTrans2D1" presStyleIdx="1" presStyleCnt="4"/>
      <dgm:spPr/>
      <dgm:t>
        <a:bodyPr/>
        <a:lstStyle/>
        <a:p>
          <a:endParaRPr lang="zh-CN" altLang="en-US"/>
        </a:p>
      </dgm:t>
    </dgm:pt>
    <dgm:pt modelId="{B73763F6-E7EF-43EE-8F89-947F0BE96DAA}" type="pres">
      <dgm:prSet presAssocID="{A291DF44-01AC-4F8E-9565-EF9AD8080045}" presName="connectorText" presStyleLbl="sibTrans2D1" presStyleIdx="1" presStyleCnt="4"/>
      <dgm:spPr/>
      <dgm:t>
        <a:bodyPr/>
        <a:lstStyle/>
        <a:p>
          <a:endParaRPr lang="zh-CN" altLang="en-US"/>
        </a:p>
      </dgm:t>
    </dgm:pt>
    <dgm:pt modelId="{5D2AE724-F7B7-4EC1-8642-20FBD68A4721}" type="pres">
      <dgm:prSet presAssocID="{38587FCD-9F5D-4302-96AC-3568DFE60810}" presName="node" presStyleLbl="node1" presStyleIdx="2" presStyleCnt="5">
        <dgm:presLayoutVars>
          <dgm:bulletEnabled val="1"/>
        </dgm:presLayoutVars>
      </dgm:prSet>
      <dgm:spPr/>
      <dgm:t>
        <a:bodyPr/>
        <a:lstStyle/>
        <a:p>
          <a:endParaRPr lang="zh-CN" altLang="en-US"/>
        </a:p>
      </dgm:t>
    </dgm:pt>
    <dgm:pt modelId="{5709FF96-F068-4293-B132-35EC687136D8}" type="pres">
      <dgm:prSet presAssocID="{1A306BFB-8EDF-4D75-BA56-4E92E7272306}" presName="sibTrans" presStyleLbl="sibTrans2D1" presStyleIdx="2" presStyleCnt="4"/>
      <dgm:spPr/>
      <dgm:t>
        <a:bodyPr/>
        <a:lstStyle/>
        <a:p>
          <a:endParaRPr lang="zh-CN" altLang="en-US"/>
        </a:p>
      </dgm:t>
    </dgm:pt>
    <dgm:pt modelId="{47C2C31D-1CBB-48BE-9A0C-71CD8B6E5A73}" type="pres">
      <dgm:prSet presAssocID="{1A306BFB-8EDF-4D75-BA56-4E92E7272306}" presName="connectorText" presStyleLbl="sibTrans2D1" presStyleIdx="2" presStyleCnt="4"/>
      <dgm:spPr/>
      <dgm:t>
        <a:bodyPr/>
        <a:lstStyle/>
        <a:p>
          <a:endParaRPr lang="zh-CN" altLang="en-US"/>
        </a:p>
      </dgm:t>
    </dgm:pt>
    <dgm:pt modelId="{1050DB37-FDEC-4DAD-821A-3113E97707B3}" type="pres">
      <dgm:prSet presAssocID="{C1740CB3-9A0B-4ADD-AEF7-E0C16C707810}" presName="node" presStyleLbl="node1" presStyleIdx="3" presStyleCnt="5">
        <dgm:presLayoutVars>
          <dgm:bulletEnabled val="1"/>
        </dgm:presLayoutVars>
      </dgm:prSet>
      <dgm:spPr/>
      <dgm:t>
        <a:bodyPr/>
        <a:lstStyle/>
        <a:p>
          <a:endParaRPr lang="zh-CN" altLang="en-US"/>
        </a:p>
      </dgm:t>
    </dgm:pt>
    <dgm:pt modelId="{DCA83EDE-C36E-414B-B01A-16260652B9F1}" type="pres">
      <dgm:prSet presAssocID="{018FC868-5311-4FAA-99D9-65CF53863CBC}" presName="sibTrans" presStyleLbl="sibTrans2D1" presStyleIdx="3" presStyleCnt="4"/>
      <dgm:spPr/>
      <dgm:t>
        <a:bodyPr/>
        <a:lstStyle/>
        <a:p>
          <a:endParaRPr lang="zh-CN" altLang="en-US"/>
        </a:p>
      </dgm:t>
    </dgm:pt>
    <dgm:pt modelId="{9DF199DF-3B48-4E36-8603-DEA44850E8F6}" type="pres">
      <dgm:prSet presAssocID="{018FC868-5311-4FAA-99D9-65CF53863CBC}" presName="connectorText" presStyleLbl="sibTrans2D1" presStyleIdx="3" presStyleCnt="4"/>
      <dgm:spPr/>
      <dgm:t>
        <a:bodyPr/>
        <a:lstStyle/>
        <a:p>
          <a:endParaRPr lang="zh-CN" altLang="en-US"/>
        </a:p>
      </dgm:t>
    </dgm:pt>
    <dgm:pt modelId="{437E21FB-0176-48EF-A44E-6ADF89BE3E7E}" type="pres">
      <dgm:prSet presAssocID="{1F3D8BB4-E67A-4F74-A674-06D97A700D60}" presName="node" presStyleLbl="node1" presStyleIdx="4" presStyleCnt="5">
        <dgm:presLayoutVars>
          <dgm:bulletEnabled val="1"/>
        </dgm:presLayoutVars>
      </dgm:prSet>
      <dgm:spPr>
        <a:prstGeom prst="roundRect">
          <a:avLst/>
        </a:prstGeom>
      </dgm:spPr>
      <dgm:t>
        <a:bodyPr/>
        <a:lstStyle/>
        <a:p>
          <a:endParaRPr lang="zh-CN" altLang="en-US"/>
        </a:p>
      </dgm:t>
    </dgm:pt>
  </dgm:ptLst>
  <dgm:cxnLst>
    <dgm:cxn modelId="{1CFB4FED-E48F-4629-8C2A-A240544BFB5B}" srcId="{51C52D60-151A-4ACB-9E9D-2CBD5171CE73}" destId="{38587FCD-9F5D-4302-96AC-3568DFE60810}" srcOrd="2" destOrd="0" parTransId="{B4239FC6-E9DF-45E3-BD38-CF8072E56DC4}" sibTransId="{1A306BFB-8EDF-4D75-BA56-4E92E7272306}"/>
    <dgm:cxn modelId="{711C0199-D84C-40BF-8EBC-E2B8B43AD840}" type="presOf" srcId="{B8C23466-3A0E-4564-8787-403365775BD6}" destId="{8B5E6B9C-0A53-4F33-A16B-B3A4FCC52653}" srcOrd="0" destOrd="0" presId="urn:microsoft.com/office/officeart/2005/8/layout/process1"/>
    <dgm:cxn modelId="{2A08C7AA-7690-4DE9-A57E-402B37FFB6CC}" type="presOf" srcId="{C1740CB3-9A0B-4ADD-AEF7-E0C16C707810}" destId="{1050DB37-FDEC-4DAD-821A-3113E97707B3}" srcOrd="0" destOrd="0" presId="urn:microsoft.com/office/officeart/2005/8/layout/process1"/>
    <dgm:cxn modelId="{D42CB156-4D40-420B-AF9B-85D987A60E03}" srcId="{51C52D60-151A-4ACB-9E9D-2CBD5171CE73}" destId="{1F3D8BB4-E67A-4F74-A674-06D97A700D60}" srcOrd="4" destOrd="0" parTransId="{43349F66-C24E-4AFB-958B-26EB72A6A09C}" sibTransId="{F2762D16-1EA1-4EC5-8D94-798FC5136471}"/>
    <dgm:cxn modelId="{70B80779-093C-4B9A-95B5-36F4AC478EBE}" type="presOf" srcId="{51C52D60-151A-4ACB-9E9D-2CBD5171CE73}" destId="{7A9C1111-42F0-4A1F-B730-8C67AA3AF21A}" srcOrd="0" destOrd="0" presId="urn:microsoft.com/office/officeart/2005/8/layout/process1"/>
    <dgm:cxn modelId="{F9A9201E-2AE5-4703-A51D-EDBACB076E83}" type="presOf" srcId="{1A306BFB-8EDF-4D75-BA56-4E92E7272306}" destId="{5709FF96-F068-4293-B132-35EC687136D8}" srcOrd="0" destOrd="0" presId="urn:microsoft.com/office/officeart/2005/8/layout/process1"/>
    <dgm:cxn modelId="{CECB61DC-DCCB-4A1F-B293-CC36662EF373}" srcId="{51C52D60-151A-4ACB-9E9D-2CBD5171CE73}" destId="{AA252877-C7C2-4861-A1B4-F720FB1ACCE0}" srcOrd="0" destOrd="0" parTransId="{3E0583E3-3BC5-400D-A307-0CF60D587D32}" sibTransId="{B8C23466-3A0E-4564-8787-403365775BD6}"/>
    <dgm:cxn modelId="{75306921-DDAC-4503-B6FA-E7F6D2526D60}" type="presOf" srcId="{1A306BFB-8EDF-4D75-BA56-4E92E7272306}" destId="{47C2C31D-1CBB-48BE-9A0C-71CD8B6E5A73}" srcOrd="1" destOrd="0" presId="urn:microsoft.com/office/officeart/2005/8/layout/process1"/>
    <dgm:cxn modelId="{9F5ACAE0-45FA-4CAF-8924-1D0CBB32296A}" type="presOf" srcId="{AA252877-C7C2-4861-A1B4-F720FB1ACCE0}" destId="{EF90350F-61B7-4194-9D39-792B4525DDC1}" srcOrd="0" destOrd="0" presId="urn:microsoft.com/office/officeart/2005/8/layout/process1"/>
    <dgm:cxn modelId="{24B0E8E2-4A8C-44A5-B6EE-7B38D93A2EC9}" type="presOf" srcId="{018FC868-5311-4FAA-99D9-65CF53863CBC}" destId="{DCA83EDE-C36E-414B-B01A-16260652B9F1}" srcOrd="0" destOrd="0" presId="urn:microsoft.com/office/officeart/2005/8/layout/process1"/>
    <dgm:cxn modelId="{24D6333D-C51A-4BBC-943F-CCB735C1FEE3}" type="presOf" srcId="{1F3D8BB4-E67A-4F74-A674-06D97A700D60}" destId="{437E21FB-0176-48EF-A44E-6ADF89BE3E7E}" srcOrd="0" destOrd="0" presId="urn:microsoft.com/office/officeart/2005/8/layout/process1"/>
    <dgm:cxn modelId="{31F72AC5-897F-4D65-B135-E10D80AAB177}" type="presOf" srcId="{018FC868-5311-4FAA-99D9-65CF53863CBC}" destId="{9DF199DF-3B48-4E36-8603-DEA44850E8F6}" srcOrd="1" destOrd="0" presId="urn:microsoft.com/office/officeart/2005/8/layout/process1"/>
    <dgm:cxn modelId="{58B5D5E6-B81B-4A4C-93B9-5A528EECB33A}" srcId="{51C52D60-151A-4ACB-9E9D-2CBD5171CE73}" destId="{C1740CB3-9A0B-4ADD-AEF7-E0C16C707810}" srcOrd="3" destOrd="0" parTransId="{7EDBE63B-21A8-4121-B1E3-8580AF3618B1}" sibTransId="{018FC868-5311-4FAA-99D9-65CF53863CBC}"/>
    <dgm:cxn modelId="{A49DBECF-0813-4301-B611-F1BC44F78282}" type="presOf" srcId="{A291DF44-01AC-4F8E-9565-EF9AD8080045}" destId="{B73763F6-E7EF-43EE-8F89-947F0BE96DAA}" srcOrd="1" destOrd="0" presId="urn:microsoft.com/office/officeart/2005/8/layout/process1"/>
    <dgm:cxn modelId="{58CFE0C8-8BDE-489B-BC3F-C3577058A496}" type="presOf" srcId="{38587FCD-9F5D-4302-96AC-3568DFE60810}" destId="{5D2AE724-F7B7-4EC1-8642-20FBD68A4721}" srcOrd="0" destOrd="0" presId="urn:microsoft.com/office/officeart/2005/8/layout/process1"/>
    <dgm:cxn modelId="{EEC5DCE2-FE65-4AEE-A26E-EE048432F4A9}" type="presOf" srcId="{B8C23466-3A0E-4564-8787-403365775BD6}" destId="{BF0D4137-9FBB-45FC-A6E7-3BC0D9457609}" srcOrd="1" destOrd="0" presId="urn:microsoft.com/office/officeart/2005/8/layout/process1"/>
    <dgm:cxn modelId="{1AF6E561-F801-45F1-82BE-5C8BC3D20CE9}" srcId="{51C52D60-151A-4ACB-9E9D-2CBD5171CE73}" destId="{DBDB4153-F98F-482A-93E6-2C4C809548F3}" srcOrd="1" destOrd="0" parTransId="{15A5633C-C38C-418D-95A2-1C72097E132F}" sibTransId="{A291DF44-01AC-4F8E-9565-EF9AD8080045}"/>
    <dgm:cxn modelId="{B577F4C4-31CD-4FF2-AC68-E208C2AF57F4}" type="presOf" srcId="{A291DF44-01AC-4F8E-9565-EF9AD8080045}" destId="{134ED551-4CB9-414E-BB49-FDCC47890C55}" srcOrd="0" destOrd="0" presId="urn:microsoft.com/office/officeart/2005/8/layout/process1"/>
    <dgm:cxn modelId="{BBAE9420-3D1F-4FB3-93B2-0462B7E196BD}" type="presOf" srcId="{DBDB4153-F98F-482A-93E6-2C4C809548F3}" destId="{FED08907-E40E-4FF2-BF59-DABF03F5C354}" srcOrd="0" destOrd="0" presId="urn:microsoft.com/office/officeart/2005/8/layout/process1"/>
    <dgm:cxn modelId="{977E02E3-6E70-4E23-A13C-396649C2759A}" type="presParOf" srcId="{7A9C1111-42F0-4A1F-B730-8C67AA3AF21A}" destId="{EF90350F-61B7-4194-9D39-792B4525DDC1}" srcOrd="0" destOrd="0" presId="urn:microsoft.com/office/officeart/2005/8/layout/process1"/>
    <dgm:cxn modelId="{8CC80B16-E479-4F1E-AB1D-DB2A0055E057}" type="presParOf" srcId="{7A9C1111-42F0-4A1F-B730-8C67AA3AF21A}" destId="{8B5E6B9C-0A53-4F33-A16B-B3A4FCC52653}" srcOrd="1" destOrd="0" presId="urn:microsoft.com/office/officeart/2005/8/layout/process1"/>
    <dgm:cxn modelId="{A0BC0EEE-8F99-48A8-8FAF-E5E941F479EC}" type="presParOf" srcId="{8B5E6B9C-0A53-4F33-A16B-B3A4FCC52653}" destId="{BF0D4137-9FBB-45FC-A6E7-3BC0D9457609}" srcOrd="0" destOrd="0" presId="urn:microsoft.com/office/officeart/2005/8/layout/process1"/>
    <dgm:cxn modelId="{860BB0C3-2764-4AD7-A9D9-2C053F3E4F50}" type="presParOf" srcId="{7A9C1111-42F0-4A1F-B730-8C67AA3AF21A}" destId="{FED08907-E40E-4FF2-BF59-DABF03F5C354}" srcOrd="2" destOrd="0" presId="urn:microsoft.com/office/officeart/2005/8/layout/process1"/>
    <dgm:cxn modelId="{2B0A620E-48DB-42E2-92C5-D943EA4DFDCD}" type="presParOf" srcId="{7A9C1111-42F0-4A1F-B730-8C67AA3AF21A}" destId="{134ED551-4CB9-414E-BB49-FDCC47890C55}" srcOrd="3" destOrd="0" presId="urn:microsoft.com/office/officeart/2005/8/layout/process1"/>
    <dgm:cxn modelId="{D261049A-9E16-4D17-832B-EB8757A7CE6B}" type="presParOf" srcId="{134ED551-4CB9-414E-BB49-FDCC47890C55}" destId="{B73763F6-E7EF-43EE-8F89-947F0BE96DAA}" srcOrd="0" destOrd="0" presId="urn:microsoft.com/office/officeart/2005/8/layout/process1"/>
    <dgm:cxn modelId="{622F6B75-4A8C-450F-AE5A-1C49AA0D9F6C}" type="presParOf" srcId="{7A9C1111-42F0-4A1F-B730-8C67AA3AF21A}" destId="{5D2AE724-F7B7-4EC1-8642-20FBD68A4721}" srcOrd="4" destOrd="0" presId="urn:microsoft.com/office/officeart/2005/8/layout/process1"/>
    <dgm:cxn modelId="{C38FE5D2-931A-405B-986F-36640691988D}" type="presParOf" srcId="{7A9C1111-42F0-4A1F-B730-8C67AA3AF21A}" destId="{5709FF96-F068-4293-B132-35EC687136D8}" srcOrd="5" destOrd="0" presId="urn:microsoft.com/office/officeart/2005/8/layout/process1"/>
    <dgm:cxn modelId="{2A837CDB-7502-4DD4-A6EC-C5E25D972D1C}" type="presParOf" srcId="{5709FF96-F068-4293-B132-35EC687136D8}" destId="{47C2C31D-1CBB-48BE-9A0C-71CD8B6E5A73}" srcOrd="0" destOrd="0" presId="urn:microsoft.com/office/officeart/2005/8/layout/process1"/>
    <dgm:cxn modelId="{69D23AF9-4B73-4FEA-A603-A009B4D1D299}" type="presParOf" srcId="{7A9C1111-42F0-4A1F-B730-8C67AA3AF21A}" destId="{1050DB37-FDEC-4DAD-821A-3113E97707B3}" srcOrd="6" destOrd="0" presId="urn:microsoft.com/office/officeart/2005/8/layout/process1"/>
    <dgm:cxn modelId="{2A24EBE9-03EF-4E05-AE16-34626AF66F1C}" type="presParOf" srcId="{7A9C1111-42F0-4A1F-B730-8C67AA3AF21A}" destId="{DCA83EDE-C36E-414B-B01A-16260652B9F1}" srcOrd="7" destOrd="0" presId="urn:microsoft.com/office/officeart/2005/8/layout/process1"/>
    <dgm:cxn modelId="{8283C236-6F25-4817-8DE7-A76927E6BD91}" type="presParOf" srcId="{DCA83EDE-C36E-414B-B01A-16260652B9F1}" destId="{9DF199DF-3B48-4E36-8603-DEA44850E8F6}" srcOrd="0" destOrd="0" presId="urn:microsoft.com/office/officeart/2005/8/layout/process1"/>
    <dgm:cxn modelId="{ED985281-6689-4225-91ED-A7780E936E1C}" type="presParOf" srcId="{7A9C1111-42F0-4A1F-B730-8C67AA3AF21A}" destId="{437E21FB-0176-48EF-A44E-6ADF89BE3E7E}"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90350F-61B7-4194-9D39-792B4525DDC1}">
      <dsp:nvSpPr>
        <dsp:cNvPr id="0" name=""/>
        <dsp:cNvSpPr/>
      </dsp:nvSpPr>
      <dsp:spPr>
        <a:xfrm>
          <a:off x="2454" y="336411"/>
          <a:ext cx="760871" cy="905787"/>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100000"/>
            </a:lnSpc>
            <a:spcBef>
              <a:spcPct val="0"/>
            </a:spcBef>
            <a:spcAft>
              <a:spcPct val="35000"/>
            </a:spcAft>
          </a:pPr>
          <a:r>
            <a:rPr lang="en-GB" sz="1100" kern="1200" dirty="0"/>
            <a:t>Weeks 1-</a:t>
          </a:r>
          <a:r>
            <a:rPr lang="en-US" altLang="en-GB" sz="1100" kern="1200" dirty="0"/>
            <a:t>4 </a:t>
          </a:r>
          <a:r>
            <a:rPr lang="en-US" sz="1100" kern="1200" dirty="0"/>
            <a:t>literature review</a:t>
          </a:r>
          <a:endParaRPr lang="en-US" sz="6500" kern="1200"/>
        </a:p>
      </dsp:txBody>
      <dsp:txXfrm>
        <a:off x="24739" y="358696"/>
        <a:ext cx="716301" cy="861217"/>
      </dsp:txXfrm>
    </dsp:sp>
    <dsp:sp modelId="{8B5E6B9C-0A53-4F33-A16B-B3A4FCC52653}">
      <dsp:nvSpPr>
        <dsp:cNvPr id="0" name=""/>
        <dsp:cNvSpPr/>
      </dsp:nvSpPr>
      <dsp:spPr>
        <a:xfrm>
          <a:off x="839412" y="694956"/>
          <a:ext cx="161304" cy="188696"/>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839412" y="732695"/>
        <a:ext cx="112913" cy="113218"/>
      </dsp:txXfrm>
    </dsp:sp>
    <dsp:sp modelId="{FED08907-E40E-4FF2-BF59-DABF03F5C354}">
      <dsp:nvSpPr>
        <dsp:cNvPr id="0" name=""/>
        <dsp:cNvSpPr/>
      </dsp:nvSpPr>
      <dsp:spPr>
        <a:xfrm>
          <a:off x="1067674" y="336411"/>
          <a:ext cx="760871" cy="905787"/>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100000"/>
            </a:lnSpc>
            <a:spcBef>
              <a:spcPct val="0"/>
            </a:spcBef>
            <a:spcAft>
              <a:spcPct val="35000"/>
            </a:spcAft>
          </a:pPr>
          <a:r>
            <a:rPr lang="en-GB" sz="1100" kern="1200" dirty="0"/>
            <a:t>Weeks </a:t>
          </a:r>
          <a:r>
            <a:rPr lang="en-US" altLang="en-GB" sz="1100" kern="1200" dirty="0"/>
            <a:t>5</a:t>
          </a:r>
          <a:r>
            <a:rPr lang="en-GB" sz="1100" kern="1200" dirty="0"/>
            <a:t>-</a:t>
          </a:r>
          <a:r>
            <a:rPr lang="en-US" altLang="en-GB" sz="1100" kern="1200" dirty="0"/>
            <a:t>8</a:t>
          </a:r>
        </a:p>
        <a:p>
          <a:pPr lvl="0" algn="ctr" defTabSz="488950">
            <a:lnSpc>
              <a:spcPct val="100000"/>
            </a:lnSpc>
            <a:spcBef>
              <a:spcPct val="0"/>
            </a:spcBef>
            <a:spcAft>
              <a:spcPct val="35000"/>
            </a:spcAft>
          </a:pPr>
          <a:r>
            <a:rPr lang="en-US" sz="1100" kern="1200" dirty="0"/>
            <a:t>observati-on</a:t>
          </a:r>
        </a:p>
      </dsp:txBody>
      <dsp:txXfrm>
        <a:off x="1089959" y="358696"/>
        <a:ext cx="716301" cy="861217"/>
      </dsp:txXfrm>
    </dsp:sp>
    <dsp:sp modelId="{134ED551-4CB9-414E-BB49-FDCC47890C55}">
      <dsp:nvSpPr>
        <dsp:cNvPr id="0" name=""/>
        <dsp:cNvSpPr/>
      </dsp:nvSpPr>
      <dsp:spPr>
        <a:xfrm>
          <a:off x="1904632" y="694956"/>
          <a:ext cx="161304" cy="188696"/>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1904632" y="732695"/>
        <a:ext cx="112913" cy="113218"/>
      </dsp:txXfrm>
    </dsp:sp>
    <dsp:sp modelId="{5D2AE724-F7B7-4EC1-8642-20FBD68A4721}">
      <dsp:nvSpPr>
        <dsp:cNvPr id="0" name=""/>
        <dsp:cNvSpPr/>
      </dsp:nvSpPr>
      <dsp:spPr>
        <a:xfrm>
          <a:off x="2132894" y="336411"/>
          <a:ext cx="760871" cy="905787"/>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100000"/>
            </a:lnSpc>
            <a:spcBef>
              <a:spcPct val="0"/>
            </a:spcBef>
            <a:spcAft>
              <a:spcPct val="35000"/>
            </a:spcAft>
          </a:pPr>
          <a:r>
            <a:rPr lang="en-GB" sz="1100" kern="1200" dirty="0"/>
            <a:t>Weeks </a:t>
          </a:r>
          <a:r>
            <a:rPr lang="en-US" altLang="en-GB" sz="1100" kern="1200" dirty="0"/>
            <a:t>9</a:t>
          </a:r>
          <a:r>
            <a:rPr lang="en-GB" sz="1100" kern="1200" dirty="0"/>
            <a:t>-1</a:t>
          </a:r>
          <a:r>
            <a:rPr lang="en-US" altLang="en-GB" sz="1100" kern="1200" dirty="0"/>
            <a:t>0</a:t>
          </a:r>
        </a:p>
        <a:p>
          <a:pPr lvl="0" algn="ctr" defTabSz="488950">
            <a:lnSpc>
              <a:spcPct val="100000"/>
            </a:lnSpc>
            <a:spcBef>
              <a:spcPct val="0"/>
            </a:spcBef>
            <a:spcAft>
              <a:spcPct val="35000"/>
            </a:spcAft>
          </a:pPr>
          <a:r>
            <a:rPr lang="en-US" altLang="en-GB" sz="1100" kern="1200" dirty="0"/>
            <a:t>data collection</a:t>
          </a:r>
        </a:p>
      </dsp:txBody>
      <dsp:txXfrm>
        <a:off x="2155179" y="358696"/>
        <a:ext cx="716301" cy="861217"/>
      </dsp:txXfrm>
    </dsp:sp>
    <dsp:sp modelId="{5709FF96-F068-4293-B132-35EC687136D8}">
      <dsp:nvSpPr>
        <dsp:cNvPr id="0" name=""/>
        <dsp:cNvSpPr/>
      </dsp:nvSpPr>
      <dsp:spPr>
        <a:xfrm>
          <a:off x="2969852" y="694956"/>
          <a:ext cx="161304" cy="188696"/>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2969852" y="732695"/>
        <a:ext cx="112913" cy="113218"/>
      </dsp:txXfrm>
    </dsp:sp>
    <dsp:sp modelId="{1050DB37-FDEC-4DAD-821A-3113E97707B3}">
      <dsp:nvSpPr>
        <dsp:cNvPr id="0" name=""/>
        <dsp:cNvSpPr/>
      </dsp:nvSpPr>
      <dsp:spPr>
        <a:xfrm>
          <a:off x="3198114" y="336411"/>
          <a:ext cx="760871" cy="905787"/>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100000"/>
            </a:lnSpc>
            <a:spcBef>
              <a:spcPct val="0"/>
            </a:spcBef>
            <a:spcAft>
              <a:spcPct val="35000"/>
            </a:spcAft>
          </a:pPr>
          <a:r>
            <a:rPr lang="en-GB" sz="1100" kern="1200" dirty="0"/>
            <a:t>Week 1</a:t>
          </a:r>
          <a:r>
            <a:rPr lang="en-US" altLang="en-GB" sz="1100" kern="1200" dirty="0"/>
            <a:t>1-12</a:t>
          </a:r>
          <a:endParaRPr lang="en-GB" sz="1100" kern="1200" dirty="0"/>
        </a:p>
        <a:p>
          <a:pPr lvl="0" algn="ctr" defTabSz="488950">
            <a:lnSpc>
              <a:spcPct val="100000"/>
            </a:lnSpc>
            <a:spcBef>
              <a:spcPct val="0"/>
            </a:spcBef>
            <a:spcAft>
              <a:spcPct val="35000"/>
            </a:spcAft>
          </a:pPr>
          <a:r>
            <a:rPr lang="en-US" altLang="en-GB" sz="1100" kern="1200" dirty="0"/>
            <a:t>data analysis</a:t>
          </a:r>
          <a:endParaRPr lang="en-US" altLang="en-GB" sz="1200" kern="1200" dirty="0"/>
        </a:p>
      </dsp:txBody>
      <dsp:txXfrm>
        <a:off x="3220399" y="358696"/>
        <a:ext cx="716301" cy="861217"/>
      </dsp:txXfrm>
    </dsp:sp>
    <dsp:sp modelId="{DCA83EDE-C36E-414B-B01A-16260652B9F1}">
      <dsp:nvSpPr>
        <dsp:cNvPr id="0" name=""/>
        <dsp:cNvSpPr/>
      </dsp:nvSpPr>
      <dsp:spPr>
        <a:xfrm>
          <a:off x="4035072" y="694956"/>
          <a:ext cx="161304" cy="188696"/>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4035072" y="732695"/>
        <a:ext cx="112913" cy="113218"/>
      </dsp:txXfrm>
    </dsp:sp>
    <dsp:sp modelId="{437E21FB-0176-48EF-A44E-6ADF89BE3E7E}">
      <dsp:nvSpPr>
        <dsp:cNvPr id="0" name=""/>
        <dsp:cNvSpPr/>
      </dsp:nvSpPr>
      <dsp:spPr>
        <a:xfrm>
          <a:off x="4263334" y="336411"/>
          <a:ext cx="760871" cy="905787"/>
        </a:xfrm>
        <a:prstGeom prst="roundRect">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100000"/>
            </a:lnSpc>
            <a:spcBef>
              <a:spcPct val="0"/>
            </a:spcBef>
            <a:spcAft>
              <a:spcPct val="35000"/>
            </a:spcAft>
          </a:pPr>
          <a:r>
            <a:rPr lang="en-GB" sz="1100" kern="1200" dirty="0"/>
            <a:t>Weeks </a:t>
          </a:r>
          <a:r>
            <a:rPr lang="en-US" altLang="en-GB" sz="1100" kern="1200" dirty="0"/>
            <a:t>13</a:t>
          </a:r>
          <a:r>
            <a:rPr lang="en-GB" sz="1100" kern="1200" dirty="0"/>
            <a:t>-</a:t>
          </a:r>
          <a:r>
            <a:rPr lang="en-US" altLang="en-GB" sz="1100" kern="1200" dirty="0"/>
            <a:t>16</a:t>
          </a:r>
          <a:endParaRPr lang="en-GB" sz="1100" kern="1200" dirty="0"/>
        </a:p>
        <a:p>
          <a:pPr lvl="0" algn="ctr" defTabSz="488950">
            <a:lnSpc>
              <a:spcPct val="100000"/>
            </a:lnSpc>
            <a:spcBef>
              <a:spcPct val="0"/>
            </a:spcBef>
            <a:spcAft>
              <a:spcPct val="35000"/>
            </a:spcAft>
          </a:pPr>
          <a:r>
            <a:rPr lang="en-US" sz="1100" kern="1200" dirty="0" err="1" smtClean="0"/>
            <a:t>Conclusi</a:t>
          </a:r>
          <a:r>
            <a:rPr lang="en-US" altLang="zh-CN" sz="1100" kern="1200" dirty="0" smtClean="0"/>
            <a:t>-</a:t>
          </a:r>
          <a:r>
            <a:rPr lang="en-US" sz="1100" kern="1200" dirty="0" smtClean="0"/>
            <a:t>on</a:t>
          </a:r>
          <a:endParaRPr lang="en-US" sz="1100" kern="1200" dirty="0"/>
        </a:p>
      </dsp:txBody>
      <dsp:txXfrm>
        <a:off x="4300477" y="373554"/>
        <a:ext cx="686585" cy="83150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0D6398-3D03-4780-B6C8-0115EDE0E5A6}"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70D6398-3D03-4780-B6C8-0115EDE0E5A6}" type="datetimeFigureOut">
              <a:rPr lang="en-GB" smtClean="0"/>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70D6398-3D03-4780-B6C8-0115EDE0E5A6}" type="datetimeFigureOut">
              <a:rPr lang="en-GB" smtClean="0"/>
              <a:t>11/05/2020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D6398-3D03-4780-B6C8-0115EDE0E5A6}" type="datetimeFigureOut">
              <a:rPr lang="en-GB" smtClean="0"/>
              <a:t>11/05/2020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0D6398-3D03-4780-B6C8-0115EDE0E5A6}" type="datetimeFigureOut">
              <a:rPr lang="en-GB" smtClean="0"/>
              <a:t>11/05/2020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D6398-3D03-4780-B6C8-0115EDE0E5A6}" type="datetimeFigureOut">
              <a:rPr lang="en-GB" smtClean="0"/>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D6398-3D03-4780-B6C8-0115EDE0E5A6}" type="datetimeFigureOut">
              <a:rPr lang="en-GB" smtClean="0"/>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0D6398-3D03-4780-B6C8-0115EDE0E5A6}" type="datetimeFigureOut">
              <a:rPr lang="en-GB" smtClean="0"/>
              <a:t>11/05/2020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03CF85-88CF-4B41-8AFC-773CB7A0B1E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83055" y="193675"/>
            <a:ext cx="9144000" cy="516890"/>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GB" sz="2000" dirty="0">
                <a:solidFill>
                  <a:srgbClr val="002060"/>
                </a:solidFill>
                <a:latin typeface="+mn-lt"/>
              </a:rPr>
              <a:t>A Study on the Effectiveness of Primary School English Teachers’ Talk </a:t>
            </a:r>
          </a:p>
        </p:txBody>
      </p:sp>
      <p:sp>
        <p:nvSpPr>
          <p:cNvPr id="3" name="Subtitle 2"/>
          <p:cNvSpPr>
            <a:spLocks noGrp="1"/>
          </p:cNvSpPr>
          <p:nvPr>
            <p:ph type="subTitle" idx="1"/>
          </p:nvPr>
        </p:nvSpPr>
        <p:spPr>
          <a:xfrm>
            <a:off x="139700" y="841375"/>
            <a:ext cx="2818130" cy="2462530"/>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a:noAutofit/>
          </a:bodyPr>
          <a:lstStyle/>
          <a:p>
            <a:r>
              <a:rPr lang="en-GB" sz="1400" u="sng" dirty="0">
                <a:solidFill>
                  <a:srgbClr val="002060"/>
                </a:solidFill>
              </a:rPr>
              <a:t>Aims</a:t>
            </a:r>
          </a:p>
          <a:p>
            <a:r>
              <a:rPr lang="en-GB" sz="1400" dirty="0">
                <a:solidFill>
                  <a:srgbClr val="002060"/>
                </a:solidFill>
              </a:rPr>
              <a:t>The aim of this study is to answer the questions:</a:t>
            </a:r>
          </a:p>
          <a:p>
            <a:r>
              <a:rPr lang="en-GB" sz="1400" dirty="0">
                <a:solidFill>
                  <a:srgbClr val="002060"/>
                </a:solidFill>
              </a:rPr>
              <a:t>Does the teacher</a:t>
            </a:r>
            <a:r>
              <a:rPr lang="en-US" altLang="en-GB" sz="1400" dirty="0">
                <a:solidFill>
                  <a:srgbClr val="002060"/>
                </a:solidFill>
              </a:rPr>
              <a:t>'s </a:t>
            </a:r>
            <a:r>
              <a:rPr lang="en-GB" sz="1400" dirty="0">
                <a:solidFill>
                  <a:srgbClr val="002060"/>
                </a:solidFill>
              </a:rPr>
              <a:t>talk have the authenticity? </a:t>
            </a:r>
          </a:p>
          <a:p>
            <a:r>
              <a:rPr lang="en-US" altLang="en-GB" sz="1400" dirty="0">
                <a:solidFill>
                  <a:srgbClr val="002060"/>
                </a:solidFill>
              </a:rPr>
              <a:t>Is it</a:t>
            </a:r>
            <a:r>
              <a:rPr lang="en-GB" sz="1400" dirty="0">
                <a:solidFill>
                  <a:srgbClr val="002060"/>
                </a:solidFill>
              </a:rPr>
              <a:t> hierarch</a:t>
            </a:r>
            <a:r>
              <a:rPr lang="en-US" altLang="en-GB" sz="1400" dirty="0">
                <a:solidFill>
                  <a:srgbClr val="002060"/>
                </a:solidFill>
              </a:rPr>
              <a:t>ical, </a:t>
            </a:r>
            <a:r>
              <a:rPr lang="en-GB" sz="1400" dirty="0">
                <a:solidFill>
                  <a:srgbClr val="002060"/>
                </a:solidFill>
              </a:rPr>
              <a:t>coheren</a:t>
            </a:r>
            <a:r>
              <a:rPr lang="en-US" altLang="en-GB" sz="1400" dirty="0">
                <a:solidFill>
                  <a:srgbClr val="002060"/>
                </a:solidFill>
              </a:rPr>
              <a:t>t, </a:t>
            </a:r>
            <a:r>
              <a:rPr lang="en-GB" sz="1400" dirty="0">
                <a:solidFill>
                  <a:srgbClr val="002060"/>
                </a:solidFill>
              </a:rPr>
              <a:t>accurate and proper? </a:t>
            </a:r>
          </a:p>
          <a:p>
            <a:r>
              <a:rPr lang="en-GB" sz="1400" dirty="0">
                <a:solidFill>
                  <a:srgbClr val="002060"/>
                </a:solidFill>
              </a:rPr>
              <a:t>What are the characteristics and tendencies of teachers</a:t>
            </a:r>
            <a:r>
              <a:rPr lang="en-US" altLang="en-GB" sz="1400" dirty="0">
                <a:solidFill>
                  <a:srgbClr val="002060"/>
                </a:solidFill>
              </a:rPr>
              <a:t>‘ talk</a:t>
            </a:r>
            <a:r>
              <a:rPr lang="en-GB" sz="1400" dirty="0">
                <a:solidFill>
                  <a:srgbClr val="002060"/>
                </a:solidFill>
              </a:rPr>
              <a:t>?</a:t>
            </a:r>
          </a:p>
        </p:txBody>
      </p:sp>
      <p:sp>
        <p:nvSpPr>
          <p:cNvPr id="5" name="TextBox 4"/>
          <p:cNvSpPr txBox="1"/>
          <p:nvPr/>
        </p:nvSpPr>
        <p:spPr>
          <a:xfrm>
            <a:off x="3084720" y="905255"/>
            <a:ext cx="4010140" cy="2522777"/>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US" altLang="en-GB" sz="1600" u="sng" dirty="0">
                <a:solidFill>
                  <a:srgbClr val="002060"/>
                </a:solidFill>
              </a:rPr>
              <a:t>Problematic Situation</a:t>
            </a:r>
            <a:endParaRPr lang="en-GB" u="sng" dirty="0">
              <a:solidFill>
                <a:srgbClr val="002060"/>
              </a:solidFill>
            </a:endParaRPr>
          </a:p>
          <a:p>
            <a:pPr algn="ctr"/>
            <a:r>
              <a:rPr lang="en-GB" sz="1400" dirty="0">
                <a:solidFill>
                  <a:srgbClr val="002060"/>
                </a:solidFill>
              </a:rPr>
              <a:t>Teacher</a:t>
            </a:r>
            <a:r>
              <a:rPr lang="en-US" altLang="en-GB" sz="1400" dirty="0">
                <a:solidFill>
                  <a:srgbClr val="002060"/>
                </a:solidFill>
              </a:rPr>
              <a:t>s'</a:t>
            </a:r>
            <a:r>
              <a:rPr lang="en-GB" sz="1400" dirty="0">
                <a:solidFill>
                  <a:srgbClr val="002060"/>
                </a:solidFill>
              </a:rPr>
              <a:t> </a:t>
            </a:r>
            <a:r>
              <a:rPr lang="en-US" altLang="en-GB" sz="1400" dirty="0">
                <a:solidFill>
                  <a:srgbClr val="002060"/>
                </a:solidFill>
              </a:rPr>
              <a:t>talks</a:t>
            </a:r>
            <a:r>
              <a:rPr lang="en-GB" sz="1400" dirty="0">
                <a:solidFill>
                  <a:srgbClr val="002060"/>
                </a:solidFill>
              </a:rPr>
              <a:t> in English classrooms play a dual role in the classroom. It is not only the medium language, but also the target language for students to learn. But primary school English teachers do not pay much attention to </a:t>
            </a:r>
            <a:r>
              <a:rPr lang="en-US" altLang="en-GB" sz="1400" dirty="0">
                <a:solidFill>
                  <a:srgbClr val="002060"/>
                </a:solidFill>
              </a:rPr>
              <a:t>their talks</a:t>
            </a:r>
            <a:r>
              <a:rPr lang="en-GB" sz="1400" dirty="0">
                <a:solidFill>
                  <a:srgbClr val="002060"/>
                </a:solidFill>
              </a:rPr>
              <a:t> in the classroom. They do not understand what important features their classroom </a:t>
            </a:r>
            <a:r>
              <a:rPr lang="en-US" altLang="en-GB" sz="1400" dirty="0">
                <a:solidFill>
                  <a:srgbClr val="002060"/>
                </a:solidFill>
              </a:rPr>
              <a:t>talks</a:t>
            </a:r>
            <a:r>
              <a:rPr lang="en-GB" sz="1400" dirty="0">
                <a:solidFill>
                  <a:srgbClr val="002060"/>
                </a:solidFill>
              </a:rPr>
              <a:t> should possess, and what kind of </a:t>
            </a:r>
            <a:r>
              <a:rPr lang="en-US" altLang="en-GB" sz="1400" dirty="0">
                <a:solidFill>
                  <a:srgbClr val="002060"/>
                </a:solidFill>
              </a:rPr>
              <a:t>talk</a:t>
            </a:r>
            <a:r>
              <a:rPr lang="en-GB" sz="1400" dirty="0">
                <a:solidFill>
                  <a:srgbClr val="002060"/>
                </a:solidFill>
              </a:rPr>
              <a:t> s can effectively promote students' learning.</a:t>
            </a:r>
          </a:p>
        </p:txBody>
      </p:sp>
      <p:sp>
        <p:nvSpPr>
          <p:cNvPr id="6" name="TextBox 5"/>
          <p:cNvSpPr txBox="1"/>
          <p:nvPr/>
        </p:nvSpPr>
        <p:spPr>
          <a:xfrm>
            <a:off x="7169150" y="770255"/>
            <a:ext cx="5022850" cy="2761334"/>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Main Conceptual Themes </a:t>
            </a:r>
          </a:p>
          <a:p>
            <a:pPr algn="ctr"/>
            <a:r>
              <a:rPr lang="en-GB" sz="1400" b="1" dirty="0">
                <a:solidFill>
                  <a:srgbClr val="002060"/>
                </a:solidFill>
              </a:rPr>
              <a:t>Krashen’s Input Hypothesis</a:t>
            </a:r>
          </a:p>
          <a:p>
            <a:pPr algn="ctr"/>
            <a:r>
              <a:rPr lang="en-GB" sz="1400" dirty="0">
                <a:solidFill>
                  <a:srgbClr val="002060"/>
                </a:solidFill>
                <a:sym typeface="+mn-ea"/>
              </a:rPr>
              <a:t>Krashen</a:t>
            </a:r>
            <a:r>
              <a:rPr lang="en-GB" sz="1400" dirty="0">
                <a:solidFill>
                  <a:srgbClr val="002060"/>
                </a:solidFill>
              </a:rPr>
              <a:t> believes that what learners need more is </a:t>
            </a:r>
            <a:r>
              <a:rPr lang="en-US" altLang="en-GB" sz="1400" dirty="0">
                <a:solidFill>
                  <a:srgbClr val="002060"/>
                </a:solidFill>
              </a:rPr>
              <a:t>“</a:t>
            </a:r>
            <a:r>
              <a:rPr lang="en-GB" sz="1400" dirty="0">
                <a:solidFill>
                  <a:srgbClr val="002060"/>
                </a:solidFill>
              </a:rPr>
              <a:t>understand</a:t>
            </a:r>
            <a:r>
              <a:rPr lang="en-US" altLang="en-GB" sz="1400" dirty="0">
                <a:solidFill>
                  <a:srgbClr val="002060"/>
                </a:solidFill>
              </a:rPr>
              <a:t>-</a:t>
            </a:r>
            <a:endParaRPr lang="en-GB" sz="1400" dirty="0">
              <a:solidFill>
                <a:srgbClr val="002060"/>
              </a:solidFill>
            </a:endParaRPr>
          </a:p>
          <a:p>
            <a:pPr algn="ctr"/>
            <a:r>
              <a:rPr lang="en-US" altLang="en-GB" sz="1400" dirty="0">
                <a:solidFill>
                  <a:srgbClr val="002060"/>
                </a:solidFill>
              </a:rPr>
              <a:t>a</a:t>
            </a:r>
            <a:r>
              <a:rPr lang="en-GB" sz="1400" dirty="0">
                <a:solidFill>
                  <a:srgbClr val="002060"/>
                </a:solidFill>
              </a:rPr>
              <a:t>ble input”, which should be slightly more difficult than learners’ current language level. </a:t>
            </a:r>
          </a:p>
          <a:p>
            <a:pPr algn="ctr"/>
            <a:r>
              <a:rPr lang="en-GB" sz="1400" b="1" dirty="0">
                <a:solidFill>
                  <a:srgbClr val="002060"/>
                </a:solidFill>
              </a:rPr>
              <a:t>Long’s Interaction Hypothesis</a:t>
            </a:r>
            <a:endParaRPr lang="en-GB" sz="1400" dirty="0">
              <a:solidFill>
                <a:srgbClr val="002060"/>
              </a:solidFill>
            </a:endParaRPr>
          </a:p>
          <a:p>
            <a:pPr algn="ctr"/>
            <a:r>
              <a:rPr lang="en-US" altLang="en-GB" sz="1400" dirty="0">
                <a:solidFill>
                  <a:srgbClr val="002060"/>
                </a:solidFill>
              </a:rPr>
              <a:t>He </a:t>
            </a:r>
            <a:r>
              <a:rPr lang="en-GB" sz="1400" dirty="0">
                <a:solidFill>
                  <a:srgbClr val="002060"/>
                </a:solidFill>
              </a:rPr>
              <a:t>emphasizes the importance of meaning negotiation during language acquisition.</a:t>
            </a:r>
          </a:p>
          <a:p>
            <a:pPr algn="ctr"/>
            <a:r>
              <a:rPr lang="en-GB" sz="1400" b="1" dirty="0">
                <a:solidFill>
                  <a:srgbClr val="002060"/>
                </a:solidFill>
              </a:rPr>
              <a:t>Swain’s Output Hypothesis</a:t>
            </a:r>
            <a:endParaRPr lang="en-GB" sz="1400" dirty="0">
              <a:solidFill>
                <a:srgbClr val="002060"/>
              </a:solidFill>
            </a:endParaRPr>
          </a:p>
          <a:p>
            <a:pPr algn="ctr"/>
            <a:r>
              <a:rPr lang="en-GB" sz="1400" dirty="0">
                <a:solidFill>
                  <a:srgbClr val="002060"/>
                </a:solidFill>
              </a:rPr>
              <a:t>She maintains that learners should have the opportunity to use language, and the output of language </a:t>
            </a:r>
            <a:r>
              <a:rPr lang="en-US" altLang="en-GB" sz="1400" dirty="0">
                <a:solidFill>
                  <a:srgbClr val="002060"/>
                </a:solidFill>
              </a:rPr>
              <a:t>is very important.</a:t>
            </a:r>
          </a:p>
        </p:txBody>
      </p:sp>
      <p:sp>
        <p:nvSpPr>
          <p:cNvPr id="7" name="TextBox 6"/>
          <p:cNvSpPr txBox="1"/>
          <p:nvPr/>
        </p:nvSpPr>
        <p:spPr>
          <a:xfrm>
            <a:off x="199390" y="3368675"/>
            <a:ext cx="2343785" cy="1570126"/>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Evidence</a:t>
            </a:r>
          </a:p>
          <a:p>
            <a:pPr algn="ctr"/>
            <a:r>
              <a:rPr lang="en-US" altLang="en-GB" sz="1400" dirty="0">
                <a:solidFill>
                  <a:srgbClr val="002060"/>
                </a:solidFill>
              </a:rPr>
              <a:t>C</a:t>
            </a:r>
            <a:r>
              <a:rPr lang="en-GB" sz="1400" dirty="0">
                <a:solidFill>
                  <a:srgbClr val="002060"/>
                </a:solidFill>
              </a:rPr>
              <a:t>lassroom records</a:t>
            </a:r>
            <a:r>
              <a:rPr lang="en-US" altLang="en-GB" sz="1400" dirty="0">
                <a:solidFill>
                  <a:srgbClr val="002060"/>
                </a:solidFill>
              </a:rPr>
              <a:t>.</a:t>
            </a:r>
            <a:endParaRPr lang="en-GB" sz="1400" dirty="0">
              <a:solidFill>
                <a:srgbClr val="002060"/>
              </a:solidFill>
            </a:endParaRPr>
          </a:p>
          <a:p>
            <a:pPr algn="ctr"/>
            <a:r>
              <a:rPr lang="en-GB" sz="1400" dirty="0">
                <a:solidFill>
                  <a:srgbClr val="002060"/>
                </a:solidFill>
              </a:rPr>
              <a:t>Observation notes from classes.</a:t>
            </a:r>
          </a:p>
          <a:p>
            <a:pPr algn="ctr"/>
            <a:r>
              <a:rPr lang="en-GB" sz="1400" dirty="0">
                <a:solidFill>
                  <a:srgbClr val="002060"/>
                </a:solidFill>
              </a:rPr>
              <a:t>Results from questionnaire on students</a:t>
            </a:r>
          </a:p>
        </p:txBody>
      </p:sp>
      <p:sp>
        <p:nvSpPr>
          <p:cNvPr id="8" name="TextBox 7"/>
          <p:cNvSpPr txBox="1"/>
          <p:nvPr/>
        </p:nvSpPr>
        <p:spPr>
          <a:xfrm>
            <a:off x="4790440" y="3531870"/>
            <a:ext cx="2304415" cy="3147889"/>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Method</a:t>
            </a:r>
          </a:p>
          <a:p>
            <a:pPr algn="ctr"/>
            <a:r>
              <a:rPr lang="en-US" altLang="en-GB" sz="1400" dirty="0">
                <a:solidFill>
                  <a:srgbClr val="002060"/>
                </a:solidFill>
              </a:rPr>
              <a:t>E</a:t>
            </a:r>
            <a:r>
              <a:rPr lang="en-GB" sz="1400" dirty="0">
                <a:solidFill>
                  <a:srgbClr val="002060"/>
                </a:solidFill>
              </a:rPr>
              <a:t>ighteen classes of </a:t>
            </a:r>
            <a:r>
              <a:rPr lang="en-US" altLang="en-GB" sz="1400" dirty="0">
                <a:solidFill>
                  <a:srgbClr val="002060"/>
                </a:solidFill>
              </a:rPr>
              <a:t>the</a:t>
            </a:r>
            <a:r>
              <a:rPr lang="en-GB" sz="1400" dirty="0">
                <a:solidFill>
                  <a:srgbClr val="002060"/>
                </a:solidFill>
              </a:rPr>
              <a:t> six teachers </a:t>
            </a:r>
            <a:r>
              <a:rPr lang="en-US" altLang="en-GB" sz="1400" dirty="0">
                <a:solidFill>
                  <a:srgbClr val="002060"/>
                </a:solidFill>
              </a:rPr>
              <a:t>will be observed, recorded and transcribed</a:t>
            </a:r>
            <a:r>
              <a:rPr lang="en-GB" sz="1400" dirty="0">
                <a:solidFill>
                  <a:srgbClr val="002060"/>
                </a:solidFill>
              </a:rPr>
              <a:t>. </a:t>
            </a:r>
            <a:r>
              <a:rPr sz="1400" dirty="0">
                <a:solidFill>
                  <a:srgbClr val="002060"/>
                </a:solidFill>
              </a:rPr>
              <a:t> The teacher’s language will be counted quantitatively and qualitatively . Word and Excel are used to calculate the proportion of all kinds of talk. In addition, discourse analysis will also be used to analyze it. </a:t>
            </a:r>
          </a:p>
        </p:txBody>
      </p:sp>
      <p:sp>
        <p:nvSpPr>
          <p:cNvPr id="9" name="TextBox 8"/>
          <p:cNvSpPr txBox="1"/>
          <p:nvPr/>
        </p:nvSpPr>
        <p:spPr>
          <a:xfrm>
            <a:off x="2610246" y="3532182"/>
            <a:ext cx="2115240" cy="3129419"/>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Setting</a:t>
            </a:r>
          </a:p>
          <a:p>
            <a:pPr algn="ctr"/>
            <a:r>
              <a:rPr lang="en-GB" sz="1400" dirty="0">
                <a:solidFill>
                  <a:srgbClr val="002060"/>
                </a:solidFill>
              </a:rPr>
              <a:t>The </a:t>
            </a:r>
            <a:r>
              <a:rPr lang="en-US" altLang="en-GB" sz="1400" dirty="0">
                <a:solidFill>
                  <a:srgbClr val="002060"/>
                </a:solidFill>
              </a:rPr>
              <a:t>study</a:t>
            </a:r>
            <a:r>
              <a:rPr lang="en-GB" sz="1400" dirty="0">
                <a:solidFill>
                  <a:srgbClr val="002060"/>
                </a:solidFill>
              </a:rPr>
              <a:t> will </a:t>
            </a:r>
            <a:r>
              <a:rPr lang="en-US" altLang="en-GB" sz="1400" dirty="0">
                <a:solidFill>
                  <a:srgbClr val="002060"/>
                </a:solidFill>
              </a:rPr>
              <a:t>take place </a:t>
            </a:r>
            <a:r>
              <a:rPr lang="en-GB" sz="1400" dirty="0">
                <a:solidFill>
                  <a:srgbClr val="002060"/>
                </a:solidFill>
              </a:rPr>
              <a:t>select </a:t>
            </a:r>
            <a:r>
              <a:rPr lang="en-US" altLang="en-GB" sz="1400" dirty="0">
                <a:solidFill>
                  <a:srgbClr val="002060"/>
                </a:solidFill>
              </a:rPr>
              <a:t>in six classes</a:t>
            </a:r>
            <a:r>
              <a:rPr lang="en-GB" sz="1400" dirty="0">
                <a:solidFill>
                  <a:srgbClr val="002060"/>
                </a:solidFill>
              </a:rPr>
              <a:t> from grades three to five </a:t>
            </a:r>
            <a:r>
              <a:rPr lang="en-US" altLang="en-GB" sz="1400" dirty="0">
                <a:solidFill>
                  <a:srgbClr val="002060"/>
                </a:solidFill>
              </a:rPr>
              <a:t>a</a:t>
            </a:r>
            <a:r>
              <a:rPr lang="en-GB" sz="1400" dirty="0">
                <a:solidFill>
                  <a:srgbClr val="002060"/>
                </a:solidFill>
              </a:rPr>
              <a:t> </a:t>
            </a:r>
            <a:r>
              <a:rPr lang="en-US" altLang="en-GB" sz="1400" dirty="0">
                <a:solidFill>
                  <a:srgbClr val="002060"/>
                </a:solidFill>
              </a:rPr>
              <a:t>p</a:t>
            </a:r>
            <a:r>
              <a:rPr lang="en-GB" sz="1400" dirty="0">
                <a:solidFill>
                  <a:srgbClr val="002060"/>
                </a:solidFill>
              </a:rPr>
              <a:t>rimary </a:t>
            </a:r>
            <a:r>
              <a:rPr lang="en-US" altLang="en-GB" sz="1400" dirty="0">
                <a:solidFill>
                  <a:srgbClr val="002060"/>
                </a:solidFill>
              </a:rPr>
              <a:t>s</a:t>
            </a:r>
            <a:r>
              <a:rPr lang="en-GB" sz="1400" dirty="0">
                <a:solidFill>
                  <a:srgbClr val="002060"/>
                </a:solidFill>
              </a:rPr>
              <a:t>chool</a:t>
            </a:r>
            <a:r>
              <a:rPr lang="en-US" altLang="en-GB" sz="1400" dirty="0">
                <a:solidFill>
                  <a:srgbClr val="002060"/>
                </a:solidFill>
              </a:rPr>
              <a:t>. </a:t>
            </a:r>
          </a:p>
          <a:p>
            <a:pPr algn="ctr"/>
            <a:r>
              <a:rPr lang="en-US" altLang="en-GB" sz="1400" dirty="0">
                <a:solidFill>
                  <a:srgbClr val="002060"/>
                </a:solidFill>
              </a:rPr>
              <a:t>Three of the teachers have longer teaching experience, while the other three are young teachers with relatively shorter teaching experience.</a:t>
            </a:r>
          </a:p>
        </p:txBody>
      </p:sp>
      <p:sp>
        <p:nvSpPr>
          <p:cNvPr id="25" name="TextBox 24"/>
          <p:cNvSpPr txBox="1"/>
          <p:nvPr/>
        </p:nvSpPr>
        <p:spPr>
          <a:xfrm>
            <a:off x="132080" y="5001260"/>
            <a:ext cx="2478405" cy="1806387"/>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Ethical Issues</a:t>
            </a:r>
          </a:p>
          <a:p>
            <a:pPr algn="ctr"/>
            <a:r>
              <a:rPr lang="en-US" altLang="en-GB" sz="1400" dirty="0">
                <a:solidFill>
                  <a:srgbClr val="002060"/>
                </a:solidFill>
              </a:rPr>
              <a:t>L</a:t>
            </a:r>
            <a:r>
              <a:rPr lang="en-GB" sz="1400" dirty="0">
                <a:solidFill>
                  <a:srgbClr val="002060"/>
                </a:solidFill>
              </a:rPr>
              <a:t>etter</a:t>
            </a:r>
            <a:r>
              <a:rPr lang="en-US" altLang="en-GB" sz="1400" dirty="0">
                <a:solidFill>
                  <a:srgbClr val="002060"/>
                </a:solidFill>
              </a:rPr>
              <a:t>s</a:t>
            </a:r>
            <a:r>
              <a:rPr lang="en-GB" sz="1400" dirty="0">
                <a:solidFill>
                  <a:srgbClr val="002060"/>
                </a:solidFill>
              </a:rPr>
              <a:t> of invitation</a:t>
            </a:r>
            <a:r>
              <a:rPr lang="en-US" altLang="en-GB" sz="1400" dirty="0">
                <a:solidFill>
                  <a:srgbClr val="002060"/>
                </a:solidFill>
              </a:rPr>
              <a:t>s  </a:t>
            </a:r>
            <a:r>
              <a:rPr lang="en-GB" sz="1400" dirty="0">
                <a:solidFill>
                  <a:srgbClr val="002060"/>
                </a:solidFill>
              </a:rPr>
              <a:t>will be sent</a:t>
            </a:r>
            <a:r>
              <a:rPr lang="en-US" altLang="en-GB" sz="1400" dirty="0">
                <a:solidFill>
                  <a:srgbClr val="002060"/>
                </a:solidFill>
              </a:rPr>
              <a:t>.</a:t>
            </a:r>
          </a:p>
          <a:p>
            <a:pPr algn="ctr"/>
            <a:r>
              <a:rPr lang="en-US" altLang="en-GB" sz="1400" dirty="0">
                <a:solidFill>
                  <a:srgbClr val="002060"/>
                </a:solidFill>
              </a:rPr>
              <a:t>A</a:t>
            </a:r>
            <a:r>
              <a:rPr lang="en-GB" sz="1400" dirty="0">
                <a:solidFill>
                  <a:srgbClr val="002060"/>
                </a:solidFill>
              </a:rPr>
              <a:t>ll participants are anonymized</a:t>
            </a:r>
            <a:r>
              <a:rPr lang="en-US" altLang="en-GB" sz="1400" dirty="0">
                <a:solidFill>
                  <a:srgbClr val="002060"/>
                </a:solidFill>
              </a:rPr>
              <a:t>. </a:t>
            </a:r>
          </a:p>
          <a:p>
            <a:pPr algn="ctr"/>
            <a:r>
              <a:rPr lang="en-US" altLang="en-GB" sz="1400" dirty="0">
                <a:solidFill>
                  <a:srgbClr val="002060"/>
                </a:solidFill>
              </a:rPr>
              <a:t>Participants' consent will be guaranteed in every step.</a:t>
            </a:r>
          </a:p>
        </p:txBody>
      </p:sp>
      <p:graphicFrame>
        <p:nvGraphicFramePr>
          <p:cNvPr id="29" name="Diagram 28"/>
          <p:cNvGraphicFramePr/>
          <p:nvPr>
            <p:extLst>
              <p:ext uri="{D42A27DB-BD31-4B8C-83A1-F6EECF244321}">
                <p14:modId xmlns:p14="http://schemas.microsoft.com/office/powerpoint/2010/main" val="3117523953"/>
              </p:ext>
            </p:extLst>
          </p:nvPr>
        </p:nvGraphicFramePr>
        <p:xfrm>
          <a:off x="7095490" y="3606165"/>
          <a:ext cx="5026660" cy="15786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0" name="TextBox 29"/>
          <p:cNvSpPr txBox="1"/>
          <p:nvPr/>
        </p:nvSpPr>
        <p:spPr>
          <a:xfrm>
            <a:off x="7585075" y="5184775"/>
            <a:ext cx="4047490" cy="1567854"/>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Analysis</a:t>
            </a:r>
          </a:p>
          <a:p>
            <a:pPr algn="ctr"/>
            <a:r>
              <a:rPr lang="en-US" sz="1400" dirty="0">
                <a:solidFill>
                  <a:srgbClr val="002060"/>
                </a:solidFill>
              </a:rPr>
              <a:t>T</a:t>
            </a:r>
            <a:r>
              <a:rPr sz="1400" dirty="0">
                <a:solidFill>
                  <a:srgbClr val="002060"/>
                </a:solidFill>
              </a:rPr>
              <a:t>he </a:t>
            </a:r>
            <a:r>
              <a:rPr lang="en-US" sz="1400" dirty="0">
                <a:solidFill>
                  <a:srgbClr val="002060"/>
                </a:solidFill>
              </a:rPr>
              <a:t>transcribed </a:t>
            </a:r>
            <a:r>
              <a:rPr sz="1400" dirty="0">
                <a:solidFill>
                  <a:srgbClr val="002060"/>
                </a:solidFill>
              </a:rPr>
              <a:t>recordings </a:t>
            </a:r>
            <a:r>
              <a:rPr lang="en-US" sz="1400" dirty="0">
                <a:solidFill>
                  <a:srgbClr val="002060"/>
                </a:solidFill>
              </a:rPr>
              <a:t>will be analyzed and compared with the </a:t>
            </a:r>
            <a:r>
              <a:rPr sz="1400" dirty="0">
                <a:solidFill>
                  <a:srgbClr val="002060"/>
                </a:solidFill>
              </a:rPr>
              <a:t> notes, questionnaire and  interviews. </a:t>
            </a:r>
            <a:r>
              <a:rPr lang="en-US" sz="1400" dirty="0">
                <a:solidFill>
                  <a:srgbClr val="002060"/>
                </a:solidFill>
              </a:rPr>
              <a:t>C</a:t>
            </a:r>
            <a:r>
              <a:rPr sz="1400" dirty="0">
                <a:solidFill>
                  <a:srgbClr val="002060"/>
                </a:solidFill>
              </a:rPr>
              <a:t>ombine classroom discourse analysis based on the trans</a:t>
            </a:r>
            <a:r>
              <a:rPr lang="en-US" sz="1400" dirty="0">
                <a:solidFill>
                  <a:srgbClr val="002060"/>
                </a:solidFill>
              </a:rPr>
              <a:t>cribed</a:t>
            </a:r>
            <a:r>
              <a:rPr sz="1400" dirty="0">
                <a:solidFill>
                  <a:srgbClr val="002060"/>
                </a:solidFill>
              </a:rPr>
              <a:t> texts with quantitative research on marking and statistics</a:t>
            </a:r>
            <a:r>
              <a:rPr lang="en-US" sz="1400" dirty="0">
                <a:solidFill>
                  <a:srgbClr val="002060"/>
                </a:solidFill>
              </a:rPr>
              <a:t>.</a:t>
            </a:r>
          </a:p>
        </p:txBody>
      </p:sp>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LUGINVER]" val="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409</Words>
  <Application>Microsoft Office PowerPoint</Application>
  <PresentationFormat>宽屏</PresentationFormat>
  <Paragraphs>40</Paragraphs>
  <Slides>1</Slides>
  <Notes>0</Notes>
  <HiddenSlides>0</HiddenSlides>
  <MMClips>0</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1</vt:i4>
      </vt:variant>
    </vt:vector>
  </HeadingPairs>
  <TitlesOfParts>
    <vt:vector size="5" baseType="lpstr">
      <vt:lpstr>Arial</vt:lpstr>
      <vt:lpstr>Calibri</vt:lpstr>
      <vt:lpstr>Calibri Light</vt:lpstr>
      <vt:lpstr>Office Theme</vt:lpstr>
      <vt:lpstr>A Study on the Effectiveness of Primary School English Teachers’ Talk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Study on the Impact of the Sole Use of the Target Language in an EFL Classroom</dc:title>
  <dc:creator>A turner</dc:creator>
  <cp:lastModifiedBy>ftj-PC</cp:lastModifiedBy>
  <cp:revision>20</cp:revision>
  <dcterms:created xsi:type="dcterms:W3CDTF">2018-06-01T12:57:00Z</dcterms:created>
  <dcterms:modified xsi:type="dcterms:W3CDTF">2020-05-11T20:35:32Z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2052-11.1.0.9584</vt:lpwstr>
  </property>
</Properties>
</file>