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550BAB-6F74-8E71-CDD6-E831E64B6A21}" v="1476" dt="2025-01-14T06:23:50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George" userId="52ccec9f99773549" providerId="Windows Live" clId="Web-{D7550BAB-6F74-8E71-CDD6-E831E64B6A21}"/>
    <pc:docChg chg="addSld delSld modSld">
      <pc:chgData name="Cerys George" userId="52ccec9f99773549" providerId="Windows Live" clId="Web-{D7550BAB-6F74-8E71-CDD6-E831E64B6A21}" dt="2025-01-14T06:23:50.938" v="1363" actId="20577"/>
      <pc:docMkLst>
        <pc:docMk/>
      </pc:docMkLst>
      <pc:sldChg chg="del">
        <pc:chgData name="Cerys George" userId="52ccec9f99773549" providerId="Windows Live" clId="Web-{D7550BAB-6F74-8E71-CDD6-E831E64B6A21}" dt="2025-01-13T18:54:54.457" v="455"/>
        <pc:sldMkLst>
          <pc:docMk/>
          <pc:sldMk cId="109857222" sldId="256"/>
        </pc:sldMkLst>
      </pc:sldChg>
      <pc:sldChg chg="modSp">
        <pc:chgData name="Cerys George" userId="52ccec9f99773549" providerId="Windows Live" clId="Web-{D7550BAB-6F74-8E71-CDD6-E831E64B6A21}" dt="2025-01-14T06:23:50.938" v="1363" actId="20577"/>
        <pc:sldMkLst>
          <pc:docMk/>
          <pc:sldMk cId="3151672653" sldId="257"/>
        </pc:sldMkLst>
        <pc:spChg chg="mod">
          <ac:chgData name="Cerys George" userId="52ccec9f99773549" providerId="Windows Live" clId="Web-{D7550BAB-6F74-8E71-CDD6-E831E64B6A21}" dt="2025-01-14T06:23:50.938" v="1363" actId="20577"/>
          <ac:spMkLst>
            <pc:docMk/>
            <pc:sldMk cId="3151672653" sldId="257"/>
            <ac:spMk id="3" creationId="{DD4041DA-D51F-762C-A402-421C65F734BC}"/>
          </ac:spMkLst>
        </pc:spChg>
      </pc:sldChg>
      <pc:sldChg chg="modSp">
        <pc:chgData name="Cerys George" userId="52ccec9f99773549" providerId="Windows Live" clId="Web-{D7550BAB-6F74-8E71-CDD6-E831E64B6A21}" dt="2025-01-13T23:01:50.388" v="522" actId="20577"/>
        <pc:sldMkLst>
          <pc:docMk/>
          <pc:sldMk cId="1308990483" sldId="258"/>
        </pc:sldMkLst>
        <pc:spChg chg="mod">
          <ac:chgData name="Cerys George" userId="52ccec9f99773549" providerId="Windows Live" clId="Web-{D7550BAB-6F74-8E71-CDD6-E831E64B6A21}" dt="2025-01-13T23:01:50.388" v="522" actId="20577"/>
          <ac:spMkLst>
            <pc:docMk/>
            <pc:sldMk cId="1308990483" sldId="258"/>
            <ac:spMk id="19" creationId="{C056F7A9-C82F-B7DE-BDC1-A2C84B09A364}"/>
          </ac:spMkLst>
        </pc:spChg>
      </pc:sldChg>
      <pc:sldChg chg="modSp">
        <pc:chgData name="Cerys George" userId="52ccec9f99773549" providerId="Windows Live" clId="Web-{D7550BAB-6F74-8E71-CDD6-E831E64B6A21}" dt="2025-01-14T04:53:22.478" v="678" actId="20577"/>
        <pc:sldMkLst>
          <pc:docMk/>
          <pc:sldMk cId="1952449176" sldId="259"/>
        </pc:sldMkLst>
        <pc:spChg chg="mod">
          <ac:chgData name="Cerys George" userId="52ccec9f99773549" providerId="Windows Live" clId="Web-{D7550BAB-6F74-8E71-CDD6-E831E64B6A21}" dt="2025-01-13T02:25:19.016" v="164" actId="14100"/>
          <ac:spMkLst>
            <pc:docMk/>
            <pc:sldMk cId="1952449176" sldId="259"/>
            <ac:spMk id="2" creationId="{78CE53B1-650A-1A26-C0B0-A2C18CAF460C}"/>
          </ac:spMkLst>
        </pc:spChg>
        <pc:spChg chg="mod">
          <ac:chgData name="Cerys George" userId="52ccec9f99773549" providerId="Windows Live" clId="Web-{D7550BAB-6F74-8E71-CDD6-E831E64B6A21}" dt="2025-01-14T04:53:22.478" v="678" actId="20577"/>
          <ac:spMkLst>
            <pc:docMk/>
            <pc:sldMk cId="1952449176" sldId="259"/>
            <ac:spMk id="5" creationId="{5016CC1B-6684-1D68-2A0B-9D1B763B6D6A}"/>
          </ac:spMkLst>
        </pc:spChg>
      </pc:sldChg>
      <pc:sldChg chg="modSp">
        <pc:chgData name="Cerys George" userId="52ccec9f99773549" providerId="Windows Live" clId="Web-{D7550BAB-6F74-8E71-CDD6-E831E64B6A21}" dt="2025-01-14T06:23:25.155" v="1362" actId="20577"/>
        <pc:sldMkLst>
          <pc:docMk/>
          <pc:sldMk cId="2787771078" sldId="260"/>
        </pc:sldMkLst>
        <pc:spChg chg="mod">
          <ac:chgData name="Cerys George" userId="52ccec9f99773549" providerId="Windows Live" clId="Web-{D7550BAB-6F74-8E71-CDD6-E831E64B6A21}" dt="2025-01-14T06:23:25.155" v="1362" actId="20577"/>
          <ac:spMkLst>
            <pc:docMk/>
            <pc:sldMk cId="2787771078" sldId="260"/>
            <ac:spMk id="8" creationId="{35AE6A4F-E08C-C6B5-399D-0472C4858DC5}"/>
          </ac:spMkLst>
        </pc:spChg>
      </pc:sldChg>
      <pc:sldChg chg="modSp">
        <pc:chgData name="Cerys George" userId="52ccec9f99773549" providerId="Windows Live" clId="Web-{D7550BAB-6F74-8E71-CDD6-E831E64B6A21}" dt="2025-01-14T04:52:38.648" v="673" actId="20577"/>
        <pc:sldMkLst>
          <pc:docMk/>
          <pc:sldMk cId="3935967739" sldId="261"/>
        </pc:sldMkLst>
        <pc:spChg chg="mod">
          <ac:chgData name="Cerys George" userId="52ccec9f99773549" providerId="Windows Live" clId="Web-{D7550BAB-6F74-8E71-CDD6-E831E64B6A21}" dt="2025-01-13T02:28:11.040" v="231" actId="14100"/>
          <ac:spMkLst>
            <pc:docMk/>
            <pc:sldMk cId="3935967739" sldId="261"/>
            <ac:spMk id="2" creationId="{EF2C7EA1-DF07-67C0-514B-7FD9072E3E7D}"/>
          </ac:spMkLst>
        </pc:spChg>
        <pc:spChg chg="mod">
          <ac:chgData name="Cerys George" userId="52ccec9f99773549" providerId="Windows Live" clId="Web-{D7550BAB-6F74-8E71-CDD6-E831E64B6A21}" dt="2025-01-14T04:52:38.648" v="673" actId="20577"/>
          <ac:spMkLst>
            <pc:docMk/>
            <pc:sldMk cId="3935967739" sldId="261"/>
            <ac:spMk id="3" creationId="{64C66A61-4822-4464-4608-34CB55ABCEA2}"/>
          </ac:spMkLst>
        </pc:spChg>
      </pc:sldChg>
      <pc:sldChg chg="modSp">
        <pc:chgData name="Cerys George" userId="52ccec9f99773549" providerId="Windows Live" clId="Web-{D7550BAB-6F74-8E71-CDD6-E831E64B6A21}" dt="2025-01-14T06:22:26.856" v="1352" actId="14100"/>
        <pc:sldMkLst>
          <pc:docMk/>
          <pc:sldMk cId="1153311636" sldId="262"/>
        </pc:sldMkLst>
        <pc:spChg chg="mod">
          <ac:chgData name="Cerys George" userId="52ccec9f99773549" providerId="Windows Live" clId="Web-{D7550BAB-6F74-8E71-CDD6-E831E64B6A21}" dt="2025-01-13T02:32:38.503" v="266" actId="14100"/>
          <ac:spMkLst>
            <pc:docMk/>
            <pc:sldMk cId="1153311636" sldId="262"/>
            <ac:spMk id="2" creationId="{96585679-F6D0-AED2-0A43-6B54E192E3FF}"/>
          </ac:spMkLst>
        </pc:spChg>
        <pc:spChg chg="mod">
          <ac:chgData name="Cerys George" userId="52ccec9f99773549" providerId="Windows Live" clId="Web-{D7550BAB-6F74-8E71-CDD6-E831E64B6A21}" dt="2025-01-14T06:22:26.856" v="1352" actId="14100"/>
          <ac:spMkLst>
            <pc:docMk/>
            <pc:sldMk cId="1153311636" sldId="262"/>
            <ac:spMk id="3" creationId="{FB9914C7-495A-C379-8BEE-A32D6818977D}"/>
          </ac:spMkLst>
        </pc:spChg>
      </pc:sldChg>
      <pc:sldChg chg="modSp">
        <pc:chgData name="Cerys George" userId="52ccec9f99773549" providerId="Windows Live" clId="Web-{D7550BAB-6F74-8E71-CDD6-E831E64B6A21}" dt="2025-01-14T06:23:02.248" v="1360" actId="20577"/>
        <pc:sldMkLst>
          <pc:docMk/>
          <pc:sldMk cId="2856733186" sldId="263"/>
        </pc:sldMkLst>
        <pc:spChg chg="mod">
          <ac:chgData name="Cerys George" userId="52ccec9f99773549" providerId="Windows Live" clId="Web-{D7550BAB-6F74-8E71-CDD6-E831E64B6A21}" dt="2025-01-14T06:23:02.248" v="1360" actId="20577"/>
          <ac:spMkLst>
            <pc:docMk/>
            <pc:sldMk cId="2856733186" sldId="263"/>
            <ac:spMk id="3" creationId="{BEDF7B0A-1729-FFD3-C7F2-019CC3910D0E}"/>
          </ac:spMkLst>
        </pc:spChg>
      </pc:sldChg>
      <pc:sldChg chg="modSp new">
        <pc:chgData name="Cerys George" userId="52ccec9f99773549" providerId="Windows Live" clId="Web-{D7550BAB-6F74-8E71-CDD6-E831E64B6A21}" dt="2025-01-14T06:21:57.730" v="1347" actId="20577"/>
        <pc:sldMkLst>
          <pc:docMk/>
          <pc:sldMk cId="866872067" sldId="264"/>
        </pc:sldMkLst>
        <pc:spChg chg="mod">
          <ac:chgData name="Cerys George" userId="52ccec9f99773549" providerId="Windows Live" clId="Web-{D7550BAB-6F74-8E71-CDD6-E831E64B6A21}" dt="2025-01-14T06:08:53.107" v="1009" actId="14100"/>
          <ac:spMkLst>
            <pc:docMk/>
            <pc:sldMk cId="866872067" sldId="264"/>
            <ac:spMk id="2" creationId="{4E8C4D7F-47D8-6B04-0401-E64886764A61}"/>
          </ac:spMkLst>
        </pc:spChg>
        <pc:spChg chg="mod">
          <ac:chgData name="Cerys George" userId="52ccec9f99773549" providerId="Windows Live" clId="Web-{D7550BAB-6F74-8E71-CDD6-E831E64B6A21}" dt="2025-01-14T06:21:57.730" v="1347" actId="20577"/>
          <ac:spMkLst>
            <pc:docMk/>
            <pc:sldMk cId="866872067" sldId="264"/>
            <ac:spMk id="3" creationId="{AF9437CF-C34C-DD85-C6C6-A5543513DA37}"/>
          </ac:spMkLst>
        </pc:spChg>
      </pc:sldChg>
      <pc:sldChg chg="modSp new">
        <pc:chgData name="Cerys George" userId="52ccec9f99773549" providerId="Windows Live" clId="Web-{D7550BAB-6F74-8E71-CDD6-E831E64B6A21}" dt="2025-01-14T06:21:48.964" v="1345" actId="20577"/>
        <pc:sldMkLst>
          <pc:docMk/>
          <pc:sldMk cId="1114190430" sldId="265"/>
        </pc:sldMkLst>
        <pc:spChg chg="mod">
          <ac:chgData name="Cerys George" userId="52ccec9f99773549" providerId="Windows Live" clId="Web-{D7550BAB-6F74-8E71-CDD6-E831E64B6A21}" dt="2025-01-14T06:18:05.769" v="1253" actId="14100"/>
          <ac:spMkLst>
            <pc:docMk/>
            <pc:sldMk cId="1114190430" sldId="265"/>
            <ac:spMk id="2" creationId="{52BF7970-72F8-7948-64C2-EE392966C88D}"/>
          </ac:spMkLst>
        </pc:spChg>
        <pc:spChg chg="mod">
          <ac:chgData name="Cerys George" userId="52ccec9f99773549" providerId="Windows Live" clId="Web-{D7550BAB-6F74-8E71-CDD6-E831E64B6A21}" dt="2025-01-14T06:21:48.964" v="1345" actId="20577"/>
          <ac:spMkLst>
            <pc:docMk/>
            <pc:sldMk cId="1114190430" sldId="265"/>
            <ac:spMk id="3" creationId="{F51B2639-84C6-676A-87CC-41B8A0E31E5E}"/>
          </ac:spMkLst>
        </pc:spChg>
      </pc:sldChg>
    </pc:docChg>
  </pc:docChgLst>
  <pc:docChgLst>
    <pc:chgData name="Cerys George" userId="52ccec9f99773549" providerId="Windows Live" clId="Web-{BC4D7051-4FFC-A71D-25DC-B0AFC1DE21D6}"/>
    <pc:docChg chg="addSld modSld addMainMaster delMainMaster">
      <pc:chgData name="Cerys George" userId="52ccec9f99773549" providerId="Windows Live" clId="Web-{BC4D7051-4FFC-A71D-25DC-B0AFC1DE21D6}" dt="2024-12-30T16:58:54.359" v="1068" actId="20577"/>
      <pc:docMkLst>
        <pc:docMk/>
      </pc:docMkLst>
      <pc:sldChg chg="addSp delSp modSp mod setBg modClrScheme chgLayout">
        <pc:chgData name="Cerys George" userId="52ccec9f99773549" providerId="Windows Live" clId="Web-{BC4D7051-4FFC-A71D-25DC-B0AFC1DE21D6}" dt="2024-12-30T15:28:26.186" v="2"/>
        <pc:sldMkLst>
          <pc:docMk/>
          <pc:sldMk cId="109857222" sldId="256"/>
        </pc:sldMkLst>
        <pc:spChg chg="mod">
          <ac:chgData name="Cerys George" userId="52ccec9f99773549" providerId="Windows Live" clId="Web-{BC4D7051-4FFC-A71D-25DC-B0AFC1DE21D6}" dt="2024-12-30T15:28:26.186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erys George" userId="52ccec9f99773549" providerId="Windows Live" clId="Web-{BC4D7051-4FFC-A71D-25DC-B0AFC1DE21D6}" dt="2024-12-30T15:28:26.186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erys George" userId="52ccec9f99773549" providerId="Windows Live" clId="Web-{BC4D7051-4FFC-A71D-25DC-B0AFC1DE21D6}" dt="2024-12-30T15:28:26.154" v="1"/>
          <ac:spMkLst>
            <pc:docMk/>
            <pc:sldMk cId="109857222" sldId="256"/>
            <ac:spMk id="8" creationId="{D071C0CD-5EFD-45A1-AAFD-61C3D4A65188}"/>
          </ac:spMkLst>
        </pc:spChg>
        <pc:spChg chg="add del">
          <ac:chgData name="Cerys George" userId="52ccec9f99773549" providerId="Windows Live" clId="Web-{BC4D7051-4FFC-A71D-25DC-B0AFC1DE21D6}" dt="2024-12-30T15:28:26.154" v="1"/>
          <ac:spMkLst>
            <pc:docMk/>
            <pc:sldMk cId="109857222" sldId="256"/>
            <ac:spMk id="10" creationId="{8A03302C-20A2-4C4F-9760-E85AE1041385}"/>
          </ac:spMkLst>
        </pc:spChg>
        <pc:spChg chg="add del">
          <ac:chgData name="Cerys George" userId="52ccec9f99773549" providerId="Windows Live" clId="Web-{BC4D7051-4FFC-A71D-25DC-B0AFC1DE21D6}" dt="2024-12-30T15:28:26.154" v="1"/>
          <ac:spMkLst>
            <pc:docMk/>
            <pc:sldMk cId="109857222" sldId="256"/>
            <ac:spMk id="12" creationId="{D00F093B-0739-4429-B30D-D72924D08871}"/>
          </ac:spMkLst>
        </pc:spChg>
        <pc:spChg chg="add del">
          <ac:chgData name="Cerys George" userId="52ccec9f99773549" providerId="Windows Live" clId="Web-{BC4D7051-4FFC-A71D-25DC-B0AFC1DE21D6}" dt="2024-12-30T15:28:26.154" v="1"/>
          <ac:spMkLst>
            <pc:docMk/>
            <pc:sldMk cId="109857222" sldId="256"/>
            <ac:spMk id="14" creationId="{1BB92999-6A40-480A-8965-2F20DFB032B5}"/>
          </ac:spMkLst>
        </pc:spChg>
        <pc:spChg chg="add">
          <ac:chgData name="Cerys George" userId="52ccec9f99773549" providerId="Windows Live" clId="Web-{BC4D7051-4FFC-A71D-25DC-B0AFC1DE21D6}" dt="2024-12-30T15:28:26.186" v="2"/>
          <ac:spMkLst>
            <pc:docMk/>
            <pc:sldMk cId="109857222" sldId="256"/>
            <ac:spMk id="22" creationId="{3FD9BFB5-66A5-8F11-E10A-C272094EDB51}"/>
          </ac:spMkLst>
        </pc:spChg>
        <pc:spChg chg="add">
          <ac:chgData name="Cerys George" userId="52ccec9f99773549" providerId="Windows Live" clId="Web-{BC4D7051-4FFC-A71D-25DC-B0AFC1DE21D6}" dt="2024-12-30T15:28:26.186" v="2"/>
          <ac:spMkLst>
            <pc:docMk/>
            <pc:sldMk cId="109857222" sldId="256"/>
            <ac:spMk id="23" creationId="{E4AEFA6A-E623-CF1A-3DDF-C38D3A7E2CE2}"/>
          </ac:spMkLst>
        </pc:spChg>
        <pc:cxnChg chg="add del">
          <ac:chgData name="Cerys George" userId="52ccec9f99773549" providerId="Windows Live" clId="Web-{BC4D7051-4FFC-A71D-25DC-B0AFC1DE21D6}" dt="2024-12-30T15:28:26.154" v="1"/>
          <ac:cxnSpMkLst>
            <pc:docMk/>
            <pc:sldMk cId="109857222" sldId="256"/>
            <ac:cxnSpMk id="16" creationId="{15573B87-7D61-460C-9ADA-EF63674E3A97}"/>
          </ac:cxnSpMkLst>
        </pc:cxnChg>
        <pc:cxnChg chg="add del">
          <ac:chgData name="Cerys George" userId="52ccec9f99773549" providerId="Windows Live" clId="Web-{BC4D7051-4FFC-A71D-25DC-B0AFC1DE21D6}" dt="2024-12-30T15:28:26.154" v="1"/>
          <ac:cxnSpMkLst>
            <pc:docMk/>
            <pc:sldMk cId="109857222" sldId="256"/>
            <ac:cxnSpMk id="18" creationId="{0AAF6B7C-985D-4351-9564-8DBDF5BB03EA}"/>
          </ac:cxnSpMkLst>
        </pc:cxnChg>
        <pc:cxnChg chg="add del">
          <ac:chgData name="Cerys George" userId="52ccec9f99773549" providerId="Windows Live" clId="Web-{BC4D7051-4FFC-A71D-25DC-B0AFC1DE21D6}" dt="2024-12-30T15:28:26.154" v="1"/>
          <ac:cxnSpMkLst>
            <pc:docMk/>
            <pc:sldMk cId="109857222" sldId="256"/>
            <ac:cxnSpMk id="20" creationId="{F88433F4-33AB-4CE1-9DE3-72A8403654F1}"/>
          </ac:cxnSpMkLst>
        </pc:cxnChg>
      </pc:sldChg>
      <pc:sldChg chg="modSp new">
        <pc:chgData name="Cerys George" userId="52ccec9f99773549" providerId="Windows Live" clId="Web-{BC4D7051-4FFC-A71D-25DC-B0AFC1DE21D6}" dt="2024-12-30T15:37:47.893" v="91" actId="20577"/>
        <pc:sldMkLst>
          <pc:docMk/>
          <pc:sldMk cId="3151672653" sldId="257"/>
        </pc:sldMkLst>
        <pc:spChg chg="mod">
          <ac:chgData name="Cerys George" userId="52ccec9f99773549" providerId="Windows Live" clId="Web-{BC4D7051-4FFC-A71D-25DC-B0AFC1DE21D6}" dt="2024-12-30T15:35:41.122" v="7" actId="20577"/>
          <ac:spMkLst>
            <pc:docMk/>
            <pc:sldMk cId="3151672653" sldId="257"/>
            <ac:spMk id="2" creationId="{855E3224-BA72-2A87-3C52-E044B2E8D887}"/>
          </ac:spMkLst>
        </pc:spChg>
        <pc:spChg chg="mod">
          <ac:chgData name="Cerys George" userId="52ccec9f99773549" providerId="Windows Live" clId="Web-{BC4D7051-4FFC-A71D-25DC-B0AFC1DE21D6}" dt="2024-12-30T15:37:47.893" v="91" actId="20577"/>
          <ac:spMkLst>
            <pc:docMk/>
            <pc:sldMk cId="3151672653" sldId="257"/>
            <ac:spMk id="3" creationId="{DD4041DA-D51F-762C-A402-421C65F734BC}"/>
          </ac:spMkLst>
        </pc:spChg>
      </pc:sldChg>
      <pc:sldChg chg="addSp delSp modSp new mod setBg modNotes">
        <pc:chgData name="Cerys George" userId="52ccec9f99773549" providerId="Windows Live" clId="Web-{BC4D7051-4FFC-A71D-25DC-B0AFC1DE21D6}" dt="2024-12-30T16:37:09.517" v="813"/>
        <pc:sldMkLst>
          <pc:docMk/>
          <pc:sldMk cId="1308990483" sldId="258"/>
        </pc:sldMkLst>
        <pc:spChg chg="mod ord">
          <ac:chgData name="Cerys George" userId="52ccec9f99773549" providerId="Windows Live" clId="Web-{BC4D7051-4FFC-A71D-25DC-B0AFC1DE21D6}" dt="2024-12-30T15:43:00.747" v="151" actId="14100"/>
          <ac:spMkLst>
            <pc:docMk/>
            <pc:sldMk cId="1308990483" sldId="258"/>
            <ac:spMk id="2" creationId="{2BA32AB8-5BB0-6E25-4082-349F4810A576}"/>
          </ac:spMkLst>
        </pc:spChg>
        <pc:spChg chg="del">
          <ac:chgData name="Cerys George" userId="52ccec9f99773549" providerId="Windows Live" clId="Web-{BC4D7051-4FFC-A71D-25DC-B0AFC1DE21D6}" dt="2024-12-30T15:41:19.962" v="93"/>
          <ac:spMkLst>
            <pc:docMk/>
            <pc:sldMk cId="1308990483" sldId="258"/>
            <ac:spMk id="3" creationId="{F1C5AEED-9A86-86DE-E4B4-64962AECFAD8}"/>
          </ac:spMkLst>
        </pc:spChg>
        <pc:spChg chg="add del">
          <ac:chgData name="Cerys George" userId="52ccec9f99773549" providerId="Windows Live" clId="Web-{BC4D7051-4FFC-A71D-25DC-B0AFC1DE21D6}" dt="2024-12-30T15:41:52.120" v="95"/>
          <ac:spMkLst>
            <pc:docMk/>
            <pc:sldMk cId="1308990483" sldId="258"/>
            <ac:spMk id="8" creationId="{D5CB95E2-B61F-FEE9-E288-BE0D2AF3566E}"/>
          </ac:spMkLst>
        </pc:spChg>
        <pc:spChg chg="add del">
          <ac:chgData name="Cerys George" userId="52ccec9f99773549" providerId="Windows Live" clId="Web-{BC4D7051-4FFC-A71D-25DC-B0AFC1DE21D6}" dt="2024-12-30T15:41:52.120" v="95"/>
          <ac:spMkLst>
            <pc:docMk/>
            <pc:sldMk cId="1308990483" sldId="258"/>
            <ac:spMk id="11" creationId="{1E2C3B9A-B4D2-F54D-15F0-06653E183250}"/>
          </ac:spMkLst>
        </pc:spChg>
        <pc:spChg chg="add del">
          <ac:chgData name="Cerys George" userId="52ccec9f99773549" providerId="Windows Live" clId="Web-{BC4D7051-4FFC-A71D-25DC-B0AFC1DE21D6}" dt="2024-12-30T15:41:52.120" v="95"/>
          <ac:spMkLst>
            <pc:docMk/>
            <pc:sldMk cId="1308990483" sldId="258"/>
            <ac:spMk id="13" creationId="{0068CEB5-F191-9D3E-BAC0-B0E212720F36}"/>
          </ac:spMkLst>
        </pc:spChg>
        <pc:spChg chg="add del">
          <ac:chgData name="Cerys George" userId="52ccec9f99773549" providerId="Windows Live" clId="Web-{BC4D7051-4FFC-A71D-25DC-B0AFC1DE21D6}" dt="2024-12-30T15:41:52.120" v="95"/>
          <ac:spMkLst>
            <pc:docMk/>
            <pc:sldMk cId="1308990483" sldId="258"/>
            <ac:spMk id="15" creationId="{9464ED38-224B-AB8F-2B4A-18C5B2BE0BF4}"/>
          </ac:spMkLst>
        </pc:spChg>
        <pc:spChg chg="add">
          <ac:chgData name="Cerys George" userId="52ccec9f99773549" providerId="Windows Live" clId="Web-{BC4D7051-4FFC-A71D-25DC-B0AFC1DE21D6}" dt="2024-12-30T15:41:52.135" v="96"/>
          <ac:spMkLst>
            <pc:docMk/>
            <pc:sldMk cId="1308990483" sldId="258"/>
            <ac:spMk id="17" creationId="{EA7E8276-E7F8-D393-6F54-0BF8862C33E7}"/>
          </ac:spMkLst>
        </pc:spChg>
        <pc:spChg chg="add">
          <ac:chgData name="Cerys George" userId="52ccec9f99773549" providerId="Windows Live" clId="Web-{BC4D7051-4FFC-A71D-25DC-B0AFC1DE21D6}" dt="2024-12-30T15:41:52.135" v="96"/>
          <ac:spMkLst>
            <pc:docMk/>
            <pc:sldMk cId="1308990483" sldId="258"/>
            <ac:spMk id="18" creationId="{667DFE30-E9B4-B520-D9CF-5181D140E2EF}"/>
          </ac:spMkLst>
        </pc:spChg>
        <pc:spChg chg="add mod">
          <ac:chgData name="Cerys George" userId="52ccec9f99773549" providerId="Windows Live" clId="Web-{BC4D7051-4FFC-A71D-25DC-B0AFC1DE21D6}" dt="2024-12-30T16:13:11.391" v="529" actId="20577"/>
          <ac:spMkLst>
            <pc:docMk/>
            <pc:sldMk cId="1308990483" sldId="258"/>
            <ac:spMk id="19" creationId="{C056F7A9-C82F-B7DE-BDC1-A2C84B09A364}"/>
          </ac:spMkLst>
        </pc:spChg>
        <pc:spChg chg="add">
          <ac:chgData name="Cerys George" userId="52ccec9f99773549" providerId="Windows Live" clId="Web-{BC4D7051-4FFC-A71D-25DC-B0AFC1DE21D6}" dt="2024-12-30T15:41:52.135" v="96"/>
          <ac:spMkLst>
            <pc:docMk/>
            <pc:sldMk cId="1308990483" sldId="258"/>
            <ac:spMk id="20" creationId="{F4A35A5E-99B4-DBDF-D46C-B415D1F42C86}"/>
          </ac:spMkLst>
        </pc:spChg>
        <pc:picChg chg="add mod ord">
          <ac:chgData name="Cerys George" userId="52ccec9f99773549" providerId="Windows Live" clId="Web-{BC4D7051-4FFC-A71D-25DC-B0AFC1DE21D6}" dt="2024-12-30T15:41:52.135" v="96"/>
          <ac:picMkLst>
            <pc:docMk/>
            <pc:sldMk cId="1308990483" sldId="258"/>
            <ac:picMk id="4" creationId="{682D2E7B-2418-A3B7-D5F2-C2ACEED93CFF}"/>
          </ac:picMkLst>
        </pc:picChg>
      </pc:sldChg>
      <pc:sldChg chg="addSp delSp modSp new mod setBg">
        <pc:chgData name="Cerys George" userId="52ccec9f99773549" providerId="Windows Live" clId="Web-{BC4D7051-4FFC-A71D-25DC-B0AFC1DE21D6}" dt="2024-12-30T16:12:38.577" v="526" actId="20577"/>
        <pc:sldMkLst>
          <pc:docMk/>
          <pc:sldMk cId="1952449176" sldId="259"/>
        </pc:sldMkLst>
        <pc:spChg chg="mod ord">
          <ac:chgData name="Cerys George" userId="52ccec9f99773549" providerId="Windows Live" clId="Web-{BC4D7051-4FFC-A71D-25DC-B0AFC1DE21D6}" dt="2024-12-30T16:06:23.018" v="387" actId="14100"/>
          <ac:spMkLst>
            <pc:docMk/>
            <pc:sldMk cId="1952449176" sldId="259"/>
            <ac:spMk id="2" creationId="{78CE53B1-650A-1A26-C0B0-A2C18CAF460C}"/>
          </ac:spMkLst>
        </pc:spChg>
        <pc:spChg chg="del">
          <ac:chgData name="Cerys George" userId="52ccec9f99773549" providerId="Windows Live" clId="Web-{BC4D7051-4FFC-A71D-25DC-B0AFC1DE21D6}" dt="2024-12-30T16:04:48.249" v="375"/>
          <ac:spMkLst>
            <pc:docMk/>
            <pc:sldMk cId="1952449176" sldId="259"/>
            <ac:spMk id="3" creationId="{D06F5F40-E123-588E-1DAC-0D0840489B7D}"/>
          </ac:spMkLst>
        </pc:spChg>
        <pc:spChg chg="add mod">
          <ac:chgData name="Cerys George" userId="52ccec9f99773549" providerId="Windows Live" clId="Web-{BC4D7051-4FFC-A71D-25DC-B0AFC1DE21D6}" dt="2024-12-30T16:12:38.577" v="526" actId="20577"/>
          <ac:spMkLst>
            <pc:docMk/>
            <pc:sldMk cId="1952449176" sldId="259"/>
            <ac:spMk id="5" creationId="{5016CC1B-6684-1D68-2A0B-9D1B763B6D6A}"/>
          </ac:spMkLst>
        </pc:spChg>
        <pc:spChg chg="add">
          <ac:chgData name="Cerys George" userId="52ccec9f99773549" providerId="Windows Live" clId="Web-{BC4D7051-4FFC-A71D-25DC-B0AFC1DE21D6}" dt="2024-12-30T16:05:42.876" v="376"/>
          <ac:spMkLst>
            <pc:docMk/>
            <pc:sldMk cId="1952449176" sldId="259"/>
            <ac:spMk id="9" creationId="{5BE2A49E-0BD9-321C-F602-AFA2FCF9B27B}"/>
          </ac:spMkLst>
        </pc:spChg>
        <pc:spChg chg="add">
          <ac:chgData name="Cerys George" userId="52ccec9f99773549" providerId="Windows Live" clId="Web-{BC4D7051-4FFC-A71D-25DC-B0AFC1DE21D6}" dt="2024-12-30T16:05:42.876" v="376"/>
          <ac:spMkLst>
            <pc:docMk/>
            <pc:sldMk cId="1952449176" sldId="259"/>
            <ac:spMk id="11" creationId="{A7E26772-EAFC-10BB-4659-99BF2A8A1546}"/>
          </ac:spMkLst>
        </pc:spChg>
        <pc:spChg chg="add">
          <ac:chgData name="Cerys George" userId="52ccec9f99773549" providerId="Windows Live" clId="Web-{BC4D7051-4FFC-A71D-25DC-B0AFC1DE21D6}" dt="2024-12-30T16:05:42.876" v="376"/>
          <ac:spMkLst>
            <pc:docMk/>
            <pc:sldMk cId="1952449176" sldId="259"/>
            <ac:spMk id="13" creationId="{E4AEFA6A-E623-CF1A-3DDF-C38D3A7E2CE2}"/>
          </ac:spMkLst>
        </pc:spChg>
        <pc:picChg chg="add mod ord">
          <ac:chgData name="Cerys George" userId="52ccec9f99773549" providerId="Windows Live" clId="Web-{BC4D7051-4FFC-A71D-25DC-B0AFC1DE21D6}" dt="2024-12-30T16:05:42.876" v="376"/>
          <ac:picMkLst>
            <pc:docMk/>
            <pc:sldMk cId="1952449176" sldId="259"/>
            <ac:picMk id="4" creationId="{264DACDC-452B-719C-DCFD-4CA02687C4CE}"/>
          </ac:picMkLst>
        </pc:picChg>
      </pc:sldChg>
      <pc:sldChg chg="addSp delSp modSp new mod setBg">
        <pc:chgData name="Cerys George" userId="52ccec9f99773549" providerId="Windows Live" clId="Web-{BC4D7051-4FFC-A71D-25DC-B0AFC1DE21D6}" dt="2024-12-30T16:53:54.629" v="955" actId="20577"/>
        <pc:sldMkLst>
          <pc:docMk/>
          <pc:sldMk cId="2787771078" sldId="260"/>
        </pc:sldMkLst>
        <pc:spChg chg="mod ord">
          <ac:chgData name="Cerys George" userId="52ccec9f99773549" providerId="Windows Live" clId="Web-{BC4D7051-4FFC-A71D-25DC-B0AFC1DE21D6}" dt="2024-12-30T16:18:07.323" v="634"/>
          <ac:spMkLst>
            <pc:docMk/>
            <pc:sldMk cId="2787771078" sldId="260"/>
            <ac:spMk id="2" creationId="{A83FF453-59E7-A537-14DA-EF14132A4E85}"/>
          </ac:spMkLst>
        </pc:spChg>
        <pc:spChg chg="del">
          <ac:chgData name="Cerys George" userId="52ccec9f99773549" providerId="Windows Live" clId="Web-{BC4D7051-4FFC-A71D-25DC-B0AFC1DE21D6}" dt="2024-12-30T16:17:56.885" v="633"/>
          <ac:spMkLst>
            <pc:docMk/>
            <pc:sldMk cId="2787771078" sldId="260"/>
            <ac:spMk id="3" creationId="{822AA291-1554-9964-4427-84408D27F0A0}"/>
          </ac:spMkLst>
        </pc:spChg>
        <pc:spChg chg="add mod">
          <ac:chgData name="Cerys George" userId="52ccec9f99773549" providerId="Windows Live" clId="Web-{BC4D7051-4FFC-A71D-25DC-B0AFC1DE21D6}" dt="2024-12-30T16:53:54.629" v="955" actId="20577"/>
          <ac:spMkLst>
            <pc:docMk/>
            <pc:sldMk cId="2787771078" sldId="260"/>
            <ac:spMk id="8" creationId="{35AE6A4F-E08C-C6B5-399D-0472C4858DC5}"/>
          </ac:spMkLst>
        </pc:spChg>
        <pc:spChg chg="add">
          <ac:chgData name="Cerys George" userId="52ccec9f99773549" providerId="Windows Live" clId="Web-{BC4D7051-4FFC-A71D-25DC-B0AFC1DE21D6}" dt="2024-12-30T16:18:07.323" v="634"/>
          <ac:spMkLst>
            <pc:docMk/>
            <pc:sldMk cId="2787771078" sldId="260"/>
            <ac:spMk id="11" creationId="{EA7E8276-E7F8-D393-6F54-0BF8862C33E7}"/>
          </ac:spMkLst>
        </pc:spChg>
        <pc:spChg chg="add">
          <ac:chgData name="Cerys George" userId="52ccec9f99773549" providerId="Windows Live" clId="Web-{BC4D7051-4FFC-A71D-25DC-B0AFC1DE21D6}" dt="2024-12-30T16:18:07.323" v="634"/>
          <ac:spMkLst>
            <pc:docMk/>
            <pc:sldMk cId="2787771078" sldId="260"/>
            <ac:spMk id="13" creationId="{667DFE30-E9B4-B520-D9CF-5181D140E2EF}"/>
          </ac:spMkLst>
        </pc:spChg>
        <pc:spChg chg="add">
          <ac:chgData name="Cerys George" userId="52ccec9f99773549" providerId="Windows Live" clId="Web-{BC4D7051-4FFC-A71D-25DC-B0AFC1DE21D6}" dt="2024-12-30T16:18:07.323" v="634"/>
          <ac:spMkLst>
            <pc:docMk/>
            <pc:sldMk cId="2787771078" sldId="260"/>
            <ac:spMk id="15" creationId="{F4A35A5E-99B4-DBDF-D46C-B415D1F42C86}"/>
          </ac:spMkLst>
        </pc:spChg>
        <pc:picChg chg="add mod ord">
          <ac:chgData name="Cerys George" userId="52ccec9f99773549" providerId="Windows Live" clId="Web-{BC4D7051-4FFC-A71D-25DC-B0AFC1DE21D6}" dt="2024-12-30T16:18:07.323" v="634"/>
          <ac:picMkLst>
            <pc:docMk/>
            <pc:sldMk cId="2787771078" sldId="260"/>
            <ac:picMk id="4" creationId="{3C527D57-570E-533F-F12F-6AD2EAB65B90}"/>
          </ac:picMkLst>
        </pc:picChg>
      </pc:sldChg>
      <pc:sldChg chg="addSp modSp new mod setBg">
        <pc:chgData name="Cerys George" userId="52ccec9f99773549" providerId="Windows Live" clId="Web-{BC4D7051-4FFC-A71D-25DC-B0AFC1DE21D6}" dt="2024-12-30T16:43:46.843" v="858" actId="1076"/>
        <pc:sldMkLst>
          <pc:docMk/>
          <pc:sldMk cId="3935967739" sldId="261"/>
        </pc:sldMkLst>
        <pc:spChg chg="mod">
          <ac:chgData name="Cerys George" userId="52ccec9f99773549" providerId="Windows Live" clId="Web-{BC4D7051-4FFC-A71D-25DC-B0AFC1DE21D6}" dt="2024-12-30T16:43:41.140" v="857"/>
          <ac:spMkLst>
            <pc:docMk/>
            <pc:sldMk cId="3935967739" sldId="261"/>
            <ac:spMk id="2" creationId="{EF2C7EA1-DF07-67C0-514B-7FD9072E3E7D}"/>
          </ac:spMkLst>
        </pc:spChg>
        <pc:spChg chg="mod">
          <ac:chgData name="Cerys George" userId="52ccec9f99773549" providerId="Windows Live" clId="Web-{BC4D7051-4FFC-A71D-25DC-B0AFC1DE21D6}" dt="2024-12-30T16:43:41.140" v="857"/>
          <ac:spMkLst>
            <pc:docMk/>
            <pc:sldMk cId="3935967739" sldId="261"/>
            <ac:spMk id="3" creationId="{64C66A61-4822-4464-4608-34CB55ABCEA2}"/>
          </ac:spMkLst>
        </pc:spChg>
        <pc:spChg chg="add">
          <ac:chgData name="Cerys George" userId="52ccec9f99773549" providerId="Windows Live" clId="Web-{BC4D7051-4FFC-A71D-25DC-B0AFC1DE21D6}" dt="2024-12-30T16:43:41.140" v="857"/>
          <ac:spMkLst>
            <pc:docMk/>
            <pc:sldMk cId="3935967739" sldId="261"/>
            <ac:spMk id="9" creationId="{FAFDCCA3-5CE7-058C-1962-A071B76432F1}"/>
          </ac:spMkLst>
        </pc:spChg>
        <pc:spChg chg="add">
          <ac:chgData name="Cerys George" userId="52ccec9f99773549" providerId="Windows Live" clId="Web-{BC4D7051-4FFC-A71D-25DC-B0AFC1DE21D6}" dt="2024-12-30T16:43:41.140" v="857"/>
          <ac:spMkLst>
            <pc:docMk/>
            <pc:sldMk cId="3935967739" sldId="261"/>
            <ac:spMk id="11" creationId="{1BF24CF1-EE7F-86B3-94A8-3CD26A1ADB0F}"/>
          </ac:spMkLst>
        </pc:spChg>
        <pc:picChg chg="add mod">
          <ac:chgData name="Cerys George" userId="52ccec9f99773549" providerId="Windows Live" clId="Web-{BC4D7051-4FFC-A71D-25DC-B0AFC1DE21D6}" dt="2024-12-30T16:43:46.843" v="858" actId="1076"/>
          <ac:picMkLst>
            <pc:docMk/>
            <pc:sldMk cId="3935967739" sldId="261"/>
            <ac:picMk id="4" creationId="{A4BC6BD7-8542-9D19-9A01-9F604976D377}"/>
          </ac:picMkLst>
        </pc:picChg>
      </pc:sldChg>
      <pc:sldChg chg="modSp new">
        <pc:chgData name="Cerys George" userId="52ccec9f99773549" providerId="Windows Live" clId="Web-{BC4D7051-4FFC-A71D-25DC-B0AFC1DE21D6}" dt="2024-12-30T16:53:24.347" v="915" actId="20577"/>
        <pc:sldMkLst>
          <pc:docMk/>
          <pc:sldMk cId="1153311636" sldId="262"/>
        </pc:sldMkLst>
        <pc:spChg chg="mod">
          <ac:chgData name="Cerys George" userId="52ccec9f99773549" providerId="Windows Live" clId="Web-{BC4D7051-4FFC-A71D-25DC-B0AFC1DE21D6}" dt="2024-12-30T16:40:35.571" v="837" actId="20577"/>
          <ac:spMkLst>
            <pc:docMk/>
            <pc:sldMk cId="1153311636" sldId="262"/>
            <ac:spMk id="2" creationId="{96585679-F6D0-AED2-0A43-6B54E192E3FF}"/>
          </ac:spMkLst>
        </pc:spChg>
        <pc:spChg chg="mod">
          <ac:chgData name="Cerys George" userId="52ccec9f99773549" providerId="Windows Live" clId="Web-{BC4D7051-4FFC-A71D-25DC-B0AFC1DE21D6}" dt="2024-12-30T16:53:24.347" v="915" actId="20577"/>
          <ac:spMkLst>
            <pc:docMk/>
            <pc:sldMk cId="1153311636" sldId="262"/>
            <ac:spMk id="3" creationId="{FB9914C7-495A-C379-8BEE-A32D6818977D}"/>
          </ac:spMkLst>
        </pc:spChg>
      </pc:sldChg>
      <pc:sldChg chg="modSp new">
        <pc:chgData name="Cerys George" userId="52ccec9f99773549" providerId="Windows Live" clId="Web-{BC4D7051-4FFC-A71D-25DC-B0AFC1DE21D6}" dt="2024-12-30T16:58:54.359" v="1068" actId="20577"/>
        <pc:sldMkLst>
          <pc:docMk/>
          <pc:sldMk cId="2856733186" sldId="263"/>
        </pc:sldMkLst>
        <pc:spChg chg="mod">
          <ac:chgData name="Cerys George" userId="52ccec9f99773549" providerId="Windows Live" clId="Web-{BC4D7051-4FFC-A71D-25DC-B0AFC1DE21D6}" dt="2024-12-30T16:54:01.942" v="960" actId="20577"/>
          <ac:spMkLst>
            <pc:docMk/>
            <pc:sldMk cId="2856733186" sldId="263"/>
            <ac:spMk id="2" creationId="{3D105D8D-6E8F-5CF5-04B9-F64C10339655}"/>
          </ac:spMkLst>
        </pc:spChg>
        <pc:spChg chg="mod">
          <ac:chgData name="Cerys George" userId="52ccec9f99773549" providerId="Windows Live" clId="Web-{BC4D7051-4FFC-A71D-25DC-B0AFC1DE21D6}" dt="2024-12-30T16:58:54.359" v="1068" actId="20577"/>
          <ac:spMkLst>
            <pc:docMk/>
            <pc:sldMk cId="2856733186" sldId="263"/>
            <ac:spMk id="3" creationId="{BEDF7B0A-1729-FFD3-C7F2-019CC3910D0E}"/>
          </ac:spMkLst>
        </pc:spChg>
      </pc:sldChg>
      <pc:sldMasterChg chg="add del addSldLayout delSldLayout">
        <pc:chgData name="Cerys George" userId="52ccec9f99773549" providerId="Windows Live" clId="Web-{BC4D7051-4FFC-A71D-25DC-B0AFC1DE21D6}" dt="2024-12-30T15:28:26.186" v="2"/>
        <pc:sldMasterMkLst>
          <pc:docMk/>
          <pc:sldMasterMk cId="2460954070" sldId="2147483660"/>
        </pc:sldMasterMkLst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erys George" userId="52ccec9f99773549" providerId="Windows Live" clId="Web-{BC4D7051-4FFC-A71D-25DC-B0AFC1DE21D6}" dt="2024-12-30T15:28:26.186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erys George" userId="52ccec9f99773549" providerId="Windows Live" clId="Web-{BC4D7051-4FFC-A71D-25DC-B0AFC1DE21D6}" dt="2024-12-30T15:28:26.154" v="1"/>
        <pc:sldMasterMkLst>
          <pc:docMk/>
          <pc:sldMasterMk cId="1464730268" sldId="2147483737"/>
        </pc:sldMasterMkLst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1722565371" sldId="2147483726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2959554231" sldId="2147483727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3810104388" sldId="2147483728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2690947257" sldId="2147483729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1436710812" sldId="2147483730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3724152932" sldId="2147483731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3982455396" sldId="2147483732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2302834808" sldId="2147483733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2713242028" sldId="2147483734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3577943705" sldId="2147483735"/>
          </pc:sldLayoutMkLst>
        </pc:sldLayoutChg>
        <pc:sldLayoutChg chg="add del">
          <pc:chgData name="Cerys George" userId="52ccec9f99773549" providerId="Windows Live" clId="Web-{BC4D7051-4FFC-A71D-25DC-B0AFC1DE21D6}" dt="2024-12-30T15:28:26.154" v="1"/>
          <pc:sldLayoutMkLst>
            <pc:docMk/>
            <pc:sldMasterMk cId="1464730268" sldId="2147483737"/>
            <pc:sldLayoutMk cId="3237594443" sldId="2147483736"/>
          </pc:sldLayoutMkLst>
        </pc:sldLayoutChg>
      </pc:sldMasterChg>
      <pc:sldMasterChg chg="add addSldLayout">
        <pc:chgData name="Cerys George" userId="52ccec9f99773549" providerId="Windows Live" clId="Web-{BC4D7051-4FFC-A71D-25DC-B0AFC1DE21D6}" dt="2024-12-30T15:28:26.186" v="2"/>
        <pc:sldMasterMkLst>
          <pc:docMk/>
          <pc:sldMasterMk cId="3541233109" sldId="2147483763"/>
        </pc:sldMasterMkLst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3563523025" sldId="2147483752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3964422227" sldId="2147483753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2843636648" sldId="2147483754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2944589500" sldId="2147483755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2629128158" sldId="2147483756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2220638524" sldId="2147483757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1821718413" sldId="2147483758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1826547768" sldId="2147483759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4083079717" sldId="2147483760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3969063006" sldId="2147483761"/>
          </pc:sldLayoutMkLst>
        </pc:sldLayoutChg>
        <pc:sldLayoutChg chg="add">
          <pc:chgData name="Cerys George" userId="52ccec9f99773549" providerId="Windows Live" clId="Web-{BC4D7051-4FFC-A71D-25DC-B0AFC1DE21D6}" dt="2024-12-30T15:28:26.186" v="2"/>
          <pc:sldLayoutMkLst>
            <pc:docMk/>
            <pc:sldMasterMk cId="3541233109" sldId="2147483763"/>
            <pc:sldLayoutMk cId="3601793538" sldId="214748376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646A96-AE23-419F-9669-5A28E2374F0F}" type="datetimeFigureOut">
              <a:t>1/13/2025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B4CAE9-4502-432E-B95F-36ECFABD0B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352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Not to say that every vulnerable person is </a:t>
            </a:r>
            <a:r>
              <a:rPr lang="en-US" dirty="0" err="1">
                <a:ea typeface="Calibri"/>
                <a:cs typeface="Calibri"/>
              </a:rPr>
              <a:t>easiliy</a:t>
            </a:r>
            <a:r>
              <a:rPr lang="en-US" dirty="0">
                <a:ea typeface="Calibri"/>
                <a:cs typeface="Calibri"/>
              </a:rPr>
              <a:t> coerced but it is found that in crime </a:t>
            </a:r>
            <a:r>
              <a:rPr lang="en-US" dirty="0" err="1">
                <a:ea typeface="Calibri"/>
                <a:cs typeface="Calibri"/>
              </a:rPr>
              <a:t>organisations</a:t>
            </a:r>
            <a:r>
              <a:rPr lang="en-US" dirty="0">
                <a:ea typeface="Calibri"/>
                <a:cs typeface="Calibri"/>
              </a:rPr>
              <a:t> they do seek out the vulnerable as generally it can be easier. Older people are targeted by scammers.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B4CAE9-4502-432E-B95F-36ECFABD0B3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447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8406" y="4512376"/>
            <a:ext cx="8639776" cy="90019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406" y="1720884"/>
            <a:ext cx="8639775" cy="2734693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1718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547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474" y="2413788"/>
            <a:ext cx="8085116" cy="273752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2474" y="1351721"/>
            <a:ext cx="8085118" cy="99391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079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817" y="1272209"/>
            <a:ext cx="9164725" cy="103367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5817" y="2425148"/>
            <a:ext cx="4188635" cy="31606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355" y="2425148"/>
            <a:ext cx="4188635" cy="31606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063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42" y="600817"/>
            <a:ext cx="10079497" cy="1168706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7442" y="1798488"/>
            <a:ext cx="4599587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442" y="2777279"/>
            <a:ext cx="4599587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352" y="1798488"/>
            <a:ext cx="4599588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7352" y="2777279"/>
            <a:ext cx="4599588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571185" y="2593591"/>
            <a:ext cx="452575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107503" y="2593591"/>
            <a:ext cx="4509526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1793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128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52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1" y="1391478"/>
            <a:ext cx="3288432" cy="195141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235" y="920080"/>
            <a:ext cx="5312467" cy="502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1" y="3566727"/>
            <a:ext cx="3288432" cy="1766325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AAC029-BE5C-900C-E7D2-DE6E31789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422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0" y="1391478"/>
            <a:ext cx="3322510" cy="2037522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 useBgFill="1"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907143" y="931857"/>
            <a:ext cx="5351659" cy="499630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0" y="3742792"/>
            <a:ext cx="3322510" cy="1590261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D8EE65-D4F9-418A-1628-F5DFD3DBA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636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338" y="1255172"/>
            <a:ext cx="9297346" cy="1050707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24338" y="2419468"/>
            <a:ext cx="9297346" cy="32543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589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26961" y="1414196"/>
            <a:ext cx="1817441" cy="410060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46042" y="1414196"/>
            <a:ext cx="7780919" cy="410060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638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1073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0444" y="2419639"/>
            <a:ext cx="8977509" cy="3141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E7736193-EDE3-4BB5-AE5F-E6E5472AB8BE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9657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33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south-east-wales-29364925" TargetMode="External"/><Relationship Id="rId2" Type="http://schemas.openxmlformats.org/officeDocument/2006/relationships/hyperlink" Target="https://www.ageuk.org.uk/latest-news/archive/rise-in-abuse-of-vulnerable-peop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home-offices-county-lines-programme-data/county-lines-programme-data" TargetMode="External"/><Relationship Id="rId5" Type="http://schemas.openxmlformats.org/officeDocument/2006/relationships/hyperlink" Target="https://hmicfrs.justiceinspectorates.gov.uk/glossary/vulnerable-person/#:~:text=A%20person%20less%20able%20to%20take%20care%20of,across%20police%20forces%20and%20fire%20and%20rescue%20services." TargetMode="External"/><Relationship Id="rId4" Type="http://schemas.openxmlformats.org/officeDocument/2006/relationships/hyperlink" Target="https://www.disabilityrightsuk.org/disability-hate-crime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algov.co.uk/Alarming-figures-reveal-300-increase-in-cuckooing/56186" TargetMode="External"/><Relationship Id="rId2" Type="http://schemas.openxmlformats.org/officeDocument/2006/relationships/hyperlink" Target="https://www.gov.uk/government/publications/criminal-exploitation-of-children-and-vulnerable-adults-county-lines/criminal-exploitation-of-children-and-vulnerable-adults-county-lin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s.gov.uk/peoplepopulationandcommunity/healthandsocialcare/disability/bulletins/disabilityandcrimeuk/2019" TargetMode="External"/><Relationship Id="rId4" Type="http://schemas.openxmlformats.org/officeDocument/2006/relationships/hyperlink" Target="https://www.nationalcrimeagency.gov.uk/who-we-are/publications/234-county-lines-violen-ce-exploitation-drug-supply-2017/fil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QV3rQ3Hr_E" TargetMode="External"/><Relationship Id="rId2" Type="http://schemas.openxmlformats.org/officeDocument/2006/relationships/hyperlink" Target="https://www.youtube.com/watch?v=qINrg5oG4Lg&amp;rco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E3224-BA72-2A87-3C52-E044B2E8D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041DA-D51F-762C-A402-421C65F7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Slide 2: Chosen assignment title- Critically evaluate  the idea that vulnerable people  are coerced or forced into illegal activities by others.</a:t>
            </a:r>
          </a:p>
          <a:p>
            <a:r>
              <a:rPr lang="en-GB" dirty="0"/>
              <a:t>Slide 3: The Facts</a:t>
            </a:r>
          </a:p>
          <a:p>
            <a:r>
              <a:rPr lang="en-GB" dirty="0"/>
              <a:t>Slide 4: How criminals 'employ' the vulnerable.</a:t>
            </a:r>
          </a:p>
          <a:p>
            <a:r>
              <a:rPr lang="en-GB" dirty="0"/>
              <a:t>Slide 5: Has crimes related to vulnerability gone up in recent years?</a:t>
            </a:r>
          </a:p>
          <a:p>
            <a:r>
              <a:rPr lang="en-GB" dirty="0"/>
              <a:t>Slide 6: Summary.</a:t>
            </a:r>
          </a:p>
          <a:p>
            <a:r>
              <a:rPr lang="en-GB"/>
              <a:t>Slide 7-9: References.</a:t>
            </a:r>
          </a:p>
        </p:txBody>
      </p:sp>
    </p:spTree>
    <p:extLst>
      <p:ext uri="{BB962C8B-B14F-4D97-AF65-F5344CB8AC3E}">
        <p14:creationId xmlns:p14="http://schemas.microsoft.com/office/powerpoint/2010/main" val="3151672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A7E8276-E7F8-D393-6F54-0BF8862C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7DFE30-E9B4-B520-D9CF-5181D140E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34648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Royalty-free victims photos free download | Pxfuel">
            <a:extLst>
              <a:ext uri="{FF2B5EF4-FFF2-40B4-BE49-F238E27FC236}">
                <a16:creationId xmlns:a16="http://schemas.microsoft.com/office/drawing/2014/main" id="{682D2E7B-2418-A3B7-D5F2-C2ACEED93CF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l="7650" r="13874"/>
          <a:stretch/>
        </p:blipFill>
        <p:spPr>
          <a:xfrm>
            <a:off x="-1" y="10"/>
            <a:ext cx="753464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A32AB8-5BB0-6E25-4082-349F4810A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513" y="3025867"/>
            <a:ext cx="5191430" cy="2895932"/>
          </a:xfrm>
          <a:noFill/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Critically evaluate the idea that vulnerable people are coerced or forced into illegal activities.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C056F7A9-C82F-B7DE-BDC1-A2C84B09A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2749" y="320299"/>
            <a:ext cx="3999747" cy="6152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 vulnerable person can be defined as someone who is  unable to protect themselves and often need to rely on the protection of others.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Some characteristics of someone who can be classed as vulnerable include age, disability, mental health and whether they have been a victim before.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F4A35A5E-99B4-DBDF-D46C-B415D1F42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35881" y="931855"/>
            <a:ext cx="5657097" cy="4992273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7E26772-EAFC-10BB-4659-99BF2A8A1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Free photo: Child, Crying, Kid, Boy, Sad, Young - Free Image on Pixabay ...">
            <a:extLst>
              <a:ext uri="{FF2B5EF4-FFF2-40B4-BE49-F238E27FC236}">
                <a16:creationId xmlns:a16="http://schemas.microsoft.com/office/drawing/2014/main" id="{264DACDC-452B-719C-DCFD-4CA02687C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8288" r="8286" b="-1"/>
          <a:stretch/>
        </p:blipFill>
        <p:spPr>
          <a:xfrm>
            <a:off x="4648200" y="10"/>
            <a:ext cx="754380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4AEFA6A-E623-CF1A-3DDF-C38D3A7E2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884" y="934542"/>
            <a:ext cx="10321575" cy="499093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E53B1-650A-1A26-C0B0-A2C18CAF4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486" y="915859"/>
            <a:ext cx="3726832" cy="6680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spc="530" dirty="0"/>
              <a:t>The facts.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16CC1B-6684-1D68-2A0B-9D1B763B6D6A}"/>
              </a:ext>
            </a:extLst>
          </p:cNvPr>
          <p:cNvSpPr txBox="1"/>
          <p:nvPr/>
        </p:nvSpPr>
        <p:spPr>
          <a:xfrm>
            <a:off x="925393" y="1451869"/>
            <a:ext cx="373597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 </a:t>
            </a:r>
            <a:endParaRPr lang="en-US"/>
          </a:p>
          <a:p>
            <a:endParaRPr lang="en-GB" b="1" u="sng" dirty="0"/>
          </a:p>
          <a:p>
            <a:r>
              <a:rPr lang="en-GB" b="1" u="sng" dirty="0"/>
              <a:t>County lines:</a:t>
            </a:r>
            <a:r>
              <a:rPr lang="en-GB" dirty="0"/>
              <a:t> '14,000 children flagged as at risk or involved in child criminal exploitation' as of 2022-2023.  Even then Home office states that this is a 'significant underestimate'.</a:t>
            </a:r>
          </a:p>
          <a:p>
            <a:endParaRPr lang="en-GB" dirty="0"/>
          </a:p>
          <a:p>
            <a:r>
              <a:rPr lang="en-GB" dirty="0"/>
              <a:t>Cuckooing.</a:t>
            </a:r>
          </a:p>
          <a:p>
            <a:endParaRPr lang="en-GB" dirty="0"/>
          </a:p>
          <a:p>
            <a:r>
              <a:rPr lang="en-GB" dirty="0"/>
              <a:t>Darren </a:t>
            </a:r>
            <a:r>
              <a:rPr lang="en-GB" dirty="0" err="1"/>
              <a:t>Simmester</a:t>
            </a:r>
            <a:r>
              <a:rPr lang="en-GB" dirty="0"/>
              <a:t>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244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A7E8276-E7F8-D393-6F54-0BF8862C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7DFE30-E9B4-B520-D9CF-5181D140E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34648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Man in Black Hoodie Wearing Black Mask · Free Stock Photo">
            <a:extLst>
              <a:ext uri="{FF2B5EF4-FFF2-40B4-BE49-F238E27FC236}">
                <a16:creationId xmlns:a16="http://schemas.microsoft.com/office/drawing/2014/main" id="{3C527D57-570E-533F-F12F-6AD2EAB65B9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8582" r="8081" b="-1"/>
          <a:stretch/>
        </p:blipFill>
        <p:spPr>
          <a:xfrm>
            <a:off x="-1" y="10"/>
            <a:ext cx="753464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3FF453-59E7-A537-14DA-EF14132A4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785" y="3994511"/>
            <a:ext cx="4054887" cy="1591492"/>
          </a:xfrm>
          <a:noFill/>
        </p:spPr>
        <p:txBody>
          <a:bodyPr>
            <a:normAutofit/>
          </a:bodyPr>
          <a:lstStyle/>
          <a:p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How criminals 'employ' the vulnerable.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5AE6A4F-E08C-C6B5-399D-0472C4858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2681" y="914400"/>
            <a:ext cx="2811544" cy="50292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County lines- employ children as young as 12.</a:t>
            </a:r>
          </a:p>
          <a:p>
            <a:r>
              <a:rPr lang="en-US" dirty="0"/>
              <a:t>Cuckooing- people coerce a homeowner to use the home for crimes, a lot of the time for the use of drugs.</a:t>
            </a:r>
          </a:p>
          <a:p>
            <a:r>
              <a:rPr lang="en-US" dirty="0"/>
              <a:t>Also look for people who have has a difficult up-brining/ low on money.</a:t>
            </a:r>
          </a:p>
          <a:p>
            <a:r>
              <a:rPr lang="en-US" dirty="0"/>
              <a:t>They aim to employ the vulnerable rather than non- vulnerable.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4A35A5E-99B4-DBDF-D46C-B415D1F42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35881" y="931855"/>
            <a:ext cx="5657097" cy="4992273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771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C7EA1-DF07-67C0-514B-7FD9072E3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6" y="285172"/>
            <a:ext cx="5430131" cy="1431566"/>
          </a:xfrm>
          <a:noFill/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400"/>
              <a:t>Has crimes related to vulnerability gone up in recent years?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66A61-4822-4464-4608-34CB55ABC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62" y="1835804"/>
            <a:ext cx="4855698" cy="41077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These statistics show that disabled people are targeted way more than non-disabled people.</a:t>
            </a:r>
          </a:p>
          <a:p>
            <a:pPr marL="0" indent="0">
              <a:buNone/>
            </a:pPr>
            <a:r>
              <a:rPr lang="en-GB" dirty="0"/>
              <a:t>In 2023 crimes against disabled people have risen by 43%  since 2022.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F24CF1-EE7F-86B3-94A8-3CD26A1AD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5243" y="936887"/>
            <a:ext cx="4490823" cy="4337163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BC6BD7-8542-9D19-9A01-9F604976D3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496" b="1"/>
          <a:stretch/>
        </p:blipFill>
        <p:spPr>
          <a:xfrm>
            <a:off x="6776804" y="960674"/>
            <a:ext cx="4490822" cy="433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967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05D8D-6E8F-5CF5-04B9-F64C10339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F7B0A-1729-FFD3-C7F2-019CC3910D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Overall it has been found that vulnerable people are generally more targeted when it comes to crime than those who are not</a:t>
            </a:r>
          </a:p>
          <a:p>
            <a:r>
              <a:rPr lang="en-GB" dirty="0"/>
              <a:t>They are easier to manipulate </a:t>
            </a:r>
          </a:p>
          <a:p>
            <a:r>
              <a:rPr lang="en-GB" dirty="0"/>
              <a:t>How it's seen through statistics like county lines, abuse against disabled people etc and cases that show this like Darrel </a:t>
            </a:r>
            <a:r>
              <a:rPr lang="en-GB" dirty="0" err="1"/>
              <a:t>Simmester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733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5679-F6D0-AED2-0A43-6B54E192E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289" y="987015"/>
            <a:ext cx="9563664" cy="73385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914C7-495A-C379-8BEE-A32D68189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4291" y="1610747"/>
            <a:ext cx="10114646" cy="42554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ea typeface="+mn-lt"/>
                <a:cs typeface="+mn-lt"/>
              </a:rPr>
              <a:t> Age UK, (2014), Rise in abuse of vulnerable people, (online), available at:</a:t>
            </a:r>
            <a:r>
              <a:rPr lang="en-GB" dirty="0">
                <a:ea typeface="+mn-lt"/>
                <a:cs typeface="+mn-lt"/>
                <a:hlinkClick r:id="rId2"/>
              </a:rPr>
              <a:t>Rise in abuse of vulnerable people | Latest news | Age UK</a:t>
            </a:r>
            <a:r>
              <a:rPr lang="en-GB" dirty="0">
                <a:ea typeface="+mn-lt"/>
                <a:cs typeface="+mn-lt"/>
              </a:rPr>
              <a:t>  accessed on 21/12/2024 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BBC News,(2014), Forced work trial: Darrell </a:t>
            </a:r>
            <a:r>
              <a:rPr lang="en-US" dirty="0" err="1">
                <a:ea typeface="+mn-lt"/>
                <a:cs typeface="+mn-lt"/>
              </a:rPr>
              <a:t>Simester</a:t>
            </a:r>
            <a:r>
              <a:rPr lang="en-US" dirty="0">
                <a:ea typeface="+mn-lt"/>
                <a:cs typeface="+mn-lt"/>
              </a:rPr>
              <a:t> say men 'looked after me', (online), available at:</a:t>
            </a:r>
            <a:r>
              <a:rPr lang="en-US" dirty="0">
                <a:ea typeface="+mn-lt"/>
                <a:cs typeface="+mn-lt"/>
                <a:hlinkClick r:id="rId3"/>
              </a:rPr>
              <a:t>Forced work trial: Darrell Simester says men 'looked after me' - BBC News</a:t>
            </a:r>
            <a:r>
              <a:rPr lang="en-US" dirty="0">
                <a:ea typeface="+mn-lt"/>
                <a:cs typeface="+mn-lt"/>
              </a:rPr>
              <a:t> accessed on 03/01/2025</a:t>
            </a:r>
          </a:p>
          <a:p>
            <a:r>
              <a:rPr lang="en-US" dirty="0">
                <a:ea typeface="+mn-lt"/>
                <a:cs typeface="+mn-lt"/>
              </a:rPr>
              <a:t> Disability Rights UK, (2023), Disability hate crime, (online), Available at:</a:t>
            </a:r>
            <a:r>
              <a:rPr lang="en-US" dirty="0">
                <a:ea typeface="+mn-lt"/>
                <a:cs typeface="+mn-lt"/>
                <a:hlinkClick r:id="rId4"/>
              </a:rPr>
              <a:t>Disability hate crime | Disability Rights UK</a:t>
            </a:r>
            <a:r>
              <a:rPr lang="en-US" dirty="0">
                <a:ea typeface="+mn-lt"/>
                <a:cs typeface="+mn-lt"/>
              </a:rPr>
              <a:t> accessed on 05/01/2025</a:t>
            </a:r>
          </a:p>
          <a:p>
            <a:r>
              <a:rPr lang="en-GB" dirty="0">
                <a:ea typeface="+mn-lt"/>
                <a:cs typeface="+mn-lt"/>
              </a:rPr>
              <a:t>HMICFRS, (2023), Vulnerable person, (online), Available at:</a:t>
            </a:r>
            <a:r>
              <a:rPr lang="en-GB" dirty="0">
                <a:ea typeface="+mn-lt"/>
                <a:cs typeface="+mn-lt"/>
                <a:hlinkClick r:id="rId5"/>
              </a:rPr>
              <a:t>Vulnerable person - His Majesty’s Inspectorate of Constabulary and Fire &amp; Rescue Services</a:t>
            </a:r>
            <a:r>
              <a:rPr lang="en-GB" dirty="0">
                <a:ea typeface="+mn-lt"/>
                <a:cs typeface="+mn-lt"/>
              </a:rPr>
              <a:t>  accessed on 19/12/2024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 Home Office, (2024), County Lines Programme data, (online), Available at:</a:t>
            </a:r>
            <a:r>
              <a:rPr lang="en-GB" dirty="0">
                <a:ea typeface="+mn-lt"/>
                <a:cs typeface="+mn-lt"/>
                <a:hlinkClick r:id="rId6"/>
              </a:rPr>
              <a:t>County Lines Programme data - GOV.UK</a:t>
            </a:r>
            <a:r>
              <a:rPr lang="en-GB" dirty="0">
                <a:ea typeface="+mn-lt"/>
                <a:cs typeface="+mn-lt"/>
              </a:rPr>
              <a:t> accessed on 20/12/2024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311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C4D7F-47D8-6B04-0401-E64886764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504" y="928399"/>
            <a:ext cx="9657449" cy="769025"/>
          </a:xfrm>
        </p:spPr>
        <p:txBody>
          <a:bodyPr/>
          <a:lstStyle/>
          <a:p>
            <a:r>
              <a:rPr lang="en-US"/>
              <a:t>References continued.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437CF-C34C-DD85-C6C6-A5543513D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506" y="1716255"/>
            <a:ext cx="10267047" cy="41851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 Home office, (2023), Criminal exploitation of children and vulnerable adults: County lines, (online), Available at:</a:t>
            </a:r>
            <a:r>
              <a:rPr lang="en-US" dirty="0">
                <a:ea typeface="+mn-lt"/>
                <a:cs typeface="+mn-lt"/>
                <a:hlinkClick r:id="rId2"/>
              </a:rPr>
              <a:t>Criminal exploitation of children and vulnerable adults: county lines (accessible version) - GOV.UK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accesssed</a:t>
            </a:r>
            <a:r>
              <a:rPr lang="en-US" dirty="0">
                <a:ea typeface="+mn-lt"/>
                <a:cs typeface="+mn-lt"/>
              </a:rPr>
              <a:t> on 08/01/2025</a:t>
            </a:r>
          </a:p>
          <a:p>
            <a:r>
              <a:rPr lang="en-US" dirty="0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LocalGov</a:t>
            </a:r>
            <a:r>
              <a:rPr lang="en-US" dirty="0">
                <a:ea typeface="+mn-lt"/>
                <a:cs typeface="+mn-lt"/>
              </a:rPr>
              <a:t>, (2023), Alarming figures reveal 300% increase in 'cuckooing', (online) available at:</a:t>
            </a:r>
            <a:r>
              <a:rPr lang="en-US" dirty="0">
                <a:ea typeface="+mn-lt"/>
                <a:cs typeface="+mn-lt"/>
                <a:hlinkClick r:id="rId3"/>
              </a:rPr>
              <a:t>Alarming figures reveal 300% increase in ‘cuckooing’ | LocalGov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accesssed</a:t>
            </a:r>
            <a:r>
              <a:rPr lang="en-US" dirty="0">
                <a:ea typeface="+mn-lt"/>
                <a:cs typeface="+mn-lt"/>
              </a:rPr>
              <a:t> on 03/01/2025</a:t>
            </a:r>
          </a:p>
          <a:p>
            <a:r>
              <a:rPr lang="en-GB" dirty="0">
                <a:ea typeface="+mn-lt"/>
                <a:cs typeface="+mn-lt"/>
              </a:rPr>
              <a:t>National Crime Agency, (2017), County Lines Violence, Exploitation &amp; Drugs Supply 2017, (online), Available at:</a:t>
            </a:r>
            <a:r>
              <a:rPr lang="en-GB" dirty="0">
                <a:ea typeface="+mn-lt"/>
                <a:cs typeface="+mn-lt"/>
                <a:hlinkClick r:id="rId4"/>
              </a:rPr>
              <a:t>County Lines Violence, Exploitation &amp; Drugs Supply 2017-National Crime Agency</a:t>
            </a:r>
            <a:r>
              <a:rPr lang="en-GB" dirty="0">
                <a:ea typeface="+mn-lt"/>
                <a:cs typeface="+mn-lt"/>
              </a:rPr>
              <a:t>  accessed on 20/12/2024</a:t>
            </a:r>
            <a:endParaRPr lang="en-US" dirty="0">
              <a:ea typeface="+mn-lt"/>
              <a:cs typeface="+mn-lt"/>
            </a:endParaRPr>
          </a:p>
          <a:p>
            <a:r>
              <a:rPr lang="en-GB" dirty="0"/>
              <a:t>Office for National Statistics, (2019),Disability and crime, UK, (online), Available at:</a:t>
            </a:r>
            <a:r>
              <a:rPr lang="en-GB" dirty="0">
                <a:hlinkClick r:id="rId5"/>
              </a:rPr>
              <a:t>Disability and crime, UK - Office for National Statistics</a:t>
            </a:r>
            <a:r>
              <a:rPr lang="en-GB" dirty="0"/>
              <a:t> accessed on 20/12/2024 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endParaRPr lang="en-GB" sz="1100" dirty="0">
              <a:ea typeface="+mn-lt"/>
              <a:cs typeface="+mn-lt"/>
            </a:endParaRPr>
          </a:p>
          <a:p>
            <a:endParaRPr lang="en-GB" sz="1100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66872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7970-72F8-7948-64C2-EE392966C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396" y="987015"/>
            <a:ext cx="9610557" cy="745579"/>
          </a:xfrm>
        </p:spPr>
        <p:txBody>
          <a:bodyPr/>
          <a:lstStyle/>
          <a:p>
            <a:r>
              <a:rPr lang="en-US" dirty="0"/>
              <a:t>References continued.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B2639-84C6-676A-87CC-41B8A0E31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398" y="1704532"/>
            <a:ext cx="9610555" cy="38568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600" dirty="0"/>
          </a:p>
          <a:p>
            <a:r>
              <a:rPr lang="en-GB" err="1"/>
              <a:t>Youtube</a:t>
            </a:r>
            <a:r>
              <a:rPr lang="en-GB" dirty="0"/>
              <a:t>, (2017), Britain's Drugs Runners: Gangs In The Countryside, (online), Available at:</a:t>
            </a:r>
            <a:r>
              <a:rPr lang="en-GB" dirty="0">
                <a:hlinkClick r:id="rId2"/>
              </a:rPr>
              <a:t>(60) Britain’s Teenage Drug Runners: Gangs In The Countryside - YouTube</a:t>
            </a:r>
            <a:r>
              <a:rPr lang="en-GB" dirty="0"/>
              <a:t> accessed on 10/01/2025</a:t>
            </a:r>
          </a:p>
          <a:p>
            <a:r>
              <a:rPr lang="en-US" dirty="0" err="1"/>
              <a:t>Youtube</a:t>
            </a:r>
            <a:r>
              <a:rPr lang="en-US" dirty="0"/>
              <a:t>, (2021), Turning 12-Year-Olds Into Drug Dealers | The War on Drugs, (online), Available at:</a:t>
            </a:r>
            <a:r>
              <a:rPr lang="en-US" dirty="0">
                <a:hlinkClick r:id="rId3"/>
              </a:rPr>
              <a:t>(60) Turning 12-Year-Olds Into Drug Dealers | The War on Drugs - YouTube</a:t>
            </a:r>
            <a:r>
              <a:rPr lang="en-US" dirty="0"/>
              <a:t> accessed on 10/01/2025.</a:t>
            </a:r>
          </a:p>
        </p:txBody>
      </p:sp>
    </p:spTree>
    <p:extLst>
      <p:ext uri="{BB962C8B-B14F-4D97-AF65-F5344CB8AC3E}">
        <p14:creationId xmlns:p14="http://schemas.microsoft.com/office/powerpoint/2010/main" val="1114190430"/>
      </p:ext>
    </p:extLst>
  </p:cSld>
  <p:clrMapOvr>
    <a:masterClrMapping/>
  </p:clrMapOvr>
</p:sld>
</file>

<file path=ppt/theme/theme1.xml><?xml version="1.0" encoding="utf-8"?>
<a:theme xmlns:a="http://schemas.openxmlformats.org/drawingml/2006/main" name="LimelightVTI">
  <a:themeElements>
    <a:clrScheme name="Limelight">
      <a:dk1>
        <a:sysClr val="windowText" lastClr="000000"/>
      </a:dk1>
      <a:lt1>
        <a:sysClr val="window" lastClr="FFFFFF"/>
      </a:lt1>
      <a:dk2>
        <a:srgbClr val="23353B"/>
      </a:dk2>
      <a:lt2>
        <a:srgbClr val="E0DDD8"/>
      </a:lt2>
      <a:accent1>
        <a:srgbClr val="90A208"/>
      </a:accent1>
      <a:accent2>
        <a:srgbClr val="6A8755"/>
      </a:accent2>
      <a:accent3>
        <a:srgbClr val="49716B"/>
      </a:accent3>
      <a:accent4>
        <a:srgbClr val="A16F7C"/>
      </a:accent4>
      <a:accent5>
        <a:srgbClr val="B16455"/>
      </a:accent5>
      <a:accent6>
        <a:srgbClr val="E08350"/>
      </a:accent6>
      <a:hlink>
        <a:srgbClr val="5F864B"/>
      </a:hlink>
      <a:folHlink>
        <a:srgbClr val="3F877D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melightVTI" id="{7936DCFD-B587-41FD-9126-64F2709ED40B}" vid="{74F41540-78F1-4C56-9EAA-6FA6E9F1D77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LimelightVTI</vt:lpstr>
      <vt:lpstr>Contents page.</vt:lpstr>
      <vt:lpstr>Critically evaluate the idea that vulnerable people are coerced or forced into illegal activities.</vt:lpstr>
      <vt:lpstr>The facts.</vt:lpstr>
      <vt:lpstr>How criminals 'employ' the vulnerable.</vt:lpstr>
      <vt:lpstr>Has crimes related to vulnerability gone up in recent years?</vt:lpstr>
      <vt:lpstr>Summary.</vt:lpstr>
      <vt:lpstr>References</vt:lpstr>
      <vt:lpstr>References continued. </vt:lpstr>
      <vt:lpstr>References continued.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580</cp:revision>
  <dcterms:created xsi:type="dcterms:W3CDTF">2024-12-30T15:26:14Z</dcterms:created>
  <dcterms:modified xsi:type="dcterms:W3CDTF">2025-01-14T06:23:51Z</dcterms:modified>
</cp:coreProperties>
</file>