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B042A3-77C9-6524-7223-C2466E7F0A1A}" v="566" dt="2025-11-15T11:25:41.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m Bahadur Gurung (2515709)" userId="S::2515709@student.uwtsd.ac.uk::defbbea3-1862-44c9-97cc-2b4f8a2c9553" providerId="AD" clId="Web-{D3B042A3-77C9-6524-7223-C2466E7F0A1A}"/>
    <pc:docChg chg="mod addSld modSld addMainMaster delMainMaster">
      <pc:chgData name="Yam Bahadur Gurung (2515709)" userId="S::2515709@student.uwtsd.ac.uk::defbbea3-1862-44c9-97cc-2b4f8a2c9553" providerId="AD" clId="Web-{D3B042A3-77C9-6524-7223-C2466E7F0A1A}" dt="2025-11-15T11:25:41.191" v="555" actId="20577"/>
      <pc:docMkLst>
        <pc:docMk/>
      </pc:docMkLst>
      <pc:sldChg chg="modSp mod setBg modClrScheme chgLayout">
        <pc:chgData name="Yam Bahadur Gurung (2515709)" userId="S::2515709@student.uwtsd.ac.uk::defbbea3-1862-44c9-97cc-2b4f8a2c9553" providerId="AD" clId="Web-{D3B042A3-77C9-6524-7223-C2466E7F0A1A}" dt="2025-11-15T11:05:55.262" v="109" actId="20577"/>
        <pc:sldMkLst>
          <pc:docMk/>
          <pc:sldMk cId="109857222" sldId="256"/>
        </pc:sldMkLst>
        <pc:spChg chg="mod ord">
          <ac:chgData name="Yam Bahadur Gurung (2515709)" userId="S::2515709@student.uwtsd.ac.uk::defbbea3-1862-44c9-97cc-2b4f8a2c9553" providerId="AD" clId="Web-{D3B042A3-77C9-6524-7223-C2466E7F0A1A}" dt="2025-11-15T11:04:58.996" v="80" actId="14100"/>
          <ac:spMkLst>
            <pc:docMk/>
            <pc:sldMk cId="109857222" sldId="256"/>
            <ac:spMk id="2" creationId="{00000000-0000-0000-0000-000000000000}"/>
          </ac:spMkLst>
        </pc:spChg>
        <pc:spChg chg="mod ord">
          <ac:chgData name="Yam Bahadur Gurung (2515709)" userId="S::2515709@student.uwtsd.ac.uk::defbbea3-1862-44c9-97cc-2b4f8a2c9553" providerId="AD" clId="Web-{D3B042A3-77C9-6524-7223-C2466E7F0A1A}" dt="2025-11-15T11:05:55.262" v="109" actId="20577"/>
          <ac:spMkLst>
            <pc:docMk/>
            <pc:sldMk cId="109857222" sldId="256"/>
            <ac:spMk id="3" creationId="{00000000-0000-0000-0000-000000000000}"/>
          </ac:spMkLst>
        </pc:spChg>
      </pc:sldChg>
      <pc:sldChg chg="modSp new">
        <pc:chgData name="Yam Bahadur Gurung (2515709)" userId="S::2515709@student.uwtsd.ac.uk::defbbea3-1862-44c9-97cc-2b4f8a2c9553" providerId="AD" clId="Web-{D3B042A3-77C9-6524-7223-C2466E7F0A1A}" dt="2025-11-15T11:13:08.961" v="274" actId="20577"/>
        <pc:sldMkLst>
          <pc:docMk/>
          <pc:sldMk cId="2773420962" sldId="257"/>
        </pc:sldMkLst>
        <pc:spChg chg="mod">
          <ac:chgData name="Yam Bahadur Gurung (2515709)" userId="S::2515709@student.uwtsd.ac.uk::defbbea3-1862-44c9-97cc-2b4f8a2c9553" providerId="AD" clId="Web-{D3B042A3-77C9-6524-7223-C2466E7F0A1A}" dt="2025-11-15T11:06:27.106" v="113" actId="20577"/>
          <ac:spMkLst>
            <pc:docMk/>
            <pc:sldMk cId="2773420962" sldId="257"/>
            <ac:spMk id="2" creationId="{34146F9C-CB03-DD97-FBC3-F918A31D7485}"/>
          </ac:spMkLst>
        </pc:spChg>
        <pc:spChg chg="mod">
          <ac:chgData name="Yam Bahadur Gurung (2515709)" userId="S::2515709@student.uwtsd.ac.uk::defbbea3-1862-44c9-97cc-2b4f8a2c9553" providerId="AD" clId="Web-{D3B042A3-77C9-6524-7223-C2466E7F0A1A}" dt="2025-11-15T11:13:08.961" v="274" actId="20577"/>
          <ac:spMkLst>
            <pc:docMk/>
            <pc:sldMk cId="2773420962" sldId="257"/>
            <ac:spMk id="3" creationId="{0A49E40D-E6FA-2546-FD38-11F0E8A0AB2D}"/>
          </ac:spMkLst>
        </pc:spChg>
      </pc:sldChg>
      <pc:sldChg chg="modSp new">
        <pc:chgData name="Yam Bahadur Gurung (2515709)" userId="S::2515709@student.uwtsd.ac.uk::defbbea3-1862-44c9-97cc-2b4f8a2c9553" providerId="AD" clId="Web-{D3B042A3-77C9-6524-7223-C2466E7F0A1A}" dt="2025-11-15T11:24:47.378" v="543" actId="20577"/>
        <pc:sldMkLst>
          <pc:docMk/>
          <pc:sldMk cId="4015302532" sldId="258"/>
        </pc:sldMkLst>
        <pc:spChg chg="mod">
          <ac:chgData name="Yam Bahadur Gurung (2515709)" userId="S::2515709@student.uwtsd.ac.uk::defbbea3-1862-44c9-97cc-2b4f8a2c9553" providerId="AD" clId="Web-{D3B042A3-77C9-6524-7223-C2466E7F0A1A}" dt="2025-11-15T11:07:01.966" v="121" actId="20577"/>
          <ac:spMkLst>
            <pc:docMk/>
            <pc:sldMk cId="4015302532" sldId="258"/>
            <ac:spMk id="2" creationId="{E7F4D642-2314-7AE9-4543-6F33D035B841}"/>
          </ac:spMkLst>
        </pc:spChg>
        <pc:spChg chg="mod">
          <ac:chgData name="Yam Bahadur Gurung (2515709)" userId="S::2515709@student.uwtsd.ac.uk::defbbea3-1862-44c9-97cc-2b4f8a2c9553" providerId="AD" clId="Web-{D3B042A3-77C9-6524-7223-C2466E7F0A1A}" dt="2025-11-15T11:24:47.378" v="543" actId="20577"/>
          <ac:spMkLst>
            <pc:docMk/>
            <pc:sldMk cId="4015302532" sldId="258"/>
            <ac:spMk id="3" creationId="{4FFB87E6-2332-0FCD-0F57-6D532D3FB575}"/>
          </ac:spMkLst>
        </pc:spChg>
      </pc:sldChg>
      <pc:sldChg chg="modSp new">
        <pc:chgData name="Yam Bahadur Gurung (2515709)" userId="S::2515709@student.uwtsd.ac.uk::defbbea3-1862-44c9-97cc-2b4f8a2c9553" providerId="AD" clId="Web-{D3B042A3-77C9-6524-7223-C2466E7F0A1A}" dt="2025-11-15T11:25:28.909" v="550" actId="20577"/>
        <pc:sldMkLst>
          <pc:docMk/>
          <pc:sldMk cId="3307126520" sldId="259"/>
        </pc:sldMkLst>
        <pc:spChg chg="mod">
          <ac:chgData name="Yam Bahadur Gurung (2515709)" userId="S::2515709@student.uwtsd.ac.uk::defbbea3-1862-44c9-97cc-2b4f8a2c9553" providerId="AD" clId="Web-{D3B042A3-77C9-6524-7223-C2466E7F0A1A}" dt="2025-11-15T11:07:12.497" v="126" actId="20577"/>
          <ac:spMkLst>
            <pc:docMk/>
            <pc:sldMk cId="3307126520" sldId="259"/>
            <ac:spMk id="2" creationId="{CC35D718-8077-9D92-BFA7-1D18CD70806D}"/>
          </ac:spMkLst>
        </pc:spChg>
        <pc:spChg chg="mod">
          <ac:chgData name="Yam Bahadur Gurung (2515709)" userId="S::2515709@student.uwtsd.ac.uk::defbbea3-1862-44c9-97cc-2b4f8a2c9553" providerId="AD" clId="Web-{D3B042A3-77C9-6524-7223-C2466E7F0A1A}" dt="2025-11-15T11:25:28.909" v="550" actId="20577"/>
          <ac:spMkLst>
            <pc:docMk/>
            <pc:sldMk cId="3307126520" sldId="259"/>
            <ac:spMk id="3" creationId="{9C3AC478-8BD6-8FE3-0A63-3932777D0140}"/>
          </ac:spMkLst>
        </pc:spChg>
      </pc:sldChg>
      <pc:sldChg chg="modSp new">
        <pc:chgData name="Yam Bahadur Gurung (2515709)" userId="S::2515709@student.uwtsd.ac.uk::defbbea3-1862-44c9-97cc-2b4f8a2c9553" providerId="AD" clId="Web-{D3B042A3-77C9-6524-7223-C2466E7F0A1A}" dt="2025-11-15T11:25:41.191" v="555" actId="20577"/>
        <pc:sldMkLst>
          <pc:docMk/>
          <pc:sldMk cId="1741597861" sldId="260"/>
        </pc:sldMkLst>
        <pc:spChg chg="mod">
          <ac:chgData name="Yam Bahadur Gurung (2515709)" userId="S::2515709@student.uwtsd.ac.uk::defbbea3-1862-44c9-97cc-2b4f8a2c9553" providerId="AD" clId="Web-{D3B042A3-77C9-6524-7223-C2466E7F0A1A}" dt="2025-11-15T11:25:41.191" v="555" actId="20577"/>
          <ac:spMkLst>
            <pc:docMk/>
            <pc:sldMk cId="1741597861" sldId="260"/>
            <ac:spMk id="2" creationId="{D6B93314-024B-3729-7050-B83949ED249A}"/>
          </ac:spMkLst>
        </pc:spChg>
        <pc:spChg chg="mod">
          <ac:chgData name="Yam Bahadur Gurung (2515709)" userId="S::2515709@student.uwtsd.ac.uk::defbbea3-1862-44c9-97cc-2b4f8a2c9553" providerId="AD" clId="Web-{D3B042A3-77C9-6524-7223-C2466E7F0A1A}" dt="2025-11-15T11:25:36.253" v="553" actId="20577"/>
          <ac:spMkLst>
            <pc:docMk/>
            <pc:sldMk cId="1741597861" sldId="260"/>
            <ac:spMk id="3" creationId="{6A18FCB3-A4EA-34BC-8213-046FFAB7B42C}"/>
          </ac:spMkLst>
        </pc:spChg>
      </pc:sldChg>
      <pc:sldMasterChg chg="del delSldLayout">
        <pc:chgData name="Yam Bahadur Gurung (2515709)" userId="S::2515709@student.uwtsd.ac.uk::defbbea3-1862-44c9-97cc-2b4f8a2c9553" providerId="AD" clId="Web-{D3B042A3-77C9-6524-7223-C2466E7F0A1A}" dt="2025-11-15T11:03:08.556" v="3"/>
        <pc:sldMasterMkLst>
          <pc:docMk/>
          <pc:sldMasterMk cId="2460954070" sldId="2147483660"/>
        </pc:sldMasterMkLst>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2385387890" sldId="2147483661"/>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949138452" sldId="2147483662"/>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2591524520" sldId="2147483663"/>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1203092039" sldId="2147483664"/>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3733172339" sldId="2147483665"/>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3210312558" sldId="2147483666"/>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3146388984" sldId="2147483667"/>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3171841454" sldId="2147483668"/>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1718958274" sldId="2147483669"/>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2202905451" sldId="2147483670"/>
          </pc:sldLayoutMkLst>
        </pc:sldLayoutChg>
        <pc:sldLayoutChg chg="del">
          <pc:chgData name="Yam Bahadur Gurung (2515709)" userId="S::2515709@student.uwtsd.ac.uk::defbbea3-1862-44c9-97cc-2b4f8a2c9553" providerId="AD" clId="Web-{D3B042A3-77C9-6524-7223-C2466E7F0A1A}" dt="2025-11-15T11:03:08.556" v="3"/>
          <pc:sldLayoutMkLst>
            <pc:docMk/>
            <pc:sldMasterMk cId="2460954070" sldId="2147483660"/>
            <pc:sldLayoutMk cId="3479445657" sldId="2147483671"/>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09.790" v="4"/>
        <pc:sldMasterMkLst>
          <pc:docMk/>
          <pc:sldMasterMk cId="2863309617" sldId="2147483672"/>
        </pc:sldMasterMkLst>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1851973621" sldId="2147483673"/>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1435419214" sldId="2147483674"/>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916467959" sldId="2147483675"/>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3939336991" sldId="2147483676"/>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797442208" sldId="2147483677"/>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1556895440" sldId="2147483678"/>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2192024127" sldId="2147483679"/>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600369333" sldId="2147483680"/>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1787407385" sldId="2147483681"/>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1874354931" sldId="2147483682"/>
          </pc:sldLayoutMkLst>
        </pc:sldLayoutChg>
        <pc:sldLayoutChg chg="add del mod replId">
          <pc:chgData name="Yam Bahadur Gurung (2515709)" userId="S::2515709@student.uwtsd.ac.uk::defbbea3-1862-44c9-97cc-2b4f8a2c9553" providerId="AD" clId="Web-{D3B042A3-77C9-6524-7223-C2466E7F0A1A}" dt="2025-11-15T11:03:09.790" v="4"/>
          <pc:sldLayoutMkLst>
            <pc:docMk/>
            <pc:sldMasterMk cId="2863309617" sldId="2147483672"/>
            <pc:sldLayoutMk cId="1695255743" sldId="2147483683"/>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11.228" v="5"/>
        <pc:sldMasterMkLst>
          <pc:docMk/>
          <pc:sldMasterMk cId="799893775" sldId="2147483684"/>
        </pc:sldMasterMkLst>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2957520793" sldId="2147483685"/>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1986422932" sldId="2147483686"/>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3229179834" sldId="2147483687"/>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2444488993" sldId="2147483688"/>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2649496102" sldId="2147483689"/>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4098539070" sldId="2147483690"/>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3879679013" sldId="2147483691"/>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1181172230" sldId="2147483692"/>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839297551" sldId="2147483693"/>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780937857" sldId="2147483694"/>
          </pc:sldLayoutMkLst>
        </pc:sldLayoutChg>
        <pc:sldLayoutChg chg="add del mod replId">
          <pc:chgData name="Yam Bahadur Gurung (2515709)" userId="S::2515709@student.uwtsd.ac.uk::defbbea3-1862-44c9-97cc-2b4f8a2c9553" providerId="AD" clId="Web-{D3B042A3-77C9-6524-7223-C2466E7F0A1A}" dt="2025-11-15T11:03:11.228" v="5"/>
          <pc:sldLayoutMkLst>
            <pc:docMk/>
            <pc:sldMasterMk cId="799893775" sldId="2147483684"/>
            <pc:sldLayoutMk cId="3199996295" sldId="2147483695"/>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15.244" v="6"/>
        <pc:sldMasterMkLst>
          <pc:docMk/>
          <pc:sldMasterMk cId="3102143568" sldId="2147483696"/>
        </pc:sldMasterMkLst>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2913806954" sldId="2147483697"/>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656052497" sldId="2147483698"/>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13847865" sldId="2147483699"/>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4073531174" sldId="2147483700"/>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3685209309" sldId="2147483701"/>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1347124556" sldId="2147483702"/>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562069642" sldId="2147483703"/>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246598414" sldId="2147483704"/>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3943767753" sldId="2147483705"/>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3454310886" sldId="2147483706"/>
          </pc:sldLayoutMkLst>
        </pc:sldLayoutChg>
        <pc:sldLayoutChg chg="add del mod replId">
          <pc:chgData name="Yam Bahadur Gurung (2515709)" userId="S::2515709@student.uwtsd.ac.uk::defbbea3-1862-44c9-97cc-2b4f8a2c9553" providerId="AD" clId="Web-{D3B042A3-77C9-6524-7223-C2466E7F0A1A}" dt="2025-11-15T11:03:15.244" v="6"/>
          <pc:sldLayoutMkLst>
            <pc:docMk/>
            <pc:sldMasterMk cId="3102143568" sldId="2147483696"/>
            <pc:sldLayoutMk cId="3020453332" sldId="2147483707"/>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16.587" v="7"/>
        <pc:sldMasterMkLst>
          <pc:docMk/>
          <pc:sldMasterMk cId="2631327231" sldId="2147483708"/>
        </pc:sldMasterMkLst>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3119780660" sldId="2147483709"/>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878308791" sldId="2147483710"/>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1654650996" sldId="2147483711"/>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1704875065" sldId="2147483712"/>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1722482724" sldId="2147483713"/>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2798324896" sldId="2147483714"/>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3442529366" sldId="2147483715"/>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3839432377" sldId="2147483716"/>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2165074791" sldId="2147483717"/>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4285989092" sldId="2147483718"/>
          </pc:sldLayoutMkLst>
        </pc:sldLayoutChg>
        <pc:sldLayoutChg chg="add del mod replId">
          <pc:chgData name="Yam Bahadur Gurung (2515709)" userId="S::2515709@student.uwtsd.ac.uk::defbbea3-1862-44c9-97cc-2b4f8a2c9553" providerId="AD" clId="Web-{D3B042A3-77C9-6524-7223-C2466E7F0A1A}" dt="2025-11-15T11:03:16.587" v="7"/>
          <pc:sldLayoutMkLst>
            <pc:docMk/>
            <pc:sldMasterMk cId="2631327231" sldId="2147483708"/>
            <pc:sldLayoutMk cId="2804782641" sldId="2147483719"/>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18.306" v="9"/>
        <pc:sldMasterMkLst>
          <pc:docMk/>
          <pc:sldMasterMk cId="3482640565" sldId="2147483720"/>
        </pc:sldMasterMkLst>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1833675094" sldId="2147483721"/>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2641826554" sldId="2147483722"/>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3657447362" sldId="2147483723"/>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2130400867" sldId="2147483724"/>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3520713439" sldId="2147483725"/>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408742398" sldId="2147483726"/>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1269186970" sldId="2147483727"/>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2369691767" sldId="2147483728"/>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1387930921" sldId="2147483729"/>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2839961520" sldId="2147483730"/>
          </pc:sldLayoutMkLst>
        </pc:sldLayoutChg>
        <pc:sldLayoutChg chg="add del mod replId">
          <pc:chgData name="Yam Bahadur Gurung (2515709)" userId="S::2515709@student.uwtsd.ac.uk::defbbea3-1862-44c9-97cc-2b4f8a2c9553" providerId="AD" clId="Web-{D3B042A3-77C9-6524-7223-C2466E7F0A1A}" dt="2025-11-15T11:03:18.306" v="9"/>
          <pc:sldLayoutMkLst>
            <pc:docMk/>
            <pc:sldMasterMk cId="3482640565" sldId="2147483720"/>
            <pc:sldLayoutMk cId="2431446983" sldId="2147483731"/>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19.056" v="10"/>
        <pc:sldMasterMkLst>
          <pc:docMk/>
          <pc:sldMasterMk cId="591101763" sldId="2147483732"/>
        </pc:sldMasterMkLst>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573496222" sldId="2147483733"/>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296663023" sldId="2147483734"/>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1960898724" sldId="2147483735"/>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808189616" sldId="2147483736"/>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718833674" sldId="2147483737"/>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425392113" sldId="2147483738"/>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1072330948" sldId="2147483739"/>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717679707" sldId="2147483740"/>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268953639" sldId="2147483741"/>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874010296" sldId="2147483742"/>
          </pc:sldLayoutMkLst>
        </pc:sldLayoutChg>
        <pc:sldLayoutChg chg="add del mod replId">
          <pc:chgData name="Yam Bahadur Gurung (2515709)" userId="S::2515709@student.uwtsd.ac.uk::defbbea3-1862-44c9-97cc-2b4f8a2c9553" providerId="AD" clId="Web-{D3B042A3-77C9-6524-7223-C2466E7F0A1A}" dt="2025-11-15T11:03:19.056" v="10"/>
          <pc:sldLayoutMkLst>
            <pc:docMk/>
            <pc:sldMasterMk cId="591101763" sldId="2147483732"/>
            <pc:sldLayoutMk cId="3566586373" sldId="2147483743"/>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20.634" v="11"/>
        <pc:sldMasterMkLst>
          <pc:docMk/>
          <pc:sldMasterMk cId="505944206" sldId="2147483744"/>
        </pc:sldMasterMkLst>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2977821863" sldId="2147483745"/>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15427454" sldId="2147483746"/>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3909140197" sldId="2147483747"/>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2057070889" sldId="2147483748"/>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615765128" sldId="2147483749"/>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2549443517" sldId="2147483750"/>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3336963313" sldId="2147483751"/>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3081136126" sldId="2147483752"/>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2651162309" sldId="2147483753"/>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4050911428" sldId="2147483754"/>
          </pc:sldLayoutMkLst>
        </pc:sldLayoutChg>
        <pc:sldLayoutChg chg="add del mod replId">
          <pc:chgData name="Yam Bahadur Gurung (2515709)" userId="S::2515709@student.uwtsd.ac.uk::defbbea3-1862-44c9-97cc-2b4f8a2c9553" providerId="AD" clId="Web-{D3B042A3-77C9-6524-7223-C2466E7F0A1A}" dt="2025-11-15T11:03:20.634" v="11"/>
          <pc:sldLayoutMkLst>
            <pc:docMk/>
            <pc:sldMasterMk cId="505944206" sldId="2147483744"/>
            <pc:sldLayoutMk cId="4236322366" sldId="2147483755"/>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21.478" v="12"/>
        <pc:sldMasterMkLst>
          <pc:docMk/>
          <pc:sldMasterMk cId="2754286805" sldId="2147483756"/>
        </pc:sldMasterMkLst>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2961528311" sldId="2147483757"/>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1311271155" sldId="2147483758"/>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2734414286" sldId="2147483759"/>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2604799120" sldId="2147483760"/>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1859321100" sldId="2147483761"/>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1850671919" sldId="2147483762"/>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2824125050" sldId="2147483763"/>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3884800927" sldId="2147483764"/>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3386315685" sldId="2147483765"/>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2289625553" sldId="2147483766"/>
          </pc:sldLayoutMkLst>
        </pc:sldLayoutChg>
        <pc:sldLayoutChg chg="add del mod replId">
          <pc:chgData name="Yam Bahadur Gurung (2515709)" userId="S::2515709@student.uwtsd.ac.uk::defbbea3-1862-44c9-97cc-2b4f8a2c9553" providerId="AD" clId="Web-{D3B042A3-77C9-6524-7223-C2466E7F0A1A}" dt="2025-11-15T11:03:21.478" v="12"/>
          <pc:sldLayoutMkLst>
            <pc:docMk/>
            <pc:sldMasterMk cId="2754286805" sldId="2147483756"/>
            <pc:sldLayoutMk cId="3636303420" sldId="2147483767"/>
          </pc:sldLayoutMkLst>
        </pc:sldLayoutChg>
      </pc:sldMasterChg>
      <pc:sldMasterChg chg="add del addSldLayout delSldLayout modSldLayout">
        <pc:chgData name="Yam Bahadur Gurung (2515709)" userId="S::2515709@student.uwtsd.ac.uk::defbbea3-1862-44c9-97cc-2b4f8a2c9553" providerId="AD" clId="Web-{D3B042A3-77C9-6524-7223-C2466E7F0A1A}" dt="2025-11-15T11:03:24.244" v="13"/>
        <pc:sldMasterMkLst>
          <pc:docMk/>
          <pc:sldMasterMk cId="38557672" sldId="2147483768"/>
        </pc:sldMasterMkLst>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1873442623" sldId="2147483769"/>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592529401" sldId="2147483770"/>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3341971234" sldId="2147483771"/>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407520783" sldId="2147483772"/>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2658954454" sldId="2147483773"/>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392966032" sldId="2147483774"/>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185685756" sldId="2147483775"/>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209204773" sldId="2147483776"/>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1314891606" sldId="2147483777"/>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3216974090" sldId="2147483778"/>
          </pc:sldLayoutMkLst>
        </pc:sldLayoutChg>
        <pc:sldLayoutChg chg="add del mod replId">
          <pc:chgData name="Yam Bahadur Gurung (2515709)" userId="S::2515709@student.uwtsd.ac.uk::defbbea3-1862-44c9-97cc-2b4f8a2c9553" providerId="AD" clId="Web-{D3B042A3-77C9-6524-7223-C2466E7F0A1A}" dt="2025-11-15T11:03:24.244" v="13"/>
          <pc:sldLayoutMkLst>
            <pc:docMk/>
            <pc:sldMasterMk cId="38557672" sldId="2147483768"/>
            <pc:sldLayoutMk cId="1667241974" sldId="2147483779"/>
          </pc:sldLayoutMkLst>
        </pc:sldLayoutChg>
      </pc:sldMasterChg>
      <pc:sldMasterChg chg="add addSldLayout modSldLayout">
        <pc:chgData name="Yam Bahadur Gurung (2515709)" userId="S::2515709@student.uwtsd.ac.uk::defbbea3-1862-44c9-97cc-2b4f8a2c9553" providerId="AD" clId="Web-{D3B042A3-77C9-6524-7223-C2466E7F0A1A}" dt="2025-11-15T11:03:24.244" v="13"/>
        <pc:sldMasterMkLst>
          <pc:docMk/>
          <pc:sldMasterMk cId="605546746" sldId="2147483780"/>
        </pc:sldMasterMkLst>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580911068" sldId="2147483781"/>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1052475928" sldId="2147483782"/>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760248396" sldId="2147483783"/>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2270675522" sldId="2147483784"/>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1227932473" sldId="2147483785"/>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992670305" sldId="2147483786"/>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4108128337" sldId="2147483787"/>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2736412048" sldId="2147483788"/>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1149814714" sldId="2147483789"/>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1479982440" sldId="2147483790"/>
          </pc:sldLayoutMkLst>
        </pc:sldLayoutChg>
        <pc:sldLayoutChg chg="add mod replId">
          <pc:chgData name="Yam Bahadur Gurung (2515709)" userId="S::2515709@student.uwtsd.ac.uk::defbbea3-1862-44c9-97cc-2b4f8a2c9553" providerId="AD" clId="Web-{D3B042A3-77C9-6524-7223-C2466E7F0A1A}" dt="2025-11-15T11:03:24.244" v="13"/>
          <pc:sldLayoutMkLst>
            <pc:docMk/>
            <pc:sldMasterMk cId="605546746" sldId="2147483780"/>
            <pc:sldLayoutMk cId="2240387516" sldId="214748379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11/15/2025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80911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11/15/2025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52475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11/15/2025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760248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11/15/2025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270675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11/15/2025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227932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11/15/2025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992670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11/15/2025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108128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11/15/2025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73641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11/15/2025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149814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11/15/2025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479982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11/15/2025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240387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11/15/2025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605546746"/>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76072" y="1124712"/>
            <a:ext cx="11036808" cy="2306193"/>
          </a:xfrm>
        </p:spPr>
        <p:txBody>
          <a:bodyPr>
            <a:normAutofit/>
          </a:bodyPr>
          <a:lstStyle/>
          <a:p>
            <a:r>
              <a:rPr lang="en-US" sz="6000" dirty="0"/>
              <a:t>Use of Microsoft Word in Sunrise Residential Care Home</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Student: Yam Bahadur Gurung</a:t>
            </a:r>
          </a:p>
          <a:p>
            <a:r>
              <a:rPr lang="en-US" dirty="0"/>
              <a:t>Student id: 2515709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46F9C-CB03-DD97-FBC3-F918A31D7485}"/>
              </a:ext>
            </a:extLst>
          </p:cNvPr>
          <p:cNvSpPr>
            <a:spLocks noGrp="1"/>
          </p:cNvSpPr>
          <p:nvPr>
            <p:ph type="title"/>
          </p:nvPr>
        </p:nvSpPr>
        <p:spPr/>
        <p:txBody>
          <a:bodyPr/>
          <a:lstStyle/>
          <a:p>
            <a:r>
              <a:rPr lang="en-US" dirty="0"/>
              <a:t> Word</a:t>
            </a:r>
          </a:p>
        </p:txBody>
      </p:sp>
      <p:sp>
        <p:nvSpPr>
          <p:cNvPr id="3" name="Content Placeholder 2">
            <a:extLst>
              <a:ext uri="{FF2B5EF4-FFF2-40B4-BE49-F238E27FC236}">
                <a16:creationId xmlns:a16="http://schemas.microsoft.com/office/drawing/2014/main" id="{0A49E40D-E6FA-2546-FD38-11F0E8A0AB2D}"/>
              </a:ext>
            </a:extLst>
          </p:cNvPr>
          <p:cNvSpPr>
            <a:spLocks noGrp="1"/>
          </p:cNvSpPr>
          <p:nvPr>
            <p:ph idx="1"/>
          </p:nvPr>
        </p:nvSpPr>
        <p:spPr/>
        <p:txBody>
          <a:bodyPr vert="horz" lIns="91440" tIns="45720" rIns="91440" bIns="45720" rtlCol="0" anchor="t">
            <a:normAutofit/>
          </a:bodyPr>
          <a:lstStyle/>
          <a:p>
            <a:r>
              <a:rPr lang="en-US" dirty="0"/>
              <a:t>Microsoft word in sunrise residential care home</a:t>
            </a:r>
          </a:p>
          <a:p>
            <a:r>
              <a:rPr lang="en-US" dirty="0"/>
              <a:t>Word is every day by staff to create and manage  </a:t>
            </a:r>
            <a:r>
              <a:rPr lang="en-US" dirty="0" err="1"/>
              <a:t>diffirent</a:t>
            </a:r>
            <a:r>
              <a:rPr lang="en-US" dirty="0"/>
              <a:t> type of documents such as care </a:t>
            </a:r>
            <a:r>
              <a:rPr lang="en-US" dirty="0" err="1"/>
              <a:t>plans,reports</a:t>
            </a:r>
            <a:r>
              <a:rPr lang="en-US" dirty="0"/>
              <a:t> </a:t>
            </a:r>
            <a:r>
              <a:rPr lang="en-US" dirty="0" err="1"/>
              <a:t>andletters</a:t>
            </a:r>
            <a:r>
              <a:rPr lang="en-US" dirty="0"/>
              <a:t> it help keep records clear tidy and well </a:t>
            </a:r>
            <a:r>
              <a:rPr lang="en-US" dirty="0" err="1"/>
              <a:t>organised</a:t>
            </a:r>
            <a:r>
              <a:rPr lang="en-US" dirty="0"/>
              <a:t>.</a:t>
            </a:r>
          </a:p>
        </p:txBody>
      </p:sp>
      <p:sp>
        <p:nvSpPr>
          <p:cNvPr id="4" name="Date Placeholder 3">
            <a:extLst>
              <a:ext uri="{FF2B5EF4-FFF2-40B4-BE49-F238E27FC236}">
                <a16:creationId xmlns:a16="http://schemas.microsoft.com/office/drawing/2014/main" id="{33628F54-91B7-CA53-6956-ED316508D821}"/>
              </a:ext>
            </a:extLst>
          </p:cNvPr>
          <p:cNvSpPr>
            <a:spLocks noGrp="1"/>
          </p:cNvSpPr>
          <p:nvPr>
            <p:ph type="dt" sz="half" idx="10"/>
          </p:nvPr>
        </p:nvSpPr>
        <p:spPr/>
        <p:txBody>
          <a:bodyPr/>
          <a:lstStyle/>
          <a:p>
            <a:fld id="{E1D0D3C9-CE28-44A5-A584-BBF9368DA62D}" type="datetime1">
              <a:t>11/15/2025</a:t>
            </a:fld>
            <a:endParaRPr lang="en-US" dirty="0"/>
          </a:p>
        </p:txBody>
      </p:sp>
      <p:sp>
        <p:nvSpPr>
          <p:cNvPr id="5" name="Footer Placeholder 4">
            <a:extLst>
              <a:ext uri="{FF2B5EF4-FFF2-40B4-BE49-F238E27FC236}">
                <a16:creationId xmlns:a16="http://schemas.microsoft.com/office/drawing/2014/main" id="{EAFF68BC-C499-954B-F75A-180643C590F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7CE9A05-3290-9FD3-A17E-13E61CF48CC8}"/>
              </a:ext>
            </a:extLst>
          </p:cNvPr>
          <p:cNvSpPr>
            <a:spLocks noGrp="1"/>
          </p:cNvSpPr>
          <p:nvPr>
            <p:ph type="sldNum" sz="quarter" idx="12"/>
          </p:nvPr>
        </p:nvSpPr>
        <p:spPr/>
        <p:txBody>
          <a:bodyPr/>
          <a:lstStyle/>
          <a:p>
            <a:fld id="{A65A5C87-DF58-40C8-B092-1DE63DB4547E}" type="slidenum">
              <a:rPr lang="en-US" dirty="0"/>
              <a:t>2</a:t>
            </a:fld>
            <a:endParaRPr lang="en-US" dirty="0"/>
          </a:p>
        </p:txBody>
      </p:sp>
    </p:spTree>
    <p:extLst>
      <p:ext uri="{BB962C8B-B14F-4D97-AF65-F5344CB8AC3E}">
        <p14:creationId xmlns:p14="http://schemas.microsoft.com/office/powerpoint/2010/main" val="2773420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4D642-2314-7AE9-4543-6F33D035B841}"/>
              </a:ext>
            </a:extLst>
          </p:cNvPr>
          <p:cNvSpPr>
            <a:spLocks noGrp="1"/>
          </p:cNvSpPr>
          <p:nvPr>
            <p:ph type="title"/>
          </p:nvPr>
        </p:nvSpPr>
        <p:spPr/>
        <p:txBody>
          <a:bodyPr/>
          <a:lstStyle/>
          <a:p>
            <a:r>
              <a:rPr lang="en-US" dirty="0"/>
              <a:t>Benefits</a:t>
            </a:r>
          </a:p>
        </p:txBody>
      </p:sp>
      <p:sp>
        <p:nvSpPr>
          <p:cNvPr id="3" name="Content Placeholder 2">
            <a:extLst>
              <a:ext uri="{FF2B5EF4-FFF2-40B4-BE49-F238E27FC236}">
                <a16:creationId xmlns:a16="http://schemas.microsoft.com/office/drawing/2014/main" id="{4FFB87E6-2332-0FCD-0F57-6D532D3FB575}"/>
              </a:ext>
            </a:extLst>
          </p:cNvPr>
          <p:cNvSpPr>
            <a:spLocks noGrp="1"/>
          </p:cNvSpPr>
          <p:nvPr>
            <p:ph idx="1"/>
          </p:nvPr>
        </p:nvSpPr>
        <p:spPr/>
        <p:txBody>
          <a:bodyPr vert="horz" lIns="91440" tIns="45720" rIns="91440" bIns="45720" rtlCol="0" anchor="t">
            <a:normAutofit/>
          </a:bodyPr>
          <a:lstStyle/>
          <a:p>
            <a:r>
              <a:rPr lang="en-US" dirty="0"/>
              <a:t>Word is part of Microsoft 365.so file can be saved on one drive, it helps staff save time by using templates and tools like spell check to make documents accurate and easy to read</a:t>
            </a:r>
          </a:p>
        </p:txBody>
      </p:sp>
      <p:sp>
        <p:nvSpPr>
          <p:cNvPr id="4" name="Date Placeholder 3">
            <a:extLst>
              <a:ext uri="{FF2B5EF4-FFF2-40B4-BE49-F238E27FC236}">
                <a16:creationId xmlns:a16="http://schemas.microsoft.com/office/drawing/2014/main" id="{70C13B5B-948F-170D-C196-EB5F60683E6A}"/>
              </a:ext>
            </a:extLst>
          </p:cNvPr>
          <p:cNvSpPr>
            <a:spLocks noGrp="1"/>
          </p:cNvSpPr>
          <p:nvPr>
            <p:ph type="dt" sz="half" idx="10"/>
          </p:nvPr>
        </p:nvSpPr>
        <p:spPr/>
        <p:txBody>
          <a:bodyPr/>
          <a:lstStyle/>
          <a:p>
            <a:fld id="{6C60ED25-F5B5-4A6F-AB4D-2CA63C28BA79}" type="datetime1">
              <a:t>11/15/2025</a:t>
            </a:fld>
            <a:endParaRPr lang="en-US" dirty="0"/>
          </a:p>
        </p:txBody>
      </p:sp>
      <p:sp>
        <p:nvSpPr>
          <p:cNvPr id="5" name="Footer Placeholder 4">
            <a:extLst>
              <a:ext uri="{FF2B5EF4-FFF2-40B4-BE49-F238E27FC236}">
                <a16:creationId xmlns:a16="http://schemas.microsoft.com/office/drawing/2014/main" id="{78D02760-96FC-4C41-131F-2B19371BD80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DF6FFB6-2E8A-59F8-56BC-246D29AAC7D4}"/>
              </a:ext>
            </a:extLst>
          </p:cNvPr>
          <p:cNvSpPr>
            <a:spLocks noGrp="1"/>
          </p:cNvSpPr>
          <p:nvPr>
            <p:ph type="sldNum" sz="quarter" idx="12"/>
          </p:nvPr>
        </p:nvSpPr>
        <p:spPr/>
        <p:txBody>
          <a:bodyPr/>
          <a:lstStyle/>
          <a:p>
            <a:fld id="{A65A5C87-DF58-40C8-B092-1DE63DB4547E}" type="slidenum">
              <a:rPr lang="en-US" dirty="0"/>
              <a:t>3</a:t>
            </a:fld>
            <a:endParaRPr lang="en-US" dirty="0"/>
          </a:p>
        </p:txBody>
      </p:sp>
    </p:spTree>
    <p:extLst>
      <p:ext uri="{BB962C8B-B14F-4D97-AF65-F5344CB8AC3E}">
        <p14:creationId xmlns:p14="http://schemas.microsoft.com/office/powerpoint/2010/main" val="4015302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D718-8077-9D92-BFA7-1D18CD70806D}"/>
              </a:ext>
            </a:extLst>
          </p:cNvPr>
          <p:cNvSpPr>
            <a:spLocks noGrp="1"/>
          </p:cNvSpPr>
          <p:nvPr>
            <p:ph type="title"/>
          </p:nvPr>
        </p:nvSpPr>
        <p:spPr/>
        <p:txBody>
          <a:bodyPr/>
          <a:lstStyle/>
          <a:p>
            <a:r>
              <a:rPr lang="en-US" dirty="0"/>
              <a:t>Limitations</a:t>
            </a:r>
          </a:p>
        </p:txBody>
      </p:sp>
      <p:sp>
        <p:nvSpPr>
          <p:cNvPr id="3" name="Content Placeholder 2">
            <a:extLst>
              <a:ext uri="{FF2B5EF4-FFF2-40B4-BE49-F238E27FC236}">
                <a16:creationId xmlns:a16="http://schemas.microsoft.com/office/drawing/2014/main" id="{9C3AC478-8BD6-8FE3-0A63-3932777D0140}"/>
              </a:ext>
            </a:extLst>
          </p:cNvPr>
          <p:cNvSpPr>
            <a:spLocks noGrp="1"/>
          </p:cNvSpPr>
          <p:nvPr>
            <p:ph idx="1"/>
          </p:nvPr>
        </p:nvSpPr>
        <p:spPr/>
        <p:txBody>
          <a:bodyPr vert="horz" lIns="91440" tIns="45720" rIns="91440" bIns="45720" rtlCol="0" anchor="t">
            <a:normAutofit/>
          </a:bodyPr>
          <a:lstStyle/>
          <a:p>
            <a:r>
              <a:rPr lang="en-US" dirty="0"/>
              <a:t>Although word is very useful. Some staff may find it difficult to use if they are not consent with computers file can be lost or over written if not saved correctly.</a:t>
            </a:r>
          </a:p>
        </p:txBody>
      </p:sp>
      <p:sp>
        <p:nvSpPr>
          <p:cNvPr id="4" name="Date Placeholder 3">
            <a:extLst>
              <a:ext uri="{FF2B5EF4-FFF2-40B4-BE49-F238E27FC236}">
                <a16:creationId xmlns:a16="http://schemas.microsoft.com/office/drawing/2014/main" id="{0CDC09DA-4009-6C3E-2ACB-63B471943286}"/>
              </a:ext>
            </a:extLst>
          </p:cNvPr>
          <p:cNvSpPr>
            <a:spLocks noGrp="1"/>
          </p:cNvSpPr>
          <p:nvPr>
            <p:ph type="dt" sz="half" idx="10"/>
          </p:nvPr>
        </p:nvSpPr>
        <p:spPr/>
        <p:txBody>
          <a:bodyPr/>
          <a:lstStyle/>
          <a:p>
            <a:fld id="{62554E2F-9571-42E4-8A26-85DE6BEA2705}" type="datetime1">
              <a:t>11/15/2025</a:t>
            </a:fld>
            <a:endParaRPr lang="en-US" dirty="0"/>
          </a:p>
        </p:txBody>
      </p:sp>
      <p:sp>
        <p:nvSpPr>
          <p:cNvPr id="5" name="Footer Placeholder 4">
            <a:extLst>
              <a:ext uri="{FF2B5EF4-FFF2-40B4-BE49-F238E27FC236}">
                <a16:creationId xmlns:a16="http://schemas.microsoft.com/office/drawing/2014/main" id="{9B5D8FDC-BCCD-16FE-6678-F4520D1C81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535C8B-BFA1-66E2-F596-51493B71A020}"/>
              </a:ext>
            </a:extLst>
          </p:cNvPr>
          <p:cNvSpPr>
            <a:spLocks noGrp="1"/>
          </p:cNvSpPr>
          <p:nvPr>
            <p:ph type="sldNum" sz="quarter" idx="12"/>
          </p:nvPr>
        </p:nvSpPr>
        <p:spPr/>
        <p:txBody>
          <a:bodyPr/>
          <a:lstStyle/>
          <a:p>
            <a:fld id="{A65A5C87-DF58-40C8-B092-1DE63DB4547E}" type="slidenum">
              <a:rPr lang="en-US" dirty="0"/>
              <a:t>4</a:t>
            </a:fld>
            <a:endParaRPr lang="en-US" dirty="0"/>
          </a:p>
        </p:txBody>
      </p:sp>
    </p:spTree>
    <p:extLst>
      <p:ext uri="{BB962C8B-B14F-4D97-AF65-F5344CB8AC3E}">
        <p14:creationId xmlns:p14="http://schemas.microsoft.com/office/powerpoint/2010/main" val="330712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93314-024B-3729-7050-B83949ED249A}"/>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6A18FCB3-A4EA-34BC-8213-046FFAB7B42C}"/>
              </a:ext>
            </a:extLst>
          </p:cNvPr>
          <p:cNvSpPr>
            <a:spLocks noGrp="1"/>
          </p:cNvSpPr>
          <p:nvPr>
            <p:ph idx="1"/>
          </p:nvPr>
        </p:nvSpPr>
        <p:spPr/>
        <p:txBody>
          <a:bodyPr vert="horz" lIns="91440" tIns="45720" rIns="91440" bIns="45720" rtlCol="0" anchor="t">
            <a:normAutofit/>
          </a:bodyPr>
          <a:lstStyle/>
          <a:p>
            <a:r>
              <a:rPr lang="en-US" dirty="0"/>
              <a:t>Word helps staff work faster, keep, accurate records and communicate clearly within core home.</a:t>
            </a:r>
          </a:p>
        </p:txBody>
      </p:sp>
      <p:sp>
        <p:nvSpPr>
          <p:cNvPr id="4" name="Date Placeholder 3">
            <a:extLst>
              <a:ext uri="{FF2B5EF4-FFF2-40B4-BE49-F238E27FC236}">
                <a16:creationId xmlns:a16="http://schemas.microsoft.com/office/drawing/2014/main" id="{402F1A97-FE02-2818-A406-01C8BDB62229}"/>
              </a:ext>
            </a:extLst>
          </p:cNvPr>
          <p:cNvSpPr>
            <a:spLocks noGrp="1"/>
          </p:cNvSpPr>
          <p:nvPr>
            <p:ph type="dt" sz="half" idx="10"/>
          </p:nvPr>
        </p:nvSpPr>
        <p:spPr/>
        <p:txBody>
          <a:bodyPr/>
          <a:lstStyle/>
          <a:p>
            <a:fld id="{2BED0002-9A2C-4E70-B1E8-37BDD0A4EA87}" type="datetime1">
              <a:t>11/15/2025</a:t>
            </a:fld>
            <a:endParaRPr lang="en-US" dirty="0"/>
          </a:p>
        </p:txBody>
      </p:sp>
      <p:sp>
        <p:nvSpPr>
          <p:cNvPr id="5" name="Footer Placeholder 4">
            <a:extLst>
              <a:ext uri="{FF2B5EF4-FFF2-40B4-BE49-F238E27FC236}">
                <a16:creationId xmlns:a16="http://schemas.microsoft.com/office/drawing/2014/main" id="{2B0D0C8E-23B4-397A-3384-A9B8FA386EF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ACE7A9D-9DC5-AFA7-45C5-9EC5A71ABCA2}"/>
              </a:ext>
            </a:extLst>
          </p:cNvPr>
          <p:cNvSpPr>
            <a:spLocks noGrp="1"/>
          </p:cNvSpPr>
          <p:nvPr>
            <p:ph type="sldNum" sz="quarter" idx="12"/>
          </p:nvPr>
        </p:nvSpPr>
        <p:spPr/>
        <p:txBody>
          <a:bodyPr/>
          <a:lstStyle/>
          <a:p>
            <a:fld id="{A65A5C87-DF58-40C8-B092-1DE63DB4547E}" type="slidenum">
              <a:rPr lang="en-US" dirty="0"/>
              <a:t>5</a:t>
            </a:fld>
            <a:endParaRPr lang="en-US" dirty="0"/>
          </a:p>
        </p:txBody>
      </p:sp>
    </p:spTree>
    <p:extLst>
      <p:ext uri="{BB962C8B-B14F-4D97-AF65-F5344CB8AC3E}">
        <p14:creationId xmlns:p14="http://schemas.microsoft.com/office/powerpoint/2010/main" val="1741597861"/>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AccentBoxVTI</vt:lpstr>
      <vt:lpstr>Use of Microsoft Word in Sunrise Residential Care Home</vt:lpstr>
      <vt:lpstr> Word</vt:lpstr>
      <vt:lpstr>Benefits</vt:lpstr>
      <vt:lpstr>Limitations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172</cp:revision>
  <dcterms:created xsi:type="dcterms:W3CDTF">2025-11-15T11:02:07Z</dcterms:created>
  <dcterms:modified xsi:type="dcterms:W3CDTF">2025-11-15T11:25:48Z</dcterms:modified>
</cp:coreProperties>
</file>