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96" r:id="rId1"/>
  </p:sldMasterIdLst>
  <p:sldIdLst>
    <p:sldId id="263" r:id="rId2"/>
    <p:sldId id="257" r:id="rId3"/>
    <p:sldId id="258" r:id="rId4"/>
    <p:sldId id="259" r:id="rId5"/>
    <p:sldId id="260" r:id="rId6"/>
    <p:sldId id="261"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C8AD3A-CB82-6879-79A1-593F6B3F4C76}" v="406" dt="2026-04-04T11:47:36.1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stance Agbon (2533232)" userId="S::2533232@student.uwtsd.ac.uk::4f8e92c5-bce7-4761-b1b4-8776118ff4c2" providerId="AD" clId="Web-{1CC8AD3A-CB82-6879-79A1-593F6B3F4C76}"/>
    <pc:docChg chg="mod addSld delSld modSld sldOrd addMainMaster delMainMaster modMainMaster">
      <pc:chgData name="Constance Agbon (2533232)" userId="S::2533232@student.uwtsd.ac.uk::4f8e92c5-bce7-4761-b1b4-8776118ff4c2" providerId="AD" clId="Web-{1CC8AD3A-CB82-6879-79A1-593F6B3F4C76}" dt="2026-04-04T11:47:36.143" v="528"/>
      <pc:docMkLst>
        <pc:docMk/>
      </pc:docMkLst>
      <pc:sldChg chg="addSp modSp del mod setBg modClrScheme chgLayout">
        <pc:chgData name="Constance Agbon (2533232)" userId="S::2533232@student.uwtsd.ac.uk::4f8e92c5-bce7-4761-b1b4-8776118ff4c2" providerId="AD" clId="Web-{1CC8AD3A-CB82-6879-79A1-593F6B3F4C76}" dt="2026-04-04T11:08:25.306" v="283"/>
        <pc:sldMkLst>
          <pc:docMk/>
          <pc:sldMk cId="109857222" sldId="256"/>
        </pc:sldMkLst>
        <pc:spChg chg="mod">
          <ac:chgData name="Constance Agbon (2533232)" userId="S::2533232@student.uwtsd.ac.uk::4f8e92c5-bce7-4761-b1b4-8776118ff4c2" providerId="AD" clId="Web-{1CC8AD3A-CB82-6879-79A1-593F6B3F4C76}" dt="2026-04-04T09:43:14.308" v="9" actId="20577"/>
          <ac:spMkLst>
            <pc:docMk/>
            <pc:sldMk cId="109857222" sldId="256"/>
            <ac:spMk id="2" creationId="{00000000-0000-0000-0000-000000000000}"/>
          </ac:spMkLst>
        </pc:spChg>
        <pc:spChg chg="mod">
          <ac:chgData name="Constance Agbon (2533232)" userId="S::2533232@student.uwtsd.ac.uk::4f8e92c5-bce7-4761-b1b4-8776118ff4c2" providerId="AD" clId="Web-{1CC8AD3A-CB82-6879-79A1-593F6B3F4C76}" dt="2026-04-04T11:04:58.741" v="282" actId="20577"/>
          <ac:spMkLst>
            <pc:docMk/>
            <pc:sldMk cId="109857222" sldId="256"/>
            <ac:spMk id="3" creationId="{00000000-0000-0000-0000-000000000000}"/>
          </ac:spMkLst>
        </pc:spChg>
        <pc:spChg chg="add">
          <ac:chgData name="Constance Agbon (2533232)" userId="S::2533232@student.uwtsd.ac.uk::4f8e92c5-bce7-4761-b1b4-8776118ff4c2" providerId="AD" clId="Web-{1CC8AD3A-CB82-6879-79A1-593F6B3F4C76}" dt="2026-04-04T09:42:30.651" v="2"/>
          <ac:spMkLst>
            <pc:docMk/>
            <pc:sldMk cId="109857222" sldId="256"/>
            <ac:spMk id="9" creationId="{33E93247-6229-44AB-A550-739E971E690B}"/>
          </ac:spMkLst>
        </pc:spChg>
        <pc:picChg chg="add">
          <ac:chgData name="Constance Agbon (2533232)" userId="S::2533232@student.uwtsd.ac.uk::4f8e92c5-bce7-4761-b1b4-8776118ff4c2" providerId="AD" clId="Web-{1CC8AD3A-CB82-6879-79A1-593F6B3F4C76}" dt="2026-04-04T09:42:30.651" v="2"/>
          <ac:picMkLst>
            <pc:docMk/>
            <pc:sldMk cId="109857222" sldId="256"/>
            <ac:picMk id="4" creationId="{FDBA21D6-1D7A-32A8-D6AE-D2900B532FE2}"/>
          </ac:picMkLst>
        </pc:picChg>
        <pc:cxnChg chg="add">
          <ac:chgData name="Constance Agbon (2533232)" userId="S::2533232@student.uwtsd.ac.uk::4f8e92c5-bce7-4761-b1b4-8776118ff4c2" providerId="AD" clId="Web-{1CC8AD3A-CB82-6879-79A1-593F6B3F4C76}" dt="2026-04-04T09:42:30.651" v="2"/>
          <ac:cxnSpMkLst>
            <pc:docMk/>
            <pc:sldMk cId="109857222" sldId="256"/>
            <ac:cxnSpMk id="11" creationId="{EE2E603F-4A95-4FE8-BB06-211DFD75DBEF}"/>
          </ac:cxnSpMkLst>
        </pc:cxnChg>
      </pc:sldChg>
      <pc:sldChg chg="addSp delSp modSp new mod setBg modClrScheme delDesignElem chgLayout">
        <pc:chgData name="Constance Agbon (2533232)" userId="S::2533232@student.uwtsd.ac.uk::4f8e92c5-bce7-4761-b1b4-8776118ff4c2" providerId="AD" clId="Web-{1CC8AD3A-CB82-6879-79A1-593F6B3F4C76}" dt="2026-04-04T11:32:44.300" v="423" actId="20577"/>
        <pc:sldMkLst>
          <pc:docMk/>
          <pc:sldMk cId="4256733486" sldId="257"/>
        </pc:sldMkLst>
        <pc:spChg chg="mod ord">
          <ac:chgData name="Constance Agbon (2533232)" userId="S::2533232@student.uwtsd.ac.uk::4f8e92c5-bce7-4761-b1b4-8776118ff4c2" providerId="AD" clId="Web-{1CC8AD3A-CB82-6879-79A1-593F6B3F4C76}" dt="2026-04-04T11:25:13.547" v="353"/>
          <ac:spMkLst>
            <pc:docMk/>
            <pc:sldMk cId="4256733486" sldId="257"/>
            <ac:spMk id="2" creationId="{0B5E1AA3-C55F-DD8C-626D-9EF0E6AA9F5E}"/>
          </ac:spMkLst>
        </pc:spChg>
        <pc:spChg chg="mod ord">
          <ac:chgData name="Constance Agbon (2533232)" userId="S::2533232@student.uwtsd.ac.uk::4f8e92c5-bce7-4761-b1b4-8776118ff4c2" providerId="AD" clId="Web-{1CC8AD3A-CB82-6879-79A1-593F6B3F4C76}" dt="2026-04-04T11:32:44.300" v="423" actId="20577"/>
          <ac:spMkLst>
            <pc:docMk/>
            <pc:sldMk cId="4256733486" sldId="257"/>
            <ac:spMk id="3" creationId="{9D8B5D03-3696-ED35-3860-B72C2682ED38}"/>
          </ac:spMkLst>
        </pc:spChg>
        <pc:spChg chg="add del">
          <ac:chgData name="Constance Agbon (2533232)" userId="S::2533232@student.uwtsd.ac.uk::4f8e92c5-bce7-4761-b1b4-8776118ff4c2" providerId="AD" clId="Web-{1CC8AD3A-CB82-6879-79A1-593F6B3F4C76}" dt="2026-04-04T09:55:00.354" v="97"/>
          <ac:spMkLst>
            <pc:docMk/>
            <pc:sldMk cId="4256733486" sldId="257"/>
            <ac:spMk id="9" creationId="{E49D7415-2F11-44C2-B6AA-13A25B6814B9}"/>
          </ac:spMkLst>
        </pc:spChg>
        <pc:spChg chg="add del">
          <ac:chgData name="Constance Agbon (2533232)" userId="S::2533232@student.uwtsd.ac.uk::4f8e92c5-bce7-4761-b1b4-8776118ff4c2" providerId="AD" clId="Web-{1CC8AD3A-CB82-6879-79A1-593F6B3F4C76}" dt="2026-04-04T11:16:47.786" v="308"/>
          <ac:spMkLst>
            <pc:docMk/>
            <pc:sldMk cId="4256733486" sldId="257"/>
            <ac:spMk id="18" creationId="{E49D7415-2F11-44C2-B6AA-13A25B6814B9}"/>
          </ac:spMkLst>
        </pc:spChg>
        <pc:picChg chg="add mod ord">
          <ac:chgData name="Constance Agbon (2533232)" userId="S::2533232@student.uwtsd.ac.uk::4f8e92c5-bce7-4761-b1b4-8776118ff4c2" providerId="AD" clId="Web-{1CC8AD3A-CB82-6879-79A1-593F6B3F4C76}" dt="2026-04-04T09:55:00.354" v="97"/>
          <ac:picMkLst>
            <pc:docMk/>
            <pc:sldMk cId="4256733486" sldId="257"/>
            <ac:picMk id="5" creationId="{E46DA001-3CA2-3586-A165-B936DFA4570F}"/>
          </ac:picMkLst>
        </pc:picChg>
        <pc:cxnChg chg="add del">
          <ac:chgData name="Constance Agbon (2533232)" userId="S::2533232@student.uwtsd.ac.uk::4f8e92c5-bce7-4761-b1b4-8776118ff4c2" providerId="AD" clId="Web-{1CC8AD3A-CB82-6879-79A1-593F6B3F4C76}" dt="2026-04-04T09:55:00.354" v="97"/>
          <ac:cxnSpMkLst>
            <pc:docMk/>
            <pc:sldMk cId="4256733486" sldId="257"/>
            <ac:cxnSpMk id="11" creationId="{511FC409-B3C2-4F68-865C-C5333D6F2710}"/>
          </ac:cxnSpMkLst>
        </pc:cxnChg>
        <pc:cxnChg chg="add del">
          <ac:chgData name="Constance Agbon (2533232)" userId="S::2533232@student.uwtsd.ac.uk::4f8e92c5-bce7-4761-b1b4-8776118ff4c2" providerId="AD" clId="Web-{1CC8AD3A-CB82-6879-79A1-593F6B3F4C76}" dt="2026-04-04T09:55:00.354" v="97"/>
          <ac:cxnSpMkLst>
            <pc:docMk/>
            <pc:sldMk cId="4256733486" sldId="257"/>
            <ac:cxnSpMk id="13" creationId="{B810270D-76A7-44B3-9746-7EDF5788602E}"/>
          </ac:cxnSpMkLst>
        </pc:cxnChg>
        <pc:cxnChg chg="add del">
          <ac:chgData name="Constance Agbon (2533232)" userId="S::2533232@student.uwtsd.ac.uk::4f8e92c5-bce7-4761-b1b4-8776118ff4c2" providerId="AD" clId="Web-{1CC8AD3A-CB82-6879-79A1-593F6B3F4C76}" dt="2026-04-04T11:16:47.786" v="308"/>
          <ac:cxnSpMkLst>
            <pc:docMk/>
            <pc:sldMk cId="4256733486" sldId="257"/>
            <ac:cxnSpMk id="20" creationId="{D2E57F3D-33BE-4306-87E6-245763719516}"/>
          </ac:cxnSpMkLst>
        </pc:cxnChg>
      </pc:sldChg>
      <pc:sldChg chg="addSp delSp modSp new mod setBg modClrScheme delDesignElem chgLayout">
        <pc:chgData name="Constance Agbon (2533232)" userId="S::2533232@student.uwtsd.ac.uk::4f8e92c5-bce7-4761-b1b4-8776118ff4c2" providerId="AD" clId="Web-{1CC8AD3A-CB82-6879-79A1-593F6B3F4C76}" dt="2026-04-04T11:25:13.547" v="353"/>
        <pc:sldMkLst>
          <pc:docMk/>
          <pc:sldMk cId="680268390" sldId="258"/>
        </pc:sldMkLst>
        <pc:spChg chg="mod ord">
          <ac:chgData name="Constance Agbon (2533232)" userId="S::2533232@student.uwtsd.ac.uk::4f8e92c5-bce7-4761-b1b4-8776118ff4c2" providerId="AD" clId="Web-{1CC8AD3A-CB82-6879-79A1-593F6B3F4C76}" dt="2026-04-04T11:25:13.547" v="353"/>
          <ac:spMkLst>
            <pc:docMk/>
            <pc:sldMk cId="680268390" sldId="258"/>
            <ac:spMk id="2" creationId="{31699AAC-0E68-B25F-503A-9B4A8D589FA4}"/>
          </ac:spMkLst>
        </pc:spChg>
        <pc:spChg chg="mod ord">
          <ac:chgData name="Constance Agbon (2533232)" userId="S::2533232@student.uwtsd.ac.uk::4f8e92c5-bce7-4761-b1b4-8776118ff4c2" providerId="AD" clId="Web-{1CC8AD3A-CB82-6879-79A1-593F6B3F4C76}" dt="2026-04-04T11:25:13.547" v="353"/>
          <ac:spMkLst>
            <pc:docMk/>
            <pc:sldMk cId="680268390" sldId="258"/>
            <ac:spMk id="3" creationId="{61148111-B8CB-6668-AE7E-4050E85DC8AC}"/>
          </ac:spMkLst>
        </pc:spChg>
        <pc:spChg chg="add del">
          <ac:chgData name="Constance Agbon (2533232)" userId="S::2533232@student.uwtsd.ac.uk::4f8e92c5-bce7-4761-b1b4-8776118ff4c2" providerId="AD" clId="Web-{1CC8AD3A-CB82-6879-79A1-593F6B3F4C76}" dt="2026-04-04T11:16:47.786" v="308"/>
          <ac:spMkLst>
            <pc:docMk/>
            <pc:sldMk cId="680268390" sldId="258"/>
            <ac:spMk id="10" creationId="{E49D7415-2F11-44C2-B6AA-13A25B6814B9}"/>
          </ac:spMkLst>
        </pc:spChg>
        <pc:picChg chg="add">
          <ac:chgData name="Constance Agbon (2533232)" userId="S::2533232@student.uwtsd.ac.uk::4f8e92c5-bce7-4761-b1b4-8776118ff4c2" providerId="AD" clId="Web-{1CC8AD3A-CB82-6879-79A1-593F6B3F4C76}" dt="2026-04-04T10:15:32.586" v="135"/>
          <ac:picMkLst>
            <pc:docMk/>
            <pc:sldMk cId="680268390" sldId="258"/>
            <ac:picMk id="7" creationId="{8A247C78-08A2-60C9-F60A-23274A8864DF}"/>
          </ac:picMkLst>
        </pc:picChg>
        <pc:cxnChg chg="add del">
          <ac:chgData name="Constance Agbon (2533232)" userId="S::2533232@student.uwtsd.ac.uk::4f8e92c5-bce7-4761-b1b4-8776118ff4c2" providerId="AD" clId="Web-{1CC8AD3A-CB82-6879-79A1-593F6B3F4C76}" dt="2026-04-04T11:16:47.786" v="308"/>
          <ac:cxnSpMkLst>
            <pc:docMk/>
            <pc:sldMk cId="680268390" sldId="258"/>
            <ac:cxnSpMk id="12" creationId="{8E813B4C-6731-0B72-5252-A79AB0E20B58}"/>
          </ac:cxnSpMkLst>
        </pc:cxnChg>
        <pc:cxnChg chg="add del">
          <ac:chgData name="Constance Agbon (2533232)" userId="S::2533232@student.uwtsd.ac.uk::4f8e92c5-bce7-4761-b1b4-8776118ff4c2" providerId="AD" clId="Web-{1CC8AD3A-CB82-6879-79A1-593F6B3F4C76}" dt="2026-04-04T11:16:47.786" v="308"/>
          <ac:cxnSpMkLst>
            <pc:docMk/>
            <pc:sldMk cId="680268390" sldId="258"/>
            <ac:cxnSpMk id="14" creationId="{6E0E8146-6E65-2E6C-0C86-547E3C925406}"/>
          </ac:cxnSpMkLst>
        </pc:cxnChg>
      </pc:sldChg>
      <pc:sldChg chg="addSp delSp modSp new del mod ord setBg">
        <pc:chgData name="Constance Agbon (2533232)" userId="S::2533232@student.uwtsd.ac.uk::4f8e92c5-bce7-4761-b1b4-8776118ff4c2" providerId="AD" clId="Web-{1CC8AD3A-CB82-6879-79A1-593F6B3F4C76}" dt="2026-04-04T10:13:36.632" v="126"/>
        <pc:sldMkLst>
          <pc:docMk/>
          <pc:sldMk cId="1886900670" sldId="258"/>
        </pc:sldMkLst>
        <pc:spChg chg="mod">
          <ac:chgData name="Constance Agbon (2533232)" userId="S::2533232@student.uwtsd.ac.uk::4f8e92c5-bce7-4761-b1b4-8776118ff4c2" providerId="AD" clId="Web-{1CC8AD3A-CB82-6879-79A1-593F6B3F4C76}" dt="2026-04-04T10:09:33.629" v="116"/>
          <ac:spMkLst>
            <pc:docMk/>
            <pc:sldMk cId="1886900670" sldId="258"/>
            <ac:spMk id="2" creationId="{4684FDA7-1814-7AF6-D8D4-22775B47DA36}"/>
          </ac:spMkLst>
        </pc:spChg>
        <pc:spChg chg="mod">
          <ac:chgData name="Constance Agbon (2533232)" userId="S::2533232@student.uwtsd.ac.uk::4f8e92c5-bce7-4761-b1b4-8776118ff4c2" providerId="AD" clId="Web-{1CC8AD3A-CB82-6879-79A1-593F6B3F4C76}" dt="2026-04-04T10:09:33.629" v="116"/>
          <ac:spMkLst>
            <pc:docMk/>
            <pc:sldMk cId="1886900670" sldId="258"/>
            <ac:spMk id="3" creationId="{5BDD3C17-7DB4-108F-4537-8B32D4652F42}"/>
          </ac:spMkLst>
        </pc:spChg>
        <pc:spChg chg="add mod">
          <ac:chgData name="Constance Agbon (2533232)" userId="S::2533232@student.uwtsd.ac.uk::4f8e92c5-bce7-4761-b1b4-8776118ff4c2" providerId="AD" clId="Web-{1CC8AD3A-CB82-6879-79A1-593F6B3F4C76}" dt="2026-04-04T10:12:07.616" v="124" actId="14100"/>
          <ac:spMkLst>
            <pc:docMk/>
            <pc:sldMk cId="1886900670" sldId="258"/>
            <ac:spMk id="5" creationId="{796D0EC4-7061-A3D2-70B9-A5043C5EFD00}"/>
          </ac:spMkLst>
        </pc:spChg>
        <pc:spChg chg="add del">
          <ac:chgData name="Constance Agbon (2533232)" userId="S::2533232@student.uwtsd.ac.uk::4f8e92c5-bce7-4761-b1b4-8776118ff4c2" providerId="AD" clId="Web-{1CC8AD3A-CB82-6879-79A1-593F6B3F4C76}" dt="2026-04-04T10:02:28.691" v="115"/>
          <ac:spMkLst>
            <pc:docMk/>
            <pc:sldMk cId="1886900670" sldId="258"/>
            <ac:spMk id="8" creationId="{5F710FDB-0919-493E-8539-8240C23F1EB2}"/>
          </ac:spMkLst>
        </pc:spChg>
        <pc:spChg chg="add del">
          <ac:chgData name="Constance Agbon (2533232)" userId="S::2533232@student.uwtsd.ac.uk::4f8e92c5-bce7-4761-b1b4-8776118ff4c2" providerId="AD" clId="Web-{1CC8AD3A-CB82-6879-79A1-593F6B3F4C76}" dt="2026-04-04T10:02:28.691" v="114"/>
          <ac:spMkLst>
            <pc:docMk/>
            <pc:sldMk cId="1886900670" sldId="258"/>
            <ac:spMk id="15" creationId="{5F710FDB-0919-493E-8539-8240C23F1EB2}"/>
          </ac:spMkLst>
        </pc:spChg>
        <pc:spChg chg="add del">
          <ac:chgData name="Constance Agbon (2533232)" userId="S::2533232@student.uwtsd.ac.uk::4f8e92c5-bce7-4761-b1b4-8776118ff4c2" providerId="AD" clId="Web-{1CC8AD3A-CB82-6879-79A1-593F6B3F4C76}" dt="2026-04-04T10:09:33.629" v="116"/>
          <ac:spMkLst>
            <pc:docMk/>
            <pc:sldMk cId="1886900670" sldId="258"/>
            <ac:spMk id="19" creationId="{5F710FDB-0919-493E-8539-8240C23F1EB2}"/>
          </ac:spMkLst>
        </pc:spChg>
        <pc:spChg chg="add">
          <ac:chgData name="Constance Agbon (2533232)" userId="S::2533232@student.uwtsd.ac.uk::4f8e92c5-bce7-4761-b1b4-8776118ff4c2" providerId="AD" clId="Web-{1CC8AD3A-CB82-6879-79A1-593F6B3F4C76}" dt="2026-04-04T10:09:33.629" v="116"/>
          <ac:spMkLst>
            <pc:docMk/>
            <pc:sldMk cId="1886900670" sldId="258"/>
            <ac:spMk id="25" creationId="{5F710FDB-0919-493E-8539-8240C23F1EB2}"/>
          </ac:spMkLst>
        </pc:spChg>
        <pc:picChg chg="add mod">
          <ac:chgData name="Constance Agbon (2533232)" userId="S::2533232@student.uwtsd.ac.uk::4f8e92c5-bce7-4761-b1b4-8776118ff4c2" providerId="AD" clId="Web-{1CC8AD3A-CB82-6879-79A1-593F6B3F4C76}" dt="2026-04-04T10:13:13.413" v="125"/>
          <ac:picMkLst>
            <pc:docMk/>
            <pc:sldMk cId="1886900670" sldId="258"/>
            <ac:picMk id="4" creationId="{569A06DC-CD0E-A4D2-96AD-734881E35FF3}"/>
          </ac:picMkLst>
        </pc:picChg>
        <pc:cxnChg chg="add del">
          <ac:chgData name="Constance Agbon (2533232)" userId="S::2533232@student.uwtsd.ac.uk::4f8e92c5-bce7-4761-b1b4-8776118ff4c2" providerId="AD" clId="Web-{1CC8AD3A-CB82-6879-79A1-593F6B3F4C76}" dt="2026-04-04T10:02:28.691" v="115"/>
          <ac:cxnSpMkLst>
            <pc:docMk/>
            <pc:sldMk cId="1886900670" sldId="258"/>
            <ac:cxnSpMk id="10" creationId="{8230C0A8-3E5C-476B-A64B-4D4FDE8D5A7C}"/>
          </ac:cxnSpMkLst>
        </pc:cxnChg>
        <pc:cxnChg chg="add del">
          <ac:chgData name="Constance Agbon (2533232)" userId="S::2533232@student.uwtsd.ac.uk::4f8e92c5-bce7-4761-b1b4-8776118ff4c2" providerId="AD" clId="Web-{1CC8AD3A-CB82-6879-79A1-593F6B3F4C76}" dt="2026-04-04T10:02:28.691" v="114"/>
          <ac:cxnSpMkLst>
            <pc:docMk/>
            <pc:sldMk cId="1886900670" sldId="258"/>
            <ac:cxnSpMk id="17" creationId="{F9EFE17E-B5DA-47FC-A72C-F0C7C86495CC}"/>
          </ac:cxnSpMkLst>
        </pc:cxnChg>
        <pc:cxnChg chg="add del">
          <ac:chgData name="Constance Agbon (2533232)" userId="S::2533232@student.uwtsd.ac.uk::4f8e92c5-bce7-4761-b1b4-8776118ff4c2" providerId="AD" clId="Web-{1CC8AD3A-CB82-6879-79A1-593F6B3F4C76}" dt="2026-04-04T10:09:33.629" v="116"/>
          <ac:cxnSpMkLst>
            <pc:docMk/>
            <pc:sldMk cId="1886900670" sldId="258"/>
            <ac:cxnSpMk id="20" creationId="{033715A5-8048-453E-A44A-0F17BBB481A4}"/>
          </ac:cxnSpMkLst>
        </pc:cxnChg>
        <pc:cxnChg chg="add">
          <ac:chgData name="Constance Agbon (2533232)" userId="S::2533232@student.uwtsd.ac.uk::4f8e92c5-bce7-4761-b1b4-8776118ff4c2" providerId="AD" clId="Web-{1CC8AD3A-CB82-6879-79A1-593F6B3F4C76}" dt="2026-04-04T10:09:33.629" v="116"/>
          <ac:cxnSpMkLst>
            <pc:docMk/>
            <pc:sldMk cId="1886900670" sldId="258"/>
            <ac:cxnSpMk id="27" creationId="{F9EFE17E-B5DA-47FC-A72C-F0C7C86495CC}"/>
          </ac:cxnSpMkLst>
        </pc:cxnChg>
      </pc:sldChg>
      <pc:sldChg chg="addSp delSp modSp new mod setBg modClrScheme delDesignElem chgLayout">
        <pc:chgData name="Constance Agbon (2533232)" userId="S::2533232@student.uwtsd.ac.uk::4f8e92c5-bce7-4761-b1b4-8776118ff4c2" providerId="AD" clId="Web-{1CC8AD3A-CB82-6879-79A1-593F6B3F4C76}" dt="2026-04-04T11:26:38.142" v="372"/>
        <pc:sldMkLst>
          <pc:docMk/>
          <pc:sldMk cId="117752809" sldId="259"/>
        </pc:sldMkLst>
        <pc:spChg chg="mod ord">
          <ac:chgData name="Constance Agbon (2533232)" userId="S::2533232@student.uwtsd.ac.uk::4f8e92c5-bce7-4761-b1b4-8776118ff4c2" providerId="AD" clId="Web-{1CC8AD3A-CB82-6879-79A1-593F6B3F4C76}" dt="2026-04-04T11:26:22.361" v="371"/>
          <ac:spMkLst>
            <pc:docMk/>
            <pc:sldMk cId="117752809" sldId="259"/>
            <ac:spMk id="2" creationId="{FDBB1908-37F4-93CC-0236-65EC231DFFC6}"/>
          </ac:spMkLst>
        </pc:spChg>
        <pc:spChg chg="mod ord">
          <ac:chgData name="Constance Agbon (2533232)" userId="S::2533232@student.uwtsd.ac.uk::4f8e92c5-bce7-4761-b1b4-8776118ff4c2" providerId="AD" clId="Web-{1CC8AD3A-CB82-6879-79A1-593F6B3F4C76}" dt="2026-04-04T11:26:38.142" v="372"/>
          <ac:spMkLst>
            <pc:docMk/>
            <pc:sldMk cId="117752809" sldId="259"/>
            <ac:spMk id="3" creationId="{8D2A0353-AAFD-0562-E9D6-91B1E5D3C750}"/>
          </ac:spMkLst>
        </pc:spChg>
        <pc:spChg chg="add del">
          <ac:chgData name="Constance Agbon (2533232)" userId="S::2533232@student.uwtsd.ac.uk::4f8e92c5-bce7-4761-b1b4-8776118ff4c2" providerId="AD" clId="Web-{1CC8AD3A-CB82-6879-79A1-593F6B3F4C76}" dt="2026-04-04T10:17:41.431" v="144"/>
          <ac:spMkLst>
            <pc:docMk/>
            <pc:sldMk cId="117752809" sldId="259"/>
            <ac:spMk id="10" creationId="{E49D7415-2F11-44C2-B6AA-13A25B6814B9}"/>
          </ac:spMkLst>
        </pc:spChg>
        <pc:spChg chg="add del">
          <ac:chgData name="Constance Agbon (2533232)" userId="S::2533232@student.uwtsd.ac.uk::4f8e92c5-bce7-4761-b1b4-8776118ff4c2" providerId="AD" clId="Web-{1CC8AD3A-CB82-6879-79A1-593F6B3F4C76}" dt="2026-04-04T10:18:28.088" v="151"/>
          <ac:spMkLst>
            <pc:docMk/>
            <pc:sldMk cId="117752809" sldId="259"/>
            <ac:spMk id="14" creationId="{E49D7415-2F11-44C2-B6AA-13A25B6814B9}"/>
          </ac:spMkLst>
        </pc:spChg>
        <pc:spChg chg="add del">
          <ac:chgData name="Constance Agbon (2533232)" userId="S::2533232@student.uwtsd.ac.uk::4f8e92c5-bce7-4761-b1b4-8776118ff4c2" providerId="AD" clId="Web-{1CC8AD3A-CB82-6879-79A1-593F6B3F4C76}" dt="2026-04-04T11:25:41.829" v="358"/>
          <ac:spMkLst>
            <pc:docMk/>
            <pc:sldMk cId="117752809" sldId="259"/>
            <ac:spMk id="19" creationId="{A65AC7D1-EAA9-48F5-B509-60A7F50BF703}"/>
          </ac:spMkLst>
        </pc:spChg>
        <pc:spChg chg="add del">
          <ac:chgData name="Constance Agbon (2533232)" userId="S::2533232@student.uwtsd.ac.uk::4f8e92c5-bce7-4761-b1b4-8776118ff4c2" providerId="AD" clId="Web-{1CC8AD3A-CB82-6879-79A1-593F6B3F4C76}" dt="2026-04-04T11:25:41.829" v="358"/>
          <ac:spMkLst>
            <pc:docMk/>
            <pc:sldMk cId="117752809" sldId="259"/>
            <ac:spMk id="20" creationId="{D6320AF9-619A-4175-865B-5663E1AEF4C5}"/>
          </ac:spMkLst>
        </pc:spChg>
        <pc:spChg chg="add del">
          <ac:chgData name="Constance Agbon (2533232)" userId="S::2533232@student.uwtsd.ac.uk::4f8e92c5-bce7-4761-b1b4-8776118ff4c2" providerId="AD" clId="Web-{1CC8AD3A-CB82-6879-79A1-593F6B3F4C76}" dt="2026-04-04T10:18:25.744" v="148"/>
          <ac:spMkLst>
            <pc:docMk/>
            <pc:sldMk cId="117752809" sldId="259"/>
            <ac:spMk id="21" creationId="{E49D7415-2F11-44C2-B6AA-13A25B6814B9}"/>
          </ac:spMkLst>
        </pc:spChg>
        <pc:spChg chg="add del">
          <ac:chgData name="Constance Agbon (2533232)" userId="S::2533232@student.uwtsd.ac.uk::4f8e92c5-bce7-4761-b1b4-8776118ff4c2" providerId="AD" clId="Web-{1CC8AD3A-CB82-6879-79A1-593F6B3F4C76}" dt="2026-04-04T11:25:41.829" v="358"/>
          <ac:spMkLst>
            <pc:docMk/>
            <pc:sldMk cId="117752809" sldId="259"/>
            <ac:spMk id="24" creationId="{7E018740-5C2B-4A41-AC1A-7E68D1EC1954}"/>
          </ac:spMkLst>
        </pc:spChg>
        <pc:spChg chg="add del">
          <ac:chgData name="Constance Agbon (2533232)" userId="S::2533232@student.uwtsd.ac.uk::4f8e92c5-bce7-4761-b1b4-8776118ff4c2" providerId="AD" clId="Web-{1CC8AD3A-CB82-6879-79A1-593F6B3F4C76}" dt="2026-04-04T10:18:28.072" v="150"/>
          <ac:spMkLst>
            <pc:docMk/>
            <pc:sldMk cId="117752809" sldId="259"/>
            <ac:spMk id="25" creationId="{E49D7415-2F11-44C2-B6AA-13A25B6814B9}"/>
          </ac:spMkLst>
        </pc:spChg>
        <pc:spChg chg="add del">
          <ac:chgData name="Constance Agbon (2533232)" userId="S::2533232@student.uwtsd.ac.uk::4f8e92c5-bce7-4761-b1b4-8776118ff4c2" providerId="AD" clId="Web-{1CC8AD3A-CB82-6879-79A1-593F6B3F4C76}" dt="2026-04-04T11:16:47.786" v="308"/>
          <ac:spMkLst>
            <pc:docMk/>
            <pc:sldMk cId="117752809" sldId="259"/>
            <ac:spMk id="28" creationId="{E49D7415-2F11-44C2-B6AA-13A25B6814B9}"/>
          </ac:spMkLst>
        </pc:spChg>
        <pc:spChg chg="add del">
          <ac:chgData name="Constance Agbon (2533232)" userId="S::2533232@student.uwtsd.ac.uk::4f8e92c5-bce7-4761-b1b4-8776118ff4c2" providerId="AD" clId="Web-{1CC8AD3A-CB82-6879-79A1-593F6B3F4C76}" dt="2026-04-04T11:25:41.829" v="358"/>
          <ac:spMkLst>
            <pc:docMk/>
            <pc:sldMk cId="117752809" sldId="259"/>
            <ac:spMk id="30" creationId="{166F75A4-C475-4941-8EE2-B80A06A2C1BB}"/>
          </ac:spMkLst>
        </pc:spChg>
        <pc:spChg chg="add del">
          <ac:chgData name="Constance Agbon (2533232)" userId="S::2533232@student.uwtsd.ac.uk::4f8e92c5-bce7-4761-b1b4-8776118ff4c2" providerId="AD" clId="Web-{1CC8AD3A-CB82-6879-79A1-593F6B3F4C76}" dt="2026-04-04T11:24:08.451" v="342"/>
          <ac:spMkLst>
            <pc:docMk/>
            <pc:sldMk cId="117752809" sldId="259"/>
            <ac:spMk id="31" creationId="{63A60C88-7443-4827-9241-5019758CB4F0}"/>
          </ac:spMkLst>
        </pc:spChg>
        <pc:spChg chg="add del">
          <ac:chgData name="Constance Agbon (2533232)" userId="S::2533232@student.uwtsd.ac.uk::4f8e92c5-bce7-4761-b1b4-8776118ff4c2" providerId="AD" clId="Web-{1CC8AD3A-CB82-6879-79A1-593F6B3F4C76}" dt="2026-04-04T11:25:41.829" v="358"/>
          <ac:spMkLst>
            <pc:docMk/>
            <pc:sldMk cId="117752809" sldId="259"/>
            <ac:spMk id="33" creationId="{A032553A-72E8-4B0D-8405-FF9771C9AF05}"/>
          </ac:spMkLst>
        </pc:spChg>
        <pc:spChg chg="add del">
          <ac:chgData name="Constance Agbon (2533232)" userId="S::2533232@student.uwtsd.ac.uk::4f8e92c5-bce7-4761-b1b4-8776118ff4c2" providerId="AD" clId="Web-{1CC8AD3A-CB82-6879-79A1-593F6B3F4C76}" dt="2026-04-04T11:25:41.829" v="358"/>
          <ac:spMkLst>
            <pc:docMk/>
            <pc:sldMk cId="117752809" sldId="259"/>
            <ac:spMk id="35" creationId="{765800AC-C3B9-498E-87BC-29FAE4C76B21}"/>
          </ac:spMkLst>
        </pc:spChg>
        <pc:spChg chg="add del">
          <ac:chgData name="Constance Agbon (2533232)" userId="S::2533232@student.uwtsd.ac.uk::4f8e92c5-bce7-4761-b1b4-8776118ff4c2" providerId="AD" clId="Web-{1CC8AD3A-CB82-6879-79A1-593F6B3F4C76}" dt="2026-04-04T11:25:41.829" v="358"/>
          <ac:spMkLst>
            <pc:docMk/>
            <pc:sldMk cId="117752809" sldId="259"/>
            <ac:spMk id="37" creationId="{1F9D6ACB-2FF4-49F9-978A-E0D5327FC635}"/>
          </ac:spMkLst>
        </pc:spChg>
        <pc:spChg chg="add del">
          <ac:chgData name="Constance Agbon (2533232)" userId="S::2533232@student.uwtsd.ac.uk::4f8e92c5-bce7-4761-b1b4-8776118ff4c2" providerId="AD" clId="Web-{1CC8AD3A-CB82-6879-79A1-593F6B3F4C76}" dt="2026-04-04T11:25:41.829" v="358"/>
          <ac:spMkLst>
            <pc:docMk/>
            <pc:sldMk cId="117752809" sldId="259"/>
            <ac:spMk id="39" creationId="{A5EC319D-0FEA-4B95-A3EA-01E35672C95B}"/>
          </ac:spMkLst>
        </pc:spChg>
        <pc:grpChg chg="add del">
          <ac:chgData name="Constance Agbon (2533232)" userId="S::2533232@student.uwtsd.ac.uk::4f8e92c5-bce7-4761-b1b4-8776118ff4c2" providerId="AD" clId="Web-{1CC8AD3A-CB82-6879-79A1-593F6B3F4C76}" dt="2026-04-04T11:24:08.451" v="342"/>
          <ac:grpSpMkLst>
            <pc:docMk/>
            <pc:sldMk cId="117752809" sldId="259"/>
            <ac:grpSpMk id="18" creationId="{DF8D5C46-63E5-40C5-A208-4B2189FA1032}"/>
          </ac:grpSpMkLst>
        </pc:grpChg>
        <pc:picChg chg="add del">
          <ac:chgData name="Constance Agbon (2533232)" userId="S::2533232@student.uwtsd.ac.uk::4f8e92c5-bce7-4761-b1b4-8776118ff4c2" providerId="AD" clId="Web-{1CC8AD3A-CB82-6879-79A1-593F6B3F4C76}" dt="2026-04-04T10:17:41.431" v="144"/>
          <ac:picMkLst>
            <pc:docMk/>
            <pc:sldMk cId="117752809" sldId="259"/>
            <ac:picMk id="7" creationId="{A51F6F87-781F-C76B-91CC-318CDE13DFFA}"/>
          </ac:picMkLst>
        </pc:picChg>
        <pc:picChg chg="add mod ord">
          <ac:chgData name="Constance Agbon (2533232)" userId="S::2533232@student.uwtsd.ac.uk::4f8e92c5-bce7-4761-b1b4-8776118ff4c2" providerId="AD" clId="Web-{1CC8AD3A-CB82-6879-79A1-593F6B3F4C76}" dt="2026-04-04T11:26:38.142" v="372"/>
          <ac:picMkLst>
            <pc:docMk/>
            <pc:sldMk cId="117752809" sldId="259"/>
            <ac:picMk id="16" creationId="{21BEF857-F673-4990-822F-972A6172F57B}"/>
          </ac:picMkLst>
        </pc:picChg>
        <pc:cxnChg chg="add del">
          <ac:chgData name="Constance Agbon (2533232)" userId="S::2533232@student.uwtsd.ac.uk::4f8e92c5-bce7-4761-b1b4-8776118ff4c2" providerId="AD" clId="Web-{1CC8AD3A-CB82-6879-79A1-593F6B3F4C76}" dt="2026-04-04T10:17:41.431" v="144"/>
          <ac:cxnSpMkLst>
            <pc:docMk/>
            <pc:sldMk cId="117752809" sldId="259"/>
            <ac:cxnSpMk id="12" creationId="{4583FD9E-C5A7-96F7-951D-7D292013CD58}"/>
          </ac:cxnSpMkLst>
        </pc:cxnChg>
        <pc:cxnChg chg="add del">
          <ac:chgData name="Constance Agbon (2533232)" userId="S::2533232@student.uwtsd.ac.uk::4f8e92c5-bce7-4761-b1b4-8776118ff4c2" providerId="AD" clId="Web-{1CC8AD3A-CB82-6879-79A1-593F6B3F4C76}" dt="2026-04-04T10:18:28.088" v="151"/>
          <ac:cxnSpMkLst>
            <pc:docMk/>
            <pc:sldMk cId="117752809" sldId="259"/>
            <ac:cxnSpMk id="15" creationId="{4E495065-8864-87FB-2BCC-254769963EA4}"/>
          </ac:cxnSpMkLst>
        </pc:cxnChg>
        <pc:cxnChg chg="add del">
          <ac:chgData name="Constance Agbon (2533232)" userId="S::2533232@student.uwtsd.ac.uk::4f8e92c5-bce7-4761-b1b4-8776118ff4c2" providerId="AD" clId="Web-{1CC8AD3A-CB82-6879-79A1-593F6B3F4C76}" dt="2026-04-04T10:18:25.744" v="148"/>
          <ac:cxnSpMkLst>
            <pc:docMk/>
            <pc:sldMk cId="117752809" sldId="259"/>
            <ac:cxnSpMk id="23" creationId="{D2E57F3D-33BE-4306-87E6-245763719516}"/>
          </ac:cxnSpMkLst>
        </pc:cxnChg>
        <pc:cxnChg chg="add del">
          <ac:chgData name="Constance Agbon (2533232)" userId="S::2533232@student.uwtsd.ac.uk::4f8e92c5-bce7-4761-b1b4-8776118ff4c2" providerId="AD" clId="Web-{1CC8AD3A-CB82-6879-79A1-593F6B3F4C76}" dt="2026-04-04T10:18:28.072" v="150"/>
          <ac:cxnSpMkLst>
            <pc:docMk/>
            <pc:sldMk cId="117752809" sldId="259"/>
            <ac:cxnSpMk id="26" creationId="{4E495065-8864-87FB-2BCC-254769963EA4}"/>
          </ac:cxnSpMkLst>
        </pc:cxnChg>
        <pc:cxnChg chg="add del">
          <ac:chgData name="Constance Agbon (2533232)" userId="S::2533232@student.uwtsd.ac.uk::4f8e92c5-bce7-4761-b1b4-8776118ff4c2" providerId="AD" clId="Web-{1CC8AD3A-CB82-6879-79A1-593F6B3F4C76}" dt="2026-04-04T11:16:47.786" v="308"/>
          <ac:cxnSpMkLst>
            <pc:docMk/>
            <pc:sldMk cId="117752809" sldId="259"/>
            <ac:cxnSpMk id="29" creationId="{D2E57F3D-33BE-4306-87E6-245763719516}"/>
          </ac:cxnSpMkLst>
        </pc:cxnChg>
      </pc:sldChg>
      <pc:sldChg chg="addSp delSp modSp new mod setBg modClrScheme delDesignElem chgLayout">
        <pc:chgData name="Constance Agbon (2533232)" userId="S::2533232@student.uwtsd.ac.uk::4f8e92c5-bce7-4761-b1b4-8776118ff4c2" providerId="AD" clId="Web-{1CC8AD3A-CB82-6879-79A1-593F6B3F4C76}" dt="2026-04-04T11:25:13.547" v="353"/>
        <pc:sldMkLst>
          <pc:docMk/>
          <pc:sldMk cId="1493930126" sldId="260"/>
        </pc:sldMkLst>
        <pc:spChg chg="mod ord">
          <ac:chgData name="Constance Agbon (2533232)" userId="S::2533232@student.uwtsd.ac.uk::4f8e92c5-bce7-4761-b1b4-8776118ff4c2" providerId="AD" clId="Web-{1CC8AD3A-CB82-6879-79A1-593F6B3F4C76}" dt="2026-04-04T11:25:13.547" v="353"/>
          <ac:spMkLst>
            <pc:docMk/>
            <pc:sldMk cId="1493930126" sldId="260"/>
            <ac:spMk id="2" creationId="{9200880F-3C07-1FEB-D24A-1EE2A1BC4F9D}"/>
          </ac:spMkLst>
        </pc:spChg>
        <pc:spChg chg="mod ord">
          <ac:chgData name="Constance Agbon (2533232)" userId="S::2533232@student.uwtsd.ac.uk::4f8e92c5-bce7-4761-b1b4-8776118ff4c2" providerId="AD" clId="Web-{1CC8AD3A-CB82-6879-79A1-593F6B3F4C76}" dt="2026-04-04T11:25:13.547" v="353"/>
          <ac:spMkLst>
            <pc:docMk/>
            <pc:sldMk cId="1493930126" sldId="260"/>
            <ac:spMk id="3" creationId="{81D467D4-7DD3-D3DB-7CF0-6398A9170C49}"/>
          </ac:spMkLst>
        </pc:spChg>
        <pc:spChg chg="add del">
          <ac:chgData name="Constance Agbon (2533232)" userId="S::2533232@student.uwtsd.ac.uk::4f8e92c5-bce7-4761-b1b4-8776118ff4c2" providerId="AD" clId="Web-{1CC8AD3A-CB82-6879-79A1-593F6B3F4C76}" dt="2026-04-04T11:16:47.786" v="308"/>
          <ac:spMkLst>
            <pc:docMk/>
            <pc:sldMk cId="1493930126" sldId="260"/>
            <ac:spMk id="10" creationId="{E49D7415-2F11-44C2-B6AA-13A25B6814B9}"/>
          </ac:spMkLst>
        </pc:spChg>
        <pc:picChg chg="add">
          <ac:chgData name="Constance Agbon (2533232)" userId="S::2533232@student.uwtsd.ac.uk::4f8e92c5-bce7-4761-b1b4-8776118ff4c2" providerId="AD" clId="Web-{1CC8AD3A-CB82-6879-79A1-593F6B3F4C76}" dt="2026-04-04T10:21:29.645" v="161"/>
          <ac:picMkLst>
            <pc:docMk/>
            <pc:sldMk cId="1493930126" sldId="260"/>
            <ac:picMk id="7" creationId="{2592D3E0-F63A-23BC-28A3-E005545FD3B7}"/>
          </ac:picMkLst>
        </pc:picChg>
        <pc:cxnChg chg="add del">
          <ac:chgData name="Constance Agbon (2533232)" userId="S::2533232@student.uwtsd.ac.uk::4f8e92c5-bce7-4761-b1b4-8776118ff4c2" providerId="AD" clId="Web-{1CC8AD3A-CB82-6879-79A1-593F6B3F4C76}" dt="2026-04-04T11:16:47.786" v="308"/>
          <ac:cxnSpMkLst>
            <pc:docMk/>
            <pc:sldMk cId="1493930126" sldId="260"/>
            <ac:cxnSpMk id="12" creationId="{8E813B4C-6731-0B72-5252-A79AB0E20B58}"/>
          </ac:cxnSpMkLst>
        </pc:cxnChg>
        <pc:cxnChg chg="add del">
          <ac:chgData name="Constance Agbon (2533232)" userId="S::2533232@student.uwtsd.ac.uk::4f8e92c5-bce7-4761-b1b4-8776118ff4c2" providerId="AD" clId="Web-{1CC8AD3A-CB82-6879-79A1-593F6B3F4C76}" dt="2026-04-04T11:16:47.786" v="308"/>
          <ac:cxnSpMkLst>
            <pc:docMk/>
            <pc:sldMk cId="1493930126" sldId="260"/>
            <ac:cxnSpMk id="14" creationId="{6E0E8146-6E65-2E6C-0C86-547E3C925406}"/>
          </ac:cxnSpMkLst>
        </pc:cxnChg>
      </pc:sldChg>
      <pc:sldChg chg="addSp delSp modSp new mod setBg modClrScheme delDesignElem chgLayout">
        <pc:chgData name="Constance Agbon (2533232)" userId="S::2533232@student.uwtsd.ac.uk::4f8e92c5-bce7-4761-b1b4-8776118ff4c2" providerId="AD" clId="Web-{1CC8AD3A-CB82-6879-79A1-593F6B3F4C76}" dt="2026-04-04T11:33:51.364" v="429" actId="20577"/>
        <pc:sldMkLst>
          <pc:docMk/>
          <pc:sldMk cId="2130123798" sldId="261"/>
        </pc:sldMkLst>
        <pc:spChg chg="mod ord">
          <ac:chgData name="Constance Agbon (2533232)" userId="S::2533232@student.uwtsd.ac.uk::4f8e92c5-bce7-4761-b1b4-8776118ff4c2" providerId="AD" clId="Web-{1CC8AD3A-CB82-6879-79A1-593F6B3F4C76}" dt="2026-04-04T11:25:13.547" v="353"/>
          <ac:spMkLst>
            <pc:docMk/>
            <pc:sldMk cId="2130123798" sldId="261"/>
            <ac:spMk id="2" creationId="{6C12D5E7-5846-3AC7-58F8-75DB698D201F}"/>
          </ac:spMkLst>
        </pc:spChg>
        <pc:spChg chg="add del mod">
          <ac:chgData name="Constance Agbon (2533232)" userId="S::2533232@student.uwtsd.ac.uk::4f8e92c5-bce7-4761-b1b4-8776118ff4c2" providerId="AD" clId="Web-{1CC8AD3A-CB82-6879-79A1-593F6B3F4C76}" dt="2026-04-04T10:29:51" v="220"/>
          <ac:spMkLst>
            <pc:docMk/>
            <pc:sldMk cId="2130123798" sldId="261"/>
            <ac:spMk id="3" creationId="{4D7C9415-8CE8-2AFD-AF66-9F19F99FF68D}"/>
          </ac:spMkLst>
        </pc:spChg>
        <pc:spChg chg="add del">
          <ac:chgData name="Constance Agbon (2533232)" userId="S::2533232@student.uwtsd.ac.uk::4f8e92c5-bce7-4761-b1b4-8776118ff4c2" providerId="AD" clId="Web-{1CC8AD3A-CB82-6879-79A1-593F6B3F4C76}" dt="2026-04-04T10:29:51" v="219"/>
          <ac:spMkLst>
            <pc:docMk/>
            <pc:sldMk cId="2130123798" sldId="261"/>
            <ac:spMk id="9" creationId="{F68B2C62-7648-4430-90D5-AE0F252AF113}"/>
          </ac:spMkLst>
        </pc:spChg>
        <pc:spChg chg="add del">
          <ac:chgData name="Constance Agbon (2533232)" userId="S::2533232@student.uwtsd.ac.uk::4f8e92c5-bce7-4761-b1b4-8776118ff4c2" providerId="AD" clId="Web-{1CC8AD3A-CB82-6879-79A1-593F6B3F4C76}" dt="2026-04-04T11:16:47.786" v="308"/>
          <ac:spMkLst>
            <pc:docMk/>
            <pc:sldMk cId="2130123798" sldId="261"/>
            <ac:spMk id="10" creationId="{E49D7415-2F11-44C2-B6AA-13A25B6814B9}"/>
          </ac:spMkLst>
        </pc:spChg>
        <pc:spChg chg="add mod ord">
          <ac:chgData name="Constance Agbon (2533232)" userId="S::2533232@student.uwtsd.ac.uk::4f8e92c5-bce7-4761-b1b4-8776118ff4c2" providerId="AD" clId="Web-{1CC8AD3A-CB82-6879-79A1-593F6B3F4C76}" dt="2026-04-04T11:33:51.364" v="429" actId="20577"/>
          <ac:spMkLst>
            <pc:docMk/>
            <pc:sldMk cId="2130123798" sldId="261"/>
            <ac:spMk id="13" creationId="{4D7C9415-8CE8-2AFD-AF66-9F19F99FF68D}"/>
          </ac:spMkLst>
        </pc:spChg>
        <pc:graphicFrameChg chg="add del">
          <ac:chgData name="Constance Agbon (2533232)" userId="S::2533232@student.uwtsd.ac.uk::4f8e92c5-bce7-4761-b1b4-8776118ff4c2" providerId="AD" clId="Web-{1CC8AD3A-CB82-6879-79A1-593F6B3F4C76}" dt="2026-04-04T10:29:51" v="219"/>
          <ac:graphicFrameMkLst>
            <pc:docMk/>
            <pc:sldMk cId="2130123798" sldId="261"/>
            <ac:graphicFrameMk id="5" creationId="{C0069604-0046-10F4-054E-702038A6BBE8}"/>
          </ac:graphicFrameMkLst>
        </pc:graphicFrameChg>
        <pc:picChg chg="add">
          <ac:chgData name="Constance Agbon (2533232)" userId="S::2533232@student.uwtsd.ac.uk::4f8e92c5-bce7-4761-b1b4-8776118ff4c2" providerId="AD" clId="Web-{1CC8AD3A-CB82-6879-79A1-593F6B3F4C76}" dt="2026-04-04T10:29:51" v="220"/>
          <ac:picMkLst>
            <pc:docMk/>
            <pc:sldMk cId="2130123798" sldId="261"/>
            <ac:picMk id="7" creationId="{6A21DD2F-5BBB-0A7D-59F1-40F8DED3B15E}"/>
          </ac:picMkLst>
        </pc:picChg>
        <pc:cxnChg chg="add del">
          <ac:chgData name="Constance Agbon (2533232)" userId="S::2533232@student.uwtsd.ac.uk::4f8e92c5-bce7-4761-b1b4-8776118ff4c2" providerId="AD" clId="Web-{1CC8AD3A-CB82-6879-79A1-593F6B3F4C76}" dt="2026-04-04T10:29:51" v="219"/>
          <ac:cxnSpMkLst>
            <pc:docMk/>
            <pc:sldMk cId="2130123798" sldId="261"/>
            <ac:cxnSpMk id="11" creationId="{4BFD5B9F-5FB6-467D-83D5-DF82F1907354}"/>
          </ac:cxnSpMkLst>
        </pc:cxnChg>
        <pc:cxnChg chg="add del">
          <ac:chgData name="Constance Agbon (2533232)" userId="S::2533232@student.uwtsd.ac.uk::4f8e92c5-bce7-4761-b1b4-8776118ff4c2" providerId="AD" clId="Web-{1CC8AD3A-CB82-6879-79A1-593F6B3F4C76}" dt="2026-04-04T11:16:47.786" v="308"/>
          <ac:cxnSpMkLst>
            <pc:docMk/>
            <pc:sldMk cId="2130123798" sldId="261"/>
            <ac:cxnSpMk id="12" creationId="{D2E57F3D-33BE-4306-87E6-245763719516}"/>
          </ac:cxnSpMkLst>
        </pc:cxnChg>
        <pc:cxnChg chg="add del">
          <ac:chgData name="Constance Agbon (2533232)" userId="S::2533232@student.uwtsd.ac.uk::4f8e92c5-bce7-4761-b1b4-8776118ff4c2" providerId="AD" clId="Web-{1CC8AD3A-CB82-6879-79A1-593F6B3F4C76}" dt="2026-04-04T11:16:47.786" v="308"/>
          <ac:cxnSpMkLst>
            <pc:docMk/>
            <pc:sldMk cId="2130123798" sldId="261"/>
            <ac:cxnSpMk id="14" creationId="{8E0104E4-99BC-494F-8342-F250828E574F}"/>
          </ac:cxnSpMkLst>
        </pc:cxnChg>
      </pc:sldChg>
      <pc:sldChg chg="addSp delSp modSp new del mod setBg modClrScheme delDesignElem chgLayout">
        <pc:chgData name="Constance Agbon (2533232)" userId="S::2533232@student.uwtsd.ac.uk::4f8e92c5-bce7-4761-b1b4-8776118ff4c2" providerId="AD" clId="Web-{1CC8AD3A-CB82-6879-79A1-593F6B3F4C76}" dt="2026-04-04T11:40:10.676" v="454"/>
        <pc:sldMkLst>
          <pc:docMk/>
          <pc:sldMk cId="2010887911" sldId="262"/>
        </pc:sldMkLst>
        <pc:spChg chg="mod ord">
          <ac:chgData name="Constance Agbon (2533232)" userId="S::2533232@student.uwtsd.ac.uk::4f8e92c5-bce7-4761-b1b4-8776118ff4c2" providerId="AD" clId="Web-{1CC8AD3A-CB82-6879-79A1-593F6B3F4C76}" dt="2026-04-04T11:39:12.893" v="449"/>
          <ac:spMkLst>
            <pc:docMk/>
            <pc:sldMk cId="2010887911" sldId="262"/>
            <ac:spMk id="2" creationId="{29EC9F2A-386F-2276-A01E-F022C6EF9009}"/>
          </ac:spMkLst>
        </pc:spChg>
        <pc:spChg chg="add del mod ord">
          <ac:chgData name="Constance Agbon (2533232)" userId="S::2533232@student.uwtsd.ac.uk::4f8e92c5-bce7-4761-b1b4-8776118ff4c2" providerId="AD" clId="Web-{1CC8AD3A-CB82-6879-79A1-593F6B3F4C76}" dt="2026-04-04T11:27:32.752" v="379"/>
          <ac:spMkLst>
            <pc:docMk/>
            <pc:sldMk cId="2010887911" sldId="262"/>
            <ac:spMk id="3" creationId="{2CC94459-A3A5-A2C9-55EE-341DFD20447A}"/>
          </ac:spMkLst>
        </pc:spChg>
        <pc:spChg chg="add del">
          <ac:chgData name="Constance Agbon (2533232)" userId="S::2533232@student.uwtsd.ac.uk::4f8e92c5-bce7-4761-b1b4-8776118ff4c2" providerId="AD" clId="Web-{1CC8AD3A-CB82-6879-79A1-593F6B3F4C76}" dt="2026-04-04T11:16:47.786" v="308"/>
          <ac:spMkLst>
            <pc:docMk/>
            <pc:sldMk cId="2010887911" sldId="262"/>
            <ac:spMk id="8" creationId="{5F710FDB-0919-493E-8539-8240C23F1EB2}"/>
          </ac:spMkLst>
        </pc:spChg>
        <pc:spChg chg="add del">
          <ac:chgData name="Constance Agbon (2533232)" userId="S::2533232@student.uwtsd.ac.uk::4f8e92c5-bce7-4761-b1b4-8776118ff4c2" providerId="AD" clId="Web-{1CC8AD3A-CB82-6879-79A1-593F6B3F4C76}" dt="2026-04-04T11:27:28.174" v="376"/>
          <ac:spMkLst>
            <pc:docMk/>
            <pc:sldMk cId="2010887911" sldId="262"/>
            <ac:spMk id="9" creationId="{603AE127-802C-459A-A612-DB85B67F0DC0}"/>
          </ac:spMkLst>
        </pc:spChg>
        <pc:spChg chg="add del">
          <ac:chgData name="Constance Agbon (2533232)" userId="S::2533232@student.uwtsd.ac.uk::4f8e92c5-bce7-4761-b1b4-8776118ff4c2" providerId="AD" clId="Web-{1CC8AD3A-CB82-6879-79A1-593F6B3F4C76}" dt="2026-04-04T10:44:59.751" v="234"/>
          <ac:spMkLst>
            <pc:docMk/>
            <pc:sldMk cId="2010887911" sldId="262"/>
            <ac:spMk id="10" creationId="{E49D7415-2F11-44C2-B6AA-13A25B6814B9}"/>
          </ac:spMkLst>
        </pc:spChg>
        <pc:spChg chg="add del">
          <ac:chgData name="Constance Agbon (2533232)" userId="S::2533232@student.uwtsd.ac.uk::4f8e92c5-bce7-4761-b1b4-8776118ff4c2" providerId="AD" clId="Web-{1CC8AD3A-CB82-6879-79A1-593F6B3F4C76}" dt="2026-04-04T11:27:28.174" v="376"/>
          <ac:spMkLst>
            <pc:docMk/>
            <pc:sldMk cId="2010887911" sldId="262"/>
            <ac:spMk id="11" creationId="{9323D83D-50D6-4040-A58B-FCEA340F886A}"/>
          </ac:spMkLst>
        </pc:spChg>
        <pc:spChg chg="add del">
          <ac:chgData name="Constance Agbon (2533232)" userId="S::2533232@student.uwtsd.ac.uk::4f8e92c5-bce7-4761-b1b4-8776118ff4c2" providerId="AD" clId="Web-{1CC8AD3A-CB82-6879-79A1-593F6B3F4C76}" dt="2026-04-04T10:45:51.909" v="236"/>
          <ac:spMkLst>
            <pc:docMk/>
            <pc:sldMk cId="2010887911" sldId="262"/>
            <ac:spMk id="15" creationId="{E49D7415-2F11-44C2-B6AA-13A25B6814B9}"/>
          </ac:spMkLst>
        </pc:spChg>
        <pc:spChg chg="add del">
          <ac:chgData name="Constance Agbon (2533232)" userId="S::2533232@student.uwtsd.ac.uk::4f8e92c5-bce7-4761-b1b4-8776118ff4c2" providerId="AD" clId="Web-{1CC8AD3A-CB82-6879-79A1-593F6B3F4C76}" dt="2026-04-04T11:27:28.174" v="376"/>
          <ac:spMkLst>
            <pc:docMk/>
            <pc:sldMk cId="2010887911" sldId="262"/>
            <ac:spMk id="18" creationId="{F10FD715-4DCE-4779-B634-EC78315EA213}"/>
          </ac:spMkLst>
        </pc:spChg>
        <pc:spChg chg="add del">
          <ac:chgData name="Constance Agbon (2533232)" userId="S::2533232@student.uwtsd.ac.uk::4f8e92c5-bce7-4761-b1b4-8776118ff4c2" providerId="AD" clId="Web-{1CC8AD3A-CB82-6879-79A1-593F6B3F4C76}" dt="2026-04-04T11:27:32.752" v="378"/>
          <ac:spMkLst>
            <pc:docMk/>
            <pc:sldMk cId="2010887911" sldId="262"/>
            <ac:spMk id="20" creationId="{9F4444CE-BC8D-4D61-B303-4C05614E62AB}"/>
          </ac:spMkLst>
        </pc:spChg>
        <pc:spChg chg="add del">
          <ac:chgData name="Constance Agbon (2533232)" userId="S::2533232@student.uwtsd.ac.uk::4f8e92c5-bce7-4761-b1b4-8776118ff4c2" providerId="AD" clId="Web-{1CC8AD3A-CB82-6879-79A1-593F6B3F4C76}" dt="2026-04-04T11:27:32.752" v="378"/>
          <ac:spMkLst>
            <pc:docMk/>
            <pc:sldMk cId="2010887911" sldId="262"/>
            <ac:spMk id="21" creationId="{73772B81-181F-48B7-8826-4D9686D15DF5}"/>
          </ac:spMkLst>
        </pc:spChg>
        <pc:spChg chg="add del">
          <ac:chgData name="Constance Agbon (2533232)" userId="S::2533232@student.uwtsd.ac.uk::4f8e92c5-bce7-4761-b1b4-8776118ff4c2" providerId="AD" clId="Web-{1CC8AD3A-CB82-6879-79A1-593F6B3F4C76}" dt="2026-04-04T11:27:32.752" v="378"/>
          <ac:spMkLst>
            <pc:docMk/>
            <pc:sldMk cId="2010887911" sldId="262"/>
            <ac:spMk id="22" creationId="{B2205F6E-03C6-4E92-877C-E2482F6599AA}"/>
          </ac:spMkLst>
        </pc:spChg>
        <pc:spChg chg="add del">
          <ac:chgData name="Constance Agbon (2533232)" userId="S::2533232@student.uwtsd.ac.uk::4f8e92c5-bce7-4761-b1b4-8776118ff4c2" providerId="AD" clId="Web-{1CC8AD3A-CB82-6879-79A1-593F6B3F4C76}" dt="2026-04-04T11:37:48.982" v="444"/>
          <ac:spMkLst>
            <pc:docMk/>
            <pc:sldMk cId="2010887911" sldId="262"/>
            <ac:spMk id="25" creationId="{E80B86A7-A1EC-475B-9166-88902B033A38}"/>
          </ac:spMkLst>
        </pc:spChg>
        <pc:spChg chg="add del">
          <ac:chgData name="Constance Agbon (2533232)" userId="S::2533232@student.uwtsd.ac.uk::4f8e92c5-bce7-4761-b1b4-8776118ff4c2" providerId="AD" clId="Web-{1CC8AD3A-CB82-6879-79A1-593F6B3F4C76}" dt="2026-04-04T11:37:48.982" v="444"/>
          <ac:spMkLst>
            <pc:docMk/>
            <pc:sldMk cId="2010887911" sldId="262"/>
            <ac:spMk id="26" creationId="{C2C29CB1-9F74-4879-A6AF-AEA67B6F1F4D}"/>
          </ac:spMkLst>
        </pc:spChg>
        <pc:spChg chg="add mod">
          <ac:chgData name="Constance Agbon (2533232)" userId="S::2533232@student.uwtsd.ac.uk::4f8e92c5-bce7-4761-b1b4-8776118ff4c2" providerId="AD" clId="Web-{1CC8AD3A-CB82-6879-79A1-593F6B3F4C76}" dt="2026-04-04T11:39:50.613" v="453" actId="20577"/>
          <ac:spMkLst>
            <pc:docMk/>
            <pc:sldMk cId="2010887911" sldId="262"/>
            <ac:spMk id="27" creationId="{2CC94459-A3A5-A2C9-55EE-341DFD20447A}"/>
          </ac:spMkLst>
        </pc:spChg>
        <pc:spChg chg="add del">
          <ac:chgData name="Constance Agbon (2533232)" userId="S::2533232@student.uwtsd.ac.uk::4f8e92c5-bce7-4761-b1b4-8776118ff4c2" providerId="AD" clId="Web-{1CC8AD3A-CB82-6879-79A1-593F6B3F4C76}" dt="2026-04-04T11:37:48.982" v="444"/>
          <ac:spMkLst>
            <pc:docMk/>
            <pc:sldMk cId="2010887911" sldId="262"/>
            <ac:spMk id="28" creationId="{7E2C7115-5336-410C-AD71-0F0952A2E5A7}"/>
          </ac:spMkLst>
        </pc:spChg>
        <pc:spChg chg="add del">
          <ac:chgData name="Constance Agbon (2533232)" userId="S::2533232@student.uwtsd.ac.uk::4f8e92c5-bce7-4761-b1b4-8776118ff4c2" providerId="AD" clId="Web-{1CC8AD3A-CB82-6879-79A1-593F6B3F4C76}" dt="2026-04-04T11:37:48.966" v="443"/>
          <ac:spMkLst>
            <pc:docMk/>
            <pc:sldMk cId="2010887911" sldId="262"/>
            <ac:spMk id="33" creationId="{603AE127-802C-459A-A612-DB85B67F0DC0}"/>
          </ac:spMkLst>
        </pc:spChg>
        <pc:spChg chg="add del">
          <ac:chgData name="Constance Agbon (2533232)" userId="S::2533232@student.uwtsd.ac.uk::4f8e92c5-bce7-4761-b1b4-8776118ff4c2" providerId="AD" clId="Web-{1CC8AD3A-CB82-6879-79A1-593F6B3F4C76}" dt="2026-04-04T11:37:48.966" v="443"/>
          <ac:spMkLst>
            <pc:docMk/>
            <pc:sldMk cId="2010887911" sldId="262"/>
            <ac:spMk id="35" creationId="{9323D83D-50D6-4040-A58B-FCEA340F886A}"/>
          </ac:spMkLst>
        </pc:spChg>
        <pc:spChg chg="add del">
          <ac:chgData name="Constance Agbon (2533232)" userId="S::2533232@student.uwtsd.ac.uk::4f8e92c5-bce7-4761-b1b4-8776118ff4c2" providerId="AD" clId="Web-{1CC8AD3A-CB82-6879-79A1-593F6B3F4C76}" dt="2026-04-04T11:37:48.966" v="443"/>
          <ac:spMkLst>
            <pc:docMk/>
            <pc:sldMk cId="2010887911" sldId="262"/>
            <ac:spMk id="39" creationId="{F10FD715-4DCE-4779-B634-EC78315EA213}"/>
          </ac:spMkLst>
        </pc:spChg>
        <pc:spChg chg="add del">
          <ac:chgData name="Constance Agbon (2533232)" userId="S::2533232@student.uwtsd.ac.uk::4f8e92c5-bce7-4761-b1b4-8776118ff4c2" providerId="AD" clId="Web-{1CC8AD3A-CB82-6879-79A1-593F6B3F4C76}" dt="2026-04-04T11:39:12.908" v="450"/>
          <ac:spMkLst>
            <pc:docMk/>
            <pc:sldMk cId="2010887911" sldId="262"/>
            <ac:spMk id="41" creationId="{E80B86A7-A1EC-475B-9166-88902B033A38}"/>
          </ac:spMkLst>
        </pc:spChg>
        <pc:spChg chg="add del">
          <ac:chgData name="Constance Agbon (2533232)" userId="S::2533232@student.uwtsd.ac.uk::4f8e92c5-bce7-4761-b1b4-8776118ff4c2" providerId="AD" clId="Web-{1CC8AD3A-CB82-6879-79A1-593F6B3F4C76}" dt="2026-04-04T11:39:12.908" v="450"/>
          <ac:spMkLst>
            <pc:docMk/>
            <pc:sldMk cId="2010887911" sldId="262"/>
            <ac:spMk id="42" creationId="{C2C29CB1-9F74-4879-A6AF-AEA67B6F1F4D}"/>
          </ac:spMkLst>
        </pc:spChg>
        <pc:spChg chg="add del">
          <ac:chgData name="Constance Agbon (2533232)" userId="S::2533232@student.uwtsd.ac.uk::4f8e92c5-bce7-4761-b1b4-8776118ff4c2" providerId="AD" clId="Web-{1CC8AD3A-CB82-6879-79A1-593F6B3F4C76}" dt="2026-04-04T11:39:12.908" v="450"/>
          <ac:spMkLst>
            <pc:docMk/>
            <pc:sldMk cId="2010887911" sldId="262"/>
            <ac:spMk id="43" creationId="{7E2C7115-5336-410C-AD71-0F0952A2E5A7}"/>
          </ac:spMkLst>
        </pc:spChg>
        <pc:spChg chg="add del">
          <ac:chgData name="Constance Agbon (2533232)" userId="S::2533232@student.uwtsd.ac.uk::4f8e92c5-bce7-4761-b1b4-8776118ff4c2" providerId="AD" clId="Web-{1CC8AD3A-CB82-6879-79A1-593F6B3F4C76}" dt="2026-04-04T11:39:12.893" v="449"/>
          <ac:spMkLst>
            <pc:docMk/>
            <pc:sldMk cId="2010887911" sldId="262"/>
            <ac:spMk id="48" creationId="{603AE127-802C-459A-A612-DB85B67F0DC0}"/>
          </ac:spMkLst>
        </pc:spChg>
        <pc:spChg chg="add del">
          <ac:chgData name="Constance Agbon (2533232)" userId="S::2533232@student.uwtsd.ac.uk::4f8e92c5-bce7-4761-b1b4-8776118ff4c2" providerId="AD" clId="Web-{1CC8AD3A-CB82-6879-79A1-593F6B3F4C76}" dt="2026-04-04T11:39:12.893" v="449"/>
          <ac:spMkLst>
            <pc:docMk/>
            <pc:sldMk cId="2010887911" sldId="262"/>
            <ac:spMk id="50" creationId="{9323D83D-50D6-4040-A58B-FCEA340F886A}"/>
          </ac:spMkLst>
        </pc:spChg>
        <pc:spChg chg="add del">
          <ac:chgData name="Constance Agbon (2533232)" userId="S::2533232@student.uwtsd.ac.uk::4f8e92c5-bce7-4761-b1b4-8776118ff4c2" providerId="AD" clId="Web-{1CC8AD3A-CB82-6879-79A1-593F6B3F4C76}" dt="2026-04-04T11:39:12.893" v="449"/>
          <ac:spMkLst>
            <pc:docMk/>
            <pc:sldMk cId="2010887911" sldId="262"/>
            <ac:spMk id="54" creationId="{F10FD715-4DCE-4779-B634-EC78315EA213}"/>
          </ac:spMkLst>
        </pc:spChg>
        <pc:spChg chg="add">
          <ac:chgData name="Constance Agbon (2533232)" userId="S::2533232@student.uwtsd.ac.uk::4f8e92c5-bce7-4761-b1b4-8776118ff4c2" providerId="AD" clId="Web-{1CC8AD3A-CB82-6879-79A1-593F6B3F4C76}" dt="2026-04-04T11:39:12.908" v="450"/>
          <ac:spMkLst>
            <pc:docMk/>
            <pc:sldMk cId="2010887911" sldId="262"/>
            <ac:spMk id="56" creationId="{E80B86A7-A1EC-475B-9166-88902B033A38}"/>
          </ac:spMkLst>
        </pc:spChg>
        <pc:spChg chg="add">
          <ac:chgData name="Constance Agbon (2533232)" userId="S::2533232@student.uwtsd.ac.uk::4f8e92c5-bce7-4761-b1b4-8776118ff4c2" providerId="AD" clId="Web-{1CC8AD3A-CB82-6879-79A1-593F6B3F4C76}" dt="2026-04-04T11:39:12.908" v="450"/>
          <ac:spMkLst>
            <pc:docMk/>
            <pc:sldMk cId="2010887911" sldId="262"/>
            <ac:spMk id="57" creationId="{C2C29CB1-9F74-4879-A6AF-AEA67B6F1F4D}"/>
          </ac:spMkLst>
        </pc:spChg>
        <pc:spChg chg="add">
          <ac:chgData name="Constance Agbon (2533232)" userId="S::2533232@student.uwtsd.ac.uk::4f8e92c5-bce7-4761-b1b4-8776118ff4c2" providerId="AD" clId="Web-{1CC8AD3A-CB82-6879-79A1-593F6B3F4C76}" dt="2026-04-04T11:39:12.908" v="450"/>
          <ac:spMkLst>
            <pc:docMk/>
            <pc:sldMk cId="2010887911" sldId="262"/>
            <ac:spMk id="58" creationId="{7E2C7115-5336-410C-AD71-0F0952A2E5A7}"/>
          </ac:spMkLst>
        </pc:spChg>
        <pc:graphicFrameChg chg="add del">
          <ac:chgData name="Constance Agbon (2533232)" userId="S::2533232@student.uwtsd.ac.uk::4f8e92c5-bce7-4761-b1b4-8776118ff4c2" providerId="AD" clId="Web-{1CC8AD3A-CB82-6879-79A1-593F6B3F4C76}" dt="2026-04-04T11:27:32.752" v="378"/>
          <ac:graphicFrameMkLst>
            <pc:docMk/>
            <pc:sldMk cId="2010887911" sldId="262"/>
            <ac:graphicFrameMk id="23" creationId="{0B1884F5-4CD8-A70B-783F-3C840D5FFEE1}"/>
          </ac:graphicFrameMkLst>
        </pc:graphicFrameChg>
        <pc:picChg chg="add del">
          <ac:chgData name="Constance Agbon (2533232)" userId="S::2533232@student.uwtsd.ac.uk::4f8e92c5-bce7-4761-b1b4-8776118ff4c2" providerId="AD" clId="Web-{1CC8AD3A-CB82-6879-79A1-593F6B3F4C76}" dt="2026-04-04T10:44:59.751" v="234"/>
          <ac:picMkLst>
            <pc:docMk/>
            <pc:sldMk cId="2010887911" sldId="262"/>
            <ac:picMk id="7" creationId="{CF117946-3A14-DD23-E4C5-EB927DF3E933}"/>
          </ac:picMkLst>
        </pc:picChg>
        <pc:picChg chg="add del">
          <ac:chgData name="Constance Agbon (2533232)" userId="S::2533232@student.uwtsd.ac.uk::4f8e92c5-bce7-4761-b1b4-8776118ff4c2" providerId="AD" clId="Web-{1CC8AD3A-CB82-6879-79A1-593F6B3F4C76}" dt="2026-04-04T10:45:51.909" v="236"/>
          <ac:picMkLst>
            <pc:docMk/>
            <pc:sldMk cId="2010887911" sldId="262"/>
            <ac:picMk id="17" creationId="{62D5062F-465B-BDB6-224B-562627F5176A}"/>
          </ac:picMkLst>
        </pc:picChg>
        <pc:picChg chg="add del">
          <ac:chgData name="Constance Agbon (2533232)" userId="S::2533232@student.uwtsd.ac.uk::4f8e92c5-bce7-4761-b1b4-8776118ff4c2" providerId="AD" clId="Web-{1CC8AD3A-CB82-6879-79A1-593F6B3F4C76}" dt="2026-04-04T11:37:40.247" v="439"/>
          <ac:picMkLst>
            <pc:docMk/>
            <pc:sldMk cId="2010887911" sldId="262"/>
            <ac:picMk id="32" creationId="{1BB13BC7-3329-CF3E-BCE5-0BEF970390C4}"/>
          </ac:picMkLst>
        </pc:picChg>
        <pc:picChg chg="add del">
          <ac:chgData name="Constance Agbon (2533232)" userId="S::2533232@student.uwtsd.ac.uk::4f8e92c5-bce7-4761-b1b4-8776118ff4c2" providerId="AD" clId="Web-{1CC8AD3A-CB82-6879-79A1-593F6B3F4C76}" dt="2026-04-04T11:37:45.325" v="441"/>
          <ac:picMkLst>
            <pc:docMk/>
            <pc:sldMk cId="2010887911" sldId="262"/>
            <ac:picMk id="34" creationId="{20E3FFE5-6C70-30EF-6470-B60427DFC1AE}"/>
          </ac:picMkLst>
        </pc:picChg>
        <pc:cxnChg chg="add del">
          <ac:chgData name="Constance Agbon (2533232)" userId="S::2533232@student.uwtsd.ac.uk::4f8e92c5-bce7-4761-b1b4-8776118ff4c2" providerId="AD" clId="Web-{1CC8AD3A-CB82-6879-79A1-593F6B3F4C76}" dt="2026-04-04T11:27:23.065" v="374"/>
          <ac:cxnSpMkLst>
            <pc:docMk/>
            <pc:sldMk cId="2010887911" sldId="262"/>
            <ac:cxnSpMk id="5" creationId="{0B5F7E3B-C5F1-40E0-A491-558BAFBC1127}"/>
          </ac:cxnSpMkLst>
        </pc:cxnChg>
        <pc:cxnChg chg="add del">
          <ac:chgData name="Constance Agbon (2533232)" userId="S::2533232@student.uwtsd.ac.uk::4f8e92c5-bce7-4761-b1b4-8776118ff4c2" providerId="AD" clId="Web-{1CC8AD3A-CB82-6879-79A1-593F6B3F4C76}" dt="2026-04-04T10:44:59.751" v="234"/>
          <ac:cxnSpMkLst>
            <pc:docMk/>
            <pc:sldMk cId="2010887911" sldId="262"/>
            <ac:cxnSpMk id="12" creationId="{4E495065-8864-87FB-2BCC-254769963EA4}"/>
          </ac:cxnSpMkLst>
        </pc:cxnChg>
        <pc:cxnChg chg="add del">
          <ac:chgData name="Constance Agbon (2533232)" userId="S::2533232@student.uwtsd.ac.uk::4f8e92c5-bce7-4761-b1b4-8776118ff4c2" providerId="AD" clId="Web-{1CC8AD3A-CB82-6879-79A1-593F6B3F4C76}" dt="2026-04-04T11:27:28.174" v="376"/>
          <ac:cxnSpMkLst>
            <pc:docMk/>
            <pc:sldMk cId="2010887911" sldId="262"/>
            <ac:cxnSpMk id="13" creationId="{1A1FE6BB-DFB2-4080-9B5E-076EF5DDE67B}"/>
          </ac:cxnSpMkLst>
        </pc:cxnChg>
        <pc:cxnChg chg="add del">
          <ac:chgData name="Constance Agbon (2533232)" userId="S::2533232@student.uwtsd.ac.uk::4f8e92c5-bce7-4761-b1b4-8776118ff4c2" providerId="AD" clId="Web-{1CC8AD3A-CB82-6879-79A1-593F6B3F4C76}" dt="2026-04-04T10:45:51.909" v="236"/>
          <ac:cxnSpMkLst>
            <pc:docMk/>
            <pc:sldMk cId="2010887911" sldId="262"/>
            <ac:cxnSpMk id="14" creationId="{8E0104E4-99BC-494F-8342-F250828E574F}"/>
          </ac:cxnSpMkLst>
        </pc:cxnChg>
        <pc:cxnChg chg="add del">
          <ac:chgData name="Constance Agbon (2533232)" userId="S::2533232@student.uwtsd.ac.uk::4f8e92c5-bce7-4761-b1b4-8776118ff4c2" providerId="AD" clId="Web-{1CC8AD3A-CB82-6879-79A1-593F6B3F4C76}" dt="2026-04-04T10:45:51.909" v="236"/>
          <ac:cxnSpMkLst>
            <pc:docMk/>
            <pc:sldMk cId="2010887911" sldId="262"/>
            <ac:cxnSpMk id="16" creationId="{D2E57F3D-33BE-4306-87E6-245763719516}"/>
          </ac:cxnSpMkLst>
        </pc:cxnChg>
        <pc:cxnChg chg="add del">
          <ac:chgData name="Constance Agbon (2533232)" userId="S::2533232@student.uwtsd.ac.uk::4f8e92c5-bce7-4761-b1b4-8776118ff4c2" providerId="AD" clId="Web-{1CC8AD3A-CB82-6879-79A1-593F6B3F4C76}" dt="2026-04-04T11:16:47.786" v="308"/>
          <ac:cxnSpMkLst>
            <pc:docMk/>
            <pc:sldMk cId="2010887911" sldId="262"/>
            <ac:cxnSpMk id="19" creationId="{8230C0A8-3E5C-476B-A64B-4D4FDE8D5A7C}"/>
          </ac:cxnSpMkLst>
        </pc:cxnChg>
        <pc:cxnChg chg="add del">
          <ac:chgData name="Constance Agbon (2533232)" userId="S::2533232@student.uwtsd.ac.uk::4f8e92c5-bce7-4761-b1b4-8776118ff4c2" providerId="AD" clId="Web-{1CC8AD3A-CB82-6879-79A1-593F6B3F4C76}" dt="2026-04-04T11:37:48.966" v="443"/>
          <ac:cxnSpMkLst>
            <pc:docMk/>
            <pc:sldMk cId="2010887911" sldId="262"/>
            <ac:cxnSpMk id="37" creationId="{1A1FE6BB-DFB2-4080-9B5E-076EF5DDE67B}"/>
          </ac:cxnSpMkLst>
        </pc:cxnChg>
        <pc:cxnChg chg="add del">
          <ac:chgData name="Constance Agbon (2533232)" userId="S::2533232@student.uwtsd.ac.uk::4f8e92c5-bce7-4761-b1b4-8776118ff4c2" providerId="AD" clId="Web-{1CC8AD3A-CB82-6879-79A1-593F6B3F4C76}" dt="2026-04-04T11:39:12.893" v="449"/>
          <ac:cxnSpMkLst>
            <pc:docMk/>
            <pc:sldMk cId="2010887911" sldId="262"/>
            <ac:cxnSpMk id="52" creationId="{1A1FE6BB-DFB2-4080-9B5E-076EF5DDE67B}"/>
          </ac:cxnSpMkLst>
        </pc:cxnChg>
      </pc:sldChg>
      <pc:sldChg chg="addSp delSp modSp new mod ord setBg modClrScheme delDesignElem chgLayout">
        <pc:chgData name="Constance Agbon (2533232)" userId="S::2533232@student.uwtsd.ac.uk::4f8e92c5-bce7-4761-b1b4-8776118ff4c2" providerId="AD" clId="Web-{1CC8AD3A-CB82-6879-79A1-593F6B3F4C76}" dt="2026-04-04T11:36:23.024" v="434" actId="20577"/>
        <pc:sldMkLst>
          <pc:docMk/>
          <pc:sldMk cId="2915190367" sldId="263"/>
        </pc:sldMkLst>
        <pc:spChg chg="mod ord">
          <ac:chgData name="Constance Agbon (2533232)" userId="S::2533232@student.uwtsd.ac.uk::4f8e92c5-bce7-4761-b1b4-8776118ff4c2" providerId="AD" clId="Web-{1CC8AD3A-CB82-6879-79A1-593F6B3F4C76}" dt="2026-04-04T11:32:07.908" v="422"/>
          <ac:spMkLst>
            <pc:docMk/>
            <pc:sldMk cId="2915190367" sldId="263"/>
            <ac:spMk id="2" creationId="{49258776-1BA1-203C-DE84-CB84DDBBBA3B}"/>
          </ac:spMkLst>
        </pc:spChg>
        <pc:spChg chg="mod ord">
          <ac:chgData name="Constance Agbon (2533232)" userId="S::2533232@student.uwtsd.ac.uk::4f8e92c5-bce7-4761-b1b4-8776118ff4c2" providerId="AD" clId="Web-{1CC8AD3A-CB82-6879-79A1-593F6B3F4C76}" dt="2026-04-04T11:36:23.024" v="434" actId="20577"/>
          <ac:spMkLst>
            <pc:docMk/>
            <pc:sldMk cId="2915190367" sldId="263"/>
            <ac:spMk id="3" creationId="{BE751127-71C4-B601-1CA1-ADDE03D00AF6}"/>
          </ac:spMkLst>
        </pc:spChg>
        <pc:spChg chg="add del">
          <ac:chgData name="Constance Agbon (2533232)" userId="S::2533232@student.uwtsd.ac.uk::4f8e92c5-bce7-4761-b1b4-8776118ff4c2" providerId="AD" clId="Web-{1CC8AD3A-CB82-6879-79A1-593F6B3F4C76}" dt="2026-04-04T11:15:47.614" v="305"/>
          <ac:spMkLst>
            <pc:docMk/>
            <pc:sldMk cId="2915190367" sldId="263"/>
            <ac:spMk id="9" creationId="{E49D7415-2F11-44C2-B6AA-13A25B6814B9}"/>
          </ac:spMkLst>
        </pc:spChg>
        <pc:spChg chg="add del">
          <ac:chgData name="Constance Agbon (2533232)" userId="S::2533232@student.uwtsd.ac.uk::4f8e92c5-bce7-4761-b1b4-8776118ff4c2" providerId="AD" clId="Web-{1CC8AD3A-CB82-6879-79A1-593F6B3F4C76}" dt="2026-04-04T11:15:37.927" v="301"/>
          <ac:spMkLst>
            <pc:docMk/>
            <pc:sldMk cId="2915190367" sldId="263"/>
            <ac:spMk id="10" creationId="{E49D7415-2F11-44C2-B6AA-13A25B6814B9}"/>
          </ac:spMkLst>
        </pc:spChg>
        <pc:spChg chg="add del">
          <ac:chgData name="Constance Agbon (2533232)" userId="S::2533232@student.uwtsd.ac.uk::4f8e92c5-bce7-4761-b1b4-8776118ff4c2" providerId="AD" clId="Web-{1CC8AD3A-CB82-6879-79A1-593F6B3F4C76}" dt="2026-04-04T11:16:47.786" v="308"/>
          <ac:spMkLst>
            <pc:docMk/>
            <pc:sldMk cId="2915190367" sldId="263"/>
            <ac:spMk id="13" creationId="{E49D7415-2F11-44C2-B6AA-13A25B6814B9}"/>
          </ac:spMkLst>
        </pc:spChg>
        <pc:spChg chg="add del">
          <ac:chgData name="Constance Agbon (2533232)" userId="S::2533232@student.uwtsd.ac.uk::4f8e92c5-bce7-4761-b1b4-8776118ff4c2" providerId="AD" clId="Web-{1CC8AD3A-CB82-6879-79A1-593F6B3F4C76}" dt="2026-04-04T11:15:42.411" v="303"/>
          <ac:spMkLst>
            <pc:docMk/>
            <pc:sldMk cId="2915190367" sldId="263"/>
            <ac:spMk id="16" creationId="{E49D7415-2F11-44C2-B6AA-13A25B6814B9}"/>
          </ac:spMkLst>
        </pc:spChg>
        <pc:picChg chg="add del">
          <ac:chgData name="Constance Agbon (2533232)" userId="S::2533232@student.uwtsd.ac.uk::4f8e92c5-bce7-4761-b1b4-8776118ff4c2" providerId="AD" clId="Web-{1CC8AD3A-CB82-6879-79A1-593F6B3F4C76}" dt="2026-04-04T11:15:47.614" v="305"/>
          <ac:picMkLst>
            <pc:docMk/>
            <pc:sldMk cId="2915190367" sldId="263"/>
            <ac:picMk id="5" creationId="{AA18A6B8-EE61-385D-6EE4-E19499CCD8FF}"/>
          </ac:picMkLst>
        </pc:picChg>
        <pc:picChg chg="add del">
          <ac:chgData name="Constance Agbon (2533232)" userId="S::2533232@student.uwtsd.ac.uk::4f8e92c5-bce7-4761-b1b4-8776118ff4c2" providerId="AD" clId="Web-{1CC8AD3A-CB82-6879-79A1-593F6B3F4C76}" dt="2026-04-04T11:15:37.927" v="301"/>
          <ac:picMkLst>
            <pc:docMk/>
            <pc:sldMk cId="2915190367" sldId="263"/>
            <ac:picMk id="7" creationId="{E98695C6-2315-BFF7-8BA9-7076BB93D337}"/>
          </ac:picMkLst>
        </pc:picChg>
        <pc:picChg chg="add del">
          <ac:chgData name="Constance Agbon (2533232)" userId="S::2533232@student.uwtsd.ac.uk::4f8e92c5-bce7-4761-b1b4-8776118ff4c2" providerId="AD" clId="Web-{1CC8AD3A-CB82-6879-79A1-593F6B3F4C76}" dt="2026-04-04T11:15:42.411" v="303"/>
          <ac:picMkLst>
            <pc:docMk/>
            <pc:sldMk cId="2915190367" sldId="263"/>
            <ac:picMk id="18" creationId="{3BCC4A5A-1CBD-CC4D-5F31-9E3E17DE3789}"/>
          </ac:picMkLst>
        </pc:picChg>
        <pc:picChg chg="add mod">
          <ac:chgData name="Constance Agbon (2533232)" userId="S::2533232@student.uwtsd.ac.uk::4f8e92c5-bce7-4761-b1b4-8776118ff4c2" providerId="AD" clId="Web-{1CC8AD3A-CB82-6879-79A1-593F6B3F4C76}" dt="2026-04-04T11:32:07.908" v="422"/>
          <ac:picMkLst>
            <pc:docMk/>
            <pc:sldMk cId="2915190367" sldId="263"/>
            <ac:picMk id="20" creationId="{E98695C6-2315-BFF7-8BA9-7076BB93D337}"/>
          </ac:picMkLst>
        </pc:picChg>
        <pc:cxnChg chg="add del">
          <ac:chgData name="Constance Agbon (2533232)" userId="S::2533232@student.uwtsd.ac.uk::4f8e92c5-bce7-4761-b1b4-8776118ff4c2" providerId="AD" clId="Web-{1CC8AD3A-CB82-6879-79A1-593F6B3F4C76}" dt="2026-04-04T11:15:47.614" v="305"/>
          <ac:cxnSpMkLst>
            <pc:docMk/>
            <pc:sldMk cId="2915190367" sldId="263"/>
            <ac:cxnSpMk id="11" creationId="{F2B951FD-94F7-E138-3EC2-A66A551D9137}"/>
          </ac:cxnSpMkLst>
        </pc:cxnChg>
        <pc:cxnChg chg="add del">
          <ac:chgData name="Constance Agbon (2533232)" userId="S::2533232@student.uwtsd.ac.uk::4f8e92c5-bce7-4761-b1b4-8776118ff4c2" providerId="AD" clId="Web-{1CC8AD3A-CB82-6879-79A1-593F6B3F4C76}" dt="2026-04-04T11:15:37.927" v="301"/>
          <ac:cxnSpMkLst>
            <pc:docMk/>
            <pc:sldMk cId="2915190367" sldId="263"/>
            <ac:cxnSpMk id="12" creationId="{D2E57F3D-33BE-4306-87E6-245763719516}"/>
          </ac:cxnSpMkLst>
        </pc:cxnChg>
        <pc:cxnChg chg="add del">
          <ac:chgData name="Constance Agbon (2533232)" userId="S::2533232@student.uwtsd.ac.uk::4f8e92c5-bce7-4761-b1b4-8776118ff4c2" providerId="AD" clId="Web-{1CC8AD3A-CB82-6879-79A1-593F6B3F4C76}" dt="2026-04-04T11:15:37.927" v="301"/>
          <ac:cxnSpMkLst>
            <pc:docMk/>
            <pc:sldMk cId="2915190367" sldId="263"/>
            <ac:cxnSpMk id="14" creationId="{8E0104E4-99BC-494F-8342-F250828E574F}"/>
          </ac:cxnSpMkLst>
        </pc:cxnChg>
        <pc:cxnChg chg="add del">
          <ac:chgData name="Constance Agbon (2533232)" userId="S::2533232@student.uwtsd.ac.uk::4f8e92c5-bce7-4761-b1b4-8776118ff4c2" providerId="AD" clId="Web-{1CC8AD3A-CB82-6879-79A1-593F6B3F4C76}" dt="2026-04-04T11:16:47.786" v="308"/>
          <ac:cxnSpMkLst>
            <pc:docMk/>
            <pc:sldMk cId="2915190367" sldId="263"/>
            <ac:cxnSpMk id="15" creationId="{4E495065-8864-87FB-2BCC-254769963EA4}"/>
          </ac:cxnSpMkLst>
        </pc:cxnChg>
        <pc:cxnChg chg="add del">
          <ac:chgData name="Constance Agbon (2533232)" userId="S::2533232@student.uwtsd.ac.uk::4f8e92c5-bce7-4761-b1b4-8776118ff4c2" providerId="AD" clId="Web-{1CC8AD3A-CB82-6879-79A1-593F6B3F4C76}" dt="2026-04-04T11:15:42.411" v="303"/>
          <ac:cxnSpMkLst>
            <pc:docMk/>
            <pc:sldMk cId="2915190367" sldId="263"/>
            <ac:cxnSpMk id="17" creationId="{D2E57F3D-33BE-4306-87E6-245763719516}"/>
          </ac:cxnSpMkLst>
        </pc:cxnChg>
        <pc:cxnChg chg="add del">
          <ac:chgData name="Constance Agbon (2533232)" userId="S::2533232@student.uwtsd.ac.uk::4f8e92c5-bce7-4761-b1b4-8776118ff4c2" providerId="AD" clId="Web-{1CC8AD3A-CB82-6879-79A1-593F6B3F4C76}" dt="2026-04-04T11:15:42.411" v="303"/>
          <ac:cxnSpMkLst>
            <pc:docMk/>
            <pc:sldMk cId="2915190367" sldId="263"/>
            <ac:cxnSpMk id="19" creationId="{8E0104E4-99BC-494F-8342-F250828E574F}"/>
          </ac:cxnSpMkLst>
        </pc:cxnChg>
      </pc:sldChg>
      <pc:sldChg chg="addSp delSp modSp new mod setBg">
        <pc:chgData name="Constance Agbon (2533232)" userId="S::2533232@student.uwtsd.ac.uk::4f8e92c5-bce7-4761-b1b4-8776118ff4c2" providerId="AD" clId="Web-{1CC8AD3A-CB82-6879-79A1-593F6B3F4C76}" dt="2026-04-04T11:47:36.143" v="528"/>
        <pc:sldMkLst>
          <pc:docMk/>
          <pc:sldMk cId="3779637184" sldId="264"/>
        </pc:sldMkLst>
        <pc:spChg chg="mod">
          <ac:chgData name="Constance Agbon (2533232)" userId="S::2533232@student.uwtsd.ac.uk::4f8e92c5-bce7-4761-b1b4-8776118ff4c2" providerId="AD" clId="Web-{1CC8AD3A-CB82-6879-79A1-593F6B3F4C76}" dt="2026-04-04T11:47:36.143" v="527"/>
          <ac:spMkLst>
            <pc:docMk/>
            <pc:sldMk cId="3779637184" sldId="264"/>
            <ac:spMk id="2" creationId="{3C7F15E1-D0DB-F01F-0056-E828ABA4AC02}"/>
          </ac:spMkLst>
        </pc:spChg>
        <pc:spChg chg="add del mod">
          <ac:chgData name="Constance Agbon (2533232)" userId="S::2533232@student.uwtsd.ac.uk::4f8e92c5-bce7-4761-b1b4-8776118ff4c2" providerId="AD" clId="Web-{1CC8AD3A-CB82-6879-79A1-593F6B3F4C76}" dt="2026-04-04T11:47:36.143" v="528"/>
          <ac:spMkLst>
            <pc:docMk/>
            <pc:sldMk cId="3779637184" sldId="264"/>
            <ac:spMk id="3" creationId="{779F59F5-BD6A-7B15-0B7E-9CC900ABFD0A}"/>
          </ac:spMkLst>
        </pc:spChg>
        <pc:spChg chg="add del">
          <ac:chgData name="Constance Agbon (2533232)" userId="S::2533232@student.uwtsd.ac.uk::4f8e92c5-bce7-4761-b1b4-8776118ff4c2" providerId="AD" clId="Web-{1CC8AD3A-CB82-6879-79A1-593F6B3F4C76}" dt="2026-04-04T11:44:50.824" v="504"/>
          <ac:spMkLst>
            <pc:docMk/>
            <pc:sldMk cId="3779637184" sldId="264"/>
            <ac:spMk id="8" creationId="{603AE127-802C-459A-A612-DB85B67F0DC0}"/>
          </ac:spMkLst>
        </pc:spChg>
        <pc:spChg chg="add del">
          <ac:chgData name="Constance Agbon (2533232)" userId="S::2533232@student.uwtsd.ac.uk::4f8e92c5-bce7-4761-b1b4-8776118ff4c2" providerId="AD" clId="Web-{1CC8AD3A-CB82-6879-79A1-593F6B3F4C76}" dt="2026-04-04T11:44:50.824" v="504"/>
          <ac:spMkLst>
            <pc:docMk/>
            <pc:sldMk cId="3779637184" sldId="264"/>
            <ac:spMk id="10" creationId="{9323D83D-50D6-4040-A58B-FCEA340F886A}"/>
          </ac:spMkLst>
        </pc:spChg>
        <pc:spChg chg="add del">
          <ac:chgData name="Constance Agbon (2533232)" userId="S::2533232@student.uwtsd.ac.uk::4f8e92c5-bce7-4761-b1b4-8776118ff4c2" providerId="AD" clId="Web-{1CC8AD3A-CB82-6879-79A1-593F6B3F4C76}" dt="2026-04-04T11:44:50.824" v="504"/>
          <ac:spMkLst>
            <pc:docMk/>
            <pc:sldMk cId="3779637184" sldId="264"/>
            <ac:spMk id="14" creationId="{F10FD715-4DCE-4779-B634-EC78315EA213}"/>
          </ac:spMkLst>
        </pc:spChg>
        <pc:spChg chg="add del">
          <ac:chgData name="Constance Agbon (2533232)" userId="S::2533232@student.uwtsd.ac.uk::4f8e92c5-bce7-4761-b1b4-8776118ff4c2" providerId="AD" clId="Web-{1CC8AD3A-CB82-6879-79A1-593F6B3F4C76}" dt="2026-04-04T11:44:59.918" v="506"/>
          <ac:spMkLst>
            <pc:docMk/>
            <pc:sldMk cId="3779637184" sldId="264"/>
            <ac:spMk id="16" creationId="{E80B86A7-A1EC-475B-9166-88902B033A38}"/>
          </ac:spMkLst>
        </pc:spChg>
        <pc:spChg chg="add del">
          <ac:chgData name="Constance Agbon (2533232)" userId="S::2533232@student.uwtsd.ac.uk::4f8e92c5-bce7-4761-b1b4-8776118ff4c2" providerId="AD" clId="Web-{1CC8AD3A-CB82-6879-79A1-593F6B3F4C76}" dt="2026-04-04T11:44:59.918" v="506"/>
          <ac:spMkLst>
            <pc:docMk/>
            <pc:sldMk cId="3779637184" sldId="264"/>
            <ac:spMk id="17" creationId="{C2C29CB1-9F74-4879-A6AF-AEA67B6F1F4D}"/>
          </ac:spMkLst>
        </pc:spChg>
        <pc:spChg chg="add del">
          <ac:chgData name="Constance Agbon (2533232)" userId="S::2533232@student.uwtsd.ac.uk::4f8e92c5-bce7-4761-b1b4-8776118ff4c2" providerId="AD" clId="Web-{1CC8AD3A-CB82-6879-79A1-593F6B3F4C76}" dt="2026-04-04T11:44:59.918" v="506"/>
          <ac:spMkLst>
            <pc:docMk/>
            <pc:sldMk cId="3779637184" sldId="264"/>
            <ac:spMk id="18" creationId="{7E2C7115-5336-410C-AD71-0F0952A2E5A7}"/>
          </ac:spMkLst>
        </pc:spChg>
        <pc:spChg chg="add del">
          <ac:chgData name="Constance Agbon (2533232)" userId="S::2533232@student.uwtsd.ac.uk::4f8e92c5-bce7-4761-b1b4-8776118ff4c2" providerId="AD" clId="Web-{1CC8AD3A-CB82-6879-79A1-593F6B3F4C76}" dt="2026-04-04T11:46:46.219" v="517"/>
          <ac:spMkLst>
            <pc:docMk/>
            <pc:sldMk cId="3779637184" sldId="264"/>
            <ac:spMk id="24" creationId="{779F59F5-BD6A-7B15-0B7E-9CC900ABFD0A}"/>
          </ac:spMkLst>
        </pc:spChg>
        <pc:spChg chg="add del">
          <ac:chgData name="Constance Agbon (2533232)" userId="S::2533232@student.uwtsd.ac.uk::4f8e92c5-bce7-4761-b1b4-8776118ff4c2" providerId="AD" clId="Web-{1CC8AD3A-CB82-6879-79A1-593F6B3F4C76}" dt="2026-04-04T11:46:46.219" v="517"/>
          <ac:spMkLst>
            <pc:docMk/>
            <pc:sldMk cId="3779637184" sldId="264"/>
            <ac:spMk id="25" creationId="{603AE127-802C-459A-A612-DB85B67F0DC0}"/>
          </ac:spMkLst>
        </pc:spChg>
        <pc:spChg chg="add del">
          <ac:chgData name="Constance Agbon (2533232)" userId="S::2533232@student.uwtsd.ac.uk::4f8e92c5-bce7-4761-b1b4-8776118ff4c2" providerId="AD" clId="Web-{1CC8AD3A-CB82-6879-79A1-593F6B3F4C76}" dt="2026-04-04T11:47:24.080" v="523"/>
          <ac:spMkLst>
            <pc:docMk/>
            <pc:sldMk cId="3779637184" sldId="264"/>
            <ac:spMk id="26" creationId="{9F4444CE-BC8D-4D61-B303-4C05614E62AB}"/>
          </ac:spMkLst>
        </pc:spChg>
        <pc:spChg chg="add del">
          <ac:chgData name="Constance Agbon (2533232)" userId="S::2533232@student.uwtsd.ac.uk::4f8e92c5-bce7-4761-b1b4-8776118ff4c2" providerId="AD" clId="Web-{1CC8AD3A-CB82-6879-79A1-593F6B3F4C76}" dt="2026-04-04T11:46:46.219" v="517"/>
          <ac:spMkLst>
            <pc:docMk/>
            <pc:sldMk cId="3779637184" sldId="264"/>
            <ac:spMk id="27" creationId="{9323D83D-50D6-4040-A58B-FCEA340F886A}"/>
          </ac:spMkLst>
        </pc:spChg>
        <pc:spChg chg="add del">
          <ac:chgData name="Constance Agbon (2533232)" userId="S::2533232@student.uwtsd.ac.uk::4f8e92c5-bce7-4761-b1b4-8776118ff4c2" providerId="AD" clId="Web-{1CC8AD3A-CB82-6879-79A1-593F6B3F4C76}" dt="2026-04-04T11:47:24.080" v="523"/>
          <ac:spMkLst>
            <pc:docMk/>
            <pc:sldMk cId="3779637184" sldId="264"/>
            <ac:spMk id="28" creationId="{73772B81-181F-48B7-8826-4D9686D15DF5}"/>
          </ac:spMkLst>
        </pc:spChg>
        <pc:spChg chg="add del">
          <ac:chgData name="Constance Agbon (2533232)" userId="S::2533232@student.uwtsd.ac.uk::4f8e92c5-bce7-4761-b1b4-8776118ff4c2" providerId="AD" clId="Web-{1CC8AD3A-CB82-6879-79A1-593F6B3F4C76}" dt="2026-04-04T11:47:24.080" v="523"/>
          <ac:spMkLst>
            <pc:docMk/>
            <pc:sldMk cId="3779637184" sldId="264"/>
            <ac:spMk id="30" creationId="{B2205F6E-03C6-4E92-877C-E2482F6599AA}"/>
          </ac:spMkLst>
        </pc:spChg>
        <pc:spChg chg="add del">
          <ac:chgData name="Constance Agbon (2533232)" userId="S::2533232@student.uwtsd.ac.uk::4f8e92c5-bce7-4761-b1b4-8776118ff4c2" providerId="AD" clId="Web-{1CC8AD3A-CB82-6879-79A1-593F6B3F4C76}" dt="2026-04-04T11:46:46.219" v="517"/>
          <ac:spMkLst>
            <pc:docMk/>
            <pc:sldMk cId="3779637184" sldId="264"/>
            <ac:spMk id="31" creationId="{F10FD715-4DCE-4779-B634-EC78315EA213}"/>
          </ac:spMkLst>
        </pc:spChg>
        <pc:spChg chg="add del">
          <ac:chgData name="Constance Agbon (2533232)" userId="S::2533232@student.uwtsd.ac.uk::4f8e92c5-bce7-4761-b1b4-8776118ff4c2" providerId="AD" clId="Web-{1CC8AD3A-CB82-6879-79A1-593F6B3F4C76}" dt="2026-04-04T11:46:53.517" v="519"/>
          <ac:spMkLst>
            <pc:docMk/>
            <pc:sldMk cId="3779637184" sldId="264"/>
            <ac:spMk id="34" creationId="{779F59F5-BD6A-7B15-0B7E-9CC900ABFD0A}"/>
          </ac:spMkLst>
        </pc:spChg>
        <pc:spChg chg="add del">
          <ac:chgData name="Constance Agbon (2533232)" userId="S::2533232@student.uwtsd.ac.uk::4f8e92c5-bce7-4761-b1b4-8776118ff4c2" providerId="AD" clId="Web-{1CC8AD3A-CB82-6879-79A1-593F6B3F4C76}" dt="2026-04-04T11:47:36.143" v="527"/>
          <ac:spMkLst>
            <pc:docMk/>
            <pc:sldMk cId="3779637184" sldId="264"/>
            <ac:spMk id="35" creationId="{27B538D5-95DB-47ED-9CB4-34AE5BF78E6B}"/>
          </ac:spMkLst>
        </pc:spChg>
        <pc:spChg chg="add del">
          <ac:chgData name="Constance Agbon (2533232)" userId="S::2533232@student.uwtsd.ac.uk::4f8e92c5-bce7-4761-b1b4-8776118ff4c2" providerId="AD" clId="Web-{1CC8AD3A-CB82-6879-79A1-593F6B3F4C76}" dt="2026-04-04T11:47:05.330" v="521"/>
          <ac:spMkLst>
            <pc:docMk/>
            <pc:sldMk cId="3779637184" sldId="264"/>
            <ac:spMk id="36" creationId="{E80B86A7-A1EC-475B-9166-88902B033A38}"/>
          </ac:spMkLst>
        </pc:spChg>
        <pc:spChg chg="add del">
          <ac:chgData name="Constance Agbon (2533232)" userId="S::2533232@student.uwtsd.ac.uk::4f8e92c5-bce7-4761-b1b4-8776118ff4c2" providerId="AD" clId="Web-{1CC8AD3A-CB82-6879-79A1-593F6B3F4C76}" dt="2026-04-04T11:47:05.330" v="521"/>
          <ac:spMkLst>
            <pc:docMk/>
            <pc:sldMk cId="3779637184" sldId="264"/>
            <ac:spMk id="37" creationId="{C2C29CB1-9F74-4879-A6AF-AEA67B6F1F4D}"/>
          </ac:spMkLst>
        </pc:spChg>
        <pc:spChg chg="add del">
          <ac:chgData name="Constance Agbon (2533232)" userId="S::2533232@student.uwtsd.ac.uk::4f8e92c5-bce7-4761-b1b4-8776118ff4c2" providerId="AD" clId="Web-{1CC8AD3A-CB82-6879-79A1-593F6B3F4C76}" dt="2026-04-04T11:47:05.330" v="521"/>
          <ac:spMkLst>
            <pc:docMk/>
            <pc:sldMk cId="3779637184" sldId="264"/>
            <ac:spMk id="38" creationId="{779F59F5-BD6A-7B15-0B7E-9CC900ABFD0A}"/>
          </ac:spMkLst>
        </pc:spChg>
        <pc:spChg chg="add del">
          <ac:chgData name="Constance Agbon (2533232)" userId="S::2533232@student.uwtsd.ac.uk::4f8e92c5-bce7-4761-b1b4-8776118ff4c2" providerId="AD" clId="Web-{1CC8AD3A-CB82-6879-79A1-593F6B3F4C76}" dt="2026-04-04T11:47:05.330" v="521"/>
          <ac:spMkLst>
            <pc:docMk/>
            <pc:sldMk cId="3779637184" sldId="264"/>
            <ac:spMk id="39" creationId="{7E2C7115-5336-410C-AD71-0F0952A2E5A7}"/>
          </ac:spMkLst>
        </pc:spChg>
        <pc:spChg chg="add del">
          <ac:chgData name="Constance Agbon (2533232)" userId="S::2533232@student.uwtsd.ac.uk::4f8e92c5-bce7-4761-b1b4-8776118ff4c2" providerId="AD" clId="Web-{1CC8AD3A-CB82-6879-79A1-593F6B3F4C76}" dt="2026-04-04T11:47:36.143" v="527"/>
          <ac:spMkLst>
            <pc:docMk/>
            <pc:sldMk cId="3779637184" sldId="264"/>
            <ac:spMk id="46" creationId="{8DF4D7F6-81B5-452A-9CE6-76D81F91D41B}"/>
          </ac:spMkLst>
        </pc:spChg>
        <pc:spChg chg="add del">
          <ac:chgData name="Constance Agbon (2533232)" userId="S::2533232@student.uwtsd.ac.uk::4f8e92c5-bce7-4761-b1b4-8776118ff4c2" providerId="AD" clId="Web-{1CC8AD3A-CB82-6879-79A1-593F6B3F4C76}" dt="2026-04-04T11:47:36.143" v="527"/>
          <ac:spMkLst>
            <pc:docMk/>
            <pc:sldMk cId="3779637184" sldId="264"/>
            <ac:spMk id="47" creationId="{4600514D-20FB-4559-97DC-D1DC39E6C3DE}"/>
          </ac:spMkLst>
        </pc:spChg>
        <pc:spChg chg="add del">
          <ac:chgData name="Constance Agbon (2533232)" userId="S::2533232@student.uwtsd.ac.uk::4f8e92c5-bce7-4761-b1b4-8776118ff4c2" providerId="AD" clId="Web-{1CC8AD3A-CB82-6879-79A1-593F6B3F4C76}" dt="2026-04-04T11:47:36.143" v="527"/>
          <ac:spMkLst>
            <pc:docMk/>
            <pc:sldMk cId="3779637184" sldId="264"/>
            <ac:spMk id="48" creationId="{266F638A-E405-4AC0-B984-72E5813B0DD1}"/>
          </ac:spMkLst>
        </pc:spChg>
        <pc:spChg chg="add del">
          <ac:chgData name="Constance Agbon (2533232)" userId="S::2533232@student.uwtsd.ac.uk::4f8e92c5-bce7-4761-b1b4-8776118ff4c2" providerId="AD" clId="Web-{1CC8AD3A-CB82-6879-79A1-593F6B3F4C76}" dt="2026-04-04T11:47:36.143" v="527"/>
          <ac:spMkLst>
            <pc:docMk/>
            <pc:sldMk cId="3779637184" sldId="264"/>
            <ac:spMk id="51" creationId="{779F59F5-BD6A-7B15-0B7E-9CC900ABFD0A}"/>
          </ac:spMkLst>
        </pc:spChg>
        <pc:spChg chg="add">
          <ac:chgData name="Constance Agbon (2533232)" userId="S::2533232@student.uwtsd.ac.uk::4f8e92c5-bce7-4761-b1b4-8776118ff4c2" providerId="AD" clId="Web-{1CC8AD3A-CB82-6879-79A1-593F6B3F4C76}" dt="2026-04-04T11:47:36.143" v="528"/>
          <ac:spMkLst>
            <pc:docMk/>
            <pc:sldMk cId="3779637184" sldId="264"/>
            <ac:spMk id="54" creationId="{779F59F5-BD6A-7B15-0B7E-9CC900ABFD0A}"/>
          </ac:spMkLst>
        </pc:spChg>
        <pc:graphicFrameChg chg="add del">
          <ac:chgData name="Constance Agbon (2533232)" userId="S::2533232@student.uwtsd.ac.uk::4f8e92c5-bce7-4761-b1b4-8776118ff4c2" providerId="AD" clId="Web-{1CC8AD3A-CB82-6879-79A1-593F6B3F4C76}" dt="2026-04-04T11:46:28.594" v="515"/>
          <ac:graphicFrameMkLst>
            <pc:docMk/>
            <pc:sldMk cId="3779637184" sldId="264"/>
            <ac:graphicFrameMk id="22" creationId="{0717ED96-5B4D-4DA1-C981-7F7A53AEC96F}"/>
          </ac:graphicFrameMkLst>
        </pc:graphicFrameChg>
        <pc:graphicFrameChg chg="add del">
          <ac:chgData name="Constance Agbon (2533232)" userId="S::2533232@student.uwtsd.ac.uk::4f8e92c5-bce7-4761-b1b4-8776118ff4c2" providerId="AD" clId="Web-{1CC8AD3A-CB82-6879-79A1-593F6B3F4C76}" dt="2026-04-04T11:47:24.080" v="523"/>
          <ac:graphicFrameMkLst>
            <pc:docMk/>
            <pc:sldMk cId="3779637184" sldId="264"/>
            <ac:graphicFrameMk id="41" creationId="{E5E20799-125F-D9E7-AAB1-AC993F1508A5}"/>
          </ac:graphicFrameMkLst>
        </pc:graphicFrameChg>
        <pc:graphicFrameChg chg="add del">
          <ac:chgData name="Constance Agbon (2533232)" userId="S::2533232@student.uwtsd.ac.uk::4f8e92c5-bce7-4761-b1b4-8776118ff4c2" providerId="AD" clId="Web-{1CC8AD3A-CB82-6879-79A1-593F6B3F4C76}" dt="2026-04-04T11:47:30.706" v="525"/>
          <ac:graphicFrameMkLst>
            <pc:docMk/>
            <pc:sldMk cId="3779637184" sldId="264"/>
            <ac:graphicFrameMk id="44" creationId="{C5F4FB44-10D3-118A-4C44-552CDB3B1817}"/>
          </ac:graphicFrameMkLst>
        </pc:graphicFrameChg>
        <pc:cxnChg chg="add del">
          <ac:chgData name="Constance Agbon (2533232)" userId="S::2533232@student.uwtsd.ac.uk::4f8e92c5-bce7-4761-b1b4-8776118ff4c2" providerId="AD" clId="Web-{1CC8AD3A-CB82-6879-79A1-593F6B3F4C76}" dt="2026-04-04T11:44:50.824" v="504"/>
          <ac:cxnSpMkLst>
            <pc:docMk/>
            <pc:sldMk cId="3779637184" sldId="264"/>
            <ac:cxnSpMk id="12" creationId="{1A1FE6BB-DFB2-4080-9B5E-076EF5DDE67B}"/>
          </ac:cxnSpMkLst>
        </pc:cxnChg>
        <pc:cxnChg chg="add del">
          <ac:chgData name="Constance Agbon (2533232)" userId="S::2533232@student.uwtsd.ac.uk::4f8e92c5-bce7-4761-b1b4-8776118ff4c2" providerId="AD" clId="Web-{1CC8AD3A-CB82-6879-79A1-593F6B3F4C76}" dt="2026-04-04T11:47:36.143" v="528"/>
          <ac:cxnSpMkLst>
            <pc:docMk/>
            <pc:sldMk cId="3779637184" sldId="264"/>
            <ac:cxnSpMk id="20" creationId="{0B5F7E3B-C5F1-40E0-A491-558BAFBC1127}"/>
          </ac:cxnSpMkLst>
        </pc:cxnChg>
        <pc:cxnChg chg="add del">
          <ac:chgData name="Constance Agbon (2533232)" userId="S::2533232@student.uwtsd.ac.uk::4f8e92c5-bce7-4761-b1b4-8776118ff4c2" providerId="AD" clId="Web-{1CC8AD3A-CB82-6879-79A1-593F6B3F4C76}" dt="2026-04-04T11:46:46.219" v="517"/>
          <ac:cxnSpMkLst>
            <pc:docMk/>
            <pc:sldMk cId="3779637184" sldId="264"/>
            <ac:cxnSpMk id="29" creationId="{1A1FE6BB-DFB2-4080-9B5E-076EF5DDE67B}"/>
          </ac:cxnSpMkLst>
        </pc:cxnChg>
        <pc:cxnChg chg="add del">
          <ac:chgData name="Constance Agbon (2533232)" userId="S::2533232@student.uwtsd.ac.uk::4f8e92c5-bce7-4761-b1b4-8776118ff4c2" providerId="AD" clId="Web-{1CC8AD3A-CB82-6879-79A1-593F6B3F4C76}" dt="2026-04-04T11:46:53.517" v="519"/>
          <ac:cxnSpMkLst>
            <pc:docMk/>
            <pc:sldMk cId="3779637184" sldId="264"/>
            <ac:cxnSpMk id="33" creationId="{0B5F7E3B-C5F1-40E0-A491-558BAFBC1127}"/>
          </ac:cxnSpMkLst>
        </pc:cxnChg>
        <pc:cxnChg chg="add del">
          <ac:chgData name="Constance Agbon (2533232)" userId="S::2533232@student.uwtsd.ac.uk::4f8e92c5-bce7-4761-b1b4-8776118ff4c2" providerId="AD" clId="Web-{1CC8AD3A-CB82-6879-79A1-593F6B3F4C76}" dt="2026-04-04T11:47:30.706" v="525"/>
          <ac:cxnSpMkLst>
            <pc:docMk/>
            <pc:sldMk cId="3779637184" sldId="264"/>
            <ac:cxnSpMk id="43" creationId="{0B5F7E3B-C5F1-40E0-A491-558BAFBC1127}"/>
          </ac:cxnSpMkLst>
        </pc:cxnChg>
        <pc:cxnChg chg="add del">
          <ac:chgData name="Constance Agbon (2533232)" userId="S::2533232@student.uwtsd.ac.uk::4f8e92c5-bce7-4761-b1b4-8776118ff4c2" providerId="AD" clId="Web-{1CC8AD3A-CB82-6879-79A1-593F6B3F4C76}" dt="2026-04-04T11:47:36.143" v="527"/>
          <ac:cxnSpMkLst>
            <pc:docMk/>
            <pc:sldMk cId="3779637184" sldId="264"/>
            <ac:cxnSpMk id="49" creationId="{7D1CBE93-B17D-4509-843C-82287C38032A}"/>
          </ac:cxnSpMkLst>
        </pc:cxnChg>
        <pc:cxnChg chg="add del">
          <ac:chgData name="Constance Agbon (2533232)" userId="S::2533232@student.uwtsd.ac.uk::4f8e92c5-bce7-4761-b1b4-8776118ff4c2" providerId="AD" clId="Web-{1CC8AD3A-CB82-6879-79A1-593F6B3F4C76}" dt="2026-04-04T11:47:36.143" v="527"/>
          <ac:cxnSpMkLst>
            <pc:docMk/>
            <pc:sldMk cId="3779637184" sldId="264"/>
            <ac:cxnSpMk id="50" creationId="{AE6277B4-6A43-48AB-89B2-3442221619CC}"/>
          </ac:cxnSpMkLst>
        </pc:cxnChg>
        <pc:cxnChg chg="add">
          <ac:chgData name="Constance Agbon (2533232)" userId="S::2533232@student.uwtsd.ac.uk::4f8e92c5-bce7-4761-b1b4-8776118ff4c2" providerId="AD" clId="Web-{1CC8AD3A-CB82-6879-79A1-593F6B3F4C76}" dt="2026-04-04T11:47:36.143" v="528"/>
          <ac:cxnSpMkLst>
            <pc:docMk/>
            <pc:sldMk cId="3779637184" sldId="264"/>
            <ac:cxnSpMk id="53" creationId="{0B5F7E3B-C5F1-40E0-A491-558BAFBC1127}"/>
          </ac:cxnSpMkLst>
        </pc:cxnChg>
      </pc:sldChg>
      <pc:sldMasterChg chg="del delSldLayout">
        <pc:chgData name="Constance Agbon (2533232)" userId="S::2533232@student.uwtsd.ac.uk::4f8e92c5-bce7-4761-b1b4-8776118ff4c2" providerId="AD" clId="Web-{1CC8AD3A-CB82-6879-79A1-593F6B3F4C76}" dt="2026-04-04T09:42:30.651" v="2"/>
        <pc:sldMasterMkLst>
          <pc:docMk/>
          <pc:sldMasterMk cId="2460954070" sldId="2147483660"/>
        </pc:sldMasterMkLst>
        <pc:sldLayoutChg chg="del">
          <pc:chgData name="Constance Agbon (2533232)" userId="S::2533232@student.uwtsd.ac.uk::4f8e92c5-bce7-4761-b1b4-8776118ff4c2" providerId="AD" clId="Web-{1CC8AD3A-CB82-6879-79A1-593F6B3F4C76}" dt="2026-04-04T09:42:30.651" v="2"/>
          <pc:sldLayoutMkLst>
            <pc:docMk/>
            <pc:sldMasterMk cId="2460954070" sldId="2147483660"/>
            <pc:sldLayoutMk cId="2385387890" sldId="2147483661"/>
          </pc:sldLayoutMkLst>
        </pc:sldLayoutChg>
        <pc:sldLayoutChg chg="del">
          <pc:chgData name="Constance Agbon (2533232)" userId="S::2533232@student.uwtsd.ac.uk::4f8e92c5-bce7-4761-b1b4-8776118ff4c2" providerId="AD" clId="Web-{1CC8AD3A-CB82-6879-79A1-593F6B3F4C76}" dt="2026-04-04T09:42:30.651" v="2"/>
          <pc:sldLayoutMkLst>
            <pc:docMk/>
            <pc:sldMasterMk cId="2460954070" sldId="2147483660"/>
            <pc:sldLayoutMk cId="949138452" sldId="2147483662"/>
          </pc:sldLayoutMkLst>
        </pc:sldLayoutChg>
        <pc:sldLayoutChg chg="del">
          <pc:chgData name="Constance Agbon (2533232)" userId="S::2533232@student.uwtsd.ac.uk::4f8e92c5-bce7-4761-b1b4-8776118ff4c2" providerId="AD" clId="Web-{1CC8AD3A-CB82-6879-79A1-593F6B3F4C76}" dt="2026-04-04T09:42:30.651" v="2"/>
          <pc:sldLayoutMkLst>
            <pc:docMk/>
            <pc:sldMasterMk cId="2460954070" sldId="2147483660"/>
            <pc:sldLayoutMk cId="2591524520" sldId="2147483663"/>
          </pc:sldLayoutMkLst>
        </pc:sldLayoutChg>
        <pc:sldLayoutChg chg="del">
          <pc:chgData name="Constance Agbon (2533232)" userId="S::2533232@student.uwtsd.ac.uk::4f8e92c5-bce7-4761-b1b4-8776118ff4c2" providerId="AD" clId="Web-{1CC8AD3A-CB82-6879-79A1-593F6B3F4C76}" dt="2026-04-04T09:42:30.651" v="2"/>
          <pc:sldLayoutMkLst>
            <pc:docMk/>
            <pc:sldMasterMk cId="2460954070" sldId="2147483660"/>
            <pc:sldLayoutMk cId="1203092039" sldId="2147483664"/>
          </pc:sldLayoutMkLst>
        </pc:sldLayoutChg>
        <pc:sldLayoutChg chg="del">
          <pc:chgData name="Constance Agbon (2533232)" userId="S::2533232@student.uwtsd.ac.uk::4f8e92c5-bce7-4761-b1b4-8776118ff4c2" providerId="AD" clId="Web-{1CC8AD3A-CB82-6879-79A1-593F6B3F4C76}" dt="2026-04-04T09:42:30.651" v="2"/>
          <pc:sldLayoutMkLst>
            <pc:docMk/>
            <pc:sldMasterMk cId="2460954070" sldId="2147483660"/>
            <pc:sldLayoutMk cId="3733172339" sldId="2147483665"/>
          </pc:sldLayoutMkLst>
        </pc:sldLayoutChg>
        <pc:sldLayoutChg chg="del">
          <pc:chgData name="Constance Agbon (2533232)" userId="S::2533232@student.uwtsd.ac.uk::4f8e92c5-bce7-4761-b1b4-8776118ff4c2" providerId="AD" clId="Web-{1CC8AD3A-CB82-6879-79A1-593F6B3F4C76}" dt="2026-04-04T09:42:30.651" v="2"/>
          <pc:sldLayoutMkLst>
            <pc:docMk/>
            <pc:sldMasterMk cId="2460954070" sldId="2147483660"/>
            <pc:sldLayoutMk cId="3210312558" sldId="2147483666"/>
          </pc:sldLayoutMkLst>
        </pc:sldLayoutChg>
        <pc:sldLayoutChg chg="del">
          <pc:chgData name="Constance Agbon (2533232)" userId="S::2533232@student.uwtsd.ac.uk::4f8e92c5-bce7-4761-b1b4-8776118ff4c2" providerId="AD" clId="Web-{1CC8AD3A-CB82-6879-79A1-593F6B3F4C76}" dt="2026-04-04T09:42:30.651" v="2"/>
          <pc:sldLayoutMkLst>
            <pc:docMk/>
            <pc:sldMasterMk cId="2460954070" sldId="2147483660"/>
            <pc:sldLayoutMk cId="3146388984" sldId="2147483667"/>
          </pc:sldLayoutMkLst>
        </pc:sldLayoutChg>
        <pc:sldLayoutChg chg="del">
          <pc:chgData name="Constance Agbon (2533232)" userId="S::2533232@student.uwtsd.ac.uk::4f8e92c5-bce7-4761-b1b4-8776118ff4c2" providerId="AD" clId="Web-{1CC8AD3A-CB82-6879-79A1-593F6B3F4C76}" dt="2026-04-04T09:42:30.651" v="2"/>
          <pc:sldLayoutMkLst>
            <pc:docMk/>
            <pc:sldMasterMk cId="2460954070" sldId="2147483660"/>
            <pc:sldLayoutMk cId="3171841454" sldId="2147483668"/>
          </pc:sldLayoutMkLst>
        </pc:sldLayoutChg>
        <pc:sldLayoutChg chg="del">
          <pc:chgData name="Constance Agbon (2533232)" userId="S::2533232@student.uwtsd.ac.uk::4f8e92c5-bce7-4761-b1b4-8776118ff4c2" providerId="AD" clId="Web-{1CC8AD3A-CB82-6879-79A1-593F6B3F4C76}" dt="2026-04-04T09:42:30.651" v="2"/>
          <pc:sldLayoutMkLst>
            <pc:docMk/>
            <pc:sldMasterMk cId="2460954070" sldId="2147483660"/>
            <pc:sldLayoutMk cId="1718958274" sldId="2147483669"/>
          </pc:sldLayoutMkLst>
        </pc:sldLayoutChg>
        <pc:sldLayoutChg chg="del">
          <pc:chgData name="Constance Agbon (2533232)" userId="S::2533232@student.uwtsd.ac.uk::4f8e92c5-bce7-4761-b1b4-8776118ff4c2" providerId="AD" clId="Web-{1CC8AD3A-CB82-6879-79A1-593F6B3F4C76}" dt="2026-04-04T09:42:30.651" v="2"/>
          <pc:sldLayoutMkLst>
            <pc:docMk/>
            <pc:sldMasterMk cId="2460954070" sldId="2147483660"/>
            <pc:sldLayoutMk cId="2202905451" sldId="2147483670"/>
          </pc:sldLayoutMkLst>
        </pc:sldLayoutChg>
        <pc:sldLayoutChg chg="del">
          <pc:chgData name="Constance Agbon (2533232)" userId="S::2533232@student.uwtsd.ac.uk::4f8e92c5-bce7-4761-b1b4-8776118ff4c2" providerId="AD" clId="Web-{1CC8AD3A-CB82-6879-79A1-593F6B3F4C76}" dt="2026-04-04T09:42:30.651" v="2"/>
          <pc:sldLayoutMkLst>
            <pc:docMk/>
            <pc:sldMasterMk cId="2460954070" sldId="2147483660"/>
            <pc:sldLayoutMk cId="3479445657" sldId="2147483671"/>
          </pc:sldLayoutMkLst>
        </pc:sldLayoutChg>
      </pc:sldMasterChg>
      <pc:sldMasterChg chg="add del mod setBg addSldLayout delSldLayout modSldLayout">
        <pc:chgData name="Constance Agbon (2533232)" userId="S::2533232@student.uwtsd.ac.uk::4f8e92c5-bce7-4761-b1b4-8776118ff4c2" providerId="AD" clId="Web-{1CC8AD3A-CB82-6879-79A1-593F6B3F4C76}" dt="2026-04-04T11:16:47.786" v="308"/>
        <pc:sldMasterMkLst>
          <pc:docMk/>
          <pc:sldMasterMk cId="1588985550" sldId="2147483695"/>
        </pc:sldMasterMkLst>
        <pc:sldLayoutChg chg="add del mod">
          <pc:chgData name="Constance Agbon (2533232)" userId="S::2533232@student.uwtsd.ac.uk::4f8e92c5-bce7-4761-b1b4-8776118ff4c2" providerId="AD" clId="Web-{1CC8AD3A-CB82-6879-79A1-593F6B3F4C76}" dt="2026-04-04T11:16:47.786" v="308"/>
          <pc:sldLayoutMkLst>
            <pc:docMk/>
            <pc:sldMasterMk cId="1588985550" sldId="2147483695"/>
            <pc:sldLayoutMk cId="3639051904" sldId="2147483684"/>
          </pc:sldLayoutMkLst>
        </pc:sldLayoutChg>
        <pc:sldLayoutChg chg="add del mod">
          <pc:chgData name="Constance Agbon (2533232)" userId="S::2533232@student.uwtsd.ac.uk::4f8e92c5-bce7-4761-b1b4-8776118ff4c2" providerId="AD" clId="Web-{1CC8AD3A-CB82-6879-79A1-593F6B3F4C76}" dt="2026-04-04T11:16:47.786" v="308"/>
          <pc:sldLayoutMkLst>
            <pc:docMk/>
            <pc:sldMasterMk cId="1588985550" sldId="2147483695"/>
            <pc:sldLayoutMk cId="503087227" sldId="2147483685"/>
          </pc:sldLayoutMkLst>
        </pc:sldLayoutChg>
        <pc:sldLayoutChg chg="add del mod">
          <pc:chgData name="Constance Agbon (2533232)" userId="S::2533232@student.uwtsd.ac.uk::4f8e92c5-bce7-4761-b1b4-8776118ff4c2" providerId="AD" clId="Web-{1CC8AD3A-CB82-6879-79A1-593F6B3F4C76}" dt="2026-04-04T11:16:47.786" v="308"/>
          <pc:sldLayoutMkLst>
            <pc:docMk/>
            <pc:sldMasterMk cId="1588985550" sldId="2147483695"/>
            <pc:sldLayoutMk cId="4138782036" sldId="2147483686"/>
          </pc:sldLayoutMkLst>
        </pc:sldLayoutChg>
        <pc:sldLayoutChg chg="add del mod">
          <pc:chgData name="Constance Agbon (2533232)" userId="S::2533232@student.uwtsd.ac.uk::4f8e92c5-bce7-4761-b1b4-8776118ff4c2" providerId="AD" clId="Web-{1CC8AD3A-CB82-6879-79A1-593F6B3F4C76}" dt="2026-04-04T11:16:47.786" v="308"/>
          <pc:sldLayoutMkLst>
            <pc:docMk/>
            <pc:sldMasterMk cId="1588985550" sldId="2147483695"/>
            <pc:sldLayoutMk cId="2578297094" sldId="2147483687"/>
          </pc:sldLayoutMkLst>
        </pc:sldLayoutChg>
        <pc:sldLayoutChg chg="add del mod">
          <pc:chgData name="Constance Agbon (2533232)" userId="S::2533232@student.uwtsd.ac.uk::4f8e92c5-bce7-4761-b1b4-8776118ff4c2" providerId="AD" clId="Web-{1CC8AD3A-CB82-6879-79A1-593F6B3F4C76}" dt="2026-04-04T11:16:47.786" v="308"/>
          <pc:sldLayoutMkLst>
            <pc:docMk/>
            <pc:sldMasterMk cId="1588985550" sldId="2147483695"/>
            <pc:sldLayoutMk cId="2210367442" sldId="2147483688"/>
          </pc:sldLayoutMkLst>
        </pc:sldLayoutChg>
        <pc:sldLayoutChg chg="add del mod">
          <pc:chgData name="Constance Agbon (2533232)" userId="S::2533232@student.uwtsd.ac.uk::4f8e92c5-bce7-4761-b1b4-8776118ff4c2" providerId="AD" clId="Web-{1CC8AD3A-CB82-6879-79A1-593F6B3F4C76}" dt="2026-04-04T11:16:47.786" v="308"/>
          <pc:sldLayoutMkLst>
            <pc:docMk/>
            <pc:sldMasterMk cId="1588985550" sldId="2147483695"/>
            <pc:sldLayoutMk cId="129950363" sldId="2147483689"/>
          </pc:sldLayoutMkLst>
        </pc:sldLayoutChg>
        <pc:sldLayoutChg chg="add del mod">
          <pc:chgData name="Constance Agbon (2533232)" userId="S::2533232@student.uwtsd.ac.uk::4f8e92c5-bce7-4761-b1b4-8776118ff4c2" providerId="AD" clId="Web-{1CC8AD3A-CB82-6879-79A1-593F6B3F4C76}" dt="2026-04-04T11:16:47.786" v="308"/>
          <pc:sldLayoutMkLst>
            <pc:docMk/>
            <pc:sldMasterMk cId="1588985550" sldId="2147483695"/>
            <pc:sldLayoutMk cId="256450840" sldId="2147483690"/>
          </pc:sldLayoutMkLst>
        </pc:sldLayoutChg>
        <pc:sldLayoutChg chg="add del mod">
          <pc:chgData name="Constance Agbon (2533232)" userId="S::2533232@student.uwtsd.ac.uk::4f8e92c5-bce7-4761-b1b4-8776118ff4c2" providerId="AD" clId="Web-{1CC8AD3A-CB82-6879-79A1-593F6B3F4C76}" dt="2026-04-04T11:16:47.786" v="308"/>
          <pc:sldLayoutMkLst>
            <pc:docMk/>
            <pc:sldMasterMk cId="1588985550" sldId="2147483695"/>
            <pc:sldLayoutMk cId="2804697367" sldId="2147483691"/>
          </pc:sldLayoutMkLst>
        </pc:sldLayoutChg>
        <pc:sldLayoutChg chg="add del mod">
          <pc:chgData name="Constance Agbon (2533232)" userId="S::2533232@student.uwtsd.ac.uk::4f8e92c5-bce7-4761-b1b4-8776118ff4c2" providerId="AD" clId="Web-{1CC8AD3A-CB82-6879-79A1-593F6B3F4C76}" dt="2026-04-04T11:16:47.786" v="308"/>
          <pc:sldLayoutMkLst>
            <pc:docMk/>
            <pc:sldMasterMk cId="1588985550" sldId="2147483695"/>
            <pc:sldLayoutMk cId="3306565761" sldId="2147483692"/>
          </pc:sldLayoutMkLst>
        </pc:sldLayoutChg>
        <pc:sldLayoutChg chg="add del mod">
          <pc:chgData name="Constance Agbon (2533232)" userId="S::2533232@student.uwtsd.ac.uk::4f8e92c5-bce7-4761-b1b4-8776118ff4c2" providerId="AD" clId="Web-{1CC8AD3A-CB82-6879-79A1-593F6B3F4C76}" dt="2026-04-04T11:16:47.786" v="308"/>
          <pc:sldLayoutMkLst>
            <pc:docMk/>
            <pc:sldMasterMk cId="1588985550" sldId="2147483695"/>
            <pc:sldLayoutMk cId="3906935347" sldId="2147483693"/>
          </pc:sldLayoutMkLst>
        </pc:sldLayoutChg>
        <pc:sldLayoutChg chg="add del mod">
          <pc:chgData name="Constance Agbon (2533232)" userId="S::2533232@student.uwtsd.ac.uk::4f8e92c5-bce7-4761-b1b4-8776118ff4c2" providerId="AD" clId="Web-{1CC8AD3A-CB82-6879-79A1-593F6B3F4C76}" dt="2026-04-04T11:16:47.786" v="308"/>
          <pc:sldLayoutMkLst>
            <pc:docMk/>
            <pc:sldMasterMk cId="1588985550" sldId="2147483695"/>
            <pc:sldLayoutMk cId="1675669934" sldId="2147483694"/>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6:50.755" v="309"/>
        <pc:sldMasterMkLst>
          <pc:docMk/>
          <pc:sldMasterMk cId="2708928487" sldId="2147483696"/>
        </pc:sldMasterMkLst>
        <pc:sldLayoutChg chg="add del mod replId">
          <pc:chgData name="Constance Agbon (2533232)" userId="S::2533232@student.uwtsd.ac.uk::4f8e92c5-bce7-4761-b1b4-8776118ff4c2" providerId="AD" clId="Web-{1CC8AD3A-CB82-6879-79A1-593F6B3F4C76}" dt="2026-04-04T11:16:50.755" v="309"/>
          <pc:sldLayoutMkLst>
            <pc:docMk/>
            <pc:sldMasterMk cId="2708928487" sldId="2147483696"/>
            <pc:sldLayoutMk cId="1453225285" sldId="2147483697"/>
          </pc:sldLayoutMkLst>
        </pc:sldLayoutChg>
        <pc:sldLayoutChg chg="add del mod replId">
          <pc:chgData name="Constance Agbon (2533232)" userId="S::2533232@student.uwtsd.ac.uk::4f8e92c5-bce7-4761-b1b4-8776118ff4c2" providerId="AD" clId="Web-{1CC8AD3A-CB82-6879-79A1-593F6B3F4C76}" dt="2026-04-04T11:16:50.755" v="309"/>
          <pc:sldLayoutMkLst>
            <pc:docMk/>
            <pc:sldMasterMk cId="2708928487" sldId="2147483696"/>
            <pc:sldLayoutMk cId="845433221" sldId="2147483698"/>
          </pc:sldLayoutMkLst>
        </pc:sldLayoutChg>
        <pc:sldLayoutChg chg="add del mod replId">
          <pc:chgData name="Constance Agbon (2533232)" userId="S::2533232@student.uwtsd.ac.uk::4f8e92c5-bce7-4761-b1b4-8776118ff4c2" providerId="AD" clId="Web-{1CC8AD3A-CB82-6879-79A1-593F6B3F4C76}" dt="2026-04-04T11:16:50.755" v="309"/>
          <pc:sldLayoutMkLst>
            <pc:docMk/>
            <pc:sldMasterMk cId="2708928487" sldId="2147483696"/>
            <pc:sldLayoutMk cId="1937207182" sldId="2147483699"/>
          </pc:sldLayoutMkLst>
        </pc:sldLayoutChg>
        <pc:sldLayoutChg chg="add del mod replId">
          <pc:chgData name="Constance Agbon (2533232)" userId="S::2533232@student.uwtsd.ac.uk::4f8e92c5-bce7-4761-b1b4-8776118ff4c2" providerId="AD" clId="Web-{1CC8AD3A-CB82-6879-79A1-593F6B3F4C76}" dt="2026-04-04T11:16:50.755" v="309"/>
          <pc:sldLayoutMkLst>
            <pc:docMk/>
            <pc:sldMasterMk cId="2708928487" sldId="2147483696"/>
            <pc:sldLayoutMk cId="124728737" sldId="2147483700"/>
          </pc:sldLayoutMkLst>
        </pc:sldLayoutChg>
        <pc:sldLayoutChg chg="add del mod replId">
          <pc:chgData name="Constance Agbon (2533232)" userId="S::2533232@student.uwtsd.ac.uk::4f8e92c5-bce7-4761-b1b4-8776118ff4c2" providerId="AD" clId="Web-{1CC8AD3A-CB82-6879-79A1-593F6B3F4C76}" dt="2026-04-04T11:16:50.755" v="309"/>
          <pc:sldLayoutMkLst>
            <pc:docMk/>
            <pc:sldMasterMk cId="2708928487" sldId="2147483696"/>
            <pc:sldLayoutMk cId="117350765" sldId="2147483701"/>
          </pc:sldLayoutMkLst>
        </pc:sldLayoutChg>
        <pc:sldLayoutChg chg="add del mod replId">
          <pc:chgData name="Constance Agbon (2533232)" userId="S::2533232@student.uwtsd.ac.uk::4f8e92c5-bce7-4761-b1b4-8776118ff4c2" providerId="AD" clId="Web-{1CC8AD3A-CB82-6879-79A1-593F6B3F4C76}" dt="2026-04-04T11:16:50.755" v="309"/>
          <pc:sldLayoutMkLst>
            <pc:docMk/>
            <pc:sldMasterMk cId="2708928487" sldId="2147483696"/>
            <pc:sldLayoutMk cId="1992946681" sldId="2147483702"/>
          </pc:sldLayoutMkLst>
        </pc:sldLayoutChg>
        <pc:sldLayoutChg chg="add del mod replId">
          <pc:chgData name="Constance Agbon (2533232)" userId="S::2533232@student.uwtsd.ac.uk::4f8e92c5-bce7-4761-b1b4-8776118ff4c2" providerId="AD" clId="Web-{1CC8AD3A-CB82-6879-79A1-593F6B3F4C76}" dt="2026-04-04T11:16:50.755" v="309"/>
          <pc:sldLayoutMkLst>
            <pc:docMk/>
            <pc:sldMasterMk cId="2708928487" sldId="2147483696"/>
            <pc:sldLayoutMk cId="911541041" sldId="2147483703"/>
          </pc:sldLayoutMkLst>
        </pc:sldLayoutChg>
        <pc:sldLayoutChg chg="add del mod replId">
          <pc:chgData name="Constance Agbon (2533232)" userId="S::2533232@student.uwtsd.ac.uk::4f8e92c5-bce7-4761-b1b4-8776118ff4c2" providerId="AD" clId="Web-{1CC8AD3A-CB82-6879-79A1-593F6B3F4C76}" dt="2026-04-04T11:16:50.755" v="309"/>
          <pc:sldLayoutMkLst>
            <pc:docMk/>
            <pc:sldMasterMk cId="2708928487" sldId="2147483696"/>
            <pc:sldLayoutMk cId="3000911547" sldId="2147483704"/>
          </pc:sldLayoutMkLst>
        </pc:sldLayoutChg>
        <pc:sldLayoutChg chg="add del mod replId">
          <pc:chgData name="Constance Agbon (2533232)" userId="S::2533232@student.uwtsd.ac.uk::4f8e92c5-bce7-4761-b1b4-8776118ff4c2" providerId="AD" clId="Web-{1CC8AD3A-CB82-6879-79A1-593F6B3F4C76}" dt="2026-04-04T11:16:50.755" v="309"/>
          <pc:sldLayoutMkLst>
            <pc:docMk/>
            <pc:sldMasterMk cId="2708928487" sldId="2147483696"/>
            <pc:sldLayoutMk cId="3095642818" sldId="2147483705"/>
          </pc:sldLayoutMkLst>
        </pc:sldLayoutChg>
        <pc:sldLayoutChg chg="add del mod replId">
          <pc:chgData name="Constance Agbon (2533232)" userId="S::2533232@student.uwtsd.ac.uk::4f8e92c5-bce7-4761-b1b4-8776118ff4c2" providerId="AD" clId="Web-{1CC8AD3A-CB82-6879-79A1-593F6B3F4C76}" dt="2026-04-04T11:16:50.755" v="309"/>
          <pc:sldLayoutMkLst>
            <pc:docMk/>
            <pc:sldMasterMk cId="2708928487" sldId="2147483696"/>
            <pc:sldLayoutMk cId="278858350" sldId="2147483706"/>
          </pc:sldLayoutMkLst>
        </pc:sldLayoutChg>
        <pc:sldLayoutChg chg="add del mod replId">
          <pc:chgData name="Constance Agbon (2533232)" userId="S::2533232@student.uwtsd.ac.uk::4f8e92c5-bce7-4761-b1b4-8776118ff4c2" providerId="AD" clId="Web-{1CC8AD3A-CB82-6879-79A1-593F6B3F4C76}" dt="2026-04-04T11:16:50.755" v="309"/>
          <pc:sldLayoutMkLst>
            <pc:docMk/>
            <pc:sldMasterMk cId="2708928487" sldId="2147483696"/>
            <pc:sldLayoutMk cId="3486223305" sldId="2147483707"/>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6:53.161" v="310"/>
        <pc:sldMasterMkLst>
          <pc:docMk/>
          <pc:sldMasterMk cId="1980253995" sldId="2147483708"/>
        </pc:sldMasterMkLst>
        <pc:sldLayoutChg chg="add del mod replId">
          <pc:chgData name="Constance Agbon (2533232)" userId="S::2533232@student.uwtsd.ac.uk::4f8e92c5-bce7-4761-b1b4-8776118ff4c2" providerId="AD" clId="Web-{1CC8AD3A-CB82-6879-79A1-593F6B3F4C76}" dt="2026-04-04T11:16:53.161" v="310"/>
          <pc:sldLayoutMkLst>
            <pc:docMk/>
            <pc:sldMasterMk cId="1980253995" sldId="2147483708"/>
            <pc:sldLayoutMk cId="3401292857" sldId="2147483709"/>
          </pc:sldLayoutMkLst>
        </pc:sldLayoutChg>
        <pc:sldLayoutChg chg="add del mod replId">
          <pc:chgData name="Constance Agbon (2533232)" userId="S::2533232@student.uwtsd.ac.uk::4f8e92c5-bce7-4761-b1b4-8776118ff4c2" providerId="AD" clId="Web-{1CC8AD3A-CB82-6879-79A1-593F6B3F4C76}" dt="2026-04-04T11:16:53.161" v="310"/>
          <pc:sldLayoutMkLst>
            <pc:docMk/>
            <pc:sldMasterMk cId="1980253995" sldId="2147483708"/>
            <pc:sldLayoutMk cId="2242947869" sldId="2147483710"/>
          </pc:sldLayoutMkLst>
        </pc:sldLayoutChg>
        <pc:sldLayoutChg chg="add del mod replId">
          <pc:chgData name="Constance Agbon (2533232)" userId="S::2533232@student.uwtsd.ac.uk::4f8e92c5-bce7-4761-b1b4-8776118ff4c2" providerId="AD" clId="Web-{1CC8AD3A-CB82-6879-79A1-593F6B3F4C76}" dt="2026-04-04T11:16:53.161" v="310"/>
          <pc:sldLayoutMkLst>
            <pc:docMk/>
            <pc:sldMasterMk cId="1980253995" sldId="2147483708"/>
            <pc:sldLayoutMk cId="875849840" sldId="2147483711"/>
          </pc:sldLayoutMkLst>
        </pc:sldLayoutChg>
        <pc:sldLayoutChg chg="add del mod replId">
          <pc:chgData name="Constance Agbon (2533232)" userId="S::2533232@student.uwtsd.ac.uk::4f8e92c5-bce7-4761-b1b4-8776118ff4c2" providerId="AD" clId="Web-{1CC8AD3A-CB82-6879-79A1-593F6B3F4C76}" dt="2026-04-04T11:16:53.161" v="310"/>
          <pc:sldLayoutMkLst>
            <pc:docMk/>
            <pc:sldMasterMk cId="1980253995" sldId="2147483708"/>
            <pc:sldLayoutMk cId="748174967" sldId="2147483712"/>
          </pc:sldLayoutMkLst>
        </pc:sldLayoutChg>
        <pc:sldLayoutChg chg="add del mod replId">
          <pc:chgData name="Constance Agbon (2533232)" userId="S::2533232@student.uwtsd.ac.uk::4f8e92c5-bce7-4761-b1b4-8776118ff4c2" providerId="AD" clId="Web-{1CC8AD3A-CB82-6879-79A1-593F6B3F4C76}" dt="2026-04-04T11:16:53.161" v="310"/>
          <pc:sldLayoutMkLst>
            <pc:docMk/>
            <pc:sldMasterMk cId="1980253995" sldId="2147483708"/>
            <pc:sldLayoutMk cId="2376326649" sldId="2147483713"/>
          </pc:sldLayoutMkLst>
        </pc:sldLayoutChg>
        <pc:sldLayoutChg chg="add del mod replId">
          <pc:chgData name="Constance Agbon (2533232)" userId="S::2533232@student.uwtsd.ac.uk::4f8e92c5-bce7-4761-b1b4-8776118ff4c2" providerId="AD" clId="Web-{1CC8AD3A-CB82-6879-79A1-593F6B3F4C76}" dt="2026-04-04T11:16:53.161" v="310"/>
          <pc:sldLayoutMkLst>
            <pc:docMk/>
            <pc:sldMasterMk cId="1980253995" sldId="2147483708"/>
            <pc:sldLayoutMk cId="3192926276" sldId="2147483714"/>
          </pc:sldLayoutMkLst>
        </pc:sldLayoutChg>
        <pc:sldLayoutChg chg="add del mod replId">
          <pc:chgData name="Constance Agbon (2533232)" userId="S::2533232@student.uwtsd.ac.uk::4f8e92c5-bce7-4761-b1b4-8776118ff4c2" providerId="AD" clId="Web-{1CC8AD3A-CB82-6879-79A1-593F6B3F4C76}" dt="2026-04-04T11:16:53.161" v="310"/>
          <pc:sldLayoutMkLst>
            <pc:docMk/>
            <pc:sldMasterMk cId="1980253995" sldId="2147483708"/>
            <pc:sldLayoutMk cId="547237264" sldId="2147483715"/>
          </pc:sldLayoutMkLst>
        </pc:sldLayoutChg>
        <pc:sldLayoutChg chg="add del mod replId">
          <pc:chgData name="Constance Agbon (2533232)" userId="S::2533232@student.uwtsd.ac.uk::4f8e92c5-bce7-4761-b1b4-8776118ff4c2" providerId="AD" clId="Web-{1CC8AD3A-CB82-6879-79A1-593F6B3F4C76}" dt="2026-04-04T11:16:53.161" v="310"/>
          <pc:sldLayoutMkLst>
            <pc:docMk/>
            <pc:sldMasterMk cId="1980253995" sldId="2147483708"/>
            <pc:sldLayoutMk cId="4243882906" sldId="2147483716"/>
          </pc:sldLayoutMkLst>
        </pc:sldLayoutChg>
        <pc:sldLayoutChg chg="add del mod replId">
          <pc:chgData name="Constance Agbon (2533232)" userId="S::2533232@student.uwtsd.ac.uk::4f8e92c5-bce7-4761-b1b4-8776118ff4c2" providerId="AD" clId="Web-{1CC8AD3A-CB82-6879-79A1-593F6B3F4C76}" dt="2026-04-04T11:16:53.161" v="310"/>
          <pc:sldLayoutMkLst>
            <pc:docMk/>
            <pc:sldMasterMk cId="1980253995" sldId="2147483708"/>
            <pc:sldLayoutMk cId="3979058657" sldId="2147483717"/>
          </pc:sldLayoutMkLst>
        </pc:sldLayoutChg>
        <pc:sldLayoutChg chg="add del mod replId">
          <pc:chgData name="Constance Agbon (2533232)" userId="S::2533232@student.uwtsd.ac.uk::4f8e92c5-bce7-4761-b1b4-8776118ff4c2" providerId="AD" clId="Web-{1CC8AD3A-CB82-6879-79A1-593F6B3F4C76}" dt="2026-04-04T11:16:53.161" v="310"/>
          <pc:sldLayoutMkLst>
            <pc:docMk/>
            <pc:sldMasterMk cId="1980253995" sldId="2147483708"/>
            <pc:sldLayoutMk cId="2164333967" sldId="2147483718"/>
          </pc:sldLayoutMkLst>
        </pc:sldLayoutChg>
        <pc:sldLayoutChg chg="add del mod replId">
          <pc:chgData name="Constance Agbon (2533232)" userId="S::2533232@student.uwtsd.ac.uk::4f8e92c5-bce7-4761-b1b4-8776118ff4c2" providerId="AD" clId="Web-{1CC8AD3A-CB82-6879-79A1-593F6B3F4C76}" dt="2026-04-04T11:16:53.161" v="310"/>
          <pc:sldLayoutMkLst>
            <pc:docMk/>
            <pc:sldMasterMk cId="1980253995" sldId="2147483708"/>
            <pc:sldLayoutMk cId="1254037148" sldId="2147483719"/>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6:55.474" v="311"/>
        <pc:sldMasterMkLst>
          <pc:docMk/>
          <pc:sldMasterMk cId="2703530460" sldId="2147483720"/>
        </pc:sldMasterMkLst>
        <pc:sldLayoutChg chg="add del mod replId">
          <pc:chgData name="Constance Agbon (2533232)" userId="S::2533232@student.uwtsd.ac.uk::4f8e92c5-bce7-4761-b1b4-8776118ff4c2" providerId="AD" clId="Web-{1CC8AD3A-CB82-6879-79A1-593F6B3F4C76}" dt="2026-04-04T11:16:55.474" v="311"/>
          <pc:sldLayoutMkLst>
            <pc:docMk/>
            <pc:sldMasterMk cId="2703530460" sldId="2147483720"/>
            <pc:sldLayoutMk cId="3857235061" sldId="2147483721"/>
          </pc:sldLayoutMkLst>
        </pc:sldLayoutChg>
        <pc:sldLayoutChg chg="add del mod replId">
          <pc:chgData name="Constance Agbon (2533232)" userId="S::2533232@student.uwtsd.ac.uk::4f8e92c5-bce7-4761-b1b4-8776118ff4c2" providerId="AD" clId="Web-{1CC8AD3A-CB82-6879-79A1-593F6B3F4C76}" dt="2026-04-04T11:16:55.474" v="311"/>
          <pc:sldLayoutMkLst>
            <pc:docMk/>
            <pc:sldMasterMk cId="2703530460" sldId="2147483720"/>
            <pc:sldLayoutMk cId="2325580229" sldId="2147483722"/>
          </pc:sldLayoutMkLst>
        </pc:sldLayoutChg>
        <pc:sldLayoutChg chg="add del mod replId">
          <pc:chgData name="Constance Agbon (2533232)" userId="S::2533232@student.uwtsd.ac.uk::4f8e92c5-bce7-4761-b1b4-8776118ff4c2" providerId="AD" clId="Web-{1CC8AD3A-CB82-6879-79A1-593F6B3F4C76}" dt="2026-04-04T11:16:55.474" v="311"/>
          <pc:sldLayoutMkLst>
            <pc:docMk/>
            <pc:sldMasterMk cId="2703530460" sldId="2147483720"/>
            <pc:sldLayoutMk cId="3082489070" sldId="2147483723"/>
          </pc:sldLayoutMkLst>
        </pc:sldLayoutChg>
        <pc:sldLayoutChg chg="add del mod replId">
          <pc:chgData name="Constance Agbon (2533232)" userId="S::2533232@student.uwtsd.ac.uk::4f8e92c5-bce7-4761-b1b4-8776118ff4c2" providerId="AD" clId="Web-{1CC8AD3A-CB82-6879-79A1-593F6B3F4C76}" dt="2026-04-04T11:16:55.474" v="311"/>
          <pc:sldLayoutMkLst>
            <pc:docMk/>
            <pc:sldMasterMk cId="2703530460" sldId="2147483720"/>
            <pc:sldLayoutMk cId="3253839815" sldId="2147483724"/>
          </pc:sldLayoutMkLst>
        </pc:sldLayoutChg>
        <pc:sldLayoutChg chg="add del mod replId">
          <pc:chgData name="Constance Agbon (2533232)" userId="S::2533232@student.uwtsd.ac.uk::4f8e92c5-bce7-4761-b1b4-8776118ff4c2" providerId="AD" clId="Web-{1CC8AD3A-CB82-6879-79A1-593F6B3F4C76}" dt="2026-04-04T11:16:55.474" v="311"/>
          <pc:sldLayoutMkLst>
            <pc:docMk/>
            <pc:sldMasterMk cId="2703530460" sldId="2147483720"/>
            <pc:sldLayoutMk cId="1967834493" sldId="2147483725"/>
          </pc:sldLayoutMkLst>
        </pc:sldLayoutChg>
        <pc:sldLayoutChg chg="add del mod replId">
          <pc:chgData name="Constance Agbon (2533232)" userId="S::2533232@student.uwtsd.ac.uk::4f8e92c5-bce7-4761-b1b4-8776118ff4c2" providerId="AD" clId="Web-{1CC8AD3A-CB82-6879-79A1-593F6B3F4C76}" dt="2026-04-04T11:16:55.474" v="311"/>
          <pc:sldLayoutMkLst>
            <pc:docMk/>
            <pc:sldMasterMk cId="2703530460" sldId="2147483720"/>
            <pc:sldLayoutMk cId="2138387893" sldId="2147483726"/>
          </pc:sldLayoutMkLst>
        </pc:sldLayoutChg>
        <pc:sldLayoutChg chg="add del mod replId">
          <pc:chgData name="Constance Agbon (2533232)" userId="S::2533232@student.uwtsd.ac.uk::4f8e92c5-bce7-4761-b1b4-8776118ff4c2" providerId="AD" clId="Web-{1CC8AD3A-CB82-6879-79A1-593F6B3F4C76}" dt="2026-04-04T11:16:55.474" v="311"/>
          <pc:sldLayoutMkLst>
            <pc:docMk/>
            <pc:sldMasterMk cId="2703530460" sldId="2147483720"/>
            <pc:sldLayoutMk cId="92384133" sldId="2147483727"/>
          </pc:sldLayoutMkLst>
        </pc:sldLayoutChg>
        <pc:sldLayoutChg chg="add del mod replId">
          <pc:chgData name="Constance Agbon (2533232)" userId="S::2533232@student.uwtsd.ac.uk::4f8e92c5-bce7-4761-b1b4-8776118ff4c2" providerId="AD" clId="Web-{1CC8AD3A-CB82-6879-79A1-593F6B3F4C76}" dt="2026-04-04T11:16:55.474" v="311"/>
          <pc:sldLayoutMkLst>
            <pc:docMk/>
            <pc:sldMasterMk cId="2703530460" sldId="2147483720"/>
            <pc:sldLayoutMk cId="3924639413" sldId="2147483728"/>
          </pc:sldLayoutMkLst>
        </pc:sldLayoutChg>
        <pc:sldLayoutChg chg="add del mod replId">
          <pc:chgData name="Constance Agbon (2533232)" userId="S::2533232@student.uwtsd.ac.uk::4f8e92c5-bce7-4761-b1b4-8776118ff4c2" providerId="AD" clId="Web-{1CC8AD3A-CB82-6879-79A1-593F6B3F4C76}" dt="2026-04-04T11:16:55.474" v="311"/>
          <pc:sldLayoutMkLst>
            <pc:docMk/>
            <pc:sldMasterMk cId="2703530460" sldId="2147483720"/>
            <pc:sldLayoutMk cId="273213198" sldId="2147483729"/>
          </pc:sldLayoutMkLst>
        </pc:sldLayoutChg>
        <pc:sldLayoutChg chg="add del mod replId">
          <pc:chgData name="Constance Agbon (2533232)" userId="S::2533232@student.uwtsd.ac.uk::4f8e92c5-bce7-4761-b1b4-8776118ff4c2" providerId="AD" clId="Web-{1CC8AD3A-CB82-6879-79A1-593F6B3F4C76}" dt="2026-04-04T11:16:55.474" v="311"/>
          <pc:sldLayoutMkLst>
            <pc:docMk/>
            <pc:sldMasterMk cId="2703530460" sldId="2147483720"/>
            <pc:sldLayoutMk cId="2287447103" sldId="2147483730"/>
          </pc:sldLayoutMkLst>
        </pc:sldLayoutChg>
        <pc:sldLayoutChg chg="add del mod replId">
          <pc:chgData name="Constance Agbon (2533232)" userId="S::2533232@student.uwtsd.ac.uk::4f8e92c5-bce7-4761-b1b4-8776118ff4c2" providerId="AD" clId="Web-{1CC8AD3A-CB82-6879-79A1-593F6B3F4C76}" dt="2026-04-04T11:16:55.474" v="311"/>
          <pc:sldLayoutMkLst>
            <pc:docMk/>
            <pc:sldMasterMk cId="2703530460" sldId="2147483720"/>
            <pc:sldLayoutMk cId="216091792" sldId="2147483731"/>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6:59.255" v="312"/>
        <pc:sldMasterMkLst>
          <pc:docMk/>
          <pc:sldMasterMk cId="1071703960" sldId="2147483732"/>
        </pc:sldMasterMkLst>
        <pc:sldLayoutChg chg="add del mod replId">
          <pc:chgData name="Constance Agbon (2533232)" userId="S::2533232@student.uwtsd.ac.uk::4f8e92c5-bce7-4761-b1b4-8776118ff4c2" providerId="AD" clId="Web-{1CC8AD3A-CB82-6879-79A1-593F6B3F4C76}" dt="2026-04-04T11:16:59.255" v="312"/>
          <pc:sldLayoutMkLst>
            <pc:docMk/>
            <pc:sldMasterMk cId="1071703960" sldId="2147483732"/>
            <pc:sldLayoutMk cId="2741359848" sldId="2147483733"/>
          </pc:sldLayoutMkLst>
        </pc:sldLayoutChg>
        <pc:sldLayoutChg chg="add del mod replId">
          <pc:chgData name="Constance Agbon (2533232)" userId="S::2533232@student.uwtsd.ac.uk::4f8e92c5-bce7-4761-b1b4-8776118ff4c2" providerId="AD" clId="Web-{1CC8AD3A-CB82-6879-79A1-593F6B3F4C76}" dt="2026-04-04T11:16:59.255" v="312"/>
          <pc:sldLayoutMkLst>
            <pc:docMk/>
            <pc:sldMasterMk cId="1071703960" sldId="2147483732"/>
            <pc:sldLayoutMk cId="3695287255" sldId="2147483734"/>
          </pc:sldLayoutMkLst>
        </pc:sldLayoutChg>
        <pc:sldLayoutChg chg="add del mod replId">
          <pc:chgData name="Constance Agbon (2533232)" userId="S::2533232@student.uwtsd.ac.uk::4f8e92c5-bce7-4761-b1b4-8776118ff4c2" providerId="AD" clId="Web-{1CC8AD3A-CB82-6879-79A1-593F6B3F4C76}" dt="2026-04-04T11:16:59.255" v="312"/>
          <pc:sldLayoutMkLst>
            <pc:docMk/>
            <pc:sldMasterMk cId="1071703960" sldId="2147483732"/>
            <pc:sldLayoutMk cId="2202456917" sldId="2147483735"/>
          </pc:sldLayoutMkLst>
        </pc:sldLayoutChg>
        <pc:sldLayoutChg chg="add del mod replId">
          <pc:chgData name="Constance Agbon (2533232)" userId="S::2533232@student.uwtsd.ac.uk::4f8e92c5-bce7-4761-b1b4-8776118ff4c2" providerId="AD" clId="Web-{1CC8AD3A-CB82-6879-79A1-593F6B3F4C76}" dt="2026-04-04T11:16:59.255" v="312"/>
          <pc:sldLayoutMkLst>
            <pc:docMk/>
            <pc:sldMasterMk cId="1071703960" sldId="2147483732"/>
            <pc:sldLayoutMk cId="2934767327" sldId="2147483736"/>
          </pc:sldLayoutMkLst>
        </pc:sldLayoutChg>
        <pc:sldLayoutChg chg="add del mod replId">
          <pc:chgData name="Constance Agbon (2533232)" userId="S::2533232@student.uwtsd.ac.uk::4f8e92c5-bce7-4761-b1b4-8776118ff4c2" providerId="AD" clId="Web-{1CC8AD3A-CB82-6879-79A1-593F6B3F4C76}" dt="2026-04-04T11:16:59.255" v="312"/>
          <pc:sldLayoutMkLst>
            <pc:docMk/>
            <pc:sldMasterMk cId="1071703960" sldId="2147483732"/>
            <pc:sldLayoutMk cId="4146424025" sldId="2147483737"/>
          </pc:sldLayoutMkLst>
        </pc:sldLayoutChg>
        <pc:sldLayoutChg chg="add del mod replId">
          <pc:chgData name="Constance Agbon (2533232)" userId="S::2533232@student.uwtsd.ac.uk::4f8e92c5-bce7-4761-b1b4-8776118ff4c2" providerId="AD" clId="Web-{1CC8AD3A-CB82-6879-79A1-593F6B3F4C76}" dt="2026-04-04T11:16:59.255" v="312"/>
          <pc:sldLayoutMkLst>
            <pc:docMk/>
            <pc:sldMasterMk cId="1071703960" sldId="2147483732"/>
            <pc:sldLayoutMk cId="3086857571" sldId="2147483738"/>
          </pc:sldLayoutMkLst>
        </pc:sldLayoutChg>
        <pc:sldLayoutChg chg="add del mod replId">
          <pc:chgData name="Constance Agbon (2533232)" userId="S::2533232@student.uwtsd.ac.uk::4f8e92c5-bce7-4761-b1b4-8776118ff4c2" providerId="AD" clId="Web-{1CC8AD3A-CB82-6879-79A1-593F6B3F4C76}" dt="2026-04-04T11:16:59.255" v="312"/>
          <pc:sldLayoutMkLst>
            <pc:docMk/>
            <pc:sldMasterMk cId="1071703960" sldId="2147483732"/>
            <pc:sldLayoutMk cId="4123115941" sldId="2147483739"/>
          </pc:sldLayoutMkLst>
        </pc:sldLayoutChg>
        <pc:sldLayoutChg chg="add del mod replId">
          <pc:chgData name="Constance Agbon (2533232)" userId="S::2533232@student.uwtsd.ac.uk::4f8e92c5-bce7-4761-b1b4-8776118ff4c2" providerId="AD" clId="Web-{1CC8AD3A-CB82-6879-79A1-593F6B3F4C76}" dt="2026-04-04T11:16:59.255" v="312"/>
          <pc:sldLayoutMkLst>
            <pc:docMk/>
            <pc:sldMasterMk cId="1071703960" sldId="2147483732"/>
            <pc:sldLayoutMk cId="1386614933" sldId="2147483740"/>
          </pc:sldLayoutMkLst>
        </pc:sldLayoutChg>
        <pc:sldLayoutChg chg="add del mod replId">
          <pc:chgData name="Constance Agbon (2533232)" userId="S::2533232@student.uwtsd.ac.uk::4f8e92c5-bce7-4761-b1b4-8776118ff4c2" providerId="AD" clId="Web-{1CC8AD3A-CB82-6879-79A1-593F6B3F4C76}" dt="2026-04-04T11:16:59.255" v="312"/>
          <pc:sldLayoutMkLst>
            <pc:docMk/>
            <pc:sldMasterMk cId="1071703960" sldId="2147483732"/>
            <pc:sldLayoutMk cId="2848568325" sldId="2147483741"/>
          </pc:sldLayoutMkLst>
        </pc:sldLayoutChg>
        <pc:sldLayoutChg chg="add del mod replId">
          <pc:chgData name="Constance Agbon (2533232)" userId="S::2533232@student.uwtsd.ac.uk::4f8e92c5-bce7-4761-b1b4-8776118ff4c2" providerId="AD" clId="Web-{1CC8AD3A-CB82-6879-79A1-593F6B3F4C76}" dt="2026-04-04T11:16:59.255" v="312"/>
          <pc:sldLayoutMkLst>
            <pc:docMk/>
            <pc:sldMasterMk cId="1071703960" sldId="2147483732"/>
            <pc:sldLayoutMk cId="3205792931" sldId="2147483742"/>
          </pc:sldLayoutMkLst>
        </pc:sldLayoutChg>
        <pc:sldLayoutChg chg="add del mod replId">
          <pc:chgData name="Constance Agbon (2533232)" userId="S::2533232@student.uwtsd.ac.uk::4f8e92c5-bce7-4761-b1b4-8776118ff4c2" providerId="AD" clId="Web-{1CC8AD3A-CB82-6879-79A1-593F6B3F4C76}" dt="2026-04-04T11:16:59.255" v="312"/>
          <pc:sldLayoutMkLst>
            <pc:docMk/>
            <pc:sldMasterMk cId="1071703960" sldId="2147483732"/>
            <pc:sldLayoutMk cId="670766682" sldId="2147483743"/>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02.505" v="313"/>
        <pc:sldMasterMkLst>
          <pc:docMk/>
          <pc:sldMasterMk cId="107481624" sldId="2147483744"/>
        </pc:sldMasterMkLst>
        <pc:sldLayoutChg chg="add del mod replId">
          <pc:chgData name="Constance Agbon (2533232)" userId="S::2533232@student.uwtsd.ac.uk::4f8e92c5-bce7-4761-b1b4-8776118ff4c2" providerId="AD" clId="Web-{1CC8AD3A-CB82-6879-79A1-593F6B3F4C76}" dt="2026-04-04T11:17:02.505" v="313"/>
          <pc:sldLayoutMkLst>
            <pc:docMk/>
            <pc:sldMasterMk cId="107481624" sldId="2147483744"/>
            <pc:sldLayoutMk cId="4254435048" sldId="2147483745"/>
          </pc:sldLayoutMkLst>
        </pc:sldLayoutChg>
        <pc:sldLayoutChg chg="add del mod replId">
          <pc:chgData name="Constance Agbon (2533232)" userId="S::2533232@student.uwtsd.ac.uk::4f8e92c5-bce7-4761-b1b4-8776118ff4c2" providerId="AD" clId="Web-{1CC8AD3A-CB82-6879-79A1-593F6B3F4C76}" dt="2026-04-04T11:17:02.505" v="313"/>
          <pc:sldLayoutMkLst>
            <pc:docMk/>
            <pc:sldMasterMk cId="107481624" sldId="2147483744"/>
            <pc:sldLayoutMk cId="756978216" sldId="2147483746"/>
          </pc:sldLayoutMkLst>
        </pc:sldLayoutChg>
        <pc:sldLayoutChg chg="add del mod replId">
          <pc:chgData name="Constance Agbon (2533232)" userId="S::2533232@student.uwtsd.ac.uk::4f8e92c5-bce7-4761-b1b4-8776118ff4c2" providerId="AD" clId="Web-{1CC8AD3A-CB82-6879-79A1-593F6B3F4C76}" dt="2026-04-04T11:17:02.505" v="313"/>
          <pc:sldLayoutMkLst>
            <pc:docMk/>
            <pc:sldMasterMk cId="107481624" sldId="2147483744"/>
            <pc:sldLayoutMk cId="187504649" sldId="2147483747"/>
          </pc:sldLayoutMkLst>
        </pc:sldLayoutChg>
        <pc:sldLayoutChg chg="add del mod replId">
          <pc:chgData name="Constance Agbon (2533232)" userId="S::2533232@student.uwtsd.ac.uk::4f8e92c5-bce7-4761-b1b4-8776118ff4c2" providerId="AD" clId="Web-{1CC8AD3A-CB82-6879-79A1-593F6B3F4C76}" dt="2026-04-04T11:17:02.505" v="313"/>
          <pc:sldLayoutMkLst>
            <pc:docMk/>
            <pc:sldMasterMk cId="107481624" sldId="2147483744"/>
            <pc:sldLayoutMk cId="2858671706" sldId="2147483748"/>
          </pc:sldLayoutMkLst>
        </pc:sldLayoutChg>
        <pc:sldLayoutChg chg="add del mod replId">
          <pc:chgData name="Constance Agbon (2533232)" userId="S::2533232@student.uwtsd.ac.uk::4f8e92c5-bce7-4761-b1b4-8776118ff4c2" providerId="AD" clId="Web-{1CC8AD3A-CB82-6879-79A1-593F6B3F4C76}" dt="2026-04-04T11:17:02.505" v="313"/>
          <pc:sldLayoutMkLst>
            <pc:docMk/>
            <pc:sldMasterMk cId="107481624" sldId="2147483744"/>
            <pc:sldLayoutMk cId="1305985860" sldId="2147483749"/>
          </pc:sldLayoutMkLst>
        </pc:sldLayoutChg>
        <pc:sldLayoutChg chg="add del mod replId">
          <pc:chgData name="Constance Agbon (2533232)" userId="S::2533232@student.uwtsd.ac.uk::4f8e92c5-bce7-4761-b1b4-8776118ff4c2" providerId="AD" clId="Web-{1CC8AD3A-CB82-6879-79A1-593F6B3F4C76}" dt="2026-04-04T11:17:02.505" v="313"/>
          <pc:sldLayoutMkLst>
            <pc:docMk/>
            <pc:sldMasterMk cId="107481624" sldId="2147483744"/>
            <pc:sldLayoutMk cId="2964679748" sldId="2147483750"/>
          </pc:sldLayoutMkLst>
        </pc:sldLayoutChg>
        <pc:sldLayoutChg chg="add del mod replId">
          <pc:chgData name="Constance Agbon (2533232)" userId="S::2533232@student.uwtsd.ac.uk::4f8e92c5-bce7-4761-b1b4-8776118ff4c2" providerId="AD" clId="Web-{1CC8AD3A-CB82-6879-79A1-593F6B3F4C76}" dt="2026-04-04T11:17:02.505" v="313"/>
          <pc:sldLayoutMkLst>
            <pc:docMk/>
            <pc:sldMasterMk cId="107481624" sldId="2147483744"/>
            <pc:sldLayoutMk cId="126715524" sldId="2147483751"/>
          </pc:sldLayoutMkLst>
        </pc:sldLayoutChg>
        <pc:sldLayoutChg chg="add del mod replId">
          <pc:chgData name="Constance Agbon (2533232)" userId="S::2533232@student.uwtsd.ac.uk::4f8e92c5-bce7-4761-b1b4-8776118ff4c2" providerId="AD" clId="Web-{1CC8AD3A-CB82-6879-79A1-593F6B3F4C76}" dt="2026-04-04T11:17:02.505" v="313"/>
          <pc:sldLayoutMkLst>
            <pc:docMk/>
            <pc:sldMasterMk cId="107481624" sldId="2147483744"/>
            <pc:sldLayoutMk cId="1693098074" sldId="2147483752"/>
          </pc:sldLayoutMkLst>
        </pc:sldLayoutChg>
        <pc:sldLayoutChg chg="add del mod replId">
          <pc:chgData name="Constance Agbon (2533232)" userId="S::2533232@student.uwtsd.ac.uk::4f8e92c5-bce7-4761-b1b4-8776118ff4c2" providerId="AD" clId="Web-{1CC8AD3A-CB82-6879-79A1-593F6B3F4C76}" dt="2026-04-04T11:17:02.505" v="313"/>
          <pc:sldLayoutMkLst>
            <pc:docMk/>
            <pc:sldMasterMk cId="107481624" sldId="2147483744"/>
            <pc:sldLayoutMk cId="2895486668" sldId="2147483753"/>
          </pc:sldLayoutMkLst>
        </pc:sldLayoutChg>
        <pc:sldLayoutChg chg="add del mod replId">
          <pc:chgData name="Constance Agbon (2533232)" userId="S::2533232@student.uwtsd.ac.uk::4f8e92c5-bce7-4761-b1b4-8776118ff4c2" providerId="AD" clId="Web-{1CC8AD3A-CB82-6879-79A1-593F6B3F4C76}" dt="2026-04-04T11:17:02.505" v="313"/>
          <pc:sldLayoutMkLst>
            <pc:docMk/>
            <pc:sldMasterMk cId="107481624" sldId="2147483744"/>
            <pc:sldLayoutMk cId="205704362" sldId="2147483754"/>
          </pc:sldLayoutMkLst>
        </pc:sldLayoutChg>
        <pc:sldLayoutChg chg="add del mod replId">
          <pc:chgData name="Constance Agbon (2533232)" userId="S::2533232@student.uwtsd.ac.uk::4f8e92c5-bce7-4761-b1b4-8776118ff4c2" providerId="AD" clId="Web-{1CC8AD3A-CB82-6879-79A1-593F6B3F4C76}" dt="2026-04-04T11:17:02.505" v="313"/>
          <pc:sldLayoutMkLst>
            <pc:docMk/>
            <pc:sldMasterMk cId="107481624" sldId="2147483744"/>
            <pc:sldLayoutMk cId="2391026864" sldId="2147483755"/>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17.505" v="314"/>
        <pc:sldMasterMkLst>
          <pc:docMk/>
          <pc:sldMasterMk cId="408074331" sldId="2147483756"/>
        </pc:sldMasterMkLst>
        <pc:sldLayoutChg chg="add del mod replId">
          <pc:chgData name="Constance Agbon (2533232)" userId="S::2533232@student.uwtsd.ac.uk::4f8e92c5-bce7-4761-b1b4-8776118ff4c2" providerId="AD" clId="Web-{1CC8AD3A-CB82-6879-79A1-593F6B3F4C76}" dt="2026-04-04T11:17:17.505" v="314"/>
          <pc:sldLayoutMkLst>
            <pc:docMk/>
            <pc:sldMasterMk cId="408074331" sldId="2147483756"/>
            <pc:sldLayoutMk cId="1867479137" sldId="2147483757"/>
          </pc:sldLayoutMkLst>
        </pc:sldLayoutChg>
        <pc:sldLayoutChg chg="add del mod replId">
          <pc:chgData name="Constance Agbon (2533232)" userId="S::2533232@student.uwtsd.ac.uk::4f8e92c5-bce7-4761-b1b4-8776118ff4c2" providerId="AD" clId="Web-{1CC8AD3A-CB82-6879-79A1-593F6B3F4C76}" dt="2026-04-04T11:17:17.505" v="314"/>
          <pc:sldLayoutMkLst>
            <pc:docMk/>
            <pc:sldMasterMk cId="408074331" sldId="2147483756"/>
            <pc:sldLayoutMk cId="4156432010" sldId="2147483758"/>
          </pc:sldLayoutMkLst>
        </pc:sldLayoutChg>
        <pc:sldLayoutChg chg="add del mod replId">
          <pc:chgData name="Constance Agbon (2533232)" userId="S::2533232@student.uwtsd.ac.uk::4f8e92c5-bce7-4761-b1b4-8776118ff4c2" providerId="AD" clId="Web-{1CC8AD3A-CB82-6879-79A1-593F6B3F4C76}" dt="2026-04-04T11:17:17.505" v="314"/>
          <pc:sldLayoutMkLst>
            <pc:docMk/>
            <pc:sldMasterMk cId="408074331" sldId="2147483756"/>
            <pc:sldLayoutMk cId="3454355180" sldId="2147483759"/>
          </pc:sldLayoutMkLst>
        </pc:sldLayoutChg>
        <pc:sldLayoutChg chg="add del mod replId">
          <pc:chgData name="Constance Agbon (2533232)" userId="S::2533232@student.uwtsd.ac.uk::4f8e92c5-bce7-4761-b1b4-8776118ff4c2" providerId="AD" clId="Web-{1CC8AD3A-CB82-6879-79A1-593F6B3F4C76}" dt="2026-04-04T11:17:17.505" v="314"/>
          <pc:sldLayoutMkLst>
            <pc:docMk/>
            <pc:sldMasterMk cId="408074331" sldId="2147483756"/>
            <pc:sldLayoutMk cId="3095278849" sldId="2147483760"/>
          </pc:sldLayoutMkLst>
        </pc:sldLayoutChg>
        <pc:sldLayoutChg chg="add del mod replId">
          <pc:chgData name="Constance Agbon (2533232)" userId="S::2533232@student.uwtsd.ac.uk::4f8e92c5-bce7-4761-b1b4-8776118ff4c2" providerId="AD" clId="Web-{1CC8AD3A-CB82-6879-79A1-593F6B3F4C76}" dt="2026-04-04T11:17:17.505" v="314"/>
          <pc:sldLayoutMkLst>
            <pc:docMk/>
            <pc:sldMasterMk cId="408074331" sldId="2147483756"/>
            <pc:sldLayoutMk cId="3435575000" sldId="2147483761"/>
          </pc:sldLayoutMkLst>
        </pc:sldLayoutChg>
        <pc:sldLayoutChg chg="add del mod replId">
          <pc:chgData name="Constance Agbon (2533232)" userId="S::2533232@student.uwtsd.ac.uk::4f8e92c5-bce7-4761-b1b4-8776118ff4c2" providerId="AD" clId="Web-{1CC8AD3A-CB82-6879-79A1-593F6B3F4C76}" dt="2026-04-04T11:17:17.505" v="314"/>
          <pc:sldLayoutMkLst>
            <pc:docMk/>
            <pc:sldMasterMk cId="408074331" sldId="2147483756"/>
            <pc:sldLayoutMk cId="2327848408" sldId="2147483762"/>
          </pc:sldLayoutMkLst>
        </pc:sldLayoutChg>
        <pc:sldLayoutChg chg="add del mod replId">
          <pc:chgData name="Constance Agbon (2533232)" userId="S::2533232@student.uwtsd.ac.uk::4f8e92c5-bce7-4761-b1b4-8776118ff4c2" providerId="AD" clId="Web-{1CC8AD3A-CB82-6879-79A1-593F6B3F4C76}" dt="2026-04-04T11:17:17.505" v="314"/>
          <pc:sldLayoutMkLst>
            <pc:docMk/>
            <pc:sldMasterMk cId="408074331" sldId="2147483756"/>
            <pc:sldLayoutMk cId="1790105423" sldId="2147483763"/>
          </pc:sldLayoutMkLst>
        </pc:sldLayoutChg>
        <pc:sldLayoutChg chg="add del mod replId">
          <pc:chgData name="Constance Agbon (2533232)" userId="S::2533232@student.uwtsd.ac.uk::4f8e92c5-bce7-4761-b1b4-8776118ff4c2" providerId="AD" clId="Web-{1CC8AD3A-CB82-6879-79A1-593F6B3F4C76}" dt="2026-04-04T11:17:17.505" v="314"/>
          <pc:sldLayoutMkLst>
            <pc:docMk/>
            <pc:sldMasterMk cId="408074331" sldId="2147483756"/>
            <pc:sldLayoutMk cId="2402210047" sldId="2147483764"/>
          </pc:sldLayoutMkLst>
        </pc:sldLayoutChg>
        <pc:sldLayoutChg chg="add del mod replId">
          <pc:chgData name="Constance Agbon (2533232)" userId="S::2533232@student.uwtsd.ac.uk::4f8e92c5-bce7-4761-b1b4-8776118ff4c2" providerId="AD" clId="Web-{1CC8AD3A-CB82-6879-79A1-593F6B3F4C76}" dt="2026-04-04T11:17:17.505" v="314"/>
          <pc:sldLayoutMkLst>
            <pc:docMk/>
            <pc:sldMasterMk cId="408074331" sldId="2147483756"/>
            <pc:sldLayoutMk cId="358084089" sldId="2147483765"/>
          </pc:sldLayoutMkLst>
        </pc:sldLayoutChg>
        <pc:sldLayoutChg chg="add del mod replId">
          <pc:chgData name="Constance Agbon (2533232)" userId="S::2533232@student.uwtsd.ac.uk::4f8e92c5-bce7-4761-b1b4-8776118ff4c2" providerId="AD" clId="Web-{1CC8AD3A-CB82-6879-79A1-593F6B3F4C76}" dt="2026-04-04T11:17:17.505" v="314"/>
          <pc:sldLayoutMkLst>
            <pc:docMk/>
            <pc:sldMasterMk cId="408074331" sldId="2147483756"/>
            <pc:sldLayoutMk cId="1935852630" sldId="2147483766"/>
          </pc:sldLayoutMkLst>
        </pc:sldLayoutChg>
        <pc:sldLayoutChg chg="add del mod replId">
          <pc:chgData name="Constance Agbon (2533232)" userId="S::2533232@student.uwtsd.ac.uk::4f8e92c5-bce7-4761-b1b4-8776118ff4c2" providerId="AD" clId="Web-{1CC8AD3A-CB82-6879-79A1-593F6B3F4C76}" dt="2026-04-04T11:17:17.505" v="314"/>
          <pc:sldLayoutMkLst>
            <pc:docMk/>
            <pc:sldMasterMk cId="408074331" sldId="2147483756"/>
            <pc:sldLayoutMk cId="1937091271" sldId="2147483767"/>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19.646" v="315"/>
        <pc:sldMasterMkLst>
          <pc:docMk/>
          <pc:sldMasterMk cId="4078222618" sldId="2147483768"/>
        </pc:sldMasterMkLst>
        <pc:sldLayoutChg chg="add del mod replId">
          <pc:chgData name="Constance Agbon (2533232)" userId="S::2533232@student.uwtsd.ac.uk::4f8e92c5-bce7-4761-b1b4-8776118ff4c2" providerId="AD" clId="Web-{1CC8AD3A-CB82-6879-79A1-593F6B3F4C76}" dt="2026-04-04T11:17:19.646" v="315"/>
          <pc:sldLayoutMkLst>
            <pc:docMk/>
            <pc:sldMasterMk cId="4078222618" sldId="2147483768"/>
            <pc:sldLayoutMk cId="2365396774" sldId="2147483769"/>
          </pc:sldLayoutMkLst>
        </pc:sldLayoutChg>
        <pc:sldLayoutChg chg="add del mod replId">
          <pc:chgData name="Constance Agbon (2533232)" userId="S::2533232@student.uwtsd.ac.uk::4f8e92c5-bce7-4761-b1b4-8776118ff4c2" providerId="AD" clId="Web-{1CC8AD3A-CB82-6879-79A1-593F6B3F4C76}" dt="2026-04-04T11:17:19.646" v="315"/>
          <pc:sldLayoutMkLst>
            <pc:docMk/>
            <pc:sldMasterMk cId="4078222618" sldId="2147483768"/>
            <pc:sldLayoutMk cId="498932414" sldId="2147483770"/>
          </pc:sldLayoutMkLst>
        </pc:sldLayoutChg>
        <pc:sldLayoutChg chg="add del mod replId">
          <pc:chgData name="Constance Agbon (2533232)" userId="S::2533232@student.uwtsd.ac.uk::4f8e92c5-bce7-4761-b1b4-8776118ff4c2" providerId="AD" clId="Web-{1CC8AD3A-CB82-6879-79A1-593F6B3F4C76}" dt="2026-04-04T11:17:19.646" v="315"/>
          <pc:sldLayoutMkLst>
            <pc:docMk/>
            <pc:sldMasterMk cId="4078222618" sldId="2147483768"/>
            <pc:sldLayoutMk cId="596700141" sldId="2147483771"/>
          </pc:sldLayoutMkLst>
        </pc:sldLayoutChg>
        <pc:sldLayoutChg chg="add del mod replId">
          <pc:chgData name="Constance Agbon (2533232)" userId="S::2533232@student.uwtsd.ac.uk::4f8e92c5-bce7-4761-b1b4-8776118ff4c2" providerId="AD" clId="Web-{1CC8AD3A-CB82-6879-79A1-593F6B3F4C76}" dt="2026-04-04T11:17:19.646" v="315"/>
          <pc:sldLayoutMkLst>
            <pc:docMk/>
            <pc:sldMasterMk cId="4078222618" sldId="2147483768"/>
            <pc:sldLayoutMk cId="2220442111" sldId="2147483772"/>
          </pc:sldLayoutMkLst>
        </pc:sldLayoutChg>
        <pc:sldLayoutChg chg="add del mod replId">
          <pc:chgData name="Constance Agbon (2533232)" userId="S::2533232@student.uwtsd.ac.uk::4f8e92c5-bce7-4761-b1b4-8776118ff4c2" providerId="AD" clId="Web-{1CC8AD3A-CB82-6879-79A1-593F6B3F4C76}" dt="2026-04-04T11:17:19.646" v="315"/>
          <pc:sldLayoutMkLst>
            <pc:docMk/>
            <pc:sldMasterMk cId="4078222618" sldId="2147483768"/>
            <pc:sldLayoutMk cId="3703953787" sldId="2147483773"/>
          </pc:sldLayoutMkLst>
        </pc:sldLayoutChg>
        <pc:sldLayoutChg chg="add del mod replId">
          <pc:chgData name="Constance Agbon (2533232)" userId="S::2533232@student.uwtsd.ac.uk::4f8e92c5-bce7-4761-b1b4-8776118ff4c2" providerId="AD" clId="Web-{1CC8AD3A-CB82-6879-79A1-593F6B3F4C76}" dt="2026-04-04T11:17:19.646" v="315"/>
          <pc:sldLayoutMkLst>
            <pc:docMk/>
            <pc:sldMasterMk cId="4078222618" sldId="2147483768"/>
            <pc:sldLayoutMk cId="317655507" sldId="2147483774"/>
          </pc:sldLayoutMkLst>
        </pc:sldLayoutChg>
        <pc:sldLayoutChg chg="add del mod replId">
          <pc:chgData name="Constance Agbon (2533232)" userId="S::2533232@student.uwtsd.ac.uk::4f8e92c5-bce7-4761-b1b4-8776118ff4c2" providerId="AD" clId="Web-{1CC8AD3A-CB82-6879-79A1-593F6B3F4C76}" dt="2026-04-04T11:17:19.646" v="315"/>
          <pc:sldLayoutMkLst>
            <pc:docMk/>
            <pc:sldMasterMk cId="4078222618" sldId="2147483768"/>
            <pc:sldLayoutMk cId="1640557055" sldId="2147483775"/>
          </pc:sldLayoutMkLst>
        </pc:sldLayoutChg>
        <pc:sldLayoutChg chg="add del mod replId">
          <pc:chgData name="Constance Agbon (2533232)" userId="S::2533232@student.uwtsd.ac.uk::4f8e92c5-bce7-4761-b1b4-8776118ff4c2" providerId="AD" clId="Web-{1CC8AD3A-CB82-6879-79A1-593F6B3F4C76}" dt="2026-04-04T11:17:19.646" v="315"/>
          <pc:sldLayoutMkLst>
            <pc:docMk/>
            <pc:sldMasterMk cId="4078222618" sldId="2147483768"/>
            <pc:sldLayoutMk cId="3918150645" sldId="2147483776"/>
          </pc:sldLayoutMkLst>
        </pc:sldLayoutChg>
        <pc:sldLayoutChg chg="add del mod replId">
          <pc:chgData name="Constance Agbon (2533232)" userId="S::2533232@student.uwtsd.ac.uk::4f8e92c5-bce7-4761-b1b4-8776118ff4c2" providerId="AD" clId="Web-{1CC8AD3A-CB82-6879-79A1-593F6B3F4C76}" dt="2026-04-04T11:17:19.646" v="315"/>
          <pc:sldLayoutMkLst>
            <pc:docMk/>
            <pc:sldMasterMk cId="4078222618" sldId="2147483768"/>
            <pc:sldLayoutMk cId="2469370610" sldId="2147483777"/>
          </pc:sldLayoutMkLst>
        </pc:sldLayoutChg>
        <pc:sldLayoutChg chg="add del mod replId">
          <pc:chgData name="Constance Agbon (2533232)" userId="S::2533232@student.uwtsd.ac.uk::4f8e92c5-bce7-4761-b1b4-8776118ff4c2" providerId="AD" clId="Web-{1CC8AD3A-CB82-6879-79A1-593F6B3F4C76}" dt="2026-04-04T11:17:19.646" v="315"/>
          <pc:sldLayoutMkLst>
            <pc:docMk/>
            <pc:sldMasterMk cId="4078222618" sldId="2147483768"/>
            <pc:sldLayoutMk cId="2251952459" sldId="2147483778"/>
          </pc:sldLayoutMkLst>
        </pc:sldLayoutChg>
        <pc:sldLayoutChg chg="add del mod replId">
          <pc:chgData name="Constance Agbon (2533232)" userId="S::2533232@student.uwtsd.ac.uk::4f8e92c5-bce7-4761-b1b4-8776118ff4c2" providerId="AD" clId="Web-{1CC8AD3A-CB82-6879-79A1-593F6B3F4C76}" dt="2026-04-04T11:17:19.646" v="315"/>
          <pc:sldLayoutMkLst>
            <pc:docMk/>
            <pc:sldMasterMk cId="4078222618" sldId="2147483768"/>
            <pc:sldLayoutMk cId="2924491021" sldId="2147483779"/>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24.412" v="316"/>
        <pc:sldMasterMkLst>
          <pc:docMk/>
          <pc:sldMasterMk cId="318171719" sldId="2147483780"/>
        </pc:sldMasterMkLst>
        <pc:sldLayoutChg chg="add del mod replId">
          <pc:chgData name="Constance Agbon (2533232)" userId="S::2533232@student.uwtsd.ac.uk::4f8e92c5-bce7-4761-b1b4-8776118ff4c2" providerId="AD" clId="Web-{1CC8AD3A-CB82-6879-79A1-593F6B3F4C76}" dt="2026-04-04T11:17:24.412" v="316"/>
          <pc:sldLayoutMkLst>
            <pc:docMk/>
            <pc:sldMasterMk cId="318171719" sldId="2147483780"/>
            <pc:sldLayoutMk cId="4251272522" sldId="2147483781"/>
          </pc:sldLayoutMkLst>
        </pc:sldLayoutChg>
        <pc:sldLayoutChg chg="add del mod replId">
          <pc:chgData name="Constance Agbon (2533232)" userId="S::2533232@student.uwtsd.ac.uk::4f8e92c5-bce7-4761-b1b4-8776118ff4c2" providerId="AD" clId="Web-{1CC8AD3A-CB82-6879-79A1-593F6B3F4C76}" dt="2026-04-04T11:17:24.412" v="316"/>
          <pc:sldLayoutMkLst>
            <pc:docMk/>
            <pc:sldMasterMk cId="318171719" sldId="2147483780"/>
            <pc:sldLayoutMk cId="2176124208" sldId="2147483782"/>
          </pc:sldLayoutMkLst>
        </pc:sldLayoutChg>
        <pc:sldLayoutChg chg="add del mod replId">
          <pc:chgData name="Constance Agbon (2533232)" userId="S::2533232@student.uwtsd.ac.uk::4f8e92c5-bce7-4761-b1b4-8776118ff4c2" providerId="AD" clId="Web-{1CC8AD3A-CB82-6879-79A1-593F6B3F4C76}" dt="2026-04-04T11:17:24.412" v="316"/>
          <pc:sldLayoutMkLst>
            <pc:docMk/>
            <pc:sldMasterMk cId="318171719" sldId="2147483780"/>
            <pc:sldLayoutMk cId="4116763034" sldId="2147483783"/>
          </pc:sldLayoutMkLst>
        </pc:sldLayoutChg>
        <pc:sldLayoutChg chg="add del mod replId">
          <pc:chgData name="Constance Agbon (2533232)" userId="S::2533232@student.uwtsd.ac.uk::4f8e92c5-bce7-4761-b1b4-8776118ff4c2" providerId="AD" clId="Web-{1CC8AD3A-CB82-6879-79A1-593F6B3F4C76}" dt="2026-04-04T11:17:24.412" v="316"/>
          <pc:sldLayoutMkLst>
            <pc:docMk/>
            <pc:sldMasterMk cId="318171719" sldId="2147483780"/>
            <pc:sldLayoutMk cId="1712763032" sldId="2147483784"/>
          </pc:sldLayoutMkLst>
        </pc:sldLayoutChg>
        <pc:sldLayoutChg chg="add del mod replId">
          <pc:chgData name="Constance Agbon (2533232)" userId="S::2533232@student.uwtsd.ac.uk::4f8e92c5-bce7-4761-b1b4-8776118ff4c2" providerId="AD" clId="Web-{1CC8AD3A-CB82-6879-79A1-593F6B3F4C76}" dt="2026-04-04T11:17:24.412" v="316"/>
          <pc:sldLayoutMkLst>
            <pc:docMk/>
            <pc:sldMasterMk cId="318171719" sldId="2147483780"/>
            <pc:sldLayoutMk cId="1024505794" sldId="2147483785"/>
          </pc:sldLayoutMkLst>
        </pc:sldLayoutChg>
        <pc:sldLayoutChg chg="add del mod replId">
          <pc:chgData name="Constance Agbon (2533232)" userId="S::2533232@student.uwtsd.ac.uk::4f8e92c5-bce7-4761-b1b4-8776118ff4c2" providerId="AD" clId="Web-{1CC8AD3A-CB82-6879-79A1-593F6B3F4C76}" dt="2026-04-04T11:17:24.412" v="316"/>
          <pc:sldLayoutMkLst>
            <pc:docMk/>
            <pc:sldMasterMk cId="318171719" sldId="2147483780"/>
            <pc:sldLayoutMk cId="1941498972" sldId="2147483786"/>
          </pc:sldLayoutMkLst>
        </pc:sldLayoutChg>
        <pc:sldLayoutChg chg="add del mod replId">
          <pc:chgData name="Constance Agbon (2533232)" userId="S::2533232@student.uwtsd.ac.uk::4f8e92c5-bce7-4761-b1b4-8776118ff4c2" providerId="AD" clId="Web-{1CC8AD3A-CB82-6879-79A1-593F6B3F4C76}" dt="2026-04-04T11:17:24.412" v="316"/>
          <pc:sldLayoutMkLst>
            <pc:docMk/>
            <pc:sldMasterMk cId="318171719" sldId="2147483780"/>
            <pc:sldLayoutMk cId="3041684840" sldId="2147483787"/>
          </pc:sldLayoutMkLst>
        </pc:sldLayoutChg>
        <pc:sldLayoutChg chg="add del mod replId">
          <pc:chgData name="Constance Agbon (2533232)" userId="S::2533232@student.uwtsd.ac.uk::4f8e92c5-bce7-4761-b1b4-8776118ff4c2" providerId="AD" clId="Web-{1CC8AD3A-CB82-6879-79A1-593F6B3F4C76}" dt="2026-04-04T11:17:24.412" v="316"/>
          <pc:sldLayoutMkLst>
            <pc:docMk/>
            <pc:sldMasterMk cId="318171719" sldId="2147483780"/>
            <pc:sldLayoutMk cId="1284981307" sldId="2147483788"/>
          </pc:sldLayoutMkLst>
        </pc:sldLayoutChg>
        <pc:sldLayoutChg chg="add del mod replId">
          <pc:chgData name="Constance Agbon (2533232)" userId="S::2533232@student.uwtsd.ac.uk::4f8e92c5-bce7-4761-b1b4-8776118ff4c2" providerId="AD" clId="Web-{1CC8AD3A-CB82-6879-79A1-593F6B3F4C76}" dt="2026-04-04T11:17:24.412" v="316"/>
          <pc:sldLayoutMkLst>
            <pc:docMk/>
            <pc:sldMasterMk cId="318171719" sldId="2147483780"/>
            <pc:sldLayoutMk cId="3299233804" sldId="2147483789"/>
          </pc:sldLayoutMkLst>
        </pc:sldLayoutChg>
        <pc:sldLayoutChg chg="add del mod replId">
          <pc:chgData name="Constance Agbon (2533232)" userId="S::2533232@student.uwtsd.ac.uk::4f8e92c5-bce7-4761-b1b4-8776118ff4c2" providerId="AD" clId="Web-{1CC8AD3A-CB82-6879-79A1-593F6B3F4C76}" dt="2026-04-04T11:17:24.412" v="316"/>
          <pc:sldLayoutMkLst>
            <pc:docMk/>
            <pc:sldMasterMk cId="318171719" sldId="2147483780"/>
            <pc:sldLayoutMk cId="1325387694" sldId="2147483790"/>
          </pc:sldLayoutMkLst>
        </pc:sldLayoutChg>
        <pc:sldLayoutChg chg="add del mod replId">
          <pc:chgData name="Constance Agbon (2533232)" userId="S::2533232@student.uwtsd.ac.uk::4f8e92c5-bce7-4761-b1b4-8776118ff4c2" providerId="AD" clId="Web-{1CC8AD3A-CB82-6879-79A1-593F6B3F4C76}" dt="2026-04-04T11:17:24.412" v="316"/>
          <pc:sldLayoutMkLst>
            <pc:docMk/>
            <pc:sldMasterMk cId="318171719" sldId="2147483780"/>
            <pc:sldLayoutMk cId="1736391078" sldId="2147483791"/>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28.865" v="317"/>
        <pc:sldMasterMkLst>
          <pc:docMk/>
          <pc:sldMasterMk cId="3388326529" sldId="2147483792"/>
        </pc:sldMasterMkLst>
        <pc:sldLayoutChg chg="add del mod replId">
          <pc:chgData name="Constance Agbon (2533232)" userId="S::2533232@student.uwtsd.ac.uk::4f8e92c5-bce7-4761-b1b4-8776118ff4c2" providerId="AD" clId="Web-{1CC8AD3A-CB82-6879-79A1-593F6B3F4C76}" dt="2026-04-04T11:17:28.865" v="317"/>
          <pc:sldLayoutMkLst>
            <pc:docMk/>
            <pc:sldMasterMk cId="3388326529" sldId="2147483792"/>
            <pc:sldLayoutMk cId="157303331" sldId="2147483793"/>
          </pc:sldLayoutMkLst>
        </pc:sldLayoutChg>
        <pc:sldLayoutChg chg="add del mod replId">
          <pc:chgData name="Constance Agbon (2533232)" userId="S::2533232@student.uwtsd.ac.uk::4f8e92c5-bce7-4761-b1b4-8776118ff4c2" providerId="AD" clId="Web-{1CC8AD3A-CB82-6879-79A1-593F6B3F4C76}" dt="2026-04-04T11:17:28.865" v="317"/>
          <pc:sldLayoutMkLst>
            <pc:docMk/>
            <pc:sldMasterMk cId="3388326529" sldId="2147483792"/>
            <pc:sldLayoutMk cId="764322533" sldId="2147483794"/>
          </pc:sldLayoutMkLst>
        </pc:sldLayoutChg>
        <pc:sldLayoutChg chg="add del mod replId">
          <pc:chgData name="Constance Agbon (2533232)" userId="S::2533232@student.uwtsd.ac.uk::4f8e92c5-bce7-4761-b1b4-8776118ff4c2" providerId="AD" clId="Web-{1CC8AD3A-CB82-6879-79A1-593F6B3F4C76}" dt="2026-04-04T11:17:28.865" v="317"/>
          <pc:sldLayoutMkLst>
            <pc:docMk/>
            <pc:sldMasterMk cId="3388326529" sldId="2147483792"/>
            <pc:sldLayoutMk cId="1192987492" sldId="2147483795"/>
          </pc:sldLayoutMkLst>
        </pc:sldLayoutChg>
        <pc:sldLayoutChg chg="add del mod replId">
          <pc:chgData name="Constance Agbon (2533232)" userId="S::2533232@student.uwtsd.ac.uk::4f8e92c5-bce7-4761-b1b4-8776118ff4c2" providerId="AD" clId="Web-{1CC8AD3A-CB82-6879-79A1-593F6B3F4C76}" dt="2026-04-04T11:17:28.865" v="317"/>
          <pc:sldLayoutMkLst>
            <pc:docMk/>
            <pc:sldMasterMk cId="3388326529" sldId="2147483792"/>
            <pc:sldLayoutMk cId="2438143684" sldId="2147483796"/>
          </pc:sldLayoutMkLst>
        </pc:sldLayoutChg>
        <pc:sldLayoutChg chg="add del mod replId">
          <pc:chgData name="Constance Agbon (2533232)" userId="S::2533232@student.uwtsd.ac.uk::4f8e92c5-bce7-4761-b1b4-8776118ff4c2" providerId="AD" clId="Web-{1CC8AD3A-CB82-6879-79A1-593F6B3F4C76}" dt="2026-04-04T11:17:28.865" v="317"/>
          <pc:sldLayoutMkLst>
            <pc:docMk/>
            <pc:sldMasterMk cId="3388326529" sldId="2147483792"/>
            <pc:sldLayoutMk cId="2583539938" sldId="2147483797"/>
          </pc:sldLayoutMkLst>
        </pc:sldLayoutChg>
        <pc:sldLayoutChg chg="add del mod replId">
          <pc:chgData name="Constance Agbon (2533232)" userId="S::2533232@student.uwtsd.ac.uk::4f8e92c5-bce7-4761-b1b4-8776118ff4c2" providerId="AD" clId="Web-{1CC8AD3A-CB82-6879-79A1-593F6B3F4C76}" dt="2026-04-04T11:17:28.865" v="317"/>
          <pc:sldLayoutMkLst>
            <pc:docMk/>
            <pc:sldMasterMk cId="3388326529" sldId="2147483792"/>
            <pc:sldLayoutMk cId="3819317924" sldId="2147483798"/>
          </pc:sldLayoutMkLst>
        </pc:sldLayoutChg>
        <pc:sldLayoutChg chg="add del mod replId">
          <pc:chgData name="Constance Agbon (2533232)" userId="S::2533232@student.uwtsd.ac.uk::4f8e92c5-bce7-4761-b1b4-8776118ff4c2" providerId="AD" clId="Web-{1CC8AD3A-CB82-6879-79A1-593F6B3F4C76}" dt="2026-04-04T11:17:28.865" v="317"/>
          <pc:sldLayoutMkLst>
            <pc:docMk/>
            <pc:sldMasterMk cId="3388326529" sldId="2147483792"/>
            <pc:sldLayoutMk cId="3123162371" sldId="2147483799"/>
          </pc:sldLayoutMkLst>
        </pc:sldLayoutChg>
        <pc:sldLayoutChg chg="add del mod replId">
          <pc:chgData name="Constance Agbon (2533232)" userId="S::2533232@student.uwtsd.ac.uk::4f8e92c5-bce7-4761-b1b4-8776118ff4c2" providerId="AD" clId="Web-{1CC8AD3A-CB82-6879-79A1-593F6B3F4C76}" dt="2026-04-04T11:17:28.865" v="317"/>
          <pc:sldLayoutMkLst>
            <pc:docMk/>
            <pc:sldMasterMk cId="3388326529" sldId="2147483792"/>
            <pc:sldLayoutMk cId="2762440195" sldId="2147483800"/>
          </pc:sldLayoutMkLst>
        </pc:sldLayoutChg>
        <pc:sldLayoutChg chg="add del mod replId">
          <pc:chgData name="Constance Agbon (2533232)" userId="S::2533232@student.uwtsd.ac.uk::4f8e92c5-bce7-4761-b1b4-8776118ff4c2" providerId="AD" clId="Web-{1CC8AD3A-CB82-6879-79A1-593F6B3F4C76}" dt="2026-04-04T11:17:28.865" v="317"/>
          <pc:sldLayoutMkLst>
            <pc:docMk/>
            <pc:sldMasterMk cId="3388326529" sldId="2147483792"/>
            <pc:sldLayoutMk cId="2861276443" sldId="2147483801"/>
          </pc:sldLayoutMkLst>
        </pc:sldLayoutChg>
        <pc:sldLayoutChg chg="add del mod replId">
          <pc:chgData name="Constance Agbon (2533232)" userId="S::2533232@student.uwtsd.ac.uk::4f8e92c5-bce7-4761-b1b4-8776118ff4c2" providerId="AD" clId="Web-{1CC8AD3A-CB82-6879-79A1-593F6B3F4C76}" dt="2026-04-04T11:17:28.865" v="317"/>
          <pc:sldLayoutMkLst>
            <pc:docMk/>
            <pc:sldMasterMk cId="3388326529" sldId="2147483792"/>
            <pc:sldLayoutMk cId="1099053968" sldId="2147483802"/>
          </pc:sldLayoutMkLst>
        </pc:sldLayoutChg>
        <pc:sldLayoutChg chg="add del mod replId">
          <pc:chgData name="Constance Agbon (2533232)" userId="S::2533232@student.uwtsd.ac.uk::4f8e92c5-bce7-4761-b1b4-8776118ff4c2" providerId="AD" clId="Web-{1CC8AD3A-CB82-6879-79A1-593F6B3F4C76}" dt="2026-04-04T11:17:28.865" v="317"/>
          <pc:sldLayoutMkLst>
            <pc:docMk/>
            <pc:sldMasterMk cId="3388326529" sldId="2147483792"/>
            <pc:sldLayoutMk cId="637409409" sldId="2147483803"/>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30.740" v="318"/>
        <pc:sldMasterMkLst>
          <pc:docMk/>
          <pc:sldMasterMk cId="2940791714" sldId="2147483804"/>
        </pc:sldMasterMkLst>
        <pc:sldLayoutChg chg="add del mod replId">
          <pc:chgData name="Constance Agbon (2533232)" userId="S::2533232@student.uwtsd.ac.uk::4f8e92c5-bce7-4761-b1b4-8776118ff4c2" providerId="AD" clId="Web-{1CC8AD3A-CB82-6879-79A1-593F6B3F4C76}" dt="2026-04-04T11:17:30.740" v="318"/>
          <pc:sldLayoutMkLst>
            <pc:docMk/>
            <pc:sldMasterMk cId="2940791714" sldId="2147483804"/>
            <pc:sldLayoutMk cId="3245448802" sldId="2147483805"/>
          </pc:sldLayoutMkLst>
        </pc:sldLayoutChg>
        <pc:sldLayoutChg chg="add del mod replId">
          <pc:chgData name="Constance Agbon (2533232)" userId="S::2533232@student.uwtsd.ac.uk::4f8e92c5-bce7-4761-b1b4-8776118ff4c2" providerId="AD" clId="Web-{1CC8AD3A-CB82-6879-79A1-593F6B3F4C76}" dt="2026-04-04T11:17:30.740" v="318"/>
          <pc:sldLayoutMkLst>
            <pc:docMk/>
            <pc:sldMasterMk cId="2940791714" sldId="2147483804"/>
            <pc:sldLayoutMk cId="4150657162" sldId="2147483806"/>
          </pc:sldLayoutMkLst>
        </pc:sldLayoutChg>
        <pc:sldLayoutChg chg="add del mod replId">
          <pc:chgData name="Constance Agbon (2533232)" userId="S::2533232@student.uwtsd.ac.uk::4f8e92c5-bce7-4761-b1b4-8776118ff4c2" providerId="AD" clId="Web-{1CC8AD3A-CB82-6879-79A1-593F6B3F4C76}" dt="2026-04-04T11:17:30.740" v="318"/>
          <pc:sldLayoutMkLst>
            <pc:docMk/>
            <pc:sldMasterMk cId="2940791714" sldId="2147483804"/>
            <pc:sldLayoutMk cId="2119150266" sldId="2147483807"/>
          </pc:sldLayoutMkLst>
        </pc:sldLayoutChg>
        <pc:sldLayoutChg chg="add del mod replId">
          <pc:chgData name="Constance Agbon (2533232)" userId="S::2533232@student.uwtsd.ac.uk::4f8e92c5-bce7-4761-b1b4-8776118ff4c2" providerId="AD" clId="Web-{1CC8AD3A-CB82-6879-79A1-593F6B3F4C76}" dt="2026-04-04T11:17:30.740" v="318"/>
          <pc:sldLayoutMkLst>
            <pc:docMk/>
            <pc:sldMasterMk cId="2940791714" sldId="2147483804"/>
            <pc:sldLayoutMk cId="4127260921" sldId="2147483808"/>
          </pc:sldLayoutMkLst>
        </pc:sldLayoutChg>
        <pc:sldLayoutChg chg="add del mod replId">
          <pc:chgData name="Constance Agbon (2533232)" userId="S::2533232@student.uwtsd.ac.uk::4f8e92c5-bce7-4761-b1b4-8776118ff4c2" providerId="AD" clId="Web-{1CC8AD3A-CB82-6879-79A1-593F6B3F4C76}" dt="2026-04-04T11:17:30.740" v="318"/>
          <pc:sldLayoutMkLst>
            <pc:docMk/>
            <pc:sldMasterMk cId="2940791714" sldId="2147483804"/>
            <pc:sldLayoutMk cId="2254916435" sldId="2147483809"/>
          </pc:sldLayoutMkLst>
        </pc:sldLayoutChg>
        <pc:sldLayoutChg chg="add del mod replId">
          <pc:chgData name="Constance Agbon (2533232)" userId="S::2533232@student.uwtsd.ac.uk::4f8e92c5-bce7-4761-b1b4-8776118ff4c2" providerId="AD" clId="Web-{1CC8AD3A-CB82-6879-79A1-593F6B3F4C76}" dt="2026-04-04T11:17:30.740" v="318"/>
          <pc:sldLayoutMkLst>
            <pc:docMk/>
            <pc:sldMasterMk cId="2940791714" sldId="2147483804"/>
            <pc:sldLayoutMk cId="930429011" sldId="2147483810"/>
          </pc:sldLayoutMkLst>
        </pc:sldLayoutChg>
        <pc:sldLayoutChg chg="add del mod replId">
          <pc:chgData name="Constance Agbon (2533232)" userId="S::2533232@student.uwtsd.ac.uk::4f8e92c5-bce7-4761-b1b4-8776118ff4c2" providerId="AD" clId="Web-{1CC8AD3A-CB82-6879-79A1-593F6B3F4C76}" dt="2026-04-04T11:17:30.740" v="318"/>
          <pc:sldLayoutMkLst>
            <pc:docMk/>
            <pc:sldMasterMk cId="2940791714" sldId="2147483804"/>
            <pc:sldLayoutMk cId="1526548796" sldId="2147483811"/>
          </pc:sldLayoutMkLst>
        </pc:sldLayoutChg>
        <pc:sldLayoutChg chg="add del mod replId">
          <pc:chgData name="Constance Agbon (2533232)" userId="S::2533232@student.uwtsd.ac.uk::4f8e92c5-bce7-4761-b1b4-8776118ff4c2" providerId="AD" clId="Web-{1CC8AD3A-CB82-6879-79A1-593F6B3F4C76}" dt="2026-04-04T11:17:30.740" v="318"/>
          <pc:sldLayoutMkLst>
            <pc:docMk/>
            <pc:sldMasterMk cId="2940791714" sldId="2147483804"/>
            <pc:sldLayoutMk cId="3559498538" sldId="2147483812"/>
          </pc:sldLayoutMkLst>
        </pc:sldLayoutChg>
        <pc:sldLayoutChg chg="add del mod replId">
          <pc:chgData name="Constance Agbon (2533232)" userId="S::2533232@student.uwtsd.ac.uk::4f8e92c5-bce7-4761-b1b4-8776118ff4c2" providerId="AD" clId="Web-{1CC8AD3A-CB82-6879-79A1-593F6B3F4C76}" dt="2026-04-04T11:17:30.740" v="318"/>
          <pc:sldLayoutMkLst>
            <pc:docMk/>
            <pc:sldMasterMk cId="2940791714" sldId="2147483804"/>
            <pc:sldLayoutMk cId="1595428320" sldId="2147483813"/>
          </pc:sldLayoutMkLst>
        </pc:sldLayoutChg>
        <pc:sldLayoutChg chg="add del mod replId">
          <pc:chgData name="Constance Agbon (2533232)" userId="S::2533232@student.uwtsd.ac.uk::4f8e92c5-bce7-4761-b1b4-8776118ff4c2" providerId="AD" clId="Web-{1CC8AD3A-CB82-6879-79A1-593F6B3F4C76}" dt="2026-04-04T11:17:30.740" v="318"/>
          <pc:sldLayoutMkLst>
            <pc:docMk/>
            <pc:sldMasterMk cId="2940791714" sldId="2147483804"/>
            <pc:sldLayoutMk cId="2238335743" sldId="2147483814"/>
          </pc:sldLayoutMkLst>
        </pc:sldLayoutChg>
        <pc:sldLayoutChg chg="add del mod replId">
          <pc:chgData name="Constance Agbon (2533232)" userId="S::2533232@student.uwtsd.ac.uk::4f8e92c5-bce7-4761-b1b4-8776118ff4c2" providerId="AD" clId="Web-{1CC8AD3A-CB82-6879-79A1-593F6B3F4C76}" dt="2026-04-04T11:17:30.740" v="318"/>
          <pc:sldLayoutMkLst>
            <pc:docMk/>
            <pc:sldMasterMk cId="2940791714" sldId="2147483804"/>
            <pc:sldLayoutMk cId="3697244104" sldId="2147483815"/>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32.412" v="319"/>
        <pc:sldMasterMkLst>
          <pc:docMk/>
          <pc:sldMasterMk cId="2788801364" sldId="2147483816"/>
        </pc:sldMasterMkLst>
        <pc:sldLayoutChg chg="add del mod replId">
          <pc:chgData name="Constance Agbon (2533232)" userId="S::2533232@student.uwtsd.ac.uk::4f8e92c5-bce7-4761-b1b4-8776118ff4c2" providerId="AD" clId="Web-{1CC8AD3A-CB82-6879-79A1-593F6B3F4C76}" dt="2026-04-04T11:17:32.412" v="319"/>
          <pc:sldLayoutMkLst>
            <pc:docMk/>
            <pc:sldMasterMk cId="2788801364" sldId="2147483816"/>
            <pc:sldLayoutMk cId="1168577047" sldId="2147483817"/>
          </pc:sldLayoutMkLst>
        </pc:sldLayoutChg>
        <pc:sldLayoutChg chg="add del mod replId">
          <pc:chgData name="Constance Agbon (2533232)" userId="S::2533232@student.uwtsd.ac.uk::4f8e92c5-bce7-4761-b1b4-8776118ff4c2" providerId="AD" clId="Web-{1CC8AD3A-CB82-6879-79A1-593F6B3F4C76}" dt="2026-04-04T11:17:32.412" v="319"/>
          <pc:sldLayoutMkLst>
            <pc:docMk/>
            <pc:sldMasterMk cId="2788801364" sldId="2147483816"/>
            <pc:sldLayoutMk cId="3139230478" sldId="2147483818"/>
          </pc:sldLayoutMkLst>
        </pc:sldLayoutChg>
        <pc:sldLayoutChg chg="add del mod replId">
          <pc:chgData name="Constance Agbon (2533232)" userId="S::2533232@student.uwtsd.ac.uk::4f8e92c5-bce7-4761-b1b4-8776118ff4c2" providerId="AD" clId="Web-{1CC8AD3A-CB82-6879-79A1-593F6B3F4C76}" dt="2026-04-04T11:17:32.412" v="319"/>
          <pc:sldLayoutMkLst>
            <pc:docMk/>
            <pc:sldMasterMk cId="2788801364" sldId="2147483816"/>
            <pc:sldLayoutMk cId="173288891" sldId="2147483819"/>
          </pc:sldLayoutMkLst>
        </pc:sldLayoutChg>
        <pc:sldLayoutChg chg="add del mod replId">
          <pc:chgData name="Constance Agbon (2533232)" userId="S::2533232@student.uwtsd.ac.uk::4f8e92c5-bce7-4761-b1b4-8776118ff4c2" providerId="AD" clId="Web-{1CC8AD3A-CB82-6879-79A1-593F6B3F4C76}" dt="2026-04-04T11:17:32.412" v="319"/>
          <pc:sldLayoutMkLst>
            <pc:docMk/>
            <pc:sldMasterMk cId="2788801364" sldId="2147483816"/>
            <pc:sldLayoutMk cId="250769036" sldId="2147483820"/>
          </pc:sldLayoutMkLst>
        </pc:sldLayoutChg>
        <pc:sldLayoutChg chg="add del mod replId">
          <pc:chgData name="Constance Agbon (2533232)" userId="S::2533232@student.uwtsd.ac.uk::4f8e92c5-bce7-4761-b1b4-8776118ff4c2" providerId="AD" clId="Web-{1CC8AD3A-CB82-6879-79A1-593F6B3F4C76}" dt="2026-04-04T11:17:32.412" v="319"/>
          <pc:sldLayoutMkLst>
            <pc:docMk/>
            <pc:sldMasterMk cId="2788801364" sldId="2147483816"/>
            <pc:sldLayoutMk cId="3856047311" sldId="2147483821"/>
          </pc:sldLayoutMkLst>
        </pc:sldLayoutChg>
        <pc:sldLayoutChg chg="add del mod replId">
          <pc:chgData name="Constance Agbon (2533232)" userId="S::2533232@student.uwtsd.ac.uk::4f8e92c5-bce7-4761-b1b4-8776118ff4c2" providerId="AD" clId="Web-{1CC8AD3A-CB82-6879-79A1-593F6B3F4C76}" dt="2026-04-04T11:17:32.412" v="319"/>
          <pc:sldLayoutMkLst>
            <pc:docMk/>
            <pc:sldMasterMk cId="2788801364" sldId="2147483816"/>
            <pc:sldLayoutMk cId="1773594129" sldId="2147483822"/>
          </pc:sldLayoutMkLst>
        </pc:sldLayoutChg>
        <pc:sldLayoutChg chg="add del mod replId">
          <pc:chgData name="Constance Agbon (2533232)" userId="S::2533232@student.uwtsd.ac.uk::4f8e92c5-bce7-4761-b1b4-8776118ff4c2" providerId="AD" clId="Web-{1CC8AD3A-CB82-6879-79A1-593F6B3F4C76}" dt="2026-04-04T11:17:32.412" v="319"/>
          <pc:sldLayoutMkLst>
            <pc:docMk/>
            <pc:sldMasterMk cId="2788801364" sldId="2147483816"/>
            <pc:sldLayoutMk cId="1856366030" sldId="2147483823"/>
          </pc:sldLayoutMkLst>
        </pc:sldLayoutChg>
        <pc:sldLayoutChg chg="add del mod replId">
          <pc:chgData name="Constance Agbon (2533232)" userId="S::2533232@student.uwtsd.ac.uk::4f8e92c5-bce7-4761-b1b4-8776118ff4c2" providerId="AD" clId="Web-{1CC8AD3A-CB82-6879-79A1-593F6B3F4C76}" dt="2026-04-04T11:17:32.412" v="319"/>
          <pc:sldLayoutMkLst>
            <pc:docMk/>
            <pc:sldMasterMk cId="2788801364" sldId="2147483816"/>
            <pc:sldLayoutMk cId="3838948858" sldId="2147483824"/>
          </pc:sldLayoutMkLst>
        </pc:sldLayoutChg>
        <pc:sldLayoutChg chg="add del mod replId">
          <pc:chgData name="Constance Agbon (2533232)" userId="S::2533232@student.uwtsd.ac.uk::4f8e92c5-bce7-4761-b1b4-8776118ff4c2" providerId="AD" clId="Web-{1CC8AD3A-CB82-6879-79A1-593F6B3F4C76}" dt="2026-04-04T11:17:32.412" v="319"/>
          <pc:sldLayoutMkLst>
            <pc:docMk/>
            <pc:sldMasterMk cId="2788801364" sldId="2147483816"/>
            <pc:sldLayoutMk cId="3848574691" sldId="2147483825"/>
          </pc:sldLayoutMkLst>
        </pc:sldLayoutChg>
        <pc:sldLayoutChg chg="add del mod replId">
          <pc:chgData name="Constance Agbon (2533232)" userId="S::2533232@student.uwtsd.ac.uk::4f8e92c5-bce7-4761-b1b4-8776118ff4c2" providerId="AD" clId="Web-{1CC8AD3A-CB82-6879-79A1-593F6B3F4C76}" dt="2026-04-04T11:17:32.412" v="319"/>
          <pc:sldLayoutMkLst>
            <pc:docMk/>
            <pc:sldMasterMk cId="2788801364" sldId="2147483816"/>
            <pc:sldLayoutMk cId="3867755346" sldId="2147483826"/>
          </pc:sldLayoutMkLst>
        </pc:sldLayoutChg>
        <pc:sldLayoutChg chg="add del mod replId">
          <pc:chgData name="Constance Agbon (2533232)" userId="S::2533232@student.uwtsd.ac.uk::4f8e92c5-bce7-4761-b1b4-8776118ff4c2" providerId="AD" clId="Web-{1CC8AD3A-CB82-6879-79A1-593F6B3F4C76}" dt="2026-04-04T11:17:32.412" v="319"/>
          <pc:sldLayoutMkLst>
            <pc:docMk/>
            <pc:sldMasterMk cId="2788801364" sldId="2147483816"/>
            <pc:sldLayoutMk cId="1791912171" sldId="2147483827"/>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37.021" v="320"/>
        <pc:sldMasterMkLst>
          <pc:docMk/>
          <pc:sldMasterMk cId="1237073186" sldId="2147483828"/>
        </pc:sldMasterMkLst>
        <pc:sldLayoutChg chg="add del mod replId">
          <pc:chgData name="Constance Agbon (2533232)" userId="S::2533232@student.uwtsd.ac.uk::4f8e92c5-bce7-4761-b1b4-8776118ff4c2" providerId="AD" clId="Web-{1CC8AD3A-CB82-6879-79A1-593F6B3F4C76}" dt="2026-04-04T11:17:37.021" v="320"/>
          <pc:sldLayoutMkLst>
            <pc:docMk/>
            <pc:sldMasterMk cId="1237073186" sldId="2147483828"/>
            <pc:sldLayoutMk cId="2656301377" sldId="2147483829"/>
          </pc:sldLayoutMkLst>
        </pc:sldLayoutChg>
        <pc:sldLayoutChg chg="add del mod replId">
          <pc:chgData name="Constance Agbon (2533232)" userId="S::2533232@student.uwtsd.ac.uk::4f8e92c5-bce7-4761-b1b4-8776118ff4c2" providerId="AD" clId="Web-{1CC8AD3A-CB82-6879-79A1-593F6B3F4C76}" dt="2026-04-04T11:17:37.021" v="320"/>
          <pc:sldLayoutMkLst>
            <pc:docMk/>
            <pc:sldMasterMk cId="1237073186" sldId="2147483828"/>
            <pc:sldLayoutMk cId="1693901467" sldId="2147483830"/>
          </pc:sldLayoutMkLst>
        </pc:sldLayoutChg>
        <pc:sldLayoutChg chg="add del mod replId">
          <pc:chgData name="Constance Agbon (2533232)" userId="S::2533232@student.uwtsd.ac.uk::4f8e92c5-bce7-4761-b1b4-8776118ff4c2" providerId="AD" clId="Web-{1CC8AD3A-CB82-6879-79A1-593F6B3F4C76}" dt="2026-04-04T11:17:37.021" v="320"/>
          <pc:sldLayoutMkLst>
            <pc:docMk/>
            <pc:sldMasterMk cId="1237073186" sldId="2147483828"/>
            <pc:sldLayoutMk cId="2769956400" sldId="2147483831"/>
          </pc:sldLayoutMkLst>
        </pc:sldLayoutChg>
        <pc:sldLayoutChg chg="add del mod replId">
          <pc:chgData name="Constance Agbon (2533232)" userId="S::2533232@student.uwtsd.ac.uk::4f8e92c5-bce7-4761-b1b4-8776118ff4c2" providerId="AD" clId="Web-{1CC8AD3A-CB82-6879-79A1-593F6B3F4C76}" dt="2026-04-04T11:17:37.021" v="320"/>
          <pc:sldLayoutMkLst>
            <pc:docMk/>
            <pc:sldMasterMk cId="1237073186" sldId="2147483828"/>
            <pc:sldLayoutMk cId="1462248012" sldId="2147483832"/>
          </pc:sldLayoutMkLst>
        </pc:sldLayoutChg>
        <pc:sldLayoutChg chg="add del mod replId">
          <pc:chgData name="Constance Agbon (2533232)" userId="S::2533232@student.uwtsd.ac.uk::4f8e92c5-bce7-4761-b1b4-8776118ff4c2" providerId="AD" clId="Web-{1CC8AD3A-CB82-6879-79A1-593F6B3F4C76}" dt="2026-04-04T11:17:37.021" v="320"/>
          <pc:sldLayoutMkLst>
            <pc:docMk/>
            <pc:sldMasterMk cId="1237073186" sldId="2147483828"/>
            <pc:sldLayoutMk cId="1286066420" sldId="2147483833"/>
          </pc:sldLayoutMkLst>
        </pc:sldLayoutChg>
        <pc:sldLayoutChg chg="add del mod replId">
          <pc:chgData name="Constance Agbon (2533232)" userId="S::2533232@student.uwtsd.ac.uk::4f8e92c5-bce7-4761-b1b4-8776118ff4c2" providerId="AD" clId="Web-{1CC8AD3A-CB82-6879-79A1-593F6B3F4C76}" dt="2026-04-04T11:17:37.021" v="320"/>
          <pc:sldLayoutMkLst>
            <pc:docMk/>
            <pc:sldMasterMk cId="1237073186" sldId="2147483828"/>
            <pc:sldLayoutMk cId="631721221" sldId="2147483834"/>
          </pc:sldLayoutMkLst>
        </pc:sldLayoutChg>
        <pc:sldLayoutChg chg="add del mod replId">
          <pc:chgData name="Constance Agbon (2533232)" userId="S::2533232@student.uwtsd.ac.uk::4f8e92c5-bce7-4761-b1b4-8776118ff4c2" providerId="AD" clId="Web-{1CC8AD3A-CB82-6879-79A1-593F6B3F4C76}" dt="2026-04-04T11:17:37.021" v="320"/>
          <pc:sldLayoutMkLst>
            <pc:docMk/>
            <pc:sldMasterMk cId="1237073186" sldId="2147483828"/>
            <pc:sldLayoutMk cId="756530902" sldId="2147483835"/>
          </pc:sldLayoutMkLst>
        </pc:sldLayoutChg>
        <pc:sldLayoutChg chg="add del mod replId">
          <pc:chgData name="Constance Agbon (2533232)" userId="S::2533232@student.uwtsd.ac.uk::4f8e92c5-bce7-4761-b1b4-8776118ff4c2" providerId="AD" clId="Web-{1CC8AD3A-CB82-6879-79A1-593F6B3F4C76}" dt="2026-04-04T11:17:37.021" v="320"/>
          <pc:sldLayoutMkLst>
            <pc:docMk/>
            <pc:sldMasterMk cId="1237073186" sldId="2147483828"/>
            <pc:sldLayoutMk cId="1881262427" sldId="2147483836"/>
          </pc:sldLayoutMkLst>
        </pc:sldLayoutChg>
        <pc:sldLayoutChg chg="add del mod replId">
          <pc:chgData name="Constance Agbon (2533232)" userId="S::2533232@student.uwtsd.ac.uk::4f8e92c5-bce7-4761-b1b4-8776118ff4c2" providerId="AD" clId="Web-{1CC8AD3A-CB82-6879-79A1-593F6B3F4C76}" dt="2026-04-04T11:17:37.021" v="320"/>
          <pc:sldLayoutMkLst>
            <pc:docMk/>
            <pc:sldMasterMk cId="1237073186" sldId="2147483828"/>
            <pc:sldLayoutMk cId="1724637099" sldId="2147483837"/>
          </pc:sldLayoutMkLst>
        </pc:sldLayoutChg>
        <pc:sldLayoutChg chg="add del mod replId">
          <pc:chgData name="Constance Agbon (2533232)" userId="S::2533232@student.uwtsd.ac.uk::4f8e92c5-bce7-4761-b1b4-8776118ff4c2" providerId="AD" clId="Web-{1CC8AD3A-CB82-6879-79A1-593F6B3F4C76}" dt="2026-04-04T11:17:37.021" v="320"/>
          <pc:sldLayoutMkLst>
            <pc:docMk/>
            <pc:sldMasterMk cId="1237073186" sldId="2147483828"/>
            <pc:sldLayoutMk cId="2296723267" sldId="2147483838"/>
          </pc:sldLayoutMkLst>
        </pc:sldLayoutChg>
        <pc:sldLayoutChg chg="add del mod replId">
          <pc:chgData name="Constance Agbon (2533232)" userId="S::2533232@student.uwtsd.ac.uk::4f8e92c5-bce7-4761-b1b4-8776118ff4c2" providerId="AD" clId="Web-{1CC8AD3A-CB82-6879-79A1-593F6B3F4C76}" dt="2026-04-04T11:17:37.021" v="320"/>
          <pc:sldLayoutMkLst>
            <pc:docMk/>
            <pc:sldMasterMk cId="1237073186" sldId="2147483828"/>
            <pc:sldLayoutMk cId="2385077724" sldId="2147483839"/>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39.380" v="321"/>
        <pc:sldMasterMkLst>
          <pc:docMk/>
          <pc:sldMasterMk cId="3679439796" sldId="2147483840"/>
        </pc:sldMasterMkLst>
        <pc:sldLayoutChg chg="add del mod replId">
          <pc:chgData name="Constance Agbon (2533232)" userId="S::2533232@student.uwtsd.ac.uk::4f8e92c5-bce7-4761-b1b4-8776118ff4c2" providerId="AD" clId="Web-{1CC8AD3A-CB82-6879-79A1-593F6B3F4C76}" dt="2026-04-04T11:17:39.380" v="321"/>
          <pc:sldLayoutMkLst>
            <pc:docMk/>
            <pc:sldMasterMk cId="3679439796" sldId="2147483840"/>
            <pc:sldLayoutMk cId="272858024" sldId="2147483841"/>
          </pc:sldLayoutMkLst>
        </pc:sldLayoutChg>
        <pc:sldLayoutChg chg="add del mod replId">
          <pc:chgData name="Constance Agbon (2533232)" userId="S::2533232@student.uwtsd.ac.uk::4f8e92c5-bce7-4761-b1b4-8776118ff4c2" providerId="AD" clId="Web-{1CC8AD3A-CB82-6879-79A1-593F6B3F4C76}" dt="2026-04-04T11:17:39.380" v="321"/>
          <pc:sldLayoutMkLst>
            <pc:docMk/>
            <pc:sldMasterMk cId="3679439796" sldId="2147483840"/>
            <pc:sldLayoutMk cId="528951410" sldId="2147483842"/>
          </pc:sldLayoutMkLst>
        </pc:sldLayoutChg>
        <pc:sldLayoutChg chg="add del mod replId">
          <pc:chgData name="Constance Agbon (2533232)" userId="S::2533232@student.uwtsd.ac.uk::4f8e92c5-bce7-4761-b1b4-8776118ff4c2" providerId="AD" clId="Web-{1CC8AD3A-CB82-6879-79A1-593F6B3F4C76}" dt="2026-04-04T11:17:39.380" v="321"/>
          <pc:sldLayoutMkLst>
            <pc:docMk/>
            <pc:sldMasterMk cId="3679439796" sldId="2147483840"/>
            <pc:sldLayoutMk cId="862829586" sldId="2147483843"/>
          </pc:sldLayoutMkLst>
        </pc:sldLayoutChg>
        <pc:sldLayoutChg chg="add del mod replId">
          <pc:chgData name="Constance Agbon (2533232)" userId="S::2533232@student.uwtsd.ac.uk::4f8e92c5-bce7-4761-b1b4-8776118ff4c2" providerId="AD" clId="Web-{1CC8AD3A-CB82-6879-79A1-593F6B3F4C76}" dt="2026-04-04T11:17:39.380" v="321"/>
          <pc:sldLayoutMkLst>
            <pc:docMk/>
            <pc:sldMasterMk cId="3679439796" sldId="2147483840"/>
            <pc:sldLayoutMk cId="335954525" sldId="2147483844"/>
          </pc:sldLayoutMkLst>
        </pc:sldLayoutChg>
        <pc:sldLayoutChg chg="add del mod replId">
          <pc:chgData name="Constance Agbon (2533232)" userId="S::2533232@student.uwtsd.ac.uk::4f8e92c5-bce7-4761-b1b4-8776118ff4c2" providerId="AD" clId="Web-{1CC8AD3A-CB82-6879-79A1-593F6B3F4C76}" dt="2026-04-04T11:17:39.380" v="321"/>
          <pc:sldLayoutMkLst>
            <pc:docMk/>
            <pc:sldMasterMk cId="3679439796" sldId="2147483840"/>
            <pc:sldLayoutMk cId="3664076919" sldId="2147483845"/>
          </pc:sldLayoutMkLst>
        </pc:sldLayoutChg>
        <pc:sldLayoutChg chg="add del mod replId">
          <pc:chgData name="Constance Agbon (2533232)" userId="S::2533232@student.uwtsd.ac.uk::4f8e92c5-bce7-4761-b1b4-8776118ff4c2" providerId="AD" clId="Web-{1CC8AD3A-CB82-6879-79A1-593F6B3F4C76}" dt="2026-04-04T11:17:39.380" v="321"/>
          <pc:sldLayoutMkLst>
            <pc:docMk/>
            <pc:sldMasterMk cId="3679439796" sldId="2147483840"/>
            <pc:sldLayoutMk cId="3988332937" sldId="2147483846"/>
          </pc:sldLayoutMkLst>
        </pc:sldLayoutChg>
        <pc:sldLayoutChg chg="add del mod replId">
          <pc:chgData name="Constance Agbon (2533232)" userId="S::2533232@student.uwtsd.ac.uk::4f8e92c5-bce7-4761-b1b4-8776118ff4c2" providerId="AD" clId="Web-{1CC8AD3A-CB82-6879-79A1-593F6B3F4C76}" dt="2026-04-04T11:17:39.380" v="321"/>
          <pc:sldLayoutMkLst>
            <pc:docMk/>
            <pc:sldMasterMk cId="3679439796" sldId="2147483840"/>
            <pc:sldLayoutMk cId="2446769534" sldId="2147483847"/>
          </pc:sldLayoutMkLst>
        </pc:sldLayoutChg>
        <pc:sldLayoutChg chg="add del mod replId">
          <pc:chgData name="Constance Agbon (2533232)" userId="S::2533232@student.uwtsd.ac.uk::4f8e92c5-bce7-4761-b1b4-8776118ff4c2" providerId="AD" clId="Web-{1CC8AD3A-CB82-6879-79A1-593F6B3F4C76}" dt="2026-04-04T11:17:39.380" v="321"/>
          <pc:sldLayoutMkLst>
            <pc:docMk/>
            <pc:sldMasterMk cId="3679439796" sldId="2147483840"/>
            <pc:sldLayoutMk cId="2734253187" sldId="2147483848"/>
          </pc:sldLayoutMkLst>
        </pc:sldLayoutChg>
        <pc:sldLayoutChg chg="add del mod replId">
          <pc:chgData name="Constance Agbon (2533232)" userId="S::2533232@student.uwtsd.ac.uk::4f8e92c5-bce7-4761-b1b4-8776118ff4c2" providerId="AD" clId="Web-{1CC8AD3A-CB82-6879-79A1-593F6B3F4C76}" dt="2026-04-04T11:17:39.380" v="321"/>
          <pc:sldLayoutMkLst>
            <pc:docMk/>
            <pc:sldMasterMk cId="3679439796" sldId="2147483840"/>
            <pc:sldLayoutMk cId="621430462" sldId="2147483849"/>
          </pc:sldLayoutMkLst>
        </pc:sldLayoutChg>
        <pc:sldLayoutChg chg="add del mod replId">
          <pc:chgData name="Constance Agbon (2533232)" userId="S::2533232@student.uwtsd.ac.uk::4f8e92c5-bce7-4761-b1b4-8776118ff4c2" providerId="AD" clId="Web-{1CC8AD3A-CB82-6879-79A1-593F6B3F4C76}" dt="2026-04-04T11:17:39.380" v="321"/>
          <pc:sldLayoutMkLst>
            <pc:docMk/>
            <pc:sldMasterMk cId="3679439796" sldId="2147483840"/>
            <pc:sldLayoutMk cId="153816563" sldId="2147483850"/>
          </pc:sldLayoutMkLst>
        </pc:sldLayoutChg>
        <pc:sldLayoutChg chg="add del mod replId">
          <pc:chgData name="Constance Agbon (2533232)" userId="S::2533232@student.uwtsd.ac.uk::4f8e92c5-bce7-4761-b1b4-8776118ff4c2" providerId="AD" clId="Web-{1CC8AD3A-CB82-6879-79A1-593F6B3F4C76}" dt="2026-04-04T11:17:39.380" v="321"/>
          <pc:sldLayoutMkLst>
            <pc:docMk/>
            <pc:sldMasterMk cId="3679439796" sldId="2147483840"/>
            <pc:sldLayoutMk cId="75396792" sldId="2147483851"/>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41.412" v="322"/>
        <pc:sldMasterMkLst>
          <pc:docMk/>
          <pc:sldMasterMk cId="2469881581" sldId="2147483852"/>
        </pc:sldMasterMkLst>
        <pc:sldLayoutChg chg="add del mod replId">
          <pc:chgData name="Constance Agbon (2533232)" userId="S::2533232@student.uwtsd.ac.uk::4f8e92c5-bce7-4761-b1b4-8776118ff4c2" providerId="AD" clId="Web-{1CC8AD3A-CB82-6879-79A1-593F6B3F4C76}" dt="2026-04-04T11:17:41.412" v="322"/>
          <pc:sldLayoutMkLst>
            <pc:docMk/>
            <pc:sldMasterMk cId="2469881581" sldId="2147483852"/>
            <pc:sldLayoutMk cId="1788450274" sldId="2147483853"/>
          </pc:sldLayoutMkLst>
        </pc:sldLayoutChg>
        <pc:sldLayoutChg chg="add del mod replId">
          <pc:chgData name="Constance Agbon (2533232)" userId="S::2533232@student.uwtsd.ac.uk::4f8e92c5-bce7-4761-b1b4-8776118ff4c2" providerId="AD" clId="Web-{1CC8AD3A-CB82-6879-79A1-593F6B3F4C76}" dt="2026-04-04T11:17:41.412" v="322"/>
          <pc:sldLayoutMkLst>
            <pc:docMk/>
            <pc:sldMasterMk cId="2469881581" sldId="2147483852"/>
            <pc:sldLayoutMk cId="3767624388" sldId="2147483854"/>
          </pc:sldLayoutMkLst>
        </pc:sldLayoutChg>
        <pc:sldLayoutChg chg="add del mod replId">
          <pc:chgData name="Constance Agbon (2533232)" userId="S::2533232@student.uwtsd.ac.uk::4f8e92c5-bce7-4761-b1b4-8776118ff4c2" providerId="AD" clId="Web-{1CC8AD3A-CB82-6879-79A1-593F6B3F4C76}" dt="2026-04-04T11:17:41.412" v="322"/>
          <pc:sldLayoutMkLst>
            <pc:docMk/>
            <pc:sldMasterMk cId="2469881581" sldId="2147483852"/>
            <pc:sldLayoutMk cId="3234357931" sldId="2147483855"/>
          </pc:sldLayoutMkLst>
        </pc:sldLayoutChg>
        <pc:sldLayoutChg chg="add del mod replId">
          <pc:chgData name="Constance Agbon (2533232)" userId="S::2533232@student.uwtsd.ac.uk::4f8e92c5-bce7-4761-b1b4-8776118ff4c2" providerId="AD" clId="Web-{1CC8AD3A-CB82-6879-79A1-593F6B3F4C76}" dt="2026-04-04T11:17:41.412" v="322"/>
          <pc:sldLayoutMkLst>
            <pc:docMk/>
            <pc:sldMasterMk cId="2469881581" sldId="2147483852"/>
            <pc:sldLayoutMk cId="2177766954" sldId="2147483856"/>
          </pc:sldLayoutMkLst>
        </pc:sldLayoutChg>
        <pc:sldLayoutChg chg="add del mod replId">
          <pc:chgData name="Constance Agbon (2533232)" userId="S::2533232@student.uwtsd.ac.uk::4f8e92c5-bce7-4761-b1b4-8776118ff4c2" providerId="AD" clId="Web-{1CC8AD3A-CB82-6879-79A1-593F6B3F4C76}" dt="2026-04-04T11:17:41.412" v="322"/>
          <pc:sldLayoutMkLst>
            <pc:docMk/>
            <pc:sldMasterMk cId="2469881581" sldId="2147483852"/>
            <pc:sldLayoutMk cId="1627556542" sldId="2147483857"/>
          </pc:sldLayoutMkLst>
        </pc:sldLayoutChg>
        <pc:sldLayoutChg chg="add del mod replId">
          <pc:chgData name="Constance Agbon (2533232)" userId="S::2533232@student.uwtsd.ac.uk::4f8e92c5-bce7-4761-b1b4-8776118ff4c2" providerId="AD" clId="Web-{1CC8AD3A-CB82-6879-79A1-593F6B3F4C76}" dt="2026-04-04T11:17:41.412" v="322"/>
          <pc:sldLayoutMkLst>
            <pc:docMk/>
            <pc:sldMasterMk cId="2469881581" sldId="2147483852"/>
            <pc:sldLayoutMk cId="1765221229" sldId="2147483858"/>
          </pc:sldLayoutMkLst>
        </pc:sldLayoutChg>
        <pc:sldLayoutChg chg="add del mod replId">
          <pc:chgData name="Constance Agbon (2533232)" userId="S::2533232@student.uwtsd.ac.uk::4f8e92c5-bce7-4761-b1b4-8776118ff4c2" providerId="AD" clId="Web-{1CC8AD3A-CB82-6879-79A1-593F6B3F4C76}" dt="2026-04-04T11:17:41.412" v="322"/>
          <pc:sldLayoutMkLst>
            <pc:docMk/>
            <pc:sldMasterMk cId="2469881581" sldId="2147483852"/>
            <pc:sldLayoutMk cId="746000222" sldId="2147483859"/>
          </pc:sldLayoutMkLst>
        </pc:sldLayoutChg>
        <pc:sldLayoutChg chg="add del mod replId">
          <pc:chgData name="Constance Agbon (2533232)" userId="S::2533232@student.uwtsd.ac.uk::4f8e92c5-bce7-4761-b1b4-8776118ff4c2" providerId="AD" clId="Web-{1CC8AD3A-CB82-6879-79A1-593F6B3F4C76}" dt="2026-04-04T11:17:41.412" v="322"/>
          <pc:sldLayoutMkLst>
            <pc:docMk/>
            <pc:sldMasterMk cId="2469881581" sldId="2147483852"/>
            <pc:sldLayoutMk cId="4113921043" sldId="2147483860"/>
          </pc:sldLayoutMkLst>
        </pc:sldLayoutChg>
        <pc:sldLayoutChg chg="add del mod replId">
          <pc:chgData name="Constance Agbon (2533232)" userId="S::2533232@student.uwtsd.ac.uk::4f8e92c5-bce7-4761-b1b4-8776118ff4c2" providerId="AD" clId="Web-{1CC8AD3A-CB82-6879-79A1-593F6B3F4C76}" dt="2026-04-04T11:17:41.412" v="322"/>
          <pc:sldLayoutMkLst>
            <pc:docMk/>
            <pc:sldMasterMk cId="2469881581" sldId="2147483852"/>
            <pc:sldLayoutMk cId="3946327873" sldId="2147483861"/>
          </pc:sldLayoutMkLst>
        </pc:sldLayoutChg>
        <pc:sldLayoutChg chg="add del mod replId">
          <pc:chgData name="Constance Agbon (2533232)" userId="S::2533232@student.uwtsd.ac.uk::4f8e92c5-bce7-4761-b1b4-8776118ff4c2" providerId="AD" clId="Web-{1CC8AD3A-CB82-6879-79A1-593F6B3F4C76}" dt="2026-04-04T11:17:41.412" v="322"/>
          <pc:sldLayoutMkLst>
            <pc:docMk/>
            <pc:sldMasterMk cId="2469881581" sldId="2147483852"/>
            <pc:sldLayoutMk cId="3866900754" sldId="2147483862"/>
          </pc:sldLayoutMkLst>
        </pc:sldLayoutChg>
        <pc:sldLayoutChg chg="add del mod replId">
          <pc:chgData name="Constance Agbon (2533232)" userId="S::2533232@student.uwtsd.ac.uk::4f8e92c5-bce7-4761-b1b4-8776118ff4c2" providerId="AD" clId="Web-{1CC8AD3A-CB82-6879-79A1-593F6B3F4C76}" dt="2026-04-04T11:17:41.412" v="322"/>
          <pc:sldLayoutMkLst>
            <pc:docMk/>
            <pc:sldMasterMk cId="2469881581" sldId="2147483852"/>
            <pc:sldLayoutMk cId="3888862208" sldId="2147483863"/>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44.037" v="323"/>
        <pc:sldMasterMkLst>
          <pc:docMk/>
          <pc:sldMasterMk cId="1663406634" sldId="2147483864"/>
        </pc:sldMasterMkLst>
        <pc:sldLayoutChg chg="add del mod replId">
          <pc:chgData name="Constance Agbon (2533232)" userId="S::2533232@student.uwtsd.ac.uk::4f8e92c5-bce7-4761-b1b4-8776118ff4c2" providerId="AD" clId="Web-{1CC8AD3A-CB82-6879-79A1-593F6B3F4C76}" dt="2026-04-04T11:17:44.037" v="323"/>
          <pc:sldLayoutMkLst>
            <pc:docMk/>
            <pc:sldMasterMk cId="1663406634" sldId="2147483864"/>
            <pc:sldLayoutMk cId="1698624931" sldId="2147483865"/>
          </pc:sldLayoutMkLst>
        </pc:sldLayoutChg>
        <pc:sldLayoutChg chg="add del mod replId">
          <pc:chgData name="Constance Agbon (2533232)" userId="S::2533232@student.uwtsd.ac.uk::4f8e92c5-bce7-4761-b1b4-8776118ff4c2" providerId="AD" clId="Web-{1CC8AD3A-CB82-6879-79A1-593F6B3F4C76}" dt="2026-04-04T11:17:44.037" v="323"/>
          <pc:sldLayoutMkLst>
            <pc:docMk/>
            <pc:sldMasterMk cId="1663406634" sldId="2147483864"/>
            <pc:sldLayoutMk cId="1403340552" sldId="2147483866"/>
          </pc:sldLayoutMkLst>
        </pc:sldLayoutChg>
        <pc:sldLayoutChg chg="add del mod replId">
          <pc:chgData name="Constance Agbon (2533232)" userId="S::2533232@student.uwtsd.ac.uk::4f8e92c5-bce7-4761-b1b4-8776118ff4c2" providerId="AD" clId="Web-{1CC8AD3A-CB82-6879-79A1-593F6B3F4C76}" dt="2026-04-04T11:17:44.037" v="323"/>
          <pc:sldLayoutMkLst>
            <pc:docMk/>
            <pc:sldMasterMk cId="1663406634" sldId="2147483864"/>
            <pc:sldLayoutMk cId="1687010892" sldId="2147483867"/>
          </pc:sldLayoutMkLst>
        </pc:sldLayoutChg>
        <pc:sldLayoutChg chg="add del mod replId">
          <pc:chgData name="Constance Agbon (2533232)" userId="S::2533232@student.uwtsd.ac.uk::4f8e92c5-bce7-4761-b1b4-8776118ff4c2" providerId="AD" clId="Web-{1CC8AD3A-CB82-6879-79A1-593F6B3F4C76}" dt="2026-04-04T11:17:44.037" v="323"/>
          <pc:sldLayoutMkLst>
            <pc:docMk/>
            <pc:sldMasterMk cId="1663406634" sldId="2147483864"/>
            <pc:sldLayoutMk cId="3052970346" sldId="2147483868"/>
          </pc:sldLayoutMkLst>
        </pc:sldLayoutChg>
        <pc:sldLayoutChg chg="add del mod replId">
          <pc:chgData name="Constance Agbon (2533232)" userId="S::2533232@student.uwtsd.ac.uk::4f8e92c5-bce7-4761-b1b4-8776118ff4c2" providerId="AD" clId="Web-{1CC8AD3A-CB82-6879-79A1-593F6B3F4C76}" dt="2026-04-04T11:17:44.037" v="323"/>
          <pc:sldLayoutMkLst>
            <pc:docMk/>
            <pc:sldMasterMk cId="1663406634" sldId="2147483864"/>
            <pc:sldLayoutMk cId="885726218" sldId="2147483869"/>
          </pc:sldLayoutMkLst>
        </pc:sldLayoutChg>
        <pc:sldLayoutChg chg="add del mod replId">
          <pc:chgData name="Constance Agbon (2533232)" userId="S::2533232@student.uwtsd.ac.uk::4f8e92c5-bce7-4761-b1b4-8776118ff4c2" providerId="AD" clId="Web-{1CC8AD3A-CB82-6879-79A1-593F6B3F4C76}" dt="2026-04-04T11:17:44.037" v="323"/>
          <pc:sldLayoutMkLst>
            <pc:docMk/>
            <pc:sldMasterMk cId="1663406634" sldId="2147483864"/>
            <pc:sldLayoutMk cId="631628713" sldId="2147483870"/>
          </pc:sldLayoutMkLst>
        </pc:sldLayoutChg>
        <pc:sldLayoutChg chg="add del mod replId">
          <pc:chgData name="Constance Agbon (2533232)" userId="S::2533232@student.uwtsd.ac.uk::4f8e92c5-bce7-4761-b1b4-8776118ff4c2" providerId="AD" clId="Web-{1CC8AD3A-CB82-6879-79A1-593F6B3F4C76}" dt="2026-04-04T11:17:44.037" v="323"/>
          <pc:sldLayoutMkLst>
            <pc:docMk/>
            <pc:sldMasterMk cId="1663406634" sldId="2147483864"/>
            <pc:sldLayoutMk cId="2922190377" sldId="2147483871"/>
          </pc:sldLayoutMkLst>
        </pc:sldLayoutChg>
        <pc:sldLayoutChg chg="add del mod replId">
          <pc:chgData name="Constance Agbon (2533232)" userId="S::2533232@student.uwtsd.ac.uk::4f8e92c5-bce7-4761-b1b4-8776118ff4c2" providerId="AD" clId="Web-{1CC8AD3A-CB82-6879-79A1-593F6B3F4C76}" dt="2026-04-04T11:17:44.037" v="323"/>
          <pc:sldLayoutMkLst>
            <pc:docMk/>
            <pc:sldMasterMk cId="1663406634" sldId="2147483864"/>
            <pc:sldLayoutMk cId="2306015781" sldId="2147483872"/>
          </pc:sldLayoutMkLst>
        </pc:sldLayoutChg>
        <pc:sldLayoutChg chg="add del mod replId">
          <pc:chgData name="Constance Agbon (2533232)" userId="S::2533232@student.uwtsd.ac.uk::4f8e92c5-bce7-4761-b1b4-8776118ff4c2" providerId="AD" clId="Web-{1CC8AD3A-CB82-6879-79A1-593F6B3F4C76}" dt="2026-04-04T11:17:44.037" v="323"/>
          <pc:sldLayoutMkLst>
            <pc:docMk/>
            <pc:sldMasterMk cId="1663406634" sldId="2147483864"/>
            <pc:sldLayoutMk cId="2947872779" sldId="2147483873"/>
          </pc:sldLayoutMkLst>
        </pc:sldLayoutChg>
        <pc:sldLayoutChg chg="add del mod replId">
          <pc:chgData name="Constance Agbon (2533232)" userId="S::2533232@student.uwtsd.ac.uk::4f8e92c5-bce7-4761-b1b4-8776118ff4c2" providerId="AD" clId="Web-{1CC8AD3A-CB82-6879-79A1-593F6B3F4C76}" dt="2026-04-04T11:17:44.037" v="323"/>
          <pc:sldLayoutMkLst>
            <pc:docMk/>
            <pc:sldMasterMk cId="1663406634" sldId="2147483864"/>
            <pc:sldLayoutMk cId="3643396839" sldId="2147483874"/>
          </pc:sldLayoutMkLst>
        </pc:sldLayoutChg>
        <pc:sldLayoutChg chg="add del mod replId">
          <pc:chgData name="Constance Agbon (2533232)" userId="S::2533232@student.uwtsd.ac.uk::4f8e92c5-bce7-4761-b1b4-8776118ff4c2" providerId="AD" clId="Web-{1CC8AD3A-CB82-6879-79A1-593F6B3F4C76}" dt="2026-04-04T11:17:44.037" v="323"/>
          <pc:sldLayoutMkLst>
            <pc:docMk/>
            <pc:sldMasterMk cId="1663406634" sldId="2147483864"/>
            <pc:sldLayoutMk cId="57651324" sldId="2147483875"/>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47.099" v="324"/>
        <pc:sldMasterMkLst>
          <pc:docMk/>
          <pc:sldMasterMk cId="1065021363" sldId="2147483876"/>
        </pc:sldMasterMkLst>
        <pc:sldLayoutChg chg="add del mod replId">
          <pc:chgData name="Constance Agbon (2533232)" userId="S::2533232@student.uwtsd.ac.uk::4f8e92c5-bce7-4761-b1b4-8776118ff4c2" providerId="AD" clId="Web-{1CC8AD3A-CB82-6879-79A1-593F6B3F4C76}" dt="2026-04-04T11:17:47.099" v="324"/>
          <pc:sldLayoutMkLst>
            <pc:docMk/>
            <pc:sldMasterMk cId="1065021363" sldId="2147483876"/>
            <pc:sldLayoutMk cId="1635435514" sldId="2147483877"/>
          </pc:sldLayoutMkLst>
        </pc:sldLayoutChg>
        <pc:sldLayoutChg chg="add del mod replId">
          <pc:chgData name="Constance Agbon (2533232)" userId="S::2533232@student.uwtsd.ac.uk::4f8e92c5-bce7-4761-b1b4-8776118ff4c2" providerId="AD" clId="Web-{1CC8AD3A-CB82-6879-79A1-593F6B3F4C76}" dt="2026-04-04T11:17:47.099" v="324"/>
          <pc:sldLayoutMkLst>
            <pc:docMk/>
            <pc:sldMasterMk cId="1065021363" sldId="2147483876"/>
            <pc:sldLayoutMk cId="3078789848" sldId="2147483878"/>
          </pc:sldLayoutMkLst>
        </pc:sldLayoutChg>
        <pc:sldLayoutChg chg="add del mod replId">
          <pc:chgData name="Constance Agbon (2533232)" userId="S::2533232@student.uwtsd.ac.uk::4f8e92c5-bce7-4761-b1b4-8776118ff4c2" providerId="AD" clId="Web-{1CC8AD3A-CB82-6879-79A1-593F6B3F4C76}" dt="2026-04-04T11:17:47.099" v="324"/>
          <pc:sldLayoutMkLst>
            <pc:docMk/>
            <pc:sldMasterMk cId="1065021363" sldId="2147483876"/>
            <pc:sldLayoutMk cId="374307288" sldId="2147483879"/>
          </pc:sldLayoutMkLst>
        </pc:sldLayoutChg>
        <pc:sldLayoutChg chg="add del mod replId">
          <pc:chgData name="Constance Agbon (2533232)" userId="S::2533232@student.uwtsd.ac.uk::4f8e92c5-bce7-4761-b1b4-8776118ff4c2" providerId="AD" clId="Web-{1CC8AD3A-CB82-6879-79A1-593F6B3F4C76}" dt="2026-04-04T11:17:47.099" v="324"/>
          <pc:sldLayoutMkLst>
            <pc:docMk/>
            <pc:sldMasterMk cId="1065021363" sldId="2147483876"/>
            <pc:sldLayoutMk cId="3803817234" sldId="2147483880"/>
          </pc:sldLayoutMkLst>
        </pc:sldLayoutChg>
        <pc:sldLayoutChg chg="add del mod replId">
          <pc:chgData name="Constance Agbon (2533232)" userId="S::2533232@student.uwtsd.ac.uk::4f8e92c5-bce7-4761-b1b4-8776118ff4c2" providerId="AD" clId="Web-{1CC8AD3A-CB82-6879-79A1-593F6B3F4C76}" dt="2026-04-04T11:17:47.099" v="324"/>
          <pc:sldLayoutMkLst>
            <pc:docMk/>
            <pc:sldMasterMk cId="1065021363" sldId="2147483876"/>
            <pc:sldLayoutMk cId="3175933938" sldId="2147483881"/>
          </pc:sldLayoutMkLst>
        </pc:sldLayoutChg>
        <pc:sldLayoutChg chg="add del mod replId">
          <pc:chgData name="Constance Agbon (2533232)" userId="S::2533232@student.uwtsd.ac.uk::4f8e92c5-bce7-4761-b1b4-8776118ff4c2" providerId="AD" clId="Web-{1CC8AD3A-CB82-6879-79A1-593F6B3F4C76}" dt="2026-04-04T11:17:47.099" v="324"/>
          <pc:sldLayoutMkLst>
            <pc:docMk/>
            <pc:sldMasterMk cId="1065021363" sldId="2147483876"/>
            <pc:sldLayoutMk cId="576480182" sldId="2147483882"/>
          </pc:sldLayoutMkLst>
        </pc:sldLayoutChg>
        <pc:sldLayoutChg chg="add del mod replId">
          <pc:chgData name="Constance Agbon (2533232)" userId="S::2533232@student.uwtsd.ac.uk::4f8e92c5-bce7-4761-b1b4-8776118ff4c2" providerId="AD" clId="Web-{1CC8AD3A-CB82-6879-79A1-593F6B3F4C76}" dt="2026-04-04T11:17:47.099" v="324"/>
          <pc:sldLayoutMkLst>
            <pc:docMk/>
            <pc:sldMasterMk cId="1065021363" sldId="2147483876"/>
            <pc:sldLayoutMk cId="3911171665" sldId="2147483883"/>
          </pc:sldLayoutMkLst>
        </pc:sldLayoutChg>
        <pc:sldLayoutChg chg="add del mod replId">
          <pc:chgData name="Constance Agbon (2533232)" userId="S::2533232@student.uwtsd.ac.uk::4f8e92c5-bce7-4761-b1b4-8776118ff4c2" providerId="AD" clId="Web-{1CC8AD3A-CB82-6879-79A1-593F6B3F4C76}" dt="2026-04-04T11:17:47.099" v="324"/>
          <pc:sldLayoutMkLst>
            <pc:docMk/>
            <pc:sldMasterMk cId="1065021363" sldId="2147483876"/>
            <pc:sldLayoutMk cId="1764577712" sldId="2147483884"/>
          </pc:sldLayoutMkLst>
        </pc:sldLayoutChg>
        <pc:sldLayoutChg chg="add del mod replId">
          <pc:chgData name="Constance Agbon (2533232)" userId="S::2533232@student.uwtsd.ac.uk::4f8e92c5-bce7-4761-b1b4-8776118ff4c2" providerId="AD" clId="Web-{1CC8AD3A-CB82-6879-79A1-593F6B3F4C76}" dt="2026-04-04T11:17:47.099" v="324"/>
          <pc:sldLayoutMkLst>
            <pc:docMk/>
            <pc:sldMasterMk cId="1065021363" sldId="2147483876"/>
            <pc:sldLayoutMk cId="2874077180" sldId="2147483885"/>
          </pc:sldLayoutMkLst>
        </pc:sldLayoutChg>
        <pc:sldLayoutChg chg="add del mod replId">
          <pc:chgData name="Constance Agbon (2533232)" userId="S::2533232@student.uwtsd.ac.uk::4f8e92c5-bce7-4761-b1b4-8776118ff4c2" providerId="AD" clId="Web-{1CC8AD3A-CB82-6879-79A1-593F6B3F4C76}" dt="2026-04-04T11:17:47.099" v="324"/>
          <pc:sldLayoutMkLst>
            <pc:docMk/>
            <pc:sldMasterMk cId="1065021363" sldId="2147483876"/>
            <pc:sldLayoutMk cId="2197330959" sldId="2147483886"/>
          </pc:sldLayoutMkLst>
        </pc:sldLayoutChg>
        <pc:sldLayoutChg chg="add del mod replId">
          <pc:chgData name="Constance Agbon (2533232)" userId="S::2533232@student.uwtsd.ac.uk::4f8e92c5-bce7-4761-b1b4-8776118ff4c2" providerId="AD" clId="Web-{1CC8AD3A-CB82-6879-79A1-593F6B3F4C76}" dt="2026-04-04T11:17:47.099" v="324"/>
          <pc:sldLayoutMkLst>
            <pc:docMk/>
            <pc:sldMasterMk cId="1065021363" sldId="2147483876"/>
            <pc:sldLayoutMk cId="140189901" sldId="2147483887"/>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49.771" v="325"/>
        <pc:sldMasterMkLst>
          <pc:docMk/>
          <pc:sldMasterMk cId="38859711" sldId="2147483888"/>
        </pc:sldMasterMkLst>
        <pc:sldLayoutChg chg="add del mod replId">
          <pc:chgData name="Constance Agbon (2533232)" userId="S::2533232@student.uwtsd.ac.uk::4f8e92c5-bce7-4761-b1b4-8776118ff4c2" providerId="AD" clId="Web-{1CC8AD3A-CB82-6879-79A1-593F6B3F4C76}" dt="2026-04-04T11:17:49.771" v="325"/>
          <pc:sldLayoutMkLst>
            <pc:docMk/>
            <pc:sldMasterMk cId="38859711" sldId="2147483888"/>
            <pc:sldLayoutMk cId="4115677905" sldId="2147483889"/>
          </pc:sldLayoutMkLst>
        </pc:sldLayoutChg>
        <pc:sldLayoutChg chg="add del mod replId">
          <pc:chgData name="Constance Agbon (2533232)" userId="S::2533232@student.uwtsd.ac.uk::4f8e92c5-bce7-4761-b1b4-8776118ff4c2" providerId="AD" clId="Web-{1CC8AD3A-CB82-6879-79A1-593F6B3F4C76}" dt="2026-04-04T11:17:49.771" v="325"/>
          <pc:sldLayoutMkLst>
            <pc:docMk/>
            <pc:sldMasterMk cId="38859711" sldId="2147483888"/>
            <pc:sldLayoutMk cId="1529421657" sldId="2147483890"/>
          </pc:sldLayoutMkLst>
        </pc:sldLayoutChg>
        <pc:sldLayoutChg chg="add del mod replId">
          <pc:chgData name="Constance Agbon (2533232)" userId="S::2533232@student.uwtsd.ac.uk::4f8e92c5-bce7-4761-b1b4-8776118ff4c2" providerId="AD" clId="Web-{1CC8AD3A-CB82-6879-79A1-593F6B3F4C76}" dt="2026-04-04T11:17:49.771" v="325"/>
          <pc:sldLayoutMkLst>
            <pc:docMk/>
            <pc:sldMasterMk cId="38859711" sldId="2147483888"/>
            <pc:sldLayoutMk cId="398779476" sldId="2147483891"/>
          </pc:sldLayoutMkLst>
        </pc:sldLayoutChg>
        <pc:sldLayoutChg chg="add del mod replId">
          <pc:chgData name="Constance Agbon (2533232)" userId="S::2533232@student.uwtsd.ac.uk::4f8e92c5-bce7-4761-b1b4-8776118ff4c2" providerId="AD" clId="Web-{1CC8AD3A-CB82-6879-79A1-593F6B3F4C76}" dt="2026-04-04T11:17:49.771" v="325"/>
          <pc:sldLayoutMkLst>
            <pc:docMk/>
            <pc:sldMasterMk cId="38859711" sldId="2147483888"/>
            <pc:sldLayoutMk cId="1335361842" sldId="2147483892"/>
          </pc:sldLayoutMkLst>
        </pc:sldLayoutChg>
        <pc:sldLayoutChg chg="add del mod replId">
          <pc:chgData name="Constance Agbon (2533232)" userId="S::2533232@student.uwtsd.ac.uk::4f8e92c5-bce7-4761-b1b4-8776118ff4c2" providerId="AD" clId="Web-{1CC8AD3A-CB82-6879-79A1-593F6B3F4C76}" dt="2026-04-04T11:17:49.771" v="325"/>
          <pc:sldLayoutMkLst>
            <pc:docMk/>
            <pc:sldMasterMk cId="38859711" sldId="2147483888"/>
            <pc:sldLayoutMk cId="113082833" sldId="2147483893"/>
          </pc:sldLayoutMkLst>
        </pc:sldLayoutChg>
        <pc:sldLayoutChg chg="add del mod replId">
          <pc:chgData name="Constance Agbon (2533232)" userId="S::2533232@student.uwtsd.ac.uk::4f8e92c5-bce7-4761-b1b4-8776118ff4c2" providerId="AD" clId="Web-{1CC8AD3A-CB82-6879-79A1-593F6B3F4C76}" dt="2026-04-04T11:17:49.771" v="325"/>
          <pc:sldLayoutMkLst>
            <pc:docMk/>
            <pc:sldMasterMk cId="38859711" sldId="2147483888"/>
            <pc:sldLayoutMk cId="112066597" sldId="2147483894"/>
          </pc:sldLayoutMkLst>
        </pc:sldLayoutChg>
        <pc:sldLayoutChg chg="add del mod replId">
          <pc:chgData name="Constance Agbon (2533232)" userId="S::2533232@student.uwtsd.ac.uk::4f8e92c5-bce7-4761-b1b4-8776118ff4c2" providerId="AD" clId="Web-{1CC8AD3A-CB82-6879-79A1-593F6B3F4C76}" dt="2026-04-04T11:17:49.771" v="325"/>
          <pc:sldLayoutMkLst>
            <pc:docMk/>
            <pc:sldMasterMk cId="38859711" sldId="2147483888"/>
            <pc:sldLayoutMk cId="1494177975" sldId="2147483895"/>
          </pc:sldLayoutMkLst>
        </pc:sldLayoutChg>
        <pc:sldLayoutChg chg="add del mod replId">
          <pc:chgData name="Constance Agbon (2533232)" userId="S::2533232@student.uwtsd.ac.uk::4f8e92c5-bce7-4761-b1b4-8776118ff4c2" providerId="AD" clId="Web-{1CC8AD3A-CB82-6879-79A1-593F6B3F4C76}" dt="2026-04-04T11:17:49.771" v="325"/>
          <pc:sldLayoutMkLst>
            <pc:docMk/>
            <pc:sldMasterMk cId="38859711" sldId="2147483888"/>
            <pc:sldLayoutMk cId="4175782471" sldId="2147483896"/>
          </pc:sldLayoutMkLst>
        </pc:sldLayoutChg>
        <pc:sldLayoutChg chg="add del mod replId">
          <pc:chgData name="Constance Agbon (2533232)" userId="S::2533232@student.uwtsd.ac.uk::4f8e92c5-bce7-4761-b1b4-8776118ff4c2" providerId="AD" clId="Web-{1CC8AD3A-CB82-6879-79A1-593F6B3F4C76}" dt="2026-04-04T11:17:49.771" v="325"/>
          <pc:sldLayoutMkLst>
            <pc:docMk/>
            <pc:sldMasterMk cId="38859711" sldId="2147483888"/>
            <pc:sldLayoutMk cId="2678827861" sldId="2147483897"/>
          </pc:sldLayoutMkLst>
        </pc:sldLayoutChg>
        <pc:sldLayoutChg chg="add del mod replId">
          <pc:chgData name="Constance Agbon (2533232)" userId="S::2533232@student.uwtsd.ac.uk::4f8e92c5-bce7-4761-b1b4-8776118ff4c2" providerId="AD" clId="Web-{1CC8AD3A-CB82-6879-79A1-593F6B3F4C76}" dt="2026-04-04T11:17:49.771" v="325"/>
          <pc:sldLayoutMkLst>
            <pc:docMk/>
            <pc:sldMasterMk cId="38859711" sldId="2147483888"/>
            <pc:sldLayoutMk cId="4276618144" sldId="2147483898"/>
          </pc:sldLayoutMkLst>
        </pc:sldLayoutChg>
        <pc:sldLayoutChg chg="add del mod replId">
          <pc:chgData name="Constance Agbon (2533232)" userId="S::2533232@student.uwtsd.ac.uk::4f8e92c5-bce7-4761-b1b4-8776118ff4c2" providerId="AD" clId="Web-{1CC8AD3A-CB82-6879-79A1-593F6B3F4C76}" dt="2026-04-04T11:17:49.771" v="325"/>
          <pc:sldLayoutMkLst>
            <pc:docMk/>
            <pc:sldMasterMk cId="38859711" sldId="2147483888"/>
            <pc:sldLayoutMk cId="3911388796" sldId="2147483899"/>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52.146" v="326"/>
        <pc:sldMasterMkLst>
          <pc:docMk/>
          <pc:sldMasterMk cId="854615309" sldId="2147483900"/>
        </pc:sldMasterMkLst>
        <pc:sldLayoutChg chg="add del mod replId">
          <pc:chgData name="Constance Agbon (2533232)" userId="S::2533232@student.uwtsd.ac.uk::4f8e92c5-bce7-4761-b1b4-8776118ff4c2" providerId="AD" clId="Web-{1CC8AD3A-CB82-6879-79A1-593F6B3F4C76}" dt="2026-04-04T11:17:52.146" v="326"/>
          <pc:sldLayoutMkLst>
            <pc:docMk/>
            <pc:sldMasterMk cId="854615309" sldId="2147483900"/>
            <pc:sldLayoutMk cId="2956565091" sldId="2147483901"/>
          </pc:sldLayoutMkLst>
        </pc:sldLayoutChg>
        <pc:sldLayoutChg chg="add del mod replId">
          <pc:chgData name="Constance Agbon (2533232)" userId="S::2533232@student.uwtsd.ac.uk::4f8e92c5-bce7-4761-b1b4-8776118ff4c2" providerId="AD" clId="Web-{1CC8AD3A-CB82-6879-79A1-593F6B3F4C76}" dt="2026-04-04T11:17:52.146" v="326"/>
          <pc:sldLayoutMkLst>
            <pc:docMk/>
            <pc:sldMasterMk cId="854615309" sldId="2147483900"/>
            <pc:sldLayoutMk cId="3926044894" sldId="2147483902"/>
          </pc:sldLayoutMkLst>
        </pc:sldLayoutChg>
        <pc:sldLayoutChg chg="add del mod replId">
          <pc:chgData name="Constance Agbon (2533232)" userId="S::2533232@student.uwtsd.ac.uk::4f8e92c5-bce7-4761-b1b4-8776118ff4c2" providerId="AD" clId="Web-{1CC8AD3A-CB82-6879-79A1-593F6B3F4C76}" dt="2026-04-04T11:17:52.146" v="326"/>
          <pc:sldLayoutMkLst>
            <pc:docMk/>
            <pc:sldMasterMk cId="854615309" sldId="2147483900"/>
            <pc:sldLayoutMk cId="3695153913" sldId="2147483903"/>
          </pc:sldLayoutMkLst>
        </pc:sldLayoutChg>
        <pc:sldLayoutChg chg="add del mod replId">
          <pc:chgData name="Constance Agbon (2533232)" userId="S::2533232@student.uwtsd.ac.uk::4f8e92c5-bce7-4761-b1b4-8776118ff4c2" providerId="AD" clId="Web-{1CC8AD3A-CB82-6879-79A1-593F6B3F4C76}" dt="2026-04-04T11:17:52.146" v="326"/>
          <pc:sldLayoutMkLst>
            <pc:docMk/>
            <pc:sldMasterMk cId="854615309" sldId="2147483900"/>
            <pc:sldLayoutMk cId="2618951676" sldId="2147483904"/>
          </pc:sldLayoutMkLst>
        </pc:sldLayoutChg>
        <pc:sldLayoutChg chg="add del mod replId">
          <pc:chgData name="Constance Agbon (2533232)" userId="S::2533232@student.uwtsd.ac.uk::4f8e92c5-bce7-4761-b1b4-8776118ff4c2" providerId="AD" clId="Web-{1CC8AD3A-CB82-6879-79A1-593F6B3F4C76}" dt="2026-04-04T11:17:52.146" v="326"/>
          <pc:sldLayoutMkLst>
            <pc:docMk/>
            <pc:sldMasterMk cId="854615309" sldId="2147483900"/>
            <pc:sldLayoutMk cId="3801356189" sldId="2147483905"/>
          </pc:sldLayoutMkLst>
        </pc:sldLayoutChg>
        <pc:sldLayoutChg chg="add del mod replId">
          <pc:chgData name="Constance Agbon (2533232)" userId="S::2533232@student.uwtsd.ac.uk::4f8e92c5-bce7-4761-b1b4-8776118ff4c2" providerId="AD" clId="Web-{1CC8AD3A-CB82-6879-79A1-593F6B3F4C76}" dt="2026-04-04T11:17:52.146" v="326"/>
          <pc:sldLayoutMkLst>
            <pc:docMk/>
            <pc:sldMasterMk cId="854615309" sldId="2147483900"/>
            <pc:sldLayoutMk cId="2933281270" sldId="2147483906"/>
          </pc:sldLayoutMkLst>
        </pc:sldLayoutChg>
        <pc:sldLayoutChg chg="add del mod replId">
          <pc:chgData name="Constance Agbon (2533232)" userId="S::2533232@student.uwtsd.ac.uk::4f8e92c5-bce7-4761-b1b4-8776118ff4c2" providerId="AD" clId="Web-{1CC8AD3A-CB82-6879-79A1-593F6B3F4C76}" dt="2026-04-04T11:17:52.146" v="326"/>
          <pc:sldLayoutMkLst>
            <pc:docMk/>
            <pc:sldMasterMk cId="854615309" sldId="2147483900"/>
            <pc:sldLayoutMk cId="3890364671" sldId="2147483907"/>
          </pc:sldLayoutMkLst>
        </pc:sldLayoutChg>
        <pc:sldLayoutChg chg="add del mod replId">
          <pc:chgData name="Constance Agbon (2533232)" userId="S::2533232@student.uwtsd.ac.uk::4f8e92c5-bce7-4761-b1b4-8776118ff4c2" providerId="AD" clId="Web-{1CC8AD3A-CB82-6879-79A1-593F6B3F4C76}" dt="2026-04-04T11:17:52.146" v="326"/>
          <pc:sldLayoutMkLst>
            <pc:docMk/>
            <pc:sldMasterMk cId="854615309" sldId="2147483900"/>
            <pc:sldLayoutMk cId="756519657" sldId="2147483908"/>
          </pc:sldLayoutMkLst>
        </pc:sldLayoutChg>
        <pc:sldLayoutChg chg="add del mod replId">
          <pc:chgData name="Constance Agbon (2533232)" userId="S::2533232@student.uwtsd.ac.uk::4f8e92c5-bce7-4761-b1b4-8776118ff4c2" providerId="AD" clId="Web-{1CC8AD3A-CB82-6879-79A1-593F6B3F4C76}" dt="2026-04-04T11:17:52.146" v="326"/>
          <pc:sldLayoutMkLst>
            <pc:docMk/>
            <pc:sldMasterMk cId="854615309" sldId="2147483900"/>
            <pc:sldLayoutMk cId="1181792528" sldId="2147483909"/>
          </pc:sldLayoutMkLst>
        </pc:sldLayoutChg>
        <pc:sldLayoutChg chg="add del mod replId">
          <pc:chgData name="Constance Agbon (2533232)" userId="S::2533232@student.uwtsd.ac.uk::4f8e92c5-bce7-4761-b1b4-8776118ff4c2" providerId="AD" clId="Web-{1CC8AD3A-CB82-6879-79A1-593F6B3F4C76}" dt="2026-04-04T11:17:52.146" v="326"/>
          <pc:sldLayoutMkLst>
            <pc:docMk/>
            <pc:sldMasterMk cId="854615309" sldId="2147483900"/>
            <pc:sldLayoutMk cId="1221158651" sldId="2147483910"/>
          </pc:sldLayoutMkLst>
        </pc:sldLayoutChg>
        <pc:sldLayoutChg chg="add del mod replId">
          <pc:chgData name="Constance Agbon (2533232)" userId="S::2533232@student.uwtsd.ac.uk::4f8e92c5-bce7-4761-b1b4-8776118ff4c2" providerId="AD" clId="Web-{1CC8AD3A-CB82-6879-79A1-593F6B3F4C76}" dt="2026-04-04T11:17:52.146" v="326"/>
          <pc:sldLayoutMkLst>
            <pc:docMk/>
            <pc:sldMasterMk cId="854615309" sldId="2147483900"/>
            <pc:sldLayoutMk cId="37815704" sldId="2147483911"/>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55.224" v="327"/>
        <pc:sldMasterMkLst>
          <pc:docMk/>
          <pc:sldMasterMk cId="1877764197" sldId="2147483912"/>
        </pc:sldMasterMkLst>
        <pc:sldLayoutChg chg="add del mod replId">
          <pc:chgData name="Constance Agbon (2533232)" userId="S::2533232@student.uwtsd.ac.uk::4f8e92c5-bce7-4761-b1b4-8776118ff4c2" providerId="AD" clId="Web-{1CC8AD3A-CB82-6879-79A1-593F6B3F4C76}" dt="2026-04-04T11:17:55.224" v="327"/>
          <pc:sldLayoutMkLst>
            <pc:docMk/>
            <pc:sldMasterMk cId="1877764197" sldId="2147483912"/>
            <pc:sldLayoutMk cId="3025499396" sldId="2147483913"/>
          </pc:sldLayoutMkLst>
        </pc:sldLayoutChg>
        <pc:sldLayoutChg chg="add del mod replId">
          <pc:chgData name="Constance Agbon (2533232)" userId="S::2533232@student.uwtsd.ac.uk::4f8e92c5-bce7-4761-b1b4-8776118ff4c2" providerId="AD" clId="Web-{1CC8AD3A-CB82-6879-79A1-593F6B3F4C76}" dt="2026-04-04T11:17:55.224" v="327"/>
          <pc:sldLayoutMkLst>
            <pc:docMk/>
            <pc:sldMasterMk cId="1877764197" sldId="2147483912"/>
            <pc:sldLayoutMk cId="854825691" sldId="2147483914"/>
          </pc:sldLayoutMkLst>
        </pc:sldLayoutChg>
        <pc:sldLayoutChg chg="add del mod replId">
          <pc:chgData name="Constance Agbon (2533232)" userId="S::2533232@student.uwtsd.ac.uk::4f8e92c5-bce7-4761-b1b4-8776118ff4c2" providerId="AD" clId="Web-{1CC8AD3A-CB82-6879-79A1-593F6B3F4C76}" dt="2026-04-04T11:17:55.224" v="327"/>
          <pc:sldLayoutMkLst>
            <pc:docMk/>
            <pc:sldMasterMk cId="1877764197" sldId="2147483912"/>
            <pc:sldLayoutMk cId="2657256091" sldId="2147483915"/>
          </pc:sldLayoutMkLst>
        </pc:sldLayoutChg>
        <pc:sldLayoutChg chg="add del mod replId">
          <pc:chgData name="Constance Agbon (2533232)" userId="S::2533232@student.uwtsd.ac.uk::4f8e92c5-bce7-4761-b1b4-8776118ff4c2" providerId="AD" clId="Web-{1CC8AD3A-CB82-6879-79A1-593F6B3F4C76}" dt="2026-04-04T11:17:55.224" v="327"/>
          <pc:sldLayoutMkLst>
            <pc:docMk/>
            <pc:sldMasterMk cId="1877764197" sldId="2147483912"/>
            <pc:sldLayoutMk cId="2860924356" sldId="2147483916"/>
          </pc:sldLayoutMkLst>
        </pc:sldLayoutChg>
        <pc:sldLayoutChg chg="add del mod replId">
          <pc:chgData name="Constance Agbon (2533232)" userId="S::2533232@student.uwtsd.ac.uk::4f8e92c5-bce7-4761-b1b4-8776118ff4c2" providerId="AD" clId="Web-{1CC8AD3A-CB82-6879-79A1-593F6B3F4C76}" dt="2026-04-04T11:17:55.224" v="327"/>
          <pc:sldLayoutMkLst>
            <pc:docMk/>
            <pc:sldMasterMk cId="1877764197" sldId="2147483912"/>
            <pc:sldLayoutMk cId="605601698" sldId="2147483917"/>
          </pc:sldLayoutMkLst>
        </pc:sldLayoutChg>
        <pc:sldLayoutChg chg="add del mod replId">
          <pc:chgData name="Constance Agbon (2533232)" userId="S::2533232@student.uwtsd.ac.uk::4f8e92c5-bce7-4761-b1b4-8776118ff4c2" providerId="AD" clId="Web-{1CC8AD3A-CB82-6879-79A1-593F6B3F4C76}" dt="2026-04-04T11:17:55.224" v="327"/>
          <pc:sldLayoutMkLst>
            <pc:docMk/>
            <pc:sldMasterMk cId="1877764197" sldId="2147483912"/>
            <pc:sldLayoutMk cId="2834358134" sldId="2147483918"/>
          </pc:sldLayoutMkLst>
        </pc:sldLayoutChg>
        <pc:sldLayoutChg chg="add del mod replId">
          <pc:chgData name="Constance Agbon (2533232)" userId="S::2533232@student.uwtsd.ac.uk::4f8e92c5-bce7-4761-b1b4-8776118ff4c2" providerId="AD" clId="Web-{1CC8AD3A-CB82-6879-79A1-593F6B3F4C76}" dt="2026-04-04T11:17:55.224" v="327"/>
          <pc:sldLayoutMkLst>
            <pc:docMk/>
            <pc:sldMasterMk cId="1877764197" sldId="2147483912"/>
            <pc:sldLayoutMk cId="3589591374" sldId="2147483919"/>
          </pc:sldLayoutMkLst>
        </pc:sldLayoutChg>
        <pc:sldLayoutChg chg="add del mod replId">
          <pc:chgData name="Constance Agbon (2533232)" userId="S::2533232@student.uwtsd.ac.uk::4f8e92c5-bce7-4761-b1b4-8776118ff4c2" providerId="AD" clId="Web-{1CC8AD3A-CB82-6879-79A1-593F6B3F4C76}" dt="2026-04-04T11:17:55.224" v="327"/>
          <pc:sldLayoutMkLst>
            <pc:docMk/>
            <pc:sldMasterMk cId="1877764197" sldId="2147483912"/>
            <pc:sldLayoutMk cId="471482653" sldId="2147483920"/>
          </pc:sldLayoutMkLst>
        </pc:sldLayoutChg>
        <pc:sldLayoutChg chg="add del mod replId">
          <pc:chgData name="Constance Agbon (2533232)" userId="S::2533232@student.uwtsd.ac.uk::4f8e92c5-bce7-4761-b1b4-8776118ff4c2" providerId="AD" clId="Web-{1CC8AD3A-CB82-6879-79A1-593F6B3F4C76}" dt="2026-04-04T11:17:55.224" v="327"/>
          <pc:sldLayoutMkLst>
            <pc:docMk/>
            <pc:sldMasterMk cId="1877764197" sldId="2147483912"/>
            <pc:sldLayoutMk cId="1491538344" sldId="2147483921"/>
          </pc:sldLayoutMkLst>
        </pc:sldLayoutChg>
        <pc:sldLayoutChg chg="add del mod replId">
          <pc:chgData name="Constance Agbon (2533232)" userId="S::2533232@student.uwtsd.ac.uk::4f8e92c5-bce7-4761-b1b4-8776118ff4c2" providerId="AD" clId="Web-{1CC8AD3A-CB82-6879-79A1-593F6B3F4C76}" dt="2026-04-04T11:17:55.224" v="327"/>
          <pc:sldLayoutMkLst>
            <pc:docMk/>
            <pc:sldMasterMk cId="1877764197" sldId="2147483912"/>
            <pc:sldLayoutMk cId="152057016" sldId="2147483922"/>
          </pc:sldLayoutMkLst>
        </pc:sldLayoutChg>
        <pc:sldLayoutChg chg="add del mod replId">
          <pc:chgData name="Constance Agbon (2533232)" userId="S::2533232@student.uwtsd.ac.uk::4f8e92c5-bce7-4761-b1b4-8776118ff4c2" providerId="AD" clId="Web-{1CC8AD3A-CB82-6879-79A1-593F6B3F4C76}" dt="2026-04-04T11:17:55.224" v="327"/>
          <pc:sldLayoutMkLst>
            <pc:docMk/>
            <pc:sldMasterMk cId="1877764197" sldId="2147483912"/>
            <pc:sldLayoutMk cId="700171434" sldId="2147483923"/>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7:57.209" v="328"/>
        <pc:sldMasterMkLst>
          <pc:docMk/>
          <pc:sldMasterMk cId="3392877898" sldId="2147483924"/>
        </pc:sldMasterMkLst>
        <pc:sldLayoutChg chg="add del mod replId">
          <pc:chgData name="Constance Agbon (2533232)" userId="S::2533232@student.uwtsd.ac.uk::4f8e92c5-bce7-4761-b1b4-8776118ff4c2" providerId="AD" clId="Web-{1CC8AD3A-CB82-6879-79A1-593F6B3F4C76}" dt="2026-04-04T11:17:57.209" v="328"/>
          <pc:sldLayoutMkLst>
            <pc:docMk/>
            <pc:sldMasterMk cId="3392877898" sldId="2147483924"/>
            <pc:sldLayoutMk cId="4098551946" sldId="2147483925"/>
          </pc:sldLayoutMkLst>
        </pc:sldLayoutChg>
        <pc:sldLayoutChg chg="add del mod replId">
          <pc:chgData name="Constance Agbon (2533232)" userId="S::2533232@student.uwtsd.ac.uk::4f8e92c5-bce7-4761-b1b4-8776118ff4c2" providerId="AD" clId="Web-{1CC8AD3A-CB82-6879-79A1-593F6B3F4C76}" dt="2026-04-04T11:17:57.209" v="328"/>
          <pc:sldLayoutMkLst>
            <pc:docMk/>
            <pc:sldMasterMk cId="3392877898" sldId="2147483924"/>
            <pc:sldLayoutMk cId="3932541526" sldId="2147483926"/>
          </pc:sldLayoutMkLst>
        </pc:sldLayoutChg>
        <pc:sldLayoutChg chg="add del mod replId">
          <pc:chgData name="Constance Agbon (2533232)" userId="S::2533232@student.uwtsd.ac.uk::4f8e92c5-bce7-4761-b1b4-8776118ff4c2" providerId="AD" clId="Web-{1CC8AD3A-CB82-6879-79A1-593F6B3F4C76}" dt="2026-04-04T11:17:57.209" v="328"/>
          <pc:sldLayoutMkLst>
            <pc:docMk/>
            <pc:sldMasterMk cId="3392877898" sldId="2147483924"/>
            <pc:sldLayoutMk cId="1522127508" sldId="2147483927"/>
          </pc:sldLayoutMkLst>
        </pc:sldLayoutChg>
        <pc:sldLayoutChg chg="add del mod replId">
          <pc:chgData name="Constance Agbon (2533232)" userId="S::2533232@student.uwtsd.ac.uk::4f8e92c5-bce7-4761-b1b4-8776118ff4c2" providerId="AD" clId="Web-{1CC8AD3A-CB82-6879-79A1-593F6B3F4C76}" dt="2026-04-04T11:17:57.209" v="328"/>
          <pc:sldLayoutMkLst>
            <pc:docMk/>
            <pc:sldMasterMk cId="3392877898" sldId="2147483924"/>
            <pc:sldLayoutMk cId="968506913" sldId="2147483928"/>
          </pc:sldLayoutMkLst>
        </pc:sldLayoutChg>
        <pc:sldLayoutChg chg="add del mod replId">
          <pc:chgData name="Constance Agbon (2533232)" userId="S::2533232@student.uwtsd.ac.uk::4f8e92c5-bce7-4761-b1b4-8776118ff4c2" providerId="AD" clId="Web-{1CC8AD3A-CB82-6879-79A1-593F6B3F4C76}" dt="2026-04-04T11:17:57.209" v="328"/>
          <pc:sldLayoutMkLst>
            <pc:docMk/>
            <pc:sldMasterMk cId="3392877898" sldId="2147483924"/>
            <pc:sldLayoutMk cId="3033641718" sldId="2147483929"/>
          </pc:sldLayoutMkLst>
        </pc:sldLayoutChg>
        <pc:sldLayoutChg chg="add del mod replId">
          <pc:chgData name="Constance Agbon (2533232)" userId="S::2533232@student.uwtsd.ac.uk::4f8e92c5-bce7-4761-b1b4-8776118ff4c2" providerId="AD" clId="Web-{1CC8AD3A-CB82-6879-79A1-593F6B3F4C76}" dt="2026-04-04T11:17:57.209" v="328"/>
          <pc:sldLayoutMkLst>
            <pc:docMk/>
            <pc:sldMasterMk cId="3392877898" sldId="2147483924"/>
            <pc:sldLayoutMk cId="3713427156" sldId="2147483930"/>
          </pc:sldLayoutMkLst>
        </pc:sldLayoutChg>
        <pc:sldLayoutChg chg="add del mod replId">
          <pc:chgData name="Constance Agbon (2533232)" userId="S::2533232@student.uwtsd.ac.uk::4f8e92c5-bce7-4761-b1b4-8776118ff4c2" providerId="AD" clId="Web-{1CC8AD3A-CB82-6879-79A1-593F6B3F4C76}" dt="2026-04-04T11:17:57.209" v="328"/>
          <pc:sldLayoutMkLst>
            <pc:docMk/>
            <pc:sldMasterMk cId="3392877898" sldId="2147483924"/>
            <pc:sldLayoutMk cId="2037041173" sldId="2147483931"/>
          </pc:sldLayoutMkLst>
        </pc:sldLayoutChg>
        <pc:sldLayoutChg chg="add del mod replId">
          <pc:chgData name="Constance Agbon (2533232)" userId="S::2533232@student.uwtsd.ac.uk::4f8e92c5-bce7-4761-b1b4-8776118ff4c2" providerId="AD" clId="Web-{1CC8AD3A-CB82-6879-79A1-593F6B3F4C76}" dt="2026-04-04T11:17:57.209" v="328"/>
          <pc:sldLayoutMkLst>
            <pc:docMk/>
            <pc:sldMasterMk cId="3392877898" sldId="2147483924"/>
            <pc:sldLayoutMk cId="3080468861" sldId="2147483932"/>
          </pc:sldLayoutMkLst>
        </pc:sldLayoutChg>
        <pc:sldLayoutChg chg="add del mod replId">
          <pc:chgData name="Constance Agbon (2533232)" userId="S::2533232@student.uwtsd.ac.uk::4f8e92c5-bce7-4761-b1b4-8776118ff4c2" providerId="AD" clId="Web-{1CC8AD3A-CB82-6879-79A1-593F6B3F4C76}" dt="2026-04-04T11:17:57.209" v="328"/>
          <pc:sldLayoutMkLst>
            <pc:docMk/>
            <pc:sldMasterMk cId="3392877898" sldId="2147483924"/>
            <pc:sldLayoutMk cId="2438686542" sldId="2147483933"/>
          </pc:sldLayoutMkLst>
        </pc:sldLayoutChg>
        <pc:sldLayoutChg chg="add del mod replId">
          <pc:chgData name="Constance Agbon (2533232)" userId="S::2533232@student.uwtsd.ac.uk::4f8e92c5-bce7-4761-b1b4-8776118ff4c2" providerId="AD" clId="Web-{1CC8AD3A-CB82-6879-79A1-593F6B3F4C76}" dt="2026-04-04T11:17:57.209" v="328"/>
          <pc:sldLayoutMkLst>
            <pc:docMk/>
            <pc:sldMasterMk cId="3392877898" sldId="2147483924"/>
            <pc:sldLayoutMk cId="3750610869" sldId="2147483934"/>
          </pc:sldLayoutMkLst>
        </pc:sldLayoutChg>
        <pc:sldLayoutChg chg="add del mod replId">
          <pc:chgData name="Constance Agbon (2533232)" userId="S::2533232@student.uwtsd.ac.uk::4f8e92c5-bce7-4761-b1b4-8776118ff4c2" providerId="AD" clId="Web-{1CC8AD3A-CB82-6879-79A1-593F6B3F4C76}" dt="2026-04-04T11:17:57.209" v="328"/>
          <pc:sldLayoutMkLst>
            <pc:docMk/>
            <pc:sldMasterMk cId="3392877898" sldId="2147483924"/>
            <pc:sldLayoutMk cId="3999562761" sldId="2147483935"/>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8:29.584" v="329"/>
        <pc:sldMasterMkLst>
          <pc:docMk/>
          <pc:sldMasterMk cId="1271861790" sldId="2147483936"/>
        </pc:sldMasterMkLst>
        <pc:sldLayoutChg chg="add del mod replId">
          <pc:chgData name="Constance Agbon (2533232)" userId="S::2533232@student.uwtsd.ac.uk::4f8e92c5-bce7-4761-b1b4-8776118ff4c2" providerId="AD" clId="Web-{1CC8AD3A-CB82-6879-79A1-593F6B3F4C76}" dt="2026-04-04T11:18:29.584" v="329"/>
          <pc:sldLayoutMkLst>
            <pc:docMk/>
            <pc:sldMasterMk cId="1271861790" sldId="2147483936"/>
            <pc:sldLayoutMk cId="2643646844" sldId="2147483937"/>
          </pc:sldLayoutMkLst>
        </pc:sldLayoutChg>
        <pc:sldLayoutChg chg="add del mod replId">
          <pc:chgData name="Constance Agbon (2533232)" userId="S::2533232@student.uwtsd.ac.uk::4f8e92c5-bce7-4761-b1b4-8776118ff4c2" providerId="AD" clId="Web-{1CC8AD3A-CB82-6879-79A1-593F6B3F4C76}" dt="2026-04-04T11:18:29.584" v="329"/>
          <pc:sldLayoutMkLst>
            <pc:docMk/>
            <pc:sldMasterMk cId="1271861790" sldId="2147483936"/>
            <pc:sldLayoutMk cId="2538034962" sldId="2147483938"/>
          </pc:sldLayoutMkLst>
        </pc:sldLayoutChg>
        <pc:sldLayoutChg chg="add del mod replId">
          <pc:chgData name="Constance Agbon (2533232)" userId="S::2533232@student.uwtsd.ac.uk::4f8e92c5-bce7-4761-b1b4-8776118ff4c2" providerId="AD" clId="Web-{1CC8AD3A-CB82-6879-79A1-593F6B3F4C76}" dt="2026-04-04T11:18:29.584" v="329"/>
          <pc:sldLayoutMkLst>
            <pc:docMk/>
            <pc:sldMasterMk cId="1271861790" sldId="2147483936"/>
            <pc:sldLayoutMk cId="3880508877" sldId="2147483939"/>
          </pc:sldLayoutMkLst>
        </pc:sldLayoutChg>
        <pc:sldLayoutChg chg="add del mod replId">
          <pc:chgData name="Constance Agbon (2533232)" userId="S::2533232@student.uwtsd.ac.uk::4f8e92c5-bce7-4761-b1b4-8776118ff4c2" providerId="AD" clId="Web-{1CC8AD3A-CB82-6879-79A1-593F6B3F4C76}" dt="2026-04-04T11:18:29.584" v="329"/>
          <pc:sldLayoutMkLst>
            <pc:docMk/>
            <pc:sldMasterMk cId="1271861790" sldId="2147483936"/>
            <pc:sldLayoutMk cId="1956342134" sldId="2147483940"/>
          </pc:sldLayoutMkLst>
        </pc:sldLayoutChg>
        <pc:sldLayoutChg chg="add del mod replId">
          <pc:chgData name="Constance Agbon (2533232)" userId="S::2533232@student.uwtsd.ac.uk::4f8e92c5-bce7-4761-b1b4-8776118ff4c2" providerId="AD" clId="Web-{1CC8AD3A-CB82-6879-79A1-593F6B3F4C76}" dt="2026-04-04T11:18:29.584" v="329"/>
          <pc:sldLayoutMkLst>
            <pc:docMk/>
            <pc:sldMasterMk cId="1271861790" sldId="2147483936"/>
            <pc:sldLayoutMk cId="3652920421" sldId="2147483941"/>
          </pc:sldLayoutMkLst>
        </pc:sldLayoutChg>
        <pc:sldLayoutChg chg="add del mod replId">
          <pc:chgData name="Constance Agbon (2533232)" userId="S::2533232@student.uwtsd.ac.uk::4f8e92c5-bce7-4761-b1b4-8776118ff4c2" providerId="AD" clId="Web-{1CC8AD3A-CB82-6879-79A1-593F6B3F4C76}" dt="2026-04-04T11:18:29.584" v="329"/>
          <pc:sldLayoutMkLst>
            <pc:docMk/>
            <pc:sldMasterMk cId="1271861790" sldId="2147483936"/>
            <pc:sldLayoutMk cId="3951069118" sldId="2147483942"/>
          </pc:sldLayoutMkLst>
        </pc:sldLayoutChg>
        <pc:sldLayoutChg chg="add del mod replId">
          <pc:chgData name="Constance Agbon (2533232)" userId="S::2533232@student.uwtsd.ac.uk::4f8e92c5-bce7-4761-b1b4-8776118ff4c2" providerId="AD" clId="Web-{1CC8AD3A-CB82-6879-79A1-593F6B3F4C76}" dt="2026-04-04T11:18:29.584" v="329"/>
          <pc:sldLayoutMkLst>
            <pc:docMk/>
            <pc:sldMasterMk cId="1271861790" sldId="2147483936"/>
            <pc:sldLayoutMk cId="1372552646" sldId="2147483943"/>
          </pc:sldLayoutMkLst>
        </pc:sldLayoutChg>
        <pc:sldLayoutChg chg="add del mod replId">
          <pc:chgData name="Constance Agbon (2533232)" userId="S::2533232@student.uwtsd.ac.uk::4f8e92c5-bce7-4761-b1b4-8776118ff4c2" providerId="AD" clId="Web-{1CC8AD3A-CB82-6879-79A1-593F6B3F4C76}" dt="2026-04-04T11:18:29.584" v="329"/>
          <pc:sldLayoutMkLst>
            <pc:docMk/>
            <pc:sldMasterMk cId="1271861790" sldId="2147483936"/>
            <pc:sldLayoutMk cId="3843179571" sldId="2147483944"/>
          </pc:sldLayoutMkLst>
        </pc:sldLayoutChg>
        <pc:sldLayoutChg chg="add del mod replId">
          <pc:chgData name="Constance Agbon (2533232)" userId="S::2533232@student.uwtsd.ac.uk::4f8e92c5-bce7-4761-b1b4-8776118ff4c2" providerId="AD" clId="Web-{1CC8AD3A-CB82-6879-79A1-593F6B3F4C76}" dt="2026-04-04T11:18:29.584" v="329"/>
          <pc:sldLayoutMkLst>
            <pc:docMk/>
            <pc:sldMasterMk cId="1271861790" sldId="2147483936"/>
            <pc:sldLayoutMk cId="1949608032" sldId="2147483945"/>
          </pc:sldLayoutMkLst>
        </pc:sldLayoutChg>
        <pc:sldLayoutChg chg="add del mod replId">
          <pc:chgData name="Constance Agbon (2533232)" userId="S::2533232@student.uwtsd.ac.uk::4f8e92c5-bce7-4761-b1b4-8776118ff4c2" providerId="AD" clId="Web-{1CC8AD3A-CB82-6879-79A1-593F6B3F4C76}" dt="2026-04-04T11:18:29.584" v="329"/>
          <pc:sldLayoutMkLst>
            <pc:docMk/>
            <pc:sldMasterMk cId="1271861790" sldId="2147483936"/>
            <pc:sldLayoutMk cId="3065759361" sldId="2147483946"/>
          </pc:sldLayoutMkLst>
        </pc:sldLayoutChg>
        <pc:sldLayoutChg chg="add del mod replId">
          <pc:chgData name="Constance Agbon (2533232)" userId="S::2533232@student.uwtsd.ac.uk::4f8e92c5-bce7-4761-b1b4-8776118ff4c2" providerId="AD" clId="Web-{1CC8AD3A-CB82-6879-79A1-593F6B3F4C76}" dt="2026-04-04T11:18:29.584" v="329"/>
          <pc:sldLayoutMkLst>
            <pc:docMk/>
            <pc:sldMasterMk cId="1271861790" sldId="2147483936"/>
            <pc:sldLayoutMk cId="2134112305" sldId="2147483947"/>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8:32.365" v="330"/>
        <pc:sldMasterMkLst>
          <pc:docMk/>
          <pc:sldMasterMk cId="2308033545" sldId="2147483948"/>
        </pc:sldMasterMkLst>
        <pc:sldLayoutChg chg="add del mod replId">
          <pc:chgData name="Constance Agbon (2533232)" userId="S::2533232@student.uwtsd.ac.uk::4f8e92c5-bce7-4761-b1b4-8776118ff4c2" providerId="AD" clId="Web-{1CC8AD3A-CB82-6879-79A1-593F6B3F4C76}" dt="2026-04-04T11:18:32.365" v="330"/>
          <pc:sldLayoutMkLst>
            <pc:docMk/>
            <pc:sldMasterMk cId="2308033545" sldId="2147483948"/>
            <pc:sldLayoutMk cId="868081283" sldId="2147483949"/>
          </pc:sldLayoutMkLst>
        </pc:sldLayoutChg>
        <pc:sldLayoutChg chg="add del mod replId">
          <pc:chgData name="Constance Agbon (2533232)" userId="S::2533232@student.uwtsd.ac.uk::4f8e92c5-bce7-4761-b1b4-8776118ff4c2" providerId="AD" clId="Web-{1CC8AD3A-CB82-6879-79A1-593F6B3F4C76}" dt="2026-04-04T11:18:32.365" v="330"/>
          <pc:sldLayoutMkLst>
            <pc:docMk/>
            <pc:sldMasterMk cId="2308033545" sldId="2147483948"/>
            <pc:sldLayoutMk cId="2105248561" sldId="2147483950"/>
          </pc:sldLayoutMkLst>
        </pc:sldLayoutChg>
        <pc:sldLayoutChg chg="add del mod replId">
          <pc:chgData name="Constance Agbon (2533232)" userId="S::2533232@student.uwtsd.ac.uk::4f8e92c5-bce7-4761-b1b4-8776118ff4c2" providerId="AD" clId="Web-{1CC8AD3A-CB82-6879-79A1-593F6B3F4C76}" dt="2026-04-04T11:18:32.365" v="330"/>
          <pc:sldLayoutMkLst>
            <pc:docMk/>
            <pc:sldMasterMk cId="2308033545" sldId="2147483948"/>
            <pc:sldLayoutMk cId="3058572300" sldId="2147483951"/>
          </pc:sldLayoutMkLst>
        </pc:sldLayoutChg>
        <pc:sldLayoutChg chg="add del mod replId">
          <pc:chgData name="Constance Agbon (2533232)" userId="S::2533232@student.uwtsd.ac.uk::4f8e92c5-bce7-4761-b1b4-8776118ff4c2" providerId="AD" clId="Web-{1CC8AD3A-CB82-6879-79A1-593F6B3F4C76}" dt="2026-04-04T11:18:32.365" v="330"/>
          <pc:sldLayoutMkLst>
            <pc:docMk/>
            <pc:sldMasterMk cId="2308033545" sldId="2147483948"/>
            <pc:sldLayoutMk cId="143956762" sldId="2147483952"/>
          </pc:sldLayoutMkLst>
        </pc:sldLayoutChg>
        <pc:sldLayoutChg chg="add del mod replId">
          <pc:chgData name="Constance Agbon (2533232)" userId="S::2533232@student.uwtsd.ac.uk::4f8e92c5-bce7-4761-b1b4-8776118ff4c2" providerId="AD" clId="Web-{1CC8AD3A-CB82-6879-79A1-593F6B3F4C76}" dt="2026-04-04T11:18:32.365" v="330"/>
          <pc:sldLayoutMkLst>
            <pc:docMk/>
            <pc:sldMasterMk cId="2308033545" sldId="2147483948"/>
            <pc:sldLayoutMk cId="1830872336" sldId="2147483953"/>
          </pc:sldLayoutMkLst>
        </pc:sldLayoutChg>
        <pc:sldLayoutChg chg="add del mod replId">
          <pc:chgData name="Constance Agbon (2533232)" userId="S::2533232@student.uwtsd.ac.uk::4f8e92c5-bce7-4761-b1b4-8776118ff4c2" providerId="AD" clId="Web-{1CC8AD3A-CB82-6879-79A1-593F6B3F4C76}" dt="2026-04-04T11:18:32.365" v="330"/>
          <pc:sldLayoutMkLst>
            <pc:docMk/>
            <pc:sldMasterMk cId="2308033545" sldId="2147483948"/>
            <pc:sldLayoutMk cId="3950184570" sldId="2147483954"/>
          </pc:sldLayoutMkLst>
        </pc:sldLayoutChg>
        <pc:sldLayoutChg chg="add del mod replId">
          <pc:chgData name="Constance Agbon (2533232)" userId="S::2533232@student.uwtsd.ac.uk::4f8e92c5-bce7-4761-b1b4-8776118ff4c2" providerId="AD" clId="Web-{1CC8AD3A-CB82-6879-79A1-593F6B3F4C76}" dt="2026-04-04T11:18:32.365" v="330"/>
          <pc:sldLayoutMkLst>
            <pc:docMk/>
            <pc:sldMasterMk cId="2308033545" sldId="2147483948"/>
            <pc:sldLayoutMk cId="3537634793" sldId="2147483955"/>
          </pc:sldLayoutMkLst>
        </pc:sldLayoutChg>
        <pc:sldLayoutChg chg="add del mod replId">
          <pc:chgData name="Constance Agbon (2533232)" userId="S::2533232@student.uwtsd.ac.uk::4f8e92c5-bce7-4761-b1b4-8776118ff4c2" providerId="AD" clId="Web-{1CC8AD3A-CB82-6879-79A1-593F6B3F4C76}" dt="2026-04-04T11:18:32.365" v="330"/>
          <pc:sldLayoutMkLst>
            <pc:docMk/>
            <pc:sldMasterMk cId="2308033545" sldId="2147483948"/>
            <pc:sldLayoutMk cId="3037413545" sldId="2147483956"/>
          </pc:sldLayoutMkLst>
        </pc:sldLayoutChg>
        <pc:sldLayoutChg chg="add del mod replId">
          <pc:chgData name="Constance Agbon (2533232)" userId="S::2533232@student.uwtsd.ac.uk::4f8e92c5-bce7-4761-b1b4-8776118ff4c2" providerId="AD" clId="Web-{1CC8AD3A-CB82-6879-79A1-593F6B3F4C76}" dt="2026-04-04T11:18:32.365" v="330"/>
          <pc:sldLayoutMkLst>
            <pc:docMk/>
            <pc:sldMasterMk cId="2308033545" sldId="2147483948"/>
            <pc:sldLayoutMk cId="2668980620" sldId="2147483957"/>
          </pc:sldLayoutMkLst>
        </pc:sldLayoutChg>
        <pc:sldLayoutChg chg="add del mod replId">
          <pc:chgData name="Constance Agbon (2533232)" userId="S::2533232@student.uwtsd.ac.uk::4f8e92c5-bce7-4761-b1b4-8776118ff4c2" providerId="AD" clId="Web-{1CC8AD3A-CB82-6879-79A1-593F6B3F4C76}" dt="2026-04-04T11:18:32.365" v="330"/>
          <pc:sldLayoutMkLst>
            <pc:docMk/>
            <pc:sldMasterMk cId="2308033545" sldId="2147483948"/>
            <pc:sldLayoutMk cId="3990441463" sldId="2147483958"/>
          </pc:sldLayoutMkLst>
        </pc:sldLayoutChg>
        <pc:sldLayoutChg chg="add del mod replId">
          <pc:chgData name="Constance Agbon (2533232)" userId="S::2533232@student.uwtsd.ac.uk::4f8e92c5-bce7-4761-b1b4-8776118ff4c2" providerId="AD" clId="Web-{1CC8AD3A-CB82-6879-79A1-593F6B3F4C76}" dt="2026-04-04T11:18:32.365" v="330"/>
          <pc:sldLayoutMkLst>
            <pc:docMk/>
            <pc:sldMasterMk cId="2308033545" sldId="2147483948"/>
            <pc:sldLayoutMk cId="3656504821" sldId="2147483959"/>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8:46.318" v="331"/>
        <pc:sldMasterMkLst>
          <pc:docMk/>
          <pc:sldMasterMk cId="686944553" sldId="2147483960"/>
        </pc:sldMasterMkLst>
        <pc:sldLayoutChg chg="add del mod replId">
          <pc:chgData name="Constance Agbon (2533232)" userId="S::2533232@student.uwtsd.ac.uk::4f8e92c5-bce7-4761-b1b4-8776118ff4c2" providerId="AD" clId="Web-{1CC8AD3A-CB82-6879-79A1-593F6B3F4C76}" dt="2026-04-04T11:18:46.318" v="331"/>
          <pc:sldLayoutMkLst>
            <pc:docMk/>
            <pc:sldMasterMk cId="686944553" sldId="2147483960"/>
            <pc:sldLayoutMk cId="1002283458" sldId="2147483961"/>
          </pc:sldLayoutMkLst>
        </pc:sldLayoutChg>
        <pc:sldLayoutChg chg="add del mod replId">
          <pc:chgData name="Constance Agbon (2533232)" userId="S::2533232@student.uwtsd.ac.uk::4f8e92c5-bce7-4761-b1b4-8776118ff4c2" providerId="AD" clId="Web-{1CC8AD3A-CB82-6879-79A1-593F6B3F4C76}" dt="2026-04-04T11:18:46.318" v="331"/>
          <pc:sldLayoutMkLst>
            <pc:docMk/>
            <pc:sldMasterMk cId="686944553" sldId="2147483960"/>
            <pc:sldLayoutMk cId="601903111" sldId="2147483962"/>
          </pc:sldLayoutMkLst>
        </pc:sldLayoutChg>
        <pc:sldLayoutChg chg="add del mod replId">
          <pc:chgData name="Constance Agbon (2533232)" userId="S::2533232@student.uwtsd.ac.uk::4f8e92c5-bce7-4761-b1b4-8776118ff4c2" providerId="AD" clId="Web-{1CC8AD3A-CB82-6879-79A1-593F6B3F4C76}" dt="2026-04-04T11:18:46.318" v="331"/>
          <pc:sldLayoutMkLst>
            <pc:docMk/>
            <pc:sldMasterMk cId="686944553" sldId="2147483960"/>
            <pc:sldLayoutMk cId="2017965181" sldId="2147483963"/>
          </pc:sldLayoutMkLst>
        </pc:sldLayoutChg>
        <pc:sldLayoutChg chg="add del mod replId">
          <pc:chgData name="Constance Agbon (2533232)" userId="S::2533232@student.uwtsd.ac.uk::4f8e92c5-bce7-4761-b1b4-8776118ff4c2" providerId="AD" clId="Web-{1CC8AD3A-CB82-6879-79A1-593F6B3F4C76}" dt="2026-04-04T11:18:46.318" v="331"/>
          <pc:sldLayoutMkLst>
            <pc:docMk/>
            <pc:sldMasterMk cId="686944553" sldId="2147483960"/>
            <pc:sldLayoutMk cId="2594306987" sldId="2147483964"/>
          </pc:sldLayoutMkLst>
        </pc:sldLayoutChg>
        <pc:sldLayoutChg chg="add del mod replId">
          <pc:chgData name="Constance Agbon (2533232)" userId="S::2533232@student.uwtsd.ac.uk::4f8e92c5-bce7-4761-b1b4-8776118ff4c2" providerId="AD" clId="Web-{1CC8AD3A-CB82-6879-79A1-593F6B3F4C76}" dt="2026-04-04T11:18:46.318" v="331"/>
          <pc:sldLayoutMkLst>
            <pc:docMk/>
            <pc:sldMasterMk cId="686944553" sldId="2147483960"/>
            <pc:sldLayoutMk cId="3282316709" sldId="2147483965"/>
          </pc:sldLayoutMkLst>
        </pc:sldLayoutChg>
        <pc:sldLayoutChg chg="add del mod replId">
          <pc:chgData name="Constance Agbon (2533232)" userId="S::2533232@student.uwtsd.ac.uk::4f8e92c5-bce7-4761-b1b4-8776118ff4c2" providerId="AD" clId="Web-{1CC8AD3A-CB82-6879-79A1-593F6B3F4C76}" dt="2026-04-04T11:18:46.318" v="331"/>
          <pc:sldLayoutMkLst>
            <pc:docMk/>
            <pc:sldMasterMk cId="686944553" sldId="2147483960"/>
            <pc:sldLayoutMk cId="210556961" sldId="2147483966"/>
          </pc:sldLayoutMkLst>
        </pc:sldLayoutChg>
        <pc:sldLayoutChg chg="add del mod replId">
          <pc:chgData name="Constance Agbon (2533232)" userId="S::2533232@student.uwtsd.ac.uk::4f8e92c5-bce7-4761-b1b4-8776118ff4c2" providerId="AD" clId="Web-{1CC8AD3A-CB82-6879-79A1-593F6B3F4C76}" dt="2026-04-04T11:18:46.318" v="331"/>
          <pc:sldLayoutMkLst>
            <pc:docMk/>
            <pc:sldMasterMk cId="686944553" sldId="2147483960"/>
            <pc:sldLayoutMk cId="3530178833" sldId="2147483967"/>
          </pc:sldLayoutMkLst>
        </pc:sldLayoutChg>
        <pc:sldLayoutChg chg="add del mod replId">
          <pc:chgData name="Constance Agbon (2533232)" userId="S::2533232@student.uwtsd.ac.uk::4f8e92c5-bce7-4761-b1b4-8776118ff4c2" providerId="AD" clId="Web-{1CC8AD3A-CB82-6879-79A1-593F6B3F4C76}" dt="2026-04-04T11:18:46.318" v="331"/>
          <pc:sldLayoutMkLst>
            <pc:docMk/>
            <pc:sldMasterMk cId="686944553" sldId="2147483960"/>
            <pc:sldLayoutMk cId="3315637835" sldId="2147483968"/>
          </pc:sldLayoutMkLst>
        </pc:sldLayoutChg>
        <pc:sldLayoutChg chg="add del mod replId">
          <pc:chgData name="Constance Agbon (2533232)" userId="S::2533232@student.uwtsd.ac.uk::4f8e92c5-bce7-4761-b1b4-8776118ff4c2" providerId="AD" clId="Web-{1CC8AD3A-CB82-6879-79A1-593F6B3F4C76}" dt="2026-04-04T11:18:46.318" v="331"/>
          <pc:sldLayoutMkLst>
            <pc:docMk/>
            <pc:sldMasterMk cId="686944553" sldId="2147483960"/>
            <pc:sldLayoutMk cId="2911991635" sldId="2147483969"/>
          </pc:sldLayoutMkLst>
        </pc:sldLayoutChg>
        <pc:sldLayoutChg chg="add del mod replId">
          <pc:chgData name="Constance Agbon (2533232)" userId="S::2533232@student.uwtsd.ac.uk::4f8e92c5-bce7-4761-b1b4-8776118ff4c2" providerId="AD" clId="Web-{1CC8AD3A-CB82-6879-79A1-593F6B3F4C76}" dt="2026-04-04T11:18:46.318" v="331"/>
          <pc:sldLayoutMkLst>
            <pc:docMk/>
            <pc:sldMasterMk cId="686944553" sldId="2147483960"/>
            <pc:sldLayoutMk cId="124982901" sldId="2147483970"/>
          </pc:sldLayoutMkLst>
        </pc:sldLayoutChg>
        <pc:sldLayoutChg chg="add del mod replId">
          <pc:chgData name="Constance Agbon (2533232)" userId="S::2533232@student.uwtsd.ac.uk::4f8e92c5-bce7-4761-b1b4-8776118ff4c2" providerId="AD" clId="Web-{1CC8AD3A-CB82-6879-79A1-593F6B3F4C76}" dt="2026-04-04T11:18:46.318" v="331"/>
          <pc:sldLayoutMkLst>
            <pc:docMk/>
            <pc:sldMasterMk cId="686944553" sldId="2147483960"/>
            <pc:sldLayoutMk cId="4207117160" sldId="2147483971"/>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9:44.944" v="332"/>
        <pc:sldMasterMkLst>
          <pc:docMk/>
          <pc:sldMasterMk cId="1800319608" sldId="2147483972"/>
        </pc:sldMasterMkLst>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4081901372" sldId="2147483973"/>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1217620798" sldId="2147483974"/>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1948135852" sldId="2147483975"/>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1794888910" sldId="2147483976"/>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3291427460" sldId="2147483977"/>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1923370403" sldId="2147483978"/>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3826891558" sldId="2147483979"/>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3588260136" sldId="2147483980"/>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2968544439" sldId="2147483981"/>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1171032192" sldId="2147483982"/>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2024305800" sldId="2147483983"/>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2214773581" sldId="2147483984"/>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3337764520" sldId="2147483985"/>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2336574378" sldId="2147483986"/>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221052386" sldId="2147483987"/>
          </pc:sldLayoutMkLst>
        </pc:sldLayoutChg>
        <pc:sldLayoutChg chg="add del mod replId">
          <pc:chgData name="Constance Agbon (2533232)" userId="S::2533232@student.uwtsd.ac.uk::4f8e92c5-bce7-4761-b1b4-8776118ff4c2" providerId="AD" clId="Web-{1CC8AD3A-CB82-6879-79A1-593F6B3F4C76}" dt="2026-04-04T11:19:44.944" v="332"/>
          <pc:sldLayoutMkLst>
            <pc:docMk/>
            <pc:sldMasterMk cId="1800319608" sldId="2147483972"/>
            <pc:sldLayoutMk cId="538026569" sldId="2147483988"/>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9:47.632" v="333"/>
        <pc:sldMasterMkLst>
          <pc:docMk/>
          <pc:sldMasterMk cId="343232042" sldId="2147483989"/>
        </pc:sldMasterMkLst>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491636312" sldId="2147483990"/>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2189113891" sldId="2147483991"/>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620686920" sldId="2147483992"/>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3591407467" sldId="2147483993"/>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2846734249" sldId="2147483994"/>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3475888699" sldId="2147483995"/>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3455180314" sldId="2147483996"/>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3152718489" sldId="2147483997"/>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361131982" sldId="2147483998"/>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1994917015" sldId="2147483999"/>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876720547" sldId="2147484000"/>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1914156748" sldId="2147484001"/>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16715200" sldId="2147484002"/>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3286596441" sldId="2147484003"/>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3249178344" sldId="2147484004"/>
          </pc:sldLayoutMkLst>
        </pc:sldLayoutChg>
        <pc:sldLayoutChg chg="add del mod replId">
          <pc:chgData name="Constance Agbon (2533232)" userId="S::2533232@student.uwtsd.ac.uk::4f8e92c5-bce7-4761-b1b4-8776118ff4c2" providerId="AD" clId="Web-{1CC8AD3A-CB82-6879-79A1-593F6B3F4C76}" dt="2026-04-04T11:19:47.632" v="333"/>
          <pc:sldLayoutMkLst>
            <pc:docMk/>
            <pc:sldMasterMk cId="343232042" sldId="2147483989"/>
            <pc:sldLayoutMk cId="1948451474" sldId="2147484005"/>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19:55.086" v="334"/>
        <pc:sldMasterMkLst>
          <pc:docMk/>
          <pc:sldMasterMk cId="2277821776" sldId="2147484006"/>
        </pc:sldMasterMkLst>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273549387" sldId="2147484007"/>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2792145528" sldId="2147484008"/>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2146337068" sldId="2147484009"/>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1158895656" sldId="2147484010"/>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228775441" sldId="2147484011"/>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486728894" sldId="2147484012"/>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334369651" sldId="2147484013"/>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3423301490" sldId="2147484014"/>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4133707795" sldId="2147484015"/>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2923216793" sldId="2147484016"/>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2488658998" sldId="2147484017"/>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2904502759" sldId="2147484018"/>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237834544" sldId="2147484019"/>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1035862664" sldId="2147484020"/>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4267836666" sldId="2147484021"/>
          </pc:sldLayoutMkLst>
        </pc:sldLayoutChg>
        <pc:sldLayoutChg chg="add del mod replId">
          <pc:chgData name="Constance Agbon (2533232)" userId="S::2533232@student.uwtsd.ac.uk::4f8e92c5-bce7-4761-b1b4-8776118ff4c2" providerId="AD" clId="Web-{1CC8AD3A-CB82-6879-79A1-593F6B3F4C76}" dt="2026-04-04T11:19:55.086" v="334"/>
          <pc:sldLayoutMkLst>
            <pc:docMk/>
            <pc:sldMasterMk cId="2277821776" sldId="2147484006"/>
            <pc:sldLayoutMk cId="2761828039" sldId="2147484022"/>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20:13.214" v="335"/>
        <pc:sldMasterMkLst>
          <pc:docMk/>
          <pc:sldMasterMk cId="280926701" sldId="2147484023"/>
        </pc:sldMasterMkLst>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1604255424" sldId="2147484024"/>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1618564930" sldId="2147484025"/>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2852054469" sldId="2147484026"/>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2544887709" sldId="2147484027"/>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4037232510" sldId="2147484028"/>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1666195328" sldId="2147484029"/>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3768908993" sldId="2147484030"/>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2489705136" sldId="2147484031"/>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1771460429" sldId="2147484032"/>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3592745441" sldId="2147484033"/>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2189808131" sldId="2147484034"/>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1237587893" sldId="2147484035"/>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1880471390" sldId="2147484036"/>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1751663772" sldId="2147484037"/>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1989762384" sldId="2147484038"/>
          </pc:sldLayoutMkLst>
        </pc:sldLayoutChg>
        <pc:sldLayoutChg chg="add del mod replId">
          <pc:chgData name="Constance Agbon (2533232)" userId="S::2533232@student.uwtsd.ac.uk::4f8e92c5-bce7-4761-b1b4-8776118ff4c2" providerId="AD" clId="Web-{1CC8AD3A-CB82-6879-79A1-593F6B3F4C76}" dt="2026-04-04T11:20:13.214" v="335"/>
          <pc:sldLayoutMkLst>
            <pc:docMk/>
            <pc:sldMasterMk cId="280926701" sldId="2147484023"/>
            <pc:sldLayoutMk cId="11876438" sldId="2147484039"/>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20:24.700" v="336"/>
        <pc:sldMasterMkLst>
          <pc:docMk/>
          <pc:sldMasterMk cId="2338361266" sldId="2147484040"/>
        </pc:sldMasterMkLst>
        <pc:sldLayoutChg chg="add del mod replId">
          <pc:chgData name="Constance Agbon (2533232)" userId="S::2533232@student.uwtsd.ac.uk::4f8e92c5-bce7-4761-b1b4-8776118ff4c2" providerId="AD" clId="Web-{1CC8AD3A-CB82-6879-79A1-593F6B3F4C76}" dt="2026-04-04T11:20:24.700" v="336"/>
          <pc:sldLayoutMkLst>
            <pc:docMk/>
            <pc:sldMasterMk cId="2338361266" sldId="2147484040"/>
            <pc:sldLayoutMk cId="2721894558" sldId="2147484041"/>
          </pc:sldLayoutMkLst>
        </pc:sldLayoutChg>
        <pc:sldLayoutChg chg="add del mod replId">
          <pc:chgData name="Constance Agbon (2533232)" userId="S::2533232@student.uwtsd.ac.uk::4f8e92c5-bce7-4761-b1b4-8776118ff4c2" providerId="AD" clId="Web-{1CC8AD3A-CB82-6879-79A1-593F6B3F4C76}" dt="2026-04-04T11:20:24.700" v="336"/>
          <pc:sldLayoutMkLst>
            <pc:docMk/>
            <pc:sldMasterMk cId="2338361266" sldId="2147484040"/>
            <pc:sldLayoutMk cId="1819734112" sldId="2147484042"/>
          </pc:sldLayoutMkLst>
        </pc:sldLayoutChg>
        <pc:sldLayoutChg chg="add del mod replId">
          <pc:chgData name="Constance Agbon (2533232)" userId="S::2533232@student.uwtsd.ac.uk::4f8e92c5-bce7-4761-b1b4-8776118ff4c2" providerId="AD" clId="Web-{1CC8AD3A-CB82-6879-79A1-593F6B3F4C76}" dt="2026-04-04T11:20:24.700" v="336"/>
          <pc:sldLayoutMkLst>
            <pc:docMk/>
            <pc:sldMasterMk cId="2338361266" sldId="2147484040"/>
            <pc:sldLayoutMk cId="3713736831" sldId="2147484043"/>
          </pc:sldLayoutMkLst>
        </pc:sldLayoutChg>
        <pc:sldLayoutChg chg="add del mod replId">
          <pc:chgData name="Constance Agbon (2533232)" userId="S::2533232@student.uwtsd.ac.uk::4f8e92c5-bce7-4761-b1b4-8776118ff4c2" providerId="AD" clId="Web-{1CC8AD3A-CB82-6879-79A1-593F6B3F4C76}" dt="2026-04-04T11:20:24.700" v="336"/>
          <pc:sldLayoutMkLst>
            <pc:docMk/>
            <pc:sldMasterMk cId="2338361266" sldId="2147484040"/>
            <pc:sldLayoutMk cId="3371793563" sldId="2147484044"/>
          </pc:sldLayoutMkLst>
        </pc:sldLayoutChg>
        <pc:sldLayoutChg chg="add del mod replId">
          <pc:chgData name="Constance Agbon (2533232)" userId="S::2533232@student.uwtsd.ac.uk::4f8e92c5-bce7-4761-b1b4-8776118ff4c2" providerId="AD" clId="Web-{1CC8AD3A-CB82-6879-79A1-593F6B3F4C76}" dt="2026-04-04T11:20:24.700" v="336"/>
          <pc:sldLayoutMkLst>
            <pc:docMk/>
            <pc:sldMasterMk cId="2338361266" sldId="2147484040"/>
            <pc:sldLayoutMk cId="1705209253" sldId="2147484045"/>
          </pc:sldLayoutMkLst>
        </pc:sldLayoutChg>
        <pc:sldLayoutChg chg="add del mod replId">
          <pc:chgData name="Constance Agbon (2533232)" userId="S::2533232@student.uwtsd.ac.uk::4f8e92c5-bce7-4761-b1b4-8776118ff4c2" providerId="AD" clId="Web-{1CC8AD3A-CB82-6879-79A1-593F6B3F4C76}" dt="2026-04-04T11:20:24.700" v="336"/>
          <pc:sldLayoutMkLst>
            <pc:docMk/>
            <pc:sldMasterMk cId="2338361266" sldId="2147484040"/>
            <pc:sldLayoutMk cId="4092182785" sldId="2147484046"/>
          </pc:sldLayoutMkLst>
        </pc:sldLayoutChg>
        <pc:sldLayoutChg chg="add del mod replId">
          <pc:chgData name="Constance Agbon (2533232)" userId="S::2533232@student.uwtsd.ac.uk::4f8e92c5-bce7-4761-b1b4-8776118ff4c2" providerId="AD" clId="Web-{1CC8AD3A-CB82-6879-79A1-593F6B3F4C76}" dt="2026-04-04T11:20:24.700" v="336"/>
          <pc:sldLayoutMkLst>
            <pc:docMk/>
            <pc:sldMasterMk cId="2338361266" sldId="2147484040"/>
            <pc:sldLayoutMk cId="1127017165" sldId="2147484047"/>
          </pc:sldLayoutMkLst>
        </pc:sldLayoutChg>
        <pc:sldLayoutChg chg="add del mod replId">
          <pc:chgData name="Constance Agbon (2533232)" userId="S::2533232@student.uwtsd.ac.uk::4f8e92c5-bce7-4761-b1b4-8776118ff4c2" providerId="AD" clId="Web-{1CC8AD3A-CB82-6879-79A1-593F6B3F4C76}" dt="2026-04-04T11:20:24.700" v="336"/>
          <pc:sldLayoutMkLst>
            <pc:docMk/>
            <pc:sldMasterMk cId="2338361266" sldId="2147484040"/>
            <pc:sldLayoutMk cId="747797140" sldId="2147484048"/>
          </pc:sldLayoutMkLst>
        </pc:sldLayoutChg>
        <pc:sldLayoutChg chg="add del mod replId">
          <pc:chgData name="Constance Agbon (2533232)" userId="S::2533232@student.uwtsd.ac.uk::4f8e92c5-bce7-4761-b1b4-8776118ff4c2" providerId="AD" clId="Web-{1CC8AD3A-CB82-6879-79A1-593F6B3F4C76}" dt="2026-04-04T11:20:24.700" v="336"/>
          <pc:sldLayoutMkLst>
            <pc:docMk/>
            <pc:sldMasterMk cId="2338361266" sldId="2147484040"/>
            <pc:sldLayoutMk cId="2000877648" sldId="2147484049"/>
          </pc:sldLayoutMkLst>
        </pc:sldLayoutChg>
        <pc:sldLayoutChg chg="add del mod replId">
          <pc:chgData name="Constance Agbon (2533232)" userId="S::2533232@student.uwtsd.ac.uk::4f8e92c5-bce7-4761-b1b4-8776118ff4c2" providerId="AD" clId="Web-{1CC8AD3A-CB82-6879-79A1-593F6B3F4C76}" dt="2026-04-04T11:20:24.700" v="336"/>
          <pc:sldLayoutMkLst>
            <pc:docMk/>
            <pc:sldMasterMk cId="2338361266" sldId="2147484040"/>
            <pc:sldLayoutMk cId="203540273" sldId="2147484050"/>
          </pc:sldLayoutMkLst>
        </pc:sldLayoutChg>
        <pc:sldLayoutChg chg="add del mod replId">
          <pc:chgData name="Constance Agbon (2533232)" userId="S::2533232@student.uwtsd.ac.uk::4f8e92c5-bce7-4761-b1b4-8776118ff4c2" providerId="AD" clId="Web-{1CC8AD3A-CB82-6879-79A1-593F6B3F4C76}" dt="2026-04-04T11:20:24.700" v="336"/>
          <pc:sldLayoutMkLst>
            <pc:docMk/>
            <pc:sldMasterMk cId="2338361266" sldId="2147484040"/>
            <pc:sldLayoutMk cId="1631800233" sldId="2147484051"/>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24:40.093" v="346"/>
        <pc:sldMasterMkLst>
          <pc:docMk/>
          <pc:sldMasterMk cId="714860759" sldId="2147484052"/>
        </pc:sldMasterMkLst>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3547606184" sldId="2147484053"/>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3883262871" sldId="2147484054"/>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3443781833" sldId="2147484055"/>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2915788528" sldId="2147484056"/>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96743991" sldId="2147484057"/>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3459963165" sldId="2147484058"/>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2340897862" sldId="2147484059"/>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2996160768" sldId="2147484060"/>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1547376521" sldId="2147484061"/>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3451013556" sldId="2147484062"/>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602955009" sldId="2147484063"/>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406791392" sldId="2147484064"/>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3463129928" sldId="2147484065"/>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3815228046" sldId="2147484066"/>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1039202517" sldId="2147484067"/>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3425444813" sldId="2147484068"/>
          </pc:sldLayoutMkLst>
        </pc:sldLayoutChg>
        <pc:sldLayoutChg chg="add del mod replId">
          <pc:chgData name="Constance Agbon (2533232)" userId="S::2533232@student.uwtsd.ac.uk::4f8e92c5-bce7-4761-b1b4-8776118ff4c2" providerId="AD" clId="Web-{1CC8AD3A-CB82-6879-79A1-593F6B3F4C76}" dt="2026-04-04T11:24:40.093" v="346"/>
          <pc:sldLayoutMkLst>
            <pc:docMk/>
            <pc:sldMasterMk cId="714860759" sldId="2147484052"/>
            <pc:sldLayoutMk cId="2381246529" sldId="2147484069"/>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24:44.671" v="347"/>
        <pc:sldMasterMkLst>
          <pc:docMk/>
          <pc:sldMasterMk cId="3714770791" sldId="2147484070"/>
        </pc:sldMasterMkLst>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1688227094" sldId="2147484071"/>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490244086" sldId="2147484072"/>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4092530989" sldId="2147484073"/>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3851643585" sldId="2147484074"/>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2734216894" sldId="2147484075"/>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4199279210" sldId="2147484076"/>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2119795235" sldId="2147484077"/>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1700604054" sldId="2147484078"/>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4072738166" sldId="2147484079"/>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3394322527" sldId="2147484080"/>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1760233686" sldId="2147484081"/>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1506909192" sldId="2147484082"/>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1560704146" sldId="2147484083"/>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141879504" sldId="2147484084"/>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2165465010" sldId="2147484085"/>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2749763203" sldId="2147484086"/>
          </pc:sldLayoutMkLst>
        </pc:sldLayoutChg>
        <pc:sldLayoutChg chg="add del mod replId">
          <pc:chgData name="Constance Agbon (2533232)" userId="S::2533232@student.uwtsd.ac.uk::4f8e92c5-bce7-4761-b1b4-8776118ff4c2" providerId="AD" clId="Web-{1CC8AD3A-CB82-6879-79A1-593F6B3F4C76}" dt="2026-04-04T11:24:44.671" v="347"/>
          <pc:sldLayoutMkLst>
            <pc:docMk/>
            <pc:sldMasterMk cId="3714770791" sldId="2147484070"/>
            <pc:sldLayoutMk cId="1539912310" sldId="2147484087"/>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24:48.593" v="348"/>
        <pc:sldMasterMkLst>
          <pc:docMk/>
          <pc:sldMasterMk cId="1017085172" sldId="2147484088"/>
        </pc:sldMasterMkLst>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592524597" sldId="2147484089"/>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1519442336" sldId="2147484090"/>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3299868588" sldId="2147484091"/>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4149156073" sldId="2147484092"/>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2480760020" sldId="2147484093"/>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1459220669" sldId="2147484094"/>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1478055127" sldId="2147484095"/>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3811617491" sldId="2147484096"/>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457950369" sldId="2147484097"/>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2648605679" sldId="2147484098"/>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3575300014" sldId="2147484099"/>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2277251087" sldId="2147484100"/>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2997681313" sldId="2147484101"/>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2562635317" sldId="2147484102"/>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1913040104" sldId="2147484103"/>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1517398776" sldId="2147484104"/>
          </pc:sldLayoutMkLst>
        </pc:sldLayoutChg>
        <pc:sldLayoutChg chg="add del mod replId">
          <pc:chgData name="Constance Agbon (2533232)" userId="S::2533232@student.uwtsd.ac.uk::4f8e92c5-bce7-4761-b1b4-8776118ff4c2" providerId="AD" clId="Web-{1CC8AD3A-CB82-6879-79A1-593F6B3F4C76}" dt="2026-04-04T11:24:48.593" v="348"/>
          <pc:sldLayoutMkLst>
            <pc:docMk/>
            <pc:sldMasterMk cId="1017085172" sldId="2147484088"/>
            <pc:sldLayoutMk cId="3916207779" sldId="2147484105"/>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24:51.859" v="349"/>
        <pc:sldMasterMkLst>
          <pc:docMk/>
          <pc:sldMasterMk cId="3207172652" sldId="2147484106"/>
        </pc:sldMasterMkLst>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3481765422" sldId="2147484107"/>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2761942412" sldId="2147484108"/>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1872721849" sldId="2147484109"/>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456398967" sldId="2147484110"/>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699840373" sldId="2147484111"/>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1718130348" sldId="2147484112"/>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574456210" sldId="2147484113"/>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3666919240" sldId="2147484114"/>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891916340" sldId="2147484115"/>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2474245466" sldId="2147484116"/>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3408831271" sldId="2147484117"/>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1211970597" sldId="2147484118"/>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1077754650" sldId="2147484119"/>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1991195086" sldId="2147484120"/>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1453275048" sldId="2147484121"/>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2236448947" sldId="2147484122"/>
          </pc:sldLayoutMkLst>
        </pc:sldLayoutChg>
        <pc:sldLayoutChg chg="add del mod replId">
          <pc:chgData name="Constance Agbon (2533232)" userId="S::2533232@student.uwtsd.ac.uk::4f8e92c5-bce7-4761-b1b4-8776118ff4c2" providerId="AD" clId="Web-{1CC8AD3A-CB82-6879-79A1-593F6B3F4C76}" dt="2026-04-04T11:24:51.859" v="349"/>
          <pc:sldLayoutMkLst>
            <pc:docMk/>
            <pc:sldMasterMk cId="3207172652" sldId="2147484106"/>
            <pc:sldLayoutMk cId="897170425" sldId="2147484123"/>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24:57.625" v="350"/>
        <pc:sldMasterMkLst>
          <pc:docMk/>
          <pc:sldMasterMk cId="3102672083" sldId="2147484124"/>
        </pc:sldMasterMkLst>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2678517573" sldId="2147484125"/>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796176148" sldId="2147484126"/>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2167004837" sldId="2147484127"/>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4192559542" sldId="2147484128"/>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947905016" sldId="2147484129"/>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797331829" sldId="2147484130"/>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665843425" sldId="2147484131"/>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775997471" sldId="2147484132"/>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1083285846" sldId="2147484133"/>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1384500940" sldId="2147484134"/>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2597273848" sldId="2147484135"/>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3024557257" sldId="2147484136"/>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446346280" sldId="2147484137"/>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2191303216" sldId="2147484138"/>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3622949763" sldId="2147484139"/>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2877190524" sldId="2147484140"/>
          </pc:sldLayoutMkLst>
        </pc:sldLayoutChg>
        <pc:sldLayoutChg chg="add del mod replId">
          <pc:chgData name="Constance Agbon (2533232)" userId="S::2533232@student.uwtsd.ac.uk::4f8e92c5-bce7-4761-b1b4-8776118ff4c2" providerId="AD" clId="Web-{1CC8AD3A-CB82-6879-79A1-593F6B3F4C76}" dt="2026-04-04T11:24:57.625" v="350"/>
          <pc:sldLayoutMkLst>
            <pc:docMk/>
            <pc:sldMasterMk cId="3102672083" sldId="2147484124"/>
            <pc:sldLayoutMk cId="3686936118" sldId="2147484141"/>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24:59.984" v="351"/>
        <pc:sldMasterMkLst>
          <pc:docMk/>
          <pc:sldMasterMk cId="2216857572" sldId="2147484142"/>
        </pc:sldMasterMkLst>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920085172" sldId="2147484143"/>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441238988" sldId="2147484144"/>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315260824" sldId="2147484145"/>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3484487437" sldId="2147484146"/>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4112070800" sldId="2147484147"/>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3384592712" sldId="2147484148"/>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750552009" sldId="2147484149"/>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3875125500" sldId="2147484150"/>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3796302230" sldId="2147484151"/>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1330344691" sldId="2147484152"/>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2198990907" sldId="2147484153"/>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2258741041" sldId="2147484154"/>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4132213453" sldId="2147484155"/>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3486596998" sldId="2147484156"/>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2925559346" sldId="2147484157"/>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613041793" sldId="2147484158"/>
          </pc:sldLayoutMkLst>
        </pc:sldLayoutChg>
        <pc:sldLayoutChg chg="add del mod replId">
          <pc:chgData name="Constance Agbon (2533232)" userId="S::2533232@student.uwtsd.ac.uk::4f8e92c5-bce7-4761-b1b4-8776118ff4c2" providerId="AD" clId="Web-{1CC8AD3A-CB82-6879-79A1-593F6B3F4C76}" dt="2026-04-04T11:24:59.984" v="351"/>
          <pc:sldLayoutMkLst>
            <pc:docMk/>
            <pc:sldMasterMk cId="2216857572" sldId="2147484142"/>
            <pc:sldLayoutMk cId="238691014" sldId="2147484159"/>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25:02.109" v="352"/>
        <pc:sldMasterMkLst>
          <pc:docMk/>
          <pc:sldMasterMk cId="1624088880" sldId="2147484160"/>
        </pc:sldMasterMkLst>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4069150814" sldId="2147484161"/>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3614842590" sldId="2147484162"/>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2151987318" sldId="2147484163"/>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2868767956" sldId="2147484164"/>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2986225692" sldId="2147484165"/>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2751850926" sldId="2147484166"/>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2568978559" sldId="2147484167"/>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1591588362" sldId="2147484168"/>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1757651278" sldId="2147484169"/>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2572200132" sldId="2147484170"/>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1504011955" sldId="2147484171"/>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3558110557" sldId="2147484172"/>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2390868235" sldId="2147484173"/>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2104481633" sldId="2147484174"/>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2403806478" sldId="2147484175"/>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4170961983" sldId="2147484176"/>
          </pc:sldLayoutMkLst>
        </pc:sldLayoutChg>
        <pc:sldLayoutChg chg="add del mod replId">
          <pc:chgData name="Constance Agbon (2533232)" userId="S::2533232@student.uwtsd.ac.uk::4f8e92c5-bce7-4761-b1b4-8776118ff4c2" providerId="AD" clId="Web-{1CC8AD3A-CB82-6879-79A1-593F6B3F4C76}" dt="2026-04-04T11:25:02.109" v="352"/>
          <pc:sldLayoutMkLst>
            <pc:docMk/>
            <pc:sldMasterMk cId="1624088880" sldId="2147484160"/>
            <pc:sldLayoutMk cId="1444159165" sldId="2147484177"/>
          </pc:sldLayoutMkLst>
        </pc:sldLayoutChg>
      </pc:sldMasterChg>
      <pc:sldMasterChg chg="add del addSldLayout delSldLayout modSldLayout">
        <pc:chgData name="Constance Agbon (2533232)" userId="S::2533232@student.uwtsd.ac.uk::4f8e92c5-bce7-4761-b1b4-8776118ff4c2" providerId="AD" clId="Web-{1CC8AD3A-CB82-6879-79A1-593F6B3F4C76}" dt="2026-04-04T11:25:13.547" v="353"/>
        <pc:sldMasterMkLst>
          <pc:docMk/>
          <pc:sldMasterMk cId="131449459" sldId="2147484178"/>
        </pc:sldMasterMkLst>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2885042680" sldId="2147484179"/>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362233754" sldId="2147484180"/>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1270850995" sldId="2147484181"/>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2146638445" sldId="2147484182"/>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1775970141" sldId="2147484183"/>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96994194" sldId="2147484184"/>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916300715" sldId="2147484185"/>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542542071" sldId="2147484186"/>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4276043730" sldId="2147484187"/>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608528892" sldId="2147484188"/>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3622064739" sldId="2147484189"/>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2410967975" sldId="2147484190"/>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2027221700" sldId="2147484191"/>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479459446" sldId="2147484192"/>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3030767677" sldId="2147484193"/>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1620584452" sldId="2147484194"/>
          </pc:sldLayoutMkLst>
        </pc:sldLayoutChg>
        <pc:sldLayoutChg chg="add del mod replId">
          <pc:chgData name="Constance Agbon (2533232)" userId="S::2533232@student.uwtsd.ac.uk::4f8e92c5-bce7-4761-b1b4-8776118ff4c2" providerId="AD" clId="Web-{1CC8AD3A-CB82-6879-79A1-593F6B3F4C76}" dt="2026-04-04T11:25:13.547" v="353"/>
          <pc:sldLayoutMkLst>
            <pc:docMk/>
            <pc:sldMasterMk cId="131449459" sldId="2147484178"/>
            <pc:sldLayoutMk cId="2438417768" sldId="2147484195"/>
          </pc:sldLayoutMkLst>
        </pc:sldLayoutChg>
      </pc:sldMasterChg>
      <pc:sldMasterChg chg="add addSldLayout modSldLayout">
        <pc:chgData name="Constance Agbon (2533232)" userId="S::2533232@student.uwtsd.ac.uk::4f8e92c5-bce7-4761-b1b4-8776118ff4c2" providerId="AD" clId="Web-{1CC8AD3A-CB82-6879-79A1-593F6B3F4C76}" dt="2026-04-04T11:25:13.547" v="353"/>
        <pc:sldMasterMkLst>
          <pc:docMk/>
          <pc:sldMasterMk cId="298371864" sldId="2147484196"/>
        </pc:sldMasterMkLst>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2979191217" sldId="2147484197"/>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933435081" sldId="2147484198"/>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1037884213" sldId="2147484199"/>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3337259008" sldId="2147484200"/>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245910770" sldId="2147484201"/>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3147542093" sldId="2147484202"/>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465404456" sldId="2147484203"/>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3244735614" sldId="2147484204"/>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3734091135" sldId="2147484205"/>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2820212745" sldId="2147484206"/>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2909941544" sldId="2147484207"/>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429055740" sldId="2147484208"/>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2249740709" sldId="2147484209"/>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1568060504" sldId="2147484210"/>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3877651875" sldId="2147484211"/>
          </pc:sldLayoutMkLst>
        </pc:sldLayoutChg>
        <pc:sldLayoutChg chg="add mod replId">
          <pc:chgData name="Constance Agbon (2533232)" userId="S::2533232@student.uwtsd.ac.uk::4f8e92c5-bce7-4761-b1b4-8776118ff4c2" providerId="AD" clId="Web-{1CC8AD3A-CB82-6879-79A1-593F6B3F4C76}" dt="2026-04-04T11:25:13.547" v="353"/>
          <pc:sldLayoutMkLst>
            <pc:docMk/>
            <pc:sldMasterMk cId="298371864" sldId="2147484196"/>
            <pc:sldLayoutMk cId="558777134" sldId="214748421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79191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33435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378842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4/4/2026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337259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59107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47542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65404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244735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34091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20212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099415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90557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497407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68060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38776518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58777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4/4/2026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8371864"/>
      </p:ext>
    </p:extLst>
  </p:cSld>
  <p:clrMap bg1="lt1" tx1="dk1" bg2="lt2" tx2="dk2" accent1="accent1" accent2="accent2" accent3="accent3" accent4="accent4" accent5="accent5" accent6="accent6" hlink="hlink" folHlink="folHlink"/>
  <p:sldLayoutIdLst>
    <p:sldLayoutId id="2147484197" r:id="rId1"/>
    <p:sldLayoutId id="2147484198" r:id="rId2"/>
    <p:sldLayoutId id="2147484199" r:id="rId3"/>
    <p:sldLayoutId id="2147484200" r:id="rId4"/>
    <p:sldLayoutId id="2147484201" r:id="rId5"/>
    <p:sldLayoutId id="2147484202" r:id="rId6"/>
    <p:sldLayoutId id="2147484203" r:id="rId7"/>
    <p:sldLayoutId id="2147484204" r:id="rId8"/>
    <p:sldLayoutId id="2147484205" r:id="rId9"/>
    <p:sldLayoutId id="2147484206" r:id="rId10"/>
    <p:sldLayoutId id="2147484207" r:id="rId11"/>
    <p:sldLayoutId id="2147484208" r:id="rId12"/>
    <p:sldLayoutId id="2147484209" r:id="rId13"/>
    <p:sldLayoutId id="2147484210" r:id="rId14"/>
    <p:sldLayoutId id="2147484211" r:id="rId15"/>
    <p:sldLayoutId id="214748421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hee.nhs.uk/sites/default/files/documents/Community%20Nursing%20Standards.pdf" TargetMode="External"/><Relationship Id="rId2" Type="http://schemas.openxmlformats.org/officeDocument/2006/relationships/hyperlink" Target="https://library.csuchico.edu/sites/default/files/craap-test.pdf" TargetMode="External"/><Relationship Id="rId1" Type="http://schemas.openxmlformats.org/officeDocument/2006/relationships/slideLayout" Target="../slideLayouts/slideLayout2.xml"/><Relationship Id="rId5" Type="http://schemas.openxmlformats.org/officeDocument/2006/relationships/hyperlink" Target="https://www.rcn.org.uk/professional-development/research-and-innovation" TargetMode="External"/><Relationship Id="rId4" Type="http://schemas.openxmlformats.org/officeDocument/2006/relationships/hyperlink" Target="https://www.nmc.org.uk/standards/cod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8776-1BA1-203C-DE84-CB84DDBBBA3B}"/>
              </a:ext>
            </a:extLst>
          </p:cNvPr>
          <p:cNvSpPr>
            <a:spLocks noGrp="1"/>
          </p:cNvSpPr>
          <p:nvPr>
            <p:ph type="title"/>
          </p:nvPr>
        </p:nvSpPr>
        <p:spPr>
          <a:xfrm>
            <a:off x="4349123" y="609600"/>
            <a:ext cx="4924878" cy="1320800"/>
          </a:xfrm>
        </p:spPr>
        <p:txBody>
          <a:bodyPr anchor="ctr">
            <a:normAutofit/>
          </a:bodyPr>
          <a:lstStyle/>
          <a:p>
            <a:r>
              <a:rPr lang="en-US">
                <a:highlight>
                  <a:srgbClr val="FFFFFF"/>
                </a:highlight>
                <a:latin typeface="Arial"/>
                <a:cs typeface="Arial"/>
              </a:rPr>
              <a:t>Reflective Activity (300 words)</a:t>
            </a:r>
            <a:endParaRPr lang="en-US"/>
          </a:p>
        </p:txBody>
      </p:sp>
      <p:pic>
        <p:nvPicPr>
          <p:cNvPr id="20" name="Graphic 19" descr="Professor">
            <a:extLst>
              <a:ext uri="{FF2B5EF4-FFF2-40B4-BE49-F238E27FC236}">
                <a16:creationId xmlns:a16="http://schemas.microsoft.com/office/drawing/2014/main" id="{E98695C6-2315-BFF7-8BA9-7076BB93D33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99814" y="1726627"/>
            <a:ext cx="3251701" cy="3251701"/>
          </a:xfrm>
          <a:prstGeom prst="rect">
            <a:avLst/>
          </a:prstGeom>
        </p:spPr>
      </p:pic>
      <p:sp>
        <p:nvSpPr>
          <p:cNvPr id="3" name="Content Placeholder 2">
            <a:extLst>
              <a:ext uri="{FF2B5EF4-FFF2-40B4-BE49-F238E27FC236}">
                <a16:creationId xmlns:a16="http://schemas.microsoft.com/office/drawing/2014/main" id="{BE751127-71C4-B601-1CA1-ADDE03D00AF6}"/>
              </a:ext>
            </a:extLst>
          </p:cNvPr>
          <p:cNvSpPr>
            <a:spLocks noGrp="1"/>
          </p:cNvSpPr>
          <p:nvPr>
            <p:ph idx="1"/>
          </p:nvPr>
        </p:nvSpPr>
        <p:spPr>
          <a:xfrm>
            <a:off x="4349123" y="2160590"/>
            <a:ext cx="4921876" cy="3739698"/>
          </a:xfrm>
        </p:spPr>
        <p:txBody>
          <a:bodyPr vert="horz" lIns="91440" tIns="45720" rIns="91440" bIns="45720" rtlCol="0" anchor="t">
            <a:normAutofit/>
          </a:bodyPr>
          <a:lstStyle/>
          <a:p>
            <a:r>
              <a:rPr lang="en-US" b="1" dirty="0">
                <a:highlight>
                  <a:srgbClr val="FFFFFF"/>
                </a:highlight>
                <a:latin typeface="Arial"/>
                <a:ea typeface="Calibri"/>
                <a:cs typeface="Arial"/>
              </a:rPr>
              <a:t>NAME:</a:t>
            </a:r>
            <a:r>
              <a:rPr lang="en-US" dirty="0">
                <a:highlight>
                  <a:srgbClr val="FFFFFF"/>
                </a:highlight>
                <a:latin typeface="Arial"/>
                <a:ea typeface="Calibri"/>
                <a:cs typeface="Arial"/>
              </a:rPr>
              <a:t> Constance </a:t>
            </a:r>
            <a:r>
              <a:rPr lang="en-US" dirty="0" err="1">
                <a:highlight>
                  <a:srgbClr val="FFFFFF"/>
                </a:highlight>
                <a:latin typeface="Arial"/>
                <a:ea typeface="Calibri"/>
                <a:cs typeface="Arial"/>
              </a:rPr>
              <a:t>Agbon</a:t>
            </a:r>
            <a:br>
              <a:rPr lang="en-US" u="sng" dirty="0">
                <a:highlight>
                  <a:srgbClr val="FFFFFF"/>
                </a:highlight>
                <a:latin typeface="Arial"/>
                <a:ea typeface="Calibri"/>
                <a:cs typeface="Arial"/>
              </a:rPr>
            </a:br>
            <a:r>
              <a:rPr lang="en-US" b="1" dirty="0">
                <a:highlight>
                  <a:srgbClr val="FFFFFF"/>
                </a:highlight>
                <a:latin typeface="Arial"/>
                <a:ea typeface="Calibri"/>
                <a:cs typeface="Arial"/>
              </a:rPr>
              <a:t>STUDENT ID:</a:t>
            </a:r>
            <a:r>
              <a:rPr lang="en-US" u="sng" dirty="0">
                <a:highlight>
                  <a:srgbClr val="FFFFFF"/>
                </a:highlight>
                <a:latin typeface="Arial"/>
                <a:ea typeface="Calibri"/>
                <a:cs typeface="Arial"/>
              </a:rPr>
              <a:t> </a:t>
            </a:r>
            <a:r>
              <a:rPr lang="en-US" dirty="0">
                <a:highlight>
                  <a:srgbClr val="FFFFFF"/>
                </a:highlight>
                <a:latin typeface="Arial"/>
                <a:ea typeface="Calibri"/>
                <a:cs typeface="Arial"/>
              </a:rPr>
              <a:t>2533232</a:t>
            </a:r>
            <a:br>
              <a:rPr lang="en-US" dirty="0">
                <a:highlight>
                  <a:srgbClr val="FFFFFF"/>
                </a:highlight>
                <a:latin typeface="Arial"/>
                <a:ea typeface="Calibri"/>
                <a:cs typeface="Arial"/>
              </a:rPr>
            </a:br>
            <a:r>
              <a:rPr lang="en-US" b="1" dirty="0">
                <a:highlight>
                  <a:srgbClr val="FFFFFF"/>
                </a:highlight>
                <a:latin typeface="Arial"/>
                <a:ea typeface="Calibri"/>
                <a:cs typeface="Arial"/>
              </a:rPr>
              <a:t>MODULE CODE:</a:t>
            </a:r>
            <a:r>
              <a:rPr lang="en-US" dirty="0">
                <a:highlight>
                  <a:srgbClr val="FFFFFF"/>
                </a:highlight>
                <a:latin typeface="Arial"/>
                <a:ea typeface="Calibri"/>
                <a:cs typeface="Arial"/>
              </a:rPr>
              <a:t> LCHS4001_LON</a:t>
            </a:r>
            <a:br>
              <a:rPr lang="en-US" dirty="0">
                <a:highlight>
                  <a:srgbClr val="FFFFFF"/>
                </a:highlight>
                <a:latin typeface="Arial"/>
                <a:ea typeface="Calibri"/>
                <a:cs typeface="Arial"/>
              </a:rPr>
            </a:br>
            <a:r>
              <a:rPr lang="en-US" b="1" dirty="0">
                <a:highlight>
                  <a:srgbClr val="FFFFFF"/>
                </a:highlight>
                <a:latin typeface="Arial"/>
                <a:ea typeface="Calibri"/>
                <a:cs typeface="Arial"/>
              </a:rPr>
              <a:t>MODULE TITLE:</a:t>
            </a:r>
            <a:r>
              <a:rPr lang="en-US" dirty="0">
                <a:highlight>
                  <a:srgbClr val="FFFFFF"/>
                </a:highlight>
                <a:latin typeface="Arial"/>
                <a:ea typeface="Calibri"/>
                <a:cs typeface="Arial"/>
              </a:rPr>
              <a:t> Academic and Employability Skills</a:t>
            </a:r>
            <a:br>
              <a:rPr lang="en-US" dirty="0">
                <a:highlight>
                  <a:srgbClr val="FFFFFF"/>
                </a:highlight>
                <a:latin typeface="Arial"/>
                <a:ea typeface="Calibri"/>
                <a:cs typeface="Arial"/>
              </a:rPr>
            </a:br>
            <a:r>
              <a:rPr lang="en-US" b="1" dirty="0">
                <a:highlight>
                  <a:srgbClr val="FFFFFF"/>
                </a:highlight>
                <a:latin typeface="Arial"/>
                <a:ea typeface="Calibri"/>
                <a:cs typeface="Arial"/>
              </a:rPr>
              <a:t>LECTURE:</a:t>
            </a:r>
            <a:r>
              <a:rPr lang="en-US" dirty="0">
                <a:highlight>
                  <a:srgbClr val="FFFFFF"/>
                </a:highlight>
                <a:latin typeface="Arial"/>
                <a:ea typeface="Calibri"/>
                <a:cs typeface="Arial"/>
              </a:rPr>
              <a:t> Umma Suleiman</a:t>
            </a:r>
          </a:p>
          <a:p>
            <a:br>
              <a:rPr lang="en-US" dirty="0"/>
            </a:br>
            <a:endParaRPr lang="en-US" dirty="0"/>
          </a:p>
        </p:txBody>
      </p:sp>
    </p:spTree>
    <p:extLst>
      <p:ext uri="{BB962C8B-B14F-4D97-AF65-F5344CB8AC3E}">
        <p14:creationId xmlns:p14="http://schemas.microsoft.com/office/powerpoint/2010/main" val="2915190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E1AA3-C55F-DD8C-626D-9EF0E6AA9F5E}"/>
              </a:ext>
            </a:extLst>
          </p:cNvPr>
          <p:cNvSpPr>
            <a:spLocks noGrp="1"/>
          </p:cNvSpPr>
          <p:nvPr>
            <p:ph type="title"/>
          </p:nvPr>
        </p:nvSpPr>
        <p:spPr>
          <a:xfrm>
            <a:off x="704088" y="914400"/>
            <a:ext cx="3799763" cy="1473200"/>
          </a:xfrm>
        </p:spPr>
        <p:txBody>
          <a:bodyPr>
            <a:normAutofit/>
          </a:bodyPr>
          <a:lstStyle/>
          <a:p>
            <a:r>
              <a:rPr lang="en-US" sz="3600">
                <a:latin typeface="Arial"/>
                <a:cs typeface="Arial"/>
              </a:rPr>
              <a:t>TABLE OF CONTENTS.</a:t>
            </a:r>
          </a:p>
        </p:txBody>
      </p:sp>
      <p:sp>
        <p:nvSpPr>
          <p:cNvPr id="3" name="Content Placeholder 2">
            <a:extLst>
              <a:ext uri="{FF2B5EF4-FFF2-40B4-BE49-F238E27FC236}">
                <a16:creationId xmlns:a16="http://schemas.microsoft.com/office/drawing/2014/main" id="{9D8B5D03-3696-ED35-3860-B72C2682ED38}"/>
              </a:ext>
            </a:extLst>
          </p:cNvPr>
          <p:cNvSpPr>
            <a:spLocks noGrp="1"/>
          </p:cNvSpPr>
          <p:nvPr>
            <p:ph idx="1"/>
          </p:nvPr>
        </p:nvSpPr>
        <p:spPr>
          <a:xfrm>
            <a:off x="704088" y="2387600"/>
            <a:ext cx="3799763" cy="3767328"/>
          </a:xfrm>
        </p:spPr>
        <p:txBody>
          <a:bodyPr vert="horz" lIns="91440" tIns="45720" rIns="91440" bIns="45720" rtlCol="0" anchor="t">
            <a:normAutofit/>
          </a:bodyPr>
          <a:lstStyle/>
          <a:p>
            <a:r>
              <a:rPr lang="en-US" b="1">
                <a:highlight>
                  <a:srgbClr val="FFFFFF"/>
                </a:highlight>
                <a:latin typeface="Arial"/>
                <a:cs typeface="Arial"/>
              </a:rPr>
              <a:t>Description &amp; Feelings</a:t>
            </a:r>
          </a:p>
          <a:p>
            <a:r>
              <a:rPr lang="en-US" b="1">
                <a:highlight>
                  <a:srgbClr val="FFFFFF"/>
                </a:highlight>
                <a:latin typeface="Arial"/>
                <a:cs typeface="Arial"/>
              </a:rPr>
              <a:t>Evaluation &amp; Analysis</a:t>
            </a:r>
          </a:p>
          <a:p>
            <a:r>
              <a:rPr lang="en-US" b="1">
                <a:highlight>
                  <a:srgbClr val="FFFFFF"/>
                </a:highlight>
                <a:latin typeface="Arial"/>
                <a:cs typeface="Arial"/>
              </a:rPr>
              <a:t>Conclusion</a:t>
            </a:r>
          </a:p>
          <a:p>
            <a:r>
              <a:rPr lang="en-US" b="1">
                <a:solidFill>
                  <a:srgbClr val="222222"/>
                </a:solidFill>
                <a:highlight>
                  <a:srgbClr val="FFFFFF"/>
                </a:highlight>
                <a:latin typeface="Arial"/>
                <a:cs typeface="Arial"/>
              </a:rPr>
              <a:t>Action Plan</a:t>
            </a:r>
            <a:endParaRPr lang="en-US" b="1">
              <a:highlight>
                <a:srgbClr val="FFFFFF"/>
              </a:highlight>
              <a:latin typeface="Arial"/>
              <a:cs typeface="Arial"/>
            </a:endParaRPr>
          </a:p>
          <a:p>
            <a:r>
              <a:rPr lang="en-US" b="1">
                <a:highlight>
                  <a:srgbClr val="FFFFFF"/>
                </a:highlight>
                <a:latin typeface="Arial"/>
                <a:cs typeface="Arial"/>
              </a:rPr>
              <a:t>References</a:t>
            </a:r>
          </a:p>
        </p:txBody>
      </p:sp>
      <p:pic>
        <p:nvPicPr>
          <p:cNvPr id="5" name="Picture 4" descr="Desk with productivity items">
            <a:extLst>
              <a:ext uri="{FF2B5EF4-FFF2-40B4-BE49-F238E27FC236}">
                <a16:creationId xmlns:a16="http://schemas.microsoft.com/office/drawing/2014/main" id="{E46DA001-3CA2-3586-A165-B936DFA4570F}"/>
              </a:ext>
            </a:extLst>
          </p:cNvPr>
          <p:cNvPicPr>
            <a:picLocks noChangeAspect="1"/>
          </p:cNvPicPr>
          <p:nvPr/>
        </p:nvPicPr>
        <p:blipFill>
          <a:blip r:embed="rId2"/>
          <a:srcRect l="18164" r="1840" b="-1"/>
          <a:stretch>
            <a:fillRect/>
          </a:stretch>
        </p:blipFill>
        <p:spPr>
          <a:xfrm>
            <a:off x="4981575" y="735286"/>
            <a:ext cx="6495042" cy="5419642"/>
          </a:xfrm>
          <a:prstGeom prst="rect">
            <a:avLst/>
          </a:prstGeom>
        </p:spPr>
      </p:pic>
    </p:spTree>
    <p:extLst>
      <p:ext uri="{BB962C8B-B14F-4D97-AF65-F5344CB8AC3E}">
        <p14:creationId xmlns:p14="http://schemas.microsoft.com/office/powerpoint/2010/main" val="4256733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99AAC-0E68-B25F-503A-9B4A8D589FA4}"/>
              </a:ext>
            </a:extLst>
          </p:cNvPr>
          <p:cNvSpPr>
            <a:spLocks noGrp="1"/>
          </p:cNvSpPr>
          <p:nvPr>
            <p:ph type="title"/>
          </p:nvPr>
        </p:nvSpPr>
        <p:spPr>
          <a:xfrm>
            <a:off x="700088" y="909637"/>
            <a:ext cx="6400800" cy="1307592"/>
          </a:xfrm>
        </p:spPr>
        <p:txBody>
          <a:bodyPr>
            <a:normAutofit/>
          </a:bodyPr>
          <a:lstStyle/>
          <a:p>
            <a:pPr>
              <a:lnSpc>
                <a:spcPct val="90000"/>
              </a:lnSpc>
            </a:pPr>
            <a:r>
              <a:rPr lang="en-US">
                <a:highlight>
                  <a:srgbClr val="FFFFFF"/>
                </a:highlight>
                <a:latin typeface="Arial"/>
                <a:cs typeface="Arial"/>
              </a:rPr>
              <a:t>Description &amp; Feelings</a:t>
            </a:r>
            <a:endParaRPr lang="en-US"/>
          </a:p>
        </p:txBody>
      </p:sp>
      <p:sp>
        <p:nvSpPr>
          <p:cNvPr id="3" name="Content Placeholder 2">
            <a:extLst>
              <a:ext uri="{FF2B5EF4-FFF2-40B4-BE49-F238E27FC236}">
                <a16:creationId xmlns:a16="http://schemas.microsoft.com/office/drawing/2014/main" id="{61148111-B8CB-6668-AE7E-4050E85DC8AC}"/>
              </a:ext>
            </a:extLst>
          </p:cNvPr>
          <p:cNvSpPr>
            <a:spLocks noGrp="1"/>
          </p:cNvSpPr>
          <p:nvPr>
            <p:ph idx="1"/>
          </p:nvPr>
        </p:nvSpPr>
        <p:spPr>
          <a:xfrm>
            <a:off x="700088" y="2221992"/>
            <a:ext cx="6400800" cy="3739896"/>
          </a:xfrm>
        </p:spPr>
        <p:txBody>
          <a:bodyPr vert="horz" lIns="91440" tIns="45720" rIns="91440" bIns="45720" rtlCol="0">
            <a:normAutofit/>
          </a:bodyPr>
          <a:lstStyle/>
          <a:p>
            <a:pPr>
              <a:lnSpc>
                <a:spcPct val="100000"/>
              </a:lnSpc>
            </a:pPr>
            <a:r>
              <a:rPr lang="en-US" sz="1700">
                <a:highlight>
                  <a:srgbClr val="FFFFFF"/>
                </a:highlight>
                <a:latin typeface="Arial"/>
                <a:cs typeface="Arial"/>
              </a:rPr>
              <a:t>For this assignment, I created a presentation that explored the diverse role of the community nurse in providing clinical care across the entire lifespan. This task involved looking into how we manage complex cases, such as neurological conditions and mental health challenges, within a patient-centered framework (Health Education England [HEE], 2021). At first, I actually felt quite pressured by the high level of independence required for this type of role. However, once I started my research, I felt much more confident in identifying how community nurses can effectively prevent hospital admissions through clinical leadership and patient education (Nursing and Midwifery Council [NMC], 2018).</a:t>
            </a:r>
            <a:endParaRPr lang="en-US" sz="1700">
              <a:latin typeface="Arial"/>
              <a:cs typeface="Arial"/>
            </a:endParaRPr>
          </a:p>
        </p:txBody>
      </p:sp>
      <p:pic>
        <p:nvPicPr>
          <p:cNvPr id="7" name="Graphic 6" descr="Hospital">
            <a:extLst>
              <a:ext uri="{FF2B5EF4-FFF2-40B4-BE49-F238E27FC236}">
                <a16:creationId xmlns:a16="http://schemas.microsoft.com/office/drawing/2014/main" id="{8A247C78-08A2-60C9-F60A-23274A8864D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87920" y="2102261"/>
            <a:ext cx="3903980" cy="3903980"/>
          </a:xfrm>
          <a:prstGeom prst="rect">
            <a:avLst/>
          </a:prstGeom>
        </p:spPr>
      </p:pic>
    </p:spTree>
    <p:extLst>
      <p:ext uri="{BB962C8B-B14F-4D97-AF65-F5344CB8AC3E}">
        <p14:creationId xmlns:p14="http://schemas.microsoft.com/office/powerpoint/2010/main" val="6802683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B1908-37F4-93CC-0236-65EC231DFFC6}"/>
              </a:ext>
            </a:extLst>
          </p:cNvPr>
          <p:cNvSpPr>
            <a:spLocks noGrp="1"/>
          </p:cNvSpPr>
          <p:nvPr>
            <p:ph type="title"/>
          </p:nvPr>
        </p:nvSpPr>
        <p:spPr>
          <a:xfrm>
            <a:off x="677334" y="609600"/>
            <a:ext cx="8596668" cy="1320800"/>
          </a:xfrm>
        </p:spPr>
        <p:txBody>
          <a:bodyPr anchor="t">
            <a:normAutofit/>
          </a:bodyPr>
          <a:lstStyle/>
          <a:p>
            <a:r>
              <a:rPr lang="en-US">
                <a:highlight>
                  <a:srgbClr val="FFFFFF"/>
                </a:highlight>
                <a:latin typeface="Arial"/>
                <a:cs typeface="Arial"/>
              </a:rPr>
              <a:t>Evaluation &amp; Analysis</a:t>
            </a:r>
            <a:endParaRPr lang="en-US"/>
          </a:p>
        </p:txBody>
      </p:sp>
      <p:sp>
        <p:nvSpPr>
          <p:cNvPr id="3" name="Content Placeholder 2">
            <a:extLst>
              <a:ext uri="{FF2B5EF4-FFF2-40B4-BE49-F238E27FC236}">
                <a16:creationId xmlns:a16="http://schemas.microsoft.com/office/drawing/2014/main" id="{8D2A0353-AAFD-0562-E9D6-91B1E5D3C750}"/>
              </a:ext>
            </a:extLst>
          </p:cNvPr>
          <p:cNvSpPr>
            <a:spLocks noGrp="1"/>
          </p:cNvSpPr>
          <p:nvPr>
            <p:ph idx="1"/>
          </p:nvPr>
        </p:nvSpPr>
        <p:spPr>
          <a:xfrm>
            <a:off x="677334" y="2160590"/>
            <a:ext cx="5220430" cy="3701270"/>
          </a:xfrm>
        </p:spPr>
        <p:txBody>
          <a:bodyPr vert="horz" lIns="91440" tIns="45720" rIns="91440" bIns="45720" rtlCol="0">
            <a:normAutofit/>
          </a:bodyPr>
          <a:lstStyle/>
          <a:p>
            <a:pPr>
              <a:lnSpc>
                <a:spcPct val="90000"/>
              </a:lnSpc>
            </a:pPr>
            <a:r>
              <a:rPr lang="en-US" sz="1400">
                <a:highlight>
                  <a:srgbClr val="FFFFFF"/>
                </a:highlight>
                <a:latin typeface="Arial"/>
                <a:cs typeface="Arial"/>
              </a:rPr>
              <a:t>I found that the most effective part of this process was definitely the structured research strategy I chose to use. By focusing my attention on authoritative databases like HEE, I felt much more certain that my findings were truly evidence-based. I also used the CRAAP framework to evaluate my sources, specifically checking them for Currency, Authority, and Accuracy (Blakeslee, 2004). This was really helpful because it gave me peace of mind that my presentation was grounded in reliable data. One of the biggest hurdles I faced, however, was dealing with the massive amount of general health data available online. It was quite difficult at times to filter out basic public information to find the specific professional standards required for a nursing report. I realized that my critical analysis skills need to be sharper to quickly distinguish between general advice and the professional requirements needed for safe practice (Royal College of Nursing [RCN], 2022).</a:t>
            </a:r>
            <a:endParaRPr lang="en-US" sz="1400">
              <a:latin typeface="Arial"/>
              <a:cs typeface="Arial"/>
            </a:endParaRPr>
          </a:p>
        </p:txBody>
      </p:sp>
      <p:pic>
        <p:nvPicPr>
          <p:cNvPr id="16" name="Graphic 15" descr="Target Audience">
            <a:extLst>
              <a:ext uri="{FF2B5EF4-FFF2-40B4-BE49-F238E27FC236}">
                <a16:creationId xmlns:a16="http://schemas.microsoft.com/office/drawing/2014/main" id="{21BEF857-F673-4990-822F-972A6172F57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087417" y="2159000"/>
            <a:ext cx="3145536" cy="3145536"/>
          </a:xfrm>
          <a:prstGeom prst="rect">
            <a:avLst/>
          </a:prstGeom>
        </p:spPr>
      </p:pic>
    </p:spTree>
    <p:extLst>
      <p:ext uri="{BB962C8B-B14F-4D97-AF65-F5344CB8AC3E}">
        <p14:creationId xmlns:p14="http://schemas.microsoft.com/office/powerpoint/2010/main" val="117752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0880F-3C07-1FEB-D24A-1EE2A1BC4F9D}"/>
              </a:ext>
            </a:extLst>
          </p:cNvPr>
          <p:cNvSpPr>
            <a:spLocks noGrp="1"/>
          </p:cNvSpPr>
          <p:nvPr>
            <p:ph type="title"/>
          </p:nvPr>
        </p:nvSpPr>
        <p:spPr>
          <a:xfrm>
            <a:off x="700088" y="909637"/>
            <a:ext cx="6400800" cy="1307592"/>
          </a:xfrm>
        </p:spPr>
        <p:txBody>
          <a:bodyPr>
            <a:normAutofit/>
          </a:bodyPr>
          <a:lstStyle/>
          <a:p>
            <a:r>
              <a:rPr lang="en-US">
                <a:highlight>
                  <a:srgbClr val="FFFFFF"/>
                </a:highlight>
                <a:latin typeface="Arial"/>
                <a:cs typeface="Arial"/>
              </a:rPr>
              <a:t>Conclusion</a:t>
            </a:r>
            <a:endParaRPr lang="en-US"/>
          </a:p>
        </p:txBody>
      </p:sp>
      <p:sp>
        <p:nvSpPr>
          <p:cNvPr id="3" name="Content Placeholder 2">
            <a:extLst>
              <a:ext uri="{FF2B5EF4-FFF2-40B4-BE49-F238E27FC236}">
                <a16:creationId xmlns:a16="http://schemas.microsoft.com/office/drawing/2014/main" id="{81D467D4-7DD3-D3DB-7CF0-6398A9170C49}"/>
              </a:ext>
            </a:extLst>
          </p:cNvPr>
          <p:cNvSpPr>
            <a:spLocks noGrp="1"/>
          </p:cNvSpPr>
          <p:nvPr>
            <p:ph idx="1"/>
          </p:nvPr>
        </p:nvSpPr>
        <p:spPr>
          <a:xfrm>
            <a:off x="700088" y="2221992"/>
            <a:ext cx="6400800" cy="3739896"/>
          </a:xfrm>
        </p:spPr>
        <p:txBody>
          <a:bodyPr vert="horz" lIns="91440" tIns="45720" rIns="91440" bIns="45720" rtlCol="0">
            <a:normAutofit/>
          </a:bodyPr>
          <a:lstStyle/>
          <a:p>
            <a:r>
              <a:rPr lang="en-US">
                <a:highlight>
                  <a:srgbClr val="FFFFFF"/>
                </a:highlight>
                <a:latin typeface="Arial"/>
                <a:cs typeface="Arial"/>
              </a:rPr>
              <a:t>I’ve learned that community nursing really demands a mix of clinical excellence and strict professional accountability. Aligning my work with The Code (NMC, 2018) is vital for supporting a patient’s independence while keeping them safe.</a:t>
            </a:r>
            <a:br>
              <a:rPr lang="en-US">
                <a:highlight>
                  <a:srgbClr val="FFFFFF"/>
                </a:highlight>
                <a:latin typeface="Arial"/>
                <a:cs typeface="Arial"/>
              </a:rPr>
            </a:br>
            <a:endParaRPr lang="en-US">
              <a:highlight>
                <a:srgbClr val="FFFFFF"/>
              </a:highlight>
              <a:latin typeface="Arial"/>
              <a:cs typeface="Arial"/>
            </a:endParaRPr>
          </a:p>
        </p:txBody>
      </p:sp>
      <p:pic>
        <p:nvPicPr>
          <p:cNvPr id="7" name="Graphic 6" descr="Doctor">
            <a:extLst>
              <a:ext uri="{FF2B5EF4-FFF2-40B4-BE49-F238E27FC236}">
                <a16:creationId xmlns:a16="http://schemas.microsoft.com/office/drawing/2014/main" id="{2592D3E0-F63A-23BC-28A3-E005545FD3B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87920" y="2102261"/>
            <a:ext cx="3903980" cy="3903980"/>
          </a:xfrm>
          <a:prstGeom prst="rect">
            <a:avLst/>
          </a:prstGeom>
        </p:spPr>
      </p:pic>
    </p:spTree>
    <p:extLst>
      <p:ext uri="{BB962C8B-B14F-4D97-AF65-F5344CB8AC3E}">
        <p14:creationId xmlns:p14="http://schemas.microsoft.com/office/powerpoint/2010/main" val="1493930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2D5E7-5846-3AC7-58F8-75DB698D201F}"/>
              </a:ext>
            </a:extLst>
          </p:cNvPr>
          <p:cNvSpPr>
            <a:spLocks noGrp="1"/>
          </p:cNvSpPr>
          <p:nvPr>
            <p:ph type="title"/>
          </p:nvPr>
        </p:nvSpPr>
        <p:spPr>
          <a:xfrm>
            <a:off x="704088" y="914400"/>
            <a:ext cx="4041648" cy="1928741"/>
          </a:xfrm>
        </p:spPr>
        <p:txBody>
          <a:bodyPr>
            <a:normAutofit/>
          </a:bodyPr>
          <a:lstStyle/>
          <a:p>
            <a:r>
              <a:rPr lang="en-US">
                <a:highlight>
                  <a:srgbClr val="FFFFFF"/>
                </a:highlight>
                <a:latin typeface="Arial"/>
                <a:cs typeface="Arial"/>
              </a:rPr>
              <a:t>Action Plan</a:t>
            </a:r>
            <a:endParaRPr lang="en-US"/>
          </a:p>
        </p:txBody>
      </p:sp>
      <p:sp>
        <p:nvSpPr>
          <p:cNvPr id="13" name="Content Placeholder 2">
            <a:extLst>
              <a:ext uri="{FF2B5EF4-FFF2-40B4-BE49-F238E27FC236}">
                <a16:creationId xmlns:a16="http://schemas.microsoft.com/office/drawing/2014/main" id="{4D7C9415-8CE8-2AFD-AF66-9F19F99FF68D}"/>
              </a:ext>
            </a:extLst>
          </p:cNvPr>
          <p:cNvSpPr>
            <a:spLocks noGrp="1"/>
          </p:cNvSpPr>
          <p:nvPr>
            <p:ph idx="1"/>
          </p:nvPr>
        </p:nvSpPr>
        <p:spPr>
          <a:xfrm>
            <a:off x="5330952" y="968377"/>
            <a:ext cx="6144768" cy="5010912"/>
          </a:xfrm>
        </p:spPr>
        <p:txBody>
          <a:bodyPr vert="horz" lIns="91440" tIns="45720" rIns="91440" bIns="45720" rtlCol="0" anchor="t">
            <a:normAutofit/>
          </a:bodyPr>
          <a:lstStyle/>
          <a:p>
            <a:r>
              <a:rPr lang="en-US" b="1">
                <a:highlight>
                  <a:srgbClr val="FFFFFF"/>
                </a:highlight>
                <a:latin typeface="Aptos"/>
                <a:ea typeface="Calibri"/>
                <a:cs typeface="Arial"/>
              </a:rPr>
              <a:t>To prepare for Task 3, I plan to:</a:t>
            </a:r>
          </a:p>
          <a:p>
            <a:r>
              <a:rPr lang="en-US" b="1" dirty="0">
                <a:highlight>
                  <a:srgbClr val="FFFFFF"/>
                </a:highlight>
                <a:latin typeface="Arial"/>
                <a:ea typeface="Calibri"/>
                <a:cs typeface="Arial"/>
              </a:rPr>
              <a:t> Improve Decision-Making:</a:t>
            </a:r>
            <a:r>
              <a:rPr lang="en-US" dirty="0">
                <a:highlight>
                  <a:srgbClr val="FFFFFF"/>
                </a:highlight>
                <a:latin typeface="Arial"/>
                <a:ea typeface="Calibri"/>
                <a:cs typeface="Arial"/>
              </a:rPr>
              <a:t> I’ll work on my clinical reasoning to better reflect the autonomy needed in community settings.</a:t>
            </a:r>
          </a:p>
          <a:p>
            <a:r>
              <a:rPr lang="en-US">
                <a:highlight>
                  <a:srgbClr val="FFFFFF"/>
                </a:highlight>
                <a:latin typeface="Arial"/>
                <a:ea typeface="Calibri"/>
                <a:cs typeface="Arial"/>
              </a:rPr>
              <a:t>.</a:t>
            </a:r>
            <a:r>
              <a:rPr lang="en-US" b="1">
                <a:highlight>
                  <a:srgbClr val="FFFFFF"/>
                </a:highlight>
                <a:latin typeface="Arial"/>
                <a:ea typeface="Calibri"/>
                <a:cs typeface="Arial"/>
              </a:rPr>
              <a:t> Deepen Analysis:</a:t>
            </a:r>
            <a:r>
              <a:rPr lang="en-US">
                <a:highlight>
                  <a:srgbClr val="FFFFFF"/>
                </a:highlight>
                <a:latin typeface="Arial"/>
                <a:ea typeface="Calibri"/>
                <a:cs typeface="Arial"/>
              </a:rPr>
              <a:t> In my final report, I will move past simple descriptions and provide a much deeper critique of my evidence.</a:t>
            </a:r>
          </a:p>
          <a:p>
            <a:r>
              <a:rPr lang="en-US" b="1">
                <a:highlight>
                  <a:srgbClr val="FFFFFF"/>
                </a:highlight>
                <a:latin typeface="Arial"/>
                <a:ea typeface="Calibri"/>
                <a:cs typeface="Arial"/>
              </a:rPr>
              <a:t> Refine Research:</a:t>
            </a:r>
            <a:r>
              <a:rPr lang="en-US">
                <a:highlight>
                  <a:srgbClr val="FFFFFF"/>
                </a:highlight>
                <a:latin typeface="Arial"/>
                <a:ea typeface="Calibri"/>
                <a:cs typeface="Arial"/>
              </a:rPr>
              <a:t> I will use specific database filters to manage high data volumes more effectively (RCN, 2022).</a:t>
            </a:r>
          </a:p>
        </p:txBody>
      </p:sp>
      <p:pic>
        <p:nvPicPr>
          <p:cNvPr id="7" name="Graphic 6" descr="Decision chart">
            <a:extLst>
              <a:ext uri="{FF2B5EF4-FFF2-40B4-BE49-F238E27FC236}">
                <a16:creationId xmlns:a16="http://schemas.microsoft.com/office/drawing/2014/main" id="{6A21DD2F-5BBB-0A7D-59F1-40F8DED3B15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01111" y="3046576"/>
            <a:ext cx="2969276" cy="2969276"/>
          </a:xfrm>
          <a:prstGeom prst="rect">
            <a:avLst/>
          </a:prstGeom>
        </p:spPr>
      </p:pic>
    </p:spTree>
    <p:extLst>
      <p:ext uri="{BB962C8B-B14F-4D97-AF65-F5344CB8AC3E}">
        <p14:creationId xmlns:p14="http://schemas.microsoft.com/office/powerpoint/2010/main" val="21301237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3" name="Straight Connector 52">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C7F15E1-D0DB-F01F-0056-E828ABA4AC02}"/>
              </a:ext>
            </a:extLst>
          </p:cNvPr>
          <p:cNvSpPr>
            <a:spLocks noGrp="1"/>
          </p:cNvSpPr>
          <p:nvPr>
            <p:ph type="title"/>
          </p:nvPr>
        </p:nvSpPr>
        <p:spPr>
          <a:xfrm>
            <a:off x="643467" y="816638"/>
            <a:ext cx="3367359" cy="5224724"/>
          </a:xfrm>
        </p:spPr>
        <p:txBody>
          <a:bodyPr anchor="ctr">
            <a:normAutofit/>
          </a:bodyPr>
          <a:lstStyle/>
          <a:p>
            <a:r>
              <a:rPr lang="en-US" b="1">
                <a:highlight>
                  <a:srgbClr val="FFFFFF"/>
                </a:highlight>
                <a:latin typeface="Aptos"/>
                <a:cs typeface="Arial"/>
              </a:rPr>
              <a:t>References</a:t>
            </a:r>
            <a:endParaRPr lang="en-US">
              <a:latin typeface="Aptos"/>
            </a:endParaRPr>
          </a:p>
        </p:txBody>
      </p:sp>
      <p:sp>
        <p:nvSpPr>
          <p:cNvPr id="54" name="Content Placeholder 2">
            <a:extLst>
              <a:ext uri="{FF2B5EF4-FFF2-40B4-BE49-F238E27FC236}">
                <a16:creationId xmlns:a16="http://schemas.microsoft.com/office/drawing/2014/main" id="{779F59F5-BD6A-7B15-0B7E-9CC900ABFD0A}"/>
              </a:ext>
            </a:extLst>
          </p:cNvPr>
          <p:cNvSpPr>
            <a:spLocks noGrp="1"/>
          </p:cNvSpPr>
          <p:nvPr>
            <p:ph idx="1"/>
          </p:nvPr>
        </p:nvSpPr>
        <p:spPr>
          <a:xfrm>
            <a:off x="4654295" y="816638"/>
            <a:ext cx="4619706" cy="5224724"/>
          </a:xfrm>
        </p:spPr>
        <p:txBody>
          <a:bodyPr vert="horz" lIns="91440" tIns="45720" rIns="91440" bIns="45720" rtlCol="0" anchor="ctr">
            <a:normAutofit/>
          </a:bodyPr>
          <a:lstStyle/>
          <a:p>
            <a:pPr>
              <a:lnSpc>
                <a:spcPct val="90000"/>
              </a:lnSpc>
              <a:buNone/>
            </a:pPr>
            <a:r>
              <a:rPr lang="en-US" sz="1100">
                <a:highlight>
                  <a:srgbClr val="FFFFFF"/>
                </a:highlight>
                <a:latin typeface="Arial"/>
                <a:cs typeface="Arial"/>
              </a:rPr>
              <a:t>• Blakeslee, S. (2004). The CRAAP Test: A tool for evaluating web resources. Meriam Library, California State University, Chico.</a:t>
            </a:r>
            <a:endParaRPr lang="en-US" sz="1100">
              <a:latin typeface="Arial"/>
              <a:cs typeface="Arial"/>
            </a:endParaRPr>
          </a:p>
          <a:p>
            <a:pPr>
              <a:lnSpc>
                <a:spcPct val="90000"/>
              </a:lnSpc>
              <a:buNone/>
            </a:pPr>
            <a:r>
              <a:rPr lang="en-US" sz="1100">
                <a:highlight>
                  <a:srgbClr val="FFFFFF"/>
                </a:highlight>
                <a:latin typeface="Arial"/>
                <a:cs typeface="Arial"/>
              </a:rPr>
              <a:t> </a:t>
            </a:r>
            <a:r>
              <a:rPr lang="en-US" sz="1100">
                <a:highlight>
                  <a:srgbClr val="FFFFFF"/>
                </a:highlight>
                <a:latin typeface="Arial"/>
                <a:cs typeface="Arial"/>
                <a:hlinkClick r:id="rId2"/>
              </a:rPr>
              <a:t>https://library.csuchico.edu/sites/default/files/craap-test.pdf</a:t>
            </a:r>
            <a:endParaRPr lang="en-US" sz="1100">
              <a:latin typeface="Arial"/>
              <a:cs typeface="Arial"/>
            </a:endParaRPr>
          </a:p>
          <a:p>
            <a:pPr>
              <a:lnSpc>
                <a:spcPct val="90000"/>
              </a:lnSpc>
              <a:buNone/>
            </a:pPr>
            <a:br>
              <a:rPr lang="en-US" sz="1100"/>
            </a:br>
            <a:endParaRPr lang="en-US" sz="1100">
              <a:latin typeface="Arial"/>
              <a:cs typeface="Arial"/>
            </a:endParaRPr>
          </a:p>
          <a:p>
            <a:pPr>
              <a:lnSpc>
                <a:spcPct val="90000"/>
              </a:lnSpc>
              <a:buNone/>
            </a:pPr>
            <a:r>
              <a:rPr lang="en-US" sz="1100">
                <a:highlight>
                  <a:srgbClr val="FFFFFF"/>
                </a:highlight>
                <a:latin typeface="Arial"/>
                <a:cs typeface="Arial"/>
              </a:rPr>
              <a:t>• Health Education England (HEE). (2021). Community Nursing: Standards and Education Framework. London: HEE.</a:t>
            </a:r>
            <a:endParaRPr lang="en-US" sz="1100">
              <a:latin typeface="Arial"/>
              <a:cs typeface="Arial"/>
            </a:endParaRPr>
          </a:p>
          <a:p>
            <a:pPr>
              <a:lnSpc>
                <a:spcPct val="90000"/>
              </a:lnSpc>
              <a:buNone/>
            </a:pPr>
            <a:r>
              <a:rPr lang="en-US" sz="1100">
                <a:highlight>
                  <a:srgbClr val="FFFFFF"/>
                </a:highlight>
                <a:latin typeface="Arial"/>
                <a:cs typeface="Arial"/>
              </a:rPr>
              <a:t> </a:t>
            </a:r>
            <a:r>
              <a:rPr lang="en-US" sz="1100">
                <a:highlight>
                  <a:srgbClr val="FFFFFF"/>
                </a:highlight>
                <a:latin typeface="Arial"/>
                <a:cs typeface="Arial"/>
                <a:hlinkClick r:id="rId3"/>
              </a:rPr>
              <a:t>https://www.hee.nhs.uk/sites/default/files/documents/Community%20Nursing%20Standards.pdf</a:t>
            </a:r>
            <a:endParaRPr lang="en-US" sz="1100">
              <a:latin typeface="Arial"/>
              <a:cs typeface="Arial"/>
            </a:endParaRPr>
          </a:p>
          <a:p>
            <a:pPr>
              <a:lnSpc>
                <a:spcPct val="90000"/>
              </a:lnSpc>
              <a:buNone/>
            </a:pPr>
            <a:br>
              <a:rPr lang="en-US" sz="1100"/>
            </a:br>
            <a:endParaRPr lang="en-US" sz="1100">
              <a:latin typeface="Arial"/>
              <a:cs typeface="Arial"/>
            </a:endParaRPr>
          </a:p>
          <a:p>
            <a:pPr>
              <a:lnSpc>
                <a:spcPct val="90000"/>
              </a:lnSpc>
              <a:buNone/>
            </a:pPr>
            <a:r>
              <a:rPr lang="en-US" sz="1100">
                <a:highlight>
                  <a:srgbClr val="FFFFFF"/>
                </a:highlight>
                <a:latin typeface="Arial"/>
                <a:cs typeface="Arial"/>
              </a:rPr>
              <a:t>• Nursing and Midwifery Council (NMC). (2018). The Code: Professional standards of practice and </a:t>
            </a:r>
            <a:r>
              <a:rPr lang="en-US" sz="1100" err="1">
                <a:highlight>
                  <a:srgbClr val="FFFFFF"/>
                </a:highlight>
                <a:latin typeface="Arial"/>
                <a:cs typeface="Arial"/>
              </a:rPr>
              <a:t>behaviour</a:t>
            </a:r>
            <a:r>
              <a:rPr lang="en-US" sz="1100">
                <a:highlight>
                  <a:srgbClr val="FFFFFF"/>
                </a:highlight>
                <a:latin typeface="Arial"/>
                <a:cs typeface="Arial"/>
              </a:rPr>
              <a:t> for nurses, midwives and nursing associates. London: NMC.</a:t>
            </a:r>
            <a:endParaRPr lang="en-US" sz="1100">
              <a:latin typeface="Arial"/>
              <a:cs typeface="Arial"/>
            </a:endParaRPr>
          </a:p>
          <a:p>
            <a:pPr>
              <a:lnSpc>
                <a:spcPct val="90000"/>
              </a:lnSpc>
              <a:buNone/>
            </a:pPr>
            <a:r>
              <a:rPr lang="en-US" sz="1100">
                <a:highlight>
                  <a:srgbClr val="FFFFFF"/>
                </a:highlight>
                <a:latin typeface="Arial"/>
                <a:cs typeface="Arial"/>
              </a:rPr>
              <a:t> </a:t>
            </a:r>
            <a:r>
              <a:rPr lang="en-US" sz="1100">
                <a:highlight>
                  <a:srgbClr val="FFFFFF"/>
                </a:highlight>
                <a:latin typeface="Arial"/>
                <a:cs typeface="Arial"/>
                <a:hlinkClick r:id="rId4"/>
              </a:rPr>
              <a:t>https://www.nmc.org.uk/standards/code/</a:t>
            </a:r>
            <a:endParaRPr lang="en-US" sz="1100">
              <a:latin typeface="Arial"/>
              <a:cs typeface="Arial"/>
            </a:endParaRPr>
          </a:p>
          <a:p>
            <a:pPr>
              <a:lnSpc>
                <a:spcPct val="90000"/>
              </a:lnSpc>
              <a:buNone/>
            </a:pPr>
            <a:br>
              <a:rPr lang="en-US" sz="1100"/>
            </a:br>
            <a:endParaRPr lang="en-US" sz="1100">
              <a:latin typeface="Arial"/>
              <a:cs typeface="Arial"/>
            </a:endParaRPr>
          </a:p>
          <a:p>
            <a:pPr>
              <a:lnSpc>
                <a:spcPct val="90000"/>
              </a:lnSpc>
              <a:buNone/>
            </a:pPr>
            <a:r>
              <a:rPr lang="en-US" sz="1100">
                <a:highlight>
                  <a:srgbClr val="FFFFFF"/>
                </a:highlight>
                <a:latin typeface="Arial"/>
                <a:cs typeface="Arial"/>
              </a:rPr>
              <a:t>• Royal College of Nursing (RCN). (2022). Research and Evidence-Based Practice in Community Nursing: A Practical Guide. London: RCN.</a:t>
            </a:r>
            <a:endParaRPr lang="en-US" sz="1100">
              <a:latin typeface="Arial"/>
              <a:cs typeface="Arial"/>
            </a:endParaRPr>
          </a:p>
          <a:p>
            <a:pPr>
              <a:lnSpc>
                <a:spcPct val="90000"/>
              </a:lnSpc>
              <a:buNone/>
            </a:pPr>
            <a:r>
              <a:rPr lang="en-US" sz="1100">
                <a:highlight>
                  <a:srgbClr val="FFFFFF"/>
                </a:highlight>
                <a:latin typeface="Arial"/>
                <a:cs typeface="Arial"/>
              </a:rPr>
              <a:t> </a:t>
            </a:r>
            <a:r>
              <a:rPr lang="en-US" sz="1100">
                <a:highlight>
                  <a:srgbClr val="FFFFFF"/>
                </a:highlight>
                <a:latin typeface="Arial"/>
                <a:cs typeface="Arial"/>
                <a:hlinkClick r:id="rId5"/>
              </a:rPr>
              <a:t>https://www.rcn.org.uk/professional-development/research-and-innovation</a:t>
            </a:r>
            <a:endParaRPr lang="en-US" sz="1100">
              <a:latin typeface="Arial"/>
              <a:cs typeface="Arial"/>
            </a:endParaRPr>
          </a:p>
          <a:p>
            <a:pPr marL="0" indent="0">
              <a:lnSpc>
                <a:spcPct val="90000"/>
              </a:lnSpc>
              <a:buNone/>
            </a:pPr>
            <a:br>
              <a:rPr lang="en-US" sz="1100"/>
            </a:br>
            <a:endParaRPr lang="en-US" sz="1100">
              <a:latin typeface="Arial"/>
              <a:cs typeface="Arial"/>
            </a:endParaRPr>
          </a:p>
          <a:p>
            <a:pPr>
              <a:lnSpc>
                <a:spcPct val="90000"/>
              </a:lnSpc>
            </a:pPr>
            <a:endParaRPr lang="en-US" sz="1100"/>
          </a:p>
        </p:txBody>
      </p:sp>
    </p:spTree>
    <p:extLst>
      <p:ext uri="{BB962C8B-B14F-4D97-AF65-F5344CB8AC3E}">
        <p14:creationId xmlns:p14="http://schemas.microsoft.com/office/powerpoint/2010/main" val="37796371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Facet</vt:lpstr>
      <vt:lpstr>Reflective Activity (300 words)</vt:lpstr>
      <vt:lpstr>TABLE OF CONTENTS.</vt:lpstr>
      <vt:lpstr>Description &amp; Feelings</vt:lpstr>
      <vt:lpstr>Evaluation &amp; Analysis</vt:lpstr>
      <vt:lpstr>Conclusion</vt:lpstr>
      <vt:lpstr>Action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304</cp:revision>
  <dcterms:created xsi:type="dcterms:W3CDTF">2026-04-04T09:38:32Z</dcterms:created>
  <dcterms:modified xsi:type="dcterms:W3CDTF">2026-04-04T11:47:36Z</dcterms:modified>
</cp:coreProperties>
</file>