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0" r:id="rId11"/>
    <p:sldId id="266" r:id="rId12"/>
    <p:sldId id="267" r:id="rId13"/>
    <p:sldId id="268" r:id="rId14"/>
    <p:sldId id="271" r:id="rId15"/>
    <p:sldId id="269" r:id="rId16"/>
    <p:sldId id="259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E3E50-80F3-8485-4D5F-72FA38130905}" v="2" dt="2026-02-14T15:27:29.690"/>
    <p1510:client id="{68DC4490-FAA3-C0E2-8D32-E807802A7228}" v="34" dt="2026-02-15T22:28:07.836"/>
    <p1510:client id="{9E22607C-38C6-6890-E1A9-630FB365C799}" v="3" dt="2026-02-15T22:55:31.669"/>
    <p1510:client id="{DB07B0E7-B163-8F65-5A72-2EEE1A3CD641}" v="542" dt="2026-02-15T18:57:03.4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an Alphonso (2409266)" userId="S::2409266@student.uwtsd.ac.uk::a1422fda-a5f2-4ebb-a86f-24dab9d4fcdb" providerId="AD" clId="Web-{DB07B0E7-B163-8F65-5A72-2EEE1A3CD641}"/>
    <pc:docChg chg="addSld modSld">
      <pc:chgData name="Karan Alphonso (2409266)" userId="S::2409266@student.uwtsd.ac.uk::a1422fda-a5f2-4ebb-a86f-24dab9d4fcdb" providerId="AD" clId="Web-{DB07B0E7-B163-8F65-5A72-2EEE1A3CD641}" dt="2026-02-15T18:57:03.434" v="572"/>
      <pc:docMkLst>
        <pc:docMk/>
      </pc:docMkLst>
      <pc:sldChg chg="modSp">
        <pc:chgData name="Karan Alphonso (2409266)" userId="S::2409266@student.uwtsd.ac.uk::a1422fda-a5f2-4ebb-a86f-24dab9d4fcdb" providerId="AD" clId="Web-{DB07B0E7-B163-8F65-5A72-2EEE1A3CD641}" dt="2026-02-15T15:45:35.850" v="255" actId="20577"/>
        <pc:sldMkLst>
          <pc:docMk/>
          <pc:sldMk cId="109857222" sldId="256"/>
        </pc:sldMkLst>
        <pc:spChg chg="mod">
          <ac:chgData name="Karan Alphonso (2409266)" userId="S::2409266@student.uwtsd.ac.uk::a1422fda-a5f2-4ebb-a86f-24dab9d4fcdb" providerId="AD" clId="Web-{DB07B0E7-B163-8F65-5A72-2EEE1A3CD641}" dt="2026-02-15T15:45:35.850" v="25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Karan Alphonso (2409266)" userId="S::2409266@student.uwtsd.ac.uk::a1422fda-a5f2-4ebb-a86f-24dab9d4fcdb" providerId="AD" clId="Web-{DB07B0E7-B163-8F65-5A72-2EEE1A3CD641}" dt="2026-02-15T14:27:43.679" v="13" actId="20577"/>
        <pc:sldMkLst>
          <pc:docMk/>
          <pc:sldMk cId="2466950935" sldId="258"/>
        </pc:sldMkLst>
        <pc:spChg chg="mod">
          <ac:chgData name="Karan Alphonso (2409266)" userId="S::2409266@student.uwtsd.ac.uk::a1422fda-a5f2-4ebb-a86f-24dab9d4fcdb" providerId="AD" clId="Web-{DB07B0E7-B163-8F65-5A72-2EEE1A3CD641}" dt="2026-02-15T14:27:43.679" v="13" actId="20577"/>
          <ac:spMkLst>
            <pc:docMk/>
            <pc:sldMk cId="2466950935" sldId="258"/>
            <ac:spMk id="3" creationId="{9B2B649C-7E9F-B739-52AB-4AADA605D436}"/>
          </ac:spMkLst>
        </pc:spChg>
      </pc:sldChg>
      <pc:sldChg chg="modSp">
        <pc:chgData name="Karan Alphonso (2409266)" userId="S::2409266@student.uwtsd.ac.uk::a1422fda-a5f2-4ebb-a86f-24dab9d4fcdb" providerId="AD" clId="Web-{DB07B0E7-B163-8F65-5A72-2EEE1A3CD641}" dt="2026-02-15T16:40:50.271" v="534" actId="20577"/>
        <pc:sldMkLst>
          <pc:docMk/>
          <pc:sldMk cId="1796985512" sldId="259"/>
        </pc:sldMkLst>
        <pc:spChg chg="mod">
          <ac:chgData name="Karan Alphonso (2409266)" userId="S::2409266@student.uwtsd.ac.uk::a1422fda-a5f2-4ebb-a86f-24dab9d4fcdb" providerId="AD" clId="Web-{DB07B0E7-B163-8F65-5A72-2EEE1A3CD641}" dt="2026-02-15T16:35:54.765" v="519" actId="1076"/>
          <ac:spMkLst>
            <pc:docMk/>
            <pc:sldMk cId="1796985512" sldId="259"/>
            <ac:spMk id="2" creationId="{24C12CF7-076C-A769-AC17-27ECA6CFAB29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40:50.271" v="534" actId="20577"/>
          <ac:spMkLst>
            <pc:docMk/>
            <pc:sldMk cId="1796985512" sldId="259"/>
            <ac:spMk id="3" creationId="{10945BBB-E477-8637-94FC-8B60EA55CD66}"/>
          </ac:spMkLst>
        </pc:spChg>
      </pc:sldChg>
      <pc:sldChg chg="modSp">
        <pc:chgData name="Karan Alphonso (2409266)" userId="S::2409266@student.uwtsd.ac.uk::a1422fda-a5f2-4ebb-a86f-24dab9d4fcdb" providerId="AD" clId="Web-{DB07B0E7-B163-8F65-5A72-2EEE1A3CD641}" dt="2026-02-15T14:58:57.990" v="55" actId="20577"/>
        <pc:sldMkLst>
          <pc:docMk/>
          <pc:sldMk cId="625355582" sldId="260"/>
        </pc:sldMkLst>
        <pc:spChg chg="mod">
          <ac:chgData name="Karan Alphonso (2409266)" userId="S::2409266@student.uwtsd.ac.uk::a1422fda-a5f2-4ebb-a86f-24dab9d4fcdb" providerId="AD" clId="Web-{DB07B0E7-B163-8F65-5A72-2EEE1A3CD641}" dt="2026-02-15T14:58:57.990" v="55" actId="20577"/>
          <ac:spMkLst>
            <pc:docMk/>
            <pc:sldMk cId="625355582" sldId="260"/>
            <ac:spMk id="37" creationId="{498264C4-36DD-096C-B3CE-6F809ACDD9CE}"/>
          </ac:spMkLst>
        </pc:spChg>
      </pc:sldChg>
      <pc:sldChg chg="modSp">
        <pc:chgData name="Karan Alphonso (2409266)" userId="S::2409266@student.uwtsd.ac.uk::a1422fda-a5f2-4ebb-a86f-24dab9d4fcdb" providerId="AD" clId="Web-{DB07B0E7-B163-8F65-5A72-2EEE1A3CD641}" dt="2026-02-15T18:44:59.455" v="565" actId="20577"/>
        <pc:sldMkLst>
          <pc:docMk/>
          <pc:sldMk cId="2711144577" sldId="261"/>
        </pc:sldMkLst>
        <pc:spChg chg="mod">
          <ac:chgData name="Karan Alphonso (2409266)" userId="S::2409266@student.uwtsd.ac.uk::a1422fda-a5f2-4ebb-a86f-24dab9d4fcdb" providerId="AD" clId="Web-{DB07B0E7-B163-8F65-5A72-2EEE1A3CD641}" dt="2026-02-15T18:40:00.307" v="549" actId="20577"/>
          <ac:spMkLst>
            <pc:docMk/>
            <pc:sldMk cId="2711144577" sldId="261"/>
            <ac:spMk id="2" creationId="{AD6511EB-7CCD-DA74-C1A5-F0C4BA7B6230}"/>
          </ac:spMkLst>
        </pc:spChg>
        <pc:graphicFrameChg chg="modGraphic">
          <ac:chgData name="Karan Alphonso (2409266)" userId="S::2409266@student.uwtsd.ac.uk::a1422fda-a5f2-4ebb-a86f-24dab9d4fcdb" providerId="AD" clId="Web-{DB07B0E7-B163-8F65-5A72-2EEE1A3CD641}" dt="2026-02-15T18:44:59.455" v="565" actId="20577"/>
          <ac:graphicFrameMkLst>
            <pc:docMk/>
            <pc:sldMk cId="2711144577" sldId="261"/>
            <ac:graphicFrameMk id="5" creationId="{E770EB7D-69CA-1B96-BF5B-6F63595ED27F}"/>
          </ac:graphicFrameMkLst>
        </pc:graphicFrameChg>
      </pc:sldChg>
      <pc:sldChg chg="addSp modSp mod setBg">
        <pc:chgData name="Karan Alphonso (2409266)" userId="S::2409266@student.uwtsd.ac.uk::a1422fda-a5f2-4ebb-a86f-24dab9d4fcdb" providerId="AD" clId="Web-{DB07B0E7-B163-8F65-5A72-2EEE1A3CD641}" dt="2026-02-15T16:11:20.941" v="375"/>
        <pc:sldMkLst>
          <pc:docMk/>
          <pc:sldMk cId="2900353640" sldId="262"/>
        </pc:sldMkLst>
        <pc:spChg chg="mod">
          <ac:chgData name="Karan Alphonso (2409266)" userId="S::2409266@student.uwtsd.ac.uk::a1422fda-a5f2-4ebb-a86f-24dab9d4fcdb" providerId="AD" clId="Web-{DB07B0E7-B163-8F65-5A72-2EEE1A3CD641}" dt="2026-02-15T16:11:20.941" v="375"/>
          <ac:spMkLst>
            <pc:docMk/>
            <pc:sldMk cId="2900353640" sldId="262"/>
            <ac:spMk id="2" creationId="{04FDCE10-E6F1-48BF-E298-AA6C97C68C88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11:20.941" v="375"/>
          <ac:spMkLst>
            <pc:docMk/>
            <pc:sldMk cId="2900353640" sldId="262"/>
            <ac:spMk id="3" creationId="{1741C96A-D1EC-CEB5-62B3-AF4EE42F9596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11:20.941" v="375"/>
          <ac:spMkLst>
            <pc:docMk/>
            <pc:sldMk cId="2900353640" sldId="262"/>
            <ac:spMk id="10" creationId="{55F7ABCA-A68A-47DD-B732-76FF34C6FB7D}"/>
          </ac:spMkLst>
        </pc:spChg>
        <pc:picChg chg="add">
          <ac:chgData name="Karan Alphonso (2409266)" userId="S::2409266@student.uwtsd.ac.uk::a1422fda-a5f2-4ebb-a86f-24dab9d4fcdb" providerId="AD" clId="Web-{DB07B0E7-B163-8F65-5A72-2EEE1A3CD641}" dt="2026-02-15T16:11:20.941" v="375"/>
          <ac:picMkLst>
            <pc:docMk/>
            <pc:sldMk cId="2900353640" sldId="262"/>
            <ac:picMk id="7" creationId="{613D3CBF-D29D-FDA1-09C8-84A78AC61428}"/>
          </ac:picMkLst>
        </pc:picChg>
      </pc:sldChg>
      <pc:sldChg chg="addSp modSp mod setBg">
        <pc:chgData name="Karan Alphonso (2409266)" userId="S::2409266@student.uwtsd.ac.uk::a1422fda-a5f2-4ebb-a86f-24dab9d4fcdb" providerId="AD" clId="Web-{DB07B0E7-B163-8F65-5A72-2EEE1A3CD641}" dt="2026-02-15T16:28:03.578" v="480"/>
        <pc:sldMkLst>
          <pc:docMk/>
          <pc:sldMk cId="3473657452" sldId="263"/>
        </pc:sldMkLst>
        <pc:spChg chg="mod">
          <ac:chgData name="Karan Alphonso (2409266)" userId="S::2409266@student.uwtsd.ac.uk::a1422fda-a5f2-4ebb-a86f-24dab9d4fcdb" providerId="AD" clId="Web-{DB07B0E7-B163-8F65-5A72-2EEE1A3CD641}" dt="2026-02-15T16:28:03.578" v="480"/>
          <ac:spMkLst>
            <pc:docMk/>
            <pc:sldMk cId="3473657452" sldId="263"/>
            <ac:spMk id="2" creationId="{56BF4B11-5DEA-65BB-EE07-4A7A7D5E5FA7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28:03.578" v="480"/>
          <ac:spMkLst>
            <pc:docMk/>
            <pc:sldMk cId="3473657452" sldId="263"/>
            <ac:spMk id="3" creationId="{DADCFE92-3490-53B9-D984-A346C13405DF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8:03.578" v="480"/>
          <ac:spMkLst>
            <pc:docMk/>
            <pc:sldMk cId="3473657452" sldId="263"/>
            <ac:spMk id="9" creationId="{C0763A76-9F1C-4FC5-82B7-DD475DA461B2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8:03.578" v="480"/>
          <ac:spMkLst>
            <pc:docMk/>
            <pc:sldMk cId="3473657452" sldId="263"/>
            <ac:spMk id="11" creationId="{E81BF4F6-F2CF-4984-9D14-D6966D92F99F}"/>
          </ac:spMkLst>
        </pc:spChg>
        <pc:picChg chg="add">
          <ac:chgData name="Karan Alphonso (2409266)" userId="S::2409266@student.uwtsd.ac.uk::a1422fda-a5f2-4ebb-a86f-24dab9d4fcdb" providerId="AD" clId="Web-{DB07B0E7-B163-8F65-5A72-2EEE1A3CD641}" dt="2026-02-15T16:28:03.578" v="480"/>
          <ac:picMkLst>
            <pc:docMk/>
            <pc:sldMk cId="3473657452" sldId="263"/>
            <ac:picMk id="5" creationId="{A7175FD8-F4B2-603C-D565-75601D237099}"/>
          </ac:picMkLst>
        </pc:picChg>
      </pc:sldChg>
      <pc:sldChg chg="addSp modSp mod setBg">
        <pc:chgData name="Karan Alphonso (2409266)" userId="S::2409266@student.uwtsd.ac.uk::a1422fda-a5f2-4ebb-a86f-24dab9d4fcdb" providerId="AD" clId="Web-{DB07B0E7-B163-8F65-5A72-2EEE1A3CD641}" dt="2026-02-15T16:29:01.266" v="487"/>
        <pc:sldMkLst>
          <pc:docMk/>
          <pc:sldMk cId="778681923" sldId="264"/>
        </pc:sldMkLst>
        <pc:spChg chg="mod">
          <ac:chgData name="Karan Alphonso (2409266)" userId="S::2409266@student.uwtsd.ac.uk::a1422fda-a5f2-4ebb-a86f-24dab9d4fcdb" providerId="AD" clId="Web-{DB07B0E7-B163-8F65-5A72-2EEE1A3CD641}" dt="2026-02-15T16:29:01.266" v="487"/>
          <ac:spMkLst>
            <pc:docMk/>
            <pc:sldMk cId="778681923" sldId="264"/>
            <ac:spMk id="2" creationId="{47818F6F-B225-4088-5247-E10FA026B3B3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29:01.266" v="487"/>
          <ac:spMkLst>
            <pc:docMk/>
            <pc:sldMk cId="778681923" sldId="264"/>
            <ac:spMk id="3" creationId="{ECF9B7CB-B909-B754-4F66-E10CF70D4242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9:01.266" v="487"/>
          <ac:spMkLst>
            <pc:docMk/>
            <pc:sldMk cId="778681923" sldId="264"/>
            <ac:spMk id="8" creationId="{907EF6B7-1338-4443-8C46-6A318D952DFD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9:01.266" v="487"/>
          <ac:spMkLst>
            <pc:docMk/>
            <pc:sldMk cId="778681923" sldId="264"/>
            <ac:spMk id="10" creationId="{DAAE4CDD-124C-4DCF-9584-B6033B545DD5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9:01.266" v="487"/>
          <ac:spMkLst>
            <pc:docMk/>
            <pc:sldMk cId="778681923" sldId="264"/>
            <ac:spMk id="12" creationId="{081E4A58-353D-44AE-B2FC-2A74E2E400F7}"/>
          </ac:spMkLst>
        </pc:spChg>
      </pc:sldChg>
      <pc:sldChg chg="addSp delSp modSp mod setBg setClrOvrMap">
        <pc:chgData name="Karan Alphonso (2409266)" userId="S::2409266@student.uwtsd.ac.uk::a1422fda-a5f2-4ebb-a86f-24dab9d4fcdb" providerId="AD" clId="Web-{DB07B0E7-B163-8F65-5A72-2EEE1A3CD641}" dt="2026-02-15T15:36:21.998" v="252" actId="20577"/>
        <pc:sldMkLst>
          <pc:docMk/>
          <pc:sldMk cId="4149942890" sldId="265"/>
        </pc:sldMkLst>
        <pc:spChg chg="mo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2" creationId="{4F842FA4-35DC-1A71-E4A8-F6C3DFC7C61B}"/>
          </ac:spMkLst>
        </pc:spChg>
        <pc:spChg chg="add del mo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" creationId="{7CD13043-E997-8C67-4B49-3E06172D5D40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8" creationId="{F837543A-6020-4505-A233-C9DB4BF74011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7.357" v="242"/>
          <ac:spMkLst>
            <pc:docMk/>
            <pc:sldMk cId="4149942890" sldId="265"/>
            <ac:spMk id="10" creationId="{B50AB553-2A96-4A92-96F2-93548E096954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2" creationId="{C3C0D90E-074A-4F52-9B11-B52BEF4BCBE5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3" creationId="{35B16301-FB18-48BA-A6DD-C37CAF6F9A18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4" creationId="{CABBD4C1-E6F8-46F6-8152-A8A97490BF4D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5" creationId="{7CD13043-E997-8C67-4B49-3E06172D5D40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6" creationId="{83BA5EF5-1FE9-4BF9-83BB-269BCDDF6156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19" creationId="{3AB72E55-43E4-4356-BFE8-E2102CB0B505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5:59.716" v="244"/>
          <ac:spMkLst>
            <pc:docMk/>
            <pc:sldMk cId="4149942890" sldId="265"/>
            <ac:spMk id="22" creationId="{09192968-3AE7-4470-A61C-97294BB92731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6:02.107" v="246"/>
          <ac:spMkLst>
            <pc:docMk/>
            <pc:sldMk cId="4149942890" sldId="265"/>
            <ac:spMk id="25" creationId="{2A6B319F-86FE-4754-878E-06F0804D882B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6:02.107" v="246"/>
          <ac:spMkLst>
            <pc:docMk/>
            <pc:sldMk cId="4149942890" sldId="265"/>
            <ac:spMk id="26" creationId="{DCF7D1B5-3477-499F-ACC5-2C8B07F4EDB3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5:36:02.107" v="246"/>
          <ac:spMkLst>
            <pc:docMk/>
            <pc:sldMk cId="4149942890" sldId="265"/>
            <ac:spMk id="27" creationId="{7CD13043-E997-8C67-4B49-3E06172D5D40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29" creationId="{09588DA8-065E-4F6F-8EFD-43104AB2E0CF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0" creationId="{C4285719-470E-454C-AF62-8323075F1F5B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1" creationId="{CD9FE4EF-C4D8-49A0-B2FF-81D8DB7D8A24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2" creationId="{4300840D-0A0B-4512-BACA-B439D5B9C57C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3" creationId="{D2B78728-A580-49A7-84F9-6EF6F583ADE0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4" creationId="{38FAA1A1-D861-433F-88FA-1E9D6FD31D11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36:02.123" v="247"/>
          <ac:spMkLst>
            <pc:docMk/>
            <pc:sldMk cId="4149942890" sldId="265"/>
            <ac:spMk id="35" creationId="{8D71EDA1-87BF-4D5D-AB79-F346FD19278A}"/>
          </ac:spMkLst>
        </pc:spChg>
        <pc:spChg chg="add mod">
          <ac:chgData name="Karan Alphonso (2409266)" userId="S::2409266@student.uwtsd.ac.uk::a1422fda-a5f2-4ebb-a86f-24dab9d4fcdb" providerId="AD" clId="Web-{DB07B0E7-B163-8F65-5A72-2EEE1A3CD641}" dt="2026-02-15T15:36:21.998" v="252" actId="20577"/>
          <ac:spMkLst>
            <pc:docMk/>
            <pc:sldMk cId="4149942890" sldId="265"/>
            <ac:spMk id="36" creationId="{7CD13043-E997-8C67-4B49-3E06172D5D40}"/>
          </ac:spMkLst>
        </pc:spChg>
        <pc:graphicFrameChg chg="add del mod modGraphic">
          <ac:chgData name="Karan Alphonso (2409266)" userId="S::2409266@student.uwtsd.ac.uk::a1422fda-a5f2-4ebb-a86f-24dab9d4fcdb" providerId="AD" clId="Web-{DB07B0E7-B163-8F65-5A72-2EEE1A3CD641}" dt="2026-02-15T15:35:26.622" v="236"/>
          <ac:graphicFrameMkLst>
            <pc:docMk/>
            <pc:sldMk cId="4149942890" sldId="265"/>
            <ac:graphicFrameMk id="4" creationId="{20116A07-5553-286E-1476-89215BE644D0}"/>
          </ac:graphicFrameMkLst>
        </pc:graphicFrameChg>
        <pc:graphicFrameChg chg="add del">
          <ac:chgData name="Karan Alphonso (2409266)" userId="S::2409266@student.uwtsd.ac.uk::a1422fda-a5f2-4ebb-a86f-24dab9d4fcdb" providerId="AD" clId="Web-{DB07B0E7-B163-8F65-5A72-2EEE1A3CD641}" dt="2026-02-15T15:35:57.357" v="242"/>
          <ac:graphicFrameMkLst>
            <pc:docMk/>
            <pc:sldMk cId="4149942890" sldId="265"/>
            <ac:graphicFrameMk id="5" creationId="{21735AA3-1B73-3A4D-FE0C-00C328B8C6DF}"/>
          </ac:graphicFrameMkLst>
        </pc:graphicFrameChg>
        <pc:graphicFrameChg chg="del mod modGraphic">
          <ac:chgData name="Karan Alphonso (2409266)" userId="S::2409266@student.uwtsd.ac.uk::a1422fda-a5f2-4ebb-a86f-24dab9d4fcdb" providerId="AD" clId="Web-{DB07B0E7-B163-8F65-5A72-2EEE1A3CD641}" dt="2026-02-15T15:35:36.372" v="240"/>
          <ac:graphicFrameMkLst>
            <pc:docMk/>
            <pc:sldMk cId="4149942890" sldId="265"/>
            <ac:graphicFrameMk id="20" creationId="{FA4CDBA4-F69B-9330-9501-513459DF51B1}"/>
          </ac:graphicFrameMkLst>
        </pc:graphicFrameChg>
        <pc:graphicFrameChg chg="del modGraphic">
          <ac:chgData name="Karan Alphonso (2409266)" userId="S::2409266@student.uwtsd.ac.uk::a1422fda-a5f2-4ebb-a86f-24dab9d4fcdb" providerId="AD" clId="Web-{DB07B0E7-B163-8F65-5A72-2EEE1A3CD641}" dt="2026-02-15T15:35:30.482" v="237"/>
          <ac:graphicFrameMkLst>
            <pc:docMk/>
            <pc:sldMk cId="4149942890" sldId="265"/>
            <ac:graphicFrameMk id="24" creationId="{65166865-5E7A-77CF-E24A-18910BE70C07}"/>
          </ac:graphicFrameMkLst>
        </pc:graphicFrameChg>
        <pc:picChg chg="add del">
          <ac:chgData name="Karan Alphonso (2409266)" userId="S::2409266@student.uwtsd.ac.uk::a1422fda-a5f2-4ebb-a86f-24dab9d4fcdb" providerId="AD" clId="Web-{DB07B0E7-B163-8F65-5A72-2EEE1A3CD641}" dt="2026-02-15T15:35:57.357" v="242"/>
          <ac:picMkLst>
            <pc:docMk/>
            <pc:sldMk cId="4149942890" sldId="265"/>
            <ac:picMk id="6" creationId="{B8AC3165-6D2C-5886-086E-C1CB580F8DC0}"/>
          </ac:picMkLst>
        </pc:picChg>
      </pc:sldChg>
      <pc:sldChg chg="addSp delSp modSp mod setBg">
        <pc:chgData name="Karan Alphonso (2409266)" userId="S::2409266@student.uwtsd.ac.uk::a1422fda-a5f2-4ebb-a86f-24dab9d4fcdb" providerId="AD" clId="Web-{DB07B0E7-B163-8F65-5A72-2EEE1A3CD641}" dt="2026-02-15T18:57:03.434" v="572"/>
        <pc:sldMkLst>
          <pc:docMk/>
          <pc:sldMk cId="1210595464" sldId="266"/>
        </pc:sldMkLst>
        <pc:spChg chg="mod">
          <ac:chgData name="Karan Alphonso (2409266)" userId="S::2409266@student.uwtsd.ac.uk::a1422fda-a5f2-4ebb-a86f-24dab9d4fcdb" providerId="AD" clId="Web-{DB07B0E7-B163-8F65-5A72-2EEE1A3CD641}" dt="2026-02-15T16:18:57.540" v="419"/>
          <ac:spMkLst>
            <pc:docMk/>
            <pc:sldMk cId="1210595464" sldId="266"/>
            <ac:spMk id="2" creationId="{C72C42EC-E691-EFA5-C07D-1A854A3EFF44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18:57.540" v="419"/>
          <ac:spMkLst>
            <pc:docMk/>
            <pc:sldMk cId="1210595464" sldId="266"/>
            <ac:spMk id="4" creationId="{F47591B0-DAC4-0C71-E561-20C33BBAB6A7}"/>
          </ac:spMkLst>
        </pc:spChg>
        <pc:spChg chg="del mod">
          <ac:chgData name="Karan Alphonso (2409266)" userId="S::2409266@student.uwtsd.ac.uk::a1422fda-a5f2-4ebb-a86f-24dab9d4fcdb" providerId="AD" clId="Web-{DB07B0E7-B163-8F65-5A72-2EEE1A3CD641}" dt="2026-02-15T16:19:39.712" v="421"/>
          <ac:spMkLst>
            <pc:docMk/>
            <pc:sldMk cId="1210595464" sldId="266"/>
            <ac:spMk id="8" creationId="{E6508072-245C-9DC4-E7DF-A164BE984BC0}"/>
          </ac:spMkLst>
        </pc:spChg>
        <pc:spChg chg="del">
          <ac:chgData name="Karan Alphonso (2409266)" userId="S::2409266@student.uwtsd.ac.uk::a1422fda-a5f2-4ebb-a86f-24dab9d4fcdb" providerId="AD" clId="Web-{DB07B0E7-B163-8F65-5A72-2EEE1A3CD641}" dt="2026-02-15T16:18:57.540" v="419"/>
          <ac:spMkLst>
            <pc:docMk/>
            <pc:sldMk cId="1210595464" sldId="266"/>
            <ac:spMk id="9" creationId="{1DE7243B-5109-444B-8FAF-7437C66BC0E9}"/>
          </ac:spMkLst>
        </pc:spChg>
        <pc:spChg chg="del">
          <ac:chgData name="Karan Alphonso (2409266)" userId="S::2409266@student.uwtsd.ac.uk::a1422fda-a5f2-4ebb-a86f-24dab9d4fcdb" providerId="AD" clId="Web-{DB07B0E7-B163-8F65-5A72-2EEE1A3CD641}" dt="2026-02-15T16:18:57.540" v="419"/>
          <ac:spMkLst>
            <pc:docMk/>
            <pc:sldMk cId="1210595464" sldId="266"/>
            <ac:spMk id="11" creationId="{4C5D6221-DA7B-4611-AA26-7D8E349FDE96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18:57.540" v="419"/>
          <ac:spMkLst>
            <pc:docMk/>
            <pc:sldMk cId="1210595464" sldId="266"/>
            <ac:spMk id="16" creationId="{10F24D38-B79E-44B4-830E-043F45D96DC2}"/>
          </ac:spMkLst>
        </pc:spChg>
        <pc:graphicFrameChg chg="add modGraphic">
          <ac:chgData name="Karan Alphonso (2409266)" userId="S::2409266@student.uwtsd.ac.uk::a1422fda-a5f2-4ebb-a86f-24dab9d4fcdb" providerId="AD" clId="Web-{DB07B0E7-B163-8F65-5A72-2EEE1A3CD641}" dt="2026-02-15T18:57:03.434" v="572"/>
          <ac:graphicFrameMkLst>
            <pc:docMk/>
            <pc:sldMk cId="1210595464" sldId="266"/>
            <ac:graphicFrameMk id="20" creationId="{174A8692-6F06-1BD8-0482-45FACF491053}"/>
          </ac:graphicFrameMkLst>
        </pc:graphicFrameChg>
        <pc:cxnChg chg="add">
          <ac:chgData name="Karan Alphonso (2409266)" userId="S::2409266@student.uwtsd.ac.uk::a1422fda-a5f2-4ebb-a86f-24dab9d4fcdb" providerId="AD" clId="Web-{DB07B0E7-B163-8F65-5A72-2EEE1A3CD641}" dt="2026-02-15T16:18:57.540" v="419"/>
          <ac:cxnSpMkLst>
            <pc:docMk/>
            <pc:sldMk cId="1210595464" sldId="266"/>
            <ac:cxnSpMk id="18" creationId="{FC469874-256B-45B3-A79C-7591B4BA1ECC}"/>
          </ac:cxnSpMkLst>
        </pc:cxnChg>
      </pc:sldChg>
      <pc:sldChg chg="addSp delSp modSp mod setBg">
        <pc:chgData name="Karan Alphonso (2409266)" userId="S::2409266@student.uwtsd.ac.uk::a1422fda-a5f2-4ebb-a86f-24dab9d4fcdb" providerId="AD" clId="Web-{DB07B0E7-B163-8F65-5A72-2EEE1A3CD641}" dt="2026-02-15T16:37:20.235" v="526" actId="20577"/>
        <pc:sldMkLst>
          <pc:docMk/>
          <pc:sldMk cId="2846909059" sldId="267"/>
        </pc:sldMkLst>
        <pc:spChg chg="mod">
          <ac:chgData name="Karan Alphonso (2409266)" userId="S::2409266@student.uwtsd.ac.uk::a1422fda-a5f2-4ebb-a86f-24dab9d4fcdb" providerId="AD" clId="Web-{DB07B0E7-B163-8F65-5A72-2EEE1A3CD641}" dt="2026-02-15T16:19:16.056" v="420"/>
          <ac:spMkLst>
            <pc:docMk/>
            <pc:sldMk cId="2846909059" sldId="267"/>
            <ac:spMk id="2" creationId="{E6CFDDD0-8FFF-33EA-91A5-91A4BE7F81DF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6:37:20.235" v="526" actId="20577"/>
          <ac:spMkLst>
            <pc:docMk/>
            <pc:sldMk cId="2846909059" sldId="267"/>
            <ac:spMk id="4" creationId="{EDFAED78-5A5F-FF60-167C-C119F1CC8705}"/>
          </ac:spMkLst>
        </pc:spChg>
        <pc:spChg chg="del">
          <ac:chgData name="Karan Alphonso (2409266)" userId="S::2409266@student.uwtsd.ac.uk::a1422fda-a5f2-4ebb-a86f-24dab9d4fcdb" providerId="AD" clId="Web-{DB07B0E7-B163-8F65-5A72-2EEE1A3CD641}" dt="2026-02-15T16:19:16.056" v="420"/>
          <ac:spMkLst>
            <pc:docMk/>
            <pc:sldMk cId="2846909059" sldId="267"/>
            <ac:spMk id="18" creationId="{FEF085B8-A2C0-4A6F-B663-CCC56F3CD373}"/>
          </ac:spMkLst>
        </pc:spChg>
        <pc:spChg chg="del">
          <ac:chgData name="Karan Alphonso (2409266)" userId="S::2409266@student.uwtsd.ac.uk::a1422fda-a5f2-4ebb-a86f-24dab9d4fcdb" providerId="AD" clId="Web-{DB07B0E7-B163-8F65-5A72-2EEE1A3CD641}" dt="2026-02-15T16:19:16.056" v="420"/>
          <ac:spMkLst>
            <pc:docMk/>
            <pc:sldMk cId="2846909059" sldId="267"/>
            <ac:spMk id="19" creationId="{2658F6D6-96E0-421A-96D6-3DF404008543}"/>
          </ac:spMkLst>
        </pc:spChg>
        <pc:spChg chg="del">
          <ac:chgData name="Karan Alphonso (2409266)" userId="S::2409266@student.uwtsd.ac.uk::a1422fda-a5f2-4ebb-a86f-24dab9d4fcdb" providerId="AD" clId="Web-{DB07B0E7-B163-8F65-5A72-2EEE1A3CD641}" dt="2026-02-15T16:19:16.056" v="420"/>
          <ac:spMkLst>
            <pc:docMk/>
            <pc:sldMk cId="2846909059" sldId="267"/>
            <ac:spMk id="20" creationId="{3CF62545-93A0-4FD5-9B48-48DCA794CBA1}"/>
          </ac:spMkLst>
        </pc:spChg>
        <pc:spChg chg="add del mod">
          <ac:chgData name="Karan Alphonso (2409266)" userId="S::2409266@student.uwtsd.ac.uk::a1422fda-a5f2-4ebb-a86f-24dab9d4fcdb" providerId="AD" clId="Web-{DB07B0E7-B163-8F65-5A72-2EEE1A3CD641}" dt="2026-02-15T16:20:35.884" v="428"/>
          <ac:spMkLst>
            <pc:docMk/>
            <pc:sldMk cId="2846909059" sldId="267"/>
            <ac:spMk id="21" creationId="{42811391-FE2C-712E-A1CC-18EB67CDF49B}"/>
          </ac:spMkLst>
        </pc:spChg>
        <pc:spChg chg="add del">
          <ac:chgData name="Karan Alphonso (2409266)" userId="S::2409266@student.uwtsd.ac.uk::a1422fda-a5f2-4ebb-a86f-24dab9d4fcdb" providerId="AD" clId="Web-{DB07B0E7-B163-8F65-5A72-2EEE1A3CD641}" dt="2026-02-15T16:20:35.884" v="428"/>
          <ac:spMkLst>
            <pc:docMk/>
            <pc:sldMk cId="2846909059" sldId="267"/>
            <ac:spMk id="26" creationId="{10F24D38-B79E-44B4-830E-043F45D96DC2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6:20:35.884" v="428"/>
          <ac:spMkLst>
            <pc:docMk/>
            <pc:sldMk cId="2846909059" sldId="267"/>
            <ac:spMk id="33" creationId="{10F24D38-B79E-44B4-830E-043F45D96DC2}"/>
          </ac:spMkLst>
        </pc:spChg>
        <pc:spChg chg="add mod">
          <ac:chgData name="Karan Alphonso (2409266)" userId="S::2409266@student.uwtsd.ac.uk::a1422fda-a5f2-4ebb-a86f-24dab9d4fcdb" providerId="AD" clId="Web-{DB07B0E7-B163-8F65-5A72-2EEE1A3CD641}" dt="2026-02-15T16:35:08.420" v="511" actId="20577"/>
          <ac:spMkLst>
            <pc:docMk/>
            <pc:sldMk cId="2846909059" sldId="267"/>
            <ac:spMk id="36" creationId="{42811391-FE2C-712E-A1CC-18EB67CDF49B}"/>
          </ac:spMkLst>
        </pc:spChg>
        <pc:graphicFrameChg chg="add del">
          <ac:chgData name="Karan Alphonso (2409266)" userId="S::2409266@student.uwtsd.ac.uk::a1422fda-a5f2-4ebb-a86f-24dab9d4fcdb" providerId="AD" clId="Web-{DB07B0E7-B163-8F65-5A72-2EEE1A3CD641}" dt="2026-02-15T16:20:13.587" v="423"/>
          <ac:graphicFrameMkLst>
            <pc:docMk/>
            <pc:sldMk cId="2846909059" sldId="267"/>
            <ac:graphicFrameMk id="30" creationId="{ECAA5239-844C-837F-017C-5233F33AEB01}"/>
          </ac:graphicFrameMkLst>
        </pc:graphicFrameChg>
        <pc:graphicFrameChg chg="add del">
          <ac:chgData name="Karan Alphonso (2409266)" userId="S::2409266@student.uwtsd.ac.uk::a1422fda-a5f2-4ebb-a86f-24dab9d4fcdb" providerId="AD" clId="Web-{DB07B0E7-B163-8F65-5A72-2EEE1A3CD641}" dt="2026-02-15T16:20:16.166" v="425"/>
          <ac:graphicFrameMkLst>
            <pc:docMk/>
            <pc:sldMk cId="2846909059" sldId="267"/>
            <ac:graphicFrameMk id="32" creationId="{5B4F5CEA-72B0-2251-DFA9-C2F48A057790}"/>
          </ac:graphicFrameMkLst>
        </pc:graphicFrameChg>
        <pc:graphicFrameChg chg="add del">
          <ac:chgData name="Karan Alphonso (2409266)" userId="S::2409266@student.uwtsd.ac.uk::a1422fda-a5f2-4ebb-a86f-24dab9d4fcdb" providerId="AD" clId="Web-{DB07B0E7-B163-8F65-5A72-2EEE1A3CD641}" dt="2026-02-15T16:20:35.869" v="427"/>
          <ac:graphicFrameMkLst>
            <pc:docMk/>
            <pc:sldMk cId="2846909059" sldId="267"/>
            <ac:graphicFrameMk id="34" creationId="{B0CD8845-A386-B707-E91B-527F4BF762EA}"/>
          </ac:graphicFrameMkLst>
        </pc:graphicFrameChg>
        <pc:cxnChg chg="add del">
          <ac:chgData name="Karan Alphonso (2409266)" userId="S::2409266@student.uwtsd.ac.uk::a1422fda-a5f2-4ebb-a86f-24dab9d4fcdb" providerId="AD" clId="Web-{DB07B0E7-B163-8F65-5A72-2EEE1A3CD641}" dt="2026-02-15T16:20:35.884" v="428"/>
          <ac:cxnSpMkLst>
            <pc:docMk/>
            <pc:sldMk cId="2846909059" sldId="267"/>
            <ac:cxnSpMk id="28" creationId="{FC469874-256B-45B3-A79C-7591B4BA1ECC}"/>
          </ac:cxnSpMkLst>
        </pc:cxnChg>
        <pc:cxnChg chg="add">
          <ac:chgData name="Karan Alphonso (2409266)" userId="S::2409266@student.uwtsd.ac.uk::a1422fda-a5f2-4ebb-a86f-24dab9d4fcdb" providerId="AD" clId="Web-{DB07B0E7-B163-8F65-5A72-2EEE1A3CD641}" dt="2026-02-15T16:20:35.884" v="428"/>
          <ac:cxnSpMkLst>
            <pc:docMk/>
            <pc:sldMk cId="2846909059" sldId="267"/>
            <ac:cxnSpMk id="35" creationId="{FC469874-256B-45B3-A79C-7591B4BA1ECC}"/>
          </ac:cxnSpMkLst>
        </pc:cxnChg>
      </pc:sldChg>
      <pc:sldChg chg="modSp">
        <pc:chgData name="Karan Alphonso (2409266)" userId="S::2409266@student.uwtsd.ac.uk::a1422fda-a5f2-4ebb-a86f-24dab9d4fcdb" providerId="AD" clId="Web-{DB07B0E7-B163-8F65-5A72-2EEE1A3CD641}" dt="2026-02-15T15:55:32.810" v="283" actId="20577"/>
        <pc:sldMkLst>
          <pc:docMk/>
          <pc:sldMk cId="2894373662" sldId="268"/>
        </pc:sldMkLst>
        <pc:spChg chg="mod">
          <ac:chgData name="Karan Alphonso (2409266)" userId="S::2409266@student.uwtsd.ac.uk::a1422fda-a5f2-4ebb-a86f-24dab9d4fcdb" providerId="AD" clId="Web-{DB07B0E7-B163-8F65-5A72-2EEE1A3CD641}" dt="2026-02-15T15:55:32.810" v="283" actId="20577"/>
          <ac:spMkLst>
            <pc:docMk/>
            <pc:sldMk cId="2894373662" sldId="268"/>
            <ac:spMk id="55" creationId="{5E350B55-F010-F315-D0E6-73A5F217E522}"/>
          </ac:spMkLst>
        </pc:spChg>
      </pc:sldChg>
      <pc:sldChg chg="modSp">
        <pc:chgData name="Karan Alphonso (2409266)" userId="S::2409266@student.uwtsd.ac.uk::a1422fda-a5f2-4ebb-a86f-24dab9d4fcdb" providerId="AD" clId="Web-{DB07B0E7-B163-8F65-5A72-2EEE1A3CD641}" dt="2026-02-15T15:59:34.986" v="301" actId="20577"/>
        <pc:sldMkLst>
          <pc:docMk/>
          <pc:sldMk cId="33769344" sldId="269"/>
        </pc:sldMkLst>
        <pc:spChg chg="mod">
          <ac:chgData name="Karan Alphonso (2409266)" userId="S::2409266@student.uwtsd.ac.uk::a1422fda-a5f2-4ebb-a86f-24dab9d4fcdb" providerId="AD" clId="Web-{DB07B0E7-B163-8F65-5A72-2EEE1A3CD641}" dt="2026-02-15T15:59:34.986" v="301" actId="20577"/>
          <ac:spMkLst>
            <pc:docMk/>
            <pc:sldMk cId="33769344" sldId="269"/>
            <ac:spMk id="3" creationId="{ED066601-6BDA-D508-E434-0C53BE7B03EB}"/>
          </ac:spMkLst>
        </pc:spChg>
      </pc:sldChg>
      <pc:sldChg chg="addSp delSp modSp new mod setBg modClrScheme chgLayout">
        <pc:chgData name="Karan Alphonso (2409266)" userId="S::2409266@student.uwtsd.ac.uk::a1422fda-a5f2-4ebb-a86f-24dab9d4fcdb" providerId="AD" clId="Web-{DB07B0E7-B163-8F65-5A72-2EEE1A3CD641}" dt="2026-02-15T15:23:44.733" v="235"/>
        <pc:sldMkLst>
          <pc:docMk/>
          <pc:sldMk cId="2758824961" sldId="270"/>
        </pc:sldMkLst>
        <pc:spChg chg="add mod ord">
          <ac:chgData name="Karan Alphonso (2409266)" userId="S::2409266@student.uwtsd.ac.uk::a1422fda-a5f2-4ebb-a86f-24dab9d4fcdb" providerId="AD" clId="Web-{DB07B0E7-B163-8F65-5A72-2EEE1A3CD641}" dt="2026-02-15T15:23:44.733" v="235"/>
          <ac:spMkLst>
            <pc:docMk/>
            <pc:sldMk cId="2758824961" sldId="270"/>
            <ac:spMk id="6" creationId="{3FFE4CFE-179A-6686-D22D-A6DD156025AA}"/>
          </ac:spMkLst>
        </pc:spChg>
        <pc:spChg chg="add mod ord">
          <ac:chgData name="Karan Alphonso (2409266)" userId="S::2409266@student.uwtsd.ac.uk::a1422fda-a5f2-4ebb-a86f-24dab9d4fcdb" providerId="AD" clId="Web-{DB07B0E7-B163-8F65-5A72-2EEE1A3CD641}" dt="2026-02-15T15:23:44.733" v="235"/>
          <ac:spMkLst>
            <pc:docMk/>
            <pc:sldMk cId="2758824961" sldId="270"/>
            <ac:spMk id="7" creationId="{E0EA64B4-FEB5-FAA3-A1E7-C922E5B1A44F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23:44.733" v="235"/>
          <ac:spMkLst>
            <pc:docMk/>
            <pc:sldMk cId="2758824961" sldId="270"/>
            <ac:spMk id="12" creationId="{BCED4D40-4B67-4331-AC48-79B82B4A47D8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23:44.733" v="235"/>
          <ac:spMkLst>
            <pc:docMk/>
            <pc:sldMk cId="2758824961" sldId="270"/>
            <ac:spMk id="14" creationId="{670CEDEF-4F34-412E-84EE-329C1E936AF5}"/>
          </ac:spMkLst>
        </pc:spChg>
        <pc:graphicFrameChg chg="add mod ord modGraphic">
          <ac:chgData name="Karan Alphonso (2409266)" userId="S::2409266@student.uwtsd.ac.uk::a1422fda-a5f2-4ebb-a86f-24dab9d4fcdb" providerId="AD" clId="Web-{DB07B0E7-B163-8F65-5A72-2EEE1A3CD641}" dt="2026-02-15T15:23:44.733" v="235"/>
          <ac:graphicFrameMkLst>
            <pc:docMk/>
            <pc:sldMk cId="2758824961" sldId="270"/>
            <ac:graphicFrameMk id="3" creationId="{596CC4E0-C70E-2266-409D-7C08328F4061}"/>
          </ac:graphicFrameMkLst>
        </pc:graphicFrameChg>
        <pc:graphicFrameChg chg="add del mod modGraphic">
          <ac:chgData name="Karan Alphonso (2409266)" userId="S::2409266@student.uwtsd.ac.uk::a1422fda-a5f2-4ebb-a86f-24dab9d4fcdb" providerId="AD" clId="Web-{DB07B0E7-B163-8F65-5A72-2EEE1A3CD641}" dt="2026-02-15T15:20:33.840" v="212"/>
          <ac:graphicFrameMkLst>
            <pc:docMk/>
            <pc:sldMk cId="2758824961" sldId="270"/>
            <ac:graphicFrameMk id="5" creationId="{F2AD5FD6-02C7-0E70-8C00-D50E628F3C85}"/>
          </ac:graphicFrameMkLst>
        </pc:graphicFrameChg>
      </pc:sldChg>
      <pc:sldChg chg="addSp modSp new mod setBg">
        <pc:chgData name="Karan Alphonso (2409266)" userId="S::2409266@student.uwtsd.ac.uk::a1422fda-a5f2-4ebb-a86f-24dab9d4fcdb" providerId="AD" clId="Web-{DB07B0E7-B163-8F65-5A72-2EEE1A3CD641}" dt="2026-02-15T15:58:32.299" v="298"/>
        <pc:sldMkLst>
          <pc:docMk/>
          <pc:sldMk cId="3732219893" sldId="271"/>
        </pc:sldMkLst>
        <pc:spChg chg="mod">
          <ac:chgData name="Karan Alphonso (2409266)" userId="S::2409266@student.uwtsd.ac.uk::a1422fda-a5f2-4ebb-a86f-24dab9d4fcdb" providerId="AD" clId="Web-{DB07B0E7-B163-8F65-5A72-2EEE1A3CD641}" dt="2026-02-15T15:58:32.299" v="298"/>
          <ac:spMkLst>
            <pc:docMk/>
            <pc:sldMk cId="3732219893" sldId="271"/>
            <ac:spMk id="2" creationId="{4D6B9DB9-3F84-DB50-DC58-DA3DD3160C66}"/>
          </ac:spMkLst>
        </pc:spChg>
        <pc:spChg chg="mod">
          <ac:chgData name="Karan Alphonso (2409266)" userId="S::2409266@student.uwtsd.ac.uk::a1422fda-a5f2-4ebb-a86f-24dab9d4fcdb" providerId="AD" clId="Web-{DB07B0E7-B163-8F65-5A72-2EEE1A3CD641}" dt="2026-02-15T15:58:32.299" v="298"/>
          <ac:spMkLst>
            <pc:docMk/>
            <pc:sldMk cId="3732219893" sldId="271"/>
            <ac:spMk id="3" creationId="{40205F11-B4DA-3BD1-D906-17D59DF8CB22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58:32.299" v="298"/>
          <ac:spMkLst>
            <pc:docMk/>
            <pc:sldMk cId="3732219893" sldId="271"/>
            <ac:spMk id="10" creationId="{EDDBB197-D710-4A4F-A9CA-FD2177498BE8}"/>
          </ac:spMkLst>
        </pc:spChg>
        <pc:spChg chg="add">
          <ac:chgData name="Karan Alphonso (2409266)" userId="S::2409266@student.uwtsd.ac.uk::a1422fda-a5f2-4ebb-a86f-24dab9d4fcdb" providerId="AD" clId="Web-{DB07B0E7-B163-8F65-5A72-2EEE1A3CD641}" dt="2026-02-15T15:58:32.299" v="298"/>
          <ac:spMkLst>
            <pc:docMk/>
            <pc:sldMk cId="3732219893" sldId="271"/>
            <ac:spMk id="12" creationId="{975D1CFA-2CDB-4B64-BD9F-85744E8DA12F}"/>
          </ac:spMkLst>
        </pc:spChg>
        <pc:grpChg chg="add">
          <ac:chgData name="Karan Alphonso (2409266)" userId="S::2409266@student.uwtsd.ac.uk::a1422fda-a5f2-4ebb-a86f-24dab9d4fcdb" providerId="AD" clId="Web-{DB07B0E7-B163-8F65-5A72-2EEE1A3CD641}" dt="2026-02-15T15:58:32.299" v="298"/>
          <ac:grpSpMkLst>
            <pc:docMk/>
            <pc:sldMk cId="3732219893" sldId="271"/>
            <ac:grpSpMk id="14" creationId="{25EE5136-01F1-466C-962D-BA9B4C6757AA}"/>
          </ac:grpSpMkLst>
        </pc:grpChg>
        <pc:picChg chg="add">
          <ac:chgData name="Karan Alphonso (2409266)" userId="S::2409266@student.uwtsd.ac.uk::a1422fda-a5f2-4ebb-a86f-24dab9d4fcdb" providerId="AD" clId="Web-{DB07B0E7-B163-8F65-5A72-2EEE1A3CD641}" dt="2026-02-15T15:58:32.299" v="298"/>
          <ac:picMkLst>
            <pc:docMk/>
            <pc:sldMk cId="3732219893" sldId="271"/>
            <ac:picMk id="7" creationId="{58BF268D-2D0E-836A-42CB-E82FFE5E0F5D}"/>
          </ac:picMkLst>
        </pc:picChg>
      </pc:sldChg>
    </pc:docChg>
  </pc:docChgLst>
  <pc:docChgLst>
    <pc:chgData name="Karan Alphonso (2409266)" userId="S::2409266@student.uwtsd.ac.uk::a1422fda-a5f2-4ebb-a86f-24dab9d4fcdb" providerId="AD" clId="Web-{48797570-A5BA-76C4-3115-EEE3D6962AC3}"/>
    <pc:docChg chg="mod addSld modSld addMainMaster delMainMaster">
      <pc:chgData name="Karan Alphonso (2409266)" userId="S::2409266@student.uwtsd.ac.uk::a1422fda-a5f2-4ebb-a86f-24dab9d4fcdb" providerId="AD" clId="Web-{48797570-A5BA-76C4-3115-EEE3D6962AC3}" dt="2026-02-12T05:40:57.469" v="482" actId="20577"/>
      <pc:docMkLst>
        <pc:docMk/>
      </pc:docMkLst>
      <pc:sldChg chg="addSp delSp modSp mod setBg modClrScheme delDesignElem chgLayout">
        <pc:chgData name="Karan Alphonso (2409266)" userId="S::2409266@student.uwtsd.ac.uk::a1422fda-a5f2-4ebb-a86f-24dab9d4fcdb" providerId="AD" clId="Web-{48797570-A5BA-76C4-3115-EEE3D6962AC3}" dt="2026-02-12T03:56:20.612" v="373" actId="1076"/>
        <pc:sldMkLst>
          <pc:docMk/>
          <pc:sldMk cId="109857222" sldId="256"/>
        </pc:sldMkLst>
        <pc:spChg chg="mod ord">
          <ac:chgData name="Karan Alphonso (2409266)" userId="S::2409266@student.uwtsd.ac.uk::a1422fda-a5f2-4ebb-a86f-24dab9d4fcdb" providerId="AD" clId="Web-{48797570-A5BA-76C4-3115-EEE3D6962AC3}" dt="2026-02-12T03:54:53.780" v="365" actId="1410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0:48.183" v="309"/>
          <ac:spMkLst>
            <pc:docMk/>
            <pc:sldMk cId="109857222" sldId="256"/>
            <ac:spMk id="187" creationId="{1E020063-2385-44AC-BD67-258E1F0B9FCE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0:48.183" v="309"/>
          <ac:spMkLst>
            <pc:docMk/>
            <pc:sldMk cId="109857222" sldId="256"/>
            <ac:spMk id="189" creationId="{7E014A0B-5338-4077-AFE9-A90D04D4492B}"/>
          </ac:spMkLst>
        </pc:spChg>
        <pc:grpChg chg="add">
          <ac:chgData name="Karan Alphonso (2409266)" userId="S::2409266@student.uwtsd.ac.uk::a1422fda-a5f2-4ebb-a86f-24dab9d4fcdb" providerId="AD" clId="Web-{48797570-A5BA-76C4-3115-EEE3D6962AC3}" dt="2026-02-12T03:50:48.183" v="309"/>
          <ac:grpSpMkLst>
            <pc:docMk/>
            <pc:sldMk cId="109857222" sldId="256"/>
            <ac:grpSpMk id="191" creationId="{78127680-150F-4A90-9950-F66392578116}"/>
          </ac:grpSpMkLst>
        </pc:grpChg>
        <pc:grpChg chg="add">
          <ac:chgData name="Karan Alphonso (2409266)" userId="S::2409266@student.uwtsd.ac.uk::a1422fda-a5f2-4ebb-a86f-24dab9d4fcdb" providerId="AD" clId="Web-{48797570-A5BA-76C4-3115-EEE3D6962AC3}" dt="2026-02-12T03:50:48.183" v="309"/>
          <ac:grpSpMkLst>
            <pc:docMk/>
            <pc:sldMk cId="109857222" sldId="256"/>
            <ac:grpSpMk id="197" creationId="{466920E5-8640-4C24-A775-8647637094A7}"/>
          </ac:grpSpMkLst>
        </pc:grpChg>
        <pc:picChg chg="add mod ord">
          <ac:chgData name="Karan Alphonso (2409266)" userId="S::2409266@student.uwtsd.ac.uk::a1422fda-a5f2-4ebb-a86f-24dab9d4fcdb" providerId="AD" clId="Web-{48797570-A5BA-76C4-3115-EEE3D6962AC3}" dt="2026-02-12T03:56:20.612" v="373" actId="1076"/>
          <ac:picMkLst>
            <pc:docMk/>
            <pc:sldMk cId="109857222" sldId="256"/>
            <ac:picMk id="10" creationId="{42B905B7-1CC1-711A-0110-6404E397E8BA}"/>
          </ac:picMkLst>
        </pc:picChg>
      </pc:sldChg>
      <pc:sldChg chg="addSp delSp modSp new mod setBg modClrScheme chgLayout">
        <pc:chgData name="Karan Alphonso (2409266)" userId="S::2409266@student.uwtsd.ac.uk::a1422fda-a5f2-4ebb-a86f-24dab9d4fcdb" providerId="AD" clId="Web-{48797570-A5BA-76C4-3115-EEE3D6962AC3}" dt="2026-02-12T04:16:22.298" v="418" actId="1076"/>
        <pc:sldMkLst>
          <pc:docMk/>
          <pc:sldMk cId="346972319" sldId="257"/>
        </pc:sldMkLst>
        <pc:spChg chg="mod or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2" creationId="{2EE00554-59E8-75C3-DE5E-66EC8D922B34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9" creationId="{BACC6370-2D7E-4714-9D71-7542949D7D5D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11" creationId="{256B2C21-A230-48C0-8DF1-C46611373C44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13" creationId="{3847E18C-932D-4C95-AABA-FEC7C9499AD7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15" creationId="{3150CB11-0C61-439E-910F-5787759E72A0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17" creationId="{43F8A58B-5155-44CE-A5FF-7647B47D0A7A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33.176" v="374"/>
          <ac:spMkLst>
            <pc:docMk/>
            <pc:sldMk cId="346972319" sldId="257"/>
            <ac:spMk id="19" creationId="{443F2ACA-E6D6-4028-82DD-F03C262D5DE6}"/>
          </ac:spMkLst>
        </pc:spChg>
        <pc:graphicFrameChg chg="add mod">
          <ac:chgData name="Karan Alphonso (2409266)" userId="S::2409266@student.uwtsd.ac.uk::a1422fda-a5f2-4ebb-a86f-24dab9d4fcdb" providerId="AD" clId="Web-{48797570-A5BA-76C4-3115-EEE3D6962AC3}" dt="2026-02-12T04:16:22.298" v="418" actId="1076"/>
          <ac:graphicFrameMkLst>
            <pc:docMk/>
            <pc:sldMk cId="346972319" sldId="257"/>
            <ac:graphicFrameMk id="5" creationId="{B94774F2-799E-FB8C-0446-B0C255A6D398}"/>
          </ac:graphicFrameMkLst>
        </pc:graphicFrameChg>
      </pc:sldChg>
      <pc:sldChg chg="addSp modSp new mod setBg modClrScheme chgLayout">
        <pc:chgData name="Karan Alphonso (2409266)" userId="S::2409266@student.uwtsd.ac.uk::a1422fda-a5f2-4ebb-a86f-24dab9d4fcdb" providerId="AD" clId="Web-{48797570-A5BA-76C4-3115-EEE3D6962AC3}" dt="2026-02-12T03:58:19.618" v="393" actId="14100"/>
        <pc:sldMkLst>
          <pc:docMk/>
          <pc:sldMk cId="2466950935" sldId="258"/>
        </pc:sldMkLst>
        <pc:spChg chg="mod ord">
          <ac:chgData name="Karan Alphonso (2409266)" userId="S::2409266@student.uwtsd.ac.uk::a1422fda-a5f2-4ebb-a86f-24dab9d4fcdb" providerId="AD" clId="Web-{48797570-A5BA-76C4-3115-EEE3D6962AC3}" dt="2026-02-12T03:57:56.929" v="388" actId="1076"/>
          <ac:spMkLst>
            <pc:docMk/>
            <pc:sldMk cId="2466950935" sldId="258"/>
            <ac:spMk id="2" creationId="{E7573075-EB04-6661-C790-E87340CAAA65}"/>
          </ac:spMkLst>
        </pc:spChg>
        <pc:spChg chg="mod ord">
          <ac:chgData name="Karan Alphonso (2409266)" userId="S::2409266@student.uwtsd.ac.uk::a1422fda-a5f2-4ebb-a86f-24dab9d4fcdb" providerId="AD" clId="Web-{48797570-A5BA-76C4-3115-EEE3D6962AC3}" dt="2026-02-12T03:58:19.618" v="393" actId="14100"/>
          <ac:spMkLst>
            <pc:docMk/>
            <pc:sldMk cId="2466950935" sldId="258"/>
            <ac:spMk id="3" creationId="{9B2B649C-7E9F-B739-52AB-4AADA605D436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45.004" v="375"/>
          <ac:spMkLst>
            <pc:docMk/>
            <pc:sldMk cId="2466950935" sldId="258"/>
            <ac:spMk id="9" creationId="{C0763A76-9F1C-4FC5-82B7-DD475DA461B2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3:56:45.004" v="375"/>
          <ac:spMkLst>
            <pc:docMk/>
            <pc:sldMk cId="2466950935" sldId="258"/>
            <ac:spMk id="11" creationId="{E81BF4F6-F2CF-4984-9D14-D6966D92F99F}"/>
          </ac:spMkLst>
        </pc:spChg>
        <pc:picChg chg="add">
          <ac:chgData name="Karan Alphonso (2409266)" userId="S::2409266@student.uwtsd.ac.uk::a1422fda-a5f2-4ebb-a86f-24dab9d4fcdb" providerId="AD" clId="Web-{48797570-A5BA-76C4-3115-EEE3D6962AC3}" dt="2026-02-12T03:56:45.004" v="375"/>
          <ac:picMkLst>
            <pc:docMk/>
            <pc:sldMk cId="2466950935" sldId="258"/>
            <ac:picMk id="5" creationId="{BD296086-6DA8-427D-0744-113A48C5BEF4}"/>
          </ac:picMkLst>
        </pc:picChg>
      </pc:sldChg>
      <pc:sldChg chg="modSp new mod modClrScheme chgLayout">
        <pc:chgData name="Karan Alphonso (2409266)" userId="S::2409266@student.uwtsd.ac.uk::a1422fda-a5f2-4ebb-a86f-24dab9d4fcdb" providerId="AD" clId="Web-{48797570-A5BA-76C4-3115-EEE3D6962AC3}" dt="2026-02-12T04:16:05.532" v="416" actId="20577"/>
        <pc:sldMkLst>
          <pc:docMk/>
          <pc:sldMk cId="1796985512" sldId="259"/>
        </pc:sldMkLst>
        <pc:spChg chg="mod ord">
          <ac:chgData name="Karan Alphonso (2409266)" userId="S::2409266@student.uwtsd.ac.uk::a1422fda-a5f2-4ebb-a86f-24dab9d4fcdb" providerId="AD" clId="Web-{48797570-A5BA-76C4-3115-EEE3D6962AC3}" dt="2026-02-12T03:46:01.401" v="247"/>
          <ac:spMkLst>
            <pc:docMk/>
            <pc:sldMk cId="1796985512" sldId="259"/>
            <ac:spMk id="2" creationId="{24C12CF7-076C-A769-AC17-27ECA6CFAB29}"/>
          </ac:spMkLst>
        </pc:spChg>
        <pc:spChg chg="mod ord">
          <ac:chgData name="Karan Alphonso (2409266)" userId="S::2409266@student.uwtsd.ac.uk::a1422fda-a5f2-4ebb-a86f-24dab9d4fcdb" providerId="AD" clId="Web-{48797570-A5BA-76C4-3115-EEE3D6962AC3}" dt="2026-02-12T04:16:05.532" v="416" actId="20577"/>
          <ac:spMkLst>
            <pc:docMk/>
            <pc:sldMk cId="1796985512" sldId="259"/>
            <ac:spMk id="3" creationId="{10945BBB-E477-8637-94FC-8B60EA55CD66}"/>
          </ac:spMkLst>
        </pc:spChg>
      </pc:sldChg>
      <pc:sldChg chg="addSp delSp modSp new mod setBg modClrScheme chgLayout">
        <pc:chgData name="Karan Alphonso (2409266)" userId="S::2409266@student.uwtsd.ac.uk::a1422fda-a5f2-4ebb-a86f-24dab9d4fcdb" providerId="AD" clId="Web-{48797570-A5BA-76C4-3115-EEE3D6962AC3}" dt="2026-02-12T05:16:24.119" v="449" actId="20577"/>
        <pc:sldMkLst>
          <pc:docMk/>
          <pc:sldMk cId="625355582" sldId="260"/>
        </pc:sldMkLst>
        <pc:spChg chg="mod ord">
          <ac:chgData name="Karan Alphonso (2409266)" userId="S::2409266@student.uwtsd.ac.uk::a1422fda-a5f2-4ebb-a86f-24dab9d4fcdb" providerId="AD" clId="Web-{48797570-A5BA-76C4-3115-EEE3D6962AC3}" dt="2026-02-12T04:19:13.605" v="446"/>
          <ac:spMkLst>
            <pc:docMk/>
            <pc:sldMk cId="625355582" sldId="260"/>
            <ac:spMk id="2" creationId="{CDE4E986-6136-4BD8-3A7B-B23475E3083C}"/>
          </ac:spMkLst>
        </pc:spChg>
        <pc:spChg chg="add mod">
          <ac:chgData name="Karan Alphonso (2409266)" userId="S::2409266@student.uwtsd.ac.uk::a1422fda-a5f2-4ebb-a86f-24dab9d4fcdb" providerId="AD" clId="Web-{48797570-A5BA-76C4-3115-EEE3D6962AC3}" dt="2026-02-12T05:16:24.119" v="449" actId="20577"/>
          <ac:spMkLst>
            <pc:docMk/>
            <pc:sldMk cId="625355582" sldId="260"/>
            <ac:spMk id="37" creationId="{498264C4-36DD-096C-B3CE-6F809ACDD9CE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4:19:13.605" v="446"/>
          <ac:spMkLst>
            <pc:docMk/>
            <pc:sldMk cId="625355582" sldId="260"/>
            <ac:spMk id="63" creationId="{245A9F99-D9B1-4094-A2E2-B90AC1DB7B9C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4:19:13.605" v="446"/>
          <ac:spMkLst>
            <pc:docMk/>
            <pc:sldMk cId="625355582" sldId="260"/>
            <ac:spMk id="64" creationId="{B7FAF607-473A-4A43-A23D-BBFF5C4117BB}"/>
          </ac:spMkLst>
        </pc:spChg>
        <pc:grpChg chg="add">
          <ac:chgData name="Karan Alphonso (2409266)" userId="S::2409266@student.uwtsd.ac.uk::a1422fda-a5f2-4ebb-a86f-24dab9d4fcdb" providerId="AD" clId="Web-{48797570-A5BA-76C4-3115-EEE3D6962AC3}" dt="2026-02-12T04:19:13.605" v="446"/>
          <ac:grpSpMkLst>
            <pc:docMk/>
            <pc:sldMk cId="625355582" sldId="260"/>
            <ac:grpSpMk id="66" creationId="{C5F6476F-D303-44D3-B30F-1BA348F0F64A}"/>
          </ac:grpSpMkLst>
        </pc:grpChg>
        <pc:picChg chg="add">
          <ac:chgData name="Karan Alphonso (2409266)" userId="S::2409266@student.uwtsd.ac.uk::a1422fda-a5f2-4ebb-a86f-24dab9d4fcdb" providerId="AD" clId="Web-{48797570-A5BA-76C4-3115-EEE3D6962AC3}" dt="2026-02-12T04:19:13.605" v="446"/>
          <ac:picMkLst>
            <pc:docMk/>
            <pc:sldMk cId="625355582" sldId="260"/>
            <ac:picMk id="65" creationId="{3AA2F9B0-2065-238D-41D2-693A2D7DCC27}"/>
          </ac:picMkLst>
        </pc:picChg>
      </pc:sldChg>
      <pc:sldChg chg="addSp delSp modSp new mod setBg">
        <pc:chgData name="Karan Alphonso (2409266)" userId="S::2409266@student.uwtsd.ac.uk::a1422fda-a5f2-4ebb-a86f-24dab9d4fcdb" providerId="AD" clId="Web-{48797570-A5BA-76C4-3115-EEE3D6962AC3}" dt="2026-02-12T05:21:44.407" v="471" actId="20577"/>
        <pc:sldMkLst>
          <pc:docMk/>
          <pc:sldMk cId="2711144577" sldId="261"/>
        </pc:sldMkLst>
        <pc:spChg chg="mod">
          <ac:chgData name="Karan Alphonso (2409266)" userId="S::2409266@student.uwtsd.ac.uk::a1422fda-a5f2-4ebb-a86f-24dab9d4fcdb" providerId="AD" clId="Web-{48797570-A5BA-76C4-3115-EEE3D6962AC3}" dt="2026-02-12T05:21:44.407" v="471" actId="20577"/>
          <ac:spMkLst>
            <pc:docMk/>
            <pc:sldMk cId="2711144577" sldId="261"/>
            <ac:spMk id="2" creationId="{AD6511EB-7CCD-DA74-C1A5-F0C4BA7B6230}"/>
          </ac:spMkLst>
        </pc:spChg>
        <pc:spChg chg="add">
          <ac:chgData name="Karan Alphonso (2409266)" userId="S::2409266@student.uwtsd.ac.uk::a1422fda-a5f2-4ebb-a86f-24dab9d4fcdb" providerId="AD" clId="Web-{48797570-A5BA-76C4-3115-EEE3D6962AC3}" dt="2026-02-12T05:21:30.328" v="468"/>
          <ac:spMkLst>
            <pc:docMk/>
            <pc:sldMk cId="2711144577" sldId="261"/>
            <ac:spMk id="9" creationId="{2659FDB4-FCBE-4A89-B46D-43D4FA54464D}"/>
          </ac:spMkLst>
        </pc:spChg>
        <pc:graphicFrameChg chg="add">
          <ac:chgData name="Karan Alphonso (2409266)" userId="S::2409266@student.uwtsd.ac.uk::a1422fda-a5f2-4ebb-a86f-24dab9d4fcdb" providerId="AD" clId="Web-{48797570-A5BA-76C4-3115-EEE3D6962AC3}" dt="2026-02-12T05:21:30.328" v="468"/>
          <ac:graphicFrameMkLst>
            <pc:docMk/>
            <pc:sldMk cId="2711144577" sldId="261"/>
            <ac:graphicFrameMk id="5" creationId="{E770EB7D-69CA-1B96-BF5B-6F63595ED27F}"/>
          </ac:graphicFrameMkLst>
        </pc:graphicFrameChg>
        <pc:cxnChg chg="add">
          <ac:chgData name="Karan Alphonso (2409266)" userId="S::2409266@student.uwtsd.ac.uk::a1422fda-a5f2-4ebb-a86f-24dab9d4fcdb" providerId="AD" clId="Web-{48797570-A5BA-76C4-3115-EEE3D6962AC3}" dt="2026-02-12T05:21:30.328" v="468"/>
          <ac:cxnSpMkLst>
            <pc:docMk/>
            <pc:sldMk cId="2711144577" sldId="261"/>
            <ac:cxnSpMk id="11" creationId="{C8F51B3F-8331-4E4A-AE96-D47B1006EEAD}"/>
          </ac:cxnSpMkLst>
        </pc:cxnChg>
      </pc:sldChg>
      <pc:sldChg chg="modSp new">
        <pc:chgData name="Karan Alphonso (2409266)" userId="S::2409266@student.uwtsd.ac.uk::a1422fda-a5f2-4ebb-a86f-24dab9d4fcdb" providerId="AD" clId="Web-{48797570-A5BA-76C4-3115-EEE3D6962AC3}" dt="2026-02-12T05:37:59.227" v="474" actId="20577"/>
        <pc:sldMkLst>
          <pc:docMk/>
          <pc:sldMk cId="2900353640" sldId="262"/>
        </pc:sldMkLst>
        <pc:spChg chg="mod">
          <ac:chgData name="Karan Alphonso (2409266)" userId="S::2409266@student.uwtsd.ac.uk::a1422fda-a5f2-4ebb-a86f-24dab9d4fcdb" providerId="AD" clId="Web-{48797570-A5BA-76C4-3115-EEE3D6962AC3}" dt="2026-02-12T05:37:59.227" v="474" actId="20577"/>
          <ac:spMkLst>
            <pc:docMk/>
            <pc:sldMk cId="2900353640" sldId="262"/>
            <ac:spMk id="2" creationId="{04FDCE10-E6F1-48BF-E298-AA6C97C68C88}"/>
          </ac:spMkLst>
        </pc:spChg>
      </pc:sldChg>
      <pc:sldChg chg="modSp new">
        <pc:chgData name="Karan Alphonso (2409266)" userId="S::2409266@student.uwtsd.ac.uk::a1422fda-a5f2-4ebb-a86f-24dab9d4fcdb" providerId="AD" clId="Web-{48797570-A5BA-76C4-3115-EEE3D6962AC3}" dt="2026-02-12T05:39:21.168" v="477" actId="20577"/>
        <pc:sldMkLst>
          <pc:docMk/>
          <pc:sldMk cId="3473657452" sldId="263"/>
        </pc:sldMkLst>
        <pc:spChg chg="mod">
          <ac:chgData name="Karan Alphonso (2409266)" userId="S::2409266@student.uwtsd.ac.uk::a1422fda-a5f2-4ebb-a86f-24dab9d4fcdb" providerId="AD" clId="Web-{48797570-A5BA-76C4-3115-EEE3D6962AC3}" dt="2026-02-12T05:39:21.168" v="477" actId="20577"/>
          <ac:spMkLst>
            <pc:docMk/>
            <pc:sldMk cId="3473657452" sldId="263"/>
            <ac:spMk id="2" creationId="{56BF4B11-5DEA-65BB-EE07-4A7A7D5E5FA7}"/>
          </ac:spMkLst>
        </pc:spChg>
      </pc:sldChg>
      <pc:sldChg chg="modSp new">
        <pc:chgData name="Karan Alphonso (2409266)" userId="S::2409266@student.uwtsd.ac.uk::a1422fda-a5f2-4ebb-a86f-24dab9d4fcdb" providerId="AD" clId="Web-{48797570-A5BA-76C4-3115-EEE3D6962AC3}" dt="2026-02-12T05:40:57.469" v="482" actId="20577"/>
        <pc:sldMkLst>
          <pc:docMk/>
          <pc:sldMk cId="778681923" sldId="264"/>
        </pc:sldMkLst>
        <pc:spChg chg="mod">
          <ac:chgData name="Karan Alphonso (2409266)" userId="S::2409266@student.uwtsd.ac.uk::a1422fda-a5f2-4ebb-a86f-24dab9d4fcdb" providerId="AD" clId="Web-{48797570-A5BA-76C4-3115-EEE3D6962AC3}" dt="2026-02-12T05:40:57.469" v="482" actId="20577"/>
          <ac:spMkLst>
            <pc:docMk/>
            <pc:sldMk cId="778681923" sldId="264"/>
            <ac:spMk id="2" creationId="{47818F6F-B225-4088-5247-E10FA026B3B3}"/>
          </ac:spMkLst>
        </pc:spChg>
      </pc:sldChg>
      <pc:sldMasterChg chg="add del addSldLayout delSldLayout">
        <pc:chgData name="Karan Alphonso (2409266)" userId="S::2409266@student.uwtsd.ac.uk::a1422fda-a5f2-4ebb-a86f-24dab9d4fcdb" providerId="AD" clId="Web-{48797570-A5BA-76C4-3115-EEE3D6962AC3}" dt="2026-02-12T03:46:01.401" v="247"/>
        <pc:sldMasterMkLst>
          <pc:docMk/>
          <pc:sldMasterMk cId="2460954070" sldId="2147483660"/>
        </pc:sldMasterMkLst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Karan Alphonso (2409266)" userId="S::2409266@student.uwtsd.ac.uk::a1422fda-a5f2-4ebb-a86f-24dab9d4fcdb" providerId="AD" clId="Web-{48797570-A5BA-76C4-3115-EEE3D6962AC3}" dt="2026-02-12T03:46:01.401" v="247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Karan Alphonso (2409266)" userId="S::2409266@student.uwtsd.ac.uk::a1422fda-a5f2-4ebb-a86f-24dab9d4fcdb" providerId="AD" clId="Web-{527A0BF7-772B-83AF-8B4E-A398FAA15B40}"/>
    <pc:docChg chg="addSld modSld">
      <pc:chgData name="Karan Alphonso (2409266)" userId="S::2409266@student.uwtsd.ac.uk::a1422fda-a5f2-4ebb-a86f-24dab9d4fcdb" providerId="AD" clId="Web-{527A0BF7-772B-83AF-8B4E-A398FAA15B40}" dt="2026-02-13T04:02:28.913" v="425"/>
      <pc:docMkLst>
        <pc:docMk/>
      </pc:docMkLst>
      <pc:sldChg chg="modSp">
        <pc:chgData name="Karan Alphonso (2409266)" userId="S::2409266@student.uwtsd.ac.uk::a1422fda-a5f2-4ebb-a86f-24dab9d4fcdb" providerId="AD" clId="Web-{527A0BF7-772B-83AF-8B4E-A398FAA15B40}" dt="2026-02-13T01:21:44.123" v="344" actId="1076"/>
        <pc:sldMkLst>
          <pc:docMk/>
          <pc:sldMk cId="346972319" sldId="257"/>
        </pc:sldMkLst>
        <pc:graphicFrameChg chg="mod">
          <ac:chgData name="Karan Alphonso (2409266)" userId="S::2409266@student.uwtsd.ac.uk::a1422fda-a5f2-4ebb-a86f-24dab9d4fcdb" providerId="AD" clId="Web-{527A0BF7-772B-83AF-8B4E-A398FAA15B40}" dt="2026-02-13T01:21:44.123" v="344" actId="1076"/>
          <ac:graphicFrameMkLst>
            <pc:docMk/>
            <pc:sldMk cId="346972319" sldId="257"/>
            <ac:graphicFrameMk id="5" creationId="{B94774F2-799E-FB8C-0446-B0C255A6D398}"/>
          </ac:graphicFrameMkLst>
        </pc:graphicFrameChg>
      </pc:sldChg>
      <pc:sldChg chg="modSp">
        <pc:chgData name="Karan Alphonso (2409266)" userId="S::2409266@student.uwtsd.ac.uk::a1422fda-a5f2-4ebb-a86f-24dab9d4fcdb" providerId="AD" clId="Web-{527A0BF7-772B-83AF-8B4E-A398FAA15B40}" dt="2026-02-13T02:46:02.861" v="382" actId="20577"/>
        <pc:sldMkLst>
          <pc:docMk/>
          <pc:sldMk cId="2711144577" sldId="261"/>
        </pc:sldMkLst>
        <pc:spChg chg="mod">
          <ac:chgData name="Karan Alphonso (2409266)" userId="S::2409266@student.uwtsd.ac.uk::a1422fda-a5f2-4ebb-a86f-24dab9d4fcdb" providerId="AD" clId="Web-{527A0BF7-772B-83AF-8B4E-A398FAA15B40}" dt="2026-02-13T02:46:02.861" v="382" actId="20577"/>
          <ac:spMkLst>
            <pc:docMk/>
            <pc:sldMk cId="2711144577" sldId="261"/>
            <ac:spMk id="2" creationId="{AD6511EB-7CCD-DA74-C1A5-F0C4BA7B6230}"/>
          </ac:spMkLst>
        </pc:spChg>
        <pc:graphicFrameChg chg="modGraphic">
          <ac:chgData name="Karan Alphonso (2409266)" userId="S::2409266@student.uwtsd.ac.uk::a1422fda-a5f2-4ebb-a86f-24dab9d4fcdb" providerId="AD" clId="Web-{527A0BF7-772B-83AF-8B4E-A398FAA15B40}" dt="2026-02-13T02:45:08.122" v="374" actId="20577"/>
          <ac:graphicFrameMkLst>
            <pc:docMk/>
            <pc:sldMk cId="2711144577" sldId="261"/>
            <ac:graphicFrameMk id="5" creationId="{E770EB7D-69CA-1B96-BF5B-6F63595ED27F}"/>
          </ac:graphicFrameMkLst>
        </pc:graphicFrameChg>
      </pc:sldChg>
      <pc:sldChg chg="modSp">
        <pc:chgData name="Karan Alphonso (2409266)" userId="S::2409266@student.uwtsd.ac.uk::a1422fda-a5f2-4ebb-a86f-24dab9d4fcdb" providerId="AD" clId="Web-{527A0BF7-772B-83AF-8B4E-A398FAA15B40}" dt="2026-02-13T02:46:25.659" v="384" actId="20577"/>
        <pc:sldMkLst>
          <pc:docMk/>
          <pc:sldMk cId="3473657452" sldId="263"/>
        </pc:sldMkLst>
        <pc:spChg chg="mod">
          <ac:chgData name="Karan Alphonso (2409266)" userId="S::2409266@student.uwtsd.ac.uk::a1422fda-a5f2-4ebb-a86f-24dab9d4fcdb" providerId="AD" clId="Web-{527A0BF7-772B-83AF-8B4E-A398FAA15B40}" dt="2026-02-13T02:46:25.659" v="384" actId="20577"/>
          <ac:spMkLst>
            <pc:docMk/>
            <pc:sldMk cId="3473657452" sldId="263"/>
            <ac:spMk id="2" creationId="{56BF4B11-5DEA-65BB-EE07-4A7A7D5E5FA7}"/>
          </ac:spMkLst>
        </pc:spChg>
      </pc:sldChg>
      <pc:sldChg chg="addSp delSp modSp new mod setBg modClrScheme chgLayout">
        <pc:chgData name="Karan Alphonso (2409266)" userId="S::2409266@student.uwtsd.ac.uk::a1422fda-a5f2-4ebb-a86f-24dab9d4fcdb" providerId="AD" clId="Web-{527A0BF7-772B-83AF-8B4E-A398FAA15B40}" dt="2026-02-13T01:04:06.538" v="245" actId="1076"/>
        <pc:sldMkLst>
          <pc:docMk/>
          <pc:sldMk cId="4149942890" sldId="265"/>
        </pc:sldMkLst>
        <pc:spChg chg="mod ord">
          <ac:chgData name="Karan Alphonso (2409266)" userId="S::2409266@student.uwtsd.ac.uk::a1422fda-a5f2-4ebb-a86f-24dab9d4fcdb" providerId="AD" clId="Web-{527A0BF7-772B-83AF-8B4E-A398FAA15B40}" dt="2026-02-13T00:58:55.785" v="216" actId="20577"/>
          <ac:spMkLst>
            <pc:docMk/>
            <pc:sldMk cId="4149942890" sldId="265"/>
            <ac:spMk id="2" creationId="{4F842FA4-35DC-1A71-E4A8-F6C3DFC7C61B}"/>
          </ac:spMkLst>
        </pc:spChg>
      </pc:sldChg>
      <pc:sldChg chg="addSp delSp modSp new mod setBg setClrOvrMap">
        <pc:chgData name="Karan Alphonso (2409266)" userId="S::2409266@student.uwtsd.ac.uk::a1422fda-a5f2-4ebb-a86f-24dab9d4fcdb" providerId="AD" clId="Web-{527A0BF7-772B-83AF-8B4E-A398FAA15B40}" dt="2026-02-13T01:13:39.349" v="288"/>
        <pc:sldMkLst>
          <pc:docMk/>
          <pc:sldMk cId="1210595464" sldId="266"/>
        </pc:sldMkLst>
        <pc:spChg chg="mod">
          <ac:chgData name="Karan Alphonso (2409266)" userId="S::2409266@student.uwtsd.ac.uk::a1422fda-a5f2-4ebb-a86f-24dab9d4fcdb" providerId="AD" clId="Web-{527A0BF7-772B-83AF-8B4E-A398FAA15B40}" dt="2026-02-13T01:13:39.349" v="288"/>
          <ac:spMkLst>
            <pc:docMk/>
            <pc:sldMk cId="1210595464" sldId="266"/>
            <ac:spMk id="2" creationId="{C72C42EC-E691-EFA5-C07D-1A854A3EFF44}"/>
          </ac:spMkLst>
        </pc:spChg>
        <pc:spChg chg="mod">
          <ac:chgData name="Karan Alphonso (2409266)" userId="S::2409266@student.uwtsd.ac.uk::a1422fda-a5f2-4ebb-a86f-24dab9d4fcdb" providerId="AD" clId="Web-{527A0BF7-772B-83AF-8B4E-A398FAA15B40}" dt="2026-02-13T01:13:39.349" v="288"/>
          <ac:spMkLst>
            <pc:docMk/>
            <pc:sldMk cId="1210595464" sldId="266"/>
            <ac:spMk id="4" creationId="{F47591B0-DAC4-0C71-E561-20C33BBAB6A7}"/>
          </ac:spMkLst>
        </pc:spChg>
      </pc:sldChg>
      <pc:sldChg chg="addSp delSp modSp new mod setBg setClrOvrMap">
        <pc:chgData name="Karan Alphonso (2409266)" userId="S::2409266@student.uwtsd.ac.uk::a1422fda-a5f2-4ebb-a86f-24dab9d4fcdb" providerId="AD" clId="Web-{527A0BF7-772B-83AF-8B4E-A398FAA15B40}" dt="2026-02-13T01:21:09.776" v="342"/>
        <pc:sldMkLst>
          <pc:docMk/>
          <pc:sldMk cId="2846909059" sldId="267"/>
        </pc:sldMkLst>
        <pc:spChg chg="mod">
          <ac:chgData name="Karan Alphonso (2409266)" userId="S::2409266@student.uwtsd.ac.uk::a1422fda-a5f2-4ebb-a86f-24dab9d4fcdb" providerId="AD" clId="Web-{527A0BF7-772B-83AF-8B4E-A398FAA15B40}" dt="2026-02-13T01:21:09.776" v="342"/>
          <ac:spMkLst>
            <pc:docMk/>
            <pc:sldMk cId="2846909059" sldId="267"/>
            <ac:spMk id="2" creationId="{E6CFDDD0-8FFF-33EA-91A5-91A4BE7F81DF}"/>
          </ac:spMkLst>
        </pc:spChg>
        <pc:spChg chg="mod">
          <ac:chgData name="Karan Alphonso (2409266)" userId="S::2409266@student.uwtsd.ac.uk::a1422fda-a5f2-4ebb-a86f-24dab9d4fcdb" providerId="AD" clId="Web-{527A0BF7-772B-83AF-8B4E-A398FAA15B40}" dt="2026-02-13T01:21:09.776" v="342"/>
          <ac:spMkLst>
            <pc:docMk/>
            <pc:sldMk cId="2846909059" sldId="267"/>
            <ac:spMk id="4" creationId="{EDFAED78-5A5F-FF60-167C-C119F1CC8705}"/>
          </ac:spMkLst>
        </pc:spChg>
      </pc:sldChg>
      <pc:sldChg chg="addSp delSp modSp new mod setBg modClrScheme chgLayout">
        <pc:chgData name="Karan Alphonso (2409266)" userId="S::2409266@student.uwtsd.ac.uk::a1422fda-a5f2-4ebb-a86f-24dab9d4fcdb" providerId="AD" clId="Web-{527A0BF7-772B-83AF-8B4E-A398FAA15B40}" dt="2026-02-13T03:14:46.723" v="413"/>
        <pc:sldMkLst>
          <pc:docMk/>
          <pc:sldMk cId="2894373662" sldId="268"/>
        </pc:sldMkLst>
        <pc:spChg chg="mod ord">
          <ac:chgData name="Karan Alphonso (2409266)" userId="S::2409266@student.uwtsd.ac.uk::a1422fda-a5f2-4ebb-a86f-24dab9d4fcdb" providerId="AD" clId="Web-{527A0BF7-772B-83AF-8B4E-A398FAA15B40}" dt="2026-02-13T03:14:46.723" v="413"/>
          <ac:spMkLst>
            <pc:docMk/>
            <pc:sldMk cId="2894373662" sldId="268"/>
            <ac:spMk id="2" creationId="{8AF6116C-50FE-5D08-FAA5-0D06E5713825}"/>
          </ac:spMkLst>
        </pc:spChg>
        <pc:spChg chg="add">
          <ac:chgData name="Karan Alphonso (2409266)" userId="S::2409266@student.uwtsd.ac.uk::a1422fda-a5f2-4ebb-a86f-24dab9d4fcdb" providerId="AD" clId="Web-{527A0BF7-772B-83AF-8B4E-A398FAA15B40}" dt="2026-02-13T03:14:46.723" v="413"/>
          <ac:spMkLst>
            <pc:docMk/>
            <pc:sldMk cId="2894373662" sldId="268"/>
            <ac:spMk id="53" creationId="{EDDBB197-D710-4A4F-A9CA-FD2177498BE8}"/>
          </ac:spMkLst>
        </pc:spChg>
        <pc:spChg chg="add">
          <ac:chgData name="Karan Alphonso (2409266)" userId="S::2409266@student.uwtsd.ac.uk::a1422fda-a5f2-4ebb-a86f-24dab9d4fcdb" providerId="AD" clId="Web-{527A0BF7-772B-83AF-8B4E-A398FAA15B40}" dt="2026-02-13T03:14:46.723" v="413"/>
          <ac:spMkLst>
            <pc:docMk/>
            <pc:sldMk cId="2894373662" sldId="268"/>
            <ac:spMk id="54" creationId="{975D1CFA-2CDB-4B64-BD9F-85744E8DA12F}"/>
          </ac:spMkLst>
        </pc:spChg>
        <pc:spChg chg="add">
          <ac:chgData name="Karan Alphonso (2409266)" userId="S::2409266@student.uwtsd.ac.uk::a1422fda-a5f2-4ebb-a86f-24dab9d4fcdb" providerId="AD" clId="Web-{527A0BF7-772B-83AF-8B4E-A398FAA15B40}" dt="2026-02-13T03:14:46.723" v="413"/>
          <ac:spMkLst>
            <pc:docMk/>
            <pc:sldMk cId="2894373662" sldId="268"/>
            <ac:spMk id="55" creationId="{5E350B55-F010-F315-D0E6-73A5F217E522}"/>
          </ac:spMkLst>
        </pc:spChg>
        <pc:grpChg chg="add">
          <ac:chgData name="Karan Alphonso (2409266)" userId="S::2409266@student.uwtsd.ac.uk::a1422fda-a5f2-4ebb-a86f-24dab9d4fcdb" providerId="AD" clId="Web-{527A0BF7-772B-83AF-8B4E-A398FAA15B40}" dt="2026-02-13T03:14:46.723" v="413"/>
          <ac:grpSpMkLst>
            <pc:docMk/>
            <pc:sldMk cId="2894373662" sldId="268"/>
            <ac:grpSpMk id="56" creationId="{25EE5136-01F1-466C-962D-BA9B4C6757AA}"/>
          </ac:grpSpMkLst>
        </pc:grpChg>
        <pc:picChg chg="add">
          <ac:chgData name="Karan Alphonso (2409266)" userId="S::2409266@student.uwtsd.ac.uk::a1422fda-a5f2-4ebb-a86f-24dab9d4fcdb" providerId="AD" clId="Web-{527A0BF7-772B-83AF-8B4E-A398FAA15B40}" dt="2026-02-13T03:14:46.723" v="413"/>
          <ac:picMkLst>
            <pc:docMk/>
            <pc:sldMk cId="2894373662" sldId="268"/>
            <ac:picMk id="41" creationId="{96BD413D-0A6C-EAE6-8424-5B49AA63E421}"/>
          </ac:picMkLst>
        </pc:picChg>
      </pc:sldChg>
      <pc:sldChg chg="addSp delSp modSp new mod setBg">
        <pc:chgData name="Karan Alphonso (2409266)" userId="S::2409266@student.uwtsd.ac.uk::a1422fda-a5f2-4ebb-a86f-24dab9d4fcdb" providerId="AD" clId="Web-{527A0BF7-772B-83AF-8B4E-A398FAA15B40}" dt="2026-02-13T04:02:28.913" v="425"/>
        <pc:sldMkLst>
          <pc:docMk/>
          <pc:sldMk cId="33769344" sldId="269"/>
        </pc:sldMkLst>
        <pc:spChg chg="mod">
          <ac:chgData name="Karan Alphonso (2409266)" userId="S::2409266@student.uwtsd.ac.uk::a1422fda-a5f2-4ebb-a86f-24dab9d4fcdb" providerId="AD" clId="Web-{527A0BF7-772B-83AF-8B4E-A398FAA15B40}" dt="2026-02-13T04:02:28.913" v="425"/>
          <ac:spMkLst>
            <pc:docMk/>
            <pc:sldMk cId="33769344" sldId="269"/>
            <ac:spMk id="2" creationId="{8AB6A1B8-ACFE-F9A0-BBB2-77C6040F2654}"/>
          </ac:spMkLst>
        </pc:spChg>
        <pc:spChg chg="mod">
          <ac:chgData name="Karan Alphonso (2409266)" userId="S::2409266@student.uwtsd.ac.uk::a1422fda-a5f2-4ebb-a86f-24dab9d4fcdb" providerId="AD" clId="Web-{527A0BF7-772B-83AF-8B4E-A398FAA15B40}" dt="2026-02-13T04:02:28.913" v="425"/>
          <ac:spMkLst>
            <pc:docMk/>
            <pc:sldMk cId="33769344" sldId="269"/>
            <ac:spMk id="3" creationId="{ED066601-6BDA-D508-E434-0C53BE7B03EB}"/>
          </ac:spMkLst>
        </pc:spChg>
        <pc:spChg chg="add">
          <ac:chgData name="Karan Alphonso (2409266)" userId="S::2409266@student.uwtsd.ac.uk::a1422fda-a5f2-4ebb-a86f-24dab9d4fcdb" providerId="AD" clId="Web-{527A0BF7-772B-83AF-8B4E-A398FAA15B40}" dt="2026-02-13T04:02:28.913" v="425"/>
          <ac:spMkLst>
            <pc:docMk/>
            <pc:sldMk cId="33769344" sldId="269"/>
            <ac:spMk id="29" creationId="{EDDBB197-D710-4A4F-A9CA-FD2177498BE8}"/>
          </ac:spMkLst>
        </pc:spChg>
        <pc:spChg chg="add">
          <ac:chgData name="Karan Alphonso (2409266)" userId="S::2409266@student.uwtsd.ac.uk::a1422fda-a5f2-4ebb-a86f-24dab9d4fcdb" providerId="AD" clId="Web-{527A0BF7-772B-83AF-8B4E-A398FAA15B40}" dt="2026-02-13T04:02:28.913" v="425"/>
          <ac:spMkLst>
            <pc:docMk/>
            <pc:sldMk cId="33769344" sldId="269"/>
            <ac:spMk id="30" creationId="{975D1CFA-2CDB-4B64-BD9F-85744E8DA12F}"/>
          </ac:spMkLst>
        </pc:spChg>
        <pc:grpChg chg="add">
          <ac:chgData name="Karan Alphonso (2409266)" userId="S::2409266@student.uwtsd.ac.uk::a1422fda-a5f2-4ebb-a86f-24dab9d4fcdb" providerId="AD" clId="Web-{527A0BF7-772B-83AF-8B4E-A398FAA15B40}" dt="2026-02-13T04:02:28.913" v="425"/>
          <ac:grpSpMkLst>
            <pc:docMk/>
            <pc:sldMk cId="33769344" sldId="269"/>
            <ac:grpSpMk id="31" creationId="{25EE5136-01F1-466C-962D-BA9B4C6757AA}"/>
          </ac:grpSpMkLst>
        </pc:grpChg>
        <pc:picChg chg="add">
          <ac:chgData name="Karan Alphonso (2409266)" userId="S::2409266@student.uwtsd.ac.uk::a1422fda-a5f2-4ebb-a86f-24dab9d4fcdb" providerId="AD" clId="Web-{527A0BF7-772B-83AF-8B4E-A398FAA15B40}" dt="2026-02-13T04:02:28.913" v="425"/>
          <ac:picMkLst>
            <pc:docMk/>
            <pc:sldMk cId="33769344" sldId="269"/>
            <ac:picMk id="32" creationId="{33ED6A92-7DEF-461A-7D78-0ADA63B47757}"/>
          </ac:picMkLst>
        </pc:picChg>
      </pc:sldChg>
    </pc:docChg>
  </pc:docChgLst>
  <pc:docChgLst>
    <pc:chgData name="Karan Alphonso (2409266)" userId="S::2409266@student.uwtsd.ac.uk::a1422fda-a5f2-4ebb-a86f-24dab9d4fcdb" providerId="AD" clId="Web-{68DC4490-FAA3-C0E2-8D32-E807802A7228}"/>
    <pc:docChg chg="modSld">
      <pc:chgData name="Karan Alphonso (2409266)" userId="S::2409266@student.uwtsd.ac.uk::a1422fda-a5f2-4ebb-a86f-24dab9d4fcdb" providerId="AD" clId="Web-{68DC4490-FAA3-C0E2-8D32-E807802A7228}" dt="2026-02-15T22:28:07.836" v="35" actId="20577"/>
      <pc:docMkLst>
        <pc:docMk/>
      </pc:docMkLst>
      <pc:sldChg chg="modSp">
        <pc:chgData name="Karan Alphonso (2409266)" userId="S::2409266@student.uwtsd.ac.uk::a1422fda-a5f2-4ebb-a86f-24dab9d4fcdb" providerId="AD" clId="Web-{68DC4490-FAA3-C0E2-8D32-E807802A7228}" dt="2026-02-15T22:28:07.836" v="35" actId="20577"/>
        <pc:sldMkLst>
          <pc:docMk/>
          <pc:sldMk cId="1796985512" sldId="259"/>
        </pc:sldMkLst>
        <pc:spChg chg="mod">
          <ac:chgData name="Karan Alphonso (2409266)" userId="S::2409266@student.uwtsd.ac.uk::a1422fda-a5f2-4ebb-a86f-24dab9d4fcdb" providerId="AD" clId="Web-{68DC4490-FAA3-C0E2-8D32-E807802A7228}" dt="2026-02-15T22:28:07.836" v="35" actId="20577"/>
          <ac:spMkLst>
            <pc:docMk/>
            <pc:sldMk cId="1796985512" sldId="259"/>
            <ac:spMk id="3" creationId="{10945BBB-E477-8637-94FC-8B60EA55CD66}"/>
          </ac:spMkLst>
        </pc:spChg>
      </pc:sldChg>
    </pc:docChg>
  </pc:docChgLst>
  <pc:docChgLst>
    <pc:chgData name="Karan Alphonso (2409266)" userId="S::2409266@student.uwtsd.ac.uk::a1422fda-a5f2-4ebb-a86f-24dab9d4fcdb" providerId="AD" clId="Web-{9E22607C-38C6-6890-E1A9-630FB365C799}"/>
    <pc:docChg chg="modSld">
      <pc:chgData name="Karan Alphonso (2409266)" userId="S::2409266@student.uwtsd.ac.uk::a1422fda-a5f2-4ebb-a86f-24dab9d4fcdb" providerId="AD" clId="Web-{9E22607C-38C6-6890-E1A9-630FB365C799}" dt="2026-02-15T22:55:31.669" v="2" actId="20577"/>
      <pc:docMkLst>
        <pc:docMk/>
      </pc:docMkLst>
      <pc:sldChg chg="modSp">
        <pc:chgData name="Karan Alphonso (2409266)" userId="S::2409266@student.uwtsd.ac.uk::a1422fda-a5f2-4ebb-a86f-24dab9d4fcdb" providerId="AD" clId="Web-{9E22607C-38C6-6890-E1A9-630FB365C799}" dt="2026-02-15T22:55:31.669" v="2" actId="20577"/>
        <pc:sldMkLst>
          <pc:docMk/>
          <pc:sldMk cId="2466950935" sldId="258"/>
        </pc:sldMkLst>
        <pc:spChg chg="mod">
          <ac:chgData name="Karan Alphonso (2409266)" userId="S::2409266@student.uwtsd.ac.uk::a1422fda-a5f2-4ebb-a86f-24dab9d4fcdb" providerId="AD" clId="Web-{9E22607C-38C6-6890-E1A9-630FB365C799}" dt="2026-02-15T22:55:31.669" v="2" actId="20577"/>
          <ac:spMkLst>
            <pc:docMk/>
            <pc:sldMk cId="2466950935" sldId="258"/>
            <ac:spMk id="3" creationId="{9B2B649C-7E9F-B739-52AB-4AADA605D436}"/>
          </ac:spMkLst>
        </pc:spChg>
      </pc:sldChg>
    </pc:docChg>
  </pc:docChgLst>
  <pc:docChgLst>
    <pc:chgData name="Karan Alphonso (2409266)" userId="S::2409266@student.uwtsd.ac.uk::a1422fda-a5f2-4ebb-a86f-24dab9d4fcdb" providerId="AD" clId="Web-{07AE3E50-80F3-8485-4D5F-72FA38130905}"/>
    <pc:docChg chg="modSld">
      <pc:chgData name="Karan Alphonso (2409266)" userId="S::2409266@student.uwtsd.ac.uk::a1422fda-a5f2-4ebb-a86f-24dab9d4fcdb" providerId="AD" clId="Web-{07AE3E50-80F3-8485-4D5F-72FA38130905}" dt="2026-02-14T15:27:29.690" v="1" actId="1076"/>
      <pc:docMkLst>
        <pc:docMk/>
      </pc:docMkLst>
      <pc:sldChg chg="modSp">
        <pc:chgData name="Karan Alphonso (2409266)" userId="S::2409266@student.uwtsd.ac.uk::a1422fda-a5f2-4ebb-a86f-24dab9d4fcdb" providerId="AD" clId="Web-{07AE3E50-80F3-8485-4D5F-72FA38130905}" dt="2026-02-14T15:27:29.690" v="1" actId="1076"/>
        <pc:sldMkLst>
          <pc:docMk/>
          <pc:sldMk cId="2466950935" sldId="258"/>
        </pc:sldMkLst>
        <pc:picChg chg="mod">
          <ac:chgData name="Karan Alphonso (2409266)" userId="S::2409266@student.uwtsd.ac.uk::a1422fda-a5f2-4ebb-a86f-24dab9d4fcdb" providerId="AD" clId="Web-{07AE3E50-80F3-8485-4D5F-72FA38130905}" dt="2026-02-14T15:27:29.690" v="1" actId="1076"/>
          <ac:picMkLst>
            <pc:docMk/>
            <pc:sldMk cId="2466950935" sldId="258"/>
            <ac:picMk id="5" creationId="{BD296086-6DA8-427D-0744-113A48C5BEF4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7AD312-067B-4152-9916-54A03CB9C4A2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90593F4-6842-4F4E-91AE-25237930C351}">
      <dgm:prSet/>
      <dgm:spPr/>
      <dgm:t>
        <a:bodyPr/>
        <a:lstStyle/>
        <a:p>
          <a:r>
            <a:rPr lang="en-GB"/>
            <a:t>Introduction</a:t>
          </a:r>
          <a:endParaRPr lang="en-US"/>
        </a:p>
      </dgm:t>
    </dgm:pt>
    <dgm:pt modelId="{96F6F033-73DA-462F-BBF8-4D01A5FC5303}" type="parTrans" cxnId="{C603DC70-7044-432D-ACC0-ADF8E8439396}">
      <dgm:prSet/>
      <dgm:spPr/>
      <dgm:t>
        <a:bodyPr/>
        <a:lstStyle/>
        <a:p>
          <a:endParaRPr lang="en-US"/>
        </a:p>
      </dgm:t>
    </dgm:pt>
    <dgm:pt modelId="{D38B4AD9-6E1D-4E49-B6B5-956400FE3DDA}" type="sibTrans" cxnId="{C603DC70-7044-432D-ACC0-ADF8E8439396}">
      <dgm:prSet/>
      <dgm:spPr/>
      <dgm:t>
        <a:bodyPr/>
        <a:lstStyle/>
        <a:p>
          <a:endParaRPr lang="en-US"/>
        </a:p>
      </dgm:t>
    </dgm:pt>
    <dgm:pt modelId="{A1107F0E-784D-4581-82D2-FA21668F4D5D}">
      <dgm:prSet/>
      <dgm:spPr/>
      <dgm:t>
        <a:bodyPr/>
        <a:lstStyle/>
        <a:p>
          <a:r>
            <a:rPr lang="en-GB"/>
            <a:t>Overview of Information Systems</a:t>
          </a:r>
          <a:endParaRPr lang="en-US"/>
        </a:p>
      </dgm:t>
    </dgm:pt>
    <dgm:pt modelId="{A5B426A1-BF3D-453E-98B0-14B9E05A1737}" type="parTrans" cxnId="{69AC2438-479F-41E8-BCFC-E922D9EC1E00}">
      <dgm:prSet/>
      <dgm:spPr/>
      <dgm:t>
        <a:bodyPr/>
        <a:lstStyle/>
        <a:p>
          <a:endParaRPr lang="en-US"/>
        </a:p>
      </dgm:t>
    </dgm:pt>
    <dgm:pt modelId="{D8EF7AAC-09EB-4679-9F3B-2BE912D0E00E}" type="sibTrans" cxnId="{69AC2438-479F-41E8-BCFC-E922D9EC1E00}">
      <dgm:prSet/>
      <dgm:spPr/>
      <dgm:t>
        <a:bodyPr/>
        <a:lstStyle/>
        <a:p>
          <a:endParaRPr lang="en-US"/>
        </a:p>
      </dgm:t>
    </dgm:pt>
    <dgm:pt modelId="{1C8F1155-B9DB-481A-86FA-C526F8BDC7F3}">
      <dgm:prSet/>
      <dgm:spPr/>
      <dgm:t>
        <a:bodyPr/>
        <a:lstStyle/>
        <a:p>
          <a:r>
            <a:rPr lang="en-GB"/>
            <a:t>Key Systems for Edge Café</a:t>
          </a:r>
          <a:endParaRPr lang="en-US"/>
        </a:p>
      </dgm:t>
    </dgm:pt>
    <dgm:pt modelId="{A5A819BB-5FAE-4FF3-96FE-8E11BFF0BF41}" type="parTrans" cxnId="{067F17E7-4766-41A0-86AD-4799D21B2A44}">
      <dgm:prSet/>
      <dgm:spPr/>
      <dgm:t>
        <a:bodyPr/>
        <a:lstStyle/>
        <a:p>
          <a:endParaRPr lang="en-US"/>
        </a:p>
      </dgm:t>
    </dgm:pt>
    <dgm:pt modelId="{B06ED2BB-1CAD-437D-9BDA-FE7AE5929F10}" type="sibTrans" cxnId="{067F17E7-4766-41A0-86AD-4799D21B2A44}">
      <dgm:prSet/>
      <dgm:spPr/>
      <dgm:t>
        <a:bodyPr/>
        <a:lstStyle/>
        <a:p>
          <a:endParaRPr lang="en-US"/>
        </a:p>
      </dgm:t>
    </dgm:pt>
    <dgm:pt modelId="{6143C935-090B-4BF4-A56E-40DCD70B8459}">
      <dgm:prSet/>
      <dgm:spPr/>
      <dgm:t>
        <a:bodyPr/>
        <a:lstStyle/>
        <a:p>
          <a:r>
            <a:rPr lang="en-GB"/>
            <a:t>Analysis and Comparison of Systems</a:t>
          </a:r>
          <a:endParaRPr lang="en-US"/>
        </a:p>
      </dgm:t>
    </dgm:pt>
    <dgm:pt modelId="{7FCF1BF6-F39D-4CF5-A505-4D51E981D298}" type="parTrans" cxnId="{40F9F22D-10AB-4238-9862-A706B1DAF3F0}">
      <dgm:prSet/>
      <dgm:spPr/>
      <dgm:t>
        <a:bodyPr/>
        <a:lstStyle/>
        <a:p>
          <a:endParaRPr lang="en-US"/>
        </a:p>
      </dgm:t>
    </dgm:pt>
    <dgm:pt modelId="{A8D5D942-1CC1-4D57-A448-2658B6DA1A82}" type="sibTrans" cxnId="{40F9F22D-10AB-4238-9862-A706B1DAF3F0}">
      <dgm:prSet/>
      <dgm:spPr/>
      <dgm:t>
        <a:bodyPr/>
        <a:lstStyle/>
        <a:p>
          <a:endParaRPr lang="en-US"/>
        </a:p>
      </dgm:t>
    </dgm:pt>
    <dgm:pt modelId="{B1B11F45-9F0F-4C55-AB9D-2D4FE71FC46D}">
      <dgm:prSet/>
      <dgm:spPr/>
      <dgm:t>
        <a:bodyPr/>
        <a:lstStyle/>
        <a:p>
          <a:r>
            <a:rPr lang="en-GB"/>
            <a:t>Ethical and Legal Considerations</a:t>
          </a:r>
          <a:endParaRPr lang="en-US"/>
        </a:p>
      </dgm:t>
    </dgm:pt>
    <dgm:pt modelId="{86B3F317-78BB-46D1-8927-B8C3F8E1AC5A}" type="parTrans" cxnId="{65B4E865-9BE0-4B40-9C82-D932FB9134E4}">
      <dgm:prSet/>
      <dgm:spPr/>
      <dgm:t>
        <a:bodyPr/>
        <a:lstStyle/>
        <a:p>
          <a:endParaRPr lang="en-US"/>
        </a:p>
      </dgm:t>
    </dgm:pt>
    <dgm:pt modelId="{D267A7DE-F34D-47BC-BFE1-AF203E2E9ABD}" type="sibTrans" cxnId="{65B4E865-9BE0-4B40-9C82-D932FB9134E4}">
      <dgm:prSet/>
      <dgm:spPr/>
      <dgm:t>
        <a:bodyPr/>
        <a:lstStyle/>
        <a:p>
          <a:endParaRPr lang="en-US"/>
        </a:p>
      </dgm:t>
    </dgm:pt>
    <dgm:pt modelId="{2D30A675-081F-4E35-A2B5-9F73E47403D2}">
      <dgm:prSet/>
      <dgm:spPr/>
      <dgm:t>
        <a:bodyPr/>
        <a:lstStyle/>
        <a:p>
          <a:r>
            <a:rPr lang="en-GB"/>
            <a:t>Real-World Case Studies</a:t>
          </a:r>
          <a:endParaRPr lang="en-US"/>
        </a:p>
      </dgm:t>
    </dgm:pt>
    <dgm:pt modelId="{97736CD2-165B-4301-86AE-E3112FE953CC}" type="parTrans" cxnId="{00FBCCEC-5153-4008-BB8B-1DDD7EC1E41A}">
      <dgm:prSet/>
      <dgm:spPr/>
      <dgm:t>
        <a:bodyPr/>
        <a:lstStyle/>
        <a:p>
          <a:endParaRPr lang="en-US"/>
        </a:p>
      </dgm:t>
    </dgm:pt>
    <dgm:pt modelId="{918F8AF7-7232-45E3-B16F-CE648DAFCD8E}" type="sibTrans" cxnId="{00FBCCEC-5153-4008-BB8B-1DDD7EC1E41A}">
      <dgm:prSet/>
      <dgm:spPr/>
      <dgm:t>
        <a:bodyPr/>
        <a:lstStyle/>
        <a:p>
          <a:endParaRPr lang="en-US"/>
        </a:p>
      </dgm:t>
    </dgm:pt>
    <dgm:pt modelId="{4537969A-58ED-4873-BB74-C167C66714B4}">
      <dgm:prSet/>
      <dgm:spPr/>
      <dgm:t>
        <a:bodyPr/>
        <a:lstStyle/>
        <a:p>
          <a:r>
            <a:rPr lang="en-GB"/>
            <a:t>Recommendations</a:t>
          </a:r>
          <a:endParaRPr lang="en-US"/>
        </a:p>
      </dgm:t>
    </dgm:pt>
    <dgm:pt modelId="{515EBCF6-803C-42A8-A7E7-6DFD07D53FF2}" type="parTrans" cxnId="{F9A09A6A-37F2-49F2-BF70-AAF8CA99EE05}">
      <dgm:prSet/>
      <dgm:spPr/>
      <dgm:t>
        <a:bodyPr/>
        <a:lstStyle/>
        <a:p>
          <a:endParaRPr lang="en-US"/>
        </a:p>
      </dgm:t>
    </dgm:pt>
    <dgm:pt modelId="{83C1D6D7-F143-4557-ACDC-11D23101BC07}" type="sibTrans" cxnId="{F9A09A6A-37F2-49F2-BF70-AAF8CA99EE05}">
      <dgm:prSet/>
      <dgm:spPr/>
      <dgm:t>
        <a:bodyPr/>
        <a:lstStyle/>
        <a:p>
          <a:endParaRPr lang="en-US"/>
        </a:p>
      </dgm:t>
    </dgm:pt>
    <dgm:pt modelId="{D0F79AEF-5F8A-4370-8365-EF6E5963B31D}">
      <dgm:prSet/>
      <dgm:spPr/>
      <dgm:t>
        <a:bodyPr/>
        <a:lstStyle/>
        <a:p>
          <a:r>
            <a:rPr lang="en-GB"/>
            <a:t>Conclusion</a:t>
          </a:r>
          <a:endParaRPr lang="en-US"/>
        </a:p>
      </dgm:t>
    </dgm:pt>
    <dgm:pt modelId="{F9FE5EEB-FD39-42E9-9D7E-5DE1D9D59B77}" type="parTrans" cxnId="{CBDDAD8F-5DD8-4B48-AF66-E25AFA367077}">
      <dgm:prSet/>
      <dgm:spPr/>
      <dgm:t>
        <a:bodyPr/>
        <a:lstStyle/>
        <a:p>
          <a:endParaRPr lang="en-US"/>
        </a:p>
      </dgm:t>
    </dgm:pt>
    <dgm:pt modelId="{448D1F74-B4C7-4B14-84AC-23C7AE2DB329}" type="sibTrans" cxnId="{CBDDAD8F-5DD8-4B48-AF66-E25AFA367077}">
      <dgm:prSet/>
      <dgm:spPr/>
      <dgm:t>
        <a:bodyPr/>
        <a:lstStyle/>
        <a:p>
          <a:endParaRPr lang="en-US"/>
        </a:p>
      </dgm:t>
    </dgm:pt>
    <dgm:pt modelId="{60CF7614-A8B0-468F-A719-1EB8BAC924A0}">
      <dgm:prSet/>
      <dgm:spPr/>
      <dgm:t>
        <a:bodyPr/>
        <a:lstStyle/>
        <a:p>
          <a:r>
            <a:rPr lang="en-GB"/>
            <a:t>References </a:t>
          </a:r>
          <a:endParaRPr lang="en-US"/>
        </a:p>
      </dgm:t>
    </dgm:pt>
    <dgm:pt modelId="{2634ECF3-F383-4018-BCEC-42BFE4F720B5}" type="parTrans" cxnId="{B23AB532-9FC1-49FA-97DF-ABF331D07092}">
      <dgm:prSet/>
      <dgm:spPr/>
      <dgm:t>
        <a:bodyPr/>
        <a:lstStyle/>
        <a:p>
          <a:endParaRPr lang="en-US"/>
        </a:p>
      </dgm:t>
    </dgm:pt>
    <dgm:pt modelId="{AF681AEE-E759-4257-B4F5-F638A3400BAE}" type="sibTrans" cxnId="{B23AB532-9FC1-49FA-97DF-ABF331D07092}">
      <dgm:prSet/>
      <dgm:spPr/>
      <dgm:t>
        <a:bodyPr/>
        <a:lstStyle/>
        <a:p>
          <a:endParaRPr lang="en-US"/>
        </a:p>
      </dgm:t>
    </dgm:pt>
    <dgm:pt modelId="{FAC236A4-6411-45F2-B6CF-7C17215A81AE}" type="pres">
      <dgm:prSet presAssocID="{997AD312-067B-4152-9916-54A03CB9C4A2}" presName="linear" presStyleCnt="0">
        <dgm:presLayoutVars>
          <dgm:animLvl val="lvl"/>
          <dgm:resizeHandles val="exact"/>
        </dgm:presLayoutVars>
      </dgm:prSet>
      <dgm:spPr/>
    </dgm:pt>
    <dgm:pt modelId="{7CA59C82-4273-4086-A528-1D3CA4EDABBE}" type="pres">
      <dgm:prSet presAssocID="{E90593F4-6842-4F4E-91AE-25237930C351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B25A29D8-43E3-446E-B8D5-3BFD023B30DA}" type="pres">
      <dgm:prSet presAssocID="{D38B4AD9-6E1D-4E49-B6B5-956400FE3DDA}" presName="spacer" presStyleCnt="0"/>
      <dgm:spPr/>
    </dgm:pt>
    <dgm:pt modelId="{23F2E89B-55F0-480E-BDF9-10280EA359F0}" type="pres">
      <dgm:prSet presAssocID="{A1107F0E-784D-4581-82D2-FA21668F4D5D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93C9FA66-FCA4-4F54-AD3E-39E12728C367}" type="pres">
      <dgm:prSet presAssocID="{D8EF7AAC-09EB-4679-9F3B-2BE912D0E00E}" presName="spacer" presStyleCnt="0"/>
      <dgm:spPr/>
    </dgm:pt>
    <dgm:pt modelId="{A1B9E99D-68D6-42BA-ABF0-7E0ED09AB1FB}" type="pres">
      <dgm:prSet presAssocID="{1C8F1155-B9DB-481A-86FA-C526F8BDC7F3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ECCFCA9C-308F-4AB7-8191-BAAC2FA3B756}" type="pres">
      <dgm:prSet presAssocID="{B06ED2BB-1CAD-437D-9BDA-FE7AE5929F10}" presName="spacer" presStyleCnt="0"/>
      <dgm:spPr/>
    </dgm:pt>
    <dgm:pt modelId="{BCEB117E-2584-444F-B8D8-8DF8077E40DF}" type="pres">
      <dgm:prSet presAssocID="{6143C935-090B-4BF4-A56E-40DCD70B8459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72559BF4-D297-443C-9CAD-6AC066E993D1}" type="pres">
      <dgm:prSet presAssocID="{A8D5D942-1CC1-4D57-A448-2658B6DA1A82}" presName="spacer" presStyleCnt="0"/>
      <dgm:spPr/>
    </dgm:pt>
    <dgm:pt modelId="{9E00C2E5-14EB-47D1-8FC1-336CBF34E7E6}" type="pres">
      <dgm:prSet presAssocID="{B1B11F45-9F0F-4C55-AB9D-2D4FE71FC46D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ED02D7A2-7991-4DCC-9F83-85BC7B65221C}" type="pres">
      <dgm:prSet presAssocID="{D267A7DE-F34D-47BC-BFE1-AF203E2E9ABD}" presName="spacer" presStyleCnt="0"/>
      <dgm:spPr/>
    </dgm:pt>
    <dgm:pt modelId="{EB2B1AEC-80CC-4005-B9DD-E76ED192C89F}" type="pres">
      <dgm:prSet presAssocID="{2D30A675-081F-4E35-A2B5-9F73E47403D2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EEB83A4E-CD18-4EB9-8F69-BBF054AFE865}" type="pres">
      <dgm:prSet presAssocID="{918F8AF7-7232-45E3-B16F-CE648DAFCD8E}" presName="spacer" presStyleCnt="0"/>
      <dgm:spPr/>
    </dgm:pt>
    <dgm:pt modelId="{92340FEF-2E9C-4175-93AA-4B77E40C69B9}" type="pres">
      <dgm:prSet presAssocID="{4537969A-58ED-4873-BB74-C167C66714B4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7A572F55-0336-4640-A8DA-7FE729D4EB6B}" type="pres">
      <dgm:prSet presAssocID="{83C1D6D7-F143-4557-ACDC-11D23101BC07}" presName="spacer" presStyleCnt="0"/>
      <dgm:spPr/>
    </dgm:pt>
    <dgm:pt modelId="{1643E375-3D47-47AA-B153-FA75E2203027}" type="pres">
      <dgm:prSet presAssocID="{D0F79AEF-5F8A-4370-8365-EF6E5963B31D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32259DDC-28D7-4309-BB2C-6E40D5168249}" type="pres">
      <dgm:prSet presAssocID="{448D1F74-B4C7-4B14-84AC-23C7AE2DB329}" presName="spacer" presStyleCnt="0"/>
      <dgm:spPr/>
    </dgm:pt>
    <dgm:pt modelId="{3A61CA1B-9F9E-4C93-A272-6A1616853ACB}" type="pres">
      <dgm:prSet presAssocID="{60CF7614-A8B0-468F-A719-1EB8BAC924A0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B7C6FF28-F446-498D-820D-61AF2CED9960}" type="presOf" srcId="{B1B11F45-9F0F-4C55-AB9D-2D4FE71FC46D}" destId="{9E00C2E5-14EB-47D1-8FC1-336CBF34E7E6}" srcOrd="0" destOrd="0" presId="urn:microsoft.com/office/officeart/2005/8/layout/vList2"/>
    <dgm:cxn modelId="{40F9F22D-10AB-4238-9862-A706B1DAF3F0}" srcId="{997AD312-067B-4152-9916-54A03CB9C4A2}" destId="{6143C935-090B-4BF4-A56E-40DCD70B8459}" srcOrd="3" destOrd="0" parTransId="{7FCF1BF6-F39D-4CF5-A505-4D51E981D298}" sibTransId="{A8D5D942-1CC1-4D57-A448-2658B6DA1A82}"/>
    <dgm:cxn modelId="{B23AB532-9FC1-49FA-97DF-ABF331D07092}" srcId="{997AD312-067B-4152-9916-54A03CB9C4A2}" destId="{60CF7614-A8B0-468F-A719-1EB8BAC924A0}" srcOrd="8" destOrd="0" parTransId="{2634ECF3-F383-4018-BCEC-42BFE4F720B5}" sibTransId="{AF681AEE-E759-4257-B4F5-F638A3400BAE}"/>
    <dgm:cxn modelId="{69AC2438-479F-41E8-BCFC-E922D9EC1E00}" srcId="{997AD312-067B-4152-9916-54A03CB9C4A2}" destId="{A1107F0E-784D-4581-82D2-FA21668F4D5D}" srcOrd="1" destOrd="0" parTransId="{A5B426A1-BF3D-453E-98B0-14B9E05A1737}" sibTransId="{D8EF7AAC-09EB-4679-9F3B-2BE912D0E00E}"/>
    <dgm:cxn modelId="{65B4E865-9BE0-4B40-9C82-D932FB9134E4}" srcId="{997AD312-067B-4152-9916-54A03CB9C4A2}" destId="{B1B11F45-9F0F-4C55-AB9D-2D4FE71FC46D}" srcOrd="4" destOrd="0" parTransId="{86B3F317-78BB-46D1-8927-B8C3F8E1AC5A}" sibTransId="{D267A7DE-F34D-47BC-BFE1-AF203E2E9ABD}"/>
    <dgm:cxn modelId="{82683E69-43E4-4E35-8B67-7C6A2498551E}" type="presOf" srcId="{6143C935-090B-4BF4-A56E-40DCD70B8459}" destId="{BCEB117E-2584-444F-B8D8-8DF8077E40DF}" srcOrd="0" destOrd="0" presId="urn:microsoft.com/office/officeart/2005/8/layout/vList2"/>
    <dgm:cxn modelId="{F9A09A6A-37F2-49F2-BF70-AAF8CA99EE05}" srcId="{997AD312-067B-4152-9916-54A03CB9C4A2}" destId="{4537969A-58ED-4873-BB74-C167C66714B4}" srcOrd="6" destOrd="0" parTransId="{515EBCF6-803C-42A8-A7E7-6DFD07D53FF2}" sibTransId="{83C1D6D7-F143-4557-ACDC-11D23101BC07}"/>
    <dgm:cxn modelId="{E7BFB84B-0CEC-4CFC-9558-89500258138E}" type="presOf" srcId="{60CF7614-A8B0-468F-A719-1EB8BAC924A0}" destId="{3A61CA1B-9F9E-4C93-A272-6A1616853ACB}" srcOrd="0" destOrd="0" presId="urn:microsoft.com/office/officeart/2005/8/layout/vList2"/>
    <dgm:cxn modelId="{C603DC70-7044-432D-ACC0-ADF8E8439396}" srcId="{997AD312-067B-4152-9916-54A03CB9C4A2}" destId="{E90593F4-6842-4F4E-91AE-25237930C351}" srcOrd="0" destOrd="0" parTransId="{96F6F033-73DA-462F-BBF8-4D01A5FC5303}" sibTransId="{D38B4AD9-6E1D-4E49-B6B5-956400FE3DDA}"/>
    <dgm:cxn modelId="{CBDDAD8F-5DD8-4B48-AF66-E25AFA367077}" srcId="{997AD312-067B-4152-9916-54A03CB9C4A2}" destId="{D0F79AEF-5F8A-4370-8365-EF6E5963B31D}" srcOrd="7" destOrd="0" parTransId="{F9FE5EEB-FD39-42E9-9D7E-5DE1D9D59B77}" sibTransId="{448D1F74-B4C7-4B14-84AC-23C7AE2DB329}"/>
    <dgm:cxn modelId="{A96C2EC4-F579-4479-AFEA-D3E8414F7D7B}" type="presOf" srcId="{D0F79AEF-5F8A-4370-8365-EF6E5963B31D}" destId="{1643E375-3D47-47AA-B153-FA75E2203027}" srcOrd="0" destOrd="0" presId="urn:microsoft.com/office/officeart/2005/8/layout/vList2"/>
    <dgm:cxn modelId="{94C951D2-3DB3-4C0F-9530-7C4738D5E533}" type="presOf" srcId="{E90593F4-6842-4F4E-91AE-25237930C351}" destId="{7CA59C82-4273-4086-A528-1D3CA4EDABBE}" srcOrd="0" destOrd="0" presId="urn:microsoft.com/office/officeart/2005/8/layout/vList2"/>
    <dgm:cxn modelId="{E099D7DC-5CB1-450B-A30E-4E1E71E31FA3}" type="presOf" srcId="{4537969A-58ED-4873-BB74-C167C66714B4}" destId="{92340FEF-2E9C-4175-93AA-4B77E40C69B9}" srcOrd="0" destOrd="0" presId="urn:microsoft.com/office/officeart/2005/8/layout/vList2"/>
    <dgm:cxn modelId="{067F17E7-4766-41A0-86AD-4799D21B2A44}" srcId="{997AD312-067B-4152-9916-54A03CB9C4A2}" destId="{1C8F1155-B9DB-481A-86FA-C526F8BDC7F3}" srcOrd="2" destOrd="0" parTransId="{A5A819BB-5FAE-4FF3-96FE-8E11BFF0BF41}" sibTransId="{B06ED2BB-1CAD-437D-9BDA-FE7AE5929F10}"/>
    <dgm:cxn modelId="{00FBCCEC-5153-4008-BB8B-1DDD7EC1E41A}" srcId="{997AD312-067B-4152-9916-54A03CB9C4A2}" destId="{2D30A675-081F-4E35-A2B5-9F73E47403D2}" srcOrd="5" destOrd="0" parTransId="{97736CD2-165B-4301-86AE-E3112FE953CC}" sibTransId="{918F8AF7-7232-45E3-B16F-CE648DAFCD8E}"/>
    <dgm:cxn modelId="{291FAAEF-A841-48E9-8CC0-9A4DF8542CCB}" type="presOf" srcId="{2D30A675-081F-4E35-A2B5-9F73E47403D2}" destId="{EB2B1AEC-80CC-4005-B9DD-E76ED192C89F}" srcOrd="0" destOrd="0" presId="urn:microsoft.com/office/officeart/2005/8/layout/vList2"/>
    <dgm:cxn modelId="{D772F5F1-AB51-479E-A251-4DE2E01A4E9E}" type="presOf" srcId="{1C8F1155-B9DB-481A-86FA-C526F8BDC7F3}" destId="{A1B9E99D-68D6-42BA-ABF0-7E0ED09AB1FB}" srcOrd="0" destOrd="0" presId="urn:microsoft.com/office/officeart/2005/8/layout/vList2"/>
    <dgm:cxn modelId="{A4A138F8-5CC0-4E22-911F-A33A63B19452}" type="presOf" srcId="{A1107F0E-784D-4581-82D2-FA21668F4D5D}" destId="{23F2E89B-55F0-480E-BDF9-10280EA359F0}" srcOrd="0" destOrd="0" presId="urn:microsoft.com/office/officeart/2005/8/layout/vList2"/>
    <dgm:cxn modelId="{E37F08FD-2C9B-4D8A-930A-5E8E6D8266D1}" type="presOf" srcId="{997AD312-067B-4152-9916-54A03CB9C4A2}" destId="{FAC236A4-6411-45F2-B6CF-7C17215A81AE}" srcOrd="0" destOrd="0" presId="urn:microsoft.com/office/officeart/2005/8/layout/vList2"/>
    <dgm:cxn modelId="{EA02CE70-59EA-443B-94FA-AD5FFC53FA99}" type="presParOf" srcId="{FAC236A4-6411-45F2-B6CF-7C17215A81AE}" destId="{7CA59C82-4273-4086-A528-1D3CA4EDABBE}" srcOrd="0" destOrd="0" presId="urn:microsoft.com/office/officeart/2005/8/layout/vList2"/>
    <dgm:cxn modelId="{D6429008-B247-409B-BBE6-F3DD5279D909}" type="presParOf" srcId="{FAC236A4-6411-45F2-B6CF-7C17215A81AE}" destId="{B25A29D8-43E3-446E-B8D5-3BFD023B30DA}" srcOrd="1" destOrd="0" presId="urn:microsoft.com/office/officeart/2005/8/layout/vList2"/>
    <dgm:cxn modelId="{381E9388-44DB-451C-918B-6AE08B49D6F0}" type="presParOf" srcId="{FAC236A4-6411-45F2-B6CF-7C17215A81AE}" destId="{23F2E89B-55F0-480E-BDF9-10280EA359F0}" srcOrd="2" destOrd="0" presId="urn:microsoft.com/office/officeart/2005/8/layout/vList2"/>
    <dgm:cxn modelId="{2E06271E-7958-4856-8623-3D13B70EEEC7}" type="presParOf" srcId="{FAC236A4-6411-45F2-B6CF-7C17215A81AE}" destId="{93C9FA66-FCA4-4F54-AD3E-39E12728C367}" srcOrd="3" destOrd="0" presId="urn:microsoft.com/office/officeart/2005/8/layout/vList2"/>
    <dgm:cxn modelId="{22B85EC4-9B76-4D62-B2E8-F71BC73675CA}" type="presParOf" srcId="{FAC236A4-6411-45F2-B6CF-7C17215A81AE}" destId="{A1B9E99D-68D6-42BA-ABF0-7E0ED09AB1FB}" srcOrd="4" destOrd="0" presId="urn:microsoft.com/office/officeart/2005/8/layout/vList2"/>
    <dgm:cxn modelId="{DA5EC316-91C3-4A18-8FAE-9DDDB2B0A5C1}" type="presParOf" srcId="{FAC236A4-6411-45F2-B6CF-7C17215A81AE}" destId="{ECCFCA9C-308F-4AB7-8191-BAAC2FA3B756}" srcOrd="5" destOrd="0" presId="urn:microsoft.com/office/officeart/2005/8/layout/vList2"/>
    <dgm:cxn modelId="{3073A8B4-5AEC-4453-953A-3FEBCA690BC9}" type="presParOf" srcId="{FAC236A4-6411-45F2-B6CF-7C17215A81AE}" destId="{BCEB117E-2584-444F-B8D8-8DF8077E40DF}" srcOrd="6" destOrd="0" presId="urn:microsoft.com/office/officeart/2005/8/layout/vList2"/>
    <dgm:cxn modelId="{CAC86A2D-8893-44AB-8366-FA2886AF6AD9}" type="presParOf" srcId="{FAC236A4-6411-45F2-B6CF-7C17215A81AE}" destId="{72559BF4-D297-443C-9CAD-6AC066E993D1}" srcOrd="7" destOrd="0" presId="urn:microsoft.com/office/officeart/2005/8/layout/vList2"/>
    <dgm:cxn modelId="{25A28963-7F1A-45BA-9E67-66F15FE61BA7}" type="presParOf" srcId="{FAC236A4-6411-45F2-B6CF-7C17215A81AE}" destId="{9E00C2E5-14EB-47D1-8FC1-336CBF34E7E6}" srcOrd="8" destOrd="0" presId="urn:microsoft.com/office/officeart/2005/8/layout/vList2"/>
    <dgm:cxn modelId="{633DDF64-FDB0-4B18-89F1-EFD8A83A48C5}" type="presParOf" srcId="{FAC236A4-6411-45F2-B6CF-7C17215A81AE}" destId="{ED02D7A2-7991-4DCC-9F83-85BC7B65221C}" srcOrd="9" destOrd="0" presId="urn:microsoft.com/office/officeart/2005/8/layout/vList2"/>
    <dgm:cxn modelId="{1587C5F1-5C47-40F8-B4D1-AAE1922DB560}" type="presParOf" srcId="{FAC236A4-6411-45F2-B6CF-7C17215A81AE}" destId="{EB2B1AEC-80CC-4005-B9DD-E76ED192C89F}" srcOrd="10" destOrd="0" presId="urn:microsoft.com/office/officeart/2005/8/layout/vList2"/>
    <dgm:cxn modelId="{DE8DB662-CAAE-434A-86F7-0A87900EF446}" type="presParOf" srcId="{FAC236A4-6411-45F2-B6CF-7C17215A81AE}" destId="{EEB83A4E-CD18-4EB9-8F69-BBF054AFE865}" srcOrd="11" destOrd="0" presId="urn:microsoft.com/office/officeart/2005/8/layout/vList2"/>
    <dgm:cxn modelId="{BC621037-551A-4AAA-AEF7-6961DBF9C810}" type="presParOf" srcId="{FAC236A4-6411-45F2-B6CF-7C17215A81AE}" destId="{92340FEF-2E9C-4175-93AA-4B77E40C69B9}" srcOrd="12" destOrd="0" presId="urn:microsoft.com/office/officeart/2005/8/layout/vList2"/>
    <dgm:cxn modelId="{C51C710E-2744-4AB7-8353-A1DE1361F7A1}" type="presParOf" srcId="{FAC236A4-6411-45F2-B6CF-7C17215A81AE}" destId="{7A572F55-0336-4640-A8DA-7FE729D4EB6B}" srcOrd="13" destOrd="0" presId="urn:microsoft.com/office/officeart/2005/8/layout/vList2"/>
    <dgm:cxn modelId="{C744A6BB-2275-48EB-A8E9-F211EF2729FB}" type="presParOf" srcId="{FAC236A4-6411-45F2-B6CF-7C17215A81AE}" destId="{1643E375-3D47-47AA-B153-FA75E2203027}" srcOrd="14" destOrd="0" presId="urn:microsoft.com/office/officeart/2005/8/layout/vList2"/>
    <dgm:cxn modelId="{6BC9CD69-4825-400A-8284-E852C033FF30}" type="presParOf" srcId="{FAC236A4-6411-45F2-B6CF-7C17215A81AE}" destId="{32259DDC-28D7-4309-BB2C-6E40D5168249}" srcOrd="15" destOrd="0" presId="urn:microsoft.com/office/officeart/2005/8/layout/vList2"/>
    <dgm:cxn modelId="{A6992F99-D627-4C3A-A526-FDA80CB6E18C}" type="presParOf" srcId="{FAC236A4-6411-45F2-B6CF-7C17215A81AE}" destId="{3A61CA1B-9F9E-4C93-A272-6A1616853ACB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077896-E44B-4FBB-BB14-FBFC5E9A355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B4EA765-6721-464C-9628-B1057CB651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Transaction Processing Systems (TPS) – daily operations</a:t>
          </a:r>
          <a:r>
            <a:rPr lang="en-GB" dirty="0">
              <a:latin typeface="Aptos Display"/>
            </a:rPr>
            <a:t> </a:t>
          </a:r>
          <a:r>
            <a:rPr lang="en-GB" dirty="0">
              <a:latin typeface="Aptos"/>
            </a:rPr>
            <a:t>(Oracle, 2023)</a:t>
          </a:r>
          <a:endParaRPr lang="en-US" dirty="0"/>
        </a:p>
      </dgm:t>
    </dgm:pt>
    <dgm:pt modelId="{B34E2098-B3F4-447E-8B24-A6ACFAB0F96A}" type="parTrans" cxnId="{14FDAEF0-8972-4E70-8EBE-7A7EADDC96BE}">
      <dgm:prSet/>
      <dgm:spPr/>
      <dgm:t>
        <a:bodyPr/>
        <a:lstStyle/>
        <a:p>
          <a:endParaRPr lang="en-US"/>
        </a:p>
      </dgm:t>
    </dgm:pt>
    <dgm:pt modelId="{39D24AA4-0960-460E-AB7D-28C36D71E4EA}" type="sibTrans" cxnId="{14FDAEF0-8972-4E70-8EBE-7A7EADDC96BE}">
      <dgm:prSet/>
      <dgm:spPr/>
      <dgm:t>
        <a:bodyPr/>
        <a:lstStyle/>
        <a:p>
          <a:endParaRPr lang="en-US"/>
        </a:p>
      </dgm:t>
    </dgm:pt>
    <dgm:pt modelId="{D0419CC5-3408-44DB-BF13-8C10DE27D322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ptos Display" panose="020F0302020204030204"/>
            </a:rPr>
            <a:t>Enterprise Resource Planning (ERP)-Integrate multiple business functions into one system </a:t>
          </a:r>
          <a:r>
            <a:rPr lang="en-GB" sz="1100" dirty="0">
              <a:latin typeface="Aptos"/>
            </a:rPr>
            <a:t>(IBM,2022)</a:t>
          </a:r>
        </a:p>
      </dgm:t>
    </dgm:pt>
    <dgm:pt modelId="{0B99480E-9064-4C1F-A349-3C1DC565FA6C}" type="parTrans" cxnId="{B34EC147-121E-473E-8945-2608FB5D3F53}">
      <dgm:prSet/>
      <dgm:spPr/>
      <dgm:t>
        <a:bodyPr/>
        <a:lstStyle/>
        <a:p>
          <a:endParaRPr lang="en-US"/>
        </a:p>
      </dgm:t>
    </dgm:pt>
    <dgm:pt modelId="{74042C17-F274-4811-98F4-23A84EB9830E}" type="sibTrans" cxnId="{B34EC147-121E-473E-8945-2608FB5D3F53}">
      <dgm:prSet/>
      <dgm:spPr/>
      <dgm:t>
        <a:bodyPr/>
        <a:lstStyle/>
        <a:p>
          <a:endParaRPr lang="en-US"/>
        </a:p>
      </dgm:t>
    </dgm:pt>
    <dgm:pt modelId="{86452E3B-85B7-4299-8A79-1D626FB0DAC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Customer Relationship Management (CRM) – customer engagement</a:t>
          </a:r>
          <a:r>
            <a:rPr lang="en-GB" dirty="0">
              <a:latin typeface="Aptos Display" panose="020F0302020204030204"/>
            </a:rPr>
            <a:t> </a:t>
          </a:r>
          <a:r>
            <a:rPr lang="en-GB" sz="2200" dirty="0">
              <a:latin typeface="Aptos"/>
            </a:rPr>
            <a:t>(Salesforce,2023)</a:t>
          </a:r>
        </a:p>
      </dgm:t>
    </dgm:pt>
    <dgm:pt modelId="{64748743-C58F-429F-BB56-A33F863B894D}" type="parTrans" cxnId="{4FE80A44-5385-49DB-A5B0-ACD3F0012698}">
      <dgm:prSet/>
      <dgm:spPr/>
      <dgm:t>
        <a:bodyPr/>
        <a:lstStyle/>
        <a:p>
          <a:endParaRPr lang="en-US"/>
        </a:p>
      </dgm:t>
    </dgm:pt>
    <dgm:pt modelId="{137C2EC4-D1A5-4C68-9C31-7EEDDBEE8359}" type="sibTrans" cxnId="{4FE80A44-5385-49DB-A5B0-ACD3F0012698}">
      <dgm:prSet/>
      <dgm:spPr/>
      <dgm:t>
        <a:bodyPr/>
        <a:lstStyle/>
        <a:p>
          <a:endParaRPr lang="en-US"/>
        </a:p>
      </dgm:t>
    </dgm:pt>
    <dgm:pt modelId="{0F406D80-BA35-4273-82B7-A2C41D549746}" type="pres">
      <dgm:prSet presAssocID="{24077896-E44B-4FBB-BB14-FBFC5E9A3553}" presName="root" presStyleCnt="0">
        <dgm:presLayoutVars>
          <dgm:dir/>
          <dgm:resizeHandles val="exact"/>
        </dgm:presLayoutVars>
      </dgm:prSet>
      <dgm:spPr/>
    </dgm:pt>
    <dgm:pt modelId="{306332FA-35FA-40D6-888E-9EF9FAC53D18}" type="pres">
      <dgm:prSet presAssocID="{8B4EA765-6721-464C-9628-B1057CB65117}" presName="compNode" presStyleCnt="0"/>
      <dgm:spPr/>
    </dgm:pt>
    <dgm:pt modelId="{56A72400-4598-4B9A-AF47-D95812D43B22}" type="pres">
      <dgm:prSet presAssocID="{8B4EA765-6721-464C-9628-B1057CB65117}" presName="bgRect" presStyleLbl="bgShp" presStyleIdx="0" presStyleCnt="3"/>
      <dgm:spPr/>
    </dgm:pt>
    <dgm:pt modelId="{6E7A2B4E-11BD-42CA-B289-8D54479D7C1A}" type="pres">
      <dgm:prSet presAssocID="{8B4EA765-6721-464C-9628-B1057CB6511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F7D4EF7C-5C16-4EC8-80EF-7997BDC6894C}" type="pres">
      <dgm:prSet presAssocID="{8B4EA765-6721-464C-9628-B1057CB65117}" presName="spaceRect" presStyleCnt="0"/>
      <dgm:spPr/>
    </dgm:pt>
    <dgm:pt modelId="{E19F7514-8697-46FF-92BD-A4AE561C82BC}" type="pres">
      <dgm:prSet presAssocID="{8B4EA765-6721-464C-9628-B1057CB65117}" presName="parTx" presStyleLbl="revTx" presStyleIdx="0" presStyleCnt="3">
        <dgm:presLayoutVars>
          <dgm:chMax val="0"/>
          <dgm:chPref val="0"/>
        </dgm:presLayoutVars>
      </dgm:prSet>
      <dgm:spPr/>
    </dgm:pt>
    <dgm:pt modelId="{D99AD556-EFC2-4D9F-9C14-DF61CC095458}" type="pres">
      <dgm:prSet presAssocID="{39D24AA4-0960-460E-AB7D-28C36D71E4EA}" presName="sibTrans" presStyleCnt="0"/>
      <dgm:spPr/>
    </dgm:pt>
    <dgm:pt modelId="{2C88F205-C01D-479E-9F3B-6414CE5424AA}" type="pres">
      <dgm:prSet presAssocID="{D0419CC5-3408-44DB-BF13-8C10DE27D322}" presName="compNode" presStyleCnt="0"/>
      <dgm:spPr/>
    </dgm:pt>
    <dgm:pt modelId="{341A313F-0FE6-46A5-BBDE-513452D837D7}" type="pres">
      <dgm:prSet presAssocID="{D0419CC5-3408-44DB-BF13-8C10DE27D322}" presName="bgRect" presStyleLbl="bgShp" presStyleIdx="1" presStyleCnt="3"/>
      <dgm:spPr/>
    </dgm:pt>
    <dgm:pt modelId="{C05AB0C9-EDF4-4761-A22A-4AC8FA6F4C3F}" type="pres">
      <dgm:prSet presAssocID="{D0419CC5-3408-44DB-BF13-8C10DE27D32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42A004E2-AAD0-4BD4-8C7F-5EEE1E037BD5}" type="pres">
      <dgm:prSet presAssocID="{D0419CC5-3408-44DB-BF13-8C10DE27D322}" presName="spaceRect" presStyleCnt="0"/>
      <dgm:spPr/>
    </dgm:pt>
    <dgm:pt modelId="{15BCB546-0ECA-46FC-B300-021AE1D1DA0B}" type="pres">
      <dgm:prSet presAssocID="{D0419CC5-3408-44DB-BF13-8C10DE27D322}" presName="parTx" presStyleLbl="revTx" presStyleIdx="1" presStyleCnt="3">
        <dgm:presLayoutVars>
          <dgm:chMax val="0"/>
          <dgm:chPref val="0"/>
        </dgm:presLayoutVars>
      </dgm:prSet>
      <dgm:spPr/>
    </dgm:pt>
    <dgm:pt modelId="{96E8A1DD-3B4E-4FF1-BE5F-7C554C8299F1}" type="pres">
      <dgm:prSet presAssocID="{74042C17-F274-4811-98F4-23A84EB9830E}" presName="sibTrans" presStyleCnt="0"/>
      <dgm:spPr/>
    </dgm:pt>
    <dgm:pt modelId="{D9C791A5-712B-4C22-ABBF-1B8F01D6919F}" type="pres">
      <dgm:prSet presAssocID="{86452E3B-85B7-4299-8A79-1D626FB0DACE}" presName="compNode" presStyleCnt="0"/>
      <dgm:spPr/>
    </dgm:pt>
    <dgm:pt modelId="{A747A3FF-75B5-47AA-8C52-118A6BBB37A5}" type="pres">
      <dgm:prSet presAssocID="{86452E3B-85B7-4299-8A79-1D626FB0DACE}" presName="bgRect" presStyleLbl="bgShp" presStyleIdx="2" presStyleCnt="3"/>
      <dgm:spPr/>
    </dgm:pt>
    <dgm:pt modelId="{9D1AB244-23E5-4CB2-8E0F-4C5BD0AB17CB}" type="pres">
      <dgm:prSet presAssocID="{86452E3B-85B7-4299-8A79-1D626FB0DAC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64307DF6-B2F7-4401-8767-7C6DD911C323}" type="pres">
      <dgm:prSet presAssocID="{86452E3B-85B7-4299-8A79-1D626FB0DACE}" presName="spaceRect" presStyleCnt="0"/>
      <dgm:spPr/>
    </dgm:pt>
    <dgm:pt modelId="{5089497E-099D-48E7-928B-A8D118280979}" type="pres">
      <dgm:prSet presAssocID="{86452E3B-85B7-4299-8A79-1D626FB0DAC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8F04322-DFB0-4BF7-B90E-8C4C8056E040}" type="presOf" srcId="{86452E3B-85B7-4299-8A79-1D626FB0DACE}" destId="{5089497E-099D-48E7-928B-A8D118280979}" srcOrd="0" destOrd="0" presId="urn:microsoft.com/office/officeart/2018/2/layout/IconVerticalSolidList"/>
    <dgm:cxn modelId="{4FE80A44-5385-49DB-A5B0-ACD3F0012698}" srcId="{24077896-E44B-4FBB-BB14-FBFC5E9A3553}" destId="{86452E3B-85B7-4299-8A79-1D626FB0DACE}" srcOrd="2" destOrd="0" parTransId="{64748743-C58F-429F-BB56-A33F863B894D}" sibTransId="{137C2EC4-D1A5-4C68-9C31-7EEDDBEE8359}"/>
    <dgm:cxn modelId="{B34EC147-121E-473E-8945-2608FB5D3F53}" srcId="{24077896-E44B-4FBB-BB14-FBFC5E9A3553}" destId="{D0419CC5-3408-44DB-BF13-8C10DE27D322}" srcOrd="1" destOrd="0" parTransId="{0B99480E-9064-4C1F-A349-3C1DC565FA6C}" sibTransId="{74042C17-F274-4811-98F4-23A84EB9830E}"/>
    <dgm:cxn modelId="{6075AF85-EDC3-427A-97A4-C9B4108246D9}" type="presOf" srcId="{24077896-E44B-4FBB-BB14-FBFC5E9A3553}" destId="{0F406D80-BA35-4273-82B7-A2C41D549746}" srcOrd="0" destOrd="0" presId="urn:microsoft.com/office/officeart/2018/2/layout/IconVerticalSolidList"/>
    <dgm:cxn modelId="{DDF7F587-544F-4872-A639-3CA9EA1F1561}" type="presOf" srcId="{8B4EA765-6721-464C-9628-B1057CB65117}" destId="{E19F7514-8697-46FF-92BD-A4AE561C82BC}" srcOrd="0" destOrd="0" presId="urn:microsoft.com/office/officeart/2018/2/layout/IconVerticalSolidList"/>
    <dgm:cxn modelId="{37FFCD89-996E-49D4-9DF3-B476A5D5467F}" type="presOf" srcId="{D0419CC5-3408-44DB-BF13-8C10DE27D322}" destId="{15BCB546-0ECA-46FC-B300-021AE1D1DA0B}" srcOrd="0" destOrd="0" presId="urn:microsoft.com/office/officeart/2018/2/layout/IconVerticalSolidList"/>
    <dgm:cxn modelId="{14FDAEF0-8972-4E70-8EBE-7A7EADDC96BE}" srcId="{24077896-E44B-4FBB-BB14-FBFC5E9A3553}" destId="{8B4EA765-6721-464C-9628-B1057CB65117}" srcOrd="0" destOrd="0" parTransId="{B34E2098-B3F4-447E-8B24-A6ACFAB0F96A}" sibTransId="{39D24AA4-0960-460E-AB7D-28C36D71E4EA}"/>
    <dgm:cxn modelId="{41C1DA44-3EFB-434F-A40D-5E6644EF5284}" type="presParOf" srcId="{0F406D80-BA35-4273-82B7-A2C41D549746}" destId="{306332FA-35FA-40D6-888E-9EF9FAC53D18}" srcOrd="0" destOrd="0" presId="urn:microsoft.com/office/officeart/2018/2/layout/IconVerticalSolidList"/>
    <dgm:cxn modelId="{AF4112AD-98DB-45AB-82AA-E5EBA6F789AF}" type="presParOf" srcId="{306332FA-35FA-40D6-888E-9EF9FAC53D18}" destId="{56A72400-4598-4B9A-AF47-D95812D43B22}" srcOrd="0" destOrd="0" presId="urn:microsoft.com/office/officeart/2018/2/layout/IconVerticalSolidList"/>
    <dgm:cxn modelId="{5CC40D5D-F9C2-4D7E-8639-1F9FB863F5BD}" type="presParOf" srcId="{306332FA-35FA-40D6-888E-9EF9FAC53D18}" destId="{6E7A2B4E-11BD-42CA-B289-8D54479D7C1A}" srcOrd="1" destOrd="0" presId="urn:microsoft.com/office/officeart/2018/2/layout/IconVerticalSolidList"/>
    <dgm:cxn modelId="{A9698E56-BFC1-4BC6-BA84-C3E100C1B199}" type="presParOf" srcId="{306332FA-35FA-40D6-888E-9EF9FAC53D18}" destId="{F7D4EF7C-5C16-4EC8-80EF-7997BDC6894C}" srcOrd="2" destOrd="0" presId="urn:microsoft.com/office/officeart/2018/2/layout/IconVerticalSolidList"/>
    <dgm:cxn modelId="{5F81AFEC-EA7C-4F54-ACC6-0D44CEFADB5E}" type="presParOf" srcId="{306332FA-35FA-40D6-888E-9EF9FAC53D18}" destId="{E19F7514-8697-46FF-92BD-A4AE561C82BC}" srcOrd="3" destOrd="0" presId="urn:microsoft.com/office/officeart/2018/2/layout/IconVerticalSolidList"/>
    <dgm:cxn modelId="{14152196-ADEB-4B92-83FE-56DB79E26B86}" type="presParOf" srcId="{0F406D80-BA35-4273-82B7-A2C41D549746}" destId="{D99AD556-EFC2-4D9F-9C14-DF61CC095458}" srcOrd="1" destOrd="0" presId="urn:microsoft.com/office/officeart/2018/2/layout/IconVerticalSolidList"/>
    <dgm:cxn modelId="{E0D98F48-E85F-4B97-BE41-8B9079D35068}" type="presParOf" srcId="{0F406D80-BA35-4273-82B7-A2C41D549746}" destId="{2C88F205-C01D-479E-9F3B-6414CE5424AA}" srcOrd="2" destOrd="0" presId="urn:microsoft.com/office/officeart/2018/2/layout/IconVerticalSolidList"/>
    <dgm:cxn modelId="{87546A4D-08EF-4A32-8103-70DF4B055D72}" type="presParOf" srcId="{2C88F205-C01D-479E-9F3B-6414CE5424AA}" destId="{341A313F-0FE6-46A5-BBDE-513452D837D7}" srcOrd="0" destOrd="0" presId="urn:microsoft.com/office/officeart/2018/2/layout/IconVerticalSolidList"/>
    <dgm:cxn modelId="{FE2CCD7C-9096-4343-B146-659585EA7CB5}" type="presParOf" srcId="{2C88F205-C01D-479E-9F3B-6414CE5424AA}" destId="{C05AB0C9-EDF4-4761-A22A-4AC8FA6F4C3F}" srcOrd="1" destOrd="0" presId="urn:microsoft.com/office/officeart/2018/2/layout/IconVerticalSolidList"/>
    <dgm:cxn modelId="{986A914E-0C88-4441-926C-6806CC2E8505}" type="presParOf" srcId="{2C88F205-C01D-479E-9F3B-6414CE5424AA}" destId="{42A004E2-AAD0-4BD4-8C7F-5EEE1E037BD5}" srcOrd="2" destOrd="0" presId="urn:microsoft.com/office/officeart/2018/2/layout/IconVerticalSolidList"/>
    <dgm:cxn modelId="{0B00E953-3237-4B35-9273-2C88B5E6FD66}" type="presParOf" srcId="{2C88F205-C01D-479E-9F3B-6414CE5424AA}" destId="{15BCB546-0ECA-46FC-B300-021AE1D1DA0B}" srcOrd="3" destOrd="0" presId="urn:microsoft.com/office/officeart/2018/2/layout/IconVerticalSolidList"/>
    <dgm:cxn modelId="{4482F344-2514-429B-A4DC-1E6369623D9B}" type="presParOf" srcId="{0F406D80-BA35-4273-82B7-A2C41D549746}" destId="{96E8A1DD-3B4E-4FF1-BE5F-7C554C8299F1}" srcOrd="3" destOrd="0" presId="urn:microsoft.com/office/officeart/2018/2/layout/IconVerticalSolidList"/>
    <dgm:cxn modelId="{C972AE26-333B-4780-A86D-6293AA66AFCC}" type="presParOf" srcId="{0F406D80-BA35-4273-82B7-A2C41D549746}" destId="{D9C791A5-712B-4C22-ABBF-1B8F01D6919F}" srcOrd="4" destOrd="0" presId="urn:microsoft.com/office/officeart/2018/2/layout/IconVerticalSolidList"/>
    <dgm:cxn modelId="{6643B0DD-5C39-4D12-B7FE-622529F00836}" type="presParOf" srcId="{D9C791A5-712B-4C22-ABBF-1B8F01D6919F}" destId="{A747A3FF-75B5-47AA-8C52-118A6BBB37A5}" srcOrd="0" destOrd="0" presId="urn:microsoft.com/office/officeart/2018/2/layout/IconVerticalSolidList"/>
    <dgm:cxn modelId="{23F234AE-F43B-435E-A4AC-966AA7BF9AC8}" type="presParOf" srcId="{D9C791A5-712B-4C22-ABBF-1B8F01D6919F}" destId="{9D1AB244-23E5-4CB2-8E0F-4C5BD0AB17CB}" srcOrd="1" destOrd="0" presId="urn:microsoft.com/office/officeart/2018/2/layout/IconVerticalSolidList"/>
    <dgm:cxn modelId="{985C2098-B916-4530-ADE8-3D7B25F5F8C2}" type="presParOf" srcId="{D9C791A5-712B-4C22-ABBF-1B8F01D6919F}" destId="{64307DF6-B2F7-4401-8767-7C6DD911C323}" srcOrd="2" destOrd="0" presId="urn:microsoft.com/office/officeart/2018/2/layout/IconVerticalSolidList"/>
    <dgm:cxn modelId="{57E3BF55-3EDD-4E7F-B202-AD49B403C826}" type="presParOf" srcId="{D9C791A5-712B-4C22-ABBF-1B8F01D6919F}" destId="{5089497E-099D-48E7-928B-A8D11828097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F6F3E7-6AFD-4BE8-B0C8-C41878DC34ED}" type="doc">
      <dgm:prSet loTypeId="urn:microsoft.com/office/officeart/2018/5/layout/IconLeaf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E75EF4-F68E-4194-91D2-D36C03A66DE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Data Privacy</a:t>
          </a:r>
          <a:endParaRPr lang="en-US"/>
        </a:p>
      </dgm:t>
    </dgm:pt>
    <dgm:pt modelId="{79DA983F-C4D7-41AE-869C-54738E75477C}" type="parTrans" cxnId="{94D2D324-4550-4D4D-9D0F-F9B856379C0F}">
      <dgm:prSet/>
      <dgm:spPr/>
      <dgm:t>
        <a:bodyPr/>
        <a:lstStyle/>
        <a:p>
          <a:endParaRPr lang="en-US"/>
        </a:p>
      </dgm:t>
    </dgm:pt>
    <dgm:pt modelId="{3B644496-0504-4C67-9648-F82FDC2A46AE}" type="sibTrans" cxnId="{94D2D324-4550-4D4D-9D0F-F9B856379C0F}">
      <dgm:prSet/>
      <dgm:spPr/>
      <dgm:t>
        <a:bodyPr/>
        <a:lstStyle/>
        <a:p>
          <a:endParaRPr lang="en-US"/>
        </a:p>
      </dgm:t>
    </dgm:pt>
    <dgm:pt modelId="{6A9A7610-7FCE-413B-A606-5BF6E1DF6BD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Edge Café must protect customer details such as payment information and contact data</a:t>
          </a:r>
          <a:endParaRPr lang="en-US"/>
        </a:p>
      </dgm:t>
    </dgm:pt>
    <dgm:pt modelId="{F25E7312-1DC9-4DAC-83CA-EEC01F3E2E10}" type="parTrans" cxnId="{67BC018C-B7C1-41E6-85E6-739377757C7F}">
      <dgm:prSet/>
      <dgm:spPr/>
      <dgm:t>
        <a:bodyPr/>
        <a:lstStyle/>
        <a:p>
          <a:endParaRPr lang="en-US"/>
        </a:p>
      </dgm:t>
    </dgm:pt>
    <dgm:pt modelId="{085AE273-C7B9-4566-B2A6-B3E4E3B25F78}" type="sibTrans" cxnId="{67BC018C-B7C1-41E6-85E6-739377757C7F}">
      <dgm:prSet/>
      <dgm:spPr/>
      <dgm:t>
        <a:bodyPr/>
        <a:lstStyle/>
        <a:p>
          <a:endParaRPr lang="en-US"/>
        </a:p>
      </dgm:t>
    </dgm:pt>
    <dgm:pt modelId="{E4608951-D029-4666-8EC8-948413C9846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Follow UK data protection laws (GDPR)</a:t>
          </a:r>
          <a:endParaRPr lang="en-US"/>
        </a:p>
      </dgm:t>
    </dgm:pt>
    <dgm:pt modelId="{A7F81BA1-91B1-4C71-84D1-D0311EB39F9C}" type="parTrans" cxnId="{2F584E44-5567-4801-AB99-B8ED2D92EE33}">
      <dgm:prSet/>
      <dgm:spPr/>
      <dgm:t>
        <a:bodyPr/>
        <a:lstStyle/>
        <a:p>
          <a:endParaRPr lang="en-US"/>
        </a:p>
      </dgm:t>
    </dgm:pt>
    <dgm:pt modelId="{51E06929-AAED-4AB0-9587-807EC8DBB6CB}" type="sibTrans" cxnId="{2F584E44-5567-4801-AB99-B8ED2D92EE33}">
      <dgm:prSet/>
      <dgm:spPr/>
      <dgm:t>
        <a:bodyPr/>
        <a:lstStyle/>
        <a:p>
          <a:endParaRPr lang="en-US"/>
        </a:p>
      </dgm:t>
    </dgm:pt>
    <dgm:pt modelId="{29C6BFB7-C9B4-4C74-8F3E-143E3199EAE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Ask customers for consent when collecting personal data (e.g. loyalty programmes)</a:t>
          </a:r>
          <a:endParaRPr lang="en-US"/>
        </a:p>
      </dgm:t>
    </dgm:pt>
    <dgm:pt modelId="{49FC0359-2A64-4E2F-9C71-8F99252660B5}" type="parTrans" cxnId="{BE378A7B-A8C2-4FA8-B273-CEC7395F1DB8}">
      <dgm:prSet/>
      <dgm:spPr/>
      <dgm:t>
        <a:bodyPr/>
        <a:lstStyle/>
        <a:p>
          <a:endParaRPr lang="en-US"/>
        </a:p>
      </dgm:t>
    </dgm:pt>
    <dgm:pt modelId="{B9C059DD-B0EF-4FCD-9920-EC282604BA74}" type="sibTrans" cxnId="{BE378A7B-A8C2-4FA8-B273-CEC7395F1DB8}">
      <dgm:prSet/>
      <dgm:spPr/>
      <dgm:t>
        <a:bodyPr/>
        <a:lstStyle/>
        <a:p>
          <a:endParaRPr lang="en-US"/>
        </a:p>
      </dgm:t>
    </dgm:pt>
    <dgm:pt modelId="{A6AB4BC2-8992-4F26-8C26-3227902BB76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Data Security</a:t>
          </a:r>
          <a:endParaRPr lang="en-US"/>
        </a:p>
      </dgm:t>
    </dgm:pt>
    <dgm:pt modelId="{BB22F703-5944-4B66-BFAF-3DB86D387648}" type="parTrans" cxnId="{CFE3BE80-2452-4927-95C9-B07DB45EBB1A}">
      <dgm:prSet/>
      <dgm:spPr/>
      <dgm:t>
        <a:bodyPr/>
        <a:lstStyle/>
        <a:p>
          <a:endParaRPr lang="en-US"/>
        </a:p>
      </dgm:t>
    </dgm:pt>
    <dgm:pt modelId="{64DC7738-C329-4E63-8E46-55A625600410}" type="sibTrans" cxnId="{CFE3BE80-2452-4927-95C9-B07DB45EBB1A}">
      <dgm:prSet/>
      <dgm:spPr/>
      <dgm:t>
        <a:bodyPr/>
        <a:lstStyle/>
        <a:p>
          <a:endParaRPr lang="en-US"/>
        </a:p>
      </dgm:t>
    </dgm:pt>
    <dgm:pt modelId="{05E806D7-31E6-42B2-8915-6228423B7B53}">
      <dgm:prSet/>
      <dgm:spPr/>
      <dgm:t>
        <a:bodyPr/>
        <a:lstStyle/>
        <a:p>
          <a:endParaRPr lang="en-US"/>
        </a:p>
      </dgm:t>
    </dgm:pt>
    <dgm:pt modelId="{B1909E1D-D4FE-4F22-8D4E-ADB9327C1D44}" type="parTrans" cxnId="{77645D7E-8BF8-48FC-95BB-CCD9DF396651}">
      <dgm:prSet/>
      <dgm:spPr/>
      <dgm:t>
        <a:bodyPr/>
        <a:lstStyle/>
        <a:p>
          <a:endParaRPr lang="en-US"/>
        </a:p>
      </dgm:t>
    </dgm:pt>
    <dgm:pt modelId="{CCFCD0DF-24F4-4ABA-91ED-E42FF408DAE4}" type="sibTrans" cxnId="{77645D7E-8BF8-48FC-95BB-CCD9DF396651}">
      <dgm:prSet/>
      <dgm:spPr/>
      <dgm:t>
        <a:bodyPr/>
        <a:lstStyle/>
        <a:p>
          <a:endParaRPr lang="en-US"/>
        </a:p>
      </dgm:t>
    </dgm:pt>
    <dgm:pt modelId="{1BF84F81-F937-4780-BDD1-3B7D1CE7190C}">
      <dgm:prSet/>
      <dgm:spPr/>
      <dgm:t>
        <a:bodyPr/>
        <a:lstStyle/>
        <a:p>
          <a:endParaRPr lang="en-US"/>
        </a:p>
      </dgm:t>
    </dgm:pt>
    <dgm:pt modelId="{92434680-B22C-4E2B-8A75-A8C9020A64CC}" type="parTrans" cxnId="{B4F98F50-1F14-4736-AF65-458315B5BD8D}">
      <dgm:prSet/>
      <dgm:spPr/>
      <dgm:t>
        <a:bodyPr/>
        <a:lstStyle/>
        <a:p>
          <a:endParaRPr lang="en-US"/>
        </a:p>
      </dgm:t>
    </dgm:pt>
    <dgm:pt modelId="{CB44839F-5F1D-4871-B0E9-B9BBE30909B7}" type="sibTrans" cxnId="{B4F98F50-1F14-4736-AF65-458315B5BD8D}">
      <dgm:prSet/>
      <dgm:spPr/>
      <dgm:t>
        <a:bodyPr/>
        <a:lstStyle/>
        <a:p>
          <a:endParaRPr lang="en-US"/>
        </a:p>
      </dgm:t>
    </dgm:pt>
    <dgm:pt modelId="{E73E4D34-251A-49E2-9188-7ED46FD8D4A0}">
      <dgm:prSet/>
      <dgm:spPr/>
      <dgm:t>
        <a:bodyPr/>
        <a:lstStyle/>
        <a:p>
          <a:endParaRPr lang="en-US"/>
        </a:p>
      </dgm:t>
    </dgm:pt>
    <dgm:pt modelId="{51D35014-D173-4804-BC8E-9992304E9518}" type="parTrans" cxnId="{7BDECC2E-7471-4AD7-86F8-E430A1E18085}">
      <dgm:prSet/>
      <dgm:spPr/>
      <dgm:t>
        <a:bodyPr/>
        <a:lstStyle/>
        <a:p>
          <a:endParaRPr lang="en-US"/>
        </a:p>
      </dgm:t>
    </dgm:pt>
    <dgm:pt modelId="{0BC94FC2-9C6D-4FEA-96F2-9F06298AD281}" type="sibTrans" cxnId="{7BDECC2E-7471-4AD7-86F8-E430A1E18085}">
      <dgm:prSet/>
      <dgm:spPr/>
      <dgm:t>
        <a:bodyPr/>
        <a:lstStyle/>
        <a:p>
          <a:endParaRPr lang="en-US"/>
        </a:p>
      </dgm:t>
    </dgm:pt>
    <dgm:pt modelId="{878F018F-A1D1-4C53-8C5D-A506B0125B1A}" type="pres">
      <dgm:prSet presAssocID="{5DF6F3E7-6AFD-4BE8-B0C8-C41878DC34ED}" presName="root" presStyleCnt="0">
        <dgm:presLayoutVars>
          <dgm:dir/>
          <dgm:resizeHandles val="exact"/>
        </dgm:presLayoutVars>
      </dgm:prSet>
      <dgm:spPr/>
    </dgm:pt>
    <dgm:pt modelId="{38EE94F3-FF5A-4F95-9452-9920CDC5B0BE}" type="pres">
      <dgm:prSet presAssocID="{ECE75EF4-F68E-4194-91D2-D36C03A66DE3}" presName="compNode" presStyleCnt="0"/>
      <dgm:spPr/>
    </dgm:pt>
    <dgm:pt modelId="{FB2C676D-5C38-4A95-8D2B-B5CBE1F140E2}" type="pres">
      <dgm:prSet presAssocID="{ECE75EF4-F68E-4194-91D2-D36C03A66DE3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4F22BE9B-FCD8-4D0A-B953-139C01D44ABE}" type="pres">
      <dgm:prSet presAssocID="{ECE75EF4-F68E-4194-91D2-D36C03A66D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D359A6FE-8A9F-4B08-969D-3542EE4E238C}" type="pres">
      <dgm:prSet presAssocID="{ECE75EF4-F68E-4194-91D2-D36C03A66DE3}" presName="spaceRect" presStyleCnt="0"/>
      <dgm:spPr/>
    </dgm:pt>
    <dgm:pt modelId="{46B30D95-F400-42E9-B08A-DADAC6A1254E}" type="pres">
      <dgm:prSet presAssocID="{ECE75EF4-F68E-4194-91D2-D36C03A66DE3}" presName="textRect" presStyleLbl="revTx" presStyleIdx="0" presStyleCnt="5">
        <dgm:presLayoutVars>
          <dgm:chMax val="1"/>
          <dgm:chPref val="1"/>
        </dgm:presLayoutVars>
      </dgm:prSet>
      <dgm:spPr/>
    </dgm:pt>
    <dgm:pt modelId="{3E9226B7-AB6D-419C-BCD7-3E2B18E69506}" type="pres">
      <dgm:prSet presAssocID="{3B644496-0504-4C67-9648-F82FDC2A46AE}" presName="sibTrans" presStyleCnt="0"/>
      <dgm:spPr/>
    </dgm:pt>
    <dgm:pt modelId="{ED91AB6D-AC1E-4623-B329-00554A0D65D1}" type="pres">
      <dgm:prSet presAssocID="{6A9A7610-7FCE-413B-A606-5BF6E1DF6BD5}" presName="compNode" presStyleCnt="0"/>
      <dgm:spPr/>
    </dgm:pt>
    <dgm:pt modelId="{5E57C0D6-4401-4E4B-92AD-123A9AB20388}" type="pres">
      <dgm:prSet presAssocID="{6A9A7610-7FCE-413B-A606-5BF6E1DF6BD5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D6F8F59-AC95-4DE7-94FB-9AE249D4807A}" type="pres">
      <dgm:prSet presAssocID="{6A9A7610-7FCE-413B-A606-5BF6E1DF6BD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7B95BFA-E08F-4703-8890-CB5100784FE8}" type="pres">
      <dgm:prSet presAssocID="{6A9A7610-7FCE-413B-A606-5BF6E1DF6BD5}" presName="spaceRect" presStyleCnt="0"/>
      <dgm:spPr/>
    </dgm:pt>
    <dgm:pt modelId="{87CF4F8E-AA48-4F37-92E2-8DF16F871843}" type="pres">
      <dgm:prSet presAssocID="{6A9A7610-7FCE-413B-A606-5BF6E1DF6BD5}" presName="textRect" presStyleLbl="revTx" presStyleIdx="1" presStyleCnt="5">
        <dgm:presLayoutVars>
          <dgm:chMax val="1"/>
          <dgm:chPref val="1"/>
        </dgm:presLayoutVars>
      </dgm:prSet>
      <dgm:spPr/>
    </dgm:pt>
    <dgm:pt modelId="{2DDAC0A5-E053-45A7-ADF9-A418E0F8A193}" type="pres">
      <dgm:prSet presAssocID="{085AE273-C7B9-4566-B2A6-B3E4E3B25F78}" presName="sibTrans" presStyleCnt="0"/>
      <dgm:spPr/>
    </dgm:pt>
    <dgm:pt modelId="{ACC0C98B-4357-491C-AF5F-4834E52581DB}" type="pres">
      <dgm:prSet presAssocID="{E4608951-D029-4666-8EC8-948413C9846C}" presName="compNode" presStyleCnt="0"/>
      <dgm:spPr/>
    </dgm:pt>
    <dgm:pt modelId="{0FB9D00E-9979-453C-BE9D-844B6C60F768}" type="pres">
      <dgm:prSet presAssocID="{E4608951-D029-4666-8EC8-948413C9846C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9630BDF-591D-4F53-A19C-067A584C66E8}" type="pres">
      <dgm:prSet presAssocID="{E4608951-D029-4666-8EC8-948413C9846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482236F8-F96D-4028-BC3C-41F79E265933}" type="pres">
      <dgm:prSet presAssocID="{E4608951-D029-4666-8EC8-948413C9846C}" presName="spaceRect" presStyleCnt="0"/>
      <dgm:spPr/>
    </dgm:pt>
    <dgm:pt modelId="{E5442DA6-FDFC-4947-B9BD-8D43C2EA3210}" type="pres">
      <dgm:prSet presAssocID="{E4608951-D029-4666-8EC8-948413C9846C}" presName="textRect" presStyleLbl="revTx" presStyleIdx="2" presStyleCnt="5">
        <dgm:presLayoutVars>
          <dgm:chMax val="1"/>
          <dgm:chPref val="1"/>
        </dgm:presLayoutVars>
      </dgm:prSet>
      <dgm:spPr/>
    </dgm:pt>
    <dgm:pt modelId="{40F1E287-40FC-46B8-8C32-994E9B96115C}" type="pres">
      <dgm:prSet presAssocID="{51E06929-AAED-4AB0-9587-807EC8DBB6CB}" presName="sibTrans" presStyleCnt="0"/>
      <dgm:spPr/>
    </dgm:pt>
    <dgm:pt modelId="{4C494FA0-32A9-4E10-A311-268730B9F23A}" type="pres">
      <dgm:prSet presAssocID="{29C6BFB7-C9B4-4C74-8F3E-143E3199EAE5}" presName="compNode" presStyleCnt="0"/>
      <dgm:spPr/>
    </dgm:pt>
    <dgm:pt modelId="{4C4BDFAC-527A-4390-B41E-81FF2CB17980}" type="pres">
      <dgm:prSet presAssocID="{29C6BFB7-C9B4-4C74-8F3E-143E3199EAE5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8E6AC3A7-F818-45F3-999E-9246F77DE986}" type="pres">
      <dgm:prSet presAssocID="{29C6BFB7-C9B4-4C74-8F3E-143E3199EAE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CEE810DC-029D-4B3F-BF6B-4D05B7A7E04F}" type="pres">
      <dgm:prSet presAssocID="{29C6BFB7-C9B4-4C74-8F3E-143E3199EAE5}" presName="spaceRect" presStyleCnt="0"/>
      <dgm:spPr/>
    </dgm:pt>
    <dgm:pt modelId="{C750CBAE-0E9D-4756-A16A-9645FF78FAF1}" type="pres">
      <dgm:prSet presAssocID="{29C6BFB7-C9B4-4C74-8F3E-143E3199EAE5}" presName="textRect" presStyleLbl="revTx" presStyleIdx="3" presStyleCnt="5">
        <dgm:presLayoutVars>
          <dgm:chMax val="1"/>
          <dgm:chPref val="1"/>
        </dgm:presLayoutVars>
      </dgm:prSet>
      <dgm:spPr/>
    </dgm:pt>
    <dgm:pt modelId="{4C17AE69-28AD-4173-BB92-0FE2D6096A87}" type="pres">
      <dgm:prSet presAssocID="{B9C059DD-B0EF-4FCD-9920-EC282604BA74}" presName="sibTrans" presStyleCnt="0"/>
      <dgm:spPr/>
    </dgm:pt>
    <dgm:pt modelId="{33BDCEF0-44E3-4C2A-AAF4-AB797A51B4BE}" type="pres">
      <dgm:prSet presAssocID="{A6AB4BC2-8992-4F26-8C26-3227902BB76C}" presName="compNode" presStyleCnt="0"/>
      <dgm:spPr/>
    </dgm:pt>
    <dgm:pt modelId="{A292F873-AD38-4827-9E5A-E4F07730C0E6}" type="pres">
      <dgm:prSet presAssocID="{A6AB4BC2-8992-4F26-8C26-3227902BB76C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20BC8054-0D25-4C6C-93FE-C86A78E64D1D}" type="pres">
      <dgm:prSet presAssocID="{A6AB4BC2-8992-4F26-8C26-3227902BB76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550E0E9E-702B-4825-BDD2-B4ACF0CA0BA6}" type="pres">
      <dgm:prSet presAssocID="{A6AB4BC2-8992-4F26-8C26-3227902BB76C}" presName="spaceRect" presStyleCnt="0"/>
      <dgm:spPr/>
    </dgm:pt>
    <dgm:pt modelId="{A01938E3-7970-465D-A198-3F00CE1E85DA}" type="pres">
      <dgm:prSet presAssocID="{A6AB4BC2-8992-4F26-8C26-3227902BB76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4D2D324-4550-4D4D-9D0F-F9B856379C0F}" srcId="{5DF6F3E7-6AFD-4BE8-B0C8-C41878DC34ED}" destId="{ECE75EF4-F68E-4194-91D2-D36C03A66DE3}" srcOrd="0" destOrd="0" parTransId="{79DA983F-C4D7-41AE-869C-54738E75477C}" sibTransId="{3B644496-0504-4C67-9648-F82FDC2A46AE}"/>
    <dgm:cxn modelId="{7BDECC2E-7471-4AD7-86F8-E430A1E18085}" srcId="{A6AB4BC2-8992-4F26-8C26-3227902BB76C}" destId="{E73E4D34-251A-49E2-9188-7ED46FD8D4A0}" srcOrd="2" destOrd="0" parTransId="{51D35014-D173-4804-BC8E-9992304E9518}" sibTransId="{0BC94FC2-9C6D-4FEA-96F2-9F06298AD281}"/>
    <dgm:cxn modelId="{9F46983C-AACF-4B1F-A34F-02EE7E7CC098}" type="presOf" srcId="{A6AB4BC2-8992-4F26-8C26-3227902BB76C}" destId="{A01938E3-7970-465D-A198-3F00CE1E85DA}" srcOrd="0" destOrd="0" presId="urn:microsoft.com/office/officeart/2018/5/layout/IconLeafLabelList"/>
    <dgm:cxn modelId="{8FF10360-0709-4245-9A6F-8C07C3EFC322}" type="presOf" srcId="{29C6BFB7-C9B4-4C74-8F3E-143E3199EAE5}" destId="{C750CBAE-0E9D-4756-A16A-9645FF78FAF1}" srcOrd="0" destOrd="0" presId="urn:microsoft.com/office/officeart/2018/5/layout/IconLeafLabelList"/>
    <dgm:cxn modelId="{2F584E44-5567-4801-AB99-B8ED2D92EE33}" srcId="{5DF6F3E7-6AFD-4BE8-B0C8-C41878DC34ED}" destId="{E4608951-D029-4666-8EC8-948413C9846C}" srcOrd="2" destOrd="0" parTransId="{A7F81BA1-91B1-4C71-84D1-D0311EB39F9C}" sibTransId="{51E06929-AAED-4AB0-9587-807EC8DBB6CB}"/>
    <dgm:cxn modelId="{EF628064-8DFE-420A-AA22-C10B334596A0}" type="presOf" srcId="{5DF6F3E7-6AFD-4BE8-B0C8-C41878DC34ED}" destId="{878F018F-A1D1-4C53-8C5D-A506B0125B1A}" srcOrd="0" destOrd="0" presId="urn:microsoft.com/office/officeart/2018/5/layout/IconLeafLabelList"/>
    <dgm:cxn modelId="{B4F98F50-1F14-4736-AF65-458315B5BD8D}" srcId="{A6AB4BC2-8992-4F26-8C26-3227902BB76C}" destId="{1BF84F81-F937-4780-BDD1-3B7D1CE7190C}" srcOrd="1" destOrd="0" parTransId="{92434680-B22C-4E2B-8A75-A8C9020A64CC}" sibTransId="{CB44839F-5F1D-4871-B0E9-B9BBE30909B7}"/>
    <dgm:cxn modelId="{BE378A7B-A8C2-4FA8-B273-CEC7395F1DB8}" srcId="{5DF6F3E7-6AFD-4BE8-B0C8-C41878DC34ED}" destId="{29C6BFB7-C9B4-4C74-8F3E-143E3199EAE5}" srcOrd="3" destOrd="0" parTransId="{49FC0359-2A64-4E2F-9C71-8F99252660B5}" sibTransId="{B9C059DD-B0EF-4FCD-9920-EC282604BA74}"/>
    <dgm:cxn modelId="{77645D7E-8BF8-48FC-95BB-CCD9DF396651}" srcId="{A6AB4BC2-8992-4F26-8C26-3227902BB76C}" destId="{05E806D7-31E6-42B2-8915-6228423B7B53}" srcOrd="0" destOrd="0" parTransId="{B1909E1D-D4FE-4F22-8D4E-ADB9327C1D44}" sibTransId="{CCFCD0DF-24F4-4ABA-91ED-E42FF408DAE4}"/>
    <dgm:cxn modelId="{CFE3BE80-2452-4927-95C9-B07DB45EBB1A}" srcId="{5DF6F3E7-6AFD-4BE8-B0C8-C41878DC34ED}" destId="{A6AB4BC2-8992-4F26-8C26-3227902BB76C}" srcOrd="4" destOrd="0" parTransId="{BB22F703-5944-4B66-BFAF-3DB86D387648}" sibTransId="{64DC7738-C329-4E63-8E46-55A625600410}"/>
    <dgm:cxn modelId="{67BC018C-B7C1-41E6-85E6-739377757C7F}" srcId="{5DF6F3E7-6AFD-4BE8-B0C8-C41878DC34ED}" destId="{6A9A7610-7FCE-413B-A606-5BF6E1DF6BD5}" srcOrd="1" destOrd="0" parTransId="{F25E7312-1DC9-4DAC-83CA-EEC01F3E2E10}" sibTransId="{085AE273-C7B9-4566-B2A6-B3E4E3B25F78}"/>
    <dgm:cxn modelId="{9685A790-784A-43F2-98DB-75B2A828F707}" type="presOf" srcId="{E4608951-D029-4666-8EC8-948413C9846C}" destId="{E5442DA6-FDFC-4947-B9BD-8D43C2EA3210}" srcOrd="0" destOrd="0" presId="urn:microsoft.com/office/officeart/2018/5/layout/IconLeafLabelList"/>
    <dgm:cxn modelId="{CC5E48D7-0600-4621-A695-B8A35803720A}" type="presOf" srcId="{ECE75EF4-F68E-4194-91D2-D36C03A66DE3}" destId="{46B30D95-F400-42E9-B08A-DADAC6A1254E}" srcOrd="0" destOrd="0" presId="urn:microsoft.com/office/officeart/2018/5/layout/IconLeafLabelList"/>
    <dgm:cxn modelId="{F399C0E5-4794-439D-A45D-876CE5F0946B}" type="presOf" srcId="{6A9A7610-7FCE-413B-A606-5BF6E1DF6BD5}" destId="{87CF4F8E-AA48-4F37-92E2-8DF16F871843}" srcOrd="0" destOrd="0" presId="urn:microsoft.com/office/officeart/2018/5/layout/IconLeafLabelList"/>
    <dgm:cxn modelId="{469DD799-D612-43BC-A708-9E1325B789CF}" type="presParOf" srcId="{878F018F-A1D1-4C53-8C5D-A506B0125B1A}" destId="{38EE94F3-FF5A-4F95-9452-9920CDC5B0BE}" srcOrd="0" destOrd="0" presId="urn:microsoft.com/office/officeart/2018/5/layout/IconLeafLabelList"/>
    <dgm:cxn modelId="{083EF53E-8F52-4AD1-9830-B4941D7D1533}" type="presParOf" srcId="{38EE94F3-FF5A-4F95-9452-9920CDC5B0BE}" destId="{FB2C676D-5C38-4A95-8D2B-B5CBE1F140E2}" srcOrd="0" destOrd="0" presId="urn:microsoft.com/office/officeart/2018/5/layout/IconLeafLabelList"/>
    <dgm:cxn modelId="{17AE5ECC-E413-427A-9FA5-6A2E78FFBAB7}" type="presParOf" srcId="{38EE94F3-FF5A-4F95-9452-9920CDC5B0BE}" destId="{4F22BE9B-FCD8-4D0A-B953-139C01D44ABE}" srcOrd="1" destOrd="0" presId="urn:microsoft.com/office/officeart/2018/5/layout/IconLeafLabelList"/>
    <dgm:cxn modelId="{61C3CB03-8695-465F-A23F-52C434AB531B}" type="presParOf" srcId="{38EE94F3-FF5A-4F95-9452-9920CDC5B0BE}" destId="{D359A6FE-8A9F-4B08-969D-3542EE4E238C}" srcOrd="2" destOrd="0" presId="urn:microsoft.com/office/officeart/2018/5/layout/IconLeafLabelList"/>
    <dgm:cxn modelId="{C45D2C44-92DC-4B50-AC95-6DB5592CD7FA}" type="presParOf" srcId="{38EE94F3-FF5A-4F95-9452-9920CDC5B0BE}" destId="{46B30D95-F400-42E9-B08A-DADAC6A1254E}" srcOrd="3" destOrd="0" presId="urn:microsoft.com/office/officeart/2018/5/layout/IconLeafLabelList"/>
    <dgm:cxn modelId="{F66B3E7F-3316-4A99-86CF-865D31B92105}" type="presParOf" srcId="{878F018F-A1D1-4C53-8C5D-A506B0125B1A}" destId="{3E9226B7-AB6D-419C-BCD7-3E2B18E69506}" srcOrd="1" destOrd="0" presId="urn:microsoft.com/office/officeart/2018/5/layout/IconLeafLabelList"/>
    <dgm:cxn modelId="{E2340BAC-FCC9-4A58-B08F-9E6401D93BA8}" type="presParOf" srcId="{878F018F-A1D1-4C53-8C5D-A506B0125B1A}" destId="{ED91AB6D-AC1E-4623-B329-00554A0D65D1}" srcOrd="2" destOrd="0" presId="urn:microsoft.com/office/officeart/2018/5/layout/IconLeafLabelList"/>
    <dgm:cxn modelId="{73FC8C78-ADCF-4290-AA48-0A76EC6C4FF9}" type="presParOf" srcId="{ED91AB6D-AC1E-4623-B329-00554A0D65D1}" destId="{5E57C0D6-4401-4E4B-92AD-123A9AB20388}" srcOrd="0" destOrd="0" presId="urn:microsoft.com/office/officeart/2018/5/layout/IconLeafLabelList"/>
    <dgm:cxn modelId="{1916916A-E7A4-4CF5-A72F-A8DEE7FBE2EB}" type="presParOf" srcId="{ED91AB6D-AC1E-4623-B329-00554A0D65D1}" destId="{DD6F8F59-AC95-4DE7-94FB-9AE249D4807A}" srcOrd="1" destOrd="0" presId="urn:microsoft.com/office/officeart/2018/5/layout/IconLeafLabelList"/>
    <dgm:cxn modelId="{63B72161-FAAC-4F19-B057-7E3B84031D95}" type="presParOf" srcId="{ED91AB6D-AC1E-4623-B329-00554A0D65D1}" destId="{A7B95BFA-E08F-4703-8890-CB5100784FE8}" srcOrd="2" destOrd="0" presId="urn:microsoft.com/office/officeart/2018/5/layout/IconLeafLabelList"/>
    <dgm:cxn modelId="{C84B7FE1-71B3-46B9-BACF-48529A553339}" type="presParOf" srcId="{ED91AB6D-AC1E-4623-B329-00554A0D65D1}" destId="{87CF4F8E-AA48-4F37-92E2-8DF16F871843}" srcOrd="3" destOrd="0" presId="urn:microsoft.com/office/officeart/2018/5/layout/IconLeafLabelList"/>
    <dgm:cxn modelId="{6B04B281-1F3B-4B5E-BC88-3EB7C2A4FB84}" type="presParOf" srcId="{878F018F-A1D1-4C53-8C5D-A506B0125B1A}" destId="{2DDAC0A5-E053-45A7-ADF9-A418E0F8A193}" srcOrd="3" destOrd="0" presId="urn:microsoft.com/office/officeart/2018/5/layout/IconLeafLabelList"/>
    <dgm:cxn modelId="{9B45B9F0-73E5-4F78-8D52-F33A88FA3CFF}" type="presParOf" srcId="{878F018F-A1D1-4C53-8C5D-A506B0125B1A}" destId="{ACC0C98B-4357-491C-AF5F-4834E52581DB}" srcOrd="4" destOrd="0" presId="urn:microsoft.com/office/officeart/2018/5/layout/IconLeafLabelList"/>
    <dgm:cxn modelId="{FF27AB9C-A83A-49EE-B889-CD46DEA8F88B}" type="presParOf" srcId="{ACC0C98B-4357-491C-AF5F-4834E52581DB}" destId="{0FB9D00E-9979-453C-BE9D-844B6C60F768}" srcOrd="0" destOrd="0" presId="urn:microsoft.com/office/officeart/2018/5/layout/IconLeafLabelList"/>
    <dgm:cxn modelId="{7F9A72A1-E66C-4ED4-8097-EE232644B767}" type="presParOf" srcId="{ACC0C98B-4357-491C-AF5F-4834E52581DB}" destId="{F9630BDF-591D-4F53-A19C-067A584C66E8}" srcOrd="1" destOrd="0" presId="urn:microsoft.com/office/officeart/2018/5/layout/IconLeafLabelList"/>
    <dgm:cxn modelId="{2A6A3C9A-9711-4A10-AB56-C31465EC5536}" type="presParOf" srcId="{ACC0C98B-4357-491C-AF5F-4834E52581DB}" destId="{482236F8-F96D-4028-BC3C-41F79E265933}" srcOrd="2" destOrd="0" presId="urn:microsoft.com/office/officeart/2018/5/layout/IconLeafLabelList"/>
    <dgm:cxn modelId="{584EAC7D-0767-4858-96FC-24228BA40F1F}" type="presParOf" srcId="{ACC0C98B-4357-491C-AF5F-4834E52581DB}" destId="{E5442DA6-FDFC-4947-B9BD-8D43C2EA3210}" srcOrd="3" destOrd="0" presId="urn:microsoft.com/office/officeart/2018/5/layout/IconLeafLabelList"/>
    <dgm:cxn modelId="{1297F61F-F5AC-4F4C-A8BD-B68D3CDA4D42}" type="presParOf" srcId="{878F018F-A1D1-4C53-8C5D-A506B0125B1A}" destId="{40F1E287-40FC-46B8-8C32-994E9B96115C}" srcOrd="5" destOrd="0" presId="urn:microsoft.com/office/officeart/2018/5/layout/IconLeafLabelList"/>
    <dgm:cxn modelId="{CE28765A-C752-408B-828A-A15C50B33CD6}" type="presParOf" srcId="{878F018F-A1D1-4C53-8C5D-A506B0125B1A}" destId="{4C494FA0-32A9-4E10-A311-268730B9F23A}" srcOrd="6" destOrd="0" presId="urn:microsoft.com/office/officeart/2018/5/layout/IconLeafLabelList"/>
    <dgm:cxn modelId="{4D12D280-BB29-4E76-93F5-3B6FB5129D47}" type="presParOf" srcId="{4C494FA0-32A9-4E10-A311-268730B9F23A}" destId="{4C4BDFAC-527A-4390-B41E-81FF2CB17980}" srcOrd="0" destOrd="0" presId="urn:microsoft.com/office/officeart/2018/5/layout/IconLeafLabelList"/>
    <dgm:cxn modelId="{08EBC82F-7C72-4BBB-9641-867F6722B1F1}" type="presParOf" srcId="{4C494FA0-32A9-4E10-A311-268730B9F23A}" destId="{8E6AC3A7-F818-45F3-999E-9246F77DE986}" srcOrd="1" destOrd="0" presId="urn:microsoft.com/office/officeart/2018/5/layout/IconLeafLabelList"/>
    <dgm:cxn modelId="{AAA8577F-31F6-4FB4-9737-576AE3E5CC56}" type="presParOf" srcId="{4C494FA0-32A9-4E10-A311-268730B9F23A}" destId="{CEE810DC-029D-4B3F-BF6B-4D05B7A7E04F}" srcOrd="2" destOrd="0" presId="urn:microsoft.com/office/officeart/2018/5/layout/IconLeafLabelList"/>
    <dgm:cxn modelId="{4B97DBA2-3C0B-453F-B268-CADA3761D384}" type="presParOf" srcId="{4C494FA0-32A9-4E10-A311-268730B9F23A}" destId="{C750CBAE-0E9D-4756-A16A-9645FF78FAF1}" srcOrd="3" destOrd="0" presId="urn:microsoft.com/office/officeart/2018/5/layout/IconLeafLabelList"/>
    <dgm:cxn modelId="{2C7662FE-0B50-411A-9FD8-68CEBE539FD8}" type="presParOf" srcId="{878F018F-A1D1-4C53-8C5D-A506B0125B1A}" destId="{4C17AE69-28AD-4173-BB92-0FE2D6096A87}" srcOrd="7" destOrd="0" presId="urn:microsoft.com/office/officeart/2018/5/layout/IconLeafLabelList"/>
    <dgm:cxn modelId="{4DFEFD0C-5C33-4F57-9052-5CD0820B7783}" type="presParOf" srcId="{878F018F-A1D1-4C53-8C5D-A506B0125B1A}" destId="{33BDCEF0-44E3-4C2A-AAF4-AB797A51B4BE}" srcOrd="8" destOrd="0" presId="urn:microsoft.com/office/officeart/2018/5/layout/IconLeafLabelList"/>
    <dgm:cxn modelId="{A545FA34-2E45-46F2-89E2-485F184B6000}" type="presParOf" srcId="{33BDCEF0-44E3-4C2A-AAF4-AB797A51B4BE}" destId="{A292F873-AD38-4827-9E5A-E4F07730C0E6}" srcOrd="0" destOrd="0" presId="urn:microsoft.com/office/officeart/2018/5/layout/IconLeafLabelList"/>
    <dgm:cxn modelId="{46FF9ED7-F7AE-4196-AADD-CE27C58550B2}" type="presParOf" srcId="{33BDCEF0-44E3-4C2A-AAF4-AB797A51B4BE}" destId="{20BC8054-0D25-4C6C-93FE-C86A78E64D1D}" srcOrd="1" destOrd="0" presId="urn:microsoft.com/office/officeart/2018/5/layout/IconLeafLabelList"/>
    <dgm:cxn modelId="{3693AB27-CC3E-4187-B418-6385A5493186}" type="presParOf" srcId="{33BDCEF0-44E3-4C2A-AAF4-AB797A51B4BE}" destId="{550E0E9E-702B-4825-BDD2-B4ACF0CA0BA6}" srcOrd="2" destOrd="0" presId="urn:microsoft.com/office/officeart/2018/5/layout/IconLeafLabelList"/>
    <dgm:cxn modelId="{300879B6-F369-462C-B701-43478FD857F2}" type="presParOf" srcId="{33BDCEF0-44E3-4C2A-AAF4-AB797A51B4BE}" destId="{A01938E3-7970-465D-A198-3F00CE1E85D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A59C82-4273-4086-A528-1D3CA4EDABBE}">
      <dsp:nvSpPr>
        <dsp:cNvPr id="0" name=""/>
        <dsp:cNvSpPr/>
      </dsp:nvSpPr>
      <dsp:spPr>
        <a:xfrm>
          <a:off x="0" y="410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Introduction</a:t>
          </a:r>
          <a:endParaRPr lang="en-US" sz="2200" kern="1200"/>
        </a:p>
      </dsp:txBody>
      <dsp:txXfrm>
        <a:off x="26387" y="67476"/>
        <a:ext cx="6614059" cy="487766"/>
      </dsp:txXfrm>
    </dsp:sp>
    <dsp:sp modelId="{23F2E89B-55F0-480E-BDF9-10280EA359F0}">
      <dsp:nvSpPr>
        <dsp:cNvPr id="0" name=""/>
        <dsp:cNvSpPr/>
      </dsp:nvSpPr>
      <dsp:spPr>
        <a:xfrm>
          <a:off x="0" y="6449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1519019"/>
                <a:satOff val="-103"/>
                <a:lumOff val="24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519019"/>
                <a:satOff val="-103"/>
                <a:lumOff val="24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519019"/>
                <a:satOff val="-103"/>
                <a:lumOff val="24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Overview of Information Systems</a:t>
          </a:r>
          <a:endParaRPr lang="en-US" sz="2200" kern="1200"/>
        </a:p>
      </dsp:txBody>
      <dsp:txXfrm>
        <a:off x="26387" y="671376"/>
        <a:ext cx="6614059" cy="487766"/>
      </dsp:txXfrm>
    </dsp:sp>
    <dsp:sp modelId="{A1B9E99D-68D6-42BA-ABF0-7E0ED09AB1FB}">
      <dsp:nvSpPr>
        <dsp:cNvPr id="0" name=""/>
        <dsp:cNvSpPr/>
      </dsp:nvSpPr>
      <dsp:spPr>
        <a:xfrm>
          <a:off x="0" y="12488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Key Systems for Edge Café</a:t>
          </a:r>
          <a:endParaRPr lang="en-US" sz="2200" kern="1200"/>
        </a:p>
      </dsp:txBody>
      <dsp:txXfrm>
        <a:off x="26387" y="1275276"/>
        <a:ext cx="6614059" cy="487766"/>
      </dsp:txXfrm>
    </dsp:sp>
    <dsp:sp modelId="{BCEB117E-2584-444F-B8D8-8DF8077E40DF}">
      <dsp:nvSpPr>
        <dsp:cNvPr id="0" name=""/>
        <dsp:cNvSpPr/>
      </dsp:nvSpPr>
      <dsp:spPr>
        <a:xfrm>
          <a:off x="0" y="18527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4557056"/>
                <a:satOff val="-310"/>
                <a:lumOff val="7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57056"/>
                <a:satOff val="-310"/>
                <a:lumOff val="7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57056"/>
                <a:satOff val="-310"/>
                <a:lumOff val="7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Analysis and Comparison of Systems</a:t>
          </a:r>
          <a:endParaRPr lang="en-US" sz="2200" kern="1200"/>
        </a:p>
      </dsp:txBody>
      <dsp:txXfrm>
        <a:off x="26387" y="1879176"/>
        <a:ext cx="6614059" cy="487766"/>
      </dsp:txXfrm>
    </dsp:sp>
    <dsp:sp modelId="{9E00C2E5-14EB-47D1-8FC1-336CBF34E7E6}">
      <dsp:nvSpPr>
        <dsp:cNvPr id="0" name=""/>
        <dsp:cNvSpPr/>
      </dsp:nvSpPr>
      <dsp:spPr>
        <a:xfrm>
          <a:off x="0" y="24566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Ethical and Legal Considerations</a:t>
          </a:r>
          <a:endParaRPr lang="en-US" sz="2200" kern="1200"/>
        </a:p>
      </dsp:txBody>
      <dsp:txXfrm>
        <a:off x="26387" y="2483076"/>
        <a:ext cx="6614059" cy="487766"/>
      </dsp:txXfrm>
    </dsp:sp>
    <dsp:sp modelId="{EB2B1AEC-80CC-4005-B9DD-E76ED192C89F}">
      <dsp:nvSpPr>
        <dsp:cNvPr id="0" name=""/>
        <dsp:cNvSpPr/>
      </dsp:nvSpPr>
      <dsp:spPr>
        <a:xfrm>
          <a:off x="0" y="3060589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7595094"/>
                <a:satOff val="-516"/>
                <a:lumOff val="12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595094"/>
                <a:satOff val="-516"/>
                <a:lumOff val="12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595094"/>
                <a:satOff val="-516"/>
                <a:lumOff val="12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Real-World Case Studies</a:t>
          </a:r>
          <a:endParaRPr lang="en-US" sz="2200" kern="1200"/>
        </a:p>
      </dsp:txBody>
      <dsp:txXfrm>
        <a:off x="26387" y="3086976"/>
        <a:ext cx="6614059" cy="487766"/>
      </dsp:txXfrm>
    </dsp:sp>
    <dsp:sp modelId="{92340FEF-2E9C-4175-93AA-4B77E40C69B9}">
      <dsp:nvSpPr>
        <dsp:cNvPr id="0" name=""/>
        <dsp:cNvSpPr/>
      </dsp:nvSpPr>
      <dsp:spPr>
        <a:xfrm>
          <a:off x="0" y="3664490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Recommendations</a:t>
          </a:r>
          <a:endParaRPr lang="en-US" sz="2200" kern="1200"/>
        </a:p>
      </dsp:txBody>
      <dsp:txXfrm>
        <a:off x="26387" y="3690877"/>
        <a:ext cx="6614059" cy="487766"/>
      </dsp:txXfrm>
    </dsp:sp>
    <dsp:sp modelId="{1643E375-3D47-47AA-B153-FA75E2203027}">
      <dsp:nvSpPr>
        <dsp:cNvPr id="0" name=""/>
        <dsp:cNvSpPr/>
      </dsp:nvSpPr>
      <dsp:spPr>
        <a:xfrm>
          <a:off x="0" y="4268390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10633130"/>
                <a:satOff val="-723"/>
                <a:lumOff val="171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0633130"/>
                <a:satOff val="-723"/>
                <a:lumOff val="171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0633130"/>
                <a:satOff val="-723"/>
                <a:lumOff val="171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Conclusion</a:t>
          </a:r>
          <a:endParaRPr lang="en-US" sz="2200" kern="1200"/>
        </a:p>
      </dsp:txBody>
      <dsp:txXfrm>
        <a:off x="26387" y="4294777"/>
        <a:ext cx="6614059" cy="487766"/>
      </dsp:txXfrm>
    </dsp:sp>
    <dsp:sp modelId="{3A61CA1B-9F9E-4C93-A272-6A1616853ACB}">
      <dsp:nvSpPr>
        <dsp:cNvPr id="0" name=""/>
        <dsp:cNvSpPr/>
      </dsp:nvSpPr>
      <dsp:spPr>
        <a:xfrm>
          <a:off x="0" y="4872290"/>
          <a:ext cx="6666833" cy="54054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References </a:t>
          </a:r>
          <a:endParaRPr lang="en-US" sz="2200" kern="1200"/>
        </a:p>
      </dsp:txBody>
      <dsp:txXfrm>
        <a:off x="26387" y="4898677"/>
        <a:ext cx="6614059" cy="487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A72400-4598-4B9A-AF47-D95812D43B22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A2B4E-11BD-42CA-B289-8D54479D7C1A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7514-8697-46FF-92BD-A4AE561C82BC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Transaction Processing Systems (TPS) – daily operations</a:t>
          </a:r>
          <a:r>
            <a:rPr lang="en-GB" sz="2100" kern="1200" dirty="0">
              <a:latin typeface="Aptos Display"/>
            </a:rPr>
            <a:t> </a:t>
          </a:r>
          <a:r>
            <a:rPr lang="en-GB" sz="2100" kern="1200" dirty="0">
              <a:latin typeface="Aptos"/>
            </a:rPr>
            <a:t>(Oracle, 2023)</a:t>
          </a:r>
          <a:endParaRPr lang="en-US" sz="2100" kern="1200" dirty="0"/>
        </a:p>
      </dsp:txBody>
      <dsp:txXfrm>
        <a:off x="1844034" y="682"/>
        <a:ext cx="4401230" cy="1596566"/>
      </dsp:txXfrm>
    </dsp:sp>
    <dsp:sp modelId="{341A313F-0FE6-46A5-BBDE-513452D837D7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AB0C9-EDF4-4761-A22A-4AC8FA6F4C3F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CB546-0ECA-46FC-B300-021AE1D1DA0B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ptos Display" panose="020F0302020204030204"/>
            </a:rPr>
            <a:t>Enterprise Resource Planning (ERP)-Integrate multiple business functions into one system </a:t>
          </a:r>
          <a:r>
            <a:rPr lang="en-GB" sz="2100" kern="1200" dirty="0">
              <a:latin typeface="Aptos"/>
            </a:rPr>
            <a:t>(IBM,2022)</a:t>
          </a:r>
        </a:p>
      </dsp:txBody>
      <dsp:txXfrm>
        <a:off x="1844034" y="1996390"/>
        <a:ext cx="4401230" cy="1596566"/>
      </dsp:txXfrm>
    </dsp:sp>
    <dsp:sp modelId="{A747A3FF-75B5-47AA-8C52-118A6BBB37A5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1AB244-23E5-4CB2-8E0F-4C5BD0AB17CB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89497E-099D-48E7-928B-A8D118280979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Customer Relationship Management (CRM) – customer engagement</a:t>
          </a:r>
          <a:r>
            <a:rPr lang="en-GB" sz="2100" kern="1200" dirty="0">
              <a:latin typeface="Aptos Display" panose="020F0302020204030204"/>
            </a:rPr>
            <a:t> </a:t>
          </a:r>
          <a:r>
            <a:rPr lang="en-GB" sz="2100" kern="1200" dirty="0">
              <a:latin typeface="Aptos"/>
            </a:rPr>
            <a:t>(Salesforce,2023)</a:t>
          </a:r>
        </a:p>
      </dsp:txBody>
      <dsp:txXfrm>
        <a:off x="1844034" y="3992098"/>
        <a:ext cx="4401230" cy="1596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2C676D-5C38-4A95-8D2B-B5CBE1F140E2}">
      <dsp:nvSpPr>
        <dsp:cNvPr id="0" name=""/>
        <dsp:cNvSpPr/>
      </dsp:nvSpPr>
      <dsp:spPr>
        <a:xfrm>
          <a:off x="483249" y="1324"/>
          <a:ext cx="851378" cy="851378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22BE9B-FCD8-4D0A-B953-139C01D44ABE}">
      <dsp:nvSpPr>
        <dsp:cNvPr id="0" name=""/>
        <dsp:cNvSpPr/>
      </dsp:nvSpPr>
      <dsp:spPr>
        <a:xfrm>
          <a:off x="664690" y="182765"/>
          <a:ext cx="488496" cy="4884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30D95-F400-42E9-B08A-DADAC6A1254E}">
      <dsp:nvSpPr>
        <dsp:cNvPr id="0" name=""/>
        <dsp:cNvSpPr/>
      </dsp:nvSpPr>
      <dsp:spPr>
        <a:xfrm>
          <a:off x="211087" y="1117886"/>
          <a:ext cx="1395703" cy="66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/>
            <a:t>Data Privacy</a:t>
          </a:r>
          <a:endParaRPr lang="en-US" sz="1100" kern="1200"/>
        </a:p>
      </dsp:txBody>
      <dsp:txXfrm>
        <a:off x="211087" y="1117886"/>
        <a:ext cx="1395703" cy="662958"/>
      </dsp:txXfrm>
    </dsp:sp>
    <dsp:sp modelId="{5E57C0D6-4401-4E4B-92AD-123A9AB20388}">
      <dsp:nvSpPr>
        <dsp:cNvPr id="0" name=""/>
        <dsp:cNvSpPr/>
      </dsp:nvSpPr>
      <dsp:spPr>
        <a:xfrm>
          <a:off x="2123200" y="1324"/>
          <a:ext cx="851378" cy="851378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6F8F59-AC95-4DE7-94FB-9AE249D4807A}">
      <dsp:nvSpPr>
        <dsp:cNvPr id="0" name=""/>
        <dsp:cNvSpPr/>
      </dsp:nvSpPr>
      <dsp:spPr>
        <a:xfrm>
          <a:off x="2304641" y="182765"/>
          <a:ext cx="488496" cy="4884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CF4F8E-AA48-4F37-92E2-8DF16F871843}">
      <dsp:nvSpPr>
        <dsp:cNvPr id="0" name=""/>
        <dsp:cNvSpPr/>
      </dsp:nvSpPr>
      <dsp:spPr>
        <a:xfrm>
          <a:off x="1851038" y="1117886"/>
          <a:ext cx="1395703" cy="66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Edge Café must protect customer details such as payment information and contact data</a:t>
          </a:r>
          <a:endParaRPr lang="en-US" sz="1100" kern="1200"/>
        </a:p>
      </dsp:txBody>
      <dsp:txXfrm>
        <a:off x="1851038" y="1117886"/>
        <a:ext cx="1395703" cy="662958"/>
      </dsp:txXfrm>
    </dsp:sp>
    <dsp:sp modelId="{0FB9D00E-9979-453C-BE9D-844B6C60F768}">
      <dsp:nvSpPr>
        <dsp:cNvPr id="0" name=""/>
        <dsp:cNvSpPr/>
      </dsp:nvSpPr>
      <dsp:spPr>
        <a:xfrm>
          <a:off x="3763151" y="1324"/>
          <a:ext cx="851378" cy="851378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630BDF-591D-4F53-A19C-067A584C66E8}">
      <dsp:nvSpPr>
        <dsp:cNvPr id="0" name=""/>
        <dsp:cNvSpPr/>
      </dsp:nvSpPr>
      <dsp:spPr>
        <a:xfrm>
          <a:off x="3944593" y="182765"/>
          <a:ext cx="488496" cy="4884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442DA6-FDFC-4947-B9BD-8D43C2EA3210}">
      <dsp:nvSpPr>
        <dsp:cNvPr id="0" name=""/>
        <dsp:cNvSpPr/>
      </dsp:nvSpPr>
      <dsp:spPr>
        <a:xfrm>
          <a:off x="3490989" y="1117886"/>
          <a:ext cx="1395703" cy="66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Follow UK data protection laws (GDPR)</a:t>
          </a:r>
          <a:endParaRPr lang="en-US" sz="1100" kern="1200"/>
        </a:p>
      </dsp:txBody>
      <dsp:txXfrm>
        <a:off x="3490989" y="1117886"/>
        <a:ext cx="1395703" cy="662958"/>
      </dsp:txXfrm>
    </dsp:sp>
    <dsp:sp modelId="{4C4BDFAC-527A-4390-B41E-81FF2CB17980}">
      <dsp:nvSpPr>
        <dsp:cNvPr id="0" name=""/>
        <dsp:cNvSpPr/>
      </dsp:nvSpPr>
      <dsp:spPr>
        <a:xfrm>
          <a:off x="1303224" y="2129771"/>
          <a:ext cx="851378" cy="851378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6AC3A7-F818-45F3-999E-9246F77DE986}">
      <dsp:nvSpPr>
        <dsp:cNvPr id="0" name=""/>
        <dsp:cNvSpPr/>
      </dsp:nvSpPr>
      <dsp:spPr>
        <a:xfrm>
          <a:off x="1484666" y="2311212"/>
          <a:ext cx="488496" cy="48849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0CBAE-0E9D-4756-A16A-9645FF78FAF1}">
      <dsp:nvSpPr>
        <dsp:cNvPr id="0" name=""/>
        <dsp:cNvSpPr/>
      </dsp:nvSpPr>
      <dsp:spPr>
        <a:xfrm>
          <a:off x="1031062" y="3246333"/>
          <a:ext cx="1395703" cy="66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Ask customers for consent when collecting personal data (e.g. loyalty programmes)</a:t>
          </a:r>
          <a:endParaRPr lang="en-US" sz="1100" kern="1200"/>
        </a:p>
      </dsp:txBody>
      <dsp:txXfrm>
        <a:off x="1031062" y="3246333"/>
        <a:ext cx="1395703" cy="662958"/>
      </dsp:txXfrm>
    </dsp:sp>
    <dsp:sp modelId="{A292F873-AD38-4827-9E5A-E4F07730C0E6}">
      <dsp:nvSpPr>
        <dsp:cNvPr id="0" name=""/>
        <dsp:cNvSpPr/>
      </dsp:nvSpPr>
      <dsp:spPr>
        <a:xfrm>
          <a:off x="2943176" y="2129771"/>
          <a:ext cx="851378" cy="851378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BC8054-0D25-4C6C-93FE-C86A78E64D1D}">
      <dsp:nvSpPr>
        <dsp:cNvPr id="0" name=""/>
        <dsp:cNvSpPr/>
      </dsp:nvSpPr>
      <dsp:spPr>
        <a:xfrm>
          <a:off x="3124617" y="2311212"/>
          <a:ext cx="488496" cy="48849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938E3-7970-465D-A198-3F00CE1E85DA}">
      <dsp:nvSpPr>
        <dsp:cNvPr id="0" name=""/>
        <dsp:cNvSpPr/>
      </dsp:nvSpPr>
      <dsp:spPr>
        <a:xfrm>
          <a:off x="2671014" y="3246333"/>
          <a:ext cx="1395703" cy="66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/>
            <a:t>Data Security</a:t>
          </a:r>
          <a:endParaRPr lang="en-US" sz="1100" kern="1200"/>
        </a:p>
      </dsp:txBody>
      <dsp:txXfrm>
        <a:off x="2671014" y="3246333"/>
        <a:ext cx="1395703" cy="6629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escoplc.com/media/u1wlq2qf/tesco-plc-annual-report-2023.pdf" TargetMode="External"/><Relationship Id="rId3" Type="http://schemas.openxmlformats.org/officeDocument/2006/relationships/hyperlink" Target="https://www.ibm.com/think/topics/enterprise-resource-planning" TargetMode="External"/><Relationship Id="rId7" Type="http://schemas.openxmlformats.org/officeDocument/2006/relationships/hyperlink" Target="https://s203.q4cdn.com/326826266/files/doc_financials/2024/ar/fy23-annual-report.pdf" TargetMode="External"/><Relationship Id="rId2" Type="http://schemas.openxmlformats.org/officeDocument/2006/relationships/hyperlink" Target="https://s2.q4cdn.com/299287126/files/doc_financials/2024/ar/Amazon-com-Inc-2023-Annual-Report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alesforce.com/uk/crm/what-is-crm/" TargetMode="External"/><Relationship Id="rId5" Type="http://schemas.openxmlformats.org/officeDocument/2006/relationships/hyperlink" Target="https://docs.oracle.com/en/applications/jd-edwards/supply-chain-manufacturing/9.2/eoaso/understanding-transaction-processing.html" TargetMode="External"/><Relationship Id="rId4" Type="http://schemas.openxmlformats.org/officeDocument/2006/relationships/hyperlink" Target="https://ico.org.uk/for-organisations/uk-gdpr-guidance-and-resources/artificial-intelligence/guidance-on-ai-and-data-protect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7" name="Rectangle 186">
            <a:extLst>
              <a:ext uri="{FF2B5EF4-FFF2-40B4-BE49-F238E27FC236}">
                <a16:creationId xmlns:a16="http://schemas.microsoft.com/office/drawing/2014/main" id="{1E020063-2385-44AC-BD67-258E1F0B9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7E014A0B-5338-4077-AFE9-A90D04D44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78127680-150F-4A90-9950-F66392578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9"/>
            <a:chOff x="-305" y="-1"/>
            <a:chExt cx="3832880" cy="2876136"/>
          </a:xfrm>
        </p:grpSpPr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5088F97A-8362-4967-B664-D748B846E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30F9DEDE-4318-412A-81C5-C8C90F689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09E97DE9-7844-4707-8928-1CD88ADB72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EC58954E-44A5-4A0D-97A9-8A2BB43D6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3963" y="1718179"/>
            <a:ext cx="11367579" cy="52435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</a:rPr>
              <a:t>Karan Rozario Alphonso-  2409266</a:t>
            </a:r>
            <a:endParaRPr lang="en-US"/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Ion Magureanu – 2312048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Felicia Alicia </a:t>
            </a:r>
            <a:r>
              <a:rPr lang="en-US" sz="2000" err="1">
                <a:solidFill>
                  <a:schemeClr val="tx2"/>
                </a:solidFill>
              </a:rPr>
              <a:t>Marchidan</a:t>
            </a:r>
            <a:r>
              <a:rPr lang="en-US" sz="2000" dirty="0">
                <a:solidFill>
                  <a:schemeClr val="tx2"/>
                </a:solidFill>
              </a:rPr>
              <a:t> – 2314769</a:t>
            </a:r>
          </a:p>
          <a:p>
            <a:pPr algn="l"/>
            <a:r>
              <a:rPr lang="en-US" sz="2000" b="1" dirty="0">
                <a:solidFill>
                  <a:schemeClr val="tx2"/>
                </a:solidFill>
              </a:rPr>
              <a:t>Program- </a:t>
            </a:r>
            <a:r>
              <a:rPr lang="en-US" sz="2000" dirty="0">
                <a:solidFill>
                  <a:schemeClr val="tx2"/>
                </a:solidFill>
              </a:rPr>
              <a:t>BA (Hons) Leadership and Management Skills for the Workplace</a:t>
            </a:r>
          </a:p>
          <a:p>
            <a:pPr algn="l"/>
            <a:r>
              <a:rPr lang="en-US" sz="2000" b="1" dirty="0">
                <a:solidFill>
                  <a:schemeClr val="tx2"/>
                </a:solidFill>
              </a:rPr>
              <a:t>Module- </a:t>
            </a:r>
            <a:r>
              <a:rPr lang="en-US" sz="2000" dirty="0">
                <a:solidFill>
                  <a:schemeClr val="tx2"/>
                </a:solidFill>
              </a:rPr>
              <a:t>Managing Business Information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r>
              <a:rPr lang="en-US" sz="2000" b="1" dirty="0">
                <a:solidFill>
                  <a:schemeClr val="tx2"/>
                </a:solidFill>
              </a:rPr>
              <a:t>Assignment- </a:t>
            </a:r>
            <a:r>
              <a:rPr lang="en-US" sz="2000" dirty="0">
                <a:solidFill>
                  <a:schemeClr val="tx2"/>
                </a:solidFill>
              </a:rPr>
              <a:t>Component 1- Group Presentation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r>
              <a:rPr lang="en-US" sz="2000" b="1" dirty="0">
                <a:solidFill>
                  <a:schemeClr val="tx2"/>
                </a:solidFill>
              </a:rPr>
              <a:t>Lecturer- </a:t>
            </a:r>
            <a:r>
              <a:rPr lang="en-US" sz="2000" dirty="0">
                <a:solidFill>
                  <a:schemeClr val="tx2"/>
                </a:solidFill>
              </a:rPr>
              <a:t>Dr Chinomso </a:t>
            </a:r>
            <a:r>
              <a:rPr lang="en-US" sz="2000" dirty="0" err="1">
                <a:solidFill>
                  <a:schemeClr val="tx2"/>
                </a:solidFill>
              </a:rPr>
              <a:t>Nwagboso</a:t>
            </a:r>
            <a:endParaRPr lang="en-US" sz="2000" dirty="0">
              <a:solidFill>
                <a:schemeClr val="tx2"/>
              </a:solidFill>
            </a:endParaRPr>
          </a:p>
        </p:txBody>
      </p: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466920E5-8640-4C24-A775-864763709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5732" y="4852038"/>
            <a:ext cx="2151670" cy="1860256"/>
            <a:chOff x="-305" y="-4155"/>
            <a:chExt cx="2514948" cy="2174333"/>
          </a:xfrm>
        </p:grpSpPr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2CBA3142-5A82-43CE-87A2-EB14B17A51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AEF5A1C7-9938-4A33-A5A4-2B05353B3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262A936D-E9F6-4A68-82C2-1D1CC7772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C68A9229-BBBE-4934-9700-BA72A1BB03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" name="Picture 9" descr="A black and white text&#10;&#10;AI-generated content may be incorrect.">
            <a:extLst>
              <a:ext uri="{FF2B5EF4-FFF2-40B4-BE49-F238E27FC236}">
                <a16:creationId xmlns:a16="http://schemas.microsoft.com/office/drawing/2014/main" id="{42B905B7-1CC1-711A-0110-6404E397E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4871" y="753012"/>
            <a:ext cx="4269857" cy="161868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E00554-59E8-75C3-DE5E-66EC8D922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Table Of Contents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4774F2-799E-FB8C-0446-B0C255A6D3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0808502"/>
              </p:ext>
            </p:extLst>
          </p:nvPr>
        </p:nvGraphicFramePr>
        <p:xfrm>
          <a:off x="4847179" y="711858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972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573075-EB04-6661-C790-E87340CAA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411" y="-201979"/>
            <a:ext cx="2913078" cy="1028173"/>
          </a:xfrm>
        </p:spPr>
        <p:txBody>
          <a:bodyPr anchor="ctr">
            <a:normAutofit/>
          </a:bodyPr>
          <a:lstStyle/>
          <a:p>
            <a:r>
              <a:rPr lang="en-GB" sz="4000"/>
              <a:t>Introduction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B649C-7E9F-B739-52AB-4AADA605D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97" y="512419"/>
            <a:ext cx="6093601" cy="634088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1600" dirty="0"/>
              <a:t>Edge Café Birmingham is a growing business seeking to modernise its operations to improve efficiency, decision-making and customer experience.</a:t>
            </a:r>
          </a:p>
          <a:p>
            <a:r>
              <a:rPr lang="en-GB" sz="1600" dirty="0"/>
              <a:t>In today’s competitive hospitality industry, Information Systems (IS) play a critical role in:</a:t>
            </a:r>
          </a:p>
          <a:p>
            <a:r>
              <a:rPr lang="en-GB" sz="1600" dirty="0"/>
              <a:t>Streamlining daily operations</a:t>
            </a:r>
          </a:p>
          <a:p>
            <a:r>
              <a:rPr lang="en-GB" sz="1600" dirty="0"/>
              <a:t>Enhancing customer engagement</a:t>
            </a:r>
          </a:p>
          <a:p>
            <a:r>
              <a:rPr lang="en-GB" sz="1600" dirty="0"/>
              <a:t>Creating sustainable competitive advantage</a:t>
            </a:r>
          </a:p>
          <a:p>
            <a:r>
              <a:rPr lang="en-GB" sz="1600" dirty="0"/>
              <a:t>An Information System combines people, processes and technology to collect, process and distribute information within an organisation.</a:t>
            </a:r>
          </a:p>
          <a:p>
            <a:r>
              <a:rPr lang="en-GB" sz="1600"/>
              <a:t>This presentation will analyse key systems suitable for Edge Café, evaluate their benefits and limitations, consider ethical implications, and provide strategic recommendations. </a:t>
            </a:r>
          </a:p>
          <a:p>
            <a:pPr marL="0" indent="0">
              <a:buNone/>
            </a:pPr>
            <a:r>
              <a:rPr lang="en-GB" sz="1600"/>
              <a:t>(Laudon and Laudon, 2022)</a:t>
            </a:r>
            <a:endParaRPr lang="en-GB"/>
          </a:p>
        </p:txBody>
      </p:sp>
      <p:pic>
        <p:nvPicPr>
          <p:cNvPr id="5" name="Picture 4" descr="Diner restaurant">
            <a:extLst>
              <a:ext uri="{FF2B5EF4-FFF2-40B4-BE49-F238E27FC236}">
                <a16:creationId xmlns:a16="http://schemas.microsoft.com/office/drawing/2014/main" id="{BD296086-6DA8-427D-0744-113A48C5BE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91" r="20296" b="-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50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E4E986-6136-4BD8-3A7B-B23475E30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Information Systems overview</a:t>
            </a:r>
            <a:endParaRPr lang="en-US" sz="3600">
              <a:solidFill>
                <a:schemeClr val="tx2"/>
              </a:solidFill>
            </a:endParaRPr>
          </a:p>
        </p:txBody>
      </p:sp>
      <p:pic>
        <p:nvPicPr>
          <p:cNvPr id="65" name="Graphic 64" descr="Laptop Secure">
            <a:extLst>
              <a:ext uri="{FF2B5EF4-FFF2-40B4-BE49-F238E27FC236}">
                <a16:creationId xmlns:a16="http://schemas.microsoft.com/office/drawing/2014/main" id="{3AA2F9B0-2065-238D-41D2-693A2D7DC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498264C4-36DD-096C-B3CE-6F809ACDD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</a:rPr>
              <a:t>Modern Information Systems  are strategic </a:t>
            </a:r>
            <a:r>
              <a:rPr lang="en-GB" sz="1800">
                <a:solidFill>
                  <a:schemeClr val="tx2"/>
                </a:solidFill>
              </a:rPr>
              <a:t>assets, not just technical tools. </a:t>
            </a:r>
            <a:endParaRPr lang="en-US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For Edge Café, IS can:</a:t>
            </a:r>
            <a:endParaRPr lang="en-US">
              <a:solidFill>
                <a:schemeClr val="tx2"/>
              </a:solidFill>
            </a:endParaRPr>
          </a:p>
          <a:p>
            <a:r>
              <a:rPr lang="en-GB" sz="1800" dirty="0">
                <a:solidFill>
                  <a:schemeClr val="tx2"/>
                </a:solidFill>
              </a:rPr>
              <a:t>Improve operational efficiency</a:t>
            </a:r>
          </a:p>
          <a:p>
            <a:r>
              <a:rPr lang="en-GB" sz="1800" dirty="0">
                <a:solidFill>
                  <a:schemeClr val="tx2"/>
                </a:solidFill>
              </a:rPr>
              <a:t>Enable data-driven decisions</a:t>
            </a:r>
          </a:p>
          <a:p>
            <a:r>
              <a:rPr lang="en-GB" sz="1800" dirty="0">
                <a:solidFill>
                  <a:schemeClr val="tx2"/>
                </a:solidFill>
              </a:rPr>
              <a:t>Enhance customer experience</a:t>
            </a:r>
          </a:p>
          <a:p>
            <a:r>
              <a:rPr lang="en-GB" sz="1800" dirty="0">
                <a:solidFill>
                  <a:schemeClr val="tx2"/>
                </a:solidFill>
              </a:rPr>
              <a:t>Provide competitive advantage</a:t>
            </a:r>
          </a:p>
          <a:p>
            <a:pPr>
              <a:buNone/>
            </a:pPr>
            <a:r>
              <a:rPr lang="en-GB" sz="1800">
                <a:solidFill>
                  <a:schemeClr val="tx2"/>
                </a:solidFill>
              </a:rPr>
              <a:t>(Boddy, Boonstra and Kennedy, 2008).</a:t>
            </a: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25355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6511EB-7CCD-DA74-C1A5-F0C4BA7B6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1800" dirty="0"/>
              <a:t>Many organizations utilize various types of information systems.</a:t>
            </a:r>
            <a:br>
              <a:rPr lang="en-GB" sz="1800" dirty="0"/>
            </a:br>
            <a:r>
              <a:rPr lang="en-GB" sz="1400" dirty="0"/>
              <a:t>(Stair and Reynolds, 2020)</a:t>
            </a:r>
            <a:br>
              <a:rPr lang="en-GB" sz="1400" dirty="0"/>
            </a:br>
            <a:br>
              <a:rPr lang="en-GB" sz="1400" dirty="0"/>
            </a:br>
            <a:r>
              <a:rPr lang="en-GB" sz="2800" dirty="0"/>
              <a:t>3 Types of Information Systems for Edge caffe</a:t>
            </a:r>
            <a:r>
              <a:rPr lang="en-GB" dirty="0"/>
              <a:t> </a:t>
            </a:r>
            <a:br>
              <a:rPr lang="en-GB" dirty="0"/>
            </a:br>
            <a:endParaRPr lang="en-GB" sz="14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70EB7D-69CA-1B96-BF5B-6F63595ED2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1256447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1144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5F7ABCA-A68A-47DD-B732-76FF34C6F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DCE10-E6F1-48BF-E298-AA6C97C68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5" y="3505199"/>
            <a:ext cx="4809068" cy="2608143"/>
          </a:xfrm>
        </p:spPr>
        <p:txBody>
          <a:bodyPr anchor="t">
            <a:normAutofit/>
          </a:bodyPr>
          <a:lstStyle/>
          <a:p>
            <a:pPr algn="ctr"/>
            <a:r>
              <a:rPr lang="en-GB" sz="4000"/>
              <a:t>Transaction Processing Systems (TPS)</a:t>
            </a:r>
            <a:endParaRPr lang="en-US" sz="4000"/>
          </a:p>
        </p:txBody>
      </p:sp>
      <p:pic>
        <p:nvPicPr>
          <p:cNvPr id="7" name="Graphic 6" descr="Register">
            <a:extLst>
              <a:ext uri="{FF2B5EF4-FFF2-40B4-BE49-F238E27FC236}">
                <a16:creationId xmlns:a16="http://schemas.microsoft.com/office/drawing/2014/main" id="{613D3CBF-D29D-FDA1-09C8-84A78AC61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90799" y="2519363"/>
            <a:ext cx="914400" cy="914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1C96A-D1EC-CEB5-62B3-AF4EE42F9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7100" y="643467"/>
            <a:ext cx="5668433" cy="540173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/>
              <a:t>     </a:t>
            </a:r>
            <a:r>
              <a:rPr lang="en-GB" sz="1800" b="1"/>
              <a:t>What is (TPS)</a:t>
            </a:r>
            <a:endParaRPr lang="en-GB" sz="1800"/>
          </a:p>
          <a:p>
            <a:pPr marL="342900" indent="-342900"/>
            <a:r>
              <a:rPr lang="en-GB" sz="1800"/>
              <a:t>A system that processes daily business transactions</a:t>
            </a:r>
          </a:p>
          <a:p>
            <a:pPr marL="342900" indent="-342900"/>
            <a:r>
              <a:rPr lang="en-GB" sz="1800"/>
              <a:t>Records sales, payments, and inventory updates</a:t>
            </a:r>
          </a:p>
          <a:p>
            <a:pPr marL="0" indent="0">
              <a:buNone/>
            </a:pPr>
            <a:r>
              <a:rPr lang="en-GB" sz="1800"/>
              <a:t>    </a:t>
            </a:r>
            <a:r>
              <a:rPr lang="en-GB" sz="1800" b="1"/>
              <a:t>Benefits</a:t>
            </a:r>
          </a:p>
          <a:p>
            <a:pPr marL="342900" indent="-342900"/>
            <a:r>
              <a:rPr lang="en-GB" sz="1800"/>
              <a:t>Fast and accurate transaction processing</a:t>
            </a:r>
          </a:p>
          <a:p>
            <a:pPr marL="342900" indent="-342900"/>
            <a:r>
              <a:rPr lang="en-GB" sz="1800"/>
              <a:t>Reduces human errors</a:t>
            </a:r>
          </a:p>
          <a:p>
            <a:pPr marL="342900" indent="-342900"/>
            <a:r>
              <a:rPr lang="en-GB" sz="1800"/>
              <a:t>Provides real-time business data</a:t>
            </a:r>
          </a:p>
          <a:p>
            <a:pPr marL="0" indent="0">
              <a:buNone/>
            </a:pPr>
            <a:r>
              <a:rPr lang="en-GB" sz="1800" b="1"/>
              <a:t>    Use for Edge Café</a:t>
            </a:r>
          </a:p>
          <a:p>
            <a:pPr marL="342900" indent="-342900"/>
            <a:r>
              <a:rPr lang="en-GB" sz="1800"/>
              <a:t>Point-of-sale payment processing</a:t>
            </a:r>
          </a:p>
          <a:p>
            <a:pPr marL="342900" indent="-342900"/>
            <a:r>
              <a:rPr lang="en-GB" sz="1800"/>
              <a:t>Order management</a:t>
            </a:r>
          </a:p>
          <a:p>
            <a:r>
              <a:rPr lang="en-GB" sz="1800"/>
              <a:t>Inventory tracking</a:t>
            </a:r>
          </a:p>
          <a:p>
            <a:pPr marL="0" indent="0">
              <a:buNone/>
            </a:pPr>
            <a:r>
              <a:rPr lang="en-GB" sz="1800"/>
              <a:t>(Oracle, 2023)</a:t>
            </a:r>
          </a:p>
          <a:p>
            <a:pPr marL="0" indent="0">
              <a:buNone/>
            </a:pPr>
            <a:endParaRPr lang="en-GB" sz="1800"/>
          </a:p>
          <a:p>
            <a:pPr marL="342900" indent="-342900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900353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BF4B11-5DEA-65BB-EE07-4A7A7D5E5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Enterprise Resource Planning (ERP)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CFE92-3490-53B9-D984-A346C1340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100" b="1"/>
              <a:t>What is ERP?</a:t>
            </a:r>
          </a:p>
          <a:p>
            <a:pPr marL="342900" indent="-342900"/>
            <a:r>
              <a:rPr lang="en-GB" sz="1100"/>
              <a:t>A system that integrates core business functions into one platform</a:t>
            </a:r>
          </a:p>
          <a:p>
            <a:pPr marL="342900" indent="-342900"/>
            <a:r>
              <a:rPr lang="en-GB" sz="1100"/>
              <a:t>Connects finance, staff management, inventory, and suppliers</a:t>
            </a:r>
          </a:p>
          <a:p>
            <a:pPr marL="0" indent="0">
              <a:buNone/>
            </a:pPr>
            <a:r>
              <a:rPr lang="en-GB" sz="1100" b="1"/>
              <a:t>Benefits</a:t>
            </a:r>
          </a:p>
          <a:p>
            <a:pPr marL="342900" indent="-342900"/>
            <a:r>
              <a:rPr lang="en-GB" sz="1100"/>
              <a:t>Improves communication between departments</a:t>
            </a:r>
          </a:p>
          <a:p>
            <a:pPr marL="342900" indent="-342900"/>
            <a:r>
              <a:rPr lang="en-GB" sz="1100"/>
              <a:t>Provides real-time reporting and business insights</a:t>
            </a:r>
          </a:p>
          <a:p>
            <a:pPr marL="342900" indent="-342900"/>
            <a:r>
              <a:rPr lang="en-GB" sz="1100"/>
              <a:t>Supports business growth and long-term planning</a:t>
            </a:r>
          </a:p>
          <a:p>
            <a:pPr marL="0" indent="0">
              <a:buNone/>
            </a:pPr>
            <a:r>
              <a:rPr lang="en-GB" sz="1100" b="1"/>
              <a:t>Use for Edge Café</a:t>
            </a:r>
          </a:p>
          <a:p>
            <a:pPr marL="342900" indent="-342900"/>
            <a:r>
              <a:rPr lang="en-GB" sz="1100"/>
              <a:t>Staff scheduling and payroll management</a:t>
            </a:r>
          </a:p>
          <a:p>
            <a:pPr marL="342900" indent="-342900"/>
            <a:r>
              <a:rPr lang="en-GB" sz="1100"/>
              <a:t>Supplier and stock management</a:t>
            </a:r>
          </a:p>
          <a:p>
            <a:pPr marL="342900" indent="-342900"/>
            <a:r>
              <a:rPr lang="en-GB" sz="1100"/>
              <a:t>Financial reporting and performance tracking</a:t>
            </a:r>
          </a:p>
          <a:p>
            <a:pPr marL="0" indent="0">
              <a:buNone/>
            </a:pPr>
            <a:r>
              <a:rPr lang="en-GB" sz="1100"/>
              <a:t>(IBM,2022)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175FD8-F4B2-603C-D565-75601D2370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89" r="40483" b="6250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57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818F6F-B225-4088-5247-E10FA026B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ea typeface="+mj-lt"/>
                <a:cs typeface="+mj-lt"/>
              </a:rPr>
              <a:t>Customer Relationship Management (CRM)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9B7CB-B909-B754-4F66-E10CF70D4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200" b="1"/>
              <a:t>What is CRM?</a:t>
            </a:r>
          </a:p>
          <a:p>
            <a:pPr marL="342900" indent="-342900"/>
            <a:r>
              <a:rPr lang="en-GB" sz="2200"/>
              <a:t>A system that manages customer information and interactions</a:t>
            </a:r>
          </a:p>
          <a:p>
            <a:pPr marL="342900" indent="-342900"/>
            <a:r>
              <a:rPr lang="en-GB" sz="2200"/>
              <a:t>Stores purchase history, preferences, and feedback</a:t>
            </a:r>
          </a:p>
          <a:p>
            <a:pPr marL="0" indent="0">
              <a:buNone/>
            </a:pPr>
            <a:r>
              <a:rPr lang="en-GB" sz="2200" b="1"/>
              <a:t>Benefits</a:t>
            </a:r>
          </a:p>
          <a:p>
            <a:pPr marL="342900" indent="-342900"/>
            <a:r>
              <a:rPr lang="en-GB" sz="2200"/>
              <a:t>Improves customer satisfaction and loyalty</a:t>
            </a:r>
          </a:p>
          <a:p>
            <a:pPr marL="342900" indent="-342900"/>
            <a:r>
              <a:rPr lang="en-GB" sz="2200"/>
              <a:t>Supports personalised marketing and promotions</a:t>
            </a:r>
          </a:p>
          <a:p>
            <a:pPr marL="342900" indent="-342900"/>
            <a:r>
              <a:rPr lang="en-GB" sz="2200"/>
              <a:t>Helps businesses understand customer behaviour</a:t>
            </a:r>
          </a:p>
          <a:p>
            <a:pPr marL="0" indent="0">
              <a:buNone/>
            </a:pPr>
            <a:r>
              <a:rPr lang="en-GB" sz="2200" b="1"/>
              <a:t>Use for Edge Café</a:t>
            </a:r>
          </a:p>
          <a:p>
            <a:pPr marL="342900" indent="-342900"/>
            <a:r>
              <a:rPr lang="en-GB" sz="2200"/>
              <a:t>Loyalty and rewards programmes</a:t>
            </a:r>
          </a:p>
          <a:p>
            <a:pPr marL="342900" indent="-342900"/>
            <a:r>
              <a:rPr lang="en-GB" sz="2200"/>
              <a:t>Customer promotions and offers</a:t>
            </a:r>
          </a:p>
          <a:p>
            <a:pPr marL="342900" indent="-342900"/>
            <a:r>
              <a:rPr lang="en-GB" sz="2200"/>
              <a:t>Collecting and analysing customer feedback</a:t>
            </a:r>
          </a:p>
          <a:p>
            <a:pPr marL="0" indent="0">
              <a:buNone/>
            </a:pPr>
            <a:r>
              <a:rPr lang="en-GB" sz="2200"/>
              <a:t>(Salesforce,2023)</a:t>
            </a:r>
          </a:p>
          <a:p>
            <a:pPr marL="0" indent="0">
              <a:buNone/>
            </a:pPr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778681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842FA4-35DC-1A71-E4A8-F6C3DFC7C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Analysis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7CD13043-E997-8C67-4B49-3E06172D5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b="1"/>
              <a:t>Transaction Processing Systems (TPS)</a:t>
            </a:r>
          </a:p>
          <a:p>
            <a:r>
              <a:rPr lang="en-US" sz="1700"/>
              <a:t>Handles daily transactions (sales, payments, inventory)</a:t>
            </a:r>
          </a:p>
          <a:p>
            <a:r>
              <a:rPr lang="en-US" sz="1700" dirty="0"/>
              <a:t>Fast and accurate operations</a:t>
            </a:r>
          </a:p>
          <a:p>
            <a:r>
              <a:rPr lang="en-US" sz="1700"/>
              <a:t>Limited strategic decision support</a:t>
            </a:r>
          </a:p>
          <a:p>
            <a:endParaRPr lang="en-US" sz="1700"/>
          </a:p>
          <a:p>
            <a:r>
              <a:rPr lang="en-US" sz="1700" b="1"/>
              <a:t>Customer Relationship Management (CRM)</a:t>
            </a:r>
          </a:p>
          <a:p>
            <a:r>
              <a:rPr lang="en-US" sz="1700" dirty="0"/>
              <a:t>Manages customer data, marketing, and loyalty </a:t>
            </a:r>
            <a:r>
              <a:rPr lang="en-US" sz="1700" dirty="0" err="1"/>
              <a:t>programmes</a:t>
            </a:r>
          </a:p>
          <a:p>
            <a:r>
              <a:rPr lang="en-US" sz="1700"/>
              <a:t>Improves customer satisfaction and retention</a:t>
            </a:r>
          </a:p>
          <a:p>
            <a:r>
              <a:rPr lang="en-US" sz="1700"/>
              <a:t>Requires training and data management</a:t>
            </a:r>
          </a:p>
          <a:p>
            <a:endParaRPr lang="en-US" sz="1700"/>
          </a:p>
          <a:p>
            <a:r>
              <a:rPr lang="en-US" sz="1700" b="1"/>
              <a:t>Enterprise Resource Planning (ERP)</a:t>
            </a:r>
          </a:p>
          <a:p>
            <a:r>
              <a:rPr lang="en-US" sz="1700"/>
              <a:t>Integrates finance, staff, and inventory systems</a:t>
            </a:r>
          </a:p>
          <a:p>
            <a:r>
              <a:rPr lang="en-US" sz="1700"/>
              <a:t>Supports business coordination and growth</a:t>
            </a:r>
          </a:p>
          <a:p>
            <a:r>
              <a:rPr lang="en-US" sz="1700" dirty="0"/>
              <a:t>High cost and complex implementation</a:t>
            </a:r>
          </a:p>
          <a:p>
            <a:pPr marL="0" indent="0">
              <a:buNone/>
            </a:pPr>
            <a:r>
              <a:rPr lang="en-US" sz="1700"/>
              <a:t> (Turban, </a:t>
            </a:r>
            <a:r>
              <a:rPr lang="en-US" sz="1700" dirty="0"/>
              <a:t>Pollard and Wood, 2018).</a:t>
            </a:r>
            <a:endParaRPr lang="en-US"/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414994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FFE4CFE-179A-6686-D22D-A6DD15602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Comparison</a:t>
            </a:r>
            <a:endParaRPr lang="en-US" sz="66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0EA64B4-FEB5-FAA3-A1E7-C922E5B1A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8881" y="1809541"/>
            <a:ext cx="10909643" cy="6874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(Laudon and Laudon, 2022).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6CC4E0-C70E-2266-409D-7C08328F40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249624"/>
              </p:ext>
            </p:extLst>
          </p:nvPr>
        </p:nvGraphicFramePr>
        <p:xfrm>
          <a:off x="448849" y="3035236"/>
          <a:ext cx="11291256" cy="2782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388">
                  <a:extLst>
                    <a:ext uri="{9D8B030D-6E8A-4147-A177-3AD203B41FA5}">
                      <a16:colId xmlns:a16="http://schemas.microsoft.com/office/drawing/2014/main" val="3755898399"/>
                    </a:ext>
                  </a:extLst>
                </a:gridCol>
                <a:gridCol w="4995440">
                  <a:extLst>
                    <a:ext uri="{9D8B030D-6E8A-4147-A177-3AD203B41FA5}">
                      <a16:colId xmlns:a16="http://schemas.microsoft.com/office/drawing/2014/main" val="2603517973"/>
                    </a:ext>
                  </a:extLst>
                </a:gridCol>
                <a:gridCol w="2067560">
                  <a:extLst>
                    <a:ext uri="{9D8B030D-6E8A-4147-A177-3AD203B41FA5}">
                      <a16:colId xmlns:a16="http://schemas.microsoft.com/office/drawing/2014/main" val="1370856367"/>
                    </a:ext>
                  </a:extLst>
                </a:gridCol>
                <a:gridCol w="2739868">
                  <a:extLst>
                    <a:ext uri="{9D8B030D-6E8A-4147-A177-3AD203B41FA5}">
                      <a16:colId xmlns:a16="http://schemas.microsoft.com/office/drawing/2014/main" val="569660917"/>
                    </a:ext>
                  </a:extLst>
                </a:gridCol>
              </a:tblGrid>
              <a:tr h="56997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200" b="1" i="0" u="none" strike="noStrike" baseline="0" noProof="0">
                          <a:solidFill>
                            <a:srgbClr val="FFFFFF"/>
                          </a:solidFill>
                          <a:latin typeface="Aptos"/>
                        </a:rPr>
                        <a:t>System</a:t>
                      </a:r>
                      <a:endParaRPr lang="en-US" sz="22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200" b="1" i="0" u="none" strike="noStrike" baseline="0" noProof="0">
                          <a:solidFill>
                            <a:srgbClr val="FFFFFF"/>
                          </a:solidFill>
                          <a:latin typeface="Aptos"/>
                        </a:rPr>
                        <a:t>Focus</a:t>
                      </a:r>
                      <a:endParaRPr lang="en-US" sz="22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200" b="1" i="0" u="none" strike="noStrike" baseline="0" noProof="0">
                          <a:solidFill>
                            <a:srgbClr val="FFFFFF"/>
                          </a:solidFill>
                          <a:latin typeface="Aptos"/>
                        </a:rPr>
                        <a:t>Cost</a:t>
                      </a:r>
                      <a:endParaRPr lang="en-US" sz="22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200" b="1" i="0" u="none" strike="noStrike" baseline="0" noProof="0">
                          <a:solidFill>
                            <a:srgbClr val="FFFFFF"/>
                          </a:solidFill>
                          <a:latin typeface="Aptos"/>
                        </a:rPr>
                        <a:t>Decision Support</a:t>
                      </a:r>
                      <a:endParaRPr lang="en-US" sz="2200"/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623099169"/>
                  </a:ext>
                </a:extLst>
              </a:tr>
              <a:tr h="73761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TPS</a:t>
                      </a:r>
                      <a:endParaRPr lang="en-US" sz="33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Daily operations</a:t>
                      </a:r>
                      <a:endParaRPr lang="en-US" sz="33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Low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Low</a:t>
                      </a:r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3879634038"/>
                  </a:ext>
                </a:extLst>
              </a:tr>
              <a:tr h="73761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CRM</a:t>
                      </a:r>
                      <a:endParaRPr lang="en-US" sz="33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Customer relationships</a:t>
                      </a:r>
                      <a:endParaRPr lang="en-US" sz="3300"/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Medium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Medium</a:t>
                      </a:r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2585689750"/>
                  </a:ext>
                </a:extLst>
              </a:tr>
              <a:tr h="73761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ERP</a:t>
                      </a:r>
                      <a:endParaRPr lang="en-US" sz="3300"/>
                    </a:p>
                  </a:txBody>
                  <a:tcPr marL="167640" marR="167640" marT="83820" marB="83820"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3300" b="0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Full business integration</a:t>
                      </a:r>
                      <a:endParaRPr lang="en-US" sz="3300"/>
                    </a:p>
                  </a:txBody>
                  <a:tcPr marL="167640" marR="167640" marT="83820" marB="83820"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High</a:t>
                      </a:r>
                    </a:p>
                  </a:txBody>
                  <a:tcPr marL="167640" marR="167640" marT="83820" marB="83820"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3300"/>
                        <a:t>High</a:t>
                      </a:r>
                    </a:p>
                  </a:txBody>
                  <a:tcPr marL="167640" marR="167640" marT="83820" marB="83820">
                    <a:lnB w="0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826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8824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C42EC-E691-EFA5-C07D-1A854A3EF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Ethical and Legal Considerations</a:t>
            </a:r>
            <a:endParaRPr lang="en-US" b="1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174A8692-6F06-1BD8-0482-45FACF491053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838200" y="2266345"/>
          <a:ext cx="5097780" cy="3910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7591B0-DAC4-0C71-E561-20C33BBAB6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1700" b="1">
                <a:solidFill>
                  <a:srgbClr val="FFFFFF"/>
                </a:solidFill>
              </a:rPr>
              <a:t>AI Decision-Making</a:t>
            </a:r>
          </a:p>
          <a:p>
            <a:pPr marL="285750" indent="-285750"/>
            <a:r>
              <a:rPr lang="en-GB" sz="1700">
                <a:solidFill>
                  <a:srgbClr val="FFFFFF"/>
                </a:solidFill>
              </a:rPr>
              <a:t>Ensure automated systems (e.g. sales forecasting or staff scheduling) are fair and accurate</a:t>
            </a:r>
          </a:p>
          <a:p>
            <a:pPr marL="285750" indent="-285750"/>
            <a:r>
              <a:rPr lang="en-GB" sz="1700">
                <a:solidFill>
                  <a:srgbClr val="FFFFFF"/>
                </a:solidFill>
              </a:rPr>
              <a:t>Regularly check systems and keep human supervision</a:t>
            </a:r>
          </a:p>
          <a:p>
            <a:pPr marL="0" indent="0">
              <a:buNone/>
            </a:pPr>
            <a:r>
              <a:rPr lang="en-GB" sz="1700" b="1">
                <a:solidFill>
                  <a:srgbClr val="FFFFFF"/>
                </a:solidFill>
              </a:rPr>
              <a:t>Employee Monitoring</a:t>
            </a:r>
          </a:p>
          <a:p>
            <a:pPr marL="285750" indent="-285750"/>
            <a:r>
              <a:rPr lang="en-GB" sz="1700">
                <a:solidFill>
                  <a:srgbClr val="FFFFFF"/>
                </a:solidFill>
              </a:rPr>
              <a:t>Be transparent if monitoring staff performance or working hours</a:t>
            </a:r>
          </a:p>
          <a:p>
            <a:pPr marL="285750" indent="-285750"/>
            <a:r>
              <a:rPr lang="en-GB" sz="1700">
                <a:solidFill>
                  <a:srgbClr val="FFFFFF"/>
                </a:solidFill>
              </a:rPr>
              <a:t>Monitor only work-related activities</a:t>
            </a:r>
          </a:p>
          <a:p>
            <a:pPr marL="285750" indent="-285750"/>
            <a:r>
              <a:rPr lang="en-GB" sz="1700">
                <a:solidFill>
                  <a:srgbClr val="FFFFFF"/>
                </a:solidFill>
              </a:rPr>
              <a:t>Maintain employee trust and fairness</a:t>
            </a:r>
          </a:p>
          <a:p>
            <a:pPr marL="0" indent="0">
              <a:buNone/>
            </a:pPr>
            <a:r>
              <a:rPr lang="en-GB" sz="1700">
                <a:solidFill>
                  <a:srgbClr val="FFFFFF"/>
                </a:solidFill>
              </a:rPr>
              <a:t>(Information Commissioner’s Office, 2023; Davenport and Ronanki, 2018 )</a:t>
            </a:r>
          </a:p>
          <a:p>
            <a:pPr marL="0" indent="0">
              <a:buNone/>
            </a:pPr>
            <a:endParaRPr lang="en-GB" sz="1700">
              <a:solidFill>
                <a:srgbClr val="FFFFFF"/>
              </a:solidFill>
            </a:endParaRPr>
          </a:p>
          <a:p>
            <a:pPr marL="285750" indent="-285750"/>
            <a:endParaRPr lang="en-GB" sz="1700" b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954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CFDDD0-8FFF-33EA-91A5-91A4BE7F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Real-World Case Studies</a:t>
            </a:r>
            <a:endParaRPr lang="en-US" b="1">
              <a:solidFill>
                <a:srgbClr val="FFFFFF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42811391-FE2C-712E-A1CC-18EB67CDF4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66345"/>
            <a:ext cx="5097780" cy="39106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900" b="1">
                <a:solidFill>
                  <a:srgbClr val="FFFFFF"/>
                </a:solidFill>
              </a:rPr>
              <a:t>Starbucks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Uses CRM and mobile ordering systems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Improved customer loyalty and reduced waiting times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Shows how technology improves customer experience (Starbucks Corporation 2023).</a:t>
            </a:r>
          </a:p>
          <a:p>
            <a:pPr marL="0" indent="0">
              <a:buNone/>
            </a:pPr>
            <a:r>
              <a:rPr lang="en-GB" sz="1900" b="1">
                <a:solidFill>
                  <a:srgbClr val="FFFFFF"/>
                </a:solidFill>
              </a:rPr>
              <a:t>Amazon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Uses ERP and AI decision systems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Improved delivery speed and reduced costs</a:t>
            </a:r>
          </a:p>
          <a:p>
            <a:pPr marL="285750" indent="-285750"/>
            <a:r>
              <a:rPr lang="en-GB" sz="1900">
                <a:solidFill>
                  <a:srgbClr val="FFFFFF"/>
                </a:solidFill>
              </a:rPr>
              <a:t>Demonstrates benefits of integrated business systems (Amazon,2024).</a:t>
            </a:r>
          </a:p>
          <a:p>
            <a:pPr marL="285750" indent="-285750"/>
            <a:endParaRPr lang="en-GB" sz="1900" b="1">
              <a:solidFill>
                <a:srgbClr val="FFFFFF"/>
              </a:solidFill>
            </a:endParaRPr>
          </a:p>
          <a:p>
            <a:pPr marL="285750" indent="-285750"/>
            <a:endParaRPr lang="en-GB" sz="1900" b="1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FAED78-5A5F-FF60-167C-C119F1CC8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>
                <a:solidFill>
                  <a:srgbClr val="FFFFFF"/>
                </a:solidFill>
              </a:rPr>
              <a:t>Tesco</a:t>
            </a:r>
          </a:p>
          <a:p>
            <a:r>
              <a:rPr lang="en-GB" sz="2000">
                <a:solidFill>
                  <a:srgbClr val="FFFFFF"/>
                </a:solidFill>
              </a:rPr>
              <a:t>Uses TPS and CRM loyalty programmes</a:t>
            </a:r>
          </a:p>
          <a:p>
            <a:r>
              <a:rPr lang="en-GB" sz="2000">
                <a:solidFill>
                  <a:srgbClr val="FFFFFF"/>
                </a:solidFill>
              </a:rPr>
              <a:t>Improved customer retention and marketing effectiveness</a:t>
            </a:r>
          </a:p>
          <a:p>
            <a:r>
              <a:rPr lang="en-GB" sz="2000">
                <a:solidFill>
                  <a:srgbClr val="FFFFFF"/>
                </a:solidFill>
              </a:rPr>
              <a:t>Shows importance of combining transaction and customer data (Tesco, 2023)</a:t>
            </a:r>
          </a:p>
          <a:p>
            <a:pPr marL="0" indent="0">
              <a:buNone/>
            </a:pPr>
            <a:r>
              <a:rPr lang="en-GB" sz="2000" b="1">
                <a:solidFill>
                  <a:srgbClr val="FFFFFF"/>
                </a:solidFill>
              </a:rPr>
              <a:t>Key Takeaway</a:t>
            </a:r>
          </a:p>
          <a:p>
            <a:pPr marL="285750" indent="-285750"/>
            <a:r>
              <a:rPr lang="en-GB" sz="2000">
                <a:solidFill>
                  <a:srgbClr val="FFFFFF"/>
                </a:solidFill>
              </a:rPr>
              <a:t>Information systems improve efficiency, decision-making, and customer satisfaction.</a:t>
            </a:r>
          </a:p>
        </p:txBody>
      </p:sp>
    </p:spTree>
    <p:extLst>
      <p:ext uri="{BB962C8B-B14F-4D97-AF65-F5344CB8AC3E}">
        <p14:creationId xmlns:p14="http://schemas.microsoft.com/office/powerpoint/2010/main" val="2846909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F6116C-50FE-5D08-FAA5-0D06E5713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Recommendations  for Edge Café</a:t>
            </a:r>
            <a:endParaRPr lang="en-US" sz="3600" b="1">
              <a:solidFill>
                <a:schemeClr val="tx2"/>
              </a:solidFill>
            </a:endParaRPr>
          </a:p>
        </p:txBody>
      </p:sp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5E350B55-F010-F315-D0E6-73A5F217E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GB" sz="1700">
                <a:solidFill>
                  <a:schemeClr val="tx2"/>
                </a:solidFill>
              </a:rPr>
              <a:t>Implement TPS to improve payment processing and inventory management.</a:t>
            </a:r>
          </a:p>
          <a:p>
            <a:r>
              <a:rPr lang="en-GB" sz="1700">
                <a:solidFill>
                  <a:schemeClr val="tx2"/>
                </a:solidFill>
              </a:rPr>
              <a:t>Introduce CRM systems to improve customer engagement and loyalty programmes.</a:t>
            </a:r>
          </a:p>
          <a:p>
            <a:r>
              <a:rPr lang="en-GB" sz="1700">
                <a:solidFill>
                  <a:schemeClr val="tx2"/>
                </a:solidFill>
              </a:rPr>
              <a:t>Implement ERP systems to support business growth and improve operational coordination.</a:t>
            </a:r>
          </a:p>
          <a:p>
            <a:r>
              <a:rPr lang="en-GB" sz="1700">
                <a:solidFill>
                  <a:schemeClr val="tx2"/>
                </a:solidFill>
              </a:rPr>
              <a:t>Follow GDPR regulations and protect customer data.</a:t>
            </a:r>
          </a:p>
          <a:p>
            <a:r>
              <a:rPr lang="en-GB" sz="1700">
                <a:solidFill>
                  <a:schemeClr val="tx2"/>
                </a:solidFill>
              </a:rPr>
              <a:t>Ensure transparency in AI use and employee monitoring.</a:t>
            </a:r>
          </a:p>
          <a:p>
            <a:r>
              <a:rPr lang="en-GB" sz="1700">
                <a:solidFill>
                  <a:schemeClr val="tx2"/>
                </a:solidFill>
              </a:rPr>
              <a:t>Provide regular staff training on data security and ethics.</a:t>
            </a:r>
          </a:p>
          <a:p>
            <a:pPr marL="0" indent="0">
              <a:buNone/>
            </a:pPr>
            <a:r>
              <a:rPr lang="en-GB" sz="1700">
                <a:solidFill>
                  <a:schemeClr val="tx2"/>
                </a:solidFill>
              </a:rPr>
              <a:t>(Turban, Pollard and Wood, 2018)</a:t>
            </a:r>
            <a:endParaRPr lang="en-GB" sz="1700" dirty="0">
              <a:solidFill>
                <a:schemeClr val="tx2"/>
              </a:solidFill>
            </a:endParaRPr>
          </a:p>
          <a:p>
            <a:endParaRPr lang="en-GB" sz="1700">
              <a:solidFill>
                <a:schemeClr val="tx2"/>
              </a:solidFill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1" name="Graphic 40" descr="Register">
            <a:extLst>
              <a:ext uri="{FF2B5EF4-FFF2-40B4-BE49-F238E27FC236}">
                <a16:creationId xmlns:a16="http://schemas.microsoft.com/office/drawing/2014/main" id="{96BD413D-0A6C-EAE6-8424-5B49AA63E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73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6B9DB9-3F84-DB50-DC58-DA3DD3160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</a:rPr>
              <a:t>Ethical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05F11-B4DA-3BD1-D906-17D59DF8C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>
                <a:solidFill>
                  <a:schemeClr val="tx2"/>
                </a:solidFill>
              </a:rPr>
              <a:t>Follow GDPR and protect customer data</a:t>
            </a:r>
          </a:p>
          <a:p>
            <a:r>
              <a:rPr lang="en-US" sz="1800">
                <a:solidFill>
                  <a:schemeClr val="tx2"/>
                </a:solidFill>
              </a:rPr>
              <a:t>Be transparent about AI and employee monitoring</a:t>
            </a:r>
          </a:p>
          <a:p>
            <a:r>
              <a:rPr lang="en-US" sz="1800">
                <a:solidFill>
                  <a:schemeClr val="tx2"/>
                </a:solidFill>
              </a:rPr>
              <a:t>Provide staff training and regular security audits</a:t>
            </a:r>
          </a:p>
          <a:p>
            <a:pPr marL="0" indent="0">
              <a:buNone/>
            </a:pPr>
            <a:r>
              <a:rPr lang="en-US" sz="1800">
                <a:solidFill>
                  <a:schemeClr val="tx2"/>
                </a:solidFill>
              </a:rPr>
              <a:t>(Information Commissioner’s Office, 2023)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Lock">
            <a:extLst>
              <a:ext uri="{FF2B5EF4-FFF2-40B4-BE49-F238E27FC236}">
                <a16:creationId xmlns:a16="http://schemas.microsoft.com/office/drawing/2014/main" id="{58BF268D-2D0E-836A-42CB-E82FFE5E0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19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B6A1B8-ACFE-F9A0-BBB2-77C6040F2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Conclusion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66601-6BDA-D508-E434-0C53BE7B0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Information systems are essential for modern business success. By implementing TPS, CRM, and ERP systems, Edge Café can improve efficiency, enhance customer satisfaction, and support data-driven decision-making. Responsible and ethical use of these systems will ensure long-term business success.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(Laudon and Laudon, 2022)</a:t>
            </a:r>
            <a:endParaRPr lang="en-GB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2" name="Graphic 31" descr="Server">
            <a:extLst>
              <a:ext uri="{FF2B5EF4-FFF2-40B4-BE49-F238E27FC236}">
                <a16:creationId xmlns:a16="http://schemas.microsoft.com/office/drawing/2014/main" id="{33ED6A92-7DEF-461A-7D78-0ADA63B47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12CF7-076C-A769-AC17-27ECA6CFA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387" y="0"/>
            <a:ext cx="10515600" cy="754063"/>
          </a:xfrm>
        </p:spPr>
        <p:txBody>
          <a:bodyPr>
            <a:normAutofit/>
          </a:bodyPr>
          <a:lstStyle/>
          <a:p>
            <a:r>
              <a:rPr lang="en-GB" sz="28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45BBB-E477-8637-94FC-8B60EA55C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174" y="635000"/>
            <a:ext cx="11906531" cy="60378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AutoNum type="arabicPeriod"/>
            </a:pPr>
            <a:r>
              <a:rPr lang="en-GB" sz="1400" dirty="0"/>
              <a:t> </a:t>
            </a:r>
            <a:r>
              <a:rPr lang="en-US" sz="1400">
                <a:highlight>
                  <a:srgbClr val="FFFFFF"/>
                </a:highlight>
              </a:rPr>
              <a:t>Amazon (2024) 2023 Annual Report. Available at: </a:t>
            </a:r>
            <a:r>
              <a:rPr lang="en-US" sz="1400" u="sng" dirty="0">
                <a:highlight>
                  <a:srgbClr val="FFFFFF"/>
                </a:highlight>
                <a:hlinkClick r:id="rId2"/>
              </a:rPr>
              <a:t>https://s2.q4cdn.com/299287126/files/doc_financials/2024/ar/Amazon-com-Inc-2023-Annual-Report.pdf</a:t>
            </a:r>
            <a:r>
              <a:rPr lang="en-US" sz="1400">
                <a:highlight>
                  <a:srgbClr val="FFFFFF"/>
                </a:highlight>
              </a:rPr>
              <a:t> (Accessed: 15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 dirty="0">
                <a:highlight>
                  <a:srgbClr val="FFFFFF"/>
                </a:highlight>
              </a:rPr>
              <a:t>Boddy, D., Boonstra, A. and Kennedy, G. (2008). Managing information systems: Strategy and </a:t>
            </a:r>
            <a:r>
              <a:rPr lang="en-US" sz="1400" err="1">
                <a:highlight>
                  <a:srgbClr val="FFFFFF"/>
                </a:highlight>
              </a:rPr>
              <a:t>organisation</a:t>
            </a:r>
            <a:r>
              <a:rPr lang="en-US" sz="1400" dirty="0">
                <a:highlight>
                  <a:srgbClr val="FFFFFF"/>
                </a:highlight>
              </a:rPr>
              <a:t>. 3rd </a:t>
            </a:r>
            <a:r>
              <a:rPr lang="en-US" sz="1400" err="1">
                <a:highlight>
                  <a:srgbClr val="FFFFFF"/>
                </a:highlight>
              </a:rPr>
              <a:t>edn</a:t>
            </a:r>
            <a:r>
              <a:rPr lang="en-US" sz="1400">
                <a:highlight>
                  <a:srgbClr val="FFFFFF"/>
                </a:highlight>
              </a:rPr>
              <a:t>. Harlow: Financial Times/Prentice Hall.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 dirty="0">
                <a:highlight>
                  <a:srgbClr val="FFFFFF"/>
                </a:highlight>
              </a:rPr>
              <a:t>Davenport, T.H. and </a:t>
            </a:r>
            <a:r>
              <a:rPr lang="en-US" sz="1400" err="1">
                <a:highlight>
                  <a:srgbClr val="FFFFFF"/>
                </a:highlight>
              </a:rPr>
              <a:t>Ronanki</a:t>
            </a:r>
            <a:r>
              <a:rPr lang="en-US" sz="1400">
                <a:highlight>
                  <a:srgbClr val="FFFFFF"/>
                </a:highlight>
              </a:rPr>
              <a:t>, R. (2018) ‘Artificial Intelligence for the Real World’, Harvard Business Review, 96(1), pp. 108–116.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IBM (2022) What is Enterprise Resource Planning (ERP)? Available at: </a:t>
            </a:r>
            <a:r>
              <a:rPr lang="en-US" sz="1400" u="sng" dirty="0">
                <a:highlight>
                  <a:srgbClr val="FFFFFF"/>
                </a:highlight>
                <a:hlinkClick r:id="rId3"/>
              </a:rPr>
              <a:t>https://www.ibm.com/think/topics/enterprise-resource-planning</a:t>
            </a:r>
            <a:r>
              <a:rPr lang="en-US" sz="1400">
                <a:highlight>
                  <a:srgbClr val="FFFFFF"/>
                </a:highlight>
              </a:rPr>
              <a:t> (Accessed: 15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Information Commissioner’s Office (2023) Guidance on AI and data protection. Available at: </a:t>
            </a:r>
            <a:r>
              <a:rPr lang="en-US" sz="1400" u="sng" dirty="0">
                <a:highlight>
                  <a:srgbClr val="FFFFFF"/>
                </a:highlight>
                <a:hlinkClick r:id="rId4"/>
              </a:rPr>
              <a:t>https://ico.org.uk/for-organisations/uk-gdpr-guidance-and-resources/artificial-intelligence/guidance-on-ai-and-data-protection/</a:t>
            </a:r>
            <a:r>
              <a:rPr lang="en-US" sz="1400">
                <a:highlight>
                  <a:srgbClr val="FFFFFF"/>
                </a:highlight>
              </a:rPr>
              <a:t> (Accessed: 12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 dirty="0">
                <a:highlight>
                  <a:srgbClr val="FFFFFF"/>
                </a:highlight>
              </a:rPr>
              <a:t>Laudon, K.C. and Laudon, J.P. (2022). Management information systems: Managing the digital firm. 17th </a:t>
            </a:r>
            <a:r>
              <a:rPr lang="en-US" sz="1400" err="1">
                <a:highlight>
                  <a:srgbClr val="FFFFFF"/>
                </a:highlight>
              </a:rPr>
              <a:t>edn</a:t>
            </a:r>
            <a:r>
              <a:rPr lang="en-US" sz="1400" dirty="0">
                <a:highlight>
                  <a:srgbClr val="FFFFFF"/>
                </a:highlight>
              </a:rPr>
              <a:t>, Global </a:t>
            </a:r>
            <a:r>
              <a:rPr lang="en-US" sz="1400" err="1">
                <a:highlight>
                  <a:srgbClr val="FFFFFF"/>
                </a:highlight>
              </a:rPr>
              <a:t>edn</a:t>
            </a:r>
            <a:r>
              <a:rPr lang="en-US" sz="1400">
                <a:highlight>
                  <a:srgbClr val="FFFFFF"/>
                </a:highlight>
              </a:rPr>
              <a:t>. Harlow, England: Pearson Education Limited.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Oracle (2023) Understanding Transaction Processing. Available at: </a:t>
            </a:r>
            <a:r>
              <a:rPr lang="en-US" sz="1400" u="sng" dirty="0">
                <a:highlight>
                  <a:srgbClr val="FFFFFF"/>
                </a:highlight>
                <a:hlinkClick r:id="rId5"/>
              </a:rPr>
              <a:t>https://docs.oracle.com/en/applications/jd-edwards/supply-chain-manufacturing/9.2/eoaso/understanding-transaction-processing.html</a:t>
            </a:r>
            <a:r>
              <a:rPr lang="en-US" sz="1400">
                <a:highlight>
                  <a:srgbClr val="FFFFFF"/>
                </a:highlight>
              </a:rPr>
              <a:t> (Accessed: 12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Salesforce (2023) What is CRM (Customer Relationship Management)? Available at: </a:t>
            </a:r>
            <a:r>
              <a:rPr lang="en-US" sz="1400" u="sng" dirty="0">
                <a:highlight>
                  <a:srgbClr val="FFFFFF"/>
                </a:highlight>
                <a:hlinkClick r:id="rId6"/>
              </a:rPr>
              <a:t>https://www.salesforce.com/uk/crm/what-is-crm/</a:t>
            </a:r>
            <a:r>
              <a:rPr lang="en-US" sz="1400">
                <a:highlight>
                  <a:srgbClr val="FFFFFF"/>
                </a:highlight>
              </a:rPr>
              <a:t> (Accessed: 15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 dirty="0">
                <a:highlight>
                  <a:srgbClr val="FFFFFF"/>
                </a:highlight>
              </a:rPr>
              <a:t>Stair, R. and Reynolds, G. (2020) Principles of business information systems. 4th </a:t>
            </a:r>
            <a:r>
              <a:rPr lang="en-US" sz="1400" err="1">
                <a:highlight>
                  <a:srgbClr val="FFFFFF"/>
                </a:highlight>
              </a:rPr>
              <a:t>edn</a:t>
            </a:r>
            <a:r>
              <a:rPr lang="en-US" sz="1400">
                <a:highlight>
                  <a:srgbClr val="FFFFFF"/>
                </a:highlight>
              </a:rPr>
              <a:t>. London: Cengage Learning EMEA.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Starbucks Corporation (2023) Form 10-K Annual Report: Fiscal Year Ended October 1, 2023. Available at: </a:t>
            </a:r>
            <a:r>
              <a:rPr lang="en-US" sz="1400" u="sng" dirty="0">
                <a:highlight>
                  <a:srgbClr val="FFFFFF"/>
                </a:highlight>
                <a:hlinkClick r:id="rId7"/>
              </a:rPr>
              <a:t>https://s203.q4cdn.com/326826266/files/doc_financials/2024/ar/fy23-annual-report.pdf</a:t>
            </a:r>
            <a:r>
              <a:rPr lang="en-US" sz="1400">
                <a:highlight>
                  <a:srgbClr val="FFFFFF"/>
                </a:highlight>
              </a:rPr>
              <a:t> (Accessed: 15 February 2026).</a:t>
            </a:r>
            <a:endParaRPr lang="en-US" sz="1400">
              <a:highlight>
                <a:srgbClr val="C6C6C6"/>
              </a:highlight>
            </a:endParaRPr>
          </a:p>
          <a:p>
            <a:pPr>
              <a:buAutoNum type="arabicPeriod"/>
            </a:pPr>
            <a:r>
              <a:rPr lang="en-US" sz="1400">
                <a:highlight>
                  <a:srgbClr val="FFFFFF"/>
                </a:highlight>
              </a:rPr>
              <a:t>Tesco (2023) Annual Report and Financial Statements 2023. Available at: </a:t>
            </a:r>
            <a:r>
              <a:rPr lang="en-US" sz="1400" u="sng" dirty="0">
                <a:highlight>
                  <a:srgbClr val="FFFFFF"/>
                </a:highlight>
                <a:hlinkClick r:id="rId8"/>
              </a:rPr>
              <a:t>https://www.tescoplc.com/media/u1wlq2qf/tesco-plc-annual-report-2023.pdf</a:t>
            </a:r>
            <a:r>
              <a:rPr lang="en-US" sz="1400">
                <a:highlight>
                  <a:srgbClr val="FFFFFF"/>
                </a:highlight>
              </a:rPr>
              <a:t> (Accessed: 15 February 2026).</a:t>
            </a:r>
            <a:endParaRPr lang="en-US" sz="1400" dirty="0">
              <a:highlight>
                <a:srgbClr val="C6C6C6"/>
              </a:highlight>
            </a:endParaRPr>
          </a:p>
          <a:p>
            <a:pPr marL="0" indent="0">
              <a:buNone/>
            </a:pPr>
            <a:endParaRPr lang="en-GB" sz="14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 sz="1200" dirty="0"/>
          </a:p>
          <a:p>
            <a:pPr>
              <a:buAutoNum type="arabicPeriod"/>
            </a:pPr>
            <a:endParaRPr lang="en-GB"/>
          </a:p>
          <a:p>
            <a:pPr>
              <a:buAutoNum type="arabicPeriod"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796985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Table Of Contents</vt:lpstr>
      <vt:lpstr>Introduction</vt:lpstr>
      <vt:lpstr>Information Systems overview</vt:lpstr>
      <vt:lpstr>Many organizations utilize various types of information systems. (Stair and Reynolds, 2020)  3 Types of Information Systems for Edge caffe  </vt:lpstr>
      <vt:lpstr>Transaction Processing Systems (TPS)</vt:lpstr>
      <vt:lpstr>Enterprise Resource Planning (ERP)</vt:lpstr>
      <vt:lpstr>Customer Relationship Management (CRM)</vt:lpstr>
      <vt:lpstr>Analysis </vt:lpstr>
      <vt:lpstr>Comparison</vt:lpstr>
      <vt:lpstr>Ethical and Legal Considerations</vt:lpstr>
      <vt:lpstr>Real-World Case Studies</vt:lpstr>
      <vt:lpstr>Recommendations  for Edge Café</vt:lpstr>
      <vt:lpstr>Ethical Recommendations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854</cp:revision>
  <dcterms:created xsi:type="dcterms:W3CDTF">2026-02-11T23:55:18Z</dcterms:created>
  <dcterms:modified xsi:type="dcterms:W3CDTF">2026-02-15T22:55:39Z</dcterms:modified>
</cp:coreProperties>
</file>