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autoCompressPictures="0">
  <p:sldMasterIdLst>
    <p:sldMasterId id="2147484060" r:id="rId1"/>
  </p:sldMasterIdLst>
  <p:notesMasterIdLst>
    <p:notesMasterId r:id="rId22"/>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Lst>
  <p:sldSz cx="9144000" cy="5143500" type="screen16x9"/>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1620">
          <p15:clr>
            <a:srgbClr val="747775"/>
          </p15:clr>
        </p15:guide>
        <p15:guide id="2" pos="2880">
          <p15:clr>
            <a:srgbClr val="747775"/>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31"/>
    <p:restoredTop sz="94664"/>
  </p:normalViewPr>
  <p:slideViewPr>
    <p:cSldViewPr snapToGrid="0">
      <p:cViewPr varScale="1">
        <p:scale>
          <a:sx n="149" d="100"/>
          <a:sy n="149" d="100"/>
        </p:scale>
        <p:origin x="664" y="176"/>
      </p:cViewPr>
      <p:guideLst>
        <p:guide orient="horz" pos="162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0"/>
        <p:cNvGrpSpPr/>
        <p:nvPr/>
      </p:nvGrpSpPr>
      <p:grpSpPr>
        <a:xfrm>
          <a:off x="0" y="0"/>
          <a:ext cx="0" cy="0"/>
          <a:chOff x="0" y="0"/>
          <a:chExt cx="0" cy="0"/>
        </a:xfrm>
      </p:grpSpPr>
      <p:sp>
        <p:nvSpPr>
          <p:cNvPr id="51" name="Google Shape;51;p: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2" name="Google Shape;52;p: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6"/>
        <p:cNvGrpSpPr/>
        <p:nvPr/>
      </p:nvGrpSpPr>
      <p:grpSpPr>
        <a:xfrm>
          <a:off x="0" y="0"/>
          <a:ext cx="0" cy="0"/>
          <a:chOff x="0" y="0"/>
          <a:chExt cx="0" cy="0"/>
        </a:xfrm>
      </p:grpSpPr>
      <p:sp>
        <p:nvSpPr>
          <p:cNvPr id="57" name="Google Shape;57;g296ac607c74_0_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8" name="Google Shape;58;g296ac607c74_0_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2"/>
        <p:cNvGrpSpPr/>
        <p:nvPr/>
      </p:nvGrpSpPr>
      <p:grpSpPr>
        <a:xfrm>
          <a:off x="0" y="0"/>
          <a:ext cx="0" cy="0"/>
          <a:chOff x="0" y="0"/>
          <a:chExt cx="0" cy="0"/>
        </a:xfrm>
      </p:grpSpPr>
      <p:sp>
        <p:nvSpPr>
          <p:cNvPr id="63" name="Google Shape;63;g296ac607fe8_0_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4" name="Google Shape;64;g296ac607fe8_0_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8"/>
        <p:cNvGrpSpPr/>
        <p:nvPr/>
      </p:nvGrpSpPr>
      <p:grpSpPr>
        <a:xfrm>
          <a:off x="0" y="0"/>
          <a:ext cx="0" cy="0"/>
          <a:chOff x="0" y="0"/>
          <a:chExt cx="0" cy="0"/>
        </a:xfrm>
      </p:grpSpPr>
      <p:sp>
        <p:nvSpPr>
          <p:cNvPr id="69" name="Google Shape;69;g296ac607fe8_0_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0" name="Google Shape;70;g296ac607fe8_0_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4"/>
        <p:cNvGrpSpPr/>
        <p:nvPr/>
      </p:nvGrpSpPr>
      <p:grpSpPr>
        <a:xfrm>
          <a:off x="0" y="0"/>
          <a:ext cx="0" cy="0"/>
          <a:chOff x="0" y="0"/>
          <a:chExt cx="0" cy="0"/>
        </a:xfrm>
      </p:grpSpPr>
      <p:sp>
        <p:nvSpPr>
          <p:cNvPr id="75" name="Google Shape;75;g296ac607fe8_0_1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6" name="Google Shape;76;g296ac607fe8_0_1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0"/>
        <p:cNvGrpSpPr/>
        <p:nvPr/>
      </p:nvGrpSpPr>
      <p:grpSpPr>
        <a:xfrm>
          <a:off x="0" y="0"/>
          <a:ext cx="0" cy="0"/>
          <a:chOff x="0" y="0"/>
          <a:chExt cx="0" cy="0"/>
        </a:xfrm>
      </p:grpSpPr>
      <p:sp>
        <p:nvSpPr>
          <p:cNvPr id="81" name="Google Shape;81;g296ac607fe8_0_1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2" name="Google Shape;82;g296ac607fe8_0_1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6"/>
        <p:cNvGrpSpPr/>
        <p:nvPr/>
      </p:nvGrpSpPr>
      <p:grpSpPr>
        <a:xfrm>
          <a:off x="0" y="0"/>
          <a:ext cx="0" cy="0"/>
          <a:chOff x="0" y="0"/>
          <a:chExt cx="0" cy="0"/>
        </a:xfrm>
      </p:grpSpPr>
      <p:sp>
        <p:nvSpPr>
          <p:cNvPr id="87" name="Google Shape;87;g296ac607fe8_0_2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8" name="Google Shape;88;g296ac607fe8_0_2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2"/>
        <p:cNvGrpSpPr/>
        <p:nvPr/>
      </p:nvGrpSpPr>
      <p:grpSpPr>
        <a:xfrm>
          <a:off x="0" y="0"/>
          <a:ext cx="0" cy="0"/>
          <a:chOff x="0" y="0"/>
          <a:chExt cx="0" cy="0"/>
        </a:xfrm>
      </p:grpSpPr>
      <p:sp>
        <p:nvSpPr>
          <p:cNvPr id="93" name="Google Shape;93;g296ac607fe8_0_2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94" name="Google Shape;94;g296ac607fe8_0_2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8"/>
        <p:cNvGrpSpPr/>
        <p:nvPr/>
      </p:nvGrpSpPr>
      <p:grpSpPr>
        <a:xfrm>
          <a:off x="0" y="0"/>
          <a:ext cx="0" cy="0"/>
          <a:chOff x="0" y="0"/>
          <a:chExt cx="0" cy="0"/>
        </a:xfrm>
      </p:grpSpPr>
      <p:sp>
        <p:nvSpPr>
          <p:cNvPr id="99" name="Google Shape;99;g296ac607fe8_0_3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00" name="Google Shape;100;g296ac607fe8_0_3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4"/>
        <p:cNvGrpSpPr/>
        <p:nvPr/>
      </p:nvGrpSpPr>
      <p:grpSpPr>
        <a:xfrm>
          <a:off x="0" y="0"/>
          <a:ext cx="0" cy="0"/>
          <a:chOff x="0" y="0"/>
          <a:chExt cx="0" cy="0"/>
        </a:xfrm>
      </p:grpSpPr>
      <p:sp>
        <p:nvSpPr>
          <p:cNvPr id="105" name="Google Shape;105;g296ac607fe8_0_3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06" name="Google Shape;106;g296ac607fe8_0_3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0"/>
        <p:cNvGrpSpPr/>
        <p:nvPr/>
      </p:nvGrpSpPr>
      <p:grpSpPr>
        <a:xfrm>
          <a:off x="0" y="0"/>
          <a:ext cx="0" cy="0"/>
          <a:chOff x="0" y="0"/>
          <a:chExt cx="0" cy="0"/>
        </a:xfrm>
      </p:grpSpPr>
      <p:sp>
        <p:nvSpPr>
          <p:cNvPr id="111" name="Google Shape;111;g296ac607fe8_0_4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12" name="Google Shape;112;g296ac607fe8_0_4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6"/>
        <p:cNvGrpSpPr/>
        <p:nvPr/>
      </p:nvGrpSpPr>
      <p:grpSpPr>
        <a:xfrm>
          <a:off x="0" y="0"/>
          <a:ext cx="0" cy="0"/>
          <a:chOff x="0" y="0"/>
          <a:chExt cx="0" cy="0"/>
        </a:xfrm>
      </p:grpSpPr>
      <p:sp>
        <p:nvSpPr>
          <p:cNvPr id="117" name="Google Shape;117;g296ac607fe8_0_5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18" name="Google Shape;118;g296ac607fe8_0_5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2"/>
        <p:cNvGrpSpPr/>
        <p:nvPr/>
      </p:nvGrpSpPr>
      <p:grpSpPr>
        <a:xfrm>
          <a:off x="0" y="0"/>
          <a:ext cx="0" cy="0"/>
          <a:chOff x="0" y="0"/>
          <a:chExt cx="0" cy="0"/>
        </a:xfrm>
      </p:grpSpPr>
      <p:sp>
        <p:nvSpPr>
          <p:cNvPr id="123" name="Google Shape;123;g296ac607fe8_0_6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24" name="Google Shape;124;g296ac607fe8_0_6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8"/>
        <p:cNvGrpSpPr/>
        <p:nvPr/>
      </p:nvGrpSpPr>
      <p:grpSpPr>
        <a:xfrm>
          <a:off x="0" y="0"/>
          <a:ext cx="0" cy="0"/>
          <a:chOff x="0" y="0"/>
          <a:chExt cx="0" cy="0"/>
        </a:xfrm>
      </p:grpSpPr>
      <p:sp>
        <p:nvSpPr>
          <p:cNvPr id="129" name="Google Shape;129;g296ac607fe8_0_6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30" name="Google Shape;130;g296ac607fe8_0_6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5"/>
        <p:cNvGrpSpPr/>
        <p:nvPr/>
      </p:nvGrpSpPr>
      <p:grpSpPr>
        <a:xfrm>
          <a:off x="0" y="0"/>
          <a:ext cx="0" cy="0"/>
          <a:chOff x="0" y="0"/>
          <a:chExt cx="0" cy="0"/>
        </a:xfrm>
      </p:grpSpPr>
      <p:sp>
        <p:nvSpPr>
          <p:cNvPr id="136" name="Google Shape;136;g296ac607fe8_0_5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37" name="Google Shape;137;g296ac607fe8_0_5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2"/>
        <p:cNvGrpSpPr/>
        <p:nvPr/>
      </p:nvGrpSpPr>
      <p:grpSpPr>
        <a:xfrm>
          <a:off x="0" y="0"/>
          <a:ext cx="0" cy="0"/>
          <a:chOff x="0" y="0"/>
          <a:chExt cx="0" cy="0"/>
        </a:xfrm>
      </p:grpSpPr>
      <p:sp>
        <p:nvSpPr>
          <p:cNvPr id="143" name="Google Shape;143;g296ac607fe8_0_7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44" name="Google Shape;144;g296ac607fe8_0_7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9"/>
        <p:cNvGrpSpPr/>
        <p:nvPr/>
      </p:nvGrpSpPr>
      <p:grpSpPr>
        <a:xfrm>
          <a:off x="0" y="0"/>
          <a:ext cx="0" cy="0"/>
          <a:chOff x="0" y="0"/>
          <a:chExt cx="0" cy="0"/>
        </a:xfrm>
      </p:grpSpPr>
      <p:sp>
        <p:nvSpPr>
          <p:cNvPr id="150" name="Google Shape;150;g296ac607fe8_0_8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51" name="Google Shape;151;g296ac607fe8_0_8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5"/>
        <p:cNvGrpSpPr/>
        <p:nvPr/>
      </p:nvGrpSpPr>
      <p:grpSpPr>
        <a:xfrm>
          <a:off x="0" y="0"/>
          <a:ext cx="0" cy="0"/>
          <a:chOff x="0" y="0"/>
          <a:chExt cx="0" cy="0"/>
        </a:xfrm>
      </p:grpSpPr>
      <p:sp>
        <p:nvSpPr>
          <p:cNvPr id="156" name="Google Shape;156;g296ac607fe8_0_8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57" name="Google Shape;157;g296ac607fe8_0_8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1"/>
        <p:cNvGrpSpPr/>
        <p:nvPr/>
      </p:nvGrpSpPr>
      <p:grpSpPr>
        <a:xfrm>
          <a:off x="0" y="0"/>
          <a:ext cx="0" cy="0"/>
          <a:chOff x="0" y="0"/>
          <a:chExt cx="0" cy="0"/>
        </a:xfrm>
      </p:grpSpPr>
      <p:sp>
        <p:nvSpPr>
          <p:cNvPr id="162" name="Google Shape;162;g296ac607fe8_0_9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63" name="Google Shape;163;g296ac607fe8_0_9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7"/>
        <p:cNvGrpSpPr/>
        <p:nvPr/>
      </p:nvGrpSpPr>
      <p:grpSpPr>
        <a:xfrm>
          <a:off x="0" y="0"/>
          <a:ext cx="0" cy="0"/>
          <a:chOff x="0" y="0"/>
          <a:chExt cx="0" cy="0"/>
        </a:xfrm>
      </p:grpSpPr>
      <p:sp>
        <p:nvSpPr>
          <p:cNvPr id="168" name="Google Shape;168;g296ac607fe8_0_9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69" name="Google Shape;169;g296ac607fe8_0_9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slideLayouts/_rels/slideLayout1.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3.png"/></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3.png"/></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2.png"/></Relationships>
</file>

<file path=ppt/slideLayouts/_rels/slideLayout9.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2.png"/></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690626" y="1010210"/>
            <a:ext cx="7667244" cy="60512"/>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sp>
        <p:nvSpPr>
          <p:cNvPr id="8" name="Rectangle 7"/>
          <p:cNvSpPr/>
          <p:nvPr/>
        </p:nvSpPr>
        <p:spPr>
          <a:xfrm>
            <a:off x="690626" y="3224773"/>
            <a:ext cx="7667244" cy="60512"/>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sp>
        <p:nvSpPr>
          <p:cNvPr id="9" name="Rectangle 8"/>
          <p:cNvSpPr/>
          <p:nvPr/>
        </p:nvSpPr>
        <p:spPr>
          <a:xfrm>
            <a:off x="690626" y="1113584"/>
            <a:ext cx="7667244" cy="2057400"/>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grpSp>
        <p:nvGrpSpPr>
          <p:cNvPr id="10" name="Group 9"/>
          <p:cNvGrpSpPr/>
          <p:nvPr/>
        </p:nvGrpSpPr>
        <p:grpSpPr>
          <a:xfrm>
            <a:off x="7236911" y="3051692"/>
            <a:ext cx="810678" cy="810677"/>
            <a:chOff x="9685338" y="4460675"/>
            <a:chExt cx="1080904" cy="1080902"/>
          </a:xfrm>
        </p:grpSpPr>
        <p:sp>
          <p:nvSpPr>
            <p:cNvPr id="11" name="Oval 10"/>
            <p:cNvSpPr/>
            <p:nvPr/>
          </p:nvSpPr>
          <p:spPr>
            <a:xfrm>
              <a:off x="9685338" y="4460675"/>
              <a:ext cx="1080904" cy="1080902"/>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Layer>
                    </a14:imgProps>
                  </a:ext>
                </a:extLst>
              </a:blip>
              <a:srcRect/>
              <a:tile tx="0" ty="0" sx="85000" sy="85000" flip="none" algn="tl"/>
            </a:blipFill>
            <a:ln w="25400" cap="flat" cmpd="sng" algn="ctr">
              <a:noFill/>
              <a:prstDash val="solid"/>
            </a:ln>
            <a:effectLst/>
          </p:spPr>
          <p:txBody>
            <a:bodyPr lIns="0" tIns="0" rIns="0" bIns="0" rtlCol="0" anchor="ctr"/>
            <a:lstStyle/>
            <a:p>
              <a:pPr marL="0" marR="0" lvl="0" indent="0" algn="ctr" defTabSz="685800" eaLnBrk="1" fontAlgn="auto" latinLnBrk="0" hangingPunct="1">
                <a:lnSpc>
                  <a:spcPct val="100000"/>
                </a:lnSpc>
                <a:spcBef>
                  <a:spcPts val="0"/>
                </a:spcBef>
                <a:spcAft>
                  <a:spcPts val="0"/>
                </a:spcAft>
                <a:buClrTx/>
                <a:buSzTx/>
                <a:buFontTx/>
                <a:buNone/>
                <a:tabLst/>
                <a:defRPr/>
              </a:pPr>
              <a:endParaRPr kumimoji="0" lang="en-US" sz="15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2" name="Oval 11"/>
            <p:cNvSpPr/>
            <p:nvPr/>
          </p:nvSpPr>
          <p:spPr>
            <a:xfrm>
              <a:off x="9793429" y="4568765"/>
              <a:ext cx="864723" cy="864722"/>
            </a:xfrm>
            <a:prstGeom prst="ellipse">
              <a:avLst/>
            </a:prstGeom>
            <a:noFill/>
            <a:ln w="25400" cap="flat" cmpd="sng" algn="ctr">
              <a:solidFill>
                <a:sysClr val="window" lastClr="FFFFFF"/>
              </a:solidFill>
              <a:prstDash val="solid"/>
            </a:ln>
            <a:effectLst/>
          </p:spPr>
          <p:txBody>
            <a:bodyPr rtlCol="0" anchor="ctr"/>
            <a:lstStyle/>
            <a:p>
              <a:pPr marL="0" marR="0" lvl="0" indent="0" algn="ctr" defTabSz="685800" eaLnBrk="1" fontAlgn="auto" latinLnBrk="0" hangingPunct="1">
                <a:lnSpc>
                  <a:spcPct val="100000"/>
                </a:lnSpc>
                <a:spcBef>
                  <a:spcPts val="0"/>
                </a:spcBef>
                <a:spcAft>
                  <a:spcPts val="0"/>
                </a:spcAft>
                <a:buClrTx/>
                <a:buSzTx/>
                <a:buFontTx/>
                <a:buNone/>
                <a:tabLst/>
                <a:defRPr/>
              </a:pPr>
              <a:endParaRPr kumimoji="0" lang="en-US" sz="1350" b="0" i="0" u="none" strike="noStrike" kern="0" cap="none" spc="0" normalizeH="0" baseline="0" noProof="0" dirty="0">
                <a:ln>
                  <a:noFill/>
                </a:ln>
                <a:solidFill>
                  <a:prstClr val="white"/>
                </a:solidFill>
                <a:effectLst/>
                <a:uLnTx/>
                <a:uFillTx/>
                <a:latin typeface="Calibri"/>
                <a:ea typeface="+mn-ea"/>
                <a:cs typeface="+mn-cs"/>
              </a:endParaRPr>
            </a:p>
          </p:txBody>
        </p:sp>
      </p:grpSp>
      <p:sp>
        <p:nvSpPr>
          <p:cNvPr id="2" name="Title 1"/>
          <p:cNvSpPr>
            <a:spLocks noGrp="1"/>
          </p:cNvSpPr>
          <p:nvPr>
            <p:ph type="ctrTitle"/>
          </p:nvPr>
        </p:nvSpPr>
        <p:spPr>
          <a:xfrm>
            <a:off x="788670" y="1074167"/>
            <a:ext cx="7475220" cy="2276856"/>
          </a:xfrm>
        </p:spPr>
        <p:txBody>
          <a:bodyPr anchor="ctr">
            <a:noAutofit/>
          </a:bodyPr>
          <a:lstStyle>
            <a:lvl1pPr algn="l">
              <a:lnSpc>
                <a:spcPct val="80000"/>
              </a:lnSpc>
              <a:defRPr sz="7200" cap="all" baseline="0">
                <a:blipFill dpi="0" rotWithShape="1">
                  <a:blip r:embed="rId4"/>
                  <a:srcRect/>
                  <a:tile tx="6350" ty="-127000" sx="65000" sy="64000" flip="none" algn="tl"/>
                </a:blipFill>
              </a:defRPr>
            </a:lvl1pPr>
          </a:lstStyle>
          <a:p>
            <a:r>
              <a:rPr lang="en-GB"/>
              <a:t>Click to edit Master title style</a:t>
            </a:r>
            <a:endParaRPr lang="en-US" dirty="0"/>
          </a:p>
        </p:txBody>
      </p:sp>
      <p:sp>
        <p:nvSpPr>
          <p:cNvPr id="3" name="Subtitle 2"/>
          <p:cNvSpPr>
            <a:spLocks noGrp="1"/>
          </p:cNvSpPr>
          <p:nvPr>
            <p:ph type="subTitle" idx="1"/>
          </p:nvPr>
        </p:nvSpPr>
        <p:spPr>
          <a:xfrm>
            <a:off x="802386" y="3291840"/>
            <a:ext cx="5918454" cy="802386"/>
          </a:xfrm>
        </p:spPr>
        <p:txBody>
          <a:bodyPr>
            <a:normAutofit/>
          </a:bodyPr>
          <a:lstStyle>
            <a:lvl1pPr marL="0" indent="0" algn="l">
              <a:buNone/>
              <a:defRPr sz="1650">
                <a:solidFill>
                  <a:schemeClr val="tx1"/>
                </a:solidFill>
              </a:defRPr>
            </a:lvl1pPr>
            <a:lvl2pPr marL="342900" indent="0" algn="ctr">
              <a:buNone/>
              <a:defRPr sz="2100"/>
            </a:lvl2pPr>
            <a:lvl3pPr marL="685800" indent="0" algn="ctr">
              <a:buNone/>
              <a:defRPr sz="1800"/>
            </a:lvl3pPr>
            <a:lvl4pPr marL="1028700" indent="0" algn="ctr">
              <a:buNone/>
              <a:defRPr sz="1500"/>
            </a:lvl4pPr>
            <a:lvl5pPr marL="1371600" indent="0" algn="ctr">
              <a:buNone/>
              <a:defRPr sz="1500"/>
            </a:lvl5pPr>
            <a:lvl6pPr marL="1714500" indent="0" algn="ctr">
              <a:buNone/>
              <a:defRPr sz="1500"/>
            </a:lvl6pPr>
            <a:lvl7pPr marL="2057400" indent="0" algn="ctr">
              <a:buNone/>
              <a:defRPr sz="1500"/>
            </a:lvl7pPr>
            <a:lvl8pPr marL="2400300" indent="0" algn="ctr">
              <a:buNone/>
              <a:defRPr sz="1500"/>
            </a:lvl8pPr>
            <a:lvl9pPr marL="2743200" indent="0" algn="ctr">
              <a:buNone/>
              <a:defRPr sz="15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D85C180A-FE70-7941-9868-9107763D4DE7}" type="datetimeFigureOut">
              <a:rPr lang="en-US" smtClean="0"/>
              <a:t>11/6/23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a:xfrm>
            <a:off x="7194550" y="3217001"/>
            <a:ext cx="895401" cy="480060"/>
          </a:xfrm>
        </p:spPr>
        <p:txBody>
          <a:bodyPr/>
          <a:lstStyle>
            <a:lvl1pPr>
              <a:defRPr sz="2100"/>
            </a:lvl1pPr>
          </a:lstStyle>
          <a:p>
            <a:pPr marL="0" lvl="0" indent="0" algn="r" rtl="0">
              <a:spcBef>
                <a:spcPts val="0"/>
              </a:spcBef>
              <a:spcAft>
                <a:spcPts val="0"/>
              </a:spcAft>
              <a:buNone/>
            </a:pPr>
            <a:fld id="{00000000-1234-1234-1234-123412341234}" type="slidenum">
              <a:rPr lang="en" smtClean="0"/>
              <a:t>‹#›</a:t>
            </a:fld>
            <a:endParaRPr lang="en"/>
          </a:p>
        </p:txBody>
      </p:sp>
    </p:spTree>
    <p:extLst>
      <p:ext uri="{BB962C8B-B14F-4D97-AF65-F5344CB8AC3E}">
        <p14:creationId xmlns:p14="http://schemas.microsoft.com/office/powerpoint/2010/main" val="3370872070"/>
      </p:ext>
    </p:extLst>
  </p:cSld>
  <p:clrMapOvr>
    <a:masterClrMapping/>
  </p:clrMapOvr>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D85C180A-FE70-7941-9868-9107763D4DE7}" type="datetimeFigureOut">
              <a:rPr lang="en-US" smtClean="0"/>
              <a:t>11/6/23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 smtClean="0"/>
              <a:t>‹#›</a:t>
            </a:fld>
            <a:endParaRPr lang="en"/>
          </a:p>
        </p:txBody>
      </p:sp>
    </p:spTree>
    <p:extLst>
      <p:ext uri="{BB962C8B-B14F-4D97-AF65-F5344CB8AC3E}">
        <p14:creationId xmlns:p14="http://schemas.microsoft.com/office/powerpoint/2010/main" val="1101624089"/>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p:nvSpPr>
        <p:spPr>
          <a:xfrm>
            <a:off x="0" y="3688492"/>
            <a:ext cx="9144000" cy="1455008"/>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sp>
        <p:nvSpPr>
          <p:cNvPr id="2" name="Title 1"/>
          <p:cNvSpPr>
            <a:spLocks noGrp="1"/>
          </p:cNvSpPr>
          <p:nvPr>
            <p:ph type="title"/>
          </p:nvPr>
        </p:nvSpPr>
        <p:spPr>
          <a:xfrm>
            <a:off x="1625346" y="918972"/>
            <a:ext cx="6960870" cy="2640330"/>
          </a:xfrm>
        </p:spPr>
        <p:txBody>
          <a:bodyPr anchor="ctr">
            <a:normAutofit/>
          </a:bodyPr>
          <a:lstStyle>
            <a:lvl1pPr>
              <a:lnSpc>
                <a:spcPct val="80000"/>
              </a:lnSpc>
              <a:defRPr sz="6000" b="0"/>
            </a:lvl1pPr>
          </a:lstStyle>
          <a:p>
            <a:r>
              <a:rPr lang="en-GB"/>
              <a:t>Click to edit Master title style</a:t>
            </a:r>
            <a:endParaRPr lang="en-US" dirty="0"/>
          </a:p>
        </p:txBody>
      </p:sp>
      <p:sp>
        <p:nvSpPr>
          <p:cNvPr id="3" name="Text Placeholder 2"/>
          <p:cNvSpPr>
            <a:spLocks noGrp="1"/>
          </p:cNvSpPr>
          <p:nvPr>
            <p:ph type="body" idx="1"/>
          </p:nvPr>
        </p:nvSpPr>
        <p:spPr>
          <a:xfrm>
            <a:off x="1624330" y="3765042"/>
            <a:ext cx="6789420" cy="800100"/>
          </a:xfrm>
        </p:spPr>
        <p:txBody>
          <a:bodyPr anchor="t">
            <a:normAutofit/>
          </a:bodyPr>
          <a:lstStyle>
            <a:lvl1pPr marL="0" indent="0">
              <a:buNone/>
              <a:defRPr sz="1500">
                <a:solidFill>
                  <a:schemeClr val="tx1"/>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a:xfrm>
            <a:off x="6445251" y="4704588"/>
            <a:ext cx="1983232" cy="273844"/>
          </a:xfrm>
        </p:spPr>
        <p:txBody>
          <a:bodyPr/>
          <a:lstStyle/>
          <a:p>
            <a:fld id="{D85C180A-FE70-7941-9868-9107763D4DE7}" type="datetimeFigureOut">
              <a:rPr lang="en-US" smtClean="0"/>
              <a:t>11/6/23</a:t>
            </a:fld>
            <a:endParaRPr lang="en-US"/>
          </a:p>
        </p:txBody>
      </p:sp>
      <p:sp>
        <p:nvSpPr>
          <p:cNvPr id="5" name="Footer Placeholder 4"/>
          <p:cNvSpPr>
            <a:spLocks noGrp="1"/>
          </p:cNvSpPr>
          <p:nvPr>
            <p:ph type="ftr" sz="quarter" idx="11"/>
          </p:nvPr>
        </p:nvSpPr>
        <p:spPr>
          <a:xfrm>
            <a:off x="1637031" y="4704588"/>
            <a:ext cx="4745736" cy="273844"/>
          </a:xfrm>
        </p:spPr>
        <p:txBody>
          <a:bodyPr/>
          <a:lstStyle/>
          <a:p>
            <a:endParaRPr lang="en-US"/>
          </a:p>
        </p:txBody>
      </p:sp>
      <p:grpSp>
        <p:nvGrpSpPr>
          <p:cNvPr id="8" name="Group 7"/>
          <p:cNvGrpSpPr/>
          <p:nvPr/>
        </p:nvGrpSpPr>
        <p:grpSpPr>
          <a:xfrm>
            <a:off x="673049" y="1744386"/>
            <a:ext cx="810678" cy="810677"/>
            <a:chOff x="9685338" y="4460675"/>
            <a:chExt cx="1080904" cy="1080902"/>
          </a:xfrm>
        </p:grpSpPr>
        <p:sp>
          <p:nvSpPr>
            <p:cNvPr id="9" name="Oval 8"/>
            <p:cNvSpPr/>
            <p:nvPr/>
          </p:nvSpPr>
          <p:spPr>
            <a:xfrm>
              <a:off x="9685338" y="4460675"/>
              <a:ext cx="1080904" cy="1080902"/>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Layer>
                    </a14:imgProps>
                  </a:ext>
                </a:extLst>
              </a:blip>
              <a:srcRect/>
              <a:tile tx="0" ty="0" sx="85000" sy="85000" flip="none" algn="tl"/>
            </a:blipFill>
            <a:ln w="25400" cap="flat" cmpd="sng" algn="ctr">
              <a:noFill/>
              <a:prstDash val="solid"/>
            </a:ln>
            <a:effectLst/>
          </p:spPr>
          <p:txBody>
            <a:bodyPr lIns="0" tIns="0" rIns="0" bIns="0" rtlCol="0" anchor="ctr"/>
            <a:lstStyle/>
            <a:p>
              <a:pPr marL="0" marR="0" lvl="0" indent="0" algn="ctr" defTabSz="685800" eaLnBrk="1" fontAlgn="auto" latinLnBrk="0" hangingPunct="1">
                <a:lnSpc>
                  <a:spcPct val="100000"/>
                </a:lnSpc>
                <a:spcBef>
                  <a:spcPts val="0"/>
                </a:spcBef>
                <a:spcAft>
                  <a:spcPts val="0"/>
                </a:spcAft>
                <a:buClrTx/>
                <a:buSzTx/>
                <a:buFontTx/>
                <a:buNone/>
                <a:tabLst/>
                <a:defRPr/>
              </a:pPr>
              <a:endParaRPr kumimoji="0" lang="en-US" sz="15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0" name="Oval 9"/>
            <p:cNvSpPr/>
            <p:nvPr/>
          </p:nvSpPr>
          <p:spPr>
            <a:xfrm>
              <a:off x="9793429" y="4568765"/>
              <a:ext cx="864723" cy="864722"/>
            </a:xfrm>
            <a:prstGeom prst="ellipse">
              <a:avLst/>
            </a:prstGeom>
            <a:noFill/>
            <a:ln w="25400" cap="flat" cmpd="sng" algn="ctr">
              <a:solidFill>
                <a:sysClr val="window" lastClr="FFFFFF"/>
              </a:solidFill>
              <a:prstDash val="solid"/>
            </a:ln>
            <a:effectLst/>
          </p:spPr>
          <p:txBody>
            <a:bodyPr rtlCol="0" anchor="ctr"/>
            <a:lstStyle/>
            <a:p>
              <a:pPr marL="0" marR="0" lvl="0" indent="0" algn="ctr" defTabSz="685800" eaLnBrk="1" fontAlgn="auto" latinLnBrk="0" hangingPunct="1">
                <a:lnSpc>
                  <a:spcPct val="100000"/>
                </a:lnSpc>
                <a:spcBef>
                  <a:spcPts val="0"/>
                </a:spcBef>
                <a:spcAft>
                  <a:spcPts val="0"/>
                </a:spcAft>
                <a:buClrTx/>
                <a:buSzTx/>
                <a:buFontTx/>
                <a:buNone/>
                <a:tabLst/>
                <a:defRPr/>
              </a:pPr>
              <a:endParaRPr kumimoji="0" lang="en-US" sz="1350" b="0" i="0" u="none" strike="noStrike" kern="0" cap="none" spc="0" normalizeH="0" baseline="0" noProof="0" dirty="0">
                <a:ln>
                  <a:noFill/>
                </a:ln>
                <a:solidFill>
                  <a:prstClr val="white"/>
                </a:solidFill>
                <a:effectLst/>
                <a:uLnTx/>
                <a:uFillTx/>
                <a:latin typeface="Calibri"/>
                <a:ea typeface="+mn-ea"/>
                <a:cs typeface="+mn-cs"/>
              </a:endParaRPr>
            </a:p>
          </p:txBody>
        </p:sp>
      </p:grpSp>
      <p:sp>
        <p:nvSpPr>
          <p:cNvPr id="6" name="Slide Number Placeholder 5"/>
          <p:cNvSpPr>
            <a:spLocks noGrp="1"/>
          </p:cNvSpPr>
          <p:nvPr>
            <p:ph type="sldNum" sz="quarter" idx="12"/>
          </p:nvPr>
        </p:nvSpPr>
        <p:spPr>
          <a:xfrm>
            <a:off x="632776" y="1879600"/>
            <a:ext cx="891224" cy="540249"/>
          </a:xfrm>
        </p:spPr>
        <p:txBody>
          <a:bodyPr/>
          <a:lstStyle>
            <a:lvl1pPr>
              <a:defRPr sz="2100"/>
            </a:lvl1pPr>
          </a:lstStyle>
          <a:p>
            <a:pPr marL="0" lvl="0" indent="0" algn="r" rtl="0">
              <a:spcBef>
                <a:spcPts val="0"/>
              </a:spcBef>
              <a:spcAft>
                <a:spcPts val="0"/>
              </a:spcAft>
              <a:buNone/>
            </a:pPr>
            <a:fld id="{00000000-1234-1234-1234-123412341234}" type="slidenum">
              <a:rPr lang="en" smtClean="0"/>
              <a:t>‹#›</a:t>
            </a:fld>
            <a:endParaRPr lang="en"/>
          </a:p>
        </p:txBody>
      </p:sp>
    </p:spTree>
    <p:extLst>
      <p:ext uri="{BB962C8B-B14F-4D97-AF65-F5344CB8AC3E}">
        <p14:creationId xmlns:p14="http://schemas.microsoft.com/office/powerpoint/2010/main" val="4159161905"/>
      </p:ext>
    </p:extLst>
  </p:cSld>
  <p:clrMapOvr>
    <a:masterClrMapping/>
  </p:clrMapOvr>
  <p:hf sldNum="0" hdr="0" ftr="0" dt="0"/>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802386" y="1645920"/>
            <a:ext cx="3566160" cy="2983230"/>
          </a:xfrm>
        </p:spPr>
        <p:txBody>
          <a:bodyPr/>
          <a:lstStyle>
            <a:lvl1pPr>
              <a:defRPr sz="1500"/>
            </a:lvl1pPr>
            <a:lvl2pPr>
              <a:defRPr sz="1350"/>
            </a:lvl2pPr>
            <a:lvl3pPr>
              <a:defRPr sz="1200"/>
            </a:lvl3pPr>
            <a:lvl4pPr>
              <a:defRPr sz="1200"/>
            </a:lvl4pPr>
            <a:lvl5pPr>
              <a:defRPr sz="1200"/>
            </a:lvl5pPr>
            <a:lvl6pPr>
              <a:defRPr sz="1350"/>
            </a:lvl6pPr>
            <a:lvl7pPr>
              <a:defRPr sz="1350"/>
            </a:lvl7pPr>
            <a:lvl8pPr>
              <a:defRPr sz="1350"/>
            </a:lvl8pPr>
            <a:lvl9pPr>
              <a:defRPr sz="135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4773168" y="1645920"/>
            <a:ext cx="3566160" cy="2983230"/>
          </a:xfrm>
        </p:spPr>
        <p:txBody>
          <a:bodyPr/>
          <a:lstStyle>
            <a:lvl1pPr>
              <a:defRPr sz="1500"/>
            </a:lvl1pPr>
            <a:lvl2pPr>
              <a:defRPr sz="1350"/>
            </a:lvl2pPr>
            <a:lvl3pPr>
              <a:defRPr sz="1200"/>
            </a:lvl3pPr>
            <a:lvl4pPr>
              <a:defRPr sz="1200"/>
            </a:lvl4pPr>
            <a:lvl5pPr>
              <a:defRPr sz="1200"/>
            </a:lvl5pPr>
            <a:lvl6pPr>
              <a:defRPr sz="1350"/>
            </a:lvl6pPr>
            <a:lvl7pPr>
              <a:defRPr sz="1350"/>
            </a:lvl7pPr>
            <a:lvl8pPr>
              <a:defRPr sz="1350"/>
            </a:lvl8pPr>
            <a:lvl9pPr>
              <a:defRPr sz="135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D85C180A-FE70-7941-9868-9107763D4DE7}" type="datetimeFigureOut">
              <a:rPr lang="en-US" smtClean="0"/>
              <a:t>11/6/23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 smtClean="0"/>
              <a:t>‹#›</a:t>
            </a:fld>
            <a:endParaRPr lang="en"/>
          </a:p>
        </p:txBody>
      </p:sp>
    </p:spTree>
    <p:extLst>
      <p:ext uri="{BB962C8B-B14F-4D97-AF65-F5344CB8AC3E}">
        <p14:creationId xmlns:p14="http://schemas.microsoft.com/office/powerpoint/2010/main" val="2751965616"/>
      </p:ext>
    </p:extLst>
  </p:cSld>
  <p:clrMapOvr>
    <a:masterClrMapping/>
  </p:clrMapOvr>
  <p:hf sldNum="0" hdr="0" ftr="0" dt="0"/>
  <p:extLst>
    <p:ext uri="{DCECCB84-F9BA-43D5-87BE-67443E8EF086}">
      <p15:sldGuideLst xmlns:p15="http://schemas.microsoft.com/office/powerpoint/2012/main"/>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800100" y="1536192"/>
            <a:ext cx="3566160" cy="480060"/>
          </a:xfrm>
        </p:spPr>
        <p:txBody>
          <a:bodyPr anchor="ctr">
            <a:normAutofit/>
          </a:bodyPr>
          <a:lstStyle>
            <a:lvl1pPr marL="0" indent="0">
              <a:buNone/>
              <a:defRPr sz="1500" b="1">
                <a:solidFill>
                  <a:schemeClr val="accent1">
                    <a:lumMod val="75000"/>
                  </a:schemeClr>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GB"/>
              <a:t>Click to edit Master text styles</a:t>
            </a:r>
          </a:p>
        </p:txBody>
      </p:sp>
      <p:sp>
        <p:nvSpPr>
          <p:cNvPr id="4" name="Content Placeholder 3"/>
          <p:cNvSpPr>
            <a:spLocks noGrp="1"/>
          </p:cNvSpPr>
          <p:nvPr>
            <p:ph sz="half" idx="2"/>
          </p:nvPr>
        </p:nvSpPr>
        <p:spPr>
          <a:xfrm>
            <a:off x="802386" y="2057400"/>
            <a:ext cx="3566160" cy="2468880"/>
          </a:xfrm>
        </p:spPr>
        <p:txBody>
          <a:bodyPr/>
          <a:lstStyle>
            <a:lvl1pPr>
              <a:defRPr sz="1500"/>
            </a:lvl1pPr>
            <a:lvl2pPr>
              <a:defRPr sz="1350"/>
            </a:lvl2pPr>
            <a:lvl3pPr>
              <a:defRPr sz="12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4773168" y="1536192"/>
            <a:ext cx="3566160" cy="480060"/>
          </a:xfrm>
        </p:spPr>
        <p:txBody>
          <a:bodyPr anchor="ctr">
            <a:normAutofit/>
          </a:bodyPr>
          <a:lstStyle>
            <a:lvl1pPr marL="0" indent="0">
              <a:buNone/>
              <a:defRPr sz="1500" b="1">
                <a:solidFill>
                  <a:schemeClr val="accent1">
                    <a:lumMod val="75000"/>
                  </a:schemeClr>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GB"/>
              <a:t>Click to edit Master text styles</a:t>
            </a:r>
          </a:p>
        </p:txBody>
      </p:sp>
      <p:sp>
        <p:nvSpPr>
          <p:cNvPr id="6" name="Content Placeholder 5"/>
          <p:cNvSpPr>
            <a:spLocks noGrp="1"/>
          </p:cNvSpPr>
          <p:nvPr>
            <p:ph sz="quarter" idx="4"/>
          </p:nvPr>
        </p:nvSpPr>
        <p:spPr>
          <a:xfrm>
            <a:off x="4773168" y="2057400"/>
            <a:ext cx="3566160" cy="2468880"/>
          </a:xfrm>
        </p:spPr>
        <p:txBody>
          <a:bodyPr/>
          <a:lstStyle>
            <a:lvl1pPr>
              <a:defRPr sz="1500"/>
            </a:lvl1pPr>
            <a:lvl2pPr>
              <a:defRPr sz="1350"/>
            </a:lvl2pPr>
            <a:lvl3pPr>
              <a:defRPr sz="12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D85C180A-FE70-7941-9868-9107763D4DE7}" type="datetimeFigureOut">
              <a:rPr lang="en-US" smtClean="0"/>
              <a:t>11/6/23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 smtClean="0"/>
              <a:t>‹#›</a:t>
            </a:fld>
            <a:endParaRPr lang="en"/>
          </a:p>
        </p:txBody>
      </p:sp>
      <p:sp>
        <p:nvSpPr>
          <p:cNvPr id="10" name="Title 9"/>
          <p:cNvSpPr>
            <a:spLocks noGrp="1"/>
          </p:cNvSpPr>
          <p:nvPr>
            <p:ph type="title"/>
          </p:nvPr>
        </p:nvSpPr>
        <p:spPr/>
        <p:txBody>
          <a:bodyPr/>
          <a:lstStyle/>
          <a:p>
            <a:r>
              <a:rPr lang="en-GB"/>
              <a:t>Click to edit Master title style</a:t>
            </a:r>
            <a:endParaRPr lang="en-US" dirty="0"/>
          </a:p>
        </p:txBody>
      </p:sp>
    </p:spTree>
    <p:extLst>
      <p:ext uri="{BB962C8B-B14F-4D97-AF65-F5344CB8AC3E}">
        <p14:creationId xmlns:p14="http://schemas.microsoft.com/office/powerpoint/2010/main" val="1218593578"/>
      </p:ext>
    </p:extLst>
  </p:cSld>
  <p:clrMapOvr>
    <a:masterClrMapping/>
  </p:clrMapOvr>
  <p:hf sldNum="0" hdr="0" ftr="0" dt="0"/>
  <p:extLst>
    <p:ext uri="{DCECCB84-F9BA-43D5-87BE-67443E8EF086}">
      <p15:sldGuideLst xmlns:p15="http://schemas.microsoft.com/office/powerpoint/2012/main"/>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preserve="1">
  <p:cSld name="Title Only">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p>
            <a:fld id="{D85C180A-FE70-7941-9868-9107763D4DE7}" type="datetimeFigureOut">
              <a:rPr lang="en-US" smtClean="0"/>
              <a:t>11/6/23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 smtClean="0"/>
              <a:t>‹#›</a:t>
            </a:fld>
            <a:endParaRPr lang="en"/>
          </a:p>
        </p:txBody>
      </p:sp>
      <p:sp>
        <p:nvSpPr>
          <p:cNvPr id="6" name="Title 5"/>
          <p:cNvSpPr>
            <a:spLocks noGrp="1"/>
          </p:cNvSpPr>
          <p:nvPr>
            <p:ph type="title"/>
          </p:nvPr>
        </p:nvSpPr>
        <p:spPr/>
        <p:txBody>
          <a:bodyPr/>
          <a:lstStyle/>
          <a:p>
            <a:r>
              <a:rPr lang="en-GB"/>
              <a:t>Click to edit Master title style</a:t>
            </a:r>
            <a:endParaRPr lang="en-US"/>
          </a:p>
        </p:txBody>
      </p:sp>
    </p:spTree>
    <p:extLst>
      <p:ext uri="{BB962C8B-B14F-4D97-AF65-F5344CB8AC3E}">
        <p14:creationId xmlns:p14="http://schemas.microsoft.com/office/powerpoint/2010/main" val="2634350710"/>
      </p:ext>
    </p:extLst>
  </p:cSld>
  <p:clrMapOvr>
    <a:masterClrMapping/>
  </p:clrMapOvr>
  <p:hf sldNum="0" hdr="0" ftr="0" dt="0"/>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85C180A-FE70-7941-9868-9107763D4DE7}" type="datetimeFigureOut">
              <a:rPr lang="en-US" smtClean="0"/>
              <a:t>11/6/23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 smtClean="0"/>
              <a:t>‹#›</a:t>
            </a:fld>
            <a:endParaRPr lang="en"/>
          </a:p>
        </p:txBody>
      </p:sp>
    </p:spTree>
    <p:extLst>
      <p:ext uri="{BB962C8B-B14F-4D97-AF65-F5344CB8AC3E}">
        <p14:creationId xmlns:p14="http://schemas.microsoft.com/office/powerpoint/2010/main" val="217841477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6227806" y="1"/>
            <a:ext cx="2916194" cy="5143499"/>
          </a:xfrm>
          <a:prstGeom prst="rect">
            <a:avLst/>
          </a:prstGeom>
          <a:blipFill dpi="0" rotWithShape="1">
            <a:blip r:embed="rId2">
              <a:alphaModFix amt="6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sp>
        <p:nvSpPr>
          <p:cNvPr id="2" name="Title 1"/>
          <p:cNvSpPr>
            <a:spLocks noGrp="1"/>
          </p:cNvSpPr>
          <p:nvPr>
            <p:ph type="title"/>
          </p:nvPr>
        </p:nvSpPr>
        <p:spPr>
          <a:xfrm>
            <a:off x="6412230" y="514350"/>
            <a:ext cx="2400300" cy="1303020"/>
          </a:xfrm>
        </p:spPr>
        <p:txBody>
          <a:bodyPr anchor="b">
            <a:normAutofit/>
          </a:bodyPr>
          <a:lstStyle>
            <a:lvl1pPr>
              <a:defRPr sz="2400" b="1"/>
            </a:lvl1pPr>
          </a:lstStyle>
          <a:p>
            <a:r>
              <a:rPr lang="en-GB"/>
              <a:t>Click to edit Master title style</a:t>
            </a:r>
            <a:endParaRPr lang="en-US" dirty="0"/>
          </a:p>
        </p:txBody>
      </p:sp>
      <p:sp>
        <p:nvSpPr>
          <p:cNvPr id="3" name="Content Placeholder 2"/>
          <p:cNvSpPr>
            <a:spLocks noGrp="1"/>
          </p:cNvSpPr>
          <p:nvPr>
            <p:ph idx="1"/>
          </p:nvPr>
        </p:nvSpPr>
        <p:spPr>
          <a:xfrm>
            <a:off x="628650" y="514350"/>
            <a:ext cx="5033772" cy="3765042"/>
          </a:xfrm>
        </p:spPr>
        <p:txBody>
          <a:bodyPr/>
          <a:lstStyle>
            <a:lvl1pPr>
              <a:defRPr sz="1500"/>
            </a:lvl1pPr>
            <a:lvl2pPr>
              <a:defRPr sz="1350"/>
            </a:lvl2pPr>
            <a:lvl3pPr>
              <a:defRPr sz="1200"/>
            </a:lvl3pPr>
            <a:lvl4pPr>
              <a:defRPr sz="1200"/>
            </a:lvl4pPr>
            <a:lvl5pPr>
              <a:defRPr sz="1200"/>
            </a:lvl5pPr>
            <a:lvl6pPr>
              <a:defRPr sz="1500"/>
            </a:lvl6pPr>
            <a:lvl7pPr>
              <a:defRPr sz="1500"/>
            </a:lvl7pPr>
            <a:lvl8pPr>
              <a:defRPr sz="1500"/>
            </a:lvl8pPr>
            <a:lvl9pPr>
              <a:defRPr sz="15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6412230" y="1817370"/>
            <a:ext cx="2400300" cy="2468880"/>
          </a:xfrm>
        </p:spPr>
        <p:txBody>
          <a:bodyPr>
            <a:normAutofit/>
          </a:bodyPr>
          <a:lstStyle>
            <a:lvl1pPr marL="0" indent="0">
              <a:lnSpc>
                <a:spcPct val="100000"/>
              </a:lnSpc>
              <a:spcBef>
                <a:spcPts val="750"/>
              </a:spcBef>
              <a:buNone/>
              <a:defRPr sz="1050">
                <a:solidFill>
                  <a:schemeClr val="accent1">
                    <a:lumMod val="75000"/>
                  </a:schemeClr>
                </a:solidFill>
              </a:defRPr>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GB"/>
              <a:t>Click to edit Master text styles</a:t>
            </a:r>
          </a:p>
        </p:txBody>
      </p:sp>
      <p:sp>
        <p:nvSpPr>
          <p:cNvPr id="5" name="Date Placeholder 4"/>
          <p:cNvSpPr>
            <a:spLocks noGrp="1"/>
          </p:cNvSpPr>
          <p:nvPr>
            <p:ph type="dt" sz="half" idx="10"/>
          </p:nvPr>
        </p:nvSpPr>
        <p:spPr/>
        <p:txBody>
          <a:bodyPr/>
          <a:lstStyle/>
          <a:p>
            <a:fld id="{D85C180A-FE70-7941-9868-9107763D4DE7}" type="datetimeFigureOut">
              <a:rPr lang="en-US" smtClean="0"/>
              <a:t>11/6/23</a:t>
            </a:fld>
            <a:endParaRPr lang="en-US"/>
          </a:p>
        </p:txBody>
      </p:sp>
      <p:sp>
        <p:nvSpPr>
          <p:cNvPr id="6" name="Footer Placeholder 5"/>
          <p:cNvSpPr>
            <a:spLocks noGrp="1"/>
          </p:cNvSpPr>
          <p:nvPr>
            <p:ph type="ftr" sz="quarter" idx="11"/>
          </p:nvPr>
        </p:nvSpPr>
        <p:spPr/>
        <p:txBody>
          <a:bodyPr/>
          <a:lstStyle/>
          <a:p>
            <a:endParaRPr lang="en-US"/>
          </a:p>
        </p:txBody>
      </p:sp>
      <p:grpSp>
        <p:nvGrpSpPr>
          <p:cNvPr id="9" name="Group 8"/>
          <p:cNvGrpSpPr>
            <a:grpSpLocks noChangeAspect="1"/>
          </p:cNvGrpSpPr>
          <p:nvPr/>
        </p:nvGrpSpPr>
        <p:grpSpPr>
          <a:xfrm>
            <a:off x="8551294" y="4672261"/>
            <a:ext cx="342900" cy="342900"/>
            <a:chOff x="11361456" y="6195813"/>
            <a:chExt cx="548640" cy="548640"/>
          </a:xfrm>
        </p:grpSpPr>
        <p:sp>
          <p:nvSpPr>
            <p:cNvPr id="10" name="Oval 9"/>
            <p:cNvSpPr/>
            <p:nvPr/>
          </p:nvSpPr>
          <p:spPr>
            <a:xfrm>
              <a:off x="11361456" y="6195813"/>
              <a:ext cx="548640" cy="548640"/>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txBody>
            <a:bodyPr lIns="0" tIns="0" rIns="0" bIns="0" rtlCol="0" anchor="ctr"/>
            <a:lstStyle/>
            <a:p>
              <a:pPr marL="0" marR="0" lvl="0" indent="0" algn="ctr" defTabSz="685800" eaLnBrk="1" fontAlgn="auto" latinLnBrk="0" hangingPunct="1">
                <a:lnSpc>
                  <a:spcPct val="100000"/>
                </a:lnSpc>
                <a:spcBef>
                  <a:spcPts val="0"/>
                </a:spcBef>
                <a:spcAft>
                  <a:spcPts val="0"/>
                </a:spcAft>
                <a:buClrTx/>
                <a:buSzTx/>
                <a:buFontTx/>
                <a:buNone/>
                <a:tabLst/>
                <a:defRPr/>
              </a:pPr>
              <a:endParaRPr kumimoji="0" lang="en-US" sz="15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1" name="Oval 10"/>
            <p:cNvSpPr/>
            <p:nvPr/>
          </p:nvSpPr>
          <p:spPr>
            <a:xfrm>
              <a:off x="11396488" y="6230844"/>
              <a:ext cx="478576" cy="478578"/>
            </a:xfrm>
            <a:prstGeom prst="ellipse">
              <a:avLst/>
            </a:prstGeom>
            <a:noFill/>
            <a:ln w="12700" cap="flat" cmpd="sng" algn="ctr">
              <a:solidFill>
                <a:sysClr val="window" lastClr="FFFFFF"/>
              </a:solidFill>
              <a:prstDash val="solid"/>
            </a:ln>
            <a:effectLst/>
          </p:spPr>
          <p:txBody>
            <a:bodyPr rtlCol="0" anchor="ctr"/>
            <a:lstStyle/>
            <a:p>
              <a:pPr marL="0" marR="0" lvl="0" indent="0" algn="ctr" defTabSz="685800" eaLnBrk="1" fontAlgn="auto" latinLnBrk="0" hangingPunct="1">
                <a:lnSpc>
                  <a:spcPct val="100000"/>
                </a:lnSpc>
                <a:spcBef>
                  <a:spcPts val="0"/>
                </a:spcBef>
                <a:spcAft>
                  <a:spcPts val="0"/>
                </a:spcAft>
                <a:buClrTx/>
                <a:buSzTx/>
                <a:buFontTx/>
                <a:buNone/>
                <a:tabLst/>
                <a:defRPr/>
              </a:pPr>
              <a:endParaRPr kumimoji="0" lang="en-US" sz="1350" b="0" i="0" u="none" strike="noStrike" kern="0" cap="none" spc="0" normalizeH="0" baseline="0" noProof="0" dirty="0">
                <a:ln>
                  <a:noFill/>
                </a:ln>
                <a:solidFill>
                  <a:prstClr val="white"/>
                </a:solidFill>
                <a:effectLst/>
                <a:uLnTx/>
                <a:uFillTx/>
                <a:latin typeface="Calibri"/>
                <a:ea typeface="+mn-ea"/>
                <a:cs typeface="+mn-cs"/>
              </a:endParaRPr>
            </a:p>
          </p:txBody>
        </p:sp>
      </p:grpSp>
      <p:sp>
        <p:nvSpPr>
          <p:cNvPr id="7" name="Slide Number Placeholder 6"/>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 smtClean="0"/>
              <a:t>‹#›</a:t>
            </a:fld>
            <a:endParaRPr lang="en"/>
          </a:p>
        </p:txBody>
      </p:sp>
    </p:spTree>
    <p:extLst>
      <p:ext uri="{BB962C8B-B14F-4D97-AF65-F5344CB8AC3E}">
        <p14:creationId xmlns:p14="http://schemas.microsoft.com/office/powerpoint/2010/main" val="3240290141"/>
      </p:ext>
    </p:extLst>
  </p:cSld>
  <p:clrMapOvr>
    <a:masterClrMapping/>
  </p:clrMapOvr>
  <p:hf sldNum="0" hdr="0" ftr="0" dt="0"/>
  <p:extLst>
    <p:ext uri="{DCECCB84-F9BA-43D5-87BE-67443E8EF086}">
      <p15:sldGuideLst xmlns:p15="http://schemas.microsoft.com/office/powerpoint/2012/main"/>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1" name="Rectangle 10"/>
          <p:cNvSpPr/>
          <p:nvPr/>
        </p:nvSpPr>
        <p:spPr>
          <a:xfrm>
            <a:off x="6227806" y="1"/>
            <a:ext cx="2916194" cy="5143499"/>
          </a:xfrm>
          <a:prstGeom prst="rect">
            <a:avLst/>
          </a:prstGeom>
          <a:blipFill dpi="0" rotWithShape="1">
            <a:blip r:embed="rId2">
              <a:alphaModFix amt="6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sp>
        <p:nvSpPr>
          <p:cNvPr id="2" name="Title 1"/>
          <p:cNvSpPr>
            <a:spLocks noGrp="1"/>
          </p:cNvSpPr>
          <p:nvPr>
            <p:ph type="title"/>
          </p:nvPr>
        </p:nvSpPr>
        <p:spPr>
          <a:xfrm>
            <a:off x="6412230" y="514350"/>
            <a:ext cx="2400300" cy="1303020"/>
          </a:xfrm>
        </p:spPr>
        <p:txBody>
          <a:bodyPr anchor="b">
            <a:normAutofit/>
          </a:bodyPr>
          <a:lstStyle>
            <a:lvl1pPr>
              <a:defRPr sz="2400" b="1"/>
            </a:lvl1pPr>
          </a:lstStyle>
          <a:p>
            <a:r>
              <a:rPr lang="en-GB"/>
              <a:t>Click to edit Master title style</a:t>
            </a:r>
            <a:endParaRPr lang="en-US" dirty="0"/>
          </a:p>
        </p:txBody>
      </p:sp>
      <p:sp>
        <p:nvSpPr>
          <p:cNvPr id="3" name="Picture Placeholder 2"/>
          <p:cNvSpPr>
            <a:spLocks noGrp="1"/>
          </p:cNvSpPr>
          <p:nvPr>
            <p:ph type="pic" idx="1"/>
          </p:nvPr>
        </p:nvSpPr>
        <p:spPr>
          <a:xfrm>
            <a:off x="0" y="0"/>
            <a:ext cx="6227805" cy="5143500"/>
          </a:xfrm>
          <a:solidFill>
            <a:schemeClr val="tx2">
              <a:lumMod val="20000"/>
              <a:lumOff val="80000"/>
            </a:schemeClr>
          </a:solidFill>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GB"/>
              <a:t>Click icon to add picture</a:t>
            </a:r>
            <a:endParaRPr lang="en-US" dirty="0"/>
          </a:p>
        </p:txBody>
      </p:sp>
      <p:sp>
        <p:nvSpPr>
          <p:cNvPr id="4" name="Text Placeholder 3"/>
          <p:cNvSpPr>
            <a:spLocks noGrp="1"/>
          </p:cNvSpPr>
          <p:nvPr>
            <p:ph type="body" sz="half" idx="2"/>
          </p:nvPr>
        </p:nvSpPr>
        <p:spPr>
          <a:xfrm>
            <a:off x="6412230" y="1817370"/>
            <a:ext cx="2400300" cy="2468880"/>
          </a:xfrm>
        </p:spPr>
        <p:txBody>
          <a:bodyPr>
            <a:normAutofit/>
          </a:bodyPr>
          <a:lstStyle>
            <a:lvl1pPr marL="0" indent="0">
              <a:lnSpc>
                <a:spcPct val="100000"/>
              </a:lnSpc>
              <a:spcBef>
                <a:spcPts val="750"/>
              </a:spcBef>
              <a:buNone/>
              <a:defRPr sz="1050">
                <a:solidFill>
                  <a:schemeClr val="accent1">
                    <a:lumMod val="75000"/>
                  </a:schemeClr>
                </a:solidFill>
              </a:defRPr>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GB"/>
              <a:t>Click to edit Master text styles</a:t>
            </a:r>
          </a:p>
        </p:txBody>
      </p:sp>
      <p:sp>
        <p:nvSpPr>
          <p:cNvPr id="5" name="Date Placeholder 4"/>
          <p:cNvSpPr>
            <a:spLocks noGrp="1"/>
          </p:cNvSpPr>
          <p:nvPr>
            <p:ph type="dt" sz="half" idx="10"/>
          </p:nvPr>
        </p:nvSpPr>
        <p:spPr/>
        <p:txBody>
          <a:bodyPr/>
          <a:lstStyle/>
          <a:p>
            <a:fld id="{D85C180A-FE70-7941-9868-9107763D4DE7}" type="datetimeFigureOut">
              <a:rPr lang="en-US" smtClean="0"/>
              <a:t>11/6/23</a:t>
            </a:fld>
            <a:endParaRPr lang="en-US"/>
          </a:p>
        </p:txBody>
      </p:sp>
      <p:grpSp>
        <p:nvGrpSpPr>
          <p:cNvPr id="8" name="Group 7"/>
          <p:cNvGrpSpPr>
            <a:grpSpLocks noChangeAspect="1"/>
          </p:cNvGrpSpPr>
          <p:nvPr/>
        </p:nvGrpSpPr>
        <p:grpSpPr>
          <a:xfrm>
            <a:off x="8551294" y="4672261"/>
            <a:ext cx="342900" cy="342900"/>
            <a:chOff x="11361456" y="6195813"/>
            <a:chExt cx="548640" cy="548640"/>
          </a:xfrm>
        </p:grpSpPr>
        <p:sp>
          <p:nvSpPr>
            <p:cNvPr id="9" name="Oval 8"/>
            <p:cNvSpPr/>
            <p:nvPr/>
          </p:nvSpPr>
          <p:spPr>
            <a:xfrm>
              <a:off x="11361456" y="6195813"/>
              <a:ext cx="548640" cy="548640"/>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txBody>
            <a:bodyPr lIns="0" tIns="0" rIns="0" bIns="0" rtlCol="0" anchor="ctr"/>
            <a:lstStyle/>
            <a:p>
              <a:pPr marL="0" marR="0" lvl="0" indent="0" algn="ctr" defTabSz="685800" eaLnBrk="1" fontAlgn="auto" latinLnBrk="0" hangingPunct="1">
                <a:lnSpc>
                  <a:spcPct val="100000"/>
                </a:lnSpc>
                <a:spcBef>
                  <a:spcPts val="0"/>
                </a:spcBef>
                <a:spcAft>
                  <a:spcPts val="0"/>
                </a:spcAft>
                <a:buClrTx/>
                <a:buSzTx/>
                <a:buFontTx/>
                <a:buNone/>
                <a:tabLst/>
                <a:defRPr/>
              </a:pPr>
              <a:endParaRPr kumimoji="0" lang="en-US" sz="15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0" name="Oval 9"/>
            <p:cNvSpPr/>
            <p:nvPr/>
          </p:nvSpPr>
          <p:spPr>
            <a:xfrm>
              <a:off x="11396488" y="6230844"/>
              <a:ext cx="478576" cy="478578"/>
            </a:xfrm>
            <a:prstGeom prst="ellipse">
              <a:avLst/>
            </a:prstGeom>
            <a:noFill/>
            <a:ln w="12700" cap="flat" cmpd="sng" algn="ctr">
              <a:solidFill>
                <a:sysClr val="window" lastClr="FFFFFF"/>
              </a:solidFill>
              <a:prstDash val="solid"/>
            </a:ln>
            <a:effectLst/>
          </p:spPr>
          <p:txBody>
            <a:bodyPr rtlCol="0" anchor="ctr"/>
            <a:lstStyle/>
            <a:p>
              <a:pPr marL="0" marR="0" lvl="0" indent="0" algn="ctr" defTabSz="685800" eaLnBrk="1" fontAlgn="auto" latinLnBrk="0" hangingPunct="1">
                <a:lnSpc>
                  <a:spcPct val="100000"/>
                </a:lnSpc>
                <a:spcBef>
                  <a:spcPts val="0"/>
                </a:spcBef>
                <a:spcAft>
                  <a:spcPts val="0"/>
                </a:spcAft>
                <a:buClrTx/>
                <a:buSzTx/>
                <a:buFontTx/>
                <a:buNone/>
                <a:tabLst/>
                <a:defRPr/>
              </a:pPr>
              <a:endParaRPr kumimoji="0" lang="en-US" sz="1350" b="0" i="0" u="none" strike="noStrike" kern="0" cap="none" spc="0" normalizeH="0" baseline="0" noProof="0" dirty="0">
                <a:ln>
                  <a:noFill/>
                </a:ln>
                <a:solidFill>
                  <a:prstClr val="white"/>
                </a:solidFill>
                <a:effectLst/>
                <a:uLnTx/>
                <a:uFillTx/>
                <a:latin typeface="Calibri"/>
                <a:ea typeface="+mn-ea"/>
                <a:cs typeface="+mn-cs"/>
              </a:endParaRPr>
            </a:p>
          </p:txBody>
        </p:sp>
      </p:grpSp>
      <p:sp>
        <p:nvSpPr>
          <p:cNvPr id="7" name="Slide Number Placeholder 6"/>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 smtClean="0"/>
              <a:t>‹#›</a:t>
            </a:fld>
            <a:endParaRPr lang="en"/>
          </a:p>
        </p:txBody>
      </p:sp>
    </p:spTree>
    <p:extLst>
      <p:ext uri="{BB962C8B-B14F-4D97-AF65-F5344CB8AC3E}">
        <p14:creationId xmlns:p14="http://schemas.microsoft.com/office/powerpoint/2010/main" val="2181167356"/>
      </p:ext>
    </p:extLst>
  </p:cSld>
  <p:clrMapOvr>
    <a:masterClrMapping/>
  </p:clrMapOvr>
  <p:hf sldNum="0" hdr="0" ftr="0" dt="0"/>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D85C180A-FE70-7941-9868-9107763D4DE7}" type="datetimeFigureOut">
              <a:rPr lang="en-US" smtClean="0"/>
              <a:t>11/6/23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 smtClean="0"/>
              <a:t>‹#›</a:t>
            </a:fld>
            <a:endParaRPr lang="en"/>
          </a:p>
        </p:txBody>
      </p:sp>
    </p:spTree>
    <p:extLst>
      <p:ext uri="{BB962C8B-B14F-4D97-AF65-F5344CB8AC3E}">
        <p14:creationId xmlns:p14="http://schemas.microsoft.com/office/powerpoint/2010/main" val="3452011210"/>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400050"/>
            <a:ext cx="1914525" cy="4229100"/>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800100" y="400050"/>
            <a:ext cx="5629275" cy="422910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D85C180A-FE70-7941-9868-9107763D4DE7}" type="datetimeFigureOut">
              <a:rPr lang="en-US" smtClean="0"/>
              <a:t>11/6/23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 smtClean="0"/>
              <a:t>‹#›</a:t>
            </a:fld>
            <a:endParaRPr lang="en"/>
          </a:p>
        </p:txBody>
      </p:sp>
    </p:spTree>
    <p:extLst>
      <p:ext uri="{BB962C8B-B14F-4D97-AF65-F5344CB8AC3E}">
        <p14:creationId xmlns:p14="http://schemas.microsoft.com/office/powerpoint/2010/main" val="1285851599"/>
      </p:ext>
    </p:extLst>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matchingName="Title and body" type="tx">
  <p:cSld name="Title and body">
    <p:spTree>
      <p:nvGrpSpPr>
        <p:cNvPr id="1" name="Shape 16"/>
        <p:cNvGrpSpPr/>
        <p:nvPr/>
      </p:nvGrpSpPr>
      <p:grpSpPr>
        <a:xfrm>
          <a:off x="0" y="0"/>
          <a:ext cx="0" cy="0"/>
          <a:chOff x="0" y="0"/>
          <a:chExt cx="0" cy="0"/>
        </a:xfrm>
      </p:grpSpPr>
      <p:sp>
        <p:nvSpPr>
          <p:cNvPr id="17" name="Google Shape;17;p4"/>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18" name="Google Shape;18;p4"/>
          <p:cNvSpPr txBox="1">
            <a:spLocks noGrp="1"/>
          </p:cNvSpPr>
          <p:nvPr>
            <p:ph type="body" idx="1"/>
          </p:nvPr>
        </p:nvSpPr>
        <p:spPr>
          <a:xfrm>
            <a:off x="311700" y="1152475"/>
            <a:ext cx="8520600" cy="3416400"/>
          </a:xfrm>
          <a:prstGeom prst="rect">
            <a:avLst/>
          </a:prstGeom>
        </p:spPr>
        <p:txBody>
          <a:bodyPr spcFirstLastPara="1" wrap="square" lIns="91425" tIns="91425" rIns="91425" bIns="91425" anchor="t" anchorCtr="0">
            <a:normAutofit/>
          </a:bodyPr>
          <a:lstStyle>
            <a:lvl1pPr marL="457200" lvl="0" indent="-342900">
              <a:spcBef>
                <a:spcPts val="0"/>
              </a:spcBef>
              <a:spcAft>
                <a:spcPts val="0"/>
              </a:spcAft>
              <a:buSzPts val="1800"/>
              <a:buChar char="●"/>
              <a:defRPr/>
            </a:lvl1pPr>
            <a:lvl2pPr marL="914400" lvl="1" indent="-317500">
              <a:spcBef>
                <a:spcPts val="0"/>
              </a:spcBef>
              <a:spcAft>
                <a:spcPts val="0"/>
              </a:spcAft>
              <a:buSzPts val="1400"/>
              <a:buChar char="○"/>
              <a:defRPr/>
            </a:lvl2pPr>
            <a:lvl3pPr marL="1371600" lvl="2" indent="-317500">
              <a:spcBef>
                <a:spcPts val="0"/>
              </a:spcBef>
              <a:spcAft>
                <a:spcPts val="0"/>
              </a:spcAft>
              <a:buSzPts val="1400"/>
              <a:buChar char="■"/>
              <a:defRPr/>
            </a:lvl3pPr>
            <a:lvl4pPr marL="1828800" lvl="3" indent="-317500">
              <a:spcBef>
                <a:spcPts val="0"/>
              </a:spcBef>
              <a:spcAft>
                <a:spcPts val="0"/>
              </a:spcAft>
              <a:buSzPts val="1400"/>
              <a:buChar char="●"/>
              <a:defRPr/>
            </a:lvl4pPr>
            <a:lvl5pPr marL="2286000" lvl="4" indent="-317500">
              <a:spcBef>
                <a:spcPts val="0"/>
              </a:spcBef>
              <a:spcAft>
                <a:spcPts val="0"/>
              </a:spcAft>
              <a:buSzPts val="1400"/>
              <a:buChar char="○"/>
              <a:defRPr/>
            </a:lvl5pPr>
            <a:lvl6pPr marL="2743200" lvl="5" indent="-317500">
              <a:spcBef>
                <a:spcPts val="0"/>
              </a:spcBef>
              <a:spcAft>
                <a:spcPts val="0"/>
              </a:spcAft>
              <a:buSzPts val="1400"/>
              <a:buChar char="■"/>
              <a:defRPr/>
            </a:lvl6pPr>
            <a:lvl7pPr marL="3200400" lvl="6" indent="-317500">
              <a:spcBef>
                <a:spcPts val="0"/>
              </a:spcBef>
              <a:spcAft>
                <a:spcPts val="0"/>
              </a:spcAft>
              <a:buSzPts val="1400"/>
              <a:buChar char="●"/>
              <a:defRPr/>
            </a:lvl7pPr>
            <a:lvl8pPr marL="3657600" lvl="7" indent="-317500">
              <a:spcBef>
                <a:spcPts val="0"/>
              </a:spcBef>
              <a:spcAft>
                <a:spcPts val="0"/>
              </a:spcAft>
              <a:buSzPts val="1400"/>
              <a:buChar char="○"/>
              <a:defRPr/>
            </a:lvl8pPr>
            <a:lvl9pPr marL="4114800" lvl="8" indent="-317500">
              <a:spcBef>
                <a:spcPts val="0"/>
              </a:spcBef>
              <a:spcAft>
                <a:spcPts val="0"/>
              </a:spcAft>
              <a:buSzPts val="1400"/>
              <a:buChar char="■"/>
              <a:defRPr/>
            </a:lvl9pPr>
          </a:lstStyle>
          <a:p>
            <a:endParaRPr/>
          </a:p>
        </p:txBody>
      </p:sp>
      <p:sp>
        <p:nvSpPr>
          <p:cNvPr id="19" name="Google Shape;19;p4"/>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extLst>
      <p:ext uri="{BB962C8B-B14F-4D97-AF65-F5344CB8AC3E}">
        <p14:creationId xmlns:p14="http://schemas.microsoft.com/office/powerpoint/2010/main" val="111262142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microsoft.com/office/2007/relationships/hdphoto" Target="../media/hdphoto1.wdp"/><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2.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02386" y="363474"/>
            <a:ext cx="7543800" cy="1207008"/>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802386" y="1591056"/>
            <a:ext cx="7543800" cy="303809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5973318" y="4704588"/>
            <a:ext cx="2455164" cy="273844"/>
          </a:xfrm>
          <a:prstGeom prst="rect">
            <a:avLst/>
          </a:prstGeom>
        </p:spPr>
        <p:txBody>
          <a:bodyPr vert="horz" lIns="91440" tIns="45720" rIns="91440" bIns="45720" rtlCol="0" anchor="ctr"/>
          <a:lstStyle>
            <a:lvl1pPr algn="r">
              <a:defRPr sz="825">
                <a:solidFill>
                  <a:schemeClr val="tx2"/>
                </a:solidFill>
              </a:defRPr>
            </a:lvl1pPr>
          </a:lstStyle>
          <a:p>
            <a:fld id="{D85C180A-FE70-7941-9868-9107763D4DE7}" type="datetimeFigureOut">
              <a:rPr lang="en-US" smtClean="0"/>
              <a:t>11/6/23</a:t>
            </a:fld>
            <a:endParaRPr lang="en-US"/>
          </a:p>
        </p:txBody>
      </p:sp>
      <p:sp>
        <p:nvSpPr>
          <p:cNvPr id="5" name="Footer Placeholder 4"/>
          <p:cNvSpPr>
            <a:spLocks noGrp="1"/>
          </p:cNvSpPr>
          <p:nvPr>
            <p:ph type="ftr" sz="quarter" idx="3"/>
          </p:nvPr>
        </p:nvSpPr>
        <p:spPr>
          <a:xfrm>
            <a:off x="816102" y="4704588"/>
            <a:ext cx="4745736" cy="273844"/>
          </a:xfrm>
          <a:prstGeom prst="rect">
            <a:avLst/>
          </a:prstGeom>
        </p:spPr>
        <p:txBody>
          <a:bodyPr vert="horz" lIns="91440" tIns="45720" rIns="91440" bIns="45720" rtlCol="0" anchor="ctr"/>
          <a:lstStyle>
            <a:lvl1pPr algn="l">
              <a:defRPr sz="825">
                <a:solidFill>
                  <a:schemeClr val="tx2"/>
                </a:solidFill>
              </a:defRPr>
            </a:lvl1pPr>
          </a:lstStyle>
          <a:p>
            <a:endParaRPr lang="en-US"/>
          </a:p>
        </p:txBody>
      </p:sp>
      <p:grpSp>
        <p:nvGrpSpPr>
          <p:cNvPr id="7" name="Group 6"/>
          <p:cNvGrpSpPr>
            <a:grpSpLocks noChangeAspect="1"/>
          </p:cNvGrpSpPr>
          <p:nvPr/>
        </p:nvGrpSpPr>
        <p:grpSpPr>
          <a:xfrm>
            <a:off x="8551294" y="4672261"/>
            <a:ext cx="342900" cy="342900"/>
            <a:chOff x="11361456" y="6195813"/>
            <a:chExt cx="548640" cy="548640"/>
          </a:xfrm>
        </p:grpSpPr>
        <p:sp>
          <p:nvSpPr>
            <p:cNvPr id="8" name="Oval 7"/>
            <p:cNvSpPr/>
            <p:nvPr/>
          </p:nvSpPr>
          <p:spPr>
            <a:xfrm>
              <a:off x="11361456" y="6195813"/>
              <a:ext cx="548640" cy="548640"/>
            </a:xfrm>
            <a:prstGeom prst="ellipse">
              <a:avLst/>
            </a:prstGeom>
            <a:blipFill dpi="0" rotWithShape="1">
              <a:blip r:embed="rId14">
                <a:duotone>
                  <a:schemeClr val="accent1">
                    <a:shade val="45000"/>
                    <a:satMod val="135000"/>
                  </a:schemeClr>
                  <a:prstClr val="white"/>
                </a:duotone>
                <a:extLst>
                  <a:ext uri="{BEBA8EAE-BF5A-486C-A8C5-ECC9F3942E4B}">
                    <a14:imgProps xmlns:a14="http://schemas.microsoft.com/office/drawing/2010/main">
                      <a14:imgLayer r:embed="rId15">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txBody>
            <a:bodyPr lIns="0" tIns="0" rIns="0" bIns="0" rtlCol="0" anchor="ctr"/>
            <a:lstStyle/>
            <a:p>
              <a:pPr marL="0" marR="0" lvl="0" indent="0" algn="ctr" defTabSz="685800" eaLnBrk="1" fontAlgn="auto" latinLnBrk="0" hangingPunct="1">
                <a:lnSpc>
                  <a:spcPct val="100000"/>
                </a:lnSpc>
                <a:spcBef>
                  <a:spcPts val="0"/>
                </a:spcBef>
                <a:spcAft>
                  <a:spcPts val="0"/>
                </a:spcAft>
                <a:buClrTx/>
                <a:buSzTx/>
                <a:buFontTx/>
                <a:buNone/>
                <a:tabLst/>
                <a:defRPr/>
              </a:pPr>
              <a:endParaRPr kumimoji="0" lang="en-US" sz="15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9" name="Oval 8"/>
            <p:cNvSpPr/>
            <p:nvPr/>
          </p:nvSpPr>
          <p:spPr>
            <a:xfrm>
              <a:off x="11396488" y="6230844"/>
              <a:ext cx="478576" cy="478578"/>
            </a:xfrm>
            <a:prstGeom prst="ellipse">
              <a:avLst/>
            </a:prstGeom>
            <a:noFill/>
            <a:ln w="12700" cap="flat" cmpd="sng" algn="ctr">
              <a:solidFill>
                <a:srgbClr val="FFFFFF"/>
              </a:solidFill>
              <a:prstDash val="solid"/>
            </a:ln>
            <a:effectLst/>
          </p:spPr>
          <p:txBody>
            <a:bodyPr rtlCol="0" anchor="ctr"/>
            <a:lstStyle/>
            <a:p>
              <a:pPr marL="0" marR="0" lvl="0" indent="0" algn="ctr" defTabSz="685800" eaLnBrk="1" fontAlgn="auto" latinLnBrk="0" hangingPunct="1">
                <a:lnSpc>
                  <a:spcPct val="100000"/>
                </a:lnSpc>
                <a:spcBef>
                  <a:spcPts val="0"/>
                </a:spcBef>
                <a:spcAft>
                  <a:spcPts val="0"/>
                </a:spcAft>
                <a:buClrTx/>
                <a:buSzTx/>
                <a:buFontTx/>
                <a:buNone/>
                <a:tabLst/>
                <a:defRPr/>
              </a:pPr>
              <a:endParaRPr kumimoji="0" lang="en-US" sz="1350" b="0" i="0" u="none" strike="noStrike" kern="0" cap="none" spc="0" normalizeH="0" baseline="0" noProof="0" dirty="0">
                <a:ln>
                  <a:noFill/>
                </a:ln>
                <a:solidFill>
                  <a:prstClr val="white"/>
                </a:solidFill>
                <a:effectLst/>
                <a:uLnTx/>
                <a:uFillTx/>
                <a:latin typeface="Calibri"/>
                <a:ea typeface="+mn-ea"/>
                <a:cs typeface="+mn-cs"/>
              </a:endParaRPr>
            </a:p>
          </p:txBody>
        </p:sp>
      </p:grpSp>
      <p:sp>
        <p:nvSpPr>
          <p:cNvPr id="6" name="Slide Number Placeholder 5"/>
          <p:cNvSpPr>
            <a:spLocks noGrp="1"/>
          </p:cNvSpPr>
          <p:nvPr>
            <p:ph type="sldNum" sz="quarter" idx="4"/>
          </p:nvPr>
        </p:nvSpPr>
        <p:spPr>
          <a:xfrm>
            <a:off x="8483346" y="4704588"/>
            <a:ext cx="480060" cy="273844"/>
          </a:xfrm>
          <a:prstGeom prst="rect">
            <a:avLst/>
          </a:prstGeom>
        </p:spPr>
        <p:txBody>
          <a:bodyPr vert="horz" lIns="91440" tIns="45720" rIns="91440" bIns="45720" rtlCol="0" anchor="ctr"/>
          <a:lstStyle>
            <a:lvl1pPr algn="ctr">
              <a:defRPr sz="1050" b="1">
                <a:solidFill>
                  <a:srgbClr val="FFFFFF"/>
                </a:solidFill>
                <a:latin typeface="+mj-lt"/>
              </a:defRPr>
            </a:lvl1pPr>
          </a:lstStyle>
          <a:p>
            <a:pPr marL="0" lvl="0" indent="0" algn="r" rtl="0">
              <a:spcBef>
                <a:spcPts val="0"/>
              </a:spcBef>
              <a:spcAft>
                <a:spcPts val="0"/>
              </a:spcAft>
              <a:buNone/>
            </a:pPr>
            <a:fld id="{00000000-1234-1234-1234-123412341234}" type="slidenum">
              <a:rPr lang="en" smtClean="0"/>
              <a:t>‹#›</a:t>
            </a:fld>
            <a:endParaRPr lang="en"/>
          </a:p>
        </p:txBody>
      </p:sp>
    </p:spTree>
    <p:extLst>
      <p:ext uri="{BB962C8B-B14F-4D97-AF65-F5344CB8AC3E}">
        <p14:creationId xmlns:p14="http://schemas.microsoft.com/office/powerpoint/2010/main" val="1251139417"/>
      </p:ext>
    </p:extLst>
  </p:cSld>
  <p:clrMap bg1="lt1" tx1="dk1" bg2="lt2" tx2="dk2" accent1="accent1" accent2="accent2" accent3="accent3" accent4="accent4" accent5="accent5" accent6="accent6" hlink="hlink" folHlink="folHlink"/>
  <p:sldLayoutIdLst>
    <p:sldLayoutId id="2147484061" r:id="rId1"/>
    <p:sldLayoutId id="2147484062" r:id="rId2"/>
    <p:sldLayoutId id="2147484063" r:id="rId3"/>
    <p:sldLayoutId id="2147484064" r:id="rId4"/>
    <p:sldLayoutId id="2147484065" r:id="rId5"/>
    <p:sldLayoutId id="2147484066" r:id="rId6"/>
    <p:sldLayoutId id="2147484067" r:id="rId7"/>
    <p:sldLayoutId id="2147484068" r:id="rId8"/>
    <p:sldLayoutId id="2147484069" r:id="rId9"/>
    <p:sldLayoutId id="2147484070" r:id="rId10"/>
    <p:sldLayoutId id="2147484071" r:id="rId11"/>
    <p:sldLayoutId id="2147484072" r:id="rId12"/>
  </p:sldLayoutIdLst>
  <p:hf sldNum="0" hdr="0" ftr="0" dt="0"/>
  <p:txStyles>
    <p:titleStyle>
      <a:lvl1pPr algn="l" defTabSz="685800" rtl="0" eaLnBrk="1" latinLnBrk="0" hangingPunct="1">
        <a:lnSpc>
          <a:spcPct val="90000"/>
        </a:lnSpc>
        <a:spcBef>
          <a:spcPct val="0"/>
        </a:spcBef>
        <a:buNone/>
        <a:defRPr sz="4050" kern="1200" cap="all" baseline="0">
          <a:blipFill>
            <a:blip r:embed="rId16">
              <a:extLst>
                <a:ext uri="{28A0092B-C50C-407E-A947-70E740481C1C}">
                  <a14:useLocalDpi xmlns:a14="http://schemas.microsoft.com/office/drawing/2010/main" val="0"/>
                </a:ext>
              </a:extLst>
            </a:blip>
            <a:tile tx="6350" ty="-127000" sx="65000" sy="64000" flip="none" algn="tl"/>
          </a:blipFill>
          <a:latin typeface="+mj-lt"/>
          <a:ea typeface="+mj-ea"/>
          <a:cs typeface="+mj-cs"/>
        </a:defRPr>
      </a:lvl1pPr>
    </p:titleStyle>
    <p:bodyStyle>
      <a:lvl1pPr marL="137160" indent="-137160" algn="l" defTabSz="685800" rtl="0" eaLnBrk="1" latinLnBrk="0" hangingPunct="1">
        <a:lnSpc>
          <a:spcPct val="90000"/>
        </a:lnSpc>
        <a:spcBef>
          <a:spcPts val="900"/>
        </a:spcBef>
        <a:buClr>
          <a:schemeClr val="accent1">
            <a:lumMod val="75000"/>
          </a:schemeClr>
        </a:buClr>
        <a:buSzPct val="85000"/>
        <a:buFont typeface="Wingdings" pitchFamily="2" charset="2"/>
        <a:buChar char="§"/>
        <a:defRPr sz="1500" kern="1200">
          <a:solidFill>
            <a:schemeClr val="tx1"/>
          </a:solidFill>
          <a:latin typeface="+mn-lt"/>
          <a:ea typeface="+mn-ea"/>
          <a:cs typeface="+mn-cs"/>
        </a:defRPr>
      </a:lvl1pPr>
      <a:lvl2pPr marL="342900" indent="-137160" algn="l" defTabSz="685800" rtl="0" eaLnBrk="1" latinLnBrk="0" hangingPunct="1">
        <a:lnSpc>
          <a:spcPct val="90000"/>
        </a:lnSpc>
        <a:spcBef>
          <a:spcPts val="300"/>
        </a:spcBef>
        <a:spcAft>
          <a:spcPts val="150"/>
        </a:spcAft>
        <a:buClr>
          <a:schemeClr val="accent1">
            <a:lumMod val="75000"/>
          </a:schemeClr>
        </a:buClr>
        <a:buSzPct val="85000"/>
        <a:buFont typeface="Wingdings" pitchFamily="2" charset="2"/>
        <a:buChar char="§"/>
        <a:defRPr sz="1350" kern="1200">
          <a:solidFill>
            <a:schemeClr val="tx1"/>
          </a:solidFill>
          <a:latin typeface="+mn-lt"/>
          <a:ea typeface="+mn-ea"/>
          <a:cs typeface="+mn-cs"/>
        </a:defRPr>
      </a:lvl2pPr>
      <a:lvl3pPr marL="548640" indent="-137160" algn="l" defTabSz="685800" rtl="0" eaLnBrk="1" latinLnBrk="0" hangingPunct="1">
        <a:lnSpc>
          <a:spcPct val="90000"/>
        </a:lnSpc>
        <a:spcBef>
          <a:spcPts val="300"/>
        </a:spcBef>
        <a:spcAft>
          <a:spcPts val="150"/>
        </a:spcAft>
        <a:buClr>
          <a:schemeClr val="accent1">
            <a:lumMod val="75000"/>
          </a:schemeClr>
        </a:buClr>
        <a:buSzPct val="85000"/>
        <a:buFont typeface="Wingdings" pitchFamily="2" charset="2"/>
        <a:buChar char="§"/>
        <a:defRPr sz="1200" kern="1200">
          <a:solidFill>
            <a:schemeClr val="tx1"/>
          </a:solidFill>
          <a:latin typeface="+mn-lt"/>
          <a:ea typeface="+mn-ea"/>
          <a:cs typeface="+mn-cs"/>
        </a:defRPr>
      </a:lvl3pPr>
      <a:lvl4pPr marL="754380" indent="-137160" algn="l" defTabSz="685800" rtl="0" eaLnBrk="1" latinLnBrk="0" hangingPunct="1">
        <a:lnSpc>
          <a:spcPct val="90000"/>
        </a:lnSpc>
        <a:spcBef>
          <a:spcPts val="300"/>
        </a:spcBef>
        <a:spcAft>
          <a:spcPts val="150"/>
        </a:spcAft>
        <a:buClr>
          <a:schemeClr val="accent1">
            <a:lumMod val="75000"/>
          </a:schemeClr>
        </a:buClr>
        <a:buSzPct val="85000"/>
        <a:buFont typeface="Wingdings" pitchFamily="2" charset="2"/>
        <a:buChar char="§"/>
        <a:defRPr sz="1200" kern="1200">
          <a:solidFill>
            <a:schemeClr val="tx1"/>
          </a:solidFill>
          <a:latin typeface="+mn-lt"/>
          <a:ea typeface="+mn-ea"/>
          <a:cs typeface="+mn-cs"/>
        </a:defRPr>
      </a:lvl4pPr>
      <a:lvl5pPr marL="960120" indent="-137160" algn="l" defTabSz="685800" rtl="0" eaLnBrk="1" latinLnBrk="0" hangingPunct="1">
        <a:lnSpc>
          <a:spcPct val="90000"/>
        </a:lnSpc>
        <a:spcBef>
          <a:spcPts val="300"/>
        </a:spcBef>
        <a:spcAft>
          <a:spcPts val="150"/>
        </a:spcAft>
        <a:buClr>
          <a:schemeClr val="accent1">
            <a:lumMod val="75000"/>
          </a:schemeClr>
        </a:buClr>
        <a:buSzPct val="85000"/>
        <a:buFont typeface="Wingdings" pitchFamily="2" charset="2"/>
        <a:buChar char="§"/>
        <a:defRPr sz="1200" kern="1200">
          <a:solidFill>
            <a:schemeClr val="tx1"/>
          </a:solidFill>
          <a:latin typeface="+mn-lt"/>
          <a:ea typeface="+mn-ea"/>
          <a:cs typeface="+mn-cs"/>
        </a:defRPr>
      </a:lvl5pPr>
      <a:lvl6pPr marL="1200000" indent="-171450" algn="l" defTabSz="685800" rtl="0" eaLnBrk="1" latinLnBrk="0" hangingPunct="1">
        <a:lnSpc>
          <a:spcPct val="90000"/>
        </a:lnSpc>
        <a:spcBef>
          <a:spcPts val="300"/>
        </a:spcBef>
        <a:spcAft>
          <a:spcPts val="150"/>
        </a:spcAft>
        <a:buClr>
          <a:schemeClr val="accent1">
            <a:lumMod val="75000"/>
          </a:schemeClr>
        </a:buClr>
        <a:buSzPct val="85000"/>
        <a:buFont typeface="Wingdings" pitchFamily="2" charset="2"/>
        <a:buChar char="§"/>
        <a:defRPr sz="1200" kern="1200">
          <a:solidFill>
            <a:schemeClr val="tx1"/>
          </a:solidFill>
          <a:latin typeface="+mn-lt"/>
          <a:ea typeface="+mn-ea"/>
          <a:cs typeface="+mn-cs"/>
        </a:defRPr>
      </a:lvl6pPr>
      <a:lvl7pPr marL="1425000" indent="-171450" algn="l" defTabSz="685800" rtl="0" eaLnBrk="1" latinLnBrk="0" hangingPunct="1">
        <a:lnSpc>
          <a:spcPct val="90000"/>
        </a:lnSpc>
        <a:spcBef>
          <a:spcPts val="300"/>
        </a:spcBef>
        <a:spcAft>
          <a:spcPts val="150"/>
        </a:spcAft>
        <a:buClr>
          <a:schemeClr val="accent1">
            <a:lumMod val="75000"/>
          </a:schemeClr>
        </a:buClr>
        <a:buSzPct val="85000"/>
        <a:buFont typeface="Wingdings" pitchFamily="2" charset="2"/>
        <a:buChar char="§"/>
        <a:defRPr sz="1200" kern="1200">
          <a:solidFill>
            <a:schemeClr val="tx1"/>
          </a:solidFill>
          <a:latin typeface="+mn-lt"/>
          <a:ea typeface="+mn-ea"/>
          <a:cs typeface="+mn-cs"/>
        </a:defRPr>
      </a:lvl7pPr>
      <a:lvl8pPr marL="1650000" indent="-171450" algn="l" defTabSz="685800" rtl="0" eaLnBrk="1" latinLnBrk="0" hangingPunct="1">
        <a:lnSpc>
          <a:spcPct val="90000"/>
        </a:lnSpc>
        <a:spcBef>
          <a:spcPts val="300"/>
        </a:spcBef>
        <a:spcAft>
          <a:spcPts val="150"/>
        </a:spcAft>
        <a:buClr>
          <a:schemeClr val="accent1">
            <a:lumMod val="75000"/>
          </a:schemeClr>
        </a:buClr>
        <a:buSzPct val="85000"/>
        <a:buFont typeface="Wingdings" pitchFamily="2" charset="2"/>
        <a:buChar char="§"/>
        <a:defRPr sz="1200" kern="1200">
          <a:solidFill>
            <a:schemeClr val="tx1"/>
          </a:solidFill>
          <a:latin typeface="+mn-lt"/>
          <a:ea typeface="+mn-ea"/>
          <a:cs typeface="+mn-cs"/>
        </a:defRPr>
      </a:lvl8pPr>
      <a:lvl9pPr marL="1875000" indent="-171450" algn="l" defTabSz="685800" rtl="0" eaLnBrk="1" latinLnBrk="0" hangingPunct="1">
        <a:lnSpc>
          <a:spcPct val="90000"/>
        </a:lnSpc>
        <a:spcBef>
          <a:spcPts val="300"/>
        </a:spcBef>
        <a:spcAft>
          <a:spcPts val="150"/>
        </a:spcAft>
        <a:buClr>
          <a:schemeClr val="accent1">
            <a:lumMod val="75000"/>
          </a:schemeClr>
        </a:buClr>
        <a:buSzPct val="85000"/>
        <a:buFont typeface="Wingdings" pitchFamily="2" charset="2"/>
        <a:buChar char="§"/>
        <a:defRPr sz="120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2.xml"/></Relationships>
</file>

<file path=ppt/slides/_rels/slide13.xml.rels><?xml version="1.0" encoding="UTF-8" standalone="yes"?>
<Relationships xmlns="http://schemas.openxmlformats.org/package/2006/relationships"><Relationship Id="rId3" Type="http://schemas.openxmlformats.org/officeDocument/2006/relationships/hyperlink" Target="http://www.chrysocome.net/dd" TargetMode="External"/><Relationship Id="rId2" Type="http://schemas.openxmlformats.org/officeDocument/2006/relationships/notesSlide" Target="../notesSlides/notesSlide13.xml"/><Relationship Id="rId1" Type="http://schemas.openxmlformats.org/officeDocument/2006/relationships/slideLayout" Target="../slideLayouts/slideLayout12.xml"/></Relationships>
</file>

<file path=ppt/slides/_rels/slide1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4.xml"/><Relationship Id="rId1" Type="http://schemas.openxmlformats.org/officeDocument/2006/relationships/slideLayout" Target="../slideLayouts/slideLayout12.xml"/></Relationships>
</file>

<file path=ppt/slides/_rels/slide1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5.xml"/><Relationship Id="rId1" Type="http://schemas.openxmlformats.org/officeDocument/2006/relationships/slideLayout" Target="../slideLayouts/slideLayout12.xml"/></Relationships>
</file>

<file path=ppt/slides/_rels/slide1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6.xml"/><Relationship Id="rId1" Type="http://schemas.openxmlformats.org/officeDocument/2006/relationships/slideLayout" Target="../slideLayouts/slideLayout12.xml"/></Relationships>
</file>

<file path=ppt/slides/_rels/slide17.xml.rels><?xml version="1.0" encoding="UTF-8" standalone="yes"?>
<Relationships xmlns="http://schemas.openxmlformats.org/package/2006/relationships"><Relationship Id="rId3" Type="http://schemas.openxmlformats.org/officeDocument/2006/relationships/hyperlink" Target="https://www.sleuthkit.org/sleuthkit/download.php" TargetMode="External"/><Relationship Id="rId2" Type="http://schemas.openxmlformats.org/officeDocument/2006/relationships/notesSlide" Target="../notesSlides/notesSlide17.xml"/><Relationship Id="rId1" Type="http://schemas.openxmlformats.org/officeDocument/2006/relationships/slideLayout" Target="../slideLayouts/slideLayout1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1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12.xml"/></Relationships>
</file>

<file path=ppt/slides/_rels/slide20.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20.xml"/><Relationship Id="rId1" Type="http://schemas.openxmlformats.org/officeDocument/2006/relationships/slideLayout" Target="../slideLayouts/slideLayout1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53"/>
        <p:cNvGrpSpPr/>
        <p:nvPr/>
      </p:nvGrpSpPr>
      <p:grpSpPr>
        <a:xfrm>
          <a:off x="0" y="0"/>
          <a:ext cx="0" cy="0"/>
          <a:chOff x="0" y="0"/>
          <a:chExt cx="0" cy="0"/>
        </a:xfrm>
      </p:grpSpPr>
      <p:sp>
        <p:nvSpPr>
          <p:cNvPr id="54" name="Google Shape;54;p13"/>
          <p:cNvSpPr txBox="1">
            <a:spLocks noGrp="1"/>
          </p:cNvSpPr>
          <p:nvPr>
            <p:ph type="ctrTitle"/>
          </p:nvPr>
        </p:nvSpPr>
        <p:spPr>
          <a:prstGeom prst="rect">
            <a:avLst/>
          </a:prstGeom>
        </p:spPr>
        <p:txBody>
          <a:bodyPr spcFirstLastPara="1" wrap="square" lIns="91425" tIns="91425" rIns="91425" bIns="91425" anchor="b" anchorCtr="0">
            <a:normAutofit/>
          </a:bodyPr>
          <a:lstStyle/>
          <a:p>
            <a:pPr marL="0" lvl="0" indent="0" algn="ctr" rtl="0">
              <a:spcBef>
                <a:spcPts val="0"/>
              </a:spcBef>
              <a:spcAft>
                <a:spcPts val="0"/>
              </a:spcAft>
              <a:buNone/>
            </a:pPr>
            <a:r>
              <a:rPr lang="en"/>
              <a:t>Hands-On Activity 2</a:t>
            </a:r>
            <a:endParaRPr/>
          </a:p>
        </p:txBody>
      </p:sp>
      <p:sp>
        <p:nvSpPr>
          <p:cNvPr id="55" name="Google Shape;55;p13"/>
          <p:cNvSpPr txBox="1">
            <a:spLocks noGrp="1"/>
          </p:cNvSpPr>
          <p:nvPr>
            <p:ph type="subTitle" idx="1"/>
          </p:nvPr>
        </p:nvSpPr>
        <p:spPr>
          <a:prstGeom prst="rect">
            <a:avLst/>
          </a:prstGeom>
        </p:spPr>
        <p:txBody>
          <a:bodyPr spcFirstLastPara="1" wrap="square" lIns="91425" tIns="91425" rIns="91425" bIns="91425" anchor="t" anchorCtr="0">
            <a:normAutofit/>
          </a:bodyPr>
          <a:lstStyle/>
          <a:p>
            <a:pPr marL="0" lvl="0" indent="0" algn="ctr" rtl="0">
              <a:spcBef>
                <a:spcPts val="0"/>
              </a:spcBef>
              <a:spcAft>
                <a:spcPts val="0"/>
              </a:spcAft>
              <a:buNone/>
            </a:pPr>
            <a:r>
              <a:rPr lang="en"/>
              <a:t>ACCA7031 - Digital Forensics Analysis</a:t>
            </a:r>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59"/>
        <p:cNvGrpSpPr/>
        <p:nvPr/>
      </p:nvGrpSpPr>
      <p:grpSpPr>
        <a:xfrm>
          <a:off x="0" y="0"/>
          <a:ext cx="0" cy="0"/>
          <a:chOff x="0" y="0"/>
          <a:chExt cx="0" cy="0"/>
        </a:xfrm>
      </p:grpSpPr>
      <p:sp>
        <p:nvSpPr>
          <p:cNvPr id="60" name="Google Shape;60;p14"/>
          <p:cNvSpPr txBox="1">
            <a:spLocks noGrp="1"/>
          </p:cNvSpPr>
          <p:nvPr>
            <p:ph type="title"/>
          </p:nvPr>
        </p:nvSpPr>
        <p:spPr>
          <a:prstGeom prst="rect">
            <a:avLst/>
          </a:prstGeom>
        </p:spPr>
        <p:txBody>
          <a:bodyPr spcFirstLastPara="1" wrap="square" lIns="91425" tIns="91425" rIns="91425" bIns="91425" anchor="t" anchorCtr="0">
            <a:normAutofit fontScale="90000"/>
          </a:bodyPr>
          <a:lstStyle/>
          <a:p>
            <a:pPr marL="0" lvl="0" indent="0" algn="l" rtl="0">
              <a:spcBef>
                <a:spcPts val="0"/>
              </a:spcBef>
              <a:spcAft>
                <a:spcPts val="0"/>
              </a:spcAft>
              <a:buNone/>
            </a:pPr>
            <a:r>
              <a:rPr lang="en"/>
              <a:t>2.1. File Formats and FTK</a:t>
            </a:r>
            <a:endParaRPr/>
          </a:p>
        </p:txBody>
      </p:sp>
      <p:sp>
        <p:nvSpPr>
          <p:cNvPr id="61" name="Google Shape;61;p14"/>
          <p:cNvSpPr txBox="1">
            <a:spLocks noGrp="1"/>
          </p:cNvSpPr>
          <p:nvPr>
            <p:ph type="body" idx="1"/>
          </p:nvPr>
        </p:nvSpPr>
        <p:spPr>
          <a:prstGeom prst="rect">
            <a:avLst/>
          </a:prstGeom>
        </p:spPr>
        <p:txBody>
          <a:bodyPr spcFirstLastPara="1" wrap="square" lIns="91425" tIns="91425" rIns="91425" bIns="91425" anchor="t" anchorCtr="0">
            <a:normAutofit/>
          </a:bodyPr>
          <a:lstStyle/>
          <a:p>
            <a:pPr marL="457200" lvl="0" indent="0" algn="l" rtl="0">
              <a:spcBef>
                <a:spcPts val="0"/>
              </a:spcBef>
              <a:spcAft>
                <a:spcPts val="0"/>
              </a:spcAft>
              <a:buNone/>
            </a:pPr>
            <a:r>
              <a:rPr lang="en" b="1">
                <a:solidFill>
                  <a:schemeClr val="dk1"/>
                </a:solidFill>
              </a:rPr>
              <a:t>Raw (dd)</a:t>
            </a:r>
            <a:endParaRPr b="1">
              <a:solidFill>
                <a:schemeClr val="dk1"/>
              </a:solidFill>
            </a:endParaRPr>
          </a:p>
          <a:p>
            <a:pPr marL="457200" lvl="0" indent="-342900" algn="l" rtl="0">
              <a:spcBef>
                <a:spcPts val="1200"/>
              </a:spcBef>
              <a:spcAft>
                <a:spcPts val="0"/>
              </a:spcAft>
              <a:buClr>
                <a:schemeClr val="dk1"/>
              </a:buClr>
              <a:buSzPts val="1800"/>
              <a:buAutoNum type="arabicPeriod"/>
            </a:pPr>
            <a:r>
              <a:rPr lang="en">
                <a:solidFill>
                  <a:schemeClr val="dk1"/>
                </a:solidFill>
              </a:rPr>
              <a:t>Raw (dd) disk images are exact, bit-by-bit copies of the original data or storage device.</a:t>
            </a:r>
            <a:endParaRPr>
              <a:solidFill>
                <a:schemeClr val="dk1"/>
              </a:solidFill>
            </a:endParaRPr>
          </a:p>
          <a:p>
            <a:pPr marL="457200" lvl="0" indent="-342900" algn="l" rtl="0">
              <a:spcBef>
                <a:spcPts val="0"/>
              </a:spcBef>
              <a:spcAft>
                <a:spcPts val="0"/>
              </a:spcAft>
              <a:buClr>
                <a:schemeClr val="dk1"/>
              </a:buClr>
              <a:buSzPts val="1800"/>
              <a:buAutoNum type="arabicPeriod"/>
            </a:pPr>
            <a:r>
              <a:rPr lang="en">
                <a:solidFill>
                  <a:schemeClr val="dk1"/>
                </a:solidFill>
              </a:rPr>
              <a:t>These images do not contain any additional information or metadata.</a:t>
            </a:r>
            <a:endParaRPr>
              <a:solidFill>
                <a:schemeClr val="dk1"/>
              </a:solidFill>
            </a:endParaRPr>
          </a:p>
          <a:p>
            <a:pPr marL="457200" lvl="0" indent="-342900" algn="l" rtl="0">
              <a:spcBef>
                <a:spcPts val="0"/>
              </a:spcBef>
              <a:spcAft>
                <a:spcPts val="0"/>
              </a:spcAft>
              <a:buClr>
                <a:schemeClr val="dk1"/>
              </a:buClr>
              <a:buSzPts val="1800"/>
              <a:buAutoNum type="arabicPeriod"/>
            </a:pPr>
            <a:r>
              <a:rPr lang="en">
                <a:solidFill>
                  <a:schemeClr val="dk1"/>
                </a:solidFill>
              </a:rPr>
              <a:t>They are commonly used in digital forensics for creating forensic copies of storage media.</a:t>
            </a:r>
            <a:endParaRPr>
              <a:solidFill>
                <a:schemeClr val="dk1"/>
              </a:solidFill>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65"/>
        <p:cNvGrpSpPr/>
        <p:nvPr/>
      </p:nvGrpSpPr>
      <p:grpSpPr>
        <a:xfrm>
          <a:off x="0" y="0"/>
          <a:ext cx="0" cy="0"/>
          <a:chOff x="0" y="0"/>
          <a:chExt cx="0" cy="0"/>
        </a:xfrm>
      </p:grpSpPr>
      <p:sp>
        <p:nvSpPr>
          <p:cNvPr id="66" name="Google Shape;66;p15"/>
          <p:cNvSpPr txBox="1">
            <a:spLocks noGrp="1"/>
          </p:cNvSpPr>
          <p:nvPr>
            <p:ph type="title"/>
          </p:nvPr>
        </p:nvSpPr>
        <p:spPr>
          <a:prstGeom prst="rect">
            <a:avLst/>
          </a:prstGeom>
        </p:spPr>
        <p:txBody>
          <a:bodyPr spcFirstLastPara="1" wrap="square" lIns="91425" tIns="91425" rIns="91425" bIns="91425" anchor="t" anchorCtr="0">
            <a:normAutofit fontScale="90000"/>
          </a:bodyPr>
          <a:lstStyle/>
          <a:p>
            <a:pPr marL="0" lvl="0" indent="0" algn="l" rtl="0">
              <a:spcBef>
                <a:spcPts val="0"/>
              </a:spcBef>
              <a:spcAft>
                <a:spcPts val="0"/>
              </a:spcAft>
              <a:buNone/>
            </a:pPr>
            <a:r>
              <a:rPr lang="en"/>
              <a:t>2.1. File Formats and FTK</a:t>
            </a:r>
            <a:endParaRPr/>
          </a:p>
        </p:txBody>
      </p:sp>
      <p:sp>
        <p:nvSpPr>
          <p:cNvPr id="67" name="Google Shape;67;p15"/>
          <p:cNvSpPr txBox="1">
            <a:spLocks noGrp="1"/>
          </p:cNvSpPr>
          <p:nvPr>
            <p:ph type="body" idx="1"/>
          </p:nvPr>
        </p:nvSpPr>
        <p:spPr>
          <a:prstGeom prst="rect">
            <a:avLst/>
          </a:prstGeom>
        </p:spPr>
        <p:txBody>
          <a:bodyPr spcFirstLastPara="1" wrap="square" lIns="91425" tIns="91425" rIns="91425" bIns="91425" anchor="t" anchorCtr="0">
            <a:normAutofit/>
          </a:bodyPr>
          <a:lstStyle/>
          <a:p>
            <a:pPr marL="457200" lvl="0" indent="0" algn="l" rtl="0">
              <a:spcBef>
                <a:spcPts val="0"/>
              </a:spcBef>
              <a:spcAft>
                <a:spcPts val="0"/>
              </a:spcAft>
              <a:buNone/>
            </a:pPr>
            <a:r>
              <a:rPr lang="en" b="1">
                <a:solidFill>
                  <a:schemeClr val="dk1"/>
                </a:solidFill>
              </a:rPr>
              <a:t>SMART:</a:t>
            </a:r>
            <a:endParaRPr b="1">
              <a:solidFill>
                <a:schemeClr val="dk1"/>
              </a:solidFill>
            </a:endParaRPr>
          </a:p>
          <a:p>
            <a:pPr marL="457200" lvl="0" indent="0" algn="l" rtl="0">
              <a:spcBef>
                <a:spcPts val="0"/>
              </a:spcBef>
              <a:spcAft>
                <a:spcPts val="0"/>
              </a:spcAft>
              <a:buClr>
                <a:schemeClr val="dk1"/>
              </a:buClr>
              <a:buSzPts val="1100"/>
              <a:buFont typeface="Arial"/>
              <a:buNone/>
            </a:pPr>
            <a:endParaRPr>
              <a:solidFill>
                <a:schemeClr val="dk1"/>
              </a:solidFill>
            </a:endParaRPr>
          </a:p>
          <a:p>
            <a:pPr marL="457200" lvl="0" indent="-342900" algn="l" rtl="0">
              <a:spcBef>
                <a:spcPts val="0"/>
              </a:spcBef>
              <a:spcAft>
                <a:spcPts val="0"/>
              </a:spcAft>
              <a:buClr>
                <a:schemeClr val="dk1"/>
              </a:buClr>
              <a:buSzPts val="1800"/>
              <a:buAutoNum type="arabicPeriod"/>
            </a:pPr>
            <a:r>
              <a:rPr lang="en">
                <a:solidFill>
                  <a:schemeClr val="dk1"/>
                </a:solidFill>
              </a:rPr>
              <a:t>SMART is not an image format but rather a technology used for monitoring and self-diagnosing the health of hard drives.</a:t>
            </a:r>
            <a:endParaRPr>
              <a:solidFill>
                <a:schemeClr val="dk1"/>
              </a:solidFill>
            </a:endParaRPr>
          </a:p>
          <a:p>
            <a:pPr marL="457200" lvl="0" indent="-342900" algn="l" rtl="0">
              <a:spcBef>
                <a:spcPts val="0"/>
              </a:spcBef>
              <a:spcAft>
                <a:spcPts val="0"/>
              </a:spcAft>
              <a:buClr>
                <a:schemeClr val="dk1"/>
              </a:buClr>
              <a:buSzPts val="1800"/>
              <a:buAutoNum type="arabicPeriod"/>
            </a:pPr>
            <a:r>
              <a:rPr lang="en">
                <a:solidFill>
                  <a:schemeClr val="dk1"/>
                </a:solidFill>
              </a:rPr>
              <a:t>It provides information about the hard drive's performance and potential issues.</a:t>
            </a:r>
            <a:endParaRPr>
              <a:solidFill>
                <a:schemeClr val="dk1"/>
              </a:solidFill>
            </a:endParaRPr>
          </a:p>
          <a:p>
            <a:pPr marL="457200" lvl="0" indent="-342900" algn="l" rtl="0">
              <a:spcBef>
                <a:spcPts val="0"/>
              </a:spcBef>
              <a:spcAft>
                <a:spcPts val="0"/>
              </a:spcAft>
              <a:buClr>
                <a:schemeClr val="dk1"/>
              </a:buClr>
              <a:buSzPts val="1800"/>
              <a:buAutoNum type="arabicPeriod"/>
            </a:pPr>
            <a:r>
              <a:rPr lang="en">
                <a:solidFill>
                  <a:schemeClr val="dk1"/>
                </a:solidFill>
              </a:rPr>
              <a:t>While SMART data is not an image format, it can be valuable in the context of digital forensics to assess the condition of storage devices.</a:t>
            </a:r>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71"/>
        <p:cNvGrpSpPr/>
        <p:nvPr/>
      </p:nvGrpSpPr>
      <p:grpSpPr>
        <a:xfrm>
          <a:off x="0" y="0"/>
          <a:ext cx="0" cy="0"/>
          <a:chOff x="0" y="0"/>
          <a:chExt cx="0" cy="0"/>
        </a:xfrm>
      </p:grpSpPr>
      <p:sp>
        <p:nvSpPr>
          <p:cNvPr id="72" name="Google Shape;72;p16"/>
          <p:cNvSpPr txBox="1">
            <a:spLocks noGrp="1"/>
          </p:cNvSpPr>
          <p:nvPr>
            <p:ph type="title"/>
          </p:nvPr>
        </p:nvSpPr>
        <p:spPr>
          <a:prstGeom prst="rect">
            <a:avLst/>
          </a:prstGeom>
        </p:spPr>
        <p:txBody>
          <a:bodyPr spcFirstLastPara="1" wrap="square" lIns="91425" tIns="91425" rIns="91425" bIns="91425" anchor="t" anchorCtr="0">
            <a:normAutofit fontScale="90000"/>
          </a:bodyPr>
          <a:lstStyle/>
          <a:p>
            <a:pPr marL="0" lvl="0" indent="0" algn="l" rtl="0">
              <a:spcBef>
                <a:spcPts val="0"/>
              </a:spcBef>
              <a:spcAft>
                <a:spcPts val="0"/>
              </a:spcAft>
              <a:buNone/>
            </a:pPr>
            <a:r>
              <a:rPr lang="en"/>
              <a:t>2.1. File Formats and FTK</a:t>
            </a:r>
            <a:endParaRPr/>
          </a:p>
        </p:txBody>
      </p:sp>
      <p:sp>
        <p:nvSpPr>
          <p:cNvPr id="73" name="Google Shape;73;p16"/>
          <p:cNvSpPr txBox="1">
            <a:spLocks noGrp="1"/>
          </p:cNvSpPr>
          <p:nvPr>
            <p:ph type="body" idx="1"/>
          </p:nvPr>
        </p:nvSpPr>
        <p:spPr>
          <a:prstGeom prst="rect">
            <a:avLst/>
          </a:prstGeom>
        </p:spPr>
        <p:txBody>
          <a:bodyPr spcFirstLastPara="1" wrap="square" lIns="91425" tIns="91425" rIns="91425" bIns="91425" anchor="t" anchorCtr="0">
            <a:normAutofit/>
          </a:bodyPr>
          <a:lstStyle/>
          <a:p>
            <a:pPr marL="457200" lvl="0" indent="0" algn="l" rtl="0">
              <a:spcBef>
                <a:spcPts val="0"/>
              </a:spcBef>
              <a:spcAft>
                <a:spcPts val="0"/>
              </a:spcAft>
              <a:buNone/>
            </a:pPr>
            <a:r>
              <a:rPr lang="en" b="1">
                <a:solidFill>
                  <a:schemeClr val="dk1"/>
                </a:solidFill>
              </a:rPr>
              <a:t>E01 (EnCase Evidence File):</a:t>
            </a:r>
            <a:endParaRPr b="1">
              <a:solidFill>
                <a:schemeClr val="dk1"/>
              </a:solidFill>
            </a:endParaRPr>
          </a:p>
          <a:p>
            <a:pPr marL="457200" lvl="0" indent="0" algn="l" rtl="0">
              <a:spcBef>
                <a:spcPts val="0"/>
              </a:spcBef>
              <a:spcAft>
                <a:spcPts val="0"/>
              </a:spcAft>
              <a:buNone/>
            </a:pPr>
            <a:endParaRPr>
              <a:solidFill>
                <a:schemeClr val="dk1"/>
              </a:solidFill>
            </a:endParaRPr>
          </a:p>
          <a:p>
            <a:pPr marL="457200" lvl="0" indent="-342900" algn="l" rtl="0">
              <a:spcBef>
                <a:spcPts val="0"/>
              </a:spcBef>
              <a:spcAft>
                <a:spcPts val="0"/>
              </a:spcAft>
              <a:buClr>
                <a:schemeClr val="dk1"/>
              </a:buClr>
              <a:buSzPts val="1800"/>
              <a:buFont typeface="Calibri"/>
              <a:buAutoNum type="arabicPeriod"/>
            </a:pPr>
            <a:r>
              <a:rPr lang="en">
                <a:solidFill>
                  <a:schemeClr val="dk1"/>
                </a:solidFill>
              </a:rPr>
              <a:t>E01 is a commonly used forensic disk image format created by </a:t>
            </a:r>
            <a:r>
              <a:rPr lang="en" b="1">
                <a:solidFill>
                  <a:schemeClr val="dk1"/>
                </a:solidFill>
              </a:rPr>
              <a:t>EnCase software</a:t>
            </a:r>
            <a:r>
              <a:rPr lang="en">
                <a:solidFill>
                  <a:schemeClr val="dk1"/>
                </a:solidFill>
              </a:rPr>
              <a:t>.</a:t>
            </a:r>
            <a:endParaRPr>
              <a:solidFill>
                <a:schemeClr val="dk1"/>
              </a:solidFill>
            </a:endParaRPr>
          </a:p>
          <a:p>
            <a:pPr marL="457200" lvl="0" indent="-342900" algn="l" rtl="0">
              <a:spcBef>
                <a:spcPts val="0"/>
              </a:spcBef>
              <a:spcAft>
                <a:spcPts val="0"/>
              </a:spcAft>
              <a:buClr>
                <a:schemeClr val="dk1"/>
              </a:buClr>
              <a:buSzPts val="1800"/>
              <a:buAutoNum type="arabicPeriod"/>
            </a:pPr>
            <a:r>
              <a:rPr lang="en">
                <a:solidFill>
                  <a:schemeClr val="dk1"/>
                </a:solidFill>
              </a:rPr>
              <a:t>It is a versatile format that includes metadata and supports both logical and physical acquisitions.</a:t>
            </a:r>
            <a:endParaRPr>
              <a:solidFill>
                <a:schemeClr val="dk1"/>
              </a:solidFill>
            </a:endParaRPr>
          </a:p>
          <a:p>
            <a:pPr marL="457200" lvl="0" indent="-342900" algn="l" rtl="0">
              <a:spcBef>
                <a:spcPts val="0"/>
              </a:spcBef>
              <a:spcAft>
                <a:spcPts val="0"/>
              </a:spcAft>
              <a:buClr>
                <a:schemeClr val="dk1"/>
              </a:buClr>
              <a:buSzPts val="1800"/>
              <a:buAutoNum type="arabicPeriod"/>
            </a:pPr>
            <a:r>
              <a:rPr lang="en">
                <a:solidFill>
                  <a:schemeClr val="dk1"/>
                </a:solidFill>
              </a:rPr>
              <a:t>E01 files are widely used in digital forensics investigations and can be processed with tools like EnCase and FTK.</a:t>
            </a:r>
            <a:endParaRPr>
              <a:solidFill>
                <a:schemeClr val="dk1"/>
              </a:solidFill>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77"/>
        <p:cNvGrpSpPr/>
        <p:nvPr/>
      </p:nvGrpSpPr>
      <p:grpSpPr>
        <a:xfrm>
          <a:off x="0" y="0"/>
          <a:ext cx="0" cy="0"/>
          <a:chOff x="0" y="0"/>
          <a:chExt cx="0" cy="0"/>
        </a:xfrm>
      </p:grpSpPr>
      <p:sp>
        <p:nvSpPr>
          <p:cNvPr id="78" name="Google Shape;78;p17"/>
          <p:cNvSpPr txBox="1">
            <a:spLocks noGrp="1"/>
          </p:cNvSpPr>
          <p:nvPr>
            <p:ph type="title"/>
          </p:nvPr>
        </p:nvSpPr>
        <p:spPr>
          <a:prstGeom prst="rect">
            <a:avLst/>
          </a:prstGeom>
        </p:spPr>
        <p:txBody>
          <a:bodyPr spcFirstLastPara="1" wrap="square" lIns="91425" tIns="91425" rIns="91425" bIns="91425" anchor="t" anchorCtr="0">
            <a:normAutofit fontScale="90000"/>
          </a:bodyPr>
          <a:lstStyle/>
          <a:p>
            <a:pPr marL="0" lvl="0" indent="0" algn="l" rtl="0">
              <a:spcBef>
                <a:spcPts val="0"/>
              </a:spcBef>
              <a:spcAft>
                <a:spcPts val="0"/>
              </a:spcAft>
              <a:buNone/>
            </a:pPr>
            <a:r>
              <a:rPr lang="en"/>
              <a:t>2.1. File Formats and FTK</a:t>
            </a:r>
            <a:endParaRPr/>
          </a:p>
        </p:txBody>
      </p:sp>
      <p:sp>
        <p:nvSpPr>
          <p:cNvPr id="79" name="Google Shape;79;p17"/>
          <p:cNvSpPr txBox="1">
            <a:spLocks noGrp="1"/>
          </p:cNvSpPr>
          <p:nvPr>
            <p:ph type="body" idx="1"/>
          </p:nvPr>
        </p:nvSpPr>
        <p:spPr>
          <a:prstGeom prst="rect">
            <a:avLst/>
          </a:prstGeom>
        </p:spPr>
        <p:txBody>
          <a:bodyPr spcFirstLastPara="1" wrap="square" lIns="91425" tIns="91425" rIns="91425" bIns="91425" anchor="t" anchorCtr="0">
            <a:normAutofit/>
          </a:bodyPr>
          <a:lstStyle/>
          <a:p>
            <a:pPr marL="0" lvl="0" indent="0" algn="l" rtl="0">
              <a:spcBef>
                <a:spcPts val="0"/>
              </a:spcBef>
              <a:spcAft>
                <a:spcPts val="0"/>
              </a:spcAft>
              <a:buNone/>
            </a:pPr>
            <a:r>
              <a:rPr lang="en" b="1">
                <a:solidFill>
                  <a:schemeClr val="dk1"/>
                </a:solidFill>
              </a:rPr>
              <a:t>AFF (Advanced Forensic Format):</a:t>
            </a:r>
            <a:endParaRPr b="1">
              <a:solidFill>
                <a:schemeClr val="dk1"/>
              </a:solidFill>
            </a:endParaRPr>
          </a:p>
          <a:p>
            <a:pPr marL="457200" lvl="0" indent="0" algn="l" rtl="0">
              <a:spcBef>
                <a:spcPts val="0"/>
              </a:spcBef>
              <a:spcAft>
                <a:spcPts val="0"/>
              </a:spcAft>
              <a:buNone/>
            </a:pPr>
            <a:endParaRPr>
              <a:solidFill>
                <a:schemeClr val="dk1"/>
              </a:solidFill>
            </a:endParaRPr>
          </a:p>
          <a:p>
            <a:pPr marL="457200" lvl="0" indent="-342900" algn="l" rtl="0">
              <a:spcBef>
                <a:spcPts val="0"/>
              </a:spcBef>
              <a:spcAft>
                <a:spcPts val="0"/>
              </a:spcAft>
              <a:buClr>
                <a:schemeClr val="dk1"/>
              </a:buClr>
              <a:buSzPts val="1800"/>
              <a:buAutoNum type="arabicPeriod"/>
            </a:pPr>
            <a:r>
              <a:rPr lang="en">
                <a:solidFill>
                  <a:schemeClr val="dk1"/>
                </a:solidFill>
              </a:rPr>
              <a:t>AFF is an open-source disk image format designed specifically for digital forensics.</a:t>
            </a:r>
            <a:endParaRPr>
              <a:solidFill>
                <a:schemeClr val="dk1"/>
              </a:solidFill>
            </a:endParaRPr>
          </a:p>
          <a:p>
            <a:pPr marL="457200" lvl="0" indent="-342900" algn="l" rtl="0">
              <a:spcBef>
                <a:spcPts val="0"/>
              </a:spcBef>
              <a:spcAft>
                <a:spcPts val="0"/>
              </a:spcAft>
              <a:buClr>
                <a:schemeClr val="dk1"/>
              </a:buClr>
              <a:buSzPts val="1800"/>
              <a:buAutoNum type="arabicPeriod"/>
            </a:pPr>
            <a:r>
              <a:rPr lang="en">
                <a:solidFill>
                  <a:schemeClr val="dk1"/>
                </a:solidFill>
              </a:rPr>
              <a:t>It provides support for metadata and various optional features to enhance the forensic analysis.</a:t>
            </a:r>
            <a:endParaRPr>
              <a:solidFill>
                <a:schemeClr val="dk1"/>
              </a:solidFill>
            </a:endParaRPr>
          </a:p>
          <a:p>
            <a:pPr marL="457200" lvl="0" indent="-342900" algn="l" rtl="0">
              <a:spcBef>
                <a:spcPts val="0"/>
              </a:spcBef>
              <a:spcAft>
                <a:spcPts val="0"/>
              </a:spcAft>
              <a:buClr>
                <a:schemeClr val="dk1"/>
              </a:buClr>
              <a:buSzPts val="1800"/>
              <a:buFont typeface="Calibri"/>
              <a:buAutoNum type="arabicPeriod"/>
            </a:pPr>
            <a:r>
              <a:rPr lang="en">
                <a:solidFill>
                  <a:schemeClr val="dk1"/>
                </a:solidFill>
              </a:rPr>
              <a:t>AFF is used in </a:t>
            </a:r>
            <a:r>
              <a:rPr lang="en" b="1">
                <a:solidFill>
                  <a:schemeClr val="dk1"/>
                </a:solidFill>
              </a:rPr>
              <a:t>open-source</a:t>
            </a:r>
            <a:r>
              <a:rPr lang="en">
                <a:solidFill>
                  <a:schemeClr val="dk1"/>
                </a:solidFill>
              </a:rPr>
              <a:t> forensic tools and is becoming increasingly popular in the field.</a:t>
            </a:r>
            <a:endParaRPr b="1">
              <a:solidFill>
                <a:schemeClr val="dk1"/>
              </a:solidFill>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83"/>
        <p:cNvGrpSpPr/>
        <p:nvPr/>
      </p:nvGrpSpPr>
      <p:grpSpPr>
        <a:xfrm>
          <a:off x="0" y="0"/>
          <a:ext cx="0" cy="0"/>
          <a:chOff x="0" y="0"/>
          <a:chExt cx="0" cy="0"/>
        </a:xfrm>
      </p:grpSpPr>
      <p:sp>
        <p:nvSpPr>
          <p:cNvPr id="84" name="Google Shape;84;p18"/>
          <p:cNvSpPr txBox="1">
            <a:spLocks noGrp="1"/>
          </p:cNvSpPr>
          <p:nvPr>
            <p:ph type="title"/>
          </p:nvPr>
        </p:nvSpPr>
        <p:spPr>
          <a:prstGeom prst="rect">
            <a:avLst/>
          </a:prstGeom>
        </p:spPr>
        <p:txBody>
          <a:bodyPr spcFirstLastPara="1" wrap="square" lIns="91425" tIns="91425" rIns="91425" bIns="91425" anchor="t" anchorCtr="0">
            <a:normAutofit fontScale="90000"/>
          </a:bodyPr>
          <a:lstStyle/>
          <a:p>
            <a:pPr marL="0" lvl="0" indent="0" algn="l" rtl="0">
              <a:spcBef>
                <a:spcPts val="0"/>
              </a:spcBef>
              <a:spcAft>
                <a:spcPts val="0"/>
              </a:spcAft>
              <a:buNone/>
            </a:pPr>
            <a:r>
              <a:rPr lang="en"/>
              <a:t>2.2. Tools For Acquiring An Image</a:t>
            </a:r>
            <a:endParaRPr/>
          </a:p>
        </p:txBody>
      </p:sp>
      <p:sp>
        <p:nvSpPr>
          <p:cNvPr id="85" name="Google Shape;85;p18"/>
          <p:cNvSpPr txBox="1">
            <a:spLocks noGrp="1"/>
          </p:cNvSpPr>
          <p:nvPr>
            <p:ph type="body" idx="1"/>
          </p:nvPr>
        </p:nvSpPr>
        <p:spPr>
          <a:prstGeom prst="rect">
            <a:avLst/>
          </a:prstGeom>
        </p:spPr>
        <p:txBody>
          <a:bodyPr spcFirstLastPara="1" wrap="square" lIns="91425" tIns="91425" rIns="91425" bIns="91425" anchor="t" anchorCtr="0">
            <a:normAutofit/>
          </a:bodyPr>
          <a:lstStyle/>
          <a:p>
            <a:pPr marL="457200" lvl="0" indent="-342900" algn="l" rtl="0">
              <a:spcBef>
                <a:spcPts val="0"/>
              </a:spcBef>
              <a:spcAft>
                <a:spcPts val="0"/>
              </a:spcAft>
              <a:buClr>
                <a:schemeClr val="dk1"/>
              </a:buClr>
              <a:buSzPts val="1800"/>
              <a:buFont typeface="Calibri"/>
              <a:buAutoNum type="arabicPeriod"/>
            </a:pPr>
            <a:r>
              <a:rPr lang="en" b="1">
                <a:solidFill>
                  <a:schemeClr val="dk1"/>
                </a:solidFill>
              </a:rPr>
              <a:t>FTK® Forensic Toolkit</a:t>
            </a:r>
            <a:br>
              <a:rPr lang="en">
                <a:solidFill>
                  <a:schemeClr val="dk1"/>
                </a:solidFill>
              </a:rPr>
            </a:br>
            <a:br>
              <a:rPr lang="en">
                <a:solidFill>
                  <a:schemeClr val="dk1"/>
                </a:solidFill>
              </a:rPr>
            </a:br>
            <a:r>
              <a:rPr lang="en">
                <a:solidFill>
                  <a:schemeClr val="dk1"/>
                </a:solidFill>
              </a:rPr>
              <a:t>It is a commercial digital forensic software application developed by </a:t>
            </a:r>
            <a:r>
              <a:rPr lang="en" b="1">
                <a:solidFill>
                  <a:schemeClr val="dk1"/>
                </a:solidFill>
              </a:rPr>
              <a:t>AccessData</a:t>
            </a:r>
            <a:r>
              <a:rPr lang="en">
                <a:solidFill>
                  <a:schemeClr val="dk1"/>
                </a:solidFill>
              </a:rPr>
              <a:t>. FTK® is widely used in the digital forensics field for tasks such as evidence acquisition, analysis, and reporting. The latest version is currently 8.0.</a:t>
            </a:r>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89"/>
        <p:cNvGrpSpPr/>
        <p:nvPr/>
      </p:nvGrpSpPr>
      <p:grpSpPr>
        <a:xfrm>
          <a:off x="0" y="0"/>
          <a:ext cx="0" cy="0"/>
          <a:chOff x="0" y="0"/>
          <a:chExt cx="0" cy="0"/>
        </a:xfrm>
      </p:grpSpPr>
      <p:sp>
        <p:nvSpPr>
          <p:cNvPr id="91" name="Google Shape;91;p19"/>
          <p:cNvSpPr txBox="1">
            <a:spLocks noGrp="1"/>
          </p:cNvSpPr>
          <p:nvPr>
            <p:ph type="body" idx="1"/>
          </p:nvPr>
        </p:nvSpPr>
        <p:spPr>
          <a:prstGeom prst="rect">
            <a:avLst/>
          </a:prstGeom>
        </p:spPr>
        <p:txBody>
          <a:bodyPr spcFirstLastPara="1" wrap="square" lIns="91425" tIns="91425" rIns="91425" bIns="91425" anchor="t" anchorCtr="0">
            <a:normAutofit/>
          </a:bodyPr>
          <a:lstStyle/>
          <a:p>
            <a:pPr marL="0" lvl="0" indent="0" algn="l" rtl="0">
              <a:spcBef>
                <a:spcPts val="0"/>
              </a:spcBef>
              <a:spcAft>
                <a:spcPts val="0"/>
              </a:spcAft>
              <a:buNone/>
            </a:pPr>
            <a:r>
              <a:rPr lang="en" b="1" dirty="0">
                <a:solidFill>
                  <a:schemeClr val="dk1"/>
                </a:solidFill>
              </a:rPr>
              <a:t>EnCase</a:t>
            </a:r>
            <a:br>
              <a:rPr lang="en" dirty="0">
                <a:solidFill>
                  <a:schemeClr val="dk1"/>
                </a:solidFill>
              </a:rPr>
            </a:br>
            <a:br>
              <a:rPr lang="en" dirty="0">
                <a:solidFill>
                  <a:schemeClr val="dk1"/>
                </a:solidFill>
              </a:rPr>
            </a:br>
            <a:r>
              <a:rPr lang="en" dirty="0">
                <a:solidFill>
                  <a:schemeClr val="dk1"/>
                </a:solidFill>
              </a:rPr>
              <a:t>EnCase is traditionally used in forensics to recover evidence from seized hard drives. It allows the investigator to conduct in-depth analysis of user files to collect evidence such as documents, pictures, internet history and Windows Registry information. The current stable </a:t>
            </a:r>
            <a:r>
              <a:rPr lang="en" dirty="0" err="1">
                <a:solidFill>
                  <a:schemeClr val="dk1"/>
                </a:solidFill>
              </a:rPr>
              <a:t>realse</a:t>
            </a:r>
            <a:r>
              <a:rPr lang="en" dirty="0">
                <a:solidFill>
                  <a:schemeClr val="dk1"/>
                </a:solidFill>
              </a:rPr>
              <a:t> is 21.1.</a:t>
            </a:r>
            <a:endParaRPr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95"/>
        <p:cNvGrpSpPr/>
        <p:nvPr/>
      </p:nvGrpSpPr>
      <p:grpSpPr>
        <a:xfrm>
          <a:off x="0" y="0"/>
          <a:ext cx="0" cy="0"/>
          <a:chOff x="0" y="0"/>
          <a:chExt cx="0" cy="0"/>
        </a:xfrm>
      </p:grpSpPr>
      <p:sp>
        <p:nvSpPr>
          <p:cNvPr id="97" name="Google Shape;97;p20"/>
          <p:cNvSpPr txBox="1">
            <a:spLocks noGrp="1"/>
          </p:cNvSpPr>
          <p:nvPr>
            <p:ph type="body" idx="1"/>
          </p:nvPr>
        </p:nvSpPr>
        <p:spPr>
          <a:prstGeom prst="rect">
            <a:avLst/>
          </a:prstGeom>
        </p:spPr>
        <p:txBody>
          <a:bodyPr spcFirstLastPara="1" wrap="square" lIns="91425" tIns="91425" rIns="91425" bIns="91425" anchor="t" anchorCtr="0">
            <a:normAutofit/>
          </a:bodyPr>
          <a:lstStyle/>
          <a:p>
            <a:pPr marL="0" lvl="0" indent="0" algn="l" rtl="0">
              <a:spcBef>
                <a:spcPts val="0"/>
              </a:spcBef>
              <a:spcAft>
                <a:spcPts val="0"/>
              </a:spcAft>
              <a:buNone/>
            </a:pPr>
            <a:r>
              <a:rPr lang="en" b="1" dirty="0">
                <a:solidFill>
                  <a:schemeClr val="dk1"/>
                </a:solidFill>
              </a:rPr>
              <a:t>Autopsy</a:t>
            </a:r>
            <a:br>
              <a:rPr lang="en" dirty="0">
                <a:solidFill>
                  <a:schemeClr val="dk1"/>
                </a:solidFill>
              </a:rPr>
            </a:br>
            <a:br>
              <a:rPr lang="en" dirty="0">
                <a:solidFill>
                  <a:schemeClr val="dk1"/>
                </a:solidFill>
              </a:rPr>
            </a:br>
            <a:r>
              <a:rPr lang="en" dirty="0">
                <a:solidFill>
                  <a:schemeClr val="dk1"/>
                </a:solidFill>
              </a:rPr>
              <a:t>Autopsy is an </a:t>
            </a:r>
            <a:r>
              <a:rPr lang="en" b="1" dirty="0">
                <a:solidFill>
                  <a:schemeClr val="dk1"/>
                </a:solidFill>
              </a:rPr>
              <a:t>open-source</a:t>
            </a:r>
            <a:r>
              <a:rPr lang="en" dirty="0">
                <a:solidFill>
                  <a:schemeClr val="dk1"/>
                </a:solidFill>
              </a:rPr>
              <a:t> digital forensic tool that offers a user-friendly interface. It includes features for disk and file system analysis, keyword searching, and artefact analysis. The latest version is 4.21.0 for Windows.</a:t>
            </a:r>
            <a:endParaRPr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101"/>
        <p:cNvGrpSpPr/>
        <p:nvPr/>
      </p:nvGrpSpPr>
      <p:grpSpPr>
        <a:xfrm>
          <a:off x="0" y="0"/>
          <a:ext cx="0" cy="0"/>
          <a:chOff x="0" y="0"/>
          <a:chExt cx="0" cy="0"/>
        </a:xfrm>
      </p:grpSpPr>
      <p:sp>
        <p:nvSpPr>
          <p:cNvPr id="103" name="Google Shape;103;p21"/>
          <p:cNvSpPr txBox="1">
            <a:spLocks noGrp="1"/>
          </p:cNvSpPr>
          <p:nvPr>
            <p:ph type="body" idx="1"/>
          </p:nvPr>
        </p:nvSpPr>
        <p:spPr>
          <a:prstGeom prst="rect">
            <a:avLst/>
          </a:prstGeom>
        </p:spPr>
        <p:txBody>
          <a:bodyPr spcFirstLastPara="1" wrap="square" lIns="91425" tIns="91425" rIns="91425" bIns="91425" anchor="t" anchorCtr="0">
            <a:normAutofit/>
          </a:bodyPr>
          <a:lstStyle/>
          <a:p>
            <a:pPr marL="0" lvl="0" indent="0" algn="l" rtl="0">
              <a:spcBef>
                <a:spcPts val="0"/>
              </a:spcBef>
              <a:spcAft>
                <a:spcPts val="0"/>
              </a:spcAft>
              <a:buNone/>
            </a:pPr>
            <a:r>
              <a:rPr lang="en" b="1">
                <a:solidFill>
                  <a:schemeClr val="dk1"/>
                </a:solidFill>
              </a:rPr>
              <a:t>X-Ways Forensics</a:t>
            </a:r>
            <a:br>
              <a:rPr lang="en">
                <a:solidFill>
                  <a:schemeClr val="dk1"/>
                </a:solidFill>
              </a:rPr>
            </a:br>
            <a:br>
              <a:rPr lang="en">
                <a:solidFill>
                  <a:schemeClr val="dk1"/>
                </a:solidFill>
              </a:rPr>
            </a:br>
            <a:r>
              <a:rPr lang="en">
                <a:solidFill>
                  <a:schemeClr val="dk1"/>
                </a:solidFill>
              </a:rPr>
              <a:t>X-Ways Forensics is known for its speed and efficiency. It provides advanced features for disk and memory analysis, data carving, and file recovery. Ability to read partitioning and file system structures inside raw (.dd) image files, ISO, VHD, VHDX, VDI, and VMDK images. 20.9 is the newest version.</a:t>
            </a:r>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107"/>
        <p:cNvGrpSpPr/>
        <p:nvPr/>
      </p:nvGrpSpPr>
      <p:grpSpPr>
        <a:xfrm>
          <a:off x="0" y="0"/>
          <a:ext cx="0" cy="0"/>
          <a:chOff x="0" y="0"/>
          <a:chExt cx="0" cy="0"/>
        </a:xfrm>
      </p:grpSpPr>
      <p:sp>
        <p:nvSpPr>
          <p:cNvPr id="109" name="Google Shape;109;p22"/>
          <p:cNvSpPr txBox="1">
            <a:spLocks noGrp="1"/>
          </p:cNvSpPr>
          <p:nvPr>
            <p:ph type="body" idx="1"/>
          </p:nvPr>
        </p:nvSpPr>
        <p:spPr>
          <a:prstGeom prst="rect">
            <a:avLst/>
          </a:prstGeom>
        </p:spPr>
        <p:txBody>
          <a:bodyPr spcFirstLastPara="1" wrap="square" lIns="91425" tIns="91425" rIns="91425" bIns="91425" anchor="t" anchorCtr="0">
            <a:normAutofit/>
          </a:bodyPr>
          <a:lstStyle/>
          <a:p>
            <a:pPr marL="0" lvl="0" indent="0" algn="l" rtl="0">
              <a:spcBef>
                <a:spcPts val="0"/>
              </a:spcBef>
              <a:spcAft>
                <a:spcPts val="0"/>
              </a:spcAft>
              <a:buNone/>
            </a:pPr>
            <a:r>
              <a:rPr lang="en" b="1">
                <a:solidFill>
                  <a:schemeClr val="dk1"/>
                </a:solidFill>
              </a:rPr>
              <a:t>ProDiscover Forensics</a:t>
            </a:r>
            <a:br>
              <a:rPr lang="en">
                <a:solidFill>
                  <a:schemeClr val="dk1"/>
                </a:solidFill>
              </a:rPr>
            </a:br>
            <a:br>
              <a:rPr lang="en">
                <a:solidFill>
                  <a:schemeClr val="dk1"/>
                </a:solidFill>
              </a:rPr>
            </a:br>
            <a:r>
              <a:rPr lang="en">
                <a:solidFill>
                  <a:schemeClr val="dk1"/>
                </a:solidFill>
              </a:rPr>
              <a:t>ProDiscover Forensics is a forensic tool that offers a range of features, including disk and file system analysis, registry analysis, and keyword searching. It is commonly used in both law enforcement and corporate investigations. Equipped to efficiently address cyber incident investigation and response scenarios encountered by law enforcement agencies, corporate cyber security, and policy governance teams.</a:t>
            </a:r>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113"/>
        <p:cNvGrpSpPr/>
        <p:nvPr/>
      </p:nvGrpSpPr>
      <p:grpSpPr>
        <a:xfrm>
          <a:off x="0" y="0"/>
          <a:ext cx="0" cy="0"/>
          <a:chOff x="0" y="0"/>
          <a:chExt cx="0" cy="0"/>
        </a:xfrm>
      </p:grpSpPr>
      <p:sp>
        <p:nvSpPr>
          <p:cNvPr id="114" name="Google Shape;114;p23"/>
          <p:cNvSpPr txBox="1">
            <a:spLocks noGrp="1"/>
          </p:cNvSpPr>
          <p:nvPr>
            <p:ph type="title"/>
          </p:nvPr>
        </p:nvSpPr>
        <p:spPr>
          <a:prstGeom prst="rect">
            <a:avLst/>
          </a:prstGeom>
        </p:spPr>
        <p:txBody>
          <a:bodyPr spcFirstLastPara="1" wrap="square" lIns="91425" tIns="91425" rIns="91425" bIns="91425" anchor="t" anchorCtr="0">
            <a:normAutofit fontScale="90000"/>
          </a:bodyPr>
          <a:lstStyle/>
          <a:p>
            <a:pPr marL="0" lvl="0" indent="0" algn="l" rtl="0">
              <a:spcBef>
                <a:spcPts val="0"/>
              </a:spcBef>
              <a:spcAft>
                <a:spcPts val="0"/>
              </a:spcAft>
              <a:buNone/>
            </a:pPr>
            <a:r>
              <a:rPr lang="en"/>
              <a:t>2.3.1. Image Verification Results (Cont.)</a:t>
            </a:r>
            <a:endParaRPr/>
          </a:p>
        </p:txBody>
      </p:sp>
      <p:sp>
        <p:nvSpPr>
          <p:cNvPr id="115" name="Google Shape;115;p23"/>
          <p:cNvSpPr txBox="1">
            <a:spLocks noGrp="1"/>
          </p:cNvSpPr>
          <p:nvPr>
            <p:ph type="body" idx="1"/>
          </p:nvPr>
        </p:nvSpPr>
        <p:spPr>
          <a:prstGeom prst="rect">
            <a:avLst/>
          </a:prstGeom>
        </p:spPr>
        <p:txBody>
          <a:bodyPr spcFirstLastPara="1" wrap="square" lIns="91425" tIns="91425" rIns="91425" bIns="91425" anchor="t" anchorCtr="0">
            <a:normAutofit/>
          </a:bodyPr>
          <a:lstStyle/>
          <a:p>
            <a:pPr marL="0" lvl="0" indent="0" algn="l" rtl="0">
              <a:spcBef>
                <a:spcPts val="0"/>
              </a:spcBef>
              <a:spcAft>
                <a:spcPts val="0"/>
              </a:spcAft>
              <a:buNone/>
            </a:pPr>
            <a:r>
              <a:rPr lang="en" sz="1100">
                <a:solidFill>
                  <a:schemeClr val="dk1"/>
                </a:solidFill>
                <a:latin typeface="Calibri"/>
                <a:ea typeface="Calibri"/>
                <a:cs typeface="Calibri"/>
                <a:sym typeface="Calibri"/>
              </a:rPr>
              <a:t>This is the Image (RAW DD) we acquired using FTK Imager on Friday, October 20, 2023. Following is the Image Verification Results details.</a:t>
            </a:r>
            <a:endParaRPr sz="1100">
              <a:solidFill>
                <a:schemeClr val="dk1"/>
              </a:solidFill>
              <a:latin typeface="Calibri"/>
              <a:ea typeface="Calibri"/>
              <a:cs typeface="Calibri"/>
              <a:sym typeface="Calibri"/>
            </a:endParaRPr>
          </a:p>
          <a:p>
            <a:pPr marL="0" lvl="0" indent="0" algn="l" rtl="0">
              <a:spcBef>
                <a:spcPts val="0"/>
              </a:spcBef>
              <a:spcAft>
                <a:spcPts val="0"/>
              </a:spcAft>
              <a:buNone/>
            </a:pPr>
            <a:endParaRPr sz="1100">
              <a:solidFill>
                <a:schemeClr val="dk1"/>
              </a:solidFill>
              <a:latin typeface="Calibri"/>
              <a:ea typeface="Calibri"/>
              <a:cs typeface="Calibri"/>
              <a:sym typeface="Calibri"/>
            </a:endParaRPr>
          </a:p>
          <a:p>
            <a:pPr marL="0" lvl="0" indent="0" algn="l" rtl="0">
              <a:spcBef>
                <a:spcPts val="0"/>
              </a:spcBef>
              <a:spcAft>
                <a:spcPts val="0"/>
              </a:spcAft>
              <a:buNone/>
            </a:pPr>
            <a:r>
              <a:rPr lang="en" sz="1100">
                <a:solidFill>
                  <a:srgbClr val="FFFFFF"/>
                </a:solidFill>
                <a:highlight>
                  <a:srgbClr val="333333"/>
                </a:highlight>
                <a:latin typeface="Consolas"/>
                <a:ea typeface="Consolas"/>
                <a:cs typeface="Consolas"/>
                <a:sym typeface="Consolas"/>
              </a:rPr>
              <a:t>Created By AccessData(r) FTK(r) Imager </a:t>
            </a:r>
            <a:r>
              <a:rPr lang="en" sz="1100">
                <a:solidFill>
                  <a:srgbClr val="D36363"/>
                </a:solidFill>
                <a:highlight>
                  <a:srgbClr val="333333"/>
                </a:highlight>
                <a:latin typeface="Consolas"/>
                <a:ea typeface="Consolas"/>
                <a:cs typeface="Consolas"/>
                <a:sym typeface="Consolas"/>
              </a:rPr>
              <a:t>4.7.1.2</a:t>
            </a:r>
            <a:r>
              <a:rPr lang="en" sz="1100">
                <a:solidFill>
                  <a:srgbClr val="FFFFFF"/>
                </a:solidFill>
                <a:highlight>
                  <a:srgbClr val="333333"/>
                </a:highlight>
                <a:latin typeface="Consolas"/>
                <a:ea typeface="Consolas"/>
                <a:cs typeface="Consolas"/>
                <a:sym typeface="Consolas"/>
              </a:rPr>
              <a:t> </a:t>
            </a:r>
            <a:br>
              <a:rPr lang="en" sz="1100">
                <a:solidFill>
                  <a:srgbClr val="FFFFFF"/>
                </a:solidFill>
                <a:highlight>
                  <a:srgbClr val="333333"/>
                </a:highlight>
                <a:latin typeface="Consolas"/>
                <a:ea typeface="Consolas"/>
                <a:cs typeface="Consolas"/>
                <a:sym typeface="Consolas"/>
              </a:rPr>
            </a:br>
            <a:br>
              <a:rPr lang="en" sz="1100">
                <a:solidFill>
                  <a:srgbClr val="FFFFFF"/>
                </a:solidFill>
                <a:highlight>
                  <a:srgbClr val="333333"/>
                </a:highlight>
                <a:latin typeface="Consolas"/>
                <a:ea typeface="Consolas"/>
                <a:cs typeface="Consolas"/>
                <a:sym typeface="Consolas"/>
              </a:rPr>
            </a:br>
            <a:r>
              <a:rPr lang="en" sz="1100">
                <a:solidFill>
                  <a:srgbClr val="FFFFFF"/>
                </a:solidFill>
                <a:highlight>
                  <a:srgbClr val="333333"/>
                </a:highlight>
                <a:latin typeface="Consolas"/>
                <a:ea typeface="Consolas"/>
                <a:cs typeface="Consolas"/>
                <a:sym typeface="Consolas"/>
              </a:rPr>
              <a:t>Case Information: </a:t>
            </a:r>
            <a:br>
              <a:rPr lang="en" sz="1100">
                <a:solidFill>
                  <a:srgbClr val="FFFFFF"/>
                </a:solidFill>
                <a:highlight>
                  <a:srgbClr val="333333"/>
                </a:highlight>
                <a:latin typeface="Consolas"/>
                <a:ea typeface="Consolas"/>
                <a:cs typeface="Consolas"/>
                <a:sym typeface="Consolas"/>
              </a:rPr>
            </a:br>
            <a:r>
              <a:rPr lang="en" sz="1100">
                <a:solidFill>
                  <a:srgbClr val="FFFFFF"/>
                </a:solidFill>
                <a:highlight>
                  <a:srgbClr val="333333"/>
                </a:highlight>
                <a:latin typeface="Consolas"/>
                <a:ea typeface="Consolas"/>
                <a:cs typeface="Consolas"/>
                <a:sym typeface="Consolas"/>
              </a:rPr>
              <a:t>Acquired using: ADI4</a:t>
            </a:r>
            <a:r>
              <a:rPr lang="en" sz="1100">
                <a:solidFill>
                  <a:srgbClr val="D36363"/>
                </a:solidFill>
                <a:highlight>
                  <a:srgbClr val="333333"/>
                </a:highlight>
                <a:latin typeface="Consolas"/>
                <a:ea typeface="Consolas"/>
                <a:cs typeface="Consolas"/>
                <a:sym typeface="Consolas"/>
              </a:rPr>
              <a:t>.7.1.2</a:t>
            </a:r>
            <a:br>
              <a:rPr lang="en" sz="1100">
                <a:solidFill>
                  <a:srgbClr val="FFFFFF"/>
                </a:solidFill>
                <a:highlight>
                  <a:srgbClr val="333333"/>
                </a:highlight>
                <a:latin typeface="Consolas"/>
                <a:ea typeface="Consolas"/>
                <a:cs typeface="Consolas"/>
                <a:sym typeface="Consolas"/>
              </a:rPr>
            </a:br>
            <a:r>
              <a:rPr lang="en" sz="1100">
                <a:solidFill>
                  <a:srgbClr val="FFFFFF"/>
                </a:solidFill>
                <a:highlight>
                  <a:srgbClr val="333333"/>
                </a:highlight>
                <a:latin typeface="Consolas"/>
                <a:ea typeface="Consolas"/>
                <a:cs typeface="Consolas"/>
                <a:sym typeface="Consolas"/>
              </a:rPr>
              <a:t>Case Number: </a:t>
            </a:r>
            <a:r>
              <a:rPr lang="en" sz="1100">
                <a:solidFill>
                  <a:srgbClr val="D36363"/>
                </a:solidFill>
                <a:highlight>
                  <a:srgbClr val="333333"/>
                </a:highlight>
                <a:latin typeface="Consolas"/>
                <a:ea typeface="Consolas"/>
                <a:cs typeface="Consolas"/>
                <a:sym typeface="Consolas"/>
              </a:rPr>
              <a:t>001</a:t>
            </a:r>
            <a:br>
              <a:rPr lang="en" sz="1100">
                <a:solidFill>
                  <a:srgbClr val="FFFFFF"/>
                </a:solidFill>
                <a:highlight>
                  <a:srgbClr val="333333"/>
                </a:highlight>
                <a:latin typeface="Consolas"/>
                <a:ea typeface="Consolas"/>
                <a:cs typeface="Consolas"/>
                <a:sym typeface="Consolas"/>
              </a:rPr>
            </a:br>
            <a:r>
              <a:rPr lang="en" sz="1100">
                <a:solidFill>
                  <a:srgbClr val="FFFFFF"/>
                </a:solidFill>
                <a:highlight>
                  <a:srgbClr val="333333"/>
                </a:highlight>
                <a:latin typeface="Consolas"/>
                <a:ea typeface="Consolas"/>
                <a:cs typeface="Consolas"/>
                <a:sym typeface="Consolas"/>
              </a:rPr>
              <a:t>Evidence Number: </a:t>
            </a:r>
            <a:r>
              <a:rPr lang="en" sz="1100">
                <a:solidFill>
                  <a:srgbClr val="D36363"/>
                </a:solidFill>
                <a:highlight>
                  <a:srgbClr val="333333"/>
                </a:highlight>
                <a:latin typeface="Consolas"/>
                <a:ea typeface="Consolas"/>
                <a:cs typeface="Consolas"/>
                <a:sym typeface="Consolas"/>
              </a:rPr>
              <a:t>001</a:t>
            </a:r>
            <a:br>
              <a:rPr lang="en" sz="1100">
                <a:solidFill>
                  <a:srgbClr val="FFFFFF"/>
                </a:solidFill>
                <a:highlight>
                  <a:srgbClr val="333333"/>
                </a:highlight>
                <a:latin typeface="Consolas"/>
                <a:ea typeface="Consolas"/>
                <a:cs typeface="Consolas"/>
                <a:sym typeface="Consolas"/>
              </a:rPr>
            </a:br>
            <a:r>
              <a:rPr lang="en" sz="1100">
                <a:solidFill>
                  <a:srgbClr val="FFFFFF"/>
                </a:solidFill>
                <a:highlight>
                  <a:srgbClr val="333333"/>
                </a:highlight>
                <a:latin typeface="Consolas"/>
                <a:ea typeface="Consolas"/>
                <a:cs typeface="Consolas"/>
                <a:sym typeface="Consolas"/>
              </a:rPr>
              <a:t>Unique description: Group Activity</a:t>
            </a:r>
            <a:br>
              <a:rPr lang="en" sz="1100">
                <a:solidFill>
                  <a:srgbClr val="FFFFFF"/>
                </a:solidFill>
                <a:highlight>
                  <a:srgbClr val="333333"/>
                </a:highlight>
                <a:latin typeface="Consolas"/>
                <a:ea typeface="Consolas"/>
                <a:cs typeface="Consolas"/>
                <a:sym typeface="Consolas"/>
              </a:rPr>
            </a:br>
            <a:r>
              <a:rPr lang="en" sz="1100">
                <a:solidFill>
                  <a:srgbClr val="FFFFFF"/>
                </a:solidFill>
                <a:highlight>
                  <a:srgbClr val="333333"/>
                </a:highlight>
                <a:latin typeface="Consolas"/>
                <a:ea typeface="Consolas"/>
                <a:cs typeface="Consolas"/>
                <a:sym typeface="Consolas"/>
              </a:rPr>
              <a:t>Examiner: Dr. Nitheesh Murugan Kaliyamurthy</a:t>
            </a:r>
            <a:br>
              <a:rPr lang="en" sz="1100">
                <a:solidFill>
                  <a:srgbClr val="FFFFFF"/>
                </a:solidFill>
                <a:highlight>
                  <a:srgbClr val="333333"/>
                </a:highlight>
                <a:latin typeface="Consolas"/>
                <a:ea typeface="Consolas"/>
                <a:cs typeface="Consolas"/>
                <a:sym typeface="Consolas"/>
              </a:rPr>
            </a:br>
            <a:r>
              <a:rPr lang="en" sz="1100">
                <a:solidFill>
                  <a:srgbClr val="FFFFFF"/>
                </a:solidFill>
                <a:highlight>
                  <a:srgbClr val="333333"/>
                </a:highlight>
                <a:latin typeface="Consolas"/>
                <a:ea typeface="Consolas"/>
                <a:cs typeface="Consolas"/>
                <a:sym typeface="Consolas"/>
              </a:rPr>
              <a:t>Notes: PPT</a:t>
            </a:r>
            <a:br>
              <a:rPr lang="en" sz="1100">
                <a:solidFill>
                  <a:srgbClr val="FFFFFF"/>
                </a:solidFill>
                <a:highlight>
                  <a:srgbClr val="333333"/>
                </a:highlight>
                <a:latin typeface="Consolas"/>
                <a:ea typeface="Consolas"/>
                <a:cs typeface="Consolas"/>
                <a:sym typeface="Consolas"/>
              </a:rPr>
            </a:br>
            <a:br>
              <a:rPr lang="en" sz="1100">
                <a:solidFill>
                  <a:srgbClr val="FFFFFF"/>
                </a:solidFill>
                <a:highlight>
                  <a:srgbClr val="333333"/>
                </a:highlight>
                <a:latin typeface="Consolas"/>
                <a:ea typeface="Consolas"/>
                <a:cs typeface="Consolas"/>
                <a:sym typeface="Consolas"/>
              </a:rPr>
            </a:br>
            <a:r>
              <a:rPr lang="en" sz="1100">
                <a:solidFill>
                  <a:srgbClr val="FFFFFF"/>
                </a:solidFill>
                <a:highlight>
                  <a:srgbClr val="333333"/>
                </a:highlight>
                <a:latin typeface="Consolas"/>
                <a:ea typeface="Consolas"/>
                <a:cs typeface="Consolas"/>
                <a:sym typeface="Consolas"/>
              </a:rPr>
              <a:t>--------------------------------------------------------------</a:t>
            </a:r>
            <a:endParaRPr sz="1100">
              <a:solidFill>
                <a:schemeClr val="dk1"/>
              </a:solidFill>
              <a:latin typeface="Calibri"/>
              <a:ea typeface="Calibri"/>
              <a:cs typeface="Calibri"/>
              <a:sym typeface="Calibri"/>
            </a:endParaRPr>
          </a:p>
          <a:p>
            <a:pPr marL="0" lvl="0" indent="0" algn="l" rtl="0">
              <a:spcBef>
                <a:spcPts val="0"/>
              </a:spcBef>
              <a:spcAft>
                <a:spcPts val="0"/>
              </a:spcAft>
              <a:buNone/>
            </a:pPr>
            <a:endParaRPr sz="1100">
              <a:solidFill>
                <a:schemeClr val="dk1"/>
              </a:solidFill>
              <a:latin typeface="Calibri"/>
              <a:ea typeface="Calibri"/>
              <a:cs typeface="Calibri"/>
              <a:sym typeface="Calibri"/>
            </a:endParaRPr>
          </a:p>
          <a:p>
            <a:pPr marL="0" lvl="0" indent="0" algn="l" rtl="0">
              <a:spcBef>
                <a:spcPts val="0"/>
              </a:spcBef>
              <a:spcAft>
                <a:spcPts val="0"/>
              </a:spcAft>
              <a:buClr>
                <a:schemeClr val="dk1"/>
              </a:buClr>
              <a:buSzPts val="1100"/>
              <a:buFont typeface="Arial"/>
              <a:buNone/>
            </a:pPr>
            <a:endParaRPr sz="1100">
              <a:solidFill>
                <a:schemeClr val="dk1"/>
              </a:solidFill>
              <a:latin typeface="Calibri"/>
              <a:ea typeface="Calibri"/>
              <a:cs typeface="Calibri"/>
              <a:sym typeface="Calibri"/>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119"/>
        <p:cNvGrpSpPr/>
        <p:nvPr/>
      </p:nvGrpSpPr>
      <p:grpSpPr>
        <a:xfrm>
          <a:off x="0" y="0"/>
          <a:ext cx="0" cy="0"/>
          <a:chOff x="0" y="0"/>
          <a:chExt cx="0" cy="0"/>
        </a:xfrm>
      </p:grpSpPr>
      <p:sp>
        <p:nvSpPr>
          <p:cNvPr id="120" name="Google Shape;120;p24"/>
          <p:cNvSpPr txBox="1">
            <a:spLocks noGrp="1"/>
          </p:cNvSpPr>
          <p:nvPr>
            <p:ph type="title"/>
          </p:nvPr>
        </p:nvSpPr>
        <p:spPr>
          <a:prstGeom prst="rect">
            <a:avLst/>
          </a:prstGeom>
        </p:spPr>
        <p:txBody>
          <a:bodyPr spcFirstLastPara="1" wrap="square" lIns="91425" tIns="91425" rIns="91425" bIns="91425" anchor="t" anchorCtr="0">
            <a:normAutofit fontScale="90000"/>
          </a:bodyPr>
          <a:lstStyle/>
          <a:p>
            <a:pPr marL="0" lvl="0" indent="0" algn="l" rtl="0">
              <a:spcBef>
                <a:spcPts val="0"/>
              </a:spcBef>
              <a:spcAft>
                <a:spcPts val="0"/>
              </a:spcAft>
              <a:buNone/>
            </a:pPr>
            <a:r>
              <a:rPr lang="en"/>
              <a:t>2.3.1. Image Verification Results</a:t>
            </a:r>
            <a:endParaRPr/>
          </a:p>
        </p:txBody>
      </p:sp>
      <p:sp>
        <p:nvSpPr>
          <p:cNvPr id="121" name="Google Shape;121;p24"/>
          <p:cNvSpPr txBox="1">
            <a:spLocks noGrp="1"/>
          </p:cNvSpPr>
          <p:nvPr>
            <p:ph type="body" idx="1"/>
          </p:nvPr>
        </p:nvSpPr>
        <p:spPr>
          <a:prstGeom prst="rect">
            <a:avLst/>
          </a:prstGeom>
        </p:spPr>
        <p:txBody>
          <a:bodyPr spcFirstLastPara="1" wrap="square" lIns="91425" tIns="91425" rIns="91425" bIns="91425" anchor="t" anchorCtr="0">
            <a:normAutofit fontScale="92500" lnSpcReduction="20000"/>
          </a:bodyPr>
          <a:lstStyle/>
          <a:p>
            <a:pPr marL="0" lvl="0" indent="0" algn="l" rtl="0">
              <a:spcBef>
                <a:spcPts val="0"/>
              </a:spcBef>
              <a:spcAft>
                <a:spcPts val="0"/>
              </a:spcAft>
              <a:buNone/>
            </a:pPr>
            <a:r>
              <a:rPr lang="en" sz="1100">
                <a:solidFill>
                  <a:srgbClr val="FFFFFF"/>
                </a:solidFill>
                <a:highlight>
                  <a:srgbClr val="333333"/>
                </a:highlight>
                <a:latin typeface="Consolas"/>
                <a:ea typeface="Consolas"/>
                <a:cs typeface="Consolas"/>
                <a:sym typeface="Consolas"/>
              </a:rPr>
              <a:t>Information </a:t>
            </a:r>
            <a:r>
              <a:rPr lang="en" sz="1100">
                <a:solidFill>
                  <a:srgbClr val="FCC28C"/>
                </a:solidFill>
                <a:highlight>
                  <a:srgbClr val="333333"/>
                </a:highlight>
                <a:latin typeface="Consolas"/>
                <a:ea typeface="Consolas"/>
                <a:cs typeface="Consolas"/>
                <a:sym typeface="Consolas"/>
              </a:rPr>
              <a:t>for</a:t>
            </a:r>
            <a:r>
              <a:rPr lang="en" sz="1100">
                <a:solidFill>
                  <a:srgbClr val="FFFFFF"/>
                </a:solidFill>
                <a:highlight>
                  <a:srgbClr val="333333"/>
                </a:highlight>
                <a:latin typeface="Consolas"/>
                <a:ea typeface="Consolas"/>
                <a:cs typeface="Consolas"/>
                <a:sym typeface="Consolas"/>
              </a:rPr>
              <a:t> C:\Users\ipran\OneDrive\Desktop\New folder (</a:t>
            </a:r>
            <a:r>
              <a:rPr lang="en" sz="1100">
                <a:solidFill>
                  <a:srgbClr val="D36363"/>
                </a:solidFill>
                <a:highlight>
                  <a:srgbClr val="333333"/>
                </a:highlight>
                <a:latin typeface="Consolas"/>
                <a:ea typeface="Consolas"/>
                <a:cs typeface="Consolas"/>
                <a:sym typeface="Consolas"/>
              </a:rPr>
              <a:t>3</a:t>
            </a:r>
            <a:r>
              <a:rPr lang="en" sz="1100">
                <a:solidFill>
                  <a:srgbClr val="FFFFFF"/>
                </a:solidFill>
                <a:highlight>
                  <a:srgbClr val="333333"/>
                </a:highlight>
                <a:latin typeface="Consolas"/>
                <a:ea typeface="Consolas"/>
                <a:cs typeface="Consolas"/>
                <a:sym typeface="Consolas"/>
              </a:rPr>
              <a:t>)\PPT:</a:t>
            </a:r>
            <a:br>
              <a:rPr lang="en" sz="1100">
                <a:solidFill>
                  <a:srgbClr val="FFFFFF"/>
                </a:solidFill>
                <a:highlight>
                  <a:srgbClr val="333333"/>
                </a:highlight>
                <a:latin typeface="Consolas"/>
                <a:ea typeface="Consolas"/>
                <a:cs typeface="Consolas"/>
                <a:sym typeface="Consolas"/>
              </a:rPr>
            </a:br>
            <a:br>
              <a:rPr lang="en" sz="1100">
                <a:solidFill>
                  <a:srgbClr val="FFFFFF"/>
                </a:solidFill>
                <a:highlight>
                  <a:srgbClr val="333333"/>
                </a:highlight>
                <a:latin typeface="Consolas"/>
                <a:ea typeface="Consolas"/>
                <a:cs typeface="Consolas"/>
                <a:sym typeface="Consolas"/>
              </a:rPr>
            </a:br>
            <a:r>
              <a:rPr lang="en" sz="1100">
                <a:solidFill>
                  <a:srgbClr val="FFFFFF"/>
                </a:solidFill>
                <a:highlight>
                  <a:srgbClr val="333333"/>
                </a:highlight>
                <a:latin typeface="Consolas"/>
                <a:ea typeface="Consolas"/>
                <a:cs typeface="Consolas"/>
                <a:sym typeface="Consolas"/>
              </a:rPr>
              <a:t>Physical Evidentiary Item (Source) Information:</a:t>
            </a:r>
            <a:br>
              <a:rPr lang="en" sz="1100">
                <a:solidFill>
                  <a:srgbClr val="FFFFFF"/>
                </a:solidFill>
                <a:highlight>
                  <a:srgbClr val="333333"/>
                </a:highlight>
                <a:latin typeface="Consolas"/>
                <a:ea typeface="Consolas"/>
                <a:cs typeface="Consolas"/>
                <a:sym typeface="Consolas"/>
              </a:rPr>
            </a:br>
            <a:r>
              <a:rPr lang="en" sz="1100">
                <a:solidFill>
                  <a:srgbClr val="FFFFFF"/>
                </a:solidFill>
                <a:highlight>
                  <a:srgbClr val="333333"/>
                </a:highlight>
                <a:latin typeface="Consolas"/>
                <a:ea typeface="Consolas"/>
                <a:cs typeface="Consolas"/>
                <a:sym typeface="Consolas"/>
              </a:rPr>
              <a:t>[Device Info]</a:t>
            </a:r>
            <a:br>
              <a:rPr lang="en" sz="1100">
                <a:solidFill>
                  <a:srgbClr val="FFFFFF"/>
                </a:solidFill>
                <a:highlight>
                  <a:srgbClr val="333333"/>
                </a:highlight>
                <a:latin typeface="Consolas"/>
                <a:ea typeface="Consolas"/>
                <a:cs typeface="Consolas"/>
                <a:sym typeface="Consolas"/>
              </a:rPr>
            </a:br>
            <a:r>
              <a:rPr lang="en" sz="1100">
                <a:solidFill>
                  <a:srgbClr val="FFFFFF"/>
                </a:solidFill>
                <a:highlight>
                  <a:srgbClr val="333333"/>
                </a:highlight>
                <a:latin typeface="Consolas"/>
                <a:ea typeface="Consolas"/>
                <a:cs typeface="Consolas"/>
                <a:sym typeface="Consolas"/>
              </a:rPr>
              <a:t> Source Type: Logical</a:t>
            </a:r>
            <a:br>
              <a:rPr lang="en" sz="1100">
                <a:solidFill>
                  <a:srgbClr val="FFFFFF"/>
                </a:solidFill>
                <a:highlight>
                  <a:srgbClr val="333333"/>
                </a:highlight>
                <a:latin typeface="Consolas"/>
                <a:ea typeface="Consolas"/>
                <a:cs typeface="Consolas"/>
                <a:sym typeface="Consolas"/>
              </a:rPr>
            </a:br>
            <a:r>
              <a:rPr lang="en" sz="1100">
                <a:solidFill>
                  <a:srgbClr val="FFFFFF"/>
                </a:solidFill>
                <a:highlight>
                  <a:srgbClr val="333333"/>
                </a:highlight>
                <a:latin typeface="Consolas"/>
                <a:ea typeface="Consolas"/>
                <a:cs typeface="Consolas"/>
                <a:sym typeface="Consolas"/>
              </a:rPr>
              <a:t>[Drive Geometry]</a:t>
            </a:r>
            <a:br>
              <a:rPr lang="en" sz="1100">
                <a:solidFill>
                  <a:srgbClr val="FFFFFF"/>
                </a:solidFill>
                <a:highlight>
                  <a:srgbClr val="333333"/>
                </a:highlight>
                <a:latin typeface="Consolas"/>
                <a:ea typeface="Consolas"/>
                <a:cs typeface="Consolas"/>
                <a:sym typeface="Consolas"/>
              </a:rPr>
            </a:br>
            <a:r>
              <a:rPr lang="en" sz="1100">
                <a:solidFill>
                  <a:srgbClr val="FFFFFF"/>
                </a:solidFill>
                <a:highlight>
                  <a:srgbClr val="333333"/>
                </a:highlight>
                <a:latin typeface="Consolas"/>
                <a:ea typeface="Consolas"/>
                <a:cs typeface="Consolas"/>
                <a:sym typeface="Consolas"/>
              </a:rPr>
              <a:t> Bytes per Sector: </a:t>
            </a:r>
            <a:r>
              <a:rPr lang="en" sz="1100">
                <a:solidFill>
                  <a:srgbClr val="D36363"/>
                </a:solidFill>
                <a:highlight>
                  <a:srgbClr val="333333"/>
                </a:highlight>
                <a:latin typeface="Consolas"/>
                <a:ea typeface="Consolas"/>
                <a:cs typeface="Consolas"/>
                <a:sym typeface="Consolas"/>
              </a:rPr>
              <a:t>512</a:t>
            </a:r>
            <a:br>
              <a:rPr lang="en" sz="1100">
                <a:solidFill>
                  <a:srgbClr val="FFFFFF"/>
                </a:solidFill>
                <a:highlight>
                  <a:srgbClr val="333333"/>
                </a:highlight>
                <a:latin typeface="Consolas"/>
                <a:ea typeface="Consolas"/>
                <a:cs typeface="Consolas"/>
                <a:sym typeface="Consolas"/>
              </a:rPr>
            </a:br>
            <a:r>
              <a:rPr lang="en" sz="1100">
                <a:solidFill>
                  <a:srgbClr val="FFFFFF"/>
                </a:solidFill>
                <a:highlight>
                  <a:srgbClr val="333333"/>
                </a:highlight>
                <a:latin typeface="Consolas"/>
                <a:ea typeface="Consolas"/>
                <a:cs typeface="Consolas"/>
                <a:sym typeface="Consolas"/>
              </a:rPr>
              <a:t> Sector Count: </a:t>
            </a:r>
            <a:r>
              <a:rPr lang="en" sz="1100">
                <a:solidFill>
                  <a:srgbClr val="D36363"/>
                </a:solidFill>
                <a:highlight>
                  <a:srgbClr val="333333"/>
                </a:highlight>
                <a:latin typeface="Consolas"/>
                <a:ea typeface="Consolas"/>
                <a:cs typeface="Consolas"/>
                <a:sym typeface="Consolas"/>
              </a:rPr>
              <a:t>28</a:t>
            </a:r>
            <a:r>
              <a:rPr lang="en" sz="1100">
                <a:solidFill>
                  <a:srgbClr val="FFFFFF"/>
                </a:solidFill>
                <a:highlight>
                  <a:srgbClr val="333333"/>
                </a:highlight>
                <a:latin typeface="Consolas"/>
                <a:ea typeface="Consolas"/>
                <a:cs typeface="Consolas"/>
                <a:sym typeface="Consolas"/>
              </a:rPr>
              <a:t>,</a:t>
            </a:r>
            <a:r>
              <a:rPr lang="en" sz="1100">
                <a:solidFill>
                  <a:srgbClr val="D36363"/>
                </a:solidFill>
                <a:highlight>
                  <a:srgbClr val="333333"/>
                </a:highlight>
                <a:latin typeface="Consolas"/>
                <a:ea typeface="Consolas"/>
                <a:cs typeface="Consolas"/>
                <a:sym typeface="Consolas"/>
              </a:rPr>
              <a:t>183</a:t>
            </a:r>
            <a:r>
              <a:rPr lang="en" sz="1100">
                <a:solidFill>
                  <a:srgbClr val="FFFFFF"/>
                </a:solidFill>
                <a:highlight>
                  <a:srgbClr val="333333"/>
                </a:highlight>
                <a:latin typeface="Consolas"/>
                <a:ea typeface="Consolas"/>
                <a:cs typeface="Consolas"/>
                <a:sym typeface="Consolas"/>
              </a:rPr>
              <a:t>,</a:t>
            </a:r>
            <a:r>
              <a:rPr lang="en" sz="1100">
                <a:solidFill>
                  <a:srgbClr val="D36363"/>
                </a:solidFill>
                <a:highlight>
                  <a:srgbClr val="333333"/>
                </a:highlight>
                <a:latin typeface="Consolas"/>
                <a:ea typeface="Consolas"/>
                <a:cs typeface="Consolas"/>
                <a:sym typeface="Consolas"/>
              </a:rPr>
              <a:t>170</a:t>
            </a:r>
            <a:br>
              <a:rPr lang="en" sz="1100">
                <a:solidFill>
                  <a:srgbClr val="FFFFFF"/>
                </a:solidFill>
                <a:highlight>
                  <a:srgbClr val="333333"/>
                </a:highlight>
                <a:latin typeface="Consolas"/>
                <a:ea typeface="Consolas"/>
                <a:cs typeface="Consolas"/>
                <a:sym typeface="Consolas"/>
              </a:rPr>
            </a:br>
            <a:r>
              <a:rPr lang="en" sz="1100">
                <a:solidFill>
                  <a:srgbClr val="FFFFFF"/>
                </a:solidFill>
                <a:highlight>
                  <a:srgbClr val="333333"/>
                </a:highlight>
                <a:latin typeface="Consolas"/>
                <a:ea typeface="Consolas"/>
                <a:cs typeface="Consolas"/>
                <a:sym typeface="Consolas"/>
              </a:rPr>
              <a:t>[Image]</a:t>
            </a:r>
            <a:br>
              <a:rPr lang="en" sz="1100">
                <a:solidFill>
                  <a:srgbClr val="FFFFFF"/>
                </a:solidFill>
                <a:highlight>
                  <a:srgbClr val="333333"/>
                </a:highlight>
                <a:latin typeface="Consolas"/>
                <a:ea typeface="Consolas"/>
                <a:cs typeface="Consolas"/>
                <a:sym typeface="Consolas"/>
              </a:rPr>
            </a:br>
            <a:r>
              <a:rPr lang="en" sz="1100">
                <a:solidFill>
                  <a:srgbClr val="FFFFFF"/>
                </a:solidFill>
                <a:highlight>
                  <a:srgbClr val="333333"/>
                </a:highlight>
                <a:latin typeface="Consolas"/>
                <a:ea typeface="Consolas"/>
                <a:cs typeface="Consolas"/>
                <a:sym typeface="Consolas"/>
              </a:rPr>
              <a:t> Image Type: Raw (dd)</a:t>
            </a:r>
            <a:br>
              <a:rPr lang="en" sz="1100">
                <a:solidFill>
                  <a:srgbClr val="FFFFFF"/>
                </a:solidFill>
                <a:highlight>
                  <a:srgbClr val="333333"/>
                </a:highlight>
                <a:latin typeface="Consolas"/>
                <a:ea typeface="Consolas"/>
                <a:cs typeface="Consolas"/>
                <a:sym typeface="Consolas"/>
              </a:rPr>
            </a:br>
            <a:r>
              <a:rPr lang="en" sz="1100">
                <a:solidFill>
                  <a:srgbClr val="FFFFFF"/>
                </a:solidFill>
                <a:highlight>
                  <a:srgbClr val="333333"/>
                </a:highlight>
                <a:latin typeface="Consolas"/>
                <a:ea typeface="Consolas"/>
                <a:cs typeface="Consolas"/>
                <a:sym typeface="Consolas"/>
              </a:rPr>
              <a:t> Source data size: </a:t>
            </a:r>
            <a:r>
              <a:rPr lang="en" sz="1100">
                <a:solidFill>
                  <a:srgbClr val="D36363"/>
                </a:solidFill>
                <a:highlight>
                  <a:srgbClr val="333333"/>
                </a:highlight>
                <a:latin typeface="Consolas"/>
                <a:ea typeface="Consolas"/>
                <a:cs typeface="Consolas"/>
                <a:sym typeface="Consolas"/>
              </a:rPr>
              <a:t>13761</a:t>
            </a:r>
            <a:r>
              <a:rPr lang="en" sz="1100">
                <a:solidFill>
                  <a:srgbClr val="FFFFFF"/>
                </a:solidFill>
                <a:highlight>
                  <a:srgbClr val="333333"/>
                </a:highlight>
                <a:latin typeface="Consolas"/>
                <a:ea typeface="Consolas"/>
                <a:cs typeface="Consolas"/>
                <a:sym typeface="Consolas"/>
              </a:rPr>
              <a:t> MB</a:t>
            </a:r>
            <a:br>
              <a:rPr lang="en" sz="1100">
                <a:solidFill>
                  <a:srgbClr val="FFFFFF"/>
                </a:solidFill>
                <a:highlight>
                  <a:srgbClr val="333333"/>
                </a:highlight>
                <a:latin typeface="Consolas"/>
                <a:ea typeface="Consolas"/>
                <a:cs typeface="Consolas"/>
                <a:sym typeface="Consolas"/>
              </a:rPr>
            </a:br>
            <a:r>
              <a:rPr lang="en" sz="1100">
                <a:solidFill>
                  <a:srgbClr val="FFFFFF"/>
                </a:solidFill>
                <a:highlight>
                  <a:srgbClr val="333333"/>
                </a:highlight>
                <a:latin typeface="Consolas"/>
                <a:ea typeface="Consolas"/>
                <a:cs typeface="Consolas"/>
                <a:sym typeface="Consolas"/>
              </a:rPr>
              <a:t> Sector count:    </a:t>
            </a:r>
            <a:r>
              <a:rPr lang="en" sz="1100">
                <a:solidFill>
                  <a:srgbClr val="D36363"/>
                </a:solidFill>
                <a:highlight>
                  <a:srgbClr val="333333"/>
                </a:highlight>
                <a:latin typeface="Consolas"/>
                <a:ea typeface="Consolas"/>
                <a:cs typeface="Consolas"/>
                <a:sym typeface="Consolas"/>
              </a:rPr>
              <a:t>28183170</a:t>
            </a:r>
            <a:br>
              <a:rPr lang="en" sz="1100">
                <a:solidFill>
                  <a:srgbClr val="FFFFFF"/>
                </a:solidFill>
                <a:highlight>
                  <a:srgbClr val="333333"/>
                </a:highlight>
                <a:latin typeface="Consolas"/>
                <a:ea typeface="Consolas"/>
                <a:cs typeface="Consolas"/>
                <a:sym typeface="Consolas"/>
              </a:rPr>
            </a:br>
            <a:r>
              <a:rPr lang="en" sz="1100">
                <a:solidFill>
                  <a:srgbClr val="FFFFFF"/>
                </a:solidFill>
                <a:highlight>
                  <a:srgbClr val="333333"/>
                </a:highlight>
                <a:latin typeface="Consolas"/>
                <a:ea typeface="Consolas"/>
                <a:cs typeface="Consolas"/>
                <a:sym typeface="Consolas"/>
              </a:rPr>
              <a:t>[Computed Hashes]</a:t>
            </a:r>
            <a:br>
              <a:rPr lang="en" sz="1100">
                <a:solidFill>
                  <a:srgbClr val="FFFFFF"/>
                </a:solidFill>
                <a:highlight>
                  <a:srgbClr val="333333"/>
                </a:highlight>
                <a:latin typeface="Consolas"/>
                <a:ea typeface="Consolas"/>
                <a:cs typeface="Consolas"/>
                <a:sym typeface="Consolas"/>
              </a:rPr>
            </a:br>
            <a:r>
              <a:rPr lang="en" sz="1100">
                <a:solidFill>
                  <a:srgbClr val="FFFFFF"/>
                </a:solidFill>
                <a:highlight>
                  <a:srgbClr val="333333"/>
                </a:highlight>
                <a:latin typeface="Consolas"/>
                <a:ea typeface="Consolas"/>
                <a:cs typeface="Consolas"/>
                <a:sym typeface="Consolas"/>
              </a:rPr>
              <a:t> MD5 checksum:    acdc8625166e2bc93bf5000854a2bdcd</a:t>
            </a:r>
            <a:br>
              <a:rPr lang="en" sz="1100">
                <a:solidFill>
                  <a:srgbClr val="FFFFFF"/>
                </a:solidFill>
                <a:highlight>
                  <a:srgbClr val="333333"/>
                </a:highlight>
                <a:latin typeface="Consolas"/>
                <a:ea typeface="Consolas"/>
                <a:cs typeface="Consolas"/>
                <a:sym typeface="Consolas"/>
              </a:rPr>
            </a:br>
            <a:r>
              <a:rPr lang="en" sz="1100">
                <a:solidFill>
                  <a:srgbClr val="FFFFFF"/>
                </a:solidFill>
                <a:highlight>
                  <a:srgbClr val="333333"/>
                </a:highlight>
                <a:latin typeface="Consolas"/>
                <a:ea typeface="Consolas"/>
                <a:cs typeface="Consolas"/>
                <a:sym typeface="Consolas"/>
              </a:rPr>
              <a:t> SHA1 checksum:   </a:t>
            </a:r>
            <a:r>
              <a:rPr lang="en" sz="1100">
                <a:solidFill>
                  <a:srgbClr val="D36363"/>
                </a:solidFill>
                <a:highlight>
                  <a:srgbClr val="333333"/>
                </a:highlight>
                <a:latin typeface="Consolas"/>
                <a:ea typeface="Consolas"/>
                <a:cs typeface="Consolas"/>
                <a:sym typeface="Consolas"/>
              </a:rPr>
              <a:t>90503</a:t>
            </a:r>
            <a:r>
              <a:rPr lang="en" sz="1100">
                <a:solidFill>
                  <a:srgbClr val="FFFFFF"/>
                </a:solidFill>
                <a:highlight>
                  <a:srgbClr val="333333"/>
                </a:highlight>
                <a:latin typeface="Consolas"/>
                <a:ea typeface="Consolas"/>
                <a:cs typeface="Consolas"/>
                <a:sym typeface="Consolas"/>
              </a:rPr>
              <a:t>ff93ce0754e0a3d4246ad4741f84cef1ff5</a:t>
            </a:r>
            <a:br>
              <a:rPr lang="en" sz="1100">
                <a:solidFill>
                  <a:srgbClr val="FFFFFF"/>
                </a:solidFill>
                <a:highlight>
                  <a:srgbClr val="333333"/>
                </a:highlight>
                <a:latin typeface="Consolas"/>
                <a:ea typeface="Consolas"/>
                <a:cs typeface="Consolas"/>
                <a:sym typeface="Consolas"/>
              </a:rPr>
            </a:br>
            <a:br>
              <a:rPr lang="en" sz="1100">
                <a:solidFill>
                  <a:srgbClr val="FFFFFF"/>
                </a:solidFill>
                <a:highlight>
                  <a:srgbClr val="333333"/>
                </a:highlight>
                <a:latin typeface="Consolas"/>
                <a:ea typeface="Consolas"/>
                <a:cs typeface="Consolas"/>
                <a:sym typeface="Consolas"/>
              </a:rPr>
            </a:br>
            <a:r>
              <a:rPr lang="en" sz="1100">
                <a:solidFill>
                  <a:srgbClr val="FFFFFF"/>
                </a:solidFill>
                <a:highlight>
                  <a:srgbClr val="333333"/>
                </a:highlight>
                <a:latin typeface="Consolas"/>
                <a:ea typeface="Consolas"/>
                <a:cs typeface="Consolas"/>
                <a:sym typeface="Consolas"/>
              </a:rPr>
              <a:t>Image Information:</a:t>
            </a:r>
            <a:br>
              <a:rPr lang="en" sz="1100">
                <a:solidFill>
                  <a:srgbClr val="FFFFFF"/>
                </a:solidFill>
                <a:highlight>
                  <a:srgbClr val="333333"/>
                </a:highlight>
                <a:latin typeface="Consolas"/>
                <a:ea typeface="Consolas"/>
                <a:cs typeface="Consolas"/>
                <a:sym typeface="Consolas"/>
              </a:rPr>
            </a:br>
            <a:r>
              <a:rPr lang="en" sz="1100">
                <a:solidFill>
                  <a:srgbClr val="FFFFFF"/>
                </a:solidFill>
                <a:highlight>
                  <a:srgbClr val="333333"/>
                </a:highlight>
                <a:latin typeface="Consolas"/>
                <a:ea typeface="Consolas"/>
                <a:cs typeface="Consolas"/>
                <a:sym typeface="Consolas"/>
              </a:rPr>
              <a:t> Acquisition started:   Fri Oct </a:t>
            </a:r>
            <a:r>
              <a:rPr lang="en" sz="1100">
                <a:solidFill>
                  <a:srgbClr val="D36363"/>
                </a:solidFill>
                <a:highlight>
                  <a:srgbClr val="333333"/>
                </a:highlight>
                <a:latin typeface="Consolas"/>
                <a:ea typeface="Consolas"/>
                <a:cs typeface="Consolas"/>
                <a:sym typeface="Consolas"/>
              </a:rPr>
              <a:t>20</a:t>
            </a:r>
            <a:r>
              <a:rPr lang="en" sz="1100">
                <a:solidFill>
                  <a:srgbClr val="FFFFFF"/>
                </a:solidFill>
                <a:highlight>
                  <a:srgbClr val="333333"/>
                </a:highlight>
                <a:latin typeface="Consolas"/>
                <a:ea typeface="Consolas"/>
                <a:cs typeface="Consolas"/>
                <a:sym typeface="Consolas"/>
              </a:rPr>
              <a:t> </a:t>
            </a:r>
            <a:r>
              <a:rPr lang="en" sz="1100">
                <a:solidFill>
                  <a:srgbClr val="D36363"/>
                </a:solidFill>
                <a:highlight>
                  <a:srgbClr val="333333"/>
                </a:highlight>
                <a:latin typeface="Consolas"/>
                <a:ea typeface="Consolas"/>
                <a:cs typeface="Consolas"/>
                <a:sym typeface="Consolas"/>
              </a:rPr>
              <a:t>12</a:t>
            </a:r>
            <a:r>
              <a:rPr lang="en" sz="1100">
                <a:solidFill>
                  <a:srgbClr val="FFFFFF"/>
                </a:solidFill>
                <a:highlight>
                  <a:srgbClr val="333333"/>
                </a:highlight>
                <a:latin typeface="Consolas"/>
                <a:ea typeface="Consolas"/>
                <a:cs typeface="Consolas"/>
                <a:sym typeface="Consolas"/>
              </a:rPr>
              <a:t>:</a:t>
            </a:r>
            <a:r>
              <a:rPr lang="en" sz="1100">
                <a:solidFill>
                  <a:srgbClr val="D36363"/>
                </a:solidFill>
                <a:highlight>
                  <a:srgbClr val="333333"/>
                </a:highlight>
                <a:latin typeface="Consolas"/>
                <a:ea typeface="Consolas"/>
                <a:cs typeface="Consolas"/>
                <a:sym typeface="Consolas"/>
              </a:rPr>
              <a:t>20</a:t>
            </a:r>
            <a:r>
              <a:rPr lang="en" sz="1100">
                <a:solidFill>
                  <a:srgbClr val="FFFFFF"/>
                </a:solidFill>
                <a:highlight>
                  <a:srgbClr val="333333"/>
                </a:highlight>
                <a:latin typeface="Consolas"/>
                <a:ea typeface="Consolas"/>
                <a:cs typeface="Consolas"/>
                <a:sym typeface="Consolas"/>
              </a:rPr>
              <a:t>:</a:t>
            </a:r>
            <a:r>
              <a:rPr lang="en" sz="1100">
                <a:solidFill>
                  <a:srgbClr val="D36363"/>
                </a:solidFill>
                <a:highlight>
                  <a:srgbClr val="333333"/>
                </a:highlight>
                <a:latin typeface="Consolas"/>
                <a:ea typeface="Consolas"/>
                <a:cs typeface="Consolas"/>
                <a:sym typeface="Consolas"/>
              </a:rPr>
              <a:t>41</a:t>
            </a:r>
            <a:r>
              <a:rPr lang="en" sz="1100">
                <a:solidFill>
                  <a:srgbClr val="FFFFFF"/>
                </a:solidFill>
                <a:highlight>
                  <a:srgbClr val="333333"/>
                </a:highlight>
                <a:latin typeface="Consolas"/>
                <a:ea typeface="Consolas"/>
                <a:cs typeface="Consolas"/>
                <a:sym typeface="Consolas"/>
              </a:rPr>
              <a:t> </a:t>
            </a:r>
            <a:r>
              <a:rPr lang="en" sz="1100">
                <a:solidFill>
                  <a:srgbClr val="D36363"/>
                </a:solidFill>
                <a:highlight>
                  <a:srgbClr val="333333"/>
                </a:highlight>
                <a:latin typeface="Consolas"/>
                <a:ea typeface="Consolas"/>
                <a:cs typeface="Consolas"/>
                <a:sym typeface="Consolas"/>
              </a:rPr>
              <a:t>2023</a:t>
            </a:r>
            <a:br>
              <a:rPr lang="en" sz="1100">
                <a:solidFill>
                  <a:srgbClr val="FFFFFF"/>
                </a:solidFill>
                <a:highlight>
                  <a:srgbClr val="333333"/>
                </a:highlight>
                <a:latin typeface="Consolas"/>
                <a:ea typeface="Consolas"/>
                <a:cs typeface="Consolas"/>
                <a:sym typeface="Consolas"/>
              </a:rPr>
            </a:br>
            <a:r>
              <a:rPr lang="en" sz="1100">
                <a:solidFill>
                  <a:srgbClr val="FFFFFF"/>
                </a:solidFill>
                <a:highlight>
                  <a:srgbClr val="333333"/>
                </a:highlight>
                <a:latin typeface="Consolas"/>
                <a:ea typeface="Consolas"/>
                <a:cs typeface="Consolas"/>
                <a:sym typeface="Consolas"/>
              </a:rPr>
              <a:t> Acquisition finished:  Fri Oct </a:t>
            </a:r>
            <a:r>
              <a:rPr lang="en" sz="1100">
                <a:solidFill>
                  <a:srgbClr val="D36363"/>
                </a:solidFill>
                <a:highlight>
                  <a:srgbClr val="333333"/>
                </a:highlight>
                <a:latin typeface="Consolas"/>
                <a:ea typeface="Consolas"/>
                <a:cs typeface="Consolas"/>
                <a:sym typeface="Consolas"/>
              </a:rPr>
              <a:t>20</a:t>
            </a:r>
            <a:r>
              <a:rPr lang="en" sz="1100">
                <a:solidFill>
                  <a:srgbClr val="FFFFFF"/>
                </a:solidFill>
                <a:highlight>
                  <a:srgbClr val="333333"/>
                </a:highlight>
                <a:latin typeface="Consolas"/>
                <a:ea typeface="Consolas"/>
                <a:cs typeface="Consolas"/>
                <a:sym typeface="Consolas"/>
              </a:rPr>
              <a:t> </a:t>
            </a:r>
            <a:r>
              <a:rPr lang="en" sz="1100">
                <a:solidFill>
                  <a:srgbClr val="D36363"/>
                </a:solidFill>
                <a:highlight>
                  <a:srgbClr val="333333"/>
                </a:highlight>
                <a:latin typeface="Consolas"/>
                <a:ea typeface="Consolas"/>
                <a:cs typeface="Consolas"/>
                <a:sym typeface="Consolas"/>
              </a:rPr>
              <a:t>12</a:t>
            </a:r>
            <a:r>
              <a:rPr lang="en" sz="1100">
                <a:solidFill>
                  <a:srgbClr val="FFFFFF"/>
                </a:solidFill>
                <a:highlight>
                  <a:srgbClr val="333333"/>
                </a:highlight>
                <a:latin typeface="Consolas"/>
                <a:ea typeface="Consolas"/>
                <a:cs typeface="Consolas"/>
                <a:sym typeface="Consolas"/>
              </a:rPr>
              <a:t>:</a:t>
            </a:r>
            <a:r>
              <a:rPr lang="en" sz="1100">
                <a:solidFill>
                  <a:srgbClr val="D36363"/>
                </a:solidFill>
                <a:highlight>
                  <a:srgbClr val="333333"/>
                </a:highlight>
                <a:latin typeface="Consolas"/>
                <a:ea typeface="Consolas"/>
                <a:cs typeface="Consolas"/>
                <a:sym typeface="Consolas"/>
              </a:rPr>
              <a:t>23</a:t>
            </a:r>
            <a:r>
              <a:rPr lang="en" sz="1100">
                <a:solidFill>
                  <a:srgbClr val="FFFFFF"/>
                </a:solidFill>
                <a:highlight>
                  <a:srgbClr val="333333"/>
                </a:highlight>
                <a:latin typeface="Consolas"/>
                <a:ea typeface="Consolas"/>
                <a:cs typeface="Consolas"/>
                <a:sym typeface="Consolas"/>
              </a:rPr>
              <a:t>:</a:t>
            </a:r>
            <a:r>
              <a:rPr lang="en" sz="1100">
                <a:solidFill>
                  <a:srgbClr val="D36363"/>
                </a:solidFill>
                <a:highlight>
                  <a:srgbClr val="333333"/>
                </a:highlight>
                <a:latin typeface="Consolas"/>
                <a:ea typeface="Consolas"/>
                <a:cs typeface="Consolas"/>
                <a:sym typeface="Consolas"/>
              </a:rPr>
              <a:t>36</a:t>
            </a:r>
            <a:r>
              <a:rPr lang="en" sz="1100">
                <a:solidFill>
                  <a:srgbClr val="FFFFFF"/>
                </a:solidFill>
                <a:highlight>
                  <a:srgbClr val="333333"/>
                </a:highlight>
                <a:latin typeface="Consolas"/>
                <a:ea typeface="Consolas"/>
                <a:cs typeface="Consolas"/>
                <a:sym typeface="Consolas"/>
              </a:rPr>
              <a:t> </a:t>
            </a:r>
            <a:r>
              <a:rPr lang="en" sz="1100">
                <a:solidFill>
                  <a:srgbClr val="D36363"/>
                </a:solidFill>
                <a:highlight>
                  <a:srgbClr val="333333"/>
                </a:highlight>
                <a:latin typeface="Consolas"/>
                <a:ea typeface="Consolas"/>
                <a:cs typeface="Consolas"/>
                <a:sym typeface="Consolas"/>
              </a:rPr>
              <a:t>2023</a:t>
            </a:r>
            <a:br>
              <a:rPr lang="en" sz="1100">
                <a:solidFill>
                  <a:srgbClr val="FFFFFF"/>
                </a:solidFill>
                <a:highlight>
                  <a:srgbClr val="333333"/>
                </a:highlight>
                <a:latin typeface="Consolas"/>
                <a:ea typeface="Consolas"/>
                <a:cs typeface="Consolas"/>
                <a:sym typeface="Consolas"/>
              </a:rPr>
            </a:br>
            <a:r>
              <a:rPr lang="en" sz="1100">
                <a:solidFill>
                  <a:srgbClr val="FFFFFF"/>
                </a:solidFill>
                <a:highlight>
                  <a:srgbClr val="333333"/>
                </a:highlight>
                <a:latin typeface="Consolas"/>
                <a:ea typeface="Consolas"/>
                <a:cs typeface="Consolas"/>
                <a:sym typeface="Consolas"/>
              </a:rPr>
              <a:t> Segment list:</a:t>
            </a:r>
            <a:br>
              <a:rPr lang="en" sz="1100">
                <a:solidFill>
                  <a:srgbClr val="FFFFFF"/>
                </a:solidFill>
                <a:highlight>
                  <a:srgbClr val="333333"/>
                </a:highlight>
                <a:latin typeface="Consolas"/>
                <a:ea typeface="Consolas"/>
                <a:cs typeface="Consolas"/>
                <a:sym typeface="Consolas"/>
              </a:rPr>
            </a:br>
            <a:r>
              <a:rPr lang="en" sz="1100">
                <a:solidFill>
                  <a:srgbClr val="FFFFFF"/>
                </a:solidFill>
                <a:highlight>
                  <a:srgbClr val="333333"/>
                </a:highlight>
                <a:latin typeface="Consolas"/>
                <a:ea typeface="Consolas"/>
                <a:cs typeface="Consolas"/>
                <a:sym typeface="Consolas"/>
              </a:rPr>
              <a:t>  C:\Users\ipran\OneDrive\Desktop\New folder (</a:t>
            </a:r>
            <a:r>
              <a:rPr lang="en" sz="1100">
                <a:solidFill>
                  <a:srgbClr val="D36363"/>
                </a:solidFill>
                <a:highlight>
                  <a:srgbClr val="333333"/>
                </a:highlight>
                <a:latin typeface="Consolas"/>
                <a:ea typeface="Consolas"/>
                <a:cs typeface="Consolas"/>
                <a:sym typeface="Consolas"/>
              </a:rPr>
              <a:t>3</a:t>
            </a:r>
            <a:r>
              <a:rPr lang="en" sz="1100">
                <a:solidFill>
                  <a:srgbClr val="FFFFFF"/>
                </a:solidFill>
                <a:highlight>
                  <a:srgbClr val="333333"/>
                </a:highlight>
                <a:latin typeface="Consolas"/>
                <a:ea typeface="Consolas"/>
                <a:cs typeface="Consolas"/>
                <a:sym typeface="Consolas"/>
              </a:rPr>
              <a:t>)\PPT</a:t>
            </a:r>
            <a:r>
              <a:rPr lang="en" sz="1100">
                <a:solidFill>
                  <a:srgbClr val="D36363"/>
                </a:solidFill>
                <a:highlight>
                  <a:srgbClr val="333333"/>
                </a:highlight>
                <a:latin typeface="Consolas"/>
                <a:ea typeface="Consolas"/>
                <a:cs typeface="Consolas"/>
                <a:sym typeface="Consolas"/>
              </a:rPr>
              <a:t>.001</a:t>
            </a:r>
            <a:br>
              <a:rPr lang="en" sz="1100">
                <a:solidFill>
                  <a:srgbClr val="FFFFFF"/>
                </a:solidFill>
                <a:highlight>
                  <a:srgbClr val="333333"/>
                </a:highlight>
                <a:latin typeface="Consolas"/>
                <a:ea typeface="Consolas"/>
                <a:cs typeface="Consolas"/>
                <a:sym typeface="Consolas"/>
              </a:rPr>
            </a:br>
            <a:br>
              <a:rPr lang="en" sz="1100">
                <a:solidFill>
                  <a:srgbClr val="FFFFFF"/>
                </a:solidFill>
                <a:highlight>
                  <a:srgbClr val="333333"/>
                </a:highlight>
                <a:latin typeface="Consolas"/>
                <a:ea typeface="Consolas"/>
                <a:cs typeface="Consolas"/>
                <a:sym typeface="Consolas"/>
              </a:rPr>
            </a:br>
            <a:r>
              <a:rPr lang="en" sz="1100">
                <a:solidFill>
                  <a:srgbClr val="FFFFFF"/>
                </a:solidFill>
                <a:highlight>
                  <a:srgbClr val="333333"/>
                </a:highlight>
                <a:latin typeface="Consolas"/>
                <a:ea typeface="Consolas"/>
                <a:cs typeface="Consolas"/>
                <a:sym typeface="Consolas"/>
              </a:rPr>
              <a:t>Image Verification Results:</a:t>
            </a:r>
            <a:br>
              <a:rPr lang="en" sz="1100">
                <a:solidFill>
                  <a:srgbClr val="FFFFFF"/>
                </a:solidFill>
                <a:highlight>
                  <a:srgbClr val="333333"/>
                </a:highlight>
                <a:latin typeface="Consolas"/>
                <a:ea typeface="Consolas"/>
                <a:cs typeface="Consolas"/>
                <a:sym typeface="Consolas"/>
              </a:rPr>
            </a:br>
            <a:r>
              <a:rPr lang="en" sz="1100">
                <a:solidFill>
                  <a:srgbClr val="FFFFFF"/>
                </a:solidFill>
                <a:highlight>
                  <a:srgbClr val="333333"/>
                </a:highlight>
                <a:latin typeface="Consolas"/>
                <a:ea typeface="Consolas"/>
                <a:cs typeface="Consolas"/>
                <a:sym typeface="Consolas"/>
              </a:rPr>
              <a:t> Verification started:  Fri Oct </a:t>
            </a:r>
            <a:r>
              <a:rPr lang="en" sz="1100">
                <a:solidFill>
                  <a:srgbClr val="D36363"/>
                </a:solidFill>
                <a:highlight>
                  <a:srgbClr val="333333"/>
                </a:highlight>
                <a:latin typeface="Consolas"/>
                <a:ea typeface="Consolas"/>
                <a:cs typeface="Consolas"/>
                <a:sym typeface="Consolas"/>
              </a:rPr>
              <a:t>20</a:t>
            </a:r>
            <a:r>
              <a:rPr lang="en" sz="1100">
                <a:solidFill>
                  <a:srgbClr val="FFFFFF"/>
                </a:solidFill>
                <a:highlight>
                  <a:srgbClr val="333333"/>
                </a:highlight>
                <a:latin typeface="Consolas"/>
                <a:ea typeface="Consolas"/>
                <a:cs typeface="Consolas"/>
                <a:sym typeface="Consolas"/>
              </a:rPr>
              <a:t> </a:t>
            </a:r>
            <a:r>
              <a:rPr lang="en" sz="1100">
                <a:solidFill>
                  <a:srgbClr val="D36363"/>
                </a:solidFill>
                <a:highlight>
                  <a:srgbClr val="333333"/>
                </a:highlight>
                <a:latin typeface="Consolas"/>
                <a:ea typeface="Consolas"/>
                <a:cs typeface="Consolas"/>
                <a:sym typeface="Consolas"/>
              </a:rPr>
              <a:t>12</a:t>
            </a:r>
            <a:r>
              <a:rPr lang="en" sz="1100">
                <a:solidFill>
                  <a:srgbClr val="FFFFFF"/>
                </a:solidFill>
                <a:highlight>
                  <a:srgbClr val="333333"/>
                </a:highlight>
                <a:latin typeface="Consolas"/>
                <a:ea typeface="Consolas"/>
                <a:cs typeface="Consolas"/>
                <a:sym typeface="Consolas"/>
              </a:rPr>
              <a:t>:</a:t>
            </a:r>
            <a:r>
              <a:rPr lang="en" sz="1100">
                <a:solidFill>
                  <a:srgbClr val="D36363"/>
                </a:solidFill>
                <a:highlight>
                  <a:srgbClr val="333333"/>
                </a:highlight>
                <a:latin typeface="Consolas"/>
                <a:ea typeface="Consolas"/>
                <a:cs typeface="Consolas"/>
                <a:sym typeface="Consolas"/>
              </a:rPr>
              <a:t>23</a:t>
            </a:r>
            <a:r>
              <a:rPr lang="en" sz="1100">
                <a:solidFill>
                  <a:srgbClr val="FFFFFF"/>
                </a:solidFill>
                <a:highlight>
                  <a:srgbClr val="333333"/>
                </a:highlight>
                <a:latin typeface="Consolas"/>
                <a:ea typeface="Consolas"/>
                <a:cs typeface="Consolas"/>
                <a:sym typeface="Consolas"/>
              </a:rPr>
              <a:t>:</a:t>
            </a:r>
            <a:r>
              <a:rPr lang="en" sz="1100">
                <a:solidFill>
                  <a:srgbClr val="D36363"/>
                </a:solidFill>
                <a:highlight>
                  <a:srgbClr val="333333"/>
                </a:highlight>
                <a:latin typeface="Consolas"/>
                <a:ea typeface="Consolas"/>
                <a:cs typeface="Consolas"/>
                <a:sym typeface="Consolas"/>
              </a:rPr>
              <a:t>36</a:t>
            </a:r>
            <a:r>
              <a:rPr lang="en" sz="1100">
                <a:solidFill>
                  <a:srgbClr val="FFFFFF"/>
                </a:solidFill>
                <a:highlight>
                  <a:srgbClr val="333333"/>
                </a:highlight>
                <a:latin typeface="Consolas"/>
                <a:ea typeface="Consolas"/>
                <a:cs typeface="Consolas"/>
                <a:sym typeface="Consolas"/>
              </a:rPr>
              <a:t> </a:t>
            </a:r>
            <a:r>
              <a:rPr lang="en" sz="1100">
                <a:solidFill>
                  <a:srgbClr val="D36363"/>
                </a:solidFill>
                <a:highlight>
                  <a:srgbClr val="333333"/>
                </a:highlight>
                <a:latin typeface="Consolas"/>
                <a:ea typeface="Consolas"/>
                <a:cs typeface="Consolas"/>
                <a:sym typeface="Consolas"/>
              </a:rPr>
              <a:t>2023</a:t>
            </a:r>
            <a:br>
              <a:rPr lang="en" sz="1100">
                <a:solidFill>
                  <a:srgbClr val="FFFFFF"/>
                </a:solidFill>
                <a:highlight>
                  <a:srgbClr val="333333"/>
                </a:highlight>
                <a:latin typeface="Consolas"/>
                <a:ea typeface="Consolas"/>
                <a:cs typeface="Consolas"/>
                <a:sym typeface="Consolas"/>
              </a:rPr>
            </a:br>
            <a:r>
              <a:rPr lang="en" sz="1100">
                <a:solidFill>
                  <a:srgbClr val="FFFFFF"/>
                </a:solidFill>
                <a:highlight>
                  <a:srgbClr val="333333"/>
                </a:highlight>
                <a:latin typeface="Consolas"/>
                <a:ea typeface="Consolas"/>
                <a:cs typeface="Consolas"/>
                <a:sym typeface="Consolas"/>
              </a:rPr>
              <a:t> Verification finished: Fri Oct </a:t>
            </a:r>
            <a:r>
              <a:rPr lang="en" sz="1100">
                <a:solidFill>
                  <a:srgbClr val="D36363"/>
                </a:solidFill>
                <a:highlight>
                  <a:srgbClr val="333333"/>
                </a:highlight>
                <a:latin typeface="Consolas"/>
                <a:ea typeface="Consolas"/>
                <a:cs typeface="Consolas"/>
                <a:sym typeface="Consolas"/>
              </a:rPr>
              <a:t>20</a:t>
            </a:r>
            <a:r>
              <a:rPr lang="en" sz="1100">
                <a:solidFill>
                  <a:srgbClr val="FFFFFF"/>
                </a:solidFill>
                <a:highlight>
                  <a:srgbClr val="333333"/>
                </a:highlight>
                <a:latin typeface="Consolas"/>
                <a:ea typeface="Consolas"/>
                <a:cs typeface="Consolas"/>
                <a:sym typeface="Consolas"/>
              </a:rPr>
              <a:t> </a:t>
            </a:r>
            <a:r>
              <a:rPr lang="en" sz="1100">
                <a:solidFill>
                  <a:srgbClr val="D36363"/>
                </a:solidFill>
                <a:highlight>
                  <a:srgbClr val="333333"/>
                </a:highlight>
                <a:latin typeface="Consolas"/>
                <a:ea typeface="Consolas"/>
                <a:cs typeface="Consolas"/>
                <a:sym typeface="Consolas"/>
              </a:rPr>
              <a:t>12</a:t>
            </a:r>
            <a:r>
              <a:rPr lang="en" sz="1100">
                <a:solidFill>
                  <a:srgbClr val="FFFFFF"/>
                </a:solidFill>
                <a:highlight>
                  <a:srgbClr val="333333"/>
                </a:highlight>
                <a:latin typeface="Consolas"/>
                <a:ea typeface="Consolas"/>
                <a:cs typeface="Consolas"/>
                <a:sym typeface="Consolas"/>
              </a:rPr>
              <a:t>:</a:t>
            </a:r>
            <a:r>
              <a:rPr lang="en" sz="1100">
                <a:solidFill>
                  <a:srgbClr val="D36363"/>
                </a:solidFill>
                <a:highlight>
                  <a:srgbClr val="333333"/>
                </a:highlight>
                <a:latin typeface="Consolas"/>
                <a:ea typeface="Consolas"/>
                <a:cs typeface="Consolas"/>
                <a:sym typeface="Consolas"/>
              </a:rPr>
              <a:t>26</a:t>
            </a:r>
            <a:r>
              <a:rPr lang="en" sz="1100">
                <a:solidFill>
                  <a:srgbClr val="FFFFFF"/>
                </a:solidFill>
                <a:highlight>
                  <a:srgbClr val="333333"/>
                </a:highlight>
                <a:latin typeface="Consolas"/>
                <a:ea typeface="Consolas"/>
                <a:cs typeface="Consolas"/>
                <a:sym typeface="Consolas"/>
              </a:rPr>
              <a:t>:</a:t>
            </a:r>
            <a:r>
              <a:rPr lang="en" sz="1100">
                <a:solidFill>
                  <a:srgbClr val="D36363"/>
                </a:solidFill>
                <a:highlight>
                  <a:srgbClr val="333333"/>
                </a:highlight>
                <a:latin typeface="Consolas"/>
                <a:ea typeface="Consolas"/>
                <a:cs typeface="Consolas"/>
                <a:sym typeface="Consolas"/>
              </a:rPr>
              <a:t>17</a:t>
            </a:r>
            <a:r>
              <a:rPr lang="en" sz="1100">
                <a:solidFill>
                  <a:srgbClr val="FFFFFF"/>
                </a:solidFill>
                <a:highlight>
                  <a:srgbClr val="333333"/>
                </a:highlight>
                <a:latin typeface="Consolas"/>
                <a:ea typeface="Consolas"/>
                <a:cs typeface="Consolas"/>
                <a:sym typeface="Consolas"/>
              </a:rPr>
              <a:t> </a:t>
            </a:r>
            <a:r>
              <a:rPr lang="en" sz="1100">
                <a:solidFill>
                  <a:srgbClr val="D36363"/>
                </a:solidFill>
                <a:highlight>
                  <a:srgbClr val="333333"/>
                </a:highlight>
                <a:latin typeface="Consolas"/>
                <a:ea typeface="Consolas"/>
                <a:cs typeface="Consolas"/>
                <a:sym typeface="Consolas"/>
              </a:rPr>
              <a:t>2023</a:t>
            </a:r>
            <a:br>
              <a:rPr lang="en" sz="1100">
                <a:solidFill>
                  <a:srgbClr val="FFFFFF"/>
                </a:solidFill>
                <a:highlight>
                  <a:srgbClr val="333333"/>
                </a:highlight>
                <a:latin typeface="Consolas"/>
                <a:ea typeface="Consolas"/>
                <a:cs typeface="Consolas"/>
                <a:sym typeface="Consolas"/>
              </a:rPr>
            </a:br>
            <a:r>
              <a:rPr lang="en" sz="1100">
                <a:solidFill>
                  <a:srgbClr val="FFFFFF"/>
                </a:solidFill>
                <a:highlight>
                  <a:srgbClr val="333333"/>
                </a:highlight>
                <a:latin typeface="Consolas"/>
                <a:ea typeface="Consolas"/>
                <a:cs typeface="Consolas"/>
                <a:sym typeface="Consolas"/>
              </a:rPr>
              <a:t> MD5 checksum:    acdc8625166e2bc93bf5000854a2bdcd : verified</a:t>
            </a:r>
            <a:br>
              <a:rPr lang="en" sz="1100">
                <a:solidFill>
                  <a:srgbClr val="FFFFFF"/>
                </a:solidFill>
                <a:highlight>
                  <a:srgbClr val="333333"/>
                </a:highlight>
                <a:latin typeface="Consolas"/>
                <a:ea typeface="Consolas"/>
                <a:cs typeface="Consolas"/>
                <a:sym typeface="Consolas"/>
              </a:rPr>
            </a:br>
            <a:r>
              <a:rPr lang="en" sz="1100">
                <a:solidFill>
                  <a:srgbClr val="FFFFFF"/>
                </a:solidFill>
                <a:highlight>
                  <a:srgbClr val="333333"/>
                </a:highlight>
                <a:latin typeface="Consolas"/>
                <a:ea typeface="Consolas"/>
                <a:cs typeface="Consolas"/>
                <a:sym typeface="Consolas"/>
              </a:rPr>
              <a:t> SHA1 checksum:   </a:t>
            </a:r>
            <a:r>
              <a:rPr lang="en" sz="1100">
                <a:solidFill>
                  <a:srgbClr val="D36363"/>
                </a:solidFill>
                <a:highlight>
                  <a:srgbClr val="333333"/>
                </a:highlight>
                <a:latin typeface="Consolas"/>
                <a:ea typeface="Consolas"/>
                <a:cs typeface="Consolas"/>
                <a:sym typeface="Consolas"/>
              </a:rPr>
              <a:t>90503</a:t>
            </a:r>
            <a:r>
              <a:rPr lang="en" sz="1100">
                <a:solidFill>
                  <a:srgbClr val="FFFFFF"/>
                </a:solidFill>
                <a:highlight>
                  <a:srgbClr val="333333"/>
                </a:highlight>
                <a:latin typeface="Consolas"/>
                <a:ea typeface="Consolas"/>
                <a:cs typeface="Consolas"/>
                <a:sym typeface="Consolas"/>
              </a:rPr>
              <a:t>ff93ce0754e0a3d4246ad4741f84cef1ff5 : verified</a:t>
            </a:r>
            <a:endParaRPr sz="1100">
              <a:solidFill>
                <a:schemeClr val="dk1"/>
              </a:solidFill>
              <a:latin typeface="Calibri"/>
              <a:ea typeface="Calibri"/>
              <a:cs typeface="Calibri"/>
              <a:sym typeface="Calibri"/>
            </a:endParaRPr>
          </a:p>
          <a:p>
            <a:pPr marL="0" lvl="0" indent="0" algn="l" rtl="0">
              <a:spcBef>
                <a:spcPts val="0"/>
              </a:spcBef>
              <a:spcAft>
                <a:spcPts val="0"/>
              </a:spcAft>
              <a:buNone/>
            </a:pPr>
            <a:endParaRPr sz="1100">
              <a:solidFill>
                <a:schemeClr val="dk1"/>
              </a:solidFill>
              <a:latin typeface="Calibri"/>
              <a:ea typeface="Calibri"/>
              <a:cs typeface="Calibri"/>
              <a:sym typeface="Calibri"/>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125"/>
        <p:cNvGrpSpPr/>
        <p:nvPr/>
      </p:nvGrpSpPr>
      <p:grpSpPr>
        <a:xfrm>
          <a:off x="0" y="0"/>
          <a:ext cx="0" cy="0"/>
          <a:chOff x="0" y="0"/>
          <a:chExt cx="0" cy="0"/>
        </a:xfrm>
      </p:grpSpPr>
      <p:sp>
        <p:nvSpPr>
          <p:cNvPr id="126" name="Google Shape;126;p25"/>
          <p:cNvSpPr txBox="1">
            <a:spLocks noGrp="1"/>
          </p:cNvSpPr>
          <p:nvPr>
            <p:ph type="title"/>
          </p:nvPr>
        </p:nvSpPr>
        <p:spPr>
          <a:prstGeom prst="rect">
            <a:avLst/>
          </a:prstGeom>
        </p:spPr>
        <p:txBody>
          <a:bodyPr spcFirstLastPara="1" wrap="square" lIns="91425" tIns="91425" rIns="91425" bIns="91425" anchor="t" anchorCtr="0">
            <a:normAutofit fontScale="90000"/>
          </a:bodyPr>
          <a:lstStyle/>
          <a:p>
            <a:pPr marL="0" lvl="0" indent="0" algn="l" rtl="0">
              <a:spcBef>
                <a:spcPts val="0"/>
              </a:spcBef>
              <a:spcAft>
                <a:spcPts val="0"/>
              </a:spcAft>
              <a:buNone/>
            </a:pPr>
            <a:r>
              <a:rPr lang="en"/>
              <a:t>2.4. Acquiring Image with CLI</a:t>
            </a:r>
            <a:endParaRPr/>
          </a:p>
        </p:txBody>
      </p:sp>
      <p:sp>
        <p:nvSpPr>
          <p:cNvPr id="127" name="Google Shape;127;p25"/>
          <p:cNvSpPr txBox="1">
            <a:spLocks noGrp="1"/>
          </p:cNvSpPr>
          <p:nvPr>
            <p:ph type="body" idx="1"/>
          </p:nvPr>
        </p:nvSpPr>
        <p:spPr>
          <a:prstGeom prst="rect">
            <a:avLst/>
          </a:prstGeom>
        </p:spPr>
        <p:txBody>
          <a:bodyPr spcFirstLastPara="1" wrap="square" lIns="91425" tIns="91425" rIns="91425" bIns="91425" anchor="t" anchorCtr="0">
            <a:normAutofit/>
          </a:bodyPr>
          <a:lstStyle/>
          <a:p>
            <a:pPr marL="457200" lvl="0" indent="-342900" algn="l" rtl="0">
              <a:spcBef>
                <a:spcPts val="0"/>
              </a:spcBef>
              <a:spcAft>
                <a:spcPts val="0"/>
              </a:spcAft>
              <a:buClr>
                <a:schemeClr val="dk1"/>
              </a:buClr>
              <a:buSzPts val="1800"/>
              <a:buAutoNum type="arabicPeriod"/>
            </a:pPr>
            <a:r>
              <a:rPr lang="en">
                <a:solidFill>
                  <a:schemeClr val="dk1"/>
                </a:solidFill>
              </a:rPr>
              <a:t>Go to </a:t>
            </a:r>
            <a:r>
              <a:rPr lang="en" u="sng">
                <a:solidFill>
                  <a:srgbClr val="1155CC"/>
                </a:solidFill>
                <a:hlinkClick r:id="rId3">
                  <a:extLst>
                    <a:ext uri="{A12FA001-AC4F-418D-AE19-62706E023703}">
                      <ahyp:hlinkClr xmlns:ahyp="http://schemas.microsoft.com/office/drawing/2018/hyperlinkcolor" val="tx"/>
                    </a:ext>
                  </a:extLst>
                </a:hlinkClick>
              </a:rPr>
              <a:t>http://www.chrysocome.net/dd</a:t>
            </a:r>
            <a:r>
              <a:rPr lang="en">
                <a:solidFill>
                  <a:schemeClr val="dk1"/>
                </a:solidFill>
              </a:rPr>
              <a:t> to download the appropriate version of dd.</a:t>
            </a:r>
            <a:endParaRPr>
              <a:solidFill>
                <a:schemeClr val="dk1"/>
              </a:solidFill>
            </a:endParaRPr>
          </a:p>
          <a:p>
            <a:pPr marL="457200" lvl="0" indent="-342900" algn="l" rtl="0">
              <a:spcBef>
                <a:spcPts val="0"/>
              </a:spcBef>
              <a:spcAft>
                <a:spcPts val="0"/>
              </a:spcAft>
              <a:buClr>
                <a:schemeClr val="dk1"/>
              </a:buClr>
              <a:buSzPts val="1800"/>
              <a:buAutoNum type="arabicPeriod"/>
            </a:pPr>
            <a:r>
              <a:rPr lang="en">
                <a:solidFill>
                  <a:schemeClr val="dk1"/>
                </a:solidFill>
              </a:rPr>
              <a:t>Open the downloaded folder in “Terminal”.</a:t>
            </a:r>
            <a:endParaRPr>
              <a:solidFill>
                <a:schemeClr val="dk1"/>
              </a:solidFill>
            </a:endParaRPr>
          </a:p>
          <a:p>
            <a:pPr marL="457200" lvl="0" indent="-342900" algn="l" rtl="0">
              <a:spcBef>
                <a:spcPts val="0"/>
              </a:spcBef>
              <a:spcAft>
                <a:spcPts val="0"/>
              </a:spcAft>
              <a:buClr>
                <a:schemeClr val="dk1"/>
              </a:buClr>
              <a:buSzPts val="1800"/>
              <a:buAutoNum type="arabicPeriod"/>
            </a:pPr>
            <a:r>
              <a:rPr lang="en">
                <a:solidFill>
                  <a:schemeClr val="dk1"/>
                </a:solidFill>
              </a:rPr>
              <a:t> .\dd --list</a:t>
            </a:r>
            <a:br>
              <a:rPr lang="en">
                <a:solidFill>
                  <a:schemeClr val="dk1"/>
                </a:solidFill>
              </a:rPr>
            </a:br>
            <a:br>
              <a:rPr lang="en">
                <a:solidFill>
                  <a:schemeClr val="dk1"/>
                </a:solidFill>
              </a:rPr>
            </a:br>
            <a:r>
              <a:rPr lang="en">
                <a:solidFill>
                  <a:schemeClr val="dk1"/>
                </a:solidFill>
              </a:rPr>
              <a:t>The command should list all the media types available (fixed, removable, disk, partition).</a:t>
            </a:r>
            <a:endParaRPr>
              <a:solidFill>
                <a:schemeClr val="dk1"/>
              </a:solidFill>
            </a:endParaRPr>
          </a:p>
          <a:p>
            <a:pPr marL="457200" lvl="0" indent="-342900" algn="l" rtl="0">
              <a:spcBef>
                <a:spcPts val="0"/>
              </a:spcBef>
              <a:spcAft>
                <a:spcPts val="0"/>
              </a:spcAft>
              <a:buClr>
                <a:schemeClr val="dk1"/>
              </a:buClr>
              <a:buSzPts val="1800"/>
              <a:buAutoNum type="arabicPeriod"/>
            </a:pPr>
            <a:r>
              <a:rPr lang="en">
                <a:solidFill>
                  <a:schemeClr val="dk1"/>
                </a:solidFill>
              </a:rPr>
              <a:t>We are interested to find the “removable media”. In our case, it is mounted on “ \\.\e”</a:t>
            </a:r>
            <a:br>
              <a:rPr lang="en">
                <a:solidFill>
                  <a:schemeClr val="dk1"/>
                </a:solidFill>
              </a:rPr>
            </a:br>
            <a:endParaRP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Shape 131"/>
        <p:cNvGrpSpPr/>
        <p:nvPr/>
      </p:nvGrpSpPr>
      <p:grpSpPr>
        <a:xfrm>
          <a:off x="0" y="0"/>
          <a:ext cx="0" cy="0"/>
          <a:chOff x="0" y="0"/>
          <a:chExt cx="0" cy="0"/>
        </a:xfrm>
      </p:grpSpPr>
      <p:sp>
        <p:nvSpPr>
          <p:cNvPr id="133" name="Google Shape;133;p26"/>
          <p:cNvSpPr txBox="1">
            <a:spLocks noGrp="1"/>
          </p:cNvSpPr>
          <p:nvPr>
            <p:ph type="body" idx="1"/>
          </p:nvPr>
        </p:nvSpPr>
        <p:spPr>
          <a:prstGeom prst="rect">
            <a:avLst/>
          </a:prstGeom>
        </p:spPr>
        <p:txBody>
          <a:bodyPr spcFirstLastPara="1" wrap="square" lIns="91425" tIns="91425" rIns="91425" bIns="91425" anchor="t" anchorCtr="0">
            <a:normAutofit/>
          </a:bodyPr>
          <a:lstStyle/>
          <a:p>
            <a:pPr marL="457200" lvl="0" indent="0" algn="l" rtl="0">
              <a:spcBef>
                <a:spcPts val="0"/>
              </a:spcBef>
              <a:spcAft>
                <a:spcPts val="0"/>
              </a:spcAft>
              <a:buNone/>
            </a:pPr>
            <a:br>
              <a:rPr lang="en">
                <a:solidFill>
                  <a:schemeClr val="dk1"/>
                </a:solidFill>
              </a:rPr>
            </a:br>
            <a:endParaRPr/>
          </a:p>
        </p:txBody>
      </p:sp>
      <p:pic>
        <p:nvPicPr>
          <p:cNvPr id="134" name="Google Shape;134;p26"/>
          <p:cNvPicPr preferRelativeResize="0"/>
          <p:nvPr/>
        </p:nvPicPr>
        <p:blipFill>
          <a:blip r:embed="rId3">
            <a:alphaModFix/>
          </a:blip>
          <a:stretch>
            <a:fillRect/>
          </a:stretch>
        </p:blipFill>
        <p:spPr>
          <a:xfrm>
            <a:off x="972375" y="83375"/>
            <a:ext cx="4699200" cy="5185324"/>
          </a:xfrm>
          <a:prstGeom prst="rect">
            <a:avLst/>
          </a:prstGeom>
          <a:noFill/>
          <a:ln>
            <a:noFill/>
          </a:ln>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Shape 138"/>
        <p:cNvGrpSpPr/>
        <p:nvPr/>
      </p:nvGrpSpPr>
      <p:grpSpPr>
        <a:xfrm>
          <a:off x="0" y="0"/>
          <a:ext cx="0" cy="0"/>
          <a:chOff x="0" y="0"/>
          <a:chExt cx="0" cy="0"/>
        </a:xfrm>
      </p:grpSpPr>
      <p:sp>
        <p:nvSpPr>
          <p:cNvPr id="140" name="Google Shape;140;p27"/>
          <p:cNvSpPr txBox="1">
            <a:spLocks noGrp="1"/>
          </p:cNvSpPr>
          <p:nvPr>
            <p:ph type="body" idx="1"/>
          </p:nvPr>
        </p:nvSpPr>
        <p:spPr>
          <a:prstGeom prst="rect">
            <a:avLst/>
          </a:prstGeom>
        </p:spPr>
        <p:txBody>
          <a:bodyPr spcFirstLastPara="1" wrap="square" lIns="91425" tIns="91425" rIns="91425" bIns="91425" anchor="t" anchorCtr="0">
            <a:normAutofit/>
          </a:bodyPr>
          <a:lstStyle/>
          <a:p>
            <a:pPr marL="0" lvl="0" indent="0" algn="l" rtl="0">
              <a:spcBef>
                <a:spcPts val="0"/>
              </a:spcBef>
              <a:spcAft>
                <a:spcPts val="0"/>
              </a:spcAft>
              <a:buNone/>
            </a:pPr>
            <a:r>
              <a:rPr lang="en"/>
              <a:t>5. </a:t>
            </a:r>
            <a:r>
              <a:rPr lang="en">
                <a:solidFill>
                  <a:schemeClr val="dk1"/>
                </a:solidFill>
              </a:rPr>
              <a:t>.\dd if=\\.\e: of=C:\Users\ipran\OneDrive\Desktop\DD\ddcli.img bs=1M --size --progress</a:t>
            </a:r>
            <a:endParaRPr>
              <a:solidFill>
                <a:schemeClr val="dk1"/>
              </a:solidFill>
            </a:endParaRPr>
          </a:p>
          <a:p>
            <a:pPr marL="0" lvl="0" indent="0" algn="l" rtl="0">
              <a:spcBef>
                <a:spcPts val="1200"/>
              </a:spcBef>
              <a:spcAft>
                <a:spcPts val="1200"/>
              </a:spcAft>
              <a:buNone/>
            </a:pPr>
            <a:endParaRPr>
              <a:solidFill>
                <a:schemeClr val="dk1"/>
              </a:solidFill>
            </a:endParaRPr>
          </a:p>
        </p:txBody>
      </p:sp>
      <p:pic>
        <p:nvPicPr>
          <p:cNvPr id="141" name="Google Shape;141;p27"/>
          <p:cNvPicPr preferRelativeResize="0"/>
          <p:nvPr/>
        </p:nvPicPr>
        <p:blipFill>
          <a:blip r:embed="rId3">
            <a:alphaModFix/>
          </a:blip>
          <a:stretch>
            <a:fillRect/>
          </a:stretch>
        </p:blipFill>
        <p:spPr>
          <a:xfrm>
            <a:off x="4050125" y="1514175"/>
            <a:ext cx="4323000" cy="4046650"/>
          </a:xfrm>
          <a:prstGeom prst="rect">
            <a:avLst/>
          </a:prstGeom>
          <a:noFill/>
          <a:ln>
            <a:noFill/>
          </a:ln>
        </p:spPr>
      </p:pic>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Shape 145"/>
        <p:cNvGrpSpPr/>
        <p:nvPr/>
      </p:nvGrpSpPr>
      <p:grpSpPr>
        <a:xfrm>
          <a:off x="0" y="0"/>
          <a:ext cx="0" cy="0"/>
          <a:chOff x="0" y="0"/>
          <a:chExt cx="0" cy="0"/>
        </a:xfrm>
      </p:grpSpPr>
      <p:sp>
        <p:nvSpPr>
          <p:cNvPr id="147" name="Google Shape;147;p28"/>
          <p:cNvSpPr txBox="1">
            <a:spLocks noGrp="1"/>
          </p:cNvSpPr>
          <p:nvPr>
            <p:ph type="body" idx="1"/>
          </p:nvPr>
        </p:nvSpPr>
        <p:spPr>
          <a:prstGeom prst="rect">
            <a:avLst/>
          </a:prstGeom>
        </p:spPr>
        <p:txBody>
          <a:bodyPr spcFirstLastPara="1" wrap="square" lIns="91425" tIns="91425" rIns="91425" bIns="91425" anchor="t" anchorCtr="0">
            <a:normAutofit/>
          </a:bodyPr>
          <a:lstStyle/>
          <a:p>
            <a:pPr marL="0" lvl="0" indent="0" algn="l" rtl="0">
              <a:spcBef>
                <a:spcPts val="0"/>
              </a:spcBef>
              <a:spcAft>
                <a:spcPts val="0"/>
              </a:spcAft>
              <a:buNone/>
            </a:pPr>
            <a:r>
              <a:rPr lang="en"/>
              <a:t>6. </a:t>
            </a:r>
            <a:r>
              <a:rPr lang="en">
                <a:solidFill>
                  <a:schemeClr val="dk1"/>
                </a:solidFill>
              </a:rPr>
              <a:t>Check the dd file.</a:t>
            </a:r>
            <a:endParaRPr>
              <a:solidFill>
                <a:schemeClr val="dk1"/>
              </a:solidFill>
            </a:endParaRPr>
          </a:p>
          <a:p>
            <a:pPr marL="0" lvl="0" indent="0" algn="l" rtl="0">
              <a:spcBef>
                <a:spcPts val="1200"/>
              </a:spcBef>
              <a:spcAft>
                <a:spcPts val="1200"/>
              </a:spcAft>
              <a:buNone/>
            </a:pPr>
            <a:endParaRPr>
              <a:solidFill>
                <a:schemeClr val="dk1"/>
              </a:solidFill>
            </a:endParaRPr>
          </a:p>
        </p:txBody>
      </p:sp>
      <p:pic>
        <p:nvPicPr>
          <p:cNvPr id="148" name="Google Shape;148;p28"/>
          <p:cNvPicPr preferRelativeResize="0"/>
          <p:nvPr/>
        </p:nvPicPr>
        <p:blipFill>
          <a:blip r:embed="rId3">
            <a:alphaModFix/>
          </a:blip>
          <a:stretch>
            <a:fillRect/>
          </a:stretch>
        </p:blipFill>
        <p:spPr>
          <a:xfrm>
            <a:off x="3225900" y="1086400"/>
            <a:ext cx="3676751" cy="4057100"/>
          </a:xfrm>
          <a:prstGeom prst="rect">
            <a:avLst/>
          </a:prstGeom>
          <a:noFill/>
          <a:ln>
            <a:noFill/>
          </a:ln>
        </p:spPr>
      </p:pic>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Shape 152"/>
        <p:cNvGrpSpPr/>
        <p:nvPr/>
      </p:nvGrpSpPr>
      <p:grpSpPr>
        <a:xfrm>
          <a:off x="0" y="0"/>
          <a:ext cx="0" cy="0"/>
          <a:chOff x="0" y="0"/>
          <a:chExt cx="0" cy="0"/>
        </a:xfrm>
      </p:grpSpPr>
      <p:sp>
        <p:nvSpPr>
          <p:cNvPr id="153" name="Google Shape;153;p29"/>
          <p:cNvSpPr txBox="1">
            <a:spLocks noGrp="1"/>
          </p:cNvSpPr>
          <p:nvPr>
            <p:ph type="title"/>
          </p:nvPr>
        </p:nvSpPr>
        <p:spPr>
          <a:prstGeom prst="rect">
            <a:avLst/>
          </a:prstGeom>
        </p:spPr>
        <p:txBody>
          <a:bodyPr spcFirstLastPara="1" wrap="square" lIns="91425" tIns="91425" rIns="91425" bIns="91425" anchor="t" anchorCtr="0">
            <a:normAutofit fontScale="90000"/>
          </a:bodyPr>
          <a:lstStyle/>
          <a:p>
            <a:pPr marL="0" lvl="0" indent="0" algn="l" rtl="0">
              <a:spcBef>
                <a:spcPts val="0"/>
              </a:spcBef>
              <a:spcAft>
                <a:spcPts val="0"/>
              </a:spcAft>
              <a:buNone/>
            </a:pPr>
            <a:r>
              <a:rPr lang="en"/>
              <a:t>3.e. Image Acquisition</a:t>
            </a:r>
            <a:endParaRPr/>
          </a:p>
        </p:txBody>
      </p:sp>
      <p:sp>
        <p:nvSpPr>
          <p:cNvPr id="154" name="Google Shape;154;p29"/>
          <p:cNvSpPr txBox="1">
            <a:spLocks noGrp="1"/>
          </p:cNvSpPr>
          <p:nvPr>
            <p:ph type="body" idx="1"/>
          </p:nvPr>
        </p:nvSpPr>
        <p:spPr>
          <a:prstGeom prst="rect">
            <a:avLst/>
          </a:prstGeom>
        </p:spPr>
        <p:txBody>
          <a:bodyPr spcFirstLastPara="1" wrap="square" lIns="91425" tIns="91425" rIns="91425" bIns="91425" anchor="t" anchorCtr="0">
            <a:normAutofit/>
          </a:bodyPr>
          <a:lstStyle/>
          <a:p>
            <a:pPr marL="0" lvl="0" indent="0" algn="l" rtl="0">
              <a:spcBef>
                <a:spcPts val="0"/>
              </a:spcBef>
              <a:spcAft>
                <a:spcPts val="0"/>
              </a:spcAft>
              <a:buClr>
                <a:schemeClr val="dk1"/>
              </a:buClr>
              <a:buSzPts val="1100"/>
              <a:buFont typeface="Arial"/>
              <a:buNone/>
            </a:pPr>
            <a:r>
              <a:rPr lang="en">
                <a:solidFill>
                  <a:schemeClr val="dk1"/>
                </a:solidFill>
              </a:rPr>
              <a:t>What are the possible tool options to identify and analyse the file system of the image you acquired?</a:t>
            </a:r>
            <a:endParaRPr>
              <a:solidFill>
                <a:schemeClr val="dk1"/>
              </a:solidFill>
            </a:endParaRPr>
          </a:p>
          <a:p>
            <a:pPr marL="0" lvl="0" indent="0" algn="l" rtl="0">
              <a:spcBef>
                <a:spcPts val="0"/>
              </a:spcBef>
              <a:spcAft>
                <a:spcPts val="0"/>
              </a:spcAft>
              <a:buClr>
                <a:schemeClr val="dk1"/>
              </a:buClr>
              <a:buSzPts val="1100"/>
              <a:buFont typeface="Arial"/>
              <a:buNone/>
            </a:pPr>
            <a:endParaRPr>
              <a:solidFill>
                <a:schemeClr val="dk1"/>
              </a:solidFill>
            </a:endParaRPr>
          </a:p>
          <a:p>
            <a:pPr marL="0" lvl="0" indent="0" algn="l" rtl="0">
              <a:spcBef>
                <a:spcPts val="0"/>
              </a:spcBef>
              <a:spcAft>
                <a:spcPts val="0"/>
              </a:spcAft>
              <a:buClr>
                <a:schemeClr val="dk1"/>
              </a:buClr>
              <a:buSzPts val="1100"/>
              <a:buFont typeface="Arial"/>
              <a:buNone/>
            </a:pPr>
            <a:r>
              <a:rPr lang="en">
                <a:solidFill>
                  <a:schemeClr val="dk1"/>
                </a:solidFill>
              </a:rPr>
              <a:t>Sleuth Kit - </a:t>
            </a:r>
            <a:r>
              <a:rPr lang="en" u="sng">
                <a:solidFill>
                  <a:srgbClr val="1155CC"/>
                </a:solidFill>
                <a:hlinkClick r:id="rId3">
                  <a:extLst>
                    <a:ext uri="{A12FA001-AC4F-418D-AE19-62706E023703}">
                      <ahyp:hlinkClr xmlns:ahyp="http://schemas.microsoft.com/office/drawing/2018/hyperlinkcolor" val="tx"/>
                    </a:ext>
                  </a:extLst>
                </a:hlinkClick>
              </a:rPr>
              <a:t>https://www.sleuthkit.org/sleuthkit/download.php</a:t>
            </a:r>
            <a:endParaRP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Shape 158"/>
        <p:cNvGrpSpPr/>
        <p:nvPr/>
      </p:nvGrpSpPr>
      <p:grpSpPr>
        <a:xfrm>
          <a:off x="0" y="0"/>
          <a:ext cx="0" cy="0"/>
          <a:chOff x="0" y="0"/>
          <a:chExt cx="0" cy="0"/>
        </a:xfrm>
      </p:grpSpPr>
      <p:sp>
        <p:nvSpPr>
          <p:cNvPr id="159" name="Google Shape;159;p30"/>
          <p:cNvSpPr txBox="1">
            <a:spLocks noGrp="1"/>
          </p:cNvSpPr>
          <p:nvPr>
            <p:ph type="title"/>
          </p:nvPr>
        </p:nvSpPr>
        <p:spPr>
          <a:prstGeom prst="rect">
            <a:avLst/>
          </a:prstGeom>
        </p:spPr>
        <p:txBody>
          <a:bodyPr spcFirstLastPara="1" wrap="square" lIns="91425" tIns="91425" rIns="91425" bIns="91425" anchor="t" anchorCtr="0">
            <a:normAutofit fontScale="90000"/>
          </a:bodyPr>
          <a:lstStyle/>
          <a:p>
            <a:pPr marL="0" lvl="0" indent="0" algn="l" rtl="0">
              <a:spcBef>
                <a:spcPts val="0"/>
              </a:spcBef>
              <a:spcAft>
                <a:spcPts val="0"/>
              </a:spcAft>
              <a:buNone/>
            </a:pPr>
            <a:r>
              <a:rPr lang="en"/>
              <a:t>3.e. Image Acquisition</a:t>
            </a:r>
            <a:endParaRPr/>
          </a:p>
        </p:txBody>
      </p:sp>
      <p:sp>
        <p:nvSpPr>
          <p:cNvPr id="160" name="Google Shape;160;p30"/>
          <p:cNvSpPr txBox="1">
            <a:spLocks noGrp="1"/>
          </p:cNvSpPr>
          <p:nvPr>
            <p:ph type="body" idx="1"/>
          </p:nvPr>
        </p:nvSpPr>
        <p:spPr>
          <a:xfrm>
            <a:off x="311700" y="1152475"/>
            <a:ext cx="8520600" cy="3932700"/>
          </a:xfrm>
          <a:prstGeom prst="rect">
            <a:avLst/>
          </a:prstGeom>
        </p:spPr>
        <p:txBody>
          <a:bodyPr spcFirstLastPara="1" wrap="square" lIns="91425" tIns="91425" rIns="91425" bIns="91425" anchor="t" anchorCtr="0">
            <a:normAutofit fontScale="70000" lnSpcReduction="20000"/>
          </a:bodyPr>
          <a:lstStyle/>
          <a:p>
            <a:pPr marL="0" lvl="0" indent="0" algn="l" rtl="0">
              <a:spcBef>
                <a:spcPts val="0"/>
              </a:spcBef>
              <a:spcAft>
                <a:spcPts val="0"/>
              </a:spcAft>
              <a:buNone/>
            </a:pPr>
            <a:r>
              <a:rPr lang="en" sz="1100">
                <a:solidFill>
                  <a:srgbClr val="FFFFFF"/>
                </a:solidFill>
                <a:highlight>
                  <a:srgbClr val="333333"/>
                </a:highlight>
                <a:latin typeface="Consolas"/>
                <a:ea typeface="Consolas"/>
                <a:cs typeface="Consolas"/>
                <a:sym typeface="Consolas"/>
              </a:rPr>
              <a:t>Created By AccessData(r) FTK(r) Imager </a:t>
            </a:r>
            <a:r>
              <a:rPr lang="en" sz="1100">
                <a:solidFill>
                  <a:srgbClr val="D36363"/>
                </a:solidFill>
                <a:highlight>
                  <a:srgbClr val="333333"/>
                </a:highlight>
                <a:latin typeface="Consolas"/>
                <a:ea typeface="Consolas"/>
                <a:cs typeface="Consolas"/>
                <a:sym typeface="Consolas"/>
              </a:rPr>
              <a:t>4.7.1.2</a:t>
            </a:r>
            <a:r>
              <a:rPr lang="en" sz="1100">
                <a:solidFill>
                  <a:srgbClr val="FFFFFF"/>
                </a:solidFill>
                <a:highlight>
                  <a:srgbClr val="333333"/>
                </a:highlight>
                <a:latin typeface="Consolas"/>
                <a:ea typeface="Consolas"/>
                <a:cs typeface="Consolas"/>
                <a:sym typeface="Consolas"/>
              </a:rPr>
              <a:t> </a:t>
            </a:r>
            <a:br>
              <a:rPr lang="en" sz="1100">
                <a:solidFill>
                  <a:srgbClr val="FFFFFF"/>
                </a:solidFill>
                <a:highlight>
                  <a:srgbClr val="333333"/>
                </a:highlight>
                <a:latin typeface="Consolas"/>
                <a:ea typeface="Consolas"/>
                <a:cs typeface="Consolas"/>
                <a:sym typeface="Consolas"/>
              </a:rPr>
            </a:br>
            <a:br>
              <a:rPr lang="en" sz="1100">
                <a:solidFill>
                  <a:srgbClr val="FFFFFF"/>
                </a:solidFill>
                <a:highlight>
                  <a:srgbClr val="333333"/>
                </a:highlight>
                <a:latin typeface="Consolas"/>
                <a:ea typeface="Consolas"/>
                <a:cs typeface="Consolas"/>
                <a:sym typeface="Consolas"/>
              </a:rPr>
            </a:br>
            <a:r>
              <a:rPr lang="en" sz="1100">
                <a:solidFill>
                  <a:srgbClr val="FFFFFF"/>
                </a:solidFill>
                <a:highlight>
                  <a:srgbClr val="333333"/>
                </a:highlight>
                <a:latin typeface="Consolas"/>
                <a:ea typeface="Consolas"/>
                <a:cs typeface="Consolas"/>
                <a:sym typeface="Consolas"/>
              </a:rPr>
              <a:t>Case Information: </a:t>
            </a:r>
            <a:br>
              <a:rPr lang="en" sz="1100">
                <a:solidFill>
                  <a:srgbClr val="FFFFFF"/>
                </a:solidFill>
                <a:highlight>
                  <a:srgbClr val="333333"/>
                </a:highlight>
                <a:latin typeface="Consolas"/>
                <a:ea typeface="Consolas"/>
                <a:cs typeface="Consolas"/>
                <a:sym typeface="Consolas"/>
              </a:rPr>
            </a:br>
            <a:r>
              <a:rPr lang="en" sz="1100">
                <a:solidFill>
                  <a:srgbClr val="FFFFFF"/>
                </a:solidFill>
                <a:highlight>
                  <a:srgbClr val="333333"/>
                </a:highlight>
                <a:latin typeface="Consolas"/>
                <a:ea typeface="Consolas"/>
                <a:cs typeface="Consolas"/>
                <a:sym typeface="Consolas"/>
              </a:rPr>
              <a:t>Acquired using: ADI4</a:t>
            </a:r>
            <a:r>
              <a:rPr lang="en" sz="1100">
                <a:solidFill>
                  <a:srgbClr val="D36363"/>
                </a:solidFill>
                <a:highlight>
                  <a:srgbClr val="333333"/>
                </a:highlight>
                <a:latin typeface="Consolas"/>
                <a:ea typeface="Consolas"/>
                <a:cs typeface="Consolas"/>
                <a:sym typeface="Consolas"/>
              </a:rPr>
              <a:t>.7.1.2</a:t>
            </a:r>
            <a:br>
              <a:rPr lang="en" sz="1100">
                <a:solidFill>
                  <a:srgbClr val="FFFFFF"/>
                </a:solidFill>
                <a:highlight>
                  <a:srgbClr val="333333"/>
                </a:highlight>
                <a:latin typeface="Consolas"/>
                <a:ea typeface="Consolas"/>
                <a:cs typeface="Consolas"/>
                <a:sym typeface="Consolas"/>
              </a:rPr>
            </a:br>
            <a:r>
              <a:rPr lang="en" sz="1100">
                <a:solidFill>
                  <a:srgbClr val="FFFFFF"/>
                </a:solidFill>
                <a:highlight>
                  <a:srgbClr val="333333"/>
                </a:highlight>
                <a:latin typeface="Consolas"/>
                <a:ea typeface="Consolas"/>
                <a:cs typeface="Consolas"/>
                <a:sym typeface="Consolas"/>
              </a:rPr>
              <a:t>Case Number: </a:t>
            </a:r>
            <a:r>
              <a:rPr lang="en" sz="1100">
                <a:solidFill>
                  <a:srgbClr val="D36363"/>
                </a:solidFill>
                <a:highlight>
                  <a:srgbClr val="333333"/>
                </a:highlight>
                <a:latin typeface="Consolas"/>
                <a:ea typeface="Consolas"/>
                <a:cs typeface="Consolas"/>
                <a:sym typeface="Consolas"/>
              </a:rPr>
              <a:t>002</a:t>
            </a:r>
            <a:br>
              <a:rPr lang="en" sz="1100">
                <a:solidFill>
                  <a:srgbClr val="FFFFFF"/>
                </a:solidFill>
                <a:highlight>
                  <a:srgbClr val="333333"/>
                </a:highlight>
                <a:latin typeface="Consolas"/>
                <a:ea typeface="Consolas"/>
                <a:cs typeface="Consolas"/>
                <a:sym typeface="Consolas"/>
              </a:rPr>
            </a:br>
            <a:r>
              <a:rPr lang="en" sz="1100">
                <a:solidFill>
                  <a:srgbClr val="FFFFFF"/>
                </a:solidFill>
                <a:highlight>
                  <a:srgbClr val="333333"/>
                </a:highlight>
                <a:latin typeface="Consolas"/>
                <a:ea typeface="Consolas"/>
                <a:cs typeface="Consolas"/>
                <a:sym typeface="Consolas"/>
              </a:rPr>
              <a:t>Evidence Number: </a:t>
            </a:r>
            <a:r>
              <a:rPr lang="en" sz="1100">
                <a:solidFill>
                  <a:srgbClr val="D36363"/>
                </a:solidFill>
                <a:highlight>
                  <a:srgbClr val="333333"/>
                </a:highlight>
                <a:latin typeface="Consolas"/>
                <a:ea typeface="Consolas"/>
                <a:cs typeface="Consolas"/>
                <a:sym typeface="Consolas"/>
              </a:rPr>
              <a:t>002</a:t>
            </a:r>
            <a:br>
              <a:rPr lang="en" sz="1100">
                <a:solidFill>
                  <a:srgbClr val="FFFFFF"/>
                </a:solidFill>
                <a:highlight>
                  <a:srgbClr val="333333"/>
                </a:highlight>
                <a:latin typeface="Consolas"/>
                <a:ea typeface="Consolas"/>
                <a:cs typeface="Consolas"/>
                <a:sym typeface="Consolas"/>
              </a:rPr>
            </a:br>
            <a:r>
              <a:rPr lang="en" sz="1100">
                <a:solidFill>
                  <a:srgbClr val="FFFFFF"/>
                </a:solidFill>
                <a:highlight>
                  <a:srgbClr val="333333"/>
                </a:highlight>
                <a:latin typeface="Consolas"/>
                <a:ea typeface="Consolas"/>
                <a:cs typeface="Consolas"/>
                <a:sym typeface="Consolas"/>
              </a:rPr>
              <a:t>Unique description: Group Activity</a:t>
            </a:r>
            <a:br>
              <a:rPr lang="en" sz="1100">
                <a:solidFill>
                  <a:srgbClr val="FFFFFF"/>
                </a:solidFill>
                <a:highlight>
                  <a:srgbClr val="333333"/>
                </a:highlight>
                <a:latin typeface="Consolas"/>
                <a:ea typeface="Consolas"/>
                <a:cs typeface="Consolas"/>
                <a:sym typeface="Consolas"/>
              </a:rPr>
            </a:br>
            <a:r>
              <a:rPr lang="en" sz="1100">
                <a:solidFill>
                  <a:srgbClr val="FFFFFF"/>
                </a:solidFill>
                <a:highlight>
                  <a:srgbClr val="333333"/>
                </a:highlight>
                <a:latin typeface="Consolas"/>
                <a:ea typeface="Consolas"/>
                <a:cs typeface="Consolas"/>
                <a:sym typeface="Consolas"/>
              </a:rPr>
              <a:t>Examiner: Dr. Nitheesh</a:t>
            </a:r>
            <a:br>
              <a:rPr lang="en" sz="1100">
                <a:solidFill>
                  <a:srgbClr val="FFFFFF"/>
                </a:solidFill>
                <a:highlight>
                  <a:srgbClr val="333333"/>
                </a:highlight>
                <a:latin typeface="Consolas"/>
                <a:ea typeface="Consolas"/>
                <a:cs typeface="Consolas"/>
                <a:sym typeface="Consolas"/>
              </a:rPr>
            </a:br>
            <a:r>
              <a:rPr lang="en" sz="1100">
                <a:solidFill>
                  <a:srgbClr val="FFFFFF"/>
                </a:solidFill>
                <a:highlight>
                  <a:srgbClr val="333333"/>
                </a:highlight>
                <a:latin typeface="Consolas"/>
                <a:ea typeface="Consolas"/>
                <a:cs typeface="Consolas"/>
                <a:sym typeface="Consolas"/>
              </a:rPr>
              <a:t>Notes: PPT2</a:t>
            </a:r>
            <a:br>
              <a:rPr lang="en" sz="1100">
                <a:solidFill>
                  <a:srgbClr val="FFFFFF"/>
                </a:solidFill>
                <a:highlight>
                  <a:srgbClr val="333333"/>
                </a:highlight>
                <a:latin typeface="Consolas"/>
                <a:ea typeface="Consolas"/>
                <a:cs typeface="Consolas"/>
                <a:sym typeface="Consolas"/>
              </a:rPr>
            </a:br>
            <a:br>
              <a:rPr lang="en" sz="1100">
                <a:solidFill>
                  <a:srgbClr val="FFFFFF"/>
                </a:solidFill>
                <a:highlight>
                  <a:srgbClr val="333333"/>
                </a:highlight>
                <a:latin typeface="Consolas"/>
                <a:ea typeface="Consolas"/>
                <a:cs typeface="Consolas"/>
                <a:sym typeface="Consolas"/>
              </a:rPr>
            </a:br>
            <a:r>
              <a:rPr lang="en" sz="1100">
                <a:solidFill>
                  <a:srgbClr val="FFFFFF"/>
                </a:solidFill>
                <a:highlight>
                  <a:srgbClr val="333333"/>
                </a:highlight>
                <a:latin typeface="Consolas"/>
                <a:ea typeface="Consolas"/>
                <a:cs typeface="Consolas"/>
                <a:sym typeface="Consolas"/>
              </a:rPr>
              <a:t>--------------------------------------------------------------</a:t>
            </a:r>
            <a:br>
              <a:rPr lang="en" sz="1100">
                <a:solidFill>
                  <a:srgbClr val="FFFFFF"/>
                </a:solidFill>
                <a:highlight>
                  <a:srgbClr val="333333"/>
                </a:highlight>
                <a:latin typeface="Consolas"/>
                <a:ea typeface="Consolas"/>
                <a:cs typeface="Consolas"/>
                <a:sym typeface="Consolas"/>
              </a:rPr>
            </a:br>
            <a:br>
              <a:rPr lang="en" sz="1100">
                <a:solidFill>
                  <a:srgbClr val="FFFFFF"/>
                </a:solidFill>
                <a:highlight>
                  <a:srgbClr val="333333"/>
                </a:highlight>
                <a:latin typeface="Consolas"/>
                <a:ea typeface="Consolas"/>
                <a:cs typeface="Consolas"/>
                <a:sym typeface="Consolas"/>
              </a:rPr>
            </a:br>
            <a:r>
              <a:rPr lang="en" sz="1100">
                <a:solidFill>
                  <a:srgbClr val="FFFFFF"/>
                </a:solidFill>
                <a:highlight>
                  <a:srgbClr val="333333"/>
                </a:highlight>
                <a:latin typeface="Consolas"/>
                <a:ea typeface="Consolas"/>
                <a:cs typeface="Consolas"/>
                <a:sym typeface="Consolas"/>
              </a:rPr>
              <a:t>Information </a:t>
            </a:r>
            <a:r>
              <a:rPr lang="en" sz="1100">
                <a:solidFill>
                  <a:srgbClr val="FCC28C"/>
                </a:solidFill>
                <a:highlight>
                  <a:srgbClr val="333333"/>
                </a:highlight>
                <a:latin typeface="Consolas"/>
                <a:ea typeface="Consolas"/>
                <a:cs typeface="Consolas"/>
                <a:sym typeface="Consolas"/>
              </a:rPr>
              <a:t>for</a:t>
            </a:r>
            <a:r>
              <a:rPr lang="en" sz="1100">
                <a:solidFill>
                  <a:srgbClr val="FFFFFF"/>
                </a:solidFill>
                <a:highlight>
                  <a:srgbClr val="333333"/>
                </a:highlight>
                <a:latin typeface="Consolas"/>
                <a:ea typeface="Consolas"/>
                <a:cs typeface="Consolas"/>
                <a:sym typeface="Consolas"/>
              </a:rPr>
              <a:t> D:\</a:t>
            </a:r>
            <a:r>
              <a:rPr lang="en" sz="1100">
                <a:solidFill>
                  <a:srgbClr val="D36363"/>
                </a:solidFill>
                <a:highlight>
                  <a:srgbClr val="333333"/>
                </a:highlight>
                <a:latin typeface="Consolas"/>
                <a:ea typeface="Consolas"/>
                <a:cs typeface="Consolas"/>
                <a:sym typeface="Consolas"/>
              </a:rPr>
              <a:t>2.2</a:t>
            </a:r>
            <a:r>
              <a:rPr lang="en" sz="1100">
                <a:solidFill>
                  <a:srgbClr val="FFFFFF"/>
                </a:solidFill>
                <a:highlight>
                  <a:srgbClr val="333333"/>
                </a:highlight>
                <a:latin typeface="Consolas"/>
                <a:ea typeface="Consolas"/>
                <a:cs typeface="Consolas"/>
                <a:sym typeface="Consolas"/>
              </a:rPr>
              <a:t> Study Material\W O R K I N G  D I R E C T O R Y\UWTSD\</a:t>
            </a:r>
            <a:r>
              <a:rPr lang="en" sz="1100">
                <a:solidFill>
                  <a:srgbClr val="D36363"/>
                </a:solidFill>
                <a:highlight>
                  <a:srgbClr val="333333"/>
                </a:highlight>
                <a:latin typeface="Consolas"/>
                <a:ea typeface="Consolas"/>
                <a:cs typeface="Consolas"/>
                <a:sym typeface="Consolas"/>
              </a:rPr>
              <a:t>2.4.5</a:t>
            </a:r>
            <a:r>
              <a:rPr lang="en" sz="1100">
                <a:solidFill>
                  <a:srgbClr val="FFFFFF"/>
                </a:solidFill>
                <a:highlight>
                  <a:srgbClr val="333333"/>
                </a:highlight>
                <a:latin typeface="Consolas"/>
                <a:ea typeface="Consolas"/>
                <a:cs typeface="Consolas"/>
                <a:sym typeface="Consolas"/>
              </a:rPr>
              <a:t>. ACCA7031 - Digital Forensics Analysis\Exps\PPT2:</a:t>
            </a:r>
            <a:br>
              <a:rPr lang="en" sz="1100">
                <a:solidFill>
                  <a:srgbClr val="FFFFFF"/>
                </a:solidFill>
                <a:highlight>
                  <a:srgbClr val="333333"/>
                </a:highlight>
                <a:latin typeface="Consolas"/>
                <a:ea typeface="Consolas"/>
                <a:cs typeface="Consolas"/>
                <a:sym typeface="Consolas"/>
              </a:rPr>
            </a:br>
            <a:br>
              <a:rPr lang="en" sz="1100">
                <a:solidFill>
                  <a:srgbClr val="FFFFFF"/>
                </a:solidFill>
                <a:highlight>
                  <a:srgbClr val="333333"/>
                </a:highlight>
                <a:latin typeface="Consolas"/>
                <a:ea typeface="Consolas"/>
                <a:cs typeface="Consolas"/>
                <a:sym typeface="Consolas"/>
              </a:rPr>
            </a:br>
            <a:r>
              <a:rPr lang="en" sz="1100">
                <a:solidFill>
                  <a:srgbClr val="FFFFFF"/>
                </a:solidFill>
                <a:highlight>
                  <a:srgbClr val="333333"/>
                </a:highlight>
                <a:latin typeface="Consolas"/>
                <a:ea typeface="Consolas"/>
                <a:cs typeface="Consolas"/>
                <a:sym typeface="Consolas"/>
              </a:rPr>
              <a:t>Physical Evidentiary Item (Source) Information:</a:t>
            </a:r>
            <a:br>
              <a:rPr lang="en" sz="1100">
                <a:solidFill>
                  <a:srgbClr val="FFFFFF"/>
                </a:solidFill>
                <a:highlight>
                  <a:srgbClr val="333333"/>
                </a:highlight>
                <a:latin typeface="Consolas"/>
                <a:ea typeface="Consolas"/>
                <a:cs typeface="Consolas"/>
                <a:sym typeface="Consolas"/>
              </a:rPr>
            </a:br>
            <a:r>
              <a:rPr lang="en" sz="1100">
                <a:solidFill>
                  <a:srgbClr val="FFFFFF"/>
                </a:solidFill>
                <a:highlight>
                  <a:srgbClr val="333333"/>
                </a:highlight>
                <a:latin typeface="Consolas"/>
                <a:ea typeface="Consolas"/>
                <a:cs typeface="Consolas"/>
                <a:sym typeface="Consolas"/>
              </a:rPr>
              <a:t>[Device Info]</a:t>
            </a:r>
            <a:br>
              <a:rPr lang="en" sz="1100">
                <a:solidFill>
                  <a:srgbClr val="FFFFFF"/>
                </a:solidFill>
                <a:highlight>
                  <a:srgbClr val="333333"/>
                </a:highlight>
                <a:latin typeface="Consolas"/>
                <a:ea typeface="Consolas"/>
                <a:cs typeface="Consolas"/>
                <a:sym typeface="Consolas"/>
              </a:rPr>
            </a:br>
            <a:r>
              <a:rPr lang="en" sz="1100">
                <a:solidFill>
                  <a:srgbClr val="FFFFFF"/>
                </a:solidFill>
                <a:highlight>
                  <a:srgbClr val="333333"/>
                </a:highlight>
                <a:latin typeface="Consolas"/>
                <a:ea typeface="Consolas"/>
                <a:cs typeface="Consolas"/>
                <a:sym typeface="Consolas"/>
              </a:rPr>
              <a:t> Source Type: Logical</a:t>
            </a:r>
            <a:br>
              <a:rPr lang="en" sz="1100">
                <a:solidFill>
                  <a:srgbClr val="FFFFFF"/>
                </a:solidFill>
                <a:highlight>
                  <a:srgbClr val="333333"/>
                </a:highlight>
                <a:latin typeface="Consolas"/>
                <a:ea typeface="Consolas"/>
                <a:cs typeface="Consolas"/>
                <a:sym typeface="Consolas"/>
              </a:rPr>
            </a:br>
            <a:r>
              <a:rPr lang="en" sz="1100">
                <a:solidFill>
                  <a:srgbClr val="FFFFFF"/>
                </a:solidFill>
                <a:highlight>
                  <a:srgbClr val="333333"/>
                </a:highlight>
                <a:latin typeface="Consolas"/>
                <a:ea typeface="Consolas"/>
                <a:cs typeface="Consolas"/>
                <a:sym typeface="Consolas"/>
              </a:rPr>
              <a:t>[Drive Geometry]</a:t>
            </a:r>
            <a:br>
              <a:rPr lang="en" sz="1100">
                <a:solidFill>
                  <a:srgbClr val="FFFFFF"/>
                </a:solidFill>
                <a:highlight>
                  <a:srgbClr val="333333"/>
                </a:highlight>
                <a:latin typeface="Consolas"/>
                <a:ea typeface="Consolas"/>
                <a:cs typeface="Consolas"/>
                <a:sym typeface="Consolas"/>
              </a:rPr>
            </a:br>
            <a:r>
              <a:rPr lang="en" sz="1100">
                <a:solidFill>
                  <a:srgbClr val="FFFFFF"/>
                </a:solidFill>
                <a:highlight>
                  <a:srgbClr val="333333"/>
                </a:highlight>
                <a:latin typeface="Consolas"/>
                <a:ea typeface="Consolas"/>
                <a:cs typeface="Consolas"/>
                <a:sym typeface="Consolas"/>
              </a:rPr>
              <a:t> Bytes per Sector: </a:t>
            </a:r>
            <a:r>
              <a:rPr lang="en" sz="1100">
                <a:solidFill>
                  <a:srgbClr val="D36363"/>
                </a:solidFill>
                <a:highlight>
                  <a:srgbClr val="333333"/>
                </a:highlight>
                <a:latin typeface="Consolas"/>
                <a:ea typeface="Consolas"/>
                <a:cs typeface="Consolas"/>
                <a:sym typeface="Consolas"/>
              </a:rPr>
              <a:t>512</a:t>
            </a:r>
            <a:br>
              <a:rPr lang="en" sz="1100">
                <a:solidFill>
                  <a:srgbClr val="FFFFFF"/>
                </a:solidFill>
                <a:highlight>
                  <a:srgbClr val="333333"/>
                </a:highlight>
                <a:latin typeface="Consolas"/>
                <a:ea typeface="Consolas"/>
                <a:cs typeface="Consolas"/>
                <a:sym typeface="Consolas"/>
              </a:rPr>
            </a:br>
            <a:r>
              <a:rPr lang="en" sz="1100">
                <a:solidFill>
                  <a:srgbClr val="FFFFFF"/>
                </a:solidFill>
                <a:highlight>
                  <a:srgbClr val="333333"/>
                </a:highlight>
                <a:latin typeface="Consolas"/>
                <a:ea typeface="Consolas"/>
                <a:cs typeface="Consolas"/>
                <a:sym typeface="Consolas"/>
              </a:rPr>
              <a:t> Sector Count: </a:t>
            </a:r>
            <a:r>
              <a:rPr lang="en" sz="1100">
                <a:solidFill>
                  <a:srgbClr val="D36363"/>
                </a:solidFill>
                <a:highlight>
                  <a:srgbClr val="333333"/>
                </a:highlight>
                <a:latin typeface="Consolas"/>
                <a:ea typeface="Consolas"/>
                <a:cs typeface="Consolas"/>
                <a:sym typeface="Consolas"/>
              </a:rPr>
              <a:t>28</a:t>
            </a:r>
            <a:r>
              <a:rPr lang="en" sz="1100">
                <a:solidFill>
                  <a:srgbClr val="FFFFFF"/>
                </a:solidFill>
                <a:highlight>
                  <a:srgbClr val="333333"/>
                </a:highlight>
                <a:latin typeface="Consolas"/>
                <a:ea typeface="Consolas"/>
                <a:cs typeface="Consolas"/>
                <a:sym typeface="Consolas"/>
              </a:rPr>
              <a:t>,</a:t>
            </a:r>
            <a:r>
              <a:rPr lang="en" sz="1100">
                <a:solidFill>
                  <a:srgbClr val="D36363"/>
                </a:solidFill>
                <a:highlight>
                  <a:srgbClr val="333333"/>
                </a:highlight>
                <a:latin typeface="Consolas"/>
                <a:ea typeface="Consolas"/>
                <a:cs typeface="Consolas"/>
                <a:sym typeface="Consolas"/>
              </a:rPr>
              <a:t>217</a:t>
            </a:r>
            <a:r>
              <a:rPr lang="en" sz="1100">
                <a:solidFill>
                  <a:srgbClr val="FFFFFF"/>
                </a:solidFill>
                <a:highlight>
                  <a:srgbClr val="333333"/>
                </a:highlight>
                <a:latin typeface="Consolas"/>
                <a:ea typeface="Consolas"/>
                <a:cs typeface="Consolas"/>
                <a:sym typeface="Consolas"/>
              </a:rPr>
              <a:t>,</a:t>
            </a:r>
            <a:r>
              <a:rPr lang="en" sz="1100">
                <a:solidFill>
                  <a:srgbClr val="D36363"/>
                </a:solidFill>
                <a:highlight>
                  <a:srgbClr val="333333"/>
                </a:highlight>
                <a:latin typeface="Consolas"/>
                <a:ea typeface="Consolas"/>
                <a:cs typeface="Consolas"/>
                <a:sym typeface="Consolas"/>
              </a:rPr>
              <a:t>986</a:t>
            </a:r>
            <a:br>
              <a:rPr lang="en" sz="1100">
                <a:solidFill>
                  <a:srgbClr val="FFFFFF"/>
                </a:solidFill>
                <a:highlight>
                  <a:srgbClr val="333333"/>
                </a:highlight>
                <a:latin typeface="Consolas"/>
                <a:ea typeface="Consolas"/>
                <a:cs typeface="Consolas"/>
                <a:sym typeface="Consolas"/>
              </a:rPr>
            </a:br>
            <a:r>
              <a:rPr lang="en" sz="1100">
                <a:solidFill>
                  <a:srgbClr val="FFFFFF"/>
                </a:solidFill>
                <a:highlight>
                  <a:srgbClr val="333333"/>
                </a:highlight>
                <a:latin typeface="Consolas"/>
                <a:ea typeface="Consolas"/>
                <a:cs typeface="Consolas"/>
                <a:sym typeface="Consolas"/>
              </a:rPr>
              <a:t>[Image]</a:t>
            </a:r>
            <a:br>
              <a:rPr lang="en" sz="1100">
                <a:solidFill>
                  <a:srgbClr val="FFFFFF"/>
                </a:solidFill>
                <a:highlight>
                  <a:srgbClr val="333333"/>
                </a:highlight>
                <a:latin typeface="Consolas"/>
                <a:ea typeface="Consolas"/>
                <a:cs typeface="Consolas"/>
                <a:sym typeface="Consolas"/>
              </a:rPr>
            </a:br>
            <a:r>
              <a:rPr lang="en" sz="1100">
                <a:solidFill>
                  <a:srgbClr val="FFFFFF"/>
                </a:solidFill>
                <a:highlight>
                  <a:srgbClr val="333333"/>
                </a:highlight>
                <a:latin typeface="Consolas"/>
                <a:ea typeface="Consolas"/>
                <a:cs typeface="Consolas"/>
                <a:sym typeface="Consolas"/>
              </a:rPr>
              <a:t> Image Type: Raw (dd)</a:t>
            </a:r>
            <a:br>
              <a:rPr lang="en" sz="1100">
                <a:solidFill>
                  <a:srgbClr val="FFFFFF"/>
                </a:solidFill>
                <a:highlight>
                  <a:srgbClr val="333333"/>
                </a:highlight>
                <a:latin typeface="Consolas"/>
                <a:ea typeface="Consolas"/>
                <a:cs typeface="Consolas"/>
                <a:sym typeface="Consolas"/>
              </a:rPr>
            </a:br>
            <a:r>
              <a:rPr lang="en" sz="1100">
                <a:solidFill>
                  <a:srgbClr val="FFFFFF"/>
                </a:solidFill>
                <a:highlight>
                  <a:srgbClr val="333333"/>
                </a:highlight>
                <a:latin typeface="Consolas"/>
                <a:ea typeface="Consolas"/>
                <a:cs typeface="Consolas"/>
                <a:sym typeface="Consolas"/>
              </a:rPr>
              <a:t> Source data size: </a:t>
            </a:r>
            <a:r>
              <a:rPr lang="en" sz="1100">
                <a:solidFill>
                  <a:srgbClr val="D36363"/>
                </a:solidFill>
                <a:highlight>
                  <a:srgbClr val="333333"/>
                </a:highlight>
                <a:latin typeface="Consolas"/>
                <a:ea typeface="Consolas"/>
                <a:cs typeface="Consolas"/>
                <a:sym typeface="Consolas"/>
              </a:rPr>
              <a:t>13778</a:t>
            </a:r>
            <a:r>
              <a:rPr lang="en" sz="1100">
                <a:solidFill>
                  <a:srgbClr val="FFFFFF"/>
                </a:solidFill>
                <a:highlight>
                  <a:srgbClr val="333333"/>
                </a:highlight>
                <a:latin typeface="Consolas"/>
                <a:ea typeface="Consolas"/>
                <a:cs typeface="Consolas"/>
                <a:sym typeface="Consolas"/>
              </a:rPr>
              <a:t> MB</a:t>
            </a:r>
            <a:br>
              <a:rPr lang="en" sz="1100">
                <a:solidFill>
                  <a:srgbClr val="FFFFFF"/>
                </a:solidFill>
                <a:highlight>
                  <a:srgbClr val="333333"/>
                </a:highlight>
                <a:latin typeface="Consolas"/>
                <a:ea typeface="Consolas"/>
                <a:cs typeface="Consolas"/>
                <a:sym typeface="Consolas"/>
              </a:rPr>
            </a:br>
            <a:r>
              <a:rPr lang="en" sz="1100">
                <a:solidFill>
                  <a:srgbClr val="FFFFFF"/>
                </a:solidFill>
                <a:highlight>
                  <a:srgbClr val="333333"/>
                </a:highlight>
                <a:latin typeface="Consolas"/>
                <a:ea typeface="Consolas"/>
                <a:cs typeface="Consolas"/>
                <a:sym typeface="Consolas"/>
              </a:rPr>
              <a:t> Sector count:    </a:t>
            </a:r>
            <a:r>
              <a:rPr lang="en" sz="1100">
                <a:solidFill>
                  <a:srgbClr val="D36363"/>
                </a:solidFill>
                <a:highlight>
                  <a:srgbClr val="333333"/>
                </a:highlight>
                <a:latin typeface="Consolas"/>
                <a:ea typeface="Consolas"/>
                <a:cs typeface="Consolas"/>
                <a:sym typeface="Consolas"/>
              </a:rPr>
              <a:t>28217986</a:t>
            </a:r>
            <a:br>
              <a:rPr lang="en" sz="1100">
                <a:solidFill>
                  <a:srgbClr val="FFFFFF"/>
                </a:solidFill>
                <a:highlight>
                  <a:srgbClr val="333333"/>
                </a:highlight>
                <a:latin typeface="Consolas"/>
                <a:ea typeface="Consolas"/>
                <a:cs typeface="Consolas"/>
                <a:sym typeface="Consolas"/>
              </a:rPr>
            </a:br>
            <a:r>
              <a:rPr lang="en" sz="1100">
                <a:solidFill>
                  <a:srgbClr val="FFFFFF"/>
                </a:solidFill>
                <a:highlight>
                  <a:srgbClr val="333333"/>
                </a:highlight>
                <a:latin typeface="Consolas"/>
                <a:ea typeface="Consolas"/>
                <a:cs typeface="Consolas"/>
                <a:sym typeface="Consolas"/>
              </a:rPr>
              <a:t>[Computed Hashes]</a:t>
            </a:r>
            <a:br>
              <a:rPr lang="en" sz="1100">
                <a:solidFill>
                  <a:srgbClr val="FFFFFF"/>
                </a:solidFill>
                <a:highlight>
                  <a:srgbClr val="333333"/>
                </a:highlight>
                <a:latin typeface="Consolas"/>
                <a:ea typeface="Consolas"/>
                <a:cs typeface="Consolas"/>
                <a:sym typeface="Consolas"/>
              </a:rPr>
            </a:br>
            <a:r>
              <a:rPr lang="en" sz="1100">
                <a:solidFill>
                  <a:srgbClr val="FFFFFF"/>
                </a:solidFill>
                <a:highlight>
                  <a:srgbClr val="333333"/>
                </a:highlight>
                <a:latin typeface="Consolas"/>
                <a:ea typeface="Consolas"/>
                <a:cs typeface="Consolas"/>
                <a:sym typeface="Consolas"/>
              </a:rPr>
              <a:t> MD5 checksum:    </a:t>
            </a:r>
            <a:r>
              <a:rPr lang="en" sz="1100">
                <a:solidFill>
                  <a:srgbClr val="D36363"/>
                </a:solidFill>
                <a:highlight>
                  <a:srgbClr val="333333"/>
                </a:highlight>
                <a:latin typeface="Consolas"/>
                <a:ea typeface="Consolas"/>
                <a:cs typeface="Consolas"/>
                <a:sym typeface="Consolas"/>
              </a:rPr>
              <a:t>51</a:t>
            </a:r>
            <a:r>
              <a:rPr lang="en" sz="1100">
                <a:solidFill>
                  <a:srgbClr val="FFFFFF"/>
                </a:solidFill>
                <a:highlight>
                  <a:srgbClr val="333333"/>
                </a:highlight>
                <a:latin typeface="Consolas"/>
                <a:ea typeface="Consolas"/>
                <a:cs typeface="Consolas"/>
                <a:sym typeface="Consolas"/>
              </a:rPr>
              <a:t>cfe1195fac8c25977c7aaa0d28bd2e</a:t>
            </a:r>
            <a:br>
              <a:rPr lang="en" sz="1100">
                <a:solidFill>
                  <a:srgbClr val="FFFFFF"/>
                </a:solidFill>
                <a:highlight>
                  <a:srgbClr val="333333"/>
                </a:highlight>
                <a:latin typeface="Consolas"/>
                <a:ea typeface="Consolas"/>
                <a:cs typeface="Consolas"/>
                <a:sym typeface="Consolas"/>
              </a:rPr>
            </a:br>
            <a:r>
              <a:rPr lang="en" sz="1100">
                <a:solidFill>
                  <a:srgbClr val="FFFFFF"/>
                </a:solidFill>
                <a:highlight>
                  <a:srgbClr val="333333"/>
                </a:highlight>
                <a:latin typeface="Consolas"/>
                <a:ea typeface="Consolas"/>
                <a:cs typeface="Consolas"/>
                <a:sym typeface="Consolas"/>
              </a:rPr>
              <a:t> SHA1 checksum:   </a:t>
            </a:r>
            <a:r>
              <a:rPr lang="en" sz="1100">
                <a:solidFill>
                  <a:srgbClr val="D36363"/>
                </a:solidFill>
                <a:highlight>
                  <a:srgbClr val="333333"/>
                </a:highlight>
                <a:latin typeface="Consolas"/>
                <a:ea typeface="Consolas"/>
                <a:cs typeface="Consolas"/>
                <a:sym typeface="Consolas"/>
              </a:rPr>
              <a:t>533802</a:t>
            </a:r>
            <a:r>
              <a:rPr lang="en" sz="1100">
                <a:solidFill>
                  <a:srgbClr val="FFFFFF"/>
                </a:solidFill>
                <a:highlight>
                  <a:srgbClr val="333333"/>
                </a:highlight>
                <a:latin typeface="Consolas"/>
                <a:ea typeface="Consolas"/>
                <a:cs typeface="Consolas"/>
                <a:sym typeface="Consolas"/>
              </a:rPr>
              <a:t>ecf85cb977a76c404f1833021e8c6bf03b</a:t>
            </a:r>
            <a:br>
              <a:rPr lang="en" sz="1100">
                <a:solidFill>
                  <a:srgbClr val="FFFFFF"/>
                </a:solidFill>
                <a:highlight>
                  <a:srgbClr val="333333"/>
                </a:highlight>
                <a:latin typeface="Consolas"/>
                <a:ea typeface="Consolas"/>
                <a:cs typeface="Consolas"/>
                <a:sym typeface="Consolas"/>
              </a:rPr>
            </a:br>
            <a:br>
              <a:rPr lang="en" sz="1100">
                <a:solidFill>
                  <a:srgbClr val="FFFFFF"/>
                </a:solidFill>
                <a:highlight>
                  <a:srgbClr val="333333"/>
                </a:highlight>
                <a:latin typeface="Consolas"/>
                <a:ea typeface="Consolas"/>
                <a:cs typeface="Consolas"/>
                <a:sym typeface="Consolas"/>
              </a:rPr>
            </a:br>
            <a:r>
              <a:rPr lang="en" sz="1100">
                <a:solidFill>
                  <a:srgbClr val="FFFFFF"/>
                </a:solidFill>
                <a:highlight>
                  <a:srgbClr val="333333"/>
                </a:highlight>
                <a:latin typeface="Consolas"/>
                <a:ea typeface="Consolas"/>
                <a:cs typeface="Consolas"/>
                <a:sym typeface="Consolas"/>
              </a:rPr>
              <a:t>Image Information:</a:t>
            </a:r>
            <a:br>
              <a:rPr lang="en" sz="1100">
                <a:solidFill>
                  <a:srgbClr val="FFFFFF"/>
                </a:solidFill>
                <a:highlight>
                  <a:srgbClr val="333333"/>
                </a:highlight>
                <a:latin typeface="Consolas"/>
                <a:ea typeface="Consolas"/>
                <a:cs typeface="Consolas"/>
                <a:sym typeface="Consolas"/>
              </a:rPr>
            </a:br>
            <a:r>
              <a:rPr lang="en" sz="1100">
                <a:solidFill>
                  <a:srgbClr val="FFFFFF"/>
                </a:solidFill>
                <a:highlight>
                  <a:srgbClr val="333333"/>
                </a:highlight>
                <a:latin typeface="Consolas"/>
                <a:ea typeface="Consolas"/>
                <a:cs typeface="Consolas"/>
                <a:sym typeface="Consolas"/>
              </a:rPr>
              <a:t> Acquisition started:   Fri Nov  </a:t>
            </a:r>
            <a:r>
              <a:rPr lang="en" sz="1100">
                <a:solidFill>
                  <a:srgbClr val="D36363"/>
                </a:solidFill>
                <a:highlight>
                  <a:srgbClr val="333333"/>
                </a:highlight>
                <a:latin typeface="Consolas"/>
                <a:ea typeface="Consolas"/>
                <a:cs typeface="Consolas"/>
                <a:sym typeface="Consolas"/>
              </a:rPr>
              <a:t>3</a:t>
            </a:r>
            <a:r>
              <a:rPr lang="en" sz="1100">
                <a:solidFill>
                  <a:srgbClr val="FFFFFF"/>
                </a:solidFill>
                <a:highlight>
                  <a:srgbClr val="333333"/>
                </a:highlight>
                <a:latin typeface="Consolas"/>
                <a:ea typeface="Consolas"/>
                <a:cs typeface="Consolas"/>
                <a:sym typeface="Consolas"/>
              </a:rPr>
              <a:t> </a:t>
            </a:r>
            <a:r>
              <a:rPr lang="en" sz="1100">
                <a:solidFill>
                  <a:srgbClr val="D36363"/>
                </a:solidFill>
                <a:highlight>
                  <a:srgbClr val="333333"/>
                </a:highlight>
                <a:latin typeface="Consolas"/>
                <a:ea typeface="Consolas"/>
                <a:cs typeface="Consolas"/>
                <a:sym typeface="Consolas"/>
              </a:rPr>
              <a:t>10</a:t>
            </a:r>
            <a:r>
              <a:rPr lang="en" sz="1100">
                <a:solidFill>
                  <a:srgbClr val="FFFFFF"/>
                </a:solidFill>
                <a:highlight>
                  <a:srgbClr val="333333"/>
                </a:highlight>
                <a:latin typeface="Consolas"/>
                <a:ea typeface="Consolas"/>
                <a:cs typeface="Consolas"/>
                <a:sym typeface="Consolas"/>
              </a:rPr>
              <a:t>:</a:t>
            </a:r>
            <a:r>
              <a:rPr lang="en" sz="1100">
                <a:solidFill>
                  <a:srgbClr val="D36363"/>
                </a:solidFill>
                <a:highlight>
                  <a:srgbClr val="333333"/>
                </a:highlight>
                <a:latin typeface="Consolas"/>
                <a:ea typeface="Consolas"/>
                <a:cs typeface="Consolas"/>
                <a:sym typeface="Consolas"/>
              </a:rPr>
              <a:t>58</a:t>
            </a:r>
            <a:r>
              <a:rPr lang="en" sz="1100">
                <a:solidFill>
                  <a:srgbClr val="FFFFFF"/>
                </a:solidFill>
                <a:highlight>
                  <a:srgbClr val="333333"/>
                </a:highlight>
                <a:latin typeface="Consolas"/>
                <a:ea typeface="Consolas"/>
                <a:cs typeface="Consolas"/>
                <a:sym typeface="Consolas"/>
              </a:rPr>
              <a:t>:</a:t>
            </a:r>
            <a:r>
              <a:rPr lang="en" sz="1100">
                <a:solidFill>
                  <a:srgbClr val="D36363"/>
                </a:solidFill>
                <a:highlight>
                  <a:srgbClr val="333333"/>
                </a:highlight>
                <a:latin typeface="Consolas"/>
                <a:ea typeface="Consolas"/>
                <a:cs typeface="Consolas"/>
                <a:sym typeface="Consolas"/>
              </a:rPr>
              <a:t>45</a:t>
            </a:r>
            <a:r>
              <a:rPr lang="en" sz="1100">
                <a:solidFill>
                  <a:srgbClr val="FFFFFF"/>
                </a:solidFill>
                <a:highlight>
                  <a:srgbClr val="333333"/>
                </a:highlight>
                <a:latin typeface="Consolas"/>
                <a:ea typeface="Consolas"/>
                <a:cs typeface="Consolas"/>
                <a:sym typeface="Consolas"/>
              </a:rPr>
              <a:t> </a:t>
            </a:r>
            <a:r>
              <a:rPr lang="en" sz="1100">
                <a:solidFill>
                  <a:srgbClr val="D36363"/>
                </a:solidFill>
                <a:highlight>
                  <a:srgbClr val="333333"/>
                </a:highlight>
                <a:latin typeface="Consolas"/>
                <a:ea typeface="Consolas"/>
                <a:cs typeface="Consolas"/>
                <a:sym typeface="Consolas"/>
              </a:rPr>
              <a:t>2023</a:t>
            </a:r>
            <a:br>
              <a:rPr lang="en" sz="1100">
                <a:solidFill>
                  <a:srgbClr val="FFFFFF"/>
                </a:solidFill>
                <a:highlight>
                  <a:srgbClr val="333333"/>
                </a:highlight>
                <a:latin typeface="Consolas"/>
                <a:ea typeface="Consolas"/>
                <a:cs typeface="Consolas"/>
                <a:sym typeface="Consolas"/>
              </a:rPr>
            </a:br>
            <a:r>
              <a:rPr lang="en" sz="1100">
                <a:solidFill>
                  <a:srgbClr val="FFFFFF"/>
                </a:solidFill>
                <a:highlight>
                  <a:srgbClr val="333333"/>
                </a:highlight>
                <a:latin typeface="Consolas"/>
                <a:ea typeface="Consolas"/>
                <a:cs typeface="Consolas"/>
                <a:sym typeface="Consolas"/>
              </a:rPr>
              <a:t> Acquisition finished:  Fri Nov  </a:t>
            </a:r>
            <a:r>
              <a:rPr lang="en" sz="1100">
                <a:solidFill>
                  <a:srgbClr val="D36363"/>
                </a:solidFill>
                <a:highlight>
                  <a:srgbClr val="333333"/>
                </a:highlight>
                <a:latin typeface="Consolas"/>
                <a:ea typeface="Consolas"/>
                <a:cs typeface="Consolas"/>
                <a:sym typeface="Consolas"/>
              </a:rPr>
              <a:t>3</a:t>
            </a:r>
            <a:r>
              <a:rPr lang="en" sz="1100">
                <a:solidFill>
                  <a:srgbClr val="FFFFFF"/>
                </a:solidFill>
                <a:highlight>
                  <a:srgbClr val="333333"/>
                </a:highlight>
                <a:latin typeface="Consolas"/>
                <a:ea typeface="Consolas"/>
                <a:cs typeface="Consolas"/>
                <a:sym typeface="Consolas"/>
              </a:rPr>
              <a:t> </a:t>
            </a:r>
            <a:r>
              <a:rPr lang="en" sz="1100">
                <a:solidFill>
                  <a:srgbClr val="D36363"/>
                </a:solidFill>
                <a:highlight>
                  <a:srgbClr val="333333"/>
                </a:highlight>
                <a:latin typeface="Consolas"/>
                <a:ea typeface="Consolas"/>
                <a:cs typeface="Consolas"/>
                <a:sym typeface="Consolas"/>
              </a:rPr>
              <a:t>11</a:t>
            </a:r>
            <a:r>
              <a:rPr lang="en" sz="1100">
                <a:solidFill>
                  <a:srgbClr val="FFFFFF"/>
                </a:solidFill>
                <a:highlight>
                  <a:srgbClr val="333333"/>
                </a:highlight>
                <a:latin typeface="Consolas"/>
                <a:ea typeface="Consolas"/>
                <a:cs typeface="Consolas"/>
                <a:sym typeface="Consolas"/>
              </a:rPr>
              <a:t>:</a:t>
            </a:r>
            <a:r>
              <a:rPr lang="en" sz="1100">
                <a:solidFill>
                  <a:srgbClr val="D36363"/>
                </a:solidFill>
                <a:highlight>
                  <a:srgbClr val="333333"/>
                </a:highlight>
                <a:latin typeface="Consolas"/>
                <a:ea typeface="Consolas"/>
                <a:cs typeface="Consolas"/>
                <a:sym typeface="Consolas"/>
              </a:rPr>
              <a:t>01</a:t>
            </a:r>
            <a:r>
              <a:rPr lang="en" sz="1100">
                <a:solidFill>
                  <a:srgbClr val="FFFFFF"/>
                </a:solidFill>
                <a:highlight>
                  <a:srgbClr val="333333"/>
                </a:highlight>
                <a:latin typeface="Consolas"/>
                <a:ea typeface="Consolas"/>
                <a:cs typeface="Consolas"/>
                <a:sym typeface="Consolas"/>
              </a:rPr>
              <a:t>:</a:t>
            </a:r>
            <a:r>
              <a:rPr lang="en" sz="1100">
                <a:solidFill>
                  <a:srgbClr val="D36363"/>
                </a:solidFill>
                <a:highlight>
                  <a:srgbClr val="333333"/>
                </a:highlight>
                <a:latin typeface="Consolas"/>
                <a:ea typeface="Consolas"/>
                <a:cs typeface="Consolas"/>
                <a:sym typeface="Consolas"/>
              </a:rPr>
              <a:t>40</a:t>
            </a:r>
            <a:r>
              <a:rPr lang="en" sz="1100">
                <a:solidFill>
                  <a:srgbClr val="FFFFFF"/>
                </a:solidFill>
                <a:highlight>
                  <a:srgbClr val="333333"/>
                </a:highlight>
                <a:latin typeface="Consolas"/>
                <a:ea typeface="Consolas"/>
                <a:cs typeface="Consolas"/>
                <a:sym typeface="Consolas"/>
              </a:rPr>
              <a:t> </a:t>
            </a:r>
            <a:r>
              <a:rPr lang="en" sz="1100">
                <a:solidFill>
                  <a:srgbClr val="D36363"/>
                </a:solidFill>
                <a:highlight>
                  <a:srgbClr val="333333"/>
                </a:highlight>
                <a:latin typeface="Consolas"/>
                <a:ea typeface="Consolas"/>
                <a:cs typeface="Consolas"/>
                <a:sym typeface="Consolas"/>
              </a:rPr>
              <a:t>2023</a:t>
            </a:r>
            <a:br>
              <a:rPr lang="en" sz="1100">
                <a:solidFill>
                  <a:srgbClr val="FFFFFF"/>
                </a:solidFill>
                <a:highlight>
                  <a:srgbClr val="333333"/>
                </a:highlight>
                <a:latin typeface="Consolas"/>
                <a:ea typeface="Consolas"/>
                <a:cs typeface="Consolas"/>
                <a:sym typeface="Consolas"/>
              </a:rPr>
            </a:br>
            <a:r>
              <a:rPr lang="en" sz="1100">
                <a:solidFill>
                  <a:srgbClr val="FFFFFF"/>
                </a:solidFill>
                <a:highlight>
                  <a:srgbClr val="333333"/>
                </a:highlight>
                <a:latin typeface="Consolas"/>
                <a:ea typeface="Consolas"/>
                <a:cs typeface="Consolas"/>
                <a:sym typeface="Consolas"/>
              </a:rPr>
              <a:t> Segment list:</a:t>
            </a:r>
            <a:br>
              <a:rPr lang="en" sz="1100">
                <a:solidFill>
                  <a:srgbClr val="FFFFFF"/>
                </a:solidFill>
                <a:highlight>
                  <a:srgbClr val="333333"/>
                </a:highlight>
                <a:latin typeface="Consolas"/>
                <a:ea typeface="Consolas"/>
                <a:cs typeface="Consolas"/>
                <a:sym typeface="Consolas"/>
              </a:rPr>
            </a:br>
            <a:r>
              <a:rPr lang="en" sz="1100">
                <a:solidFill>
                  <a:srgbClr val="FFFFFF"/>
                </a:solidFill>
                <a:highlight>
                  <a:srgbClr val="333333"/>
                </a:highlight>
                <a:latin typeface="Consolas"/>
                <a:ea typeface="Consolas"/>
                <a:cs typeface="Consolas"/>
                <a:sym typeface="Consolas"/>
              </a:rPr>
              <a:t>  D:\</a:t>
            </a:r>
            <a:r>
              <a:rPr lang="en" sz="1100">
                <a:solidFill>
                  <a:srgbClr val="D36363"/>
                </a:solidFill>
                <a:highlight>
                  <a:srgbClr val="333333"/>
                </a:highlight>
                <a:latin typeface="Consolas"/>
                <a:ea typeface="Consolas"/>
                <a:cs typeface="Consolas"/>
                <a:sym typeface="Consolas"/>
              </a:rPr>
              <a:t>2.2</a:t>
            </a:r>
            <a:r>
              <a:rPr lang="en" sz="1100">
                <a:solidFill>
                  <a:srgbClr val="FFFFFF"/>
                </a:solidFill>
                <a:highlight>
                  <a:srgbClr val="333333"/>
                </a:highlight>
                <a:latin typeface="Consolas"/>
                <a:ea typeface="Consolas"/>
                <a:cs typeface="Consolas"/>
                <a:sym typeface="Consolas"/>
              </a:rPr>
              <a:t> Study Material\W O R K I N G  D I R E C T O R Y\UWTSD\</a:t>
            </a:r>
            <a:r>
              <a:rPr lang="en" sz="1100">
                <a:solidFill>
                  <a:srgbClr val="D36363"/>
                </a:solidFill>
                <a:highlight>
                  <a:srgbClr val="333333"/>
                </a:highlight>
                <a:latin typeface="Consolas"/>
                <a:ea typeface="Consolas"/>
                <a:cs typeface="Consolas"/>
                <a:sym typeface="Consolas"/>
              </a:rPr>
              <a:t>2.4.5</a:t>
            </a:r>
            <a:r>
              <a:rPr lang="en" sz="1100">
                <a:solidFill>
                  <a:srgbClr val="FFFFFF"/>
                </a:solidFill>
                <a:highlight>
                  <a:srgbClr val="333333"/>
                </a:highlight>
                <a:latin typeface="Consolas"/>
                <a:ea typeface="Consolas"/>
                <a:cs typeface="Consolas"/>
                <a:sym typeface="Consolas"/>
              </a:rPr>
              <a:t>. ACCA7031 - Digital Forensics Analysis\Exps\PPT2.E01</a:t>
            </a:r>
            <a:br>
              <a:rPr lang="en" sz="1100">
                <a:solidFill>
                  <a:srgbClr val="FFFFFF"/>
                </a:solidFill>
                <a:highlight>
                  <a:srgbClr val="333333"/>
                </a:highlight>
                <a:latin typeface="Consolas"/>
                <a:ea typeface="Consolas"/>
                <a:cs typeface="Consolas"/>
                <a:sym typeface="Consolas"/>
              </a:rPr>
            </a:br>
            <a:r>
              <a:rPr lang="en" sz="1100">
                <a:solidFill>
                  <a:srgbClr val="FFFFFF"/>
                </a:solidFill>
                <a:highlight>
                  <a:srgbClr val="333333"/>
                </a:highlight>
                <a:latin typeface="Consolas"/>
                <a:ea typeface="Consolas"/>
                <a:cs typeface="Consolas"/>
                <a:sym typeface="Consolas"/>
              </a:rPr>
              <a:t>  D:\</a:t>
            </a:r>
            <a:r>
              <a:rPr lang="en" sz="1100">
                <a:solidFill>
                  <a:srgbClr val="D36363"/>
                </a:solidFill>
                <a:highlight>
                  <a:srgbClr val="333333"/>
                </a:highlight>
                <a:latin typeface="Consolas"/>
                <a:ea typeface="Consolas"/>
                <a:cs typeface="Consolas"/>
                <a:sym typeface="Consolas"/>
              </a:rPr>
              <a:t>2.2</a:t>
            </a:r>
            <a:r>
              <a:rPr lang="en" sz="1100">
                <a:solidFill>
                  <a:srgbClr val="FFFFFF"/>
                </a:solidFill>
                <a:highlight>
                  <a:srgbClr val="333333"/>
                </a:highlight>
                <a:latin typeface="Consolas"/>
                <a:ea typeface="Consolas"/>
                <a:cs typeface="Consolas"/>
                <a:sym typeface="Consolas"/>
              </a:rPr>
              <a:t> Study Material\W O R K I N G  D I R E C T O R Y\UWTSD\</a:t>
            </a:r>
            <a:r>
              <a:rPr lang="en" sz="1100">
                <a:solidFill>
                  <a:srgbClr val="D36363"/>
                </a:solidFill>
                <a:highlight>
                  <a:srgbClr val="333333"/>
                </a:highlight>
                <a:latin typeface="Consolas"/>
                <a:ea typeface="Consolas"/>
                <a:cs typeface="Consolas"/>
                <a:sym typeface="Consolas"/>
              </a:rPr>
              <a:t>2.4.5</a:t>
            </a:r>
            <a:r>
              <a:rPr lang="en" sz="1100">
                <a:solidFill>
                  <a:srgbClr val="FFFFFF"/>
                </a:solidFill>
                <a:highlight>
                  <a:srgbClr val="333333"/>
                </a:highlight>
                <a:latin typeface="Consolas"/>
                <a:ea typeface="Consolas"/>
                <a:cs typeface="Consolas"/>
                <a:sym typeface="Consolas"/>
              </a:rPr>
              <a:t>. ACCA7031 - Digital Forensics Analysis\Exps\PPT2.E02</a:t>
            </a:r>
            <a:br>
              <a:rPr lang="en" sz="1100">
                <a:solidFill>
                  <a:srgbClr val="FFFFFF"/>
                </a:solidFill>
                <a:highlight>
                  <a:srgbClr val="333333"/>
                </a:highlight>
                <a:latin typeface="Consolas"/>
                <a:ea typeface="Consolas"/>
                <a:cs typeface="Consolas"/>
                <a:sym typeface="Consolas"/>
              </a:rPr>
            </a:br>
            <a:r>
              <a:rPr lang="en" sz="1100">
                <a:solidFill>
                  <a:srgbClr val="FFFFFF"/>
                </a:solidFill>
                <a:highlight>
                  <a:srgbClr val="333333"/>
                </a:highlight>
                <a:latin typeface="Consolas"/>
                <a:ea typeface="Consolas"/>
                <a:cs typeface="Consolas"/>
                <a:sym typeface="Consolas"/>
              </a:rPr>
              <a:t>  D:\</a:t>
            </a:r>
            <a:r>
              <a:rPr lang="en" sz="1100">
                <a:solidFill>
                  <a:srgbClr val="D36363"/>
                </a:solidFill>
                <a:highlight>
                  <a:srgbClr val="333333"/>
                </a:highlight>
                <a:latin typeface="Consolas"/>
                <a:ea typeface="Consolas"/>
                <a:cs typeface="Consolas"/>
                <a:sym typeface="Consolas"/>
              </a:rPr>
              <a:t>2.2</a:t>
            </a:r>
            <a:r>
              <a:rPr lang="en" sz="1100">
                <a:solidFill>
                  <a:srgbClr val="FFFFFF"/>
                </a:solidFill>
                <a:highlight>
                  <a:srgbClr val="333333"/>
                </a:highlight>
                <a:latin typeface="Consolas"/>
                <a:ea typeface="Consolas"/>
                <a:cs typeface="Consolas"/>
                <a:sym typeface="Consolas"/>
              </a:rPr>
              <a:t> Study Material\W O R K I N G  D I R E C T O R Y\UWTSD\</a:t>
            </a:r>
            <a:r>
              <a:rPr lang="en" sz="1100">
                <a:solidFill>
                  <a:srgbClr val="D36363"/>
                </a:solidFill>
                <a:highlight>
                  <a:srgbClr val="333333"/>
                </a:highlight>
                <a:latin typeface="Consolas"/>
                <a:ea typeface="Consolas"/>
                <a:cs typeface="Consolas"/>
                <a:sym typeface="Consolas"/>
              </a:rPr>
              <a:t>2.4.5</a:t>
            </a:r>
            <a:r>
              <a:rPr lang="en" sz="1100">
                <a:solidFill>
                  <a:srgbClr val="FFFFFF"/>
                </a:solidFill>
                <a:highlight>
                  <a:srgbClr val="333333"/>
                </a:highlight>
                <a:latin typeface="Consolas"/>
                <a:ea typeface="Consolas"/>
                <a:cs typeface="Consolas"/>
                <a:sym typeface="Consolas"/>
              </a:rPr>
              <a:t>. ACCA7031 - Digital Forensics Analysis\Exps\PPT2.E03</a:t>
            </a:r>
            <a:br>
              <a:rPr lang="en" sz="1100">
                <a:solidFill>
                  <a:srgbClr val="FFFFFF"/>
                </a:solidFill>
                <a:highlight>
                  <a:srgbClr val="333333"/>
                </a:highlight>
                <a:latin typeface="Consolas"/>
                <a:ea typeface="Consolas"/>
                <a:cs typeface="Consolas"/>
                <a:sym typeface="Consolas"/>
              </a:rPr>
            </a:br>
            <a:r>
              <a:rPr lang="en" sz="1100">
                <a:solidFill>
                  <a:srgbClr val="FFFFFF"/>
                </a:solidFill>
                <a:highlight>
                  <a:srgbClr val="333333"/>
                </a:highlight>
                <a:latin typeface="Consolas"/>
                <a:ea typeface="Consolas"/>
                <a:cs typeface="Consolas"/>
                <a:sym typeface="Consolas"/>
              </a:rPr>
              <a:t>  D:\</a:t>
            </a:r>
            <a:r>
              <a:rPr lang="en" sz="1100">
                <a:solidFill>
                  <a:srgbClr val="D36363"/>
                </a:solidFill>
                <a:highlight>
                  <a:srgbClr val="333333"/>
                </a:highlight>
                <a:latin typeface="Consolas"/>
                <a:ea typeface="Consolas"/>
                <a:cs typeface="Consolas"/>
                <a:sym typeface="Consolas"/>
              </a:rPr>
              <a:t>2.2</a:t>
            </a:r>
            <a:r>
              <a:rPr lang="en" sz="1100">
                <a:solidFill>
                  <a:srgbClr val="FFFFFF"/>
                </a:solidFill>
                <a:highlight>
                  <a:srgbClr val="333333"/>
                </a:highlight>
                <a:latin typeface="Consolas"/>
                <a:ea typeface="Consolas"/>
                <a:cs typeface="Consolas"/>
                <a:sym typeface="Consolas"/>
              </a:rPr>
              <a:t> Study Material\W O R K I N G  D I R E C T O R Y\UWTSD\</a:t>
            </a:r>
            <a:r>
              <a:rPr lang="en" sz="1100">
                <a:solidFill>
                  <a:srgbClr val="D36363"/>
                </a:solidFill>
                <a:highlight>
                  <a:srgbClr val="333333"/>
                </a:highlight>
                <a:latin typeface="Consolas"/>
                <a:ea typeface="Consolas"/>
                <a:cs typeface="Consolas"/>
                <a:sym typeface="Consolas"/>
              </a:rPr>
              <a:t>2.4.5</a:t>
            </a:r>
            <a:r>
              <a:rPr lang="en" sz="1100">
                <a:solidFill>
                  <a:srgbClr val="FFFFFF"/>
                </a:solidFill>
                <a:highlight>
                  <a:srgbClr val="333333"/>
                </a:highlight>
                <a:latin typeface="Consolas"/>
                <a:ea typeface="Consolas"/>
                <a:cs typeface="Consolas"/>
                <a:sym typeface="Consolas"/>
              </a:rPr>
              <a:t>. ACCA7031 - Digital Forensics Analysis\Exps\PPT2.E04</a:t>
            </a:r>
            <a:br>
              <a:rPr lang="en" sz="1100">
                <a:solidFill>
                  <a:srgbClr val="FFFFFF"/>
                </a:solidFill>
                <a:highlight>
                  <a:srgbClr val="333333"/>
                </a:highlight>
                <a:latin typeface="Consolas"/>
                <a:ea typeface="Consolas"/>
                <a:cs typeface="Consolas"/>
                <a:sym typeface="Consolas"/>
              </a:rPr>
            </a:br>
            <a:br>
              <a:rPr lang="en" sz="1100">
                <a:solidFill>
                  <a:srgbClr val="FFFFFF"/>
                </a:solidFill>
                <a:highlight>
                  <a:srgbClr val="333333"/>
                </a:highlight>
                <a:latin typeface="Consolas"/>
                <a:ea typeface="Consolas"/>
                <a:cs typeface="Consolas"/>
                <a:sym typeface="Consolas"/>
              </a:rPr>
            </a:br>
            <a:r>
              <a:rPr lang="en" sz="1100">
                <a:solidFill>
                  <a:srgbClr val="FFFFFF"/>
                </a:solidFill>
                <a:highlight>
                  <a:srgbClr val="333333"/>
                </a:highlight>
                <a:latin typeface="Consolas"/>
                <a:ea typeface="Consolas"/>
                <a:cs typeface="Consolas"/>
                <a:sym typeface="Consolas"/>
              </a:rPr>
              <a:t>Image Verification Results:</a:t>
            </a:r>
            <a:br>
              <a:rPr lang="en" sz="1100">
                <a:solidFill>
                  <a:srgbClr val="FFFFFF"/>
                </a:solidFill>
                <a:highlight>
                  <a:srgbClr val="333333"/>
                </a:highlight>
                <a:latin typeface="Consolas"/>
                <a:ea typeface="Consolas"/>
                <a:cs typeface="Consolas"/>
                <a:sym typeface="Consolas"/>
              </a:rPr>
            </a:br>
            <a:r>
              <a:rPr lang="en" sz="1100">
                <a:solidFill>
                  <a:srgbClr val="FFFFFF"/>
                </a:solidFill>
                <a:highlight>
                  <a:srgbClr val="333333"/>
                </a:highlight>
                <a:latin typeface="Consolas"/>
                <a:ea typeface="Consolas"/>
                <a:cs typeface="Consolas"/>
                <a:sym typeface="Consolas"/>
              </a:rPr>
              <a:t> Verification started:  Fri Nov  </a:t>
            </a:r>
            <a:r>
              <a:rPr lang="en" sz="1100">
                <a:solidFill>
                  <a:srgbClr val="D36363"/>
                </a:solidFill>
                <a:highlight>
                  <a:srgbClr val="333333"/>
                </a:highlight>
                <a:latin typeface="Consolas"/>
                <a:ea typeface="Consolas"/>
                <a:cs typeface="Consolas"/>
                <a:sym typeface="Consolas"/>
              </a:rPr>
              <a:t>3</a:t>
            </a:r>
            <a:r>
              <a:rPr lang="en" sz="1100">
                <a:solidFill>
                  <a:srgbClr val="FFFFFF"/>
                </a:solidFill>
                <a:highlight>
                  <a:srgbClr val="333333"/>
                </a:highlight>
                <a:latin typeface="Consolas"/>
                <a:ea typeface="Consolas"/>
                <a:cs typeface="Consolas"/>
                <a:sym typeface="Consolas"/>
              </a:rPr>
              <a:t> </a:t>
            </a:r>
            <a:r>
              <a:rPr lang="en" sz="1100">
                <a:solidFill>
                  <a:srgbClr val="D36363"/>
                </a:solidFill>
                <a:highlight>
                  <a:srgbClr val="333333"/>
                </a:highlight>
                <a:latin typeface="Consolas"/>
                <a:ea typeface="Consolas"/>
                <a:cs typeface="Consolas"/>
                <a:sym typeface="Consolas"/>
              </a:rPr>
              <a:t>11</a:t>
            </a:r>
            <a:r>
              <a:rPr lang="en" sz="1100">
                <a:solidFill>
                  <a:srgbClr val="FFFFFF"/>
                </a:solidFill>
                <a:highlight>
                  <a:srgbClr val="333333"/>
                </a:highlight>
                <a:latin typeface="Consolas"/>
                <a:ea typeface="Consolas"/>
                <a:cs typeface="Consolas"/>
                <a:sym typeface="Consolas"/>
              </a:rPr>
              <a:t>:</a:t>
            </a:r>
            <a:r>
              <a:rPr lang="en" sz="1100">
                <a:solidFill>
                  <a:srgbClr val="D36363"/>
                </a:solidFill>
                <a:highlight>
                  <a:srgbClr val="333333"/>
                </a:highlight>
                <a:latin typeface="Consolas"/>
                <a:ea typeface="Consolas"/>
                <a:cs typeface="Consolas"/>
                <a:sym typeface="Consolas"/>
              </a:rPr>
              <a:t>01</a:t>
            </a:r>
            <a:r>
              <a:rPr lang="en" sz="1100">
                <a:solidFill>
                  <a:srgbClr val="FFFFFF"/>
                </a:solidFill>
                <a:highlight>
                  <a:srgbClr val="333333"/>
                </a:highlight>
                <a:latin typeface="Consolas"/>
                <a:ea typeface="Consolas"/>
                <a:cs typeface="Consolas"/>
                <a:sym typeface="Consolas"/>
              </a:rPr>
              <a:t>:</a:t>
            </a:r>
            <a:r>
              <a:rPr lang="en" sz="1100">
                <a:solidFill>
                  <a:srgbClr val="D36363"/>
                </a:solidFill>
                <a:highlight>
                  <a:srgbClr val="333333"/>
                </a:highlight>
                <a:latin typeface="Consolas"/>
                <a:ea typeface="Consolas"/>
                <a:cs typeface="Consolas"/>
                <a:sym typeface="Consolas"/>
              </a:rPr>
              <a:t>40</a:t>
            </a:r>
            <a:r>
              <a:rPr lang="en" sz="1100">
                <a:solidFill>
                  <a:srgbClr val="FFFFFF"/>
                </a:solidFill>
                <a:highlight>
                  <a:srgbClr val="333333"/>
                </a:highlight>
                <a:latin typeface="Consolas"/>
                <a:ea typeface="Consolas"/>
                <a:cs typeface="Consolas"/>
                <a:sym typeface="Consolas"/>
              </a:rPr>
              <a:t> </a:t>
            </a:r>
            <a:r>
              <a:rPr lang="en" sz="1100">
                <a:solidFill>
                  <a:srgbClr val="D36363"/>
                </a:solidFill>
                <a:highlight>
                  <a:srgbClr val="333333"/>
                </a:highlight>
                <a:latin typeface="Consolas"/>
                <a:ea typeface="Consolas"/>
                <a:cs typeface="Consolas"/>
                <a:sym typeface="Consolas"/>
              </a:rPr>
              <a:t>2023</a:t>
            </a:r>
            <a:br>
              <a:rPr lang="en" sz="1100">
                <a:solidFill>
                  <a:srgbClr val="FFFFFF"/>
                </a:solidFill>
                <a:highlight>
                  <a:srgbClr val="333333"/>
                </a:highlight>
                <a:latin typeface="Consolas"/>
                <a:ea typeface="Consolas"/>
                <a:cs typeface="Consolas"/>
                <a:sym typeface="Consolas"/>
              </a:rPr>
            </a:br>
            <a:r>
              <a:rPr lang="en" sz="1100">
                <a:solidFill>
                  <a:srgbClr val="FFFFFF"/>
                </a:solidFill>
                <a:highlight>
                  <a:srgbClr val="333333"/>
                </a:highlight>
                <a:latin typeface="Consolas"/>
                <a:ea typeface="Consolas"/>
                <a:cs typeface="Consolas"/>
                <a:sym typeface="Consolas"/>
              </a:rPr>
              <a:t> Verification finished: Fri Nov  </a:t>
            </a:r>
            <a:r>
              <a:rPr lang="en" sz="1100">
                <a:solidFill>
                  <a:srgbClr val="D36363"/>
                </a:solidFill>
                <a:highlight>
                  <a:srgbClr val="333333"/>
                </a:highlight>
                <a:latin typeface="Consolas"/>
                <a:ea typeface="Consolas"/>
                <a:cs typeface="Consolas"/>
                <a:sym typeface="Consolas"/>
              </a:rPr>
              <a:t>3</a:t>
            </a:r>
            <a:r>
              <a:rPr lang="en" sz="1100">
                <a:solidFill>
                  <a:srgbClr val="FFFFFF"/>
                </a:solidFill>
                <a:highlight>
                  <a:srgbClr val="333333"/>
                </a:highlight>
                <a:latin typeface="Consolas"/>
                <a:ea typeface="Consolas"/>
                <a:cs typeface="Consolas"/>
                <a:sym typeface="Consolas"/>
              </a:rPr>
              <a:t> </a:t>
            </a:r>
            <a:r>
              <a:rPr lang="en" sz="1100">
                <a:solidFill>
                  <a:srgbClr val="D36363"/>
                </a:solidFill>
                <a:highlight>
                  <a:srgbClr val="333333"/>
                </a:highlight>
                <a:latin typeface="Consolas"/>
                <a:ea typeface="Consolas"/>
                <a:cs typeface="Consolas"/>
                <a:sym typeface="Consolas"/>
              </a:rPr>
              <a:t>11</a:t>
            </a:r>
            <a:r>
              <a:rPr lang="en" sz="1100">
                <a:solidFill>
                  <a:srgbClr val="FFFFFF"/>
                </a:solidFill>
                <a:highlight>
                  <a:srgbClr val="333333"/>
                </a:highlight>
                <a:latin typeface="Consolas"/>
                <a:ea typeface="Consolas"/>
                <a:cs typeface="Consolas"/>
                <a:sym typeface="Consolas"/>
              </a:rPr>
              <a:t>:</a:t>
            </a:r>
            <a:r>
              <a:rPr lang="en" sz="1100">
                <a:solidFill>
                  <a:srgbClr val="D36363"/>
                </a:solidFill>
                <a:highlight>
                  <a:srgbClr val="333333"/>
                </a:highlight>
                <a:latin typeface="Consolas"/>
                <a:ea typeface="Consolas"/>
                <a:cs typeface="Consolas"/>
                <a:sym typeface="Consolas"/>
              </a:rPr>
              <a:t>03</a:t>
            </a:r>
            <a:r>
              <a:rPr lang="en" sz="1100">
                <a:solidFill>
                  <a:srgbClr val="FFFFFF"/>
                </a:solidFill>
                <a:highlight>
                  <a:srgbClr val="333333"/>
                </a:highlight>
                <a:latin typeface="Consolas"/>
                <a:ea typeface="Consolas"/>
                <a:cs typeface="Consolas"/>
                <a:sym typeface="Consolas"/>
              </a:rPr>
              <a:t>:</a:t>
            </a:r>
            <a:r>
              <a:rPr lang="en" sz="1100">
                <a:solidFill>
                  <a:srgbClr val="D36363"/>
                </a:solidFill>
                <a:highlight>
                  <a:srgbClr val="333333"/>
                </a:highlight>
                <a:latin typeface="Consolas"/>
                <a:ea typeface="Consolas"/>
                <a:cs typeface="Consolas"/>
                <a:sym typeface="Consolas"/>
              </a:rPr>
              <a:t>51</a:t>
            </a:r>
            <a:r>
              <a:rPr lang="en" sz="1100">
                <a:solidFill>
                  <a:srgbClr val="FFFFFF"/>
                </a:solidFill>
                <a:highlight>
                  <a:srgbClr val="333333"/>
                </a:highlight>
                <a:latin typeface="Consolas"/>
                <a:ea typeface="Consolas"/>
                <a:cs typeface="Consolas"/>
                <a:sym typeface="Consolas"/>
              </a:rPr>
              <a:t> </a:t>
            </a:r>
            <a:r>
              <a:rPr lang="en" sz="1100">
                <a:solidFill>
                  <a:srgbClr val="D36363"/>
                </a:solidFill>
                <a:highlight>
                  <a:srgbClr val="333333"/>
                </a:highlight>
                <a:latin typeface="Consolas"/>
                <a:ea typeface="Consolas"/>
                <a:cs typeface="Consolas"/>
                <a:sym typeface="Consolas"/>
              </a:rPr>
              <a:t>2023</a:t>
            </a:r>
            <a:br>
              <a:rPr lang="en" sz="1100">
                <a:solidFill>
                  <a:srgbClr val="FFFFFF"/>
                </a:solidFill>
                <a:highlight>
                  <a:srgbClr val="333333"/>
                </a:highlight>
                <a:latin typeface="Consolas"/>
                <a:ea typeface="Consolas"/>
                <a:cs typeface="Consolas"/>
                <a:sym typeface="Consolas"/>
              </a:rPr>
            </a:br>
            <a:r>
              <a:rPr lang="en" sz="1100">
                <a:solidFill>
                  <a:srgbClr val="FFFFFF"/>
                </a:solidFill>
                <a:highlight>
                  <a:srgbClr val="333333"/>
                </a:highlight>
                <a:latin typeface="Consolas"/>
                <a:ea typeface="Consolas"/>
                <a:cs typeface="Consolas"/>
                <a:sym typeface="Consolas"/>
              </a:rPr>
              <a:t> MD5 checksum:    </a:t>
            </a:r>
            <a:r>
              <a:rPr lang="en" sz="1100">
                <a:solidFill>
                  <a:srgbClr val="D36363"/>
                </a:solidFill>
                <a:highlight>
                  <a:srgbClr val="333333"/>
                </a:highlight>
                <a:latin typeface="Consolas"/>
                <a:ea typeface="Consolas"/>
                <a:cs typeface="Consolas"/>
                <a:sym typeface="Consolas"/>
              </a:rPr>
              <a:t>51</a:t>
            </a:r>
            <a:r>
              <a:rPr lang="en" sz="1100">
                <a:solidFill>
                  <a:srgbClr val="FFFFFF"/>
                </a:solidFill>
                <a:highlight>
                  <a:srgbClr val="333333"/>
                </a:highlight>
                <a:latin typeface="Consolas"/>
                <a:ea typeface="Consolas"/>
                <a:cs typeface="Consolas"/>
                <a:sym typeface="Consolas"/>
              </a:rPr>
              <a:t>cfe1195fac8c25977c7aaa0d28bd2e : verified</a:t>
            </a:r>
            <a:br>
              <a:rPr lang="en" sz="1100">
                <a:solidFill>
                  <a:srgbClr val="FFFFFF"/>
                </a:solidFill>
                <a:highlight>
                  <a:srgbClr val="333333"/>
                </a:highlight>
                <a:latin typeface="Consolas"/>
                <a:ea typeface="Consolas"/>
                <a:cs typeface="Consolas"/>
                <a:sym typeface="Consolas"/>
              </a:rPr>
            </a:br>
            <a:r>
              <a:rPr lang="en" sz="1100">
                <a:solidFill>
                  <a:srgbClr val="FFFFFF"/>
                </a:solidFill>
                <a:highlight>
                  <a:srgbClr val="333333"/>
                </a:highlight>
                <a:latin typeface="Consolas"/>
                <a:ea typeface="Consolas"/>
                <a:cs typeface="Consolas"/>
                <a:sym typeface="Consolas"/>
              </a:rPr>
              <a:t> SHA1 checksum:   </a:t>
            </a:r>
            <a:r>
              <a:rPr lang="en" sz="1100">
                <a:solidFill>
                  <a:srgbClr val="D36363"/>
                </a:solidFill>
                <a:highlight>
                  <a:srgbClr val="333333"/>
                </a:highlight>
                <a:latin typeface="Consolas"/>
                <a:ea typeface="Consolas"/>
                <a:cs typeface="Consolas"/>
                <a:sym typeface="Consolas"/>
              </a:rPr>
              <a:t>533802</a:t>
            </a:r>
            <a:r>
              <a:rPr lang="en" sz="1100">
                <a:solidFill>
                  <a:srgbClr val="FFFFFF"/>
                </a:solidFill>
                <a:highlight>
                  <a:srgbClr val="333333"/>
                </a:highlight>
                <a:latin typeface="Consolas"/>
                <a:ea typeface="Consolas"/>
                <a:cs typeface="Consolas"/>
                <a:sym typeface="Consolas"/>
              </a:rPr>
              <a:t>ecf85cb977a76c404f1833021e8c6bf03b : verified</a:t>
            </a:r>
            <a:endParaRP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Shape 164"/>
        <p:cNvGrpSpPr/>
        <p:nvPr/>
      </p:nvGrpSpPr>
      <p:grpSpPr>
        <a:xfrm>
          <a:off x="0" y="0"/>
          <a:ext cx="0" cy="0"/>
          <a:chOff x="0" y="0"/>
          <a:chExt cx="0" cy="0"/>
        </a:xfrm>
      </p:grpSpPr>
      <p:sp>
        <p:nvSpPr>
          <p:cNvPr id="165" name="Google Shape;165;p31"/>
          <p:cNvSpPr txBox="1">
            <a:spLocks noGrp="1"/>
          </p:cNvSpPr>
          <p:nvPr>
            <p:ph type="title"/>
          </p:nvPr>
        </p:nvSpPr>
        <p:spPr>
          <a:prstGeom prst="rect">
            <a:avLst/>
          </a:prstGeom>
        </p:spPr>
        <p:txBody>
          <a:bodyPr spcFirstLastPara="1" wrap="square" lIns="91425" tIns="91425" rIns="91425" bIns="91425" anchor="t" anchorCtr="0">
            <a:normAutofit/>
          </a:bodyPr>
          <a:lstStyle/>
          <a:p>
            <a:pPr marL="0" lvl="0" indent="0" algn="l" rtl="0">
              <a:lnSpc>
                <a:spcPct val="115000"/>
              </a:lnSpc>
              <a:spcBef>
                <a:spcPts val="0"/>
              </a:spcBef>
              <a:spcAft>
                <a:spcPts val="0"/>
              </a:spcAft>
              <a:buClr>
                <a:schemeClr val="dk1"/>
              </a:buClr>
              <a:buSzPts val="1100"/>
              <a:buFont typeface="Arial"/>
              <a:buNone/>
            </a:pPr>
            <a:r>
              <a:rPr lang="en" sz="1800" b="1"/>
              <a:t>3.f. Image Acquisition</a:t>
            </a:r>
            <a:endParaRPr sz="1800"/>
          </a:p>
        </p:txBody>
      </p:sp>
      <p:sp>
        <p:nvSpPr>
          <p:cNvPr id="166" name="Google Shape;166;p31"/>
          <p:cNvSpPr txBox="1">
            <a:spLocks noGrp="1"/>
          </p:cNvSpPr>
          <p:nvPr>
            <p:ph type="body" idx="1"/>
          </p:nvPr>
        </p:nvSpPr>
        <p:spPr>
          <a:xfrm>
            <a:off x="311700" y="1100300"/>
            <a:ext cx="8520600" cy="3416400"/>
          </a:xfrm>
          <a:prstGeom prst="rect">
            <a:avLst/>
          </a:prstGeom>
        </p:spPr>
        <p:txBody>
          <a:bodyPr spcFirstLastPara="1" wrap="square" lIns="91425" tIns="91425" rIns="91425" bIns="91425" anchor="t" anchorCtr="0">
            <a:normAutofit/>
          </a:bodyPr>
          <a:lstStyle/>
          <a:p>
            <a:pPr marL="0" lvl="0" indent="0" algn="l" rtl="0">
              <a:spcBef>
                <a:spcPts val="0"/>
              </a:spcBef>
              <a:spcAft>
                <a:spcPts val="0"/>
              </a:spcAft>
              <a:buNone/>
            </a:pPr>
            <a:r>
              <a:rPr lang="en"/>
              <a:t>As a forensic analyst, when analyzing a DD file or an E01 file using Autopsy, you can extract various details and evidence related to the digital media. Here's a simplified example of the kind of information you can analyze and include in your report:</a:t>
            </a:r>
            <a:endParaRPr/>
          </a:p>
          <a:p>
            <a:pPr marL="0" lvl="0" indent="0" algn="l" rtl="0">
              <a:spcBef>
                <a:spcPts val="1200"/>
              </a:spcBef>
              <a:spcAft>
                <a:spcPts val="0"/>
              </a:spcAft>
              <a:buClr>
                <a:schemeClr val="dk1"/>
              </a:buClr>
              <a:buSzPts val="1100"/>
              <a:buFont typeface="Arial"/>
              <a:buNone/>
            </a:pPr>
            <a:r>
              <a:rPr lang="en" sz="1100">
                <a:solidFill>
                  <a:schemeClr val="lt1"/>
                </a:solidFill>
                <a:highlight>
                  <a:srgbClr val="333333"/>
                </a:highlight>
                <a:latin typeface="Consolas"/>
                <a:ea typeface="Consolas"/>
                <a:cs typeface="Consolas"/>
                <a:sym typeface="Consolas"/>
              </a:rPr>
              <a:t>Case Information: </a:t>
            </a:r>
            <a:br>
              <a:rPr lang="en" sz="1100">
                <a:solidFill>
                  <a:schemeClr val="lt1"/>
                </a:solidFill>
                <a:highlight>
                  <a:srgbClr val="333333"/>
                </a:highlight>
                <a:latin typeface="Consolas"/>
                <a:ea typeface="Consolas"/>
                <a:cs typeface="Consolas"/>
                <a:sym typeface="Consolas"/>
              </a:rPr>
            </a:br>
            <a:r>
              <a:rPr lang="en" sz="1100">
                <a:solidFill>
                  <a:schemeClr val="lt1"/>
                </a:solidFill>
                <a:highlight>
                  <a:srgbClr val="333333"/>
                </a:highlight>
                <a:latin typeface="Consolas"/>
                <a:ea typeface="Consolas"/>
                <a:cs typeface="Consolas"/>
                <a:sym typeface="Consolas"/>
              </a:rPr>
              <a:t>Acquired using: ADI4</a:t>
            </a:r>
            <a:r>
              <a:rPr lang="en" sz="1100">
                <a:solidFill>
                  <a:srgbClr val="D36363"/>
                </a:solidFill>
                <a:highlight>
                  <a:srgbClr val="333333"/>
                </a:highlight>
                <a:latin typeface="Consolas"/>
                <a:ea typeface="Consolas"/>
                <a:cs typeface="Consolas"/>
                <a:sym typeface="Consolas"/>
              </a:rPr>
              <a:t>.7.1.2</a:t>
            </a:r>
            <a:br>
              <a:rPr lang="en" sz="1100">
                <a:solidFill>
                  <a:schemeClr val="lt1"/>
                </a:solidFill>
                <a:highlight>
                  <a:srgbClr val="333333"/>
                </a:highlight>
                <a:latin typeface="Consolas"/>
                <a:ea typeface="Consolas"/>
                <a:cs typeface="Consolas"/>
                <a:sym typeface="Consolas"/>
              </a:rPr>
            </a:br>
            <a:r>
              <a:rPr lang="en" sz="1100">
                <a:solidFill>
                  <a:schemeClr val="lt1"/>
                </a:solidFill>
                <a:highlight>
                  <a:srgbClr val="333333"/>
                </a:highlight>
                <a:latin typeface="Consolas"/>
                <a:ea typeface="Consolas"/>
                <a:cs typeface="Consolas"/>
                <a:sym typeface="Consolas"/>
              </a:rPr>
              <a:t>Case Number: </a:t>
            </a:r>
            <a:r>
              <a:rPr lang="en" sz="1100">
                <a:solidFill>
                  <a:srgbClr val="D36363"/>
                </a:solidFill>
                <a:highlight>
                  <a:srgbClr val="333333"/>
                </a:highlight>
                <a:latin typeface="Consolas"/>
                <a:ea typeface="Consolas"/>
                <a:cs typeface="Consolas"/>
                <a:sym typeface="Consolas"/>
              </a:rPr>
              <a:t>001</a:t>
            </a:r>
            <a:br>
              <a:rPr lang="en" sz="1100">
                <a:solidFill>
                  <a:schemeClr val="lt1"/>
                </a:solidFill>
                <a:highlight>
                  <a:srgbClr val="333333"/>
                </a:highlight>
                <a:latin typeface="Consolas"/>
                <a:ea typeface="Consolas"/>
                <a:cs typeface="Consolas"/>
                <a:sym typeface="Consolas"/>
              </a:rPr>
            </a:br>
            <a:r>
              <a:rPr lang="en" sz="1100">
                <a:solidFill>
                  <a:schemeClr val="lt1"/>
                </a:solidFill>
                <a:highlight>
                  <a:srgbClr val="333333"/>
                </a:highlight>
                <a:latin typeface="Consolas"/>
                <a:ea typeface="Consolas"/>
                <a:cs typeface="Consolas"/>
                <a:sym typeface="Consolas"/>
              </a:rPr>
              <a:t>Evidence Number: </a:t>
            </a:r>
            <a:r>
              <a:rPr lang="en" sz="1100">
                <a:solidFill>
                  <a:srgbClr val="D36363"/>
                </a:solidFill>
                <a:highlight>
                  <a:srgbClr val="333333"/>
                </a:highlight>
                <a:latin typeface="Consolas"/>
                <a:ea typeface="Consolas"/>
                <a:cs typeface="Consolas"/>
                <a:sym typeface="Consolas"/>
              </a:rPr>
              <a:t>001</a:t>
            </a:r>
            <a:br>
              <a:rPr lang="en" sz="1100">
                <a:solidFill>
                  <a:schemeClr val="lt1"/>
                </a:solidFill>
                <a:highlight>
                  <a:srgbClr val="333333"/>
                </a:highlight>
                <a:latin typeface="Consolas"/>
                <a:ea typeface="Consolas"/>
                <a:cs typeface="Consolas"/>
                <a:sym typeface="Consolas"/>
              </a:rPr>
            </a:br>
            <a:r>
              <a:rPr lang="en" sz="1100">
                <a:solidFill>
                  <a:schemeClr val="lt1"/>
                </a:solidFill>
                <a:highlight>
                  <a:srgbClr val="333333"/>
                </a:highlight>
                <a:latin typeface="Consolas"/>
                <a:ea typeface="Consolas"/>
                <a:cs typeface="Consolas"/>
                <a:sym typeface="Consolas"/>
              </a:rPr>
              <a:t>Unique description: Group Activity</a:t>
            </a:r>
            <a:br>
              <a:rPr lang="en" sz="1100">
                <a:solidFill>
                  <a:schemeClr val="lt1"/>
                </a:solidFill>
                <a:highlight>
                  <a:srgbClr val="333333"/>
                </a:highlight>
                <a:latin typeface="Consolas"/>
                <a:ea typeface="Consolas"/>
                <a:cs typeface="Consolas"/>
                <a:sym typeface="Consolas"/>
              </a:rPr>
            </a:br>
            <a:r>
              <a:rPr lang="en" sz="1100">
                <a:solidFill>
                  <a:schemeClr val="lt1"/>
                </a:solidFill>
                <a:highlight>
                  <a:srgbClr val="333333"/>
                </a:highlight>
                <a:latin typeface="Consolas"/>
                <a:ea typeface="Consolas"/>
                <a:cs typeface="Consolas"/>
                <a:sym typeface="Consolas"/>
              </a:rPr>
              <a:t>Examiner: Dr. Nitheesh Murugan Kaliyamurthy</a:t>
            </a:r>
            <a:br>
              <a:rPr lang="en" sz="1100">
                <a:solidFill>
                  <a:schemeClr val="lt1"/>
                </a:solidFill>
                <a:highlight>
                  <a:srgbClr val="333333"/>
                </a:highlight>
                <a:latin typeface="Consolas"/>
                <a:ea typeface="Consolas"/>
                <a:cs typeface="Consolas"/>
                <a:sym typeface="Consolas"/>
              </a:rPr>
            </a:br>
            <a:r>
              <a:rPr lang="en" sz="1100">
                <a:solidFill>
                  <a:schemeClr val="lt1"/>
                </a:solidFill>
                <a:highlight>
                  <a:srgbClr val="333333"/>
                </a:highlight>
                <a:latin typeface="Consolas"/>
                <a:ea typeface="Consolas"/>
                <a:cs typeface="Consolas"/>
                <a:sym typeface="Consolas"/>
              </a:rPr>
              <a:t>Notes: PPT</a:t>
            </a:r>
            <a:br>
              <a:rPr lang="en" sz="1100">
                <a:solidFill>
                  <a:schemeClr val="lt1"/>
                </a:solidFill>
                <a:highlight>
                  <a:srgbClr val="333333"/>
                </a:highlight>
                <a:latin typeface="Consolas"/>
                <a:ea typeface="Consolas"/>
                <a:cs typeface="Consolas"/>
                <a:sym typeface="Consolas"/>
              </a:rPr>
            </a:br>
            <a:endParaRP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Shape 170"/>
        <p:cNvGrpSpPr/>
        <p:nvPr/>
      </p:nvGrpSpPr>
      <p:grpSpPr>
        <a:xfrm>
          <a:off x="0" y="0"/>
          <a:ext cx="0" cy="0"/>
          <a:chOff x="0" y="0"/>
          <a:chExt cx="0" cy="0"/>
        </a:xfrm>
      </p:grpSpPr>
      <p:sp>
        <p:nvSpPr>
          <p:cNvPr id="171" name="Google Shape;171;p32"/>
          <p:cNvSpPr txBox="1">
            <a:spLocks noGrp="1"/>
          </p:cNvSpPr>
          <p:nvPr>
            <p:ph type="title"/>
          </p:nvPr>
        </p:nvSpPr>
        <p:spPr>
          <a:prstGeom prst="rect">
            <a:avLst/>
          </a:prstGeom>
        </p:spPr>
        <p:txBody>
          <a:bodyPr spcFirstLastPara="1" wrap="square" lIns="91425" tIns="91425" rIns="91425" bIns="91425" anchor="t" anchorCtr="0">
            <a:normAutofit fontScale="90000"/>
          </a:bodyPr>
          <a:lstStyle/>
          <a:p>
            <a:pPr marL="0" lvl="0" indent="0" algn="l" rtl="0">
              <a:spcBef>
                <a:spcPts val="0"/>
              </a:spcBef>
              <a:spcAft>
                <a:spcPts val="0"/>
              </a:spcAft>
              <a:buNone/>
            </a:pPr>
            <a:r>
              <a:rPr lang="en"/>
              <a:t>4.1. Tools To Mount Media</a:t>
            </a:r>
            <a:endParaRPr/>
          </a:p>
        </p:txBody>
      </p:sp>
      <p:sp>
        <p:nvSpPr>
          <p:cNvPr id="172" name="Google Shape;172;p32"/>
          <p:cNvSpPr txBox="1">
            <a:spLocks noGrp="1"/>
          </p:cNvSpPr>
          <p:nvPr>
            <p:ph type="body" idx="1"/>
          </p:nvPr>
        </p:nvSpPr>
        <p:spPr>
          <a:prstGeom prst="rect">
            <a:avLst/>
          </a:prstGeom>
        </p:spPr>
        <p:txBody>
          <a:bodyPr spcFirstLastPara="1" wrap="square" lIns="91425" tIns="91425" rIns="91425" bIns="91425" anchor="t" anchorCtr="0">
            <a:normAutofit/>
          </a:bodyPr>
          <a:lstStyle/>
          <a:p>
            <a:pPr marL="457200" lvl="0" indent="-342900" algn="l" rtl="0">
              <a:spcBef>
                <a:spcPts val="0"/>
              </a:spcBef>
              <a:spcAft>
                <a:spcPts val="0"/>
              </a:spcAft>
              <a:buSzPts val="1800"/>
              <a:buAutoNum type="arabicPeriod"/>
            </a:pPr>
            <a:r>
              <a:rPr lang="en"/>
              <a:t>First file is my E01 image, second image is my DD image, third image is task04.e01 image.</a:t>
            </a:r>
            <a:endParaRPr/>
          </a:p>
        </p:txBody>
      </p:sp>
      <p:pic>
        <p:nvPicPr>
          <p:cNvPr id="173" name="Google Shape;173;p32"/>
          <p:cNvPicPr preferRelativeResize="0"/>
          <p:nvPr/>
        </p:nvPicPr>
        <p:blipFill>
          <a:blip r:embed="rId3">
            <a:alphaModFix/>
          </a:blip>
          <a:stretch>
            <a:fillRect/>
          </a:stretch>
        </p:blipFill>
        <p:spPr>
          <a:xfrm>
            <a:off x="1282594" y="2263975"/>
            <a:ext cx="6119813" cy="5143500"/>
          </a:xfrm>
          <a:prstGeom prst="rect">
            <a:avLst/>
          </a:prstGeom>
          <a:noFill/>
          <a:ln>
            <a:noFill/>
          </a:ln>
        </p:spPr>
      </p:pic>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Wood Type">
  <a:themeElements>
    <a:clrScheme name="Wood Type">
      <a:dk1>
        <a:sysClr val="windowText" lastClr="000000"/>
      </a:dk1>
      <a:lt1>
        <a:sysClr val="window" lastClr="FFFFFF"/>
      </a:lt1>
      <a:dk2>
        <a:srgbClr val="696464"/>
      </a:dk2>
      <a:lt2>
        <a:srgbClr val="E9E5DC"/>
      </a:lt2>
      <a:accent1>
        <a:srgbClr val="D34817"/>
      </a:accent1>
      <a:accent2>
        <a:srgbClr val="9B2D1F"/>
      </a:accent2>
      <a:accent3>
        <a:srgbClr val="A28E6A"/>
      </a:accent3>
      <a:accent4>
        <a:srgbClr val="956251"/>
      </a:accent4>
      <a:accent5>
        <a:srgbClr val="918485"/>
      </a:accent5>
      <a:accent6>
        <a:srgbClr val="855D5D"/>
      </a:accent6>
      <a:hlink>
        <a:srgbClr val="CC9900"/>
      </a:hlink>
      <a:folHlink>
        <a:srgbClr val="96A9A9"/>
      </a:folHlink>
    </a:clrScheme>
    <a:fontScheme name="Wood Type">
      <a:majorFont>
        <a:latin typeface="Rockwell Condensed" panose="02060603050405020104"/>
        <a:ea typeface=""/>
        <a:cs typeface=""/>
        <a:font script="Grek" typeface="Cambria"/>
        <a:font script="Cyrl" typeface="Cambria"/>
        <a:font script="Jpan" typeface="HG明朝B"/>
        <a:font script="Hang" typeface="바탕"/>
        <a:font script="Hans" typeface="方正姚体"/>
        <a:font script="Hant" typeface="微軟正黑體"/>
        <a:font script="Arab" typeface="Times New Roman"/>
        <a:font script="Hebr" typeface="David"/>
        <a:font script="Thai" typeface="Jasmine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Rockwell" panose="02060603020205020403"/>
        <a:ea typeface=""/>
        <a:cs typeface=""/>
        <a:font script="Grek" typeface="Cambria"/>
        <a:font script="Cyrl" typeface="Cambria"/>
        <a:font script="Jpan" typeface="HG明朝B"/>
        <a:font script="Hang" typeface="바탕"/>
        <a:font script="Hans" typeface="方正姚体"/>
        <a:font script="Hant" typeface="標楷體"/>
        <a:font script="Arab" typeface="Times New Roman"/>
        <a:font script="Hebr" typeface="David"/>
        <a:font script="Thai" typeface="Jasmine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Wood Type">
      <a:fillStyleLst>
        <a:solidFill>
          <a:schemeClr val="phClr"/>
        </a:solidFill>
        <a:blipFill rotWithShape="1">
          <a:blip xmlns:r="http://schemas.openxmlformats.org/officeDocument/2006/relationships" r:embed="rId1">
            <a:duotone>
              <a:schemeClr val="phClr">
                <a:tint val="70000"/>
                <a:shade val="63000"/>
              </a:schemeClr>
              <a:schemeClr val="phClr">
                <a:tint val="10000"/>
                <a:satMod val="150000"/>
              </a:schemeClr>
            </a:duotone>
          </a:blip>
          <a:tile tx="0" ty="0" sx="60000" sy="59000" flip="none" algn="tl"/>
        </a:blipFill>
        <a:blipFill rotWithShape="1">
          <a:blip xmlns:r="http://schemas.openxmlformats.org/officeDocument/2006/relationships" r:embed="rId1">
            <a:duotone>
              <a:schemeClr val="phClr">
                <a:shade val="36000"/>
                <a:satMod val="120000"/>
              </a:schemeClr>
              <a:schemeClr val="phClr">
                <a:tint val="40000"/>
              </a:schemeClr>
            </a:duotone>
          </a:blip>
          <a:tile tx="0" ty="0" sx="60000" sy="59000" flip="none" algn="tl"/>
        </a:blip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oftEdge rad="12700"/>
          </a:effectLst>
        </a:effectStyle>
        <a:effectStyle>
          <a:effectLst>
            <a:outerShdw blurRad="50800" dist="19050" dir="5400000" algn="tl" rotWithShape="0">
              <a:srgbClr val="000000">
                <a:alpha val="60000"/>
              </a:srgbClr>
            </a:outerShdw>
            <a:softEdge rad="12700"/>
          </a:effectLst>
        </a:effectStyle>
      </a:effectStyleLst>
      <a:bgFillStyleLst>
        <a:solidFill>
          <a:schemeClr val="phClr"/>
        </a:solidFill>
        <a:solidFill>
          <a:schemeClr val="phClr">
            <a:shade val="97000"/>
            <a:satMod val="150000"/>
          </a:schemeClr>
        </a:solidFill>
        <a:blipFill rotWithShape="1">
          <a:blip xmlns:r="http://schemas.openxmlformats.org/officeDocument/2006/relationships" r:embed="rId1">
            <a:duotone>
              <a:schemeClr val="phClr">
                <a:tint val="75000"/>
                <a:shade val="58000"/>
                <a:satMod val="120000"/>
              </a:schemeClr>
              <a:schemeClr val="phClr">
                <a:tint val="50000"/>
                <a:shade val="96000"/>
              </a:schemeClr>
            </a:duotone>
          </a:blip>
          <a:tile tx="0" ty="0" sx="100000" sy="100000" flip="none" algn="tl"/>
        </a:blipFill>
      </a:bgFillStyleLst>
    </a:fmtScheme>
  </a:themeElements>
  <a:objectDefaults/>
  <a:extraClrSchemeLst/>
  <a:extLst>
    <a:ext uri="{05A4C25C-085E-4340-85A3-A5531E510DB2}">
      <thm15:themeFamily xmlns:thm15="http://schemas.microsoft.com/office/thememl/2012/main" name="Wood Type" id="{7ACABC62-BF99-48CF-A9DC-4DB89C7B13DC}" vid="{142A1326-48AB-42A9-8428-CB14AA30176D}"/>
    </a:ext>
  </a:ext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{BD7B157E-DC5D-5C46-9C6F-DA04FBEF3AEE}tf10001070</Template>
  <TotalTime>1</TotalTime>
  <Words>1511</Words>
  <Application>Microsoft Macintosh PowerPoint</Application>
  <PresentationFormat>On-screen Show (16:9)</PresentationFormat>
  <Paragraphs>56</Paragraphs>
  <Slides>20</Slides>
  <Notes>20</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20</vt:i4>
      </vt:variant>
    </vt:vector>
  </HeadingPairs>
  <TitlesOfParts>
    <vt:vector size="28" baseType="lpstr">
      <vt:lpstr>Arial</vt:lpstr>
      <vt:lpstr>Calibri</vt:lpstr>
      <vt:lpstr>Consolas</vt:lpstr>
      <vt:lpstr>Rockwell</vt:lpstr>
      <vt:lpstr>Rockwell Condensed</vt:lpstr>
      <vt:lpstr>Rockwell Extra Bold</vt:lpstr>
      <vt:lpstr>Wingdings</vt:lpstr>
      <vt:lpstr>Wood Type</vt:lpstr>
      <vt:lpstr>Hands-On Activity 2</vt:lpstr>
      <vt:lpstr>2.1. File Formats and FTK</vt:lpstr>
      <vt:lpstr>2.1. File Formats and FTK</vt:lpstr>
      <vt:lpstr>2.1. File Formats and FTK</vt:lpstr>
      <vt:lpstr>2.1. File Formats and FTK</vt:lpstr>
      <vt:lpstr>2.2. Tools For Acquiring An Image</vt:lpstr>
      <vt:lpstr>PowerPoint Presentation</vt:lpstr>
      <vt:lpstr>PowerPoint Presentation</vt:lpstr>
      <vt:lpstr>PowerPoint Presentation</vt:lpstr>
      <vt:lpstr>PowerPoint Presentation</vt:lpstr>
      <vt:lpstr>2.3.1. Image Verification Results (Cont.)</vt:lpstr>
      <vt:lpstr>2.3.1. Image Verification Results</vt:lpstr>
      <vt:lpstr>2.4. Acquiring Image with CLI</vt:lpstr>
      <vt:lpstr>PowerPoint Presentation</vt:lpstr>
      <vt:lpstr>PowerPoint Presentation</vt:lpstr>
      <vt:lpstr>PowerPoint Presentation</vt:lpstr>
      <vt:lpstr>3.e. Image Acquisition</vt:lpstr>
      <vt:lpstr>3.e. Image Acquisition</vt:lpstr>
      <vt:lpstr>3.f. Image Acquisition</vt:lpstr>
      <vt:lpstr>4.1. Tools To Mount Media</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Hands-On Activity 2</dc:title>
  <cp:lastModifiedBy>jaichowdary82@gmail.com</cp:lastModifiedBy>
  <cp:revision>2</cp:revision>
  <dcterms:modified xsi:type="dcterms:W3CDTF">2023-11-06T09:19:25Z</dcterms:modified>
</cp:coreProperties>
</file>