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60" r:id="rId3"/>
    <p:sldId id="266" r:id="rId4"/>
    <p:sldId id="265" r:id="rId5"/>
    <p:sldId id="258" r:id="rId6"/>
    <p:sldId id="259" r:id="rId7"/>
    <p:sldId id="264" r:id="rId8"/>
    <p:sldId id="263" r:id="rId9"/>
    <p:sldId id="262"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DB4F78-743F-48B6-9A47-EB63076B42DE}" v="1049" dt="2020-10-31T17:50:55.4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varScale="1">
        <p:scale>
          <a:sx n="72" d="100"/>
          <a:sy n="72"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ne Morgan" userId="c6728e09d757d53e" providerId="LiveId" clId="{ECDB4F78-743F-48B6-9A47-EB63076B42DE}"/>
    <pc:docChg chg="undo custSel mod addSld delSld modSld sldOrd">
      <pc:chgData name="Charlene Morgan" userId="c6728e09d757d53e" providerId="LiveId" clId="{ECDB4F78-743F-48B6-9A47-EB63076B42DE}" dt="2020-10-31T17:51:24.721" v="4497" actId="1076"/>
      <pc:docMkLst>
        <pc:docMk/>
      </pc:docMkLst>
      <pc:sldChg chg="addSp delSp modSp mod">
        <pc:chgData name="Charlene Morgan" userId="c6728e09d757d53e" providerId="LiveId" clId="{ECDB4F78-743F-48B6-9A47-EB63076B42DE}" dt="2020-10-31T16:26:30.955" v="4409" actId="1076"/>
        <pc:sldMkLst>
          <pc:docMk/>
          <pc:sldMk cId="2156118393" sldId="256"/>
        </pc:sldMkLst>
        <pc:spChg chg="del">
          <ac:chgData name="Charlene Morgan" userId="c6728e09d757d53e" providerId="LiveId" clId="{ECDB4F78-743F-48B6-9A47-EB63076B42DE}" dt="2020-10-20T09:13:56.563" v="745" actId="478"/>
          <ac:spMkLst>
            <pc:docMk/>
            <pc:sldMk cId="2156118393" sldId="256"/>
            <ac:spMk id="2" creationId="{531C885C-FB08-4A9B-8FDA-9BD48D29E0ED}"/>
          </ac:spMkLst>
        </pc:spChg>
        <pc:spChg chg="mod">
          <ac:chgData name="Charlene Morgan" userId="c6728e09d757d53e" providerId="LiveId" clId="{ECDB4F78-743F-48B6-9A47-EB63076B42DE}" dt="2020-10-31T16:26:30.955" v="4409" actId="1076"/>
          <ac:spMkLst>
            <pc:docMk/>
            <pc:sldMk cId="2156118393" sldId="256"/>
            <ac:spMk id="3" creationId="{199C5122-5F03-417E-8004-60B90CFA6983}"/>
          </ac:spMkLst>
        </pc:spChg>
        <pc:spChg chg="del">
          <ac:chgData name="Charlene Morgan" userId="c6728e09d757d53e" providerId="LiveId" clId="{ECDB4F78-743F-48B6-9A47-EB63076B42DE}" dt="2020-10-21T12:07:06.518" v="1200" actId="478"/>
          <ac:spMkLst>
            <pc:docMk/>
            <pc:sldMk cId="2156118393" sldId="256"/>
            <ac:spMk id="6" creationId="{FCAD344E-0CCC-478B-8038-11DB6A48C967}"/>
          </ac:spMkLst>
        </pc:spChg>
        <pc:spChg chg="add del mod">
          <ac:chgData name="Charlene Morgan" userId="c6728e09d757d53e" providerId="LiveId" clId="{ECDB4F78-743F-48B6-9A47-EB63076B42DE}" dt="2020-10-21T12:08:06.019" v="1206" actId="478"/>
          <ac:spMkLst>
            <pc:docMk/>
            <pc:sldMk cId="2156118393" sldId="256"/>
            <ac:spMk id="8" creationId="{6CEA9C42-D225-44C4-A451-6B5F13216516}"/>
          </ac:spMkLst>
        </pc:spChg>
        <pc:spChg chg="add del mod">
          <ac:chgData name="Charlene Morgan" userId="c6728e09d757d53e" providerId="LiveId" clId="{ECDB4F78-743F-48B6-9A47-EB63076B42DE}" dt="2020-10-20T09:14:15.138" v="750" actId="478"/>
          <ac:spMkLst>
            <pc:docMk/>
            <pc:sldMk cId="2156118393" sldId="256"/>
            <ac:spMk id="8" creationId="{AA5B6845-9005-4840-A131-64A651379634}"/>
          </ac:spMkLst>
        </pc:spChg>
        <pc:spChg chg="add del mod">
          <ac:chgData name="Charlene Morgan" userId="c6728e09d757d53e" providerId="LiveId" clId="{ECDB4F78-743F-48B6-9A47-EB63076B42DE}" dt="2020-10-20T09:17:02.225" v="796" actId="478"/>
          <ac:spMkLst>
            <pc:docMk/>
            <pc:sldMk cId="2156118393" sldId="256"/>
            <ac:spMk id="9" creationId="{A84FF964-3865-42C1-B9C6-AB04BC14DE08}"/>
          </ac:spMkLst>
        </pc:spChg>
        <pc:spChg chg="add mod">
          <ac:chgData name="Charlene Morgan" userId="c6728e09d757d53e" providerId="LiveId" clId="{ECDB4F78-743F-48B6-9A47-EB63076B42DE}" dt="2020-10-25T09:53:56.776" v="1298" actId="688"/>
          <ac:spMkLst>
            <pc:docMk/>
            <pc:sldMk cId="2156118393" sldId="256"/>
            <ac:spMk id="10" creationId="{BA603B94-645D-42C8-87DC-7BD4020E25C4}"/>
          </ac:spMkLst>
        </pc:spChg>
        <pc:spChg chg="add del mod">
          <ac:chgData name="Charlene Morgan" userId="c6728e09d757d53e" providerId="LiveId" clId="{ECDB4F78-743F-48B6-9A47-EB63076B42DE}" dt="2020-10-21T12:08:58.943" v="1275" actId="478"/>
          <ac:spMkLst>
            <pc:docMk/>
            <pc:sldMk cId="2156118393" sldId="256"/>
            <ac:spMk id="12" creationId="{54CBD030-9393-4B57-B56F-831D3D8BC077}"/>
          </ac:spMkLst>
        </pc:spChg>
        <pc:picChg chg="add del mod">
          <ac:chgData name="Charlene Morgan" userId="c6728e09d757d53e" providerId="LiveId" clId="{ECDB4F78-743F-48B6-9A47-EB63076B42DE}" dt="2020-10-21T12:08:06.019" v="1206" actId="478"/>
          <ac:picMkLst>
            <pc:docMk/>
            <pc:sldMk cId="2156118393" sldId="256"/>
            <ac:picMk id="4" creationId="{0CC5C3D9-8079-4879-A8E7-B27B8AD18DF8}"/>
          </ac:picMkLst>
        </pc:picChg>
        <pc:picChg chg="del mod">
          <ac:chgData name="Charlene Morgan" userId="c6728e09d757d53e" providerId="LiveId" clId="{ECDB4F78-743F-48B6-9A47-EB63076B42DE}" dt="2020-10-21T12:07:06.518" v="1200" actId="478"/>
          <ac:picMkLst>
            <pc:docMk/>
            <pc:sldMk cId="2156118393" sldId="256"/>
            <ac:picMk id="5" creationId="{3C481191-05E5-4673-9F47-E3C79A082ADE}"/>
          </ac:picMkLst>
        </pc:picChg>
        <pc:picChg chg="add del mod">
          <ac:chgData name="Charlene Morgan" userId="c6728e09d757d53e" providerId="LiveId" clId="{ECDB4F78-743F-48B6-9A47-EB63076B42DE}" dt="2020-10-25T09:53:43.906" v="1296" actId="478"/>
          <ac:picMkLst>
            <pc:docMk/>
            <pc:sldMk cId="2156118393" sldId="256"/>
            <ac:picMk id="7" creationId="{595F5D2A-8BD2-4852-8647-4DE10C70FF17}"/>
          </ac:picMkLst>
        </pc:picChg>
        <pc:picChg chg="add del mod">
          <ac:chgData name="Charlene Morgan" userId="c6728e09d757d53e" providerId="LiveId" clId="{ECDB4F78-743F-48B6-9A47-EB63076B42DE}" dt="2020-10-25T09:54:10.906" v="1300" actId="1076"/>
          <ac:picMkLst>
            <pc:docMk/>
            <pc:sldMk cId="2156118393" sldId="256"/>
            <ac:picMk id="11" creationId="{C1086DA1-CA54-478B-96B6-3BC67EAD3FE3}"/>
          </ac:picMkLst>
        </pc:picChg>
      </pc:sldChg>
      <pc:sldChg chg="addSp delSp modSp del mod ord setBg delDesignElem">
        <pc:chgData name="Charlene Morgan" userId="c6728e09d757d53e" providerId="LiveId" clId="{ECDB4F78-743F-48B6-9A47-EB63076B42DE}" dt="2020-10-25T11:51:32.325" v="1925" actId="47"/>
        <pc:sldMkLst>
          <pc:docMk/>
          <pc:sldMk cId="839813204" sldId="257"/>
        </pc:sldMkLst>
        <pc:spChg chg="del">
          <ac:chgData name="Charlene Morgan" userId="c6728e09d757d53e" providerId="LiveId" clId="{ECDB4F78-743F-48B6-9A47-EB63076B42DE}" dt="2020-10-15T16:48:34.074" v="2" actId="478"/>
          <ac:spMkLst>
            <pc:docMk/>
            <pc:sldMk cId="839813204" sldId="257"/>
            <ac:spMk id="2" creationId="{F389DEF7-9323-4AC1-8773-C1317C026697}"/>
          </ac:spMkLst>
        </pc:spChg>
        <pc:spChg chg="del mod">
          <ac:chgData name="Charlene Morgan" userId="c6728e09d757d53e" providerId="LiveId" clId="{ECDB4F78-743F-48B6-9A47-EB63076B42DE}" dt="2020-10-15T16:48:29.267" v="1" actId="478"/>
          <ac:spMkLst>
            <pc:docMk/>
            <pc:sldMk cId="839813204" sldId="257"/>
            <ac:spMk id="3" creationId="{6DD76E1A-FD9F-4C15-9A11-4164BF0C8D5A}"/>
          </ac:spMkLst>
        </pc:spChg>
        <pc:spChg chg="add mod">
          <ac:chgData name="Charlene Morgan" userId="c6728e09d757d53e" providerId="LiveId" clId="{ECDB4F78-743F-48B6-9A47-EB63076B42DE}" dt="2020-10-25T10:46:44.652" v="1412" actId="20577"/>
          <ac:spMkLst>
            <pc:docMk/>
            <pc:sldMk cId="839813204" sldId="257"/>
            <ac:spMk id="3" creationId="{F41680E2-31E5-46C4-A4DB-56140D523C1E}"/>
          </ac:spMkLst>
        </pc:spChg>
        <pc:spChg chg="add mod ord">
          <ac:chgData name="Charlene Morgan" userId="c6728e09d757d53e" providerId="LiveId" clId="{ECDB4F78-743F-48B6-9A47-EB63076B42DE}" dt="2020-10-20T09:51:43.968" v="1127" actId="313"/>
          <ac:spMkLst>
            <pc:docMk/>
            <pc:sldMk cId="839813204" sldId="257"/>
            <ac:spMk id="5" creationId="{A0004130-F0D0-4832-A43C-CB86DD832C00}"/>
          </ac:spMkLst>
        </pc:spChg>
        <pc:spChg chg="add del mod">
          <ac:chgData name="Charlene Morgan" userId="c6728e09d757d53e" providerId="LiveId" clId="{ECDB4F78-743F-48B6-9A47-EB63076B42DE}" dt="2020-10-25T11:47:44.068" v="1890" actId="478"/>
          <ac:spMkLst>
            <pc:docMk/>
            <pc:sldMk cId="839813204" sldId="257"/>
            <ac:spMk id="7" creationId="{9EC9F351-B285-44AD-ACA5-540CE2FCF809}"/>
          </ac:spMkLst>
        </pc:spChg>
        <pc:spChg chg="add del mod">
          <ac:chgData name="Charlene Morgan" userId="c6728e09d757d53e" providerId="LiveId" clId="{ECDB4F78-743F-48B6-9A47-EB63076B42DE}" dt="2020-10-25T11:47:39.951" v="1888" actId="478"/>
          <ac:spMkLst>
            <pc:docMk/>
            <pc:sldMk cId="839813204" sldId="257"/>
            <ac:spMk id="8" creationId="{40DF8FE1-83B7-4688-A9A2-7D1C8E6E5AE5}"/>
          </ac:spMkLst>
        </pc:spChg>
        <pc:spChg chg="add del">
          <ac:chgData name="Charlene Morgan" userId="c6728e09d757d53e" providerId="LiveId" clId="{ECDB4F78-743F-48B6-9A47-EB63076B42DE}" dt="2020-10-20T09:44:48.661" v="957" actId="26606"/>
          <ac:spMkLst>
            <pc:docMk/>
            <pc:sldMk cId="839813204" sldId="257"/>
            <ac:spMk id="15" creationId="{2DF2D01C-5CF9-4B15-A892-30697AEC3508}"/>
          </ac:spMkLst>
        </pc:spChg>
        <pc:spChg chg="add del">
          <ac:chgData name="Charlene Morgan" userId="c6728e09d757d53e" providerId="LiveId" clId="{ECDB4F78-743F-48B6-9A47-EB63076B42DE}" dt="2020-10-20T09:44:48.661" v="957" actId="26606"/>
          <ac:spMkLst>
            <pc:docMk/>
            <pc:sldMk cId="839813204" sldId="257"/>
            <ac:spMk id="17" creationId="{777058AA-32F4-4742-B1B0-88DB21689F9E}"/>
          </ac:spMkLst>
        </pc:spChg>
        <pc:spChg chg="add del">
          <ac:chgData name="Charlene Morgan" userId="c6728e09d757d53e" providerId="LiveId" clId="{ECDB4F78-743F-48B6-9A47-EB63076B42DE}" dt="2020-10-20T09:44:48.661" v="957" actId="26606"/>
          <ac:spMkLst>
            <pc:docMk/>
            <pc:sldMk cId="839813204" sldId="257"/>
            <ac:spMk id="19" creationId="{7DC42F66-81D5-4D45-9058-31DB091626AD}"/>
          </ac:spMkLst>
        </pc:spChg>
        <pc:spChg chg="add del">
          <ac:chgData name="Charlene Morgan" userId="c6728e09d757d53e" providerId="LiveId" clId="{ECDB4F78-743F-48B6-9A47-EB63076B42DE}" dt="2020-10-20T09:44:48.661" v="957" actId="26606"/>
          <ac:spMkLst>
            <pc:docMk/>
            <pc:sldMk cId="839813204" sldId="257"/>
            <ac:spMk id="21" creationId="{24021E8D-5E17-4D2F-8DD8-CB5950195621}"/>
          </ac:spMkLst>
        </pc:spChg>
        <pc:spChg chg="add del">
          <ac:chgData name="Charlene Morgan" userId="c6728e09d757d53e" providerId="LiveId" clId="{ECDB4F78-743F-48B6-9A47-EB63076B42DE}" dt="2020-10-20T09:55:31.880" v="1162"/>
          <ac:spMkLst>
            <pc:docMk/>
            <pc:sldMk cId="839813204" sldId="257"/>
            <ac:spMk id="30" creationId="{6D825F7A-CF63-4DBE-A675-53AFFCEBC517}"/>
          </ac:spMkLst>
        </pc:spChg>
        <pc:spChg chg="add del">
          <ac:chgData name="Charlene Morgan" userId="c6728e09d757d53e" providerId="LiveId" clId="{ECDB4F78-743F-48B6-9A47-EB63076B42DE}" dt="2020-10-20T09:55:31.880" v="1162"/>
          <ac:spMkLst>
            <pc:docMk/>
            <pc:sldMk cId="839813204" sldId="257"/>
            <ac:spMk id="32" creationId="{D1FF7FAA-8D7B-48B1-BAE6-C92A114DB77D}"/>
          </ac:spMkLst>
        </pc:spChg>
        <pc:spChg chg="add del">
          <ac:chgData name="Charlene Morgan" userId="c6728e09d757d53e" providerId="LiveId" clId="{ECDB4F78-743F-48B6-9A47-EB63076B42DE}" dt="2020-10-20T09:55:31.880" v="1162"/>
          <ac:spMkLst>
            <pc:docMk/>
            <pc:sldMk cId="839813204" sldId="257"/>
            <ac:spMk id="34" creationId="{C498F730-4F50-4FE8-B07E-BC69AAF76230}"/>
          </ac:spMkLst>
        </pc:spChg>
        <pc:graphicFrameChg chg="add del mod modGraphic">
          <ac:chgData name="Charlene Morgan" userId="c6728e09d757d53e" providerId="LiveId" clId="{ECDB4F78-743F-48B6-9A47-EB63076B42DE}" dt="2020-10-20T09:20:22.497" v="854" actId="478"/>
          <ac:graphicFrameMkLst>
            <pc:docMk/>
            <pc:sldMk cId="839813204" sldId="257"/>
            <ac:graphicFrameMk id="4" creationId="{3203DD0E-17E6-440C-B1B6-7D77F43C2942}"/>
          </ac:graphicFrameMkLst>
        </pc:graphicFrameChg>
        <pc:picChg chg="add del mod ord">
          <ac:chgData name="Charlene Morgan" userId="c6728e09d757d53e" providerId="LiveId" clId="{ECDB4F78-743F-48B6-9A47-EB63076B42DE}" dt="2020-10-25T11:47:51.104" v="1892" actId="1076"/>
          <ac:picMkLst>
            <pc:docMk/>
            <pc:sldMk cId="839813204" sldId="257"/>
            <ac:picMk id="2" creationId="{ECE80815-79DB-48C8-A35E-378DDFEB16DA}"/>
          </ac:picMkLst>
        </pc:picChg>
        <pc:picChg chg="add del mod ord">
          <ac:chgData name="Charlene Morgan" userId="c6728e09d757d53e" providerId="LiveId" clId="{ECDB4F78-743F-48B6-9A47-EB63076B42DE}" dt="2020-10-25T11:47:34.341" v="1886" actId="478"/>
          <ac:picMkLst>
            <pc:docMk/>
            <pc:sldMk cId="839813204" sldId="257"/>
            <ac:picMk id="6" creationId="{145D33C6-18E2-45D5-AAEE-0CFD9C2984FA}"/>
          </ac:picMkLst>
        </pc:picChg>
        <pc:picChg chg="add del">
          <ac:chgData name="Charlene Morgan" userId="c6728e09d757d53e" providerId="LiveId" clId="{ECDB4F78-743F-48B6-9A47-EB63076B42DE}" dt="2020-10-20T09:44:48.661" v="957" actId="26606"/>
          <ac:picMkLst>
            <pc:docMk/>
            <pc:sldMk cId="839813204" sldId="257"/>
            <ac:picMk id="11" creationId="{EC3BBC63-DC19-41B8-AB81-E30CC21AEB8B}"/>
          </ac:picMkLst>
        </pc:picChg>
        <pc:picChg chg="add del">
          <ac:chgData name="Charlene Morgan" userId="c6728e09d757d53e" providerId="LiveId" clId="{ECDB4F78-743F-48B6-9A47-EB63076B42DE}" dt="2020-10-20T09:44:48.661" v="957" actId="26606"/>
          <ac:picMkLst>
            <pc:docMk/>
            <pc:sldMk cId="839813204" sldId="257"/>
            <ac:picMk id="13" creationId="{387CAEF2-F22C-4F37-B4E4-C70558C0BC1B}"/>
          </ac:picMkLst>
        </pc:picChg>
        <pc:picChg chg="add del">
          <ac:chgData name="Charlene Morgan" userId="c6728e09d757d53e" providerId="LiveId" clId="{ECDB4F78-743F-48B6-9A47-EB63076B42DE}" dt="2020-10-20T09:55:31.880" v="1162"/>
          <ac:picMkLst>
            <pc:docMk/>
            <pc:sldMk cId="839813204" sldId="257"/>
            <ac:picMk id="26" creationId="{EC3BBC63-DC19-41B8-AB81-E30CC21AEB8B}"/>
          </ac:picMkLst>
        </pc:picChg>
        <pc:picChg chg="add del">
          <ac:chgData name="Charlene Morgan" userId="c6728e09d757d53e" providerId="LiveId" clId="{ECDB4F78-743F-48B6-9A47-EB63076B42DE}" dt="2020-10-20T09:55:31.880" v="1162"/>
          <ac:picMkLst>
            <pc:docMk/>
            <pc:sldMk cId="839813204" sldId="257"/>
            <ac:picMk id="28" creationId="{387CAEF2-F22C-4F37-B4E4-C70558C0BC1B}"/>
          </ac:picMkLst>
        </pc:picChg>
      </pc:sldChg>
      <pc:sldChg chg="addSp delSp modSp add del mod">
        <pc:chgData name="Charlene Morgan" userId="c6728e09d757d53e" providerId="LiveId" clId="{ECDB4F78-743F-48B6-9A47-EB63076B42DE}" dt="2020-10-31T17:51:24.721" v="4497" actId="1076"/>
        <pc:sldMkLst>
          <pc:docMk/>
          <pc:sldMk cId="1596546733" sldId="258"/>
        </pc:sldMkLst>
        <pc:spChg chg="del">
          <ac:chgData name="Charlene Morgan" userId="c6728e09d757d53e" providerId="LiveId" clId="{ECDB4F78-743F-48B6-9A47-EB63076B42DE}" dt="2020-10-20T09:52:24.992" v="1136" actId="478"/>
          <ac:spMkLst>
            <pc:docMk/>
            <pc:sldMk cId="1596546733" sldId="258"/>
            <ac:spMk id="2" creationId="{316402BA-F4FC-45CB-B3DC-12519D8BDE13}"/>
          </ac:spMkLst>
        </pc:spChg>
        <pc:spChg chg="add del mod">
          <ac:chgData name="Charlene Morgan" userId="c6728e09d757d53e" providerId="LiveId" clId="{ECDB4F78-743F-48B6-9A47-EB63076B42DE}" dt="2020-10-25T11:17:28.730" v="1706"/>
          <ac:spMkLst>
            <pc:docMk/>
            <pc:sldMk cId="1596546733" sldId="258"/>
            <ac:spMk id="2" creationId="{B935C337-7FFB-4FF4-96E5-BD8658A95280}"/>
          </ac:spMkLst>
        </pc:spChg>
        <pc:spChg chg="add del mod">
          <ac:chgData name="Charlene Morgan" userId="c6728e09d757d53e" providerId="LiveId" clId="{ECDB4F78-743F-48B6-9A47-EB63076B42DE}" dt="2020-10-25T09:50:05.112" v="1295" actId="478"/>
          <ac:spMkLst>
            <pc:docMk/>
            <pc:sldMk cId="1596546733" sldId="258"/>
            <ac:spMk id="3" creationId="{12682341-D2D6-4BB2-886A-0669CB9D32A5}"/>
          </ac:spMkLst>
        </pc:spChg>
        <pc:spChg chg="del">
          <ac:chgData name="Charlene Morgan" userId="c6728e09d757d53e" providerId="LiveId" clId="{ECDB4F78-743F-48B6-9A47-EB63076B42DE}" dt="2020-10-20T09:52:28.094" v="1137" actId="478"/>
          <ac:spMkLst>
            <pc:docMk/>
            <pc:sldMk cId="1596546733" sldId="258"/>
            <ac:spMk id="3" creationId="{8A5BE3B7-7A2E-4C94-9865-A8CFCF6DFA39}"/>
          </ac:spMkLst>
        </pc:spChg>
        <pc:spChg chg="add mod">
          <ac:chgData name="Charlene Morgan" userId="c6728e09d757d53e" providerId="LiveId" clId="{ECDB4F78-743F-48B6-9A47-EB63076B42DE}" dt="2020-10-31T17:47:09.398" v="4461" actId="1076"/>
          <ac:spMkLst>
            <pc:docMk/>
            <pc:sldMk cId="1596546733" sldId="258"/>
            <ac:spMk id="4" creationId="{BE80C525-1E7C-4E40-AED9-336DF79CB431}"/>
          </ac:spMkLst>
        </pc:spChg>
        <pc:spChg chg="del">
          <ac:chgData name="Charlene Morgan" userId="c6728e09d757d53e" providerId="LiveId" clId="{ECDB4F78-743F-48B6-9A47-EB63076B42DE}" dt="2020-10-20T09:52:29.666" v="1138" actId="478"/>
          <ac:spMkLst>
            <pc:docMk/>
            <pc:sldMk cId="1596546733" sldId="258"/>
            <ac:spMk id="4" creationId="{FA40118E-2F17-4234-8257-EDEADF67C97B}"/>
          </ac:spMkLst>
        </pc:spChg>
        <pc:spChg chg="add del mod">
          <ac:chgData name="Charlene Morgan" userId="c6728e09d757d53e" providerId="LiveId" clId="{ECDB4F78-743F-48B6-9A47-EB63076B42DE}" dt="2020-10-20T09:53:08.607" v="1140" actId="478"/>
          <ac:spMkLst>
            <pc:docMk/>
            <pc:sldMk cId="1596546733" sldId="258"/>
            <ac:spMk id="5" creationId="{8466CB11-1A70-4FEC-B3B9-7675563A158E}"/>
          </ac:spMkLst>
        </pc:spChg>
        <pc:spChg chg="add mod">
          <ac:chgData name="Charlene Morgan" userId="c6728e09d757d53e" providerId="LiveId" clId="{ECDB4F78-743F-48B6-9A47-EB63076B42DE}" dt="2020-10-25T11:19:38.426" v="1722" actId="14100"/>
          <ac:spMkLst>
            <pc:docMk/>
            <pc:sldMk cId="1596546733" sldId="258"/>
            <ac:spMk id="17" creationId="{8AD9F154-EA67-450D-8D4A-0BA197715C88}"/>
          </ac:spMkLst>
        </pc:spChg>
        <pc:spChg chg="add mod">
          <ac:chgData name="Charlene Morgan" userId="c6728e09d757d53e" providerId="LiveId" clId="{ECDB4F78-743F-48B6-9A47-EB63076B42DE}" dt="2020-10-25T11:06:00.187" v="1619" actId="255"/>
          <ac:spMkLst>
            <pc:docMk/>
            <pc:sldMk cId="1596546733" sldId="258"/>
            <ac:spMk id="18" creationId="{E9356C5B-165A-47D5-AF16-2EC872B37261}"/>
          </ac:spMkLst>
        </pc:spChg>
        <pc:spChg chg="add mod">
          <ac:chgData name="Charlene Morgan" userId="c6728e09d757d53e" providerId="LiveId" clId="{ECDB4F78-743F-48B6-9A47-EB63076B42DE}" dt="2020-10-25T11:37:37.799" v="1864" actId="20577"/>
          <ac:spMkLst>
            <pc:docMk/>
            <pc:sldMk cId="1596546733" sldId="258"/>
            <ac:spMk id="19" creationId="{2AD30418-C117-49F8-BB7A-5556ADE759D6}"/>
          </ac:spMkLst>
        </pc:spChg>
        <pc:spChg chg="add mod">
          <ac:chgData name="Charlene Morgan" userId="c6728e09d757d53e" providerId="LiveId" clId="{ECDB4F78-743F-48B6-9A47-EB63076B42DE}" dt="2020-10-25T11:19:45.104" v="1723" actId="1076"/>
          <ac:spMkLst>
            <pc:docMk/>
            <pc:sldMk cId="1596546733" sldId="258"/>
            <ac:spMk id="20" creationId="{0E7B6DA1-EBE7-4FD7-A97A-B415B260935A}"/>
          </ac:spMkLst>
        </pc:spChg>
        <pc:spChg chg="add mod">
          <ac:chgData name="Charlene Morgan" userId="c6728e09d757d53e" providerId="LiveId" clId="{ECDB4F78-743F-48B6-9A47-EB63076B42DE}" dt="2020-10-25T10:59:25.696" v="1553" actId="1076"/>
          <ac:spMkLst>
            <pc:docMk/>
            <pc:sldMk cId="1596546733" sldId="258"/>
            <ac:spMk id="21" creationId="{8BBEF055-DB00-439C-8257-E76E2741FED6}"/>
          </ac:spMkLst>
        </pc:spChg>
        <pc:spChg chg="add mod">
          <ac:chgData name="Charlene Morgan" userId="c6728e09d757d53e" providerId="LiveId" clId="{ECDB4F78-743F-48B6-9A47-EB63076B42DE}" dt="2020-10-25T11:00:39.558" v="1572" actId="14100"/>
          <ac:spMkLst>
            <pc:docMk/>
            <pc:sldMk cId="1596546733" sldId="258"/>
            <ac:spMk id="22" creationId="{0CEC5960-F4C6-44B8-9BBC-6CBD56FE71AA}"/>
          </ac:spMkLst>
        </pc:spChg>
        <pc:spChg chg="add mod">
          <ac:chgData name="Charlene Morgan" userId="c6728e09d757d53e" providerId="LiveId" clId="{ECDB4F78-743F-48B6-9A47-EB63076B42DE}" dt="2020-10-25T11:22:28.674" v="1743" actId="1076"/>
          <ac:spMkLst>
            <pc:docMk/>
            <pc:sldMk cId="1596546733" sldId="258"/>
            <ac:spMk id="23" creationId="{3BAB3CF5-91A1-48CC-B8C7-13534E4F465B}"/>
          </ac:spMkLst>
        </pc:spChg>
        <pc:spChg chg="add mod">
          <ac:chgData name="Charlene Morgan" userId="c6728e09d757d53e" providerId="LiveId" clId="{ECDB4F78-743F-48B6-9A47-EB63076B42DE}" dt="2020-10-25T11:22:18.206" v="1742" actId="1076"/>
          <ac:spMkLst>
            <pc:docMk/>
            <pc:sldMk cId="1596546733" sldId="258"/>
            <ac:spMk id="24" creationId="{3DFA78FB-4467-4E19-890A-9F81DE739B94}"/>
          </ac:spMkLst>
        </pc:spChg>
        <pc:spChg chg="add mod">
          <ac:chgData name="Charlene Morgan" userId="c6728e09d757d53e" providerId="LiveId" clId="{ECDB4F78-743F-48B6-9A47-EB63076B42DE}" dt="2020-10-25T11:07:02.797" v="1643" actId="1076"/>
          <ac:spMkLst>
            <pc:docMk/>
            <pc:sldMk cId="1596546733" sldId="258"/>
            <ac:spMk id="25" creationId="{011FA8ED-8DCF-4DB9-9504-429F7453AC4C}"/>
          </ac:spMkLst>
        </pc:spChg>
        <pc:spChg chg="add mod">
          <ac:chgData name="Charlene Morgan" userId="c6728e09d757d53e" providerId="LiveId" clId="{ECDB4F78-743F-48B6-9A47-EB63076B42DE}" dt="2020-10-25T11:22:39.739" v="1744" actId="1076"/>
          <ac:spMkLst>
            <pc:docMk/>
            <pc:sldMk cId="1596546733" sldId="258"/>
            <ac:spMk id="26" creationId="{E538AB5C-4F16-4B95-9D97-C0F7E72F1B39}"/>
          </ac:spMkLst>
        </pc:spChg>
        <pc:spChg chg="add mod">
          <ac:chgData name="Charlene Morgan" userId="c6728e09d757d53e" providerId="LiveId" clId="{ECDB4F78-743F-48B6-9A47-EB63076B42DE}" dt="2020-10-31T16:14:23.943" v="4254" actId="313"/>
          <ac:spMkLst>
            <pc:docMk/>
            <pc:sldMk cId="1596546733" sldId="258"/>
            <ac:spMk id="27" creationId="{CBA41217-C4B0-4381-9391-5571304F84C4}"/>
          </ac:spMkLst>
        </pc:spChg>
        <pc:spChg chg="add mod">
          <ac:chgData name="Charlene Morgan" userId="c6728e09d757d53e" providerId="LiveId" clId="{ECDB4F78-743F-48B6-9A47-EB63076B42DE}" dt="2020-10-31T17:51:24.721" v="4497" actId="1076"/>
          <ac:spMkLst>
            <pc:docMk/>
            <pc:sldMk cId="1596546733" sldId="258"/>
            <ac:spMk id="28" creationId="{51E2CD08-971E-4D54-B964-0A7BA409C041}"/>
          </ac:spMkLst>
        </pc:spChg>
        <pc:spChg chg="add mod">
          <ac:chgData name="Charlene Morgan" userId="c6728e09d757d53e" providerId="LiveId" clId="{ECDB4F78-743F-48B6-9A47-EB63076B42DE}" dt="2020-10-31T17:51:02.546" v="4494" actId="1076"/>
          <ac:spMkLst>
            <pc:docMk/>
            <pc:sldMk cId="1596546733" sldId="258"/>
            <ac:spMk id="29" creationId="{9E671BF2-4E20-43BE-AB05-0A33F8264203}"/>
          </ac:spMkLst>
        </pc:spChg>
        <pc:spChg chg="add mod">
          <ac:chgData name="Charlene Morgan" userId="c6728e09d757d53e" providerId="LiveId" clId="{ECDB4F78-743F-48B6-9A47-EB63076B42DE}" dt="2020-10-31T17:51:07.602" v="4496" actId="20577"/>
          <ac:spMkLst>
            <pc:docMk/>
            <pc:sldMk cId="1596546733" sldId="258"/>
            <ac:spMk id="30" creationId="{23866768-9D6D-4C17-9BC1-71697151B58F}"/>
          </ac:spMkLst>
        </pc:spChg>
        <pc:spChg chg="add mod">
          <ac:chgData name="Charlene Morgan" userId="c6728e09d757d53e" providerId="LiveId" clId="{ECDB4F78-743F-48B6-9A47-EB63076B42DE}" dt="2020-10-31T17:47:26.959" v="4462" actId="255"/>
          <ac:spMkLst>
            <pc:docMk/>
            <pc:sldMk cId="1596546733" sldId="258"/>
            <ac:spMk id="31" creationId="{FBFEF615-56C4-41D2-B60E-0D14A42066A9}"/>
          </ac:spMkLst>
        </pc:spChg>
        <pc:spChg chg="add del mod">
          <ac:chgData name="Charlene Morgan" userId="c6728e09d757d53e" providerId="LiveId" clId="{ECDB4F78-743F-48B6-9A47-EB63076B42DE}" dt="2020-10-25T11:34:32.109" v="1863" actId="478"/>
          <ac:spMkLst>
            <pc:docMk/>
            <pc:sldMk cId="1596546733" sldId="258"/>
            <ac:spMk id="32" creationId="{5E1DC04B-0EF3-42B6-8742-8BE867E38239}"/>
          </ac:spMkLst>
        </pc:spChg>
        <pc:cxnChg chg="add del">
          <ac:chgData name="Charlene Morgan" userId="c6728e09d757d53e" providerId="LiveId" clId="{ECDB4F78-743F-48B6-9A47-EB63076B42DE}" dt="2020-10-25T10:49:58.798" v="1420" actId="478"/>
          <ac:cxnSpMkLst>
            <pc:docMk/>
            <pc:sldMk cId="1596546733" sldId="258"/>
            <ac:cxnSpMk id="6" creationId="{6B077723-F16D-4276-AEC1-2453E23865CA}"/>
          </ac:cxnSpMkLst>
        </pc:cxnChg>
        <pc:cxnChg chg="add mod">
          <ac:chgData name="Charlene Morgan" userId="c6728e09d757d53e" providerId="LiveId" clId="{ECDB4F78-743F-48B6-9A47-EB63076B42DE}" dt="2020-10-25T11:07:30.981" v="1648" actId="1076"/>
          <ac:cxnSpMkLst>
            <pc:docMk/>
            <pc:sldMk cId="1596546733" sldId="258"/>
            <ac:cxnSpMk id="8" creationId="{CEC738DB-E5AD-4A3C-922A-C630C899F54D}"/>
          </ac:cxnSpMkLst>
        </pc:cxnChg>
        <pc:cxnChg chg="add mod">
          <ac:chgData name="Charlene Morgan" userId="c6728e09d757d53e" providerId="LiveId" clId="{ECDB4F78-743F-48B6-9A47-EB63076B42DE}" dt="2020-10-25T11:07:23.916" v="1646" actId="1076"/>
          <ac:cxnSpMkLst>
            <pc:docMk/>
            <pc:sldMk cId="1596546733" sldId="258"/>
            <ac:cxnSpMk id="12" creationId="{F8081DF0-6AD0-4089-A843-96A66E412DDA}"/>
          </ac:cxnSpMkLst>
        </pc:cxnChg>
        <pc:cxnChg chg="add mod">
          <ac:chgData name="Charlene Morgan" userId="c6728e09d757d53e" providerId="LiveId" clId="{ECDB4F78-743F-48B6-9A47-EB63076B42DE}" dt="2020-10-25T11:07:28.264" v="1647" actId="1076"/>
          <ac:cxnSpMkLst>
            <pc:docMk/>
            <pc:sldMk cId="1596546733" sldId="258"/>
            <ac:cxnSpMk id="13" creationId="{DCF576B8-D9E4-43AB-B263-755ABECEB03B}"/>
          </ac:cxnSpMkLst>
        </pc:cxnChg>
        <pc:cxnChg chg="add mod">
          <ac:chgData name="Charlene Morgan" userId="c6728e09d757d53e" providerId="LiveId" clId="{ECDB4F78-743F-48B6-9A47-EB63076B42DE}" dt="2020-10-25T11:02:04.651" v="1603" actId="1076"/>
          <ac:cxnSpMkLst>
            <pc:docMk/>
            <pc:sldMk cId="1596546733" sldId="258"/>
            <ac:cxnSpMk id="14" creationId="{3A781D25-631E-4FA3-A80B-E30A0440140D}"/>
          </ac:cxnSpMkLst>
        </pc:cxnChg>
        <pc:cxnChg chg="add del mod">
          <ac:chgData name="Charlene Morgan" userId="c6728e09d757d53e" providerId="LiveId" clId="{ECDB4F78-743F-48B6-9A47-EB63076B42DE}" dt="2020-10-25T11:02:01.308" v="1602" actId="478"/>
          <ac:cxnSpMkLst>
            <pc:docMk/>
            <pc:sldMk cId="1596546733" sldId="258"/>
            <ac:cxnSpMk id="15" creationId="{59116DA6-8686-4B02-A0A4-1CC537ECC481}"/>
          </ac:cxnSpMkLst>
        </pc:cxnChg>
      </pc:sldChg>
      <pc:sldChg chg="addSp delSp modSp new add del mod ord setBg">
        <pc:chgData name="Charlene Morgan" userId="c6728e09d757d53e" providerId="LiveId" clId="{ECDB4F78-743F-48B6-9A47-EB63076B42DE}" dt="2020-10-31T16:56:49.797" v="4413"/>
        <pc:sldMkLst>
          <pc:docMk/>
          <pc:sldMk cId="3271915000" sldId="259"/>
        </pc:sldMkLst>
        <pc:spChg chg="mod">
          <ac:chgData name="Charlene Morgan" userId="c6728e09d757d53e" providerId="LiveId" clId="{ECDB4F78-743F-48B6-9A47-EB63076B42DE}" dt="2020-10-27T11:38:07.870" v="3034"/>
          <ac:spMkLst>
            <pc:docMk/>
            <pc:sldMk cId="3271915000" sldId="259"/>
            <ac:spMk id="2" creationId="{C87990AD-9E98-48F6-BA96-11790F2946AD}"/>
          </ac:spMkLst>
        </pc:spChg>
        <pc:spChg chg="del mod">
          <ac:chgData name="Charlene Morgan" userId="c6728e09d757d53e" providerId="LiveId" clId="{ECDB4F78-743F-48B6-9A47-EB63076B42DE}" dt="2020-10-25T11:45:07.270" v="1875" actId="478"/>
          <ac:spMkLst>
            <pc:docMk/>
            <pc:sldMk cId="3271915000" sldId="259"/>
            <ac:spMk id="3" creationId="{EC601C4C-8DAA-4F2E-9802-2799DCEABEB8}"/>
          </ac:spMkLst>
        </pc:spChg>
        <pc:spChg chg="del mod">
          <ac:chgData name="Charlene Morgan" userId="c6728e09d757d53e" providerId="LiveId" clId="{ECDB4F78-743F-48B6-9A47-EB63076B42DE}" dt="2020-10-25T11:45:03.285" v="1874" actId="478"/>
          <ac:spMkLst>
            <pc:docMk/>
            <pc:sldMk cId="3271915000" sldId="259"/>
            <ac:spMk id="4" creationId="{D61A6192-A173-486E-9386-9763A529387B}"/>
          </ac:spMkLst>
        </pc:spChg>
        <pc:spChg chg="add mod">
          <ac:chgData name="Charlene Morgan" userId="c6728e09d757d53e" providerId="LiveId" clId="{ECDB4F78-743F-48B6-9A47-EB63076B42DE}" dt="2020-10-25T11:46:41.356" v="1884" actId="26606"/>
          <ac:spMkLst>
            <pc:docMk/>
            <pc:sldMk cId="3271915000" sldId="259"/>
            <ac:spMk id="5" creationId="{EFB1E3D5-5EE9-4BB5-9133-BAE84F62F745}"/>
          </ac:spMkLst>
        </pc:spChg>
        <pc:picChg chg="add mod ord">
          <ac:chgData name="Charlene Morgan" userId="c6728e09d757d53e" providerId="LiveId" clId="{ECDB4F78-743F-48B6-9A47-EB63076B42DE}" dt="2020-10-25T11:46:48.391" v="1885" actId="14100"/>
          <ac:picMkLst>
            <pc:docMk/>
            <pc:sldMk cId="3271915000" sldId="259"/>
            <ac:picMk id="6" creationId="{1EB88BBB-5CA0-4127-A140-870D8B9A3688}"/>
          </ac:picMkLst>
        </pc:picChg>
        <pc:picChg chg="add del">
          <ac:chgData name="Charlene Morgan" userId="c6728e09d757d53e" providerId="LiveId" clId="{ECDB4F78-743F-48B6-9A47-EB63076B42DE}" dt="2020-10-25T11:46:41.356" v="1884" actId="26606"/>
          <ac:picMkLst>
            <pc:docMk/>
            <pc:sldMk cId="3271915000" sldId="259"/>
            <ac:picMk id="11" creationId="{CFD580F5-E7BF-4C1D-BEFD-4A4601EBA876}"/>
          </ac:picMkLst>
        </pc:picChg>
        <pc:picChg chg="add del">
          <ac:chgData name="Charlene Morgan" userId="c6728e09d757d53e" providerId="LiveId" clId="{ECDB4F78-743F-48B6-9A47-EB63076B42DE}" dt="2020-10-25T11:46:41.356" v="1884" actId="26606"/>
          <ac:picMkLst>
            <pc:docMk/>
            <pc:sldMk cId="3271915000" sldId="259"/>
            <ac:picMk id="13" creationId="{F0F06750-78FE-4472-8DA5-14CF3336F811}"/>
          </ac:picMkLst>
        </pc:picChg>
      </pc:sldChg>
      <pc:sldChg chg="addSp delSp modSp new mod ord">
        <pc:chgData name="Charlene Morgan" userId="c6728e09d757d53e" providerId="LiveId" clId="{ECDB4F78-743F-48B6-9A47-EB63076B42DE}" dt="2020-10-20T09:19:52.074" v="852" actId="20577"/>
        <pc:sldMkLst>
          <pc:docMk/>
          <pc:sldMk cId="2351076706" sldId="260"/>
        </pc:sldMkLst>
        <pc:spChg chg="add del mod">
          <ac:chgData name="Charlene Morgan" userId="c6728e09d757d53e" providerId="LiveId" clId="{ECDB4F78-743F-48B6-9A47-EB63076B42DE}" dt="2020-10-19T08:55:10.111" v="732" actId="14100"/>
          <ac:spMkLst>
            <pc:docMk/>
            <pc:sldMk cId="2351076706" sldId="260"/>
            <ac:spMk id="2" creationId="{F8D92CEE-471E-4898-A9EB-B922D65CEC06}"/>
          </ac:spMkLst>
        </pc:spChg>
        <pc:spChg chg="add del mod">
          <ac:chgData name="Charlene Morgan" userId="c6728e09d757d53e" providerId="LiveId" clId="{ECDB4F78-743F-48B6-9A47-EB63076B42DE}" dt="2020-10-20T09:17:51.534" v="812" actId="478"/>
          <ac:spMkLst>
            <pc:docMk/>
            <pc:sldMk cId="2351076706" sldId="260"/>
            <ac:spMk id="3" creationId="{B15E3CA8-A0AA-4EBC-8338-0A76916C9225}"/>
          </ac:spMkLst>
        </pc:spChg>
        <pc:spChg chg="del">
          <ac:chgData name="Charlene Morgan" userId="c6728e09d757d53e" providerId="LiveId" clId="{ECDB4F78-743F-48B6-9A47-EB63076B42DE}" dt="2020-10-19T08:36:13.387" v="100" actId="478"/>
          <ac:spMkLst>
            <pc:docMk/>
            <pc:sldMk cId="2351076706" sldId="260"/>
            <ac:spMk id="3" creationId="{E1F9486F-A221-4996-9533-01F2C31F4063}"/>
          </ac:spMkLst>
        </pc:spChg>
        <pc:spChg chg="add mod">
          <ac:chgData name="Charlene Morgan" userId="c6728e09d757d53e" providerId="LiveId" clId="{ECDB4F78-743F-48B6-9A47-EB63076B42DE}" dt="2020-10-20T09:17:55.215" v="813" actId="1076"/>
          <ac:spMkLst>
            <pc:docMk/>
            <pc:sldMk cId="2351076706" sldId="260"/>
            <ac:spMk id="4" creationId="{F237A7FE-53C5-48E7-AAFA-F5CE2DBACE21}"/>
          </ac:spMkLst>
        </pc:spChg>
        <pc:spChg chg="add mod">
          <ac:chgData name="Charlene Morgan" userId="c6728e09d757d53e" providerId="LiveId" clId="{ECDB4F78-743F-48B6-9A47-EB63076B42DE}" dt="2020-10-20T09:19:04.758" v="820" actId="20577"/>
          <ac:spMkLst>
            <pc:docMk/>
            <pc:sldMk cId="2351076706" sldId="260"/>
            <ac:spMk id="5" creationId="{D322901F-FAEA-4234-8928-9221AB99CBA8}"/>
          </ac:spMkLst>
        </pc:spChg>
        <pc:spChg chg="add del mod">
          <ac:chgData name="Charlene Morgan" userId="c6728e09d757d53e" providerId="LiveId" clId="{ECDB4F78-743F-48B6-9A47-EB63076B42DE}" dt="2020-10-19T08:53:53.536" v="727" actId="478"/>
          <ac:spMkLst>
            <pc:docMk/>
            <pc:sldMk cId="2351076706" sldId="260"/>
            <ac:spMk id="5" creationId="{FC9772A2-B4C2-4F34-B186-DD6B75CBF64D}"/>
          </ac:spMkLst>
        </pc:spChg>
        <pc:spChg chg="add mod">
          <ac:chgData name="Charlene Morgan" userId="c6728e09d757d53e" providerId="LiveId" clId="{ECDB4F78-743F-48B6-9A47-EB63076B42DE}" dt="2020-10-20T09:19:47.222" v="851" actId="1076"/>
          <ac:spMkLst>
            <pc:docMk/>
            <pc:sldMk cId="2351076706" sldId="260"/>
            <ac:spMk id="6" creationId="{2182D4A1-206E-410B-8211-B5B111B58790}"/>
          </ac:spMkLst>
        </pc:spChg>
        <pc:spChg chg="add del mod">
          <ac:chgData name="Charlene Morgan" userId="c6728e09d757d53e" providerId="LiveId" clId="{ECDB4F78-743F-48B6-9A47-EB63076B42DE}" dt="2020-10-19T08:54:56.828" v="730" actId="478"/>
          <ac:spMkLst>
            <pc:docMk/>
            <pc:sldMk cId="2351076706" sldId="260"/>
            <ac:spMk id="6" creationId="{94802B18-FD0B-4523-AB8E-79721D65DBEC}"/>
          </ac:spMkLst>
        </pc:spChg>
        <pc:spChg chg="add mod">
          <ac:chgData name="Charlene Morgan" userId="c6728e09d757d53e" providerId="LiveId" clId="{ECDB4F78-743F-48B6-9A47-EB63076B42DE}" dt="2020-10-20T09:19:52.074" v="852" actId="20577"/>
          <ac:spMkLst>
            <pc:docMk/>
            <pc:sldMk cId="2351076706" sldId="260"/>
            <ac:spMk id="7" creationId="{232C5511-BFDD-4717-839F-F200771FD9B7}"/>
          </ac:spMkLst>
        </pc:spChg>
      </pc:sldChg>
      <pc:sldChg chg="addSp delSp modSp new mod">
        <pc:chgData name="Charlene Morgan" userId="c6728e09d757d53e" providerId="LiveId" clId="{ECDB4F78-743F-48B6-9A47-EB63076B42DE}" dt="2020-10-31T16:25:36.023" v="4408" actId="20577"/>
        <pc:sldMkLst>
          <pc:docMk/>
          <pc:sldMk cId="1682039677" sldId="261"/>
        </pc:sldMkLst>
        <pc:spChg chg="del mod">
          <ac:chgData name="Charlene Morgan" userId="c6728e09d757d53e" providerId="LiveId" clId="{ECDB4F78-743F-48B6-9A47-EB63076B42DE}" dt="2020-10-20T09:24:08.247" v="880" actId="478"/>
          <ac:spMkLst>
            <pc:docMk/>
            <pc:sldMk cId="1682039677" sldId="261"/>
            <ac:spMk id="2" creationId="{757D9C75-6D6C-4224-8278-C1CE108109A5}"/>
          </ac:spMkLst>
        </pc:spChg>
        <pc:spChg chg="add mod">
          <ac:chgData name="Charlene Morgan" userId="c6728e09d757d53e" providerId="LiveId" clId="{ECDB4F78-743F-48B6-9A47-EB63076B42DE}" dt="2020-10-31T16:22:22.935" v="4373" actId="1076"/>
          <ac:spMkLst>
            <pc:docMk/>
            <pc:sldMk cId="1682039677" sldId="261"/>
            <ac:spMk id="3" creationId="{1561EB2A-BE52-4C17-8541-D8326CBB02A5}"/>
          </ac:spMkLst>
        </pc:spChg>
        <pc:spChg chg="add del mod">
          <ac:chgData name="Charlene Morgan" userId="c6728e09d757d53e" providerId="LiveId" clId="{ECDB4F78-743F-48B6-9A47-EB63076B42DE}" dt="2020-10-20T09:24:12.637" v="881" actId="478"/>
          <ac:spMkLst>
            <pc:docMk/>
            <pc:sldMk cId="1682039677" sldId="261"/>
            <ac:spMk id="5" creationId="{824ADCC0-AE51-4012-8C07-B05D0044E4F6}"/>
          </ac:spMkLst>
        </pc:spChg>
        <pc:spChg chg="add mod">
          <ac:chgData name="Charlene Morgan" userId="c6728e09d757d53e" providerId="LiveId" clId="{ECDB4F78-743F-48B6-9A47-EB63076B42DE}" dt="2020-10-31T16:25:36.023" v="4408" actId="20577"/>
          <ac:spMkLst>
            <pc:docMk/>
            <pc:sldMk cId="1682039677" sldId="261"/>
            <ac:spMk id="6" creationId="{928C2351-EB7B-41EB-9414-4C415D5330B9}"/>
          </ac:spMkLst>
        </pc:spChg>
      </pc:sldChg>
      <pc:sldChg chg="addSp delSp modSp new mod ord setBg delDesignElem">
        <pc:chgData name="Charlene Morgan" userId="c6728e09d757d53e" providerId="LiveId" clId="{ECDB4F78-743F-48B6-9A47-EB63076B42DE}" dt="2020-10-30T10:20:31.461" v="3933" actId="20577"/>
        <pc:sldMkLst>
          <pc:docMk/>
          <pc:sldMk cId="2348386750" sldId="262"/>
        </pc:sldMkLst>
        <pc:spChg chg="del">
          <ac:chgData name="Charlene Morgan" userId="c6728e09d757d53e" providerId="LiveId" clId="{ECDB4F78-743F-48B6-9A47-EB63076B42DE}" dt="2020-10-20T09:54:47.503" v="1159" actId="478"/>
          <ac:spMkLst>
            <pc:docMk/>
            <pc:sldMk cId="2348386750" sldId="262"/>
            <ac:spMk id="2" creationId="{F74FC9AF-F295-48A0-8EF1-04949CA1BEAB}"/>
          </ac:spMkLst>
        </pc:spChg>
        <pc:spChg chg="add mod">
          <ac:chgData name="Charlene Morgan" userId="c6728e09d757d53e" providerId="LiveId" clId="{ECDB4F78-743F-48B6-9A47-EB63076B42DE}" dt="2020-10-28T13:32:53.735" v="3312" actId="20577"/>
          <ac:spMkLst>
            <pc:docMk/>
            <pc:sldMk cId="2348386750" sldId="262"/>
            <ac:spMk id="3" creationId="{27FE6292-D557-45C3-80F3-9BEE91497351}"/>
          </ac:spMkLst>
        </pc:spChg>
        <pc:spChg chg="del">
          <ac:chgData name="Charlene Morgan" userId="c6728e09d757d53e" providerId="LiveId" clId="{ECDB4F78-743F-48B6-9A47-EB63076B42DE}" dt="2020-10-20T09:54:45.175" v="1158" actId="478"/>
          <ac:spMkLst>
            <pc:docMk/>
            <pc:sldMk cId="2348386750" sldId="262"/>
            <ac:spMk id="3" creationId="{70C5AC5E-EA16-4F0E-B492-DE24EFC23A84}"/>
          </ac:spMkLst>
        </pc:spChg>
        <pc:spChg chg="add mod">
          <ac:chgData name="Charlene Morgan" userId="c6728e09d757d53e" providerId="LiveId" clId="{ECDB4F78-743F-48B6-9A47-EB63076B42DE}" dt="2020-10-20T09:55:57.606" v="1165" actId="1076"/>
          <ac:spMkLst>
            <pc:docMk/>
            <pc:sldMk cId="2348386750" sldId="262"/>
            <ac:spMk id="4" creationId="{66A97CA5-9161-414D-8535-B3610A45299D}"/>
          </ac:spMkLst>
        </pc:spChg>
        <pc:spChg chg="add mod">
          <ac:chgData name="Charlene Morgan" userId="c6728e09d757d53e" providerId="LiveId" clId="{ECDB4F78-743F-48B6-9A47-EB63076B42DE}" dt="2020-10-28T13:36:32.757" v="3494" actId="14100"/>
          <ac:spMkLst>
            <pc:docMk/>
            <pc:sldMk cId="2348386750" sldId="262"/>
            <ac:spMk id="5" creationId="{0953D411-218F-473B-A8DA-73BC8DC42D78}"/>
          </ac:spMkLst>
        </pc:spChg>
        <pc:spChg chg="add mod">
          <ac:chgData name="Charlene Morgan" userId="c6728e09d757d53e" providerId="LiveId" clId="{ECDB4F78-743F-48B6-9A47-EB63076B42DE}" dt="2020-10-25T14:01:13.066" v="2667" actId="1076"/>
          <ac:spMkLst>
            <pc:docMk/>
            <pc:sldMk cId="2348386750" sldId="262"/>
            <ac:spMk id="6" creationId="{84BE5C6B-FD0D-463C-AA46-E83A52CFD0A8}"/>
          </ac:spMkLst>
        </pc:spChg>
        <pc:spChg chg="add mod">
          <ac:chgData name="Charlene Morgan" userId="c6728e09d757d53e" providerId="LiveId" clId="{ECDB4F78-743F-48B6-9A47-EB63076B42DE}" dt="2020-10-28T13:42:46.961" v="3620" actId="1076"/>
          <ac:spMkLst>
            <pc:docMk/>
            <pc:sldMk cId="2348386750" sldId="262"/>
            <ac:spMk id="8" creationId="{421AE574-F3C9-4BC1-BC1C-00CC1C603BF2}"/>
          </ac:spMkLst>
        </pc:spChg>
        <pc:spChg chg="add mod">
          <ac:chgData name="Charlene Morgan" userId="c6728e09d757d53e" providerId="LiveId" clId="{ECDB4F78-743F-48B6-9A47-EB63076B42DE}" dt="2020-10-30T10:20:31.461" v="3933" actId="20577"/>
          <ac:spMkLst>
            <pc:docMk/>
            <pc:sldMk cId="2348386750" sldId="262"/>
            <ac:spMk id="9" creationId="{0CD5D349-3F0D-4876-BD3D-F7AF4AB06DEE}"/>
          </ac:spMkLst>
        </pc:spChg>
        <pc:spChg chg="add del">
          <ac:chgData name="Charlene Morgan" userId="c6728e09d757d53e" providerId="LiveId" clId="{ECDB4F78-743F-48B6-9A47-EB63076B42DE}" dt="2020-10-27T11:38:03.091" v="3033"/>
          <ac:spMkLst>
            <pc:docMk/>
            <pc:sldMk cId="2348386750" sldId="262"/>
            <ac:spMk id="9" creationId="{E770CA6A-B3B0-4826-A91F-B2B1F8922026}"/>
          </ac:spMkLst>
        </pc:spChg>
        <pc:spChg chg="add del mod">
          <ac:chgData name="Charlene Morgan" userId="c6728e09d757d53e" providerId="LiveId" clId="{ECDB4F78-743F-48B6-9A47-EB63076B42DE}" dt="2020-10-25T13:41:13.601" v="2442" actId="478"/>
          <ac:spMkLst>
            <pc:docMk/>
            <pc:sldMk cId="2348386750" sldId="262"/>
            <ac:spMk id="10" creationId="{6C00E690-0AB1-491A-862D-2AE6560470CE}"/>
          </ac:spMkLst>
        </pc:spChg>
        <pc:spChg chg="add mod">
          <ac:chgData name="Charlene Morgan" userId="c6728e09d757d53e" providerId="LiveId" clId="{ECDB4F78-743F-48B6-9A47-EB63076B42DE}" dt="2020-10-28T13:44:54.831" v="3688" actId="1076"/>
          <ac:spMkLst>
            <pc:docMk/>
            <pc:sldMk cId="2348386750" sldId="262"/>
            <ac:spMk id="10" creationId="{8B323F21-9FDE-4206-AC6E-A9913D9F1535}"/>
          </ac:spMkLst>
        </pc:spChg>
        <pc:spChg chg="add mod">
          <ac:chgData name="Charlene Morgan" userId="c6728e09d757d53e" providerId="LiveId" clId="{ECDB4F78-743F-48B6-9A47-EB63076B42DE}" dt="2020-10-25T14:01:17.217" v="2668" actId="1076"/>
          <ac:spMkLst>
            <pc:docMk/>
            <pc:sldMk cId="2348386750" sldId="262"/>
            <ac:spMk id="12" creationId="{B14FE391-D8A3-45BD-9176-64784D7E028B}"/>
          </ac:spMkLst>
        </pc:spChg>
        <pc:spChg chg="add mod">
          <ac:chgData name="Charlene Morgan" userId="c6728e09d757d53e" providerId="LiveId" clId="{ECDB4F78-743F-48B6-9A47-EB63076B42DE}" dt="2020-10-25T14:01:20.375" v="2669" actId="1076"/>
          <ac:spMkLst>
            <pc:docMk/>
            <pc:sldMk cId="2348386750" sldId="262"/>
            <ac:spMk id="14" creationId="{67877CF5-F66F-4A1A-A76A-90278C308F72}"/>
          </ac:spMkLst>
        </pc:spChg>
        <pc:spChg chg="add mod">
          <ac:chgData name="Charlene Morgan" userId="c6728e09d757d53e" providerId="LiveId" clId="{ECDB4F78-743F-48B6-9A47-EB63076B42DE}" dt="2020-10-25T14:01:24.082" v="2670" actId="1076"/>
          <ac:spMkLst>
            <pc:docMk/>
            <pc:sldMk cId="2348386750" sldId="262"/>
            <ac:spMk id="15" creationId="{171AC9FB-B2D4-48B4-83E3-C90A0D8865B1}"/>
          </ac:spMkLst>
        </pc:spChg>
        <pc:spChg chg="add mod">
          <ac:chgData name="Charlene Morgan" userId="c6728e09d757d53e" providerId="LiveId" clId="{ECDB4F78-743F-48B6-9A47-EB63076B42DE}" dt="2020-10-25T14:01:41.804" v="2673" actId="1076"/>
          <ac:spMkLst>
            <pc:docMk/>
            <pc:sldMk cId="2348386750" sldId="262"/>
            <ac:spMk id="16" creationId="{B0AD2069-35F9-41FE-B83B-DFFDF6D0F818}"/>
          </ac:spMkLst>
        </pc:spChg>
        <pc:spChg chg="add mod">
          <ac:chgData name="Charlene Morgan" userId="c6728e09d757d53e" providerId="LiveId" clId="{ECDB4F78-743F-48B6-9A47-EB63076B42DE}" dt="2020-10-25T14:01:27.907" v="2671" actId="1076"/>
          <ac:spMkLst>
            <pc:docMk/>
            <pc:sldMk cId="2348386750" sldId="262"/>
            <ac:spMk id="17" creationId="{8D76FB02-1425-4367-A299-4D08315625C7}"/>
          </ac:spMkLst>
        </pc:spChg>
        <pc:graphicFrameChg chg="add mod">
          <ac:chgData name="Charlene Morgan" userId="c6728e09d757d53e" providerId="LiveId" clId="{ECDB4F78-743F-48B6-9A47-EB63076B42DE}" dt="2020-10-30T10:10:51.503" v="3751" actId="20577"/>
          <ac:graphicFrameMkLst>
            <pc:docMk/>
            <pc:sldMk cId="2348386750" sldId="262"/>
            <ac:graphicFrameMk id="2" creationId="{100CE395-7D9B-442E-9361-4FA59613DD10}"/>
          </ac:graphicFrameMkLst>
        </pc:graphicFrameChg>
        <pc:picChg chg="add del mod">
          <ac:chgData name="Charlene Morgan" userId="c6728e09d757d53e" providerId="LiveId" clId="{ECDB4F78-743F-48B6-9A47-EB63076B42DE}" dt="2020-10-25T13:04:28.386" v="2363" actId="478"/>
          <ac:picMkLst>
            <pc:docMk/>
            <pc:sldMk cId="2348386750" sldId="262"/>
            <ac:picMk id="5" creationId="{15E1A828-065D-4570-998C-1ABD81C3C6D8}"/>
          </ac:picMkLst>
        </pc:picChg>
        <pc:picChg chg="add mod">
          <ac:chgData name="Charlene Morgan" userId="c6728e09d757d53e" providerId="LiveId" clId="{ECDB4F78-743F-48B6-9A47-EB63076B42DE}" dt="2020-10-28T13:40:23.247" v="3515" actId="1076"/>
          <ac:picMkLst>
            <pc:docMk/>
            <pc:sldMk cId="2348386750" sldId="262"/>
            <ac:picMk id="7" creationId="{170327F4-8290-4ACD-A0DD-066EB47DEA20}"/>
          </ac:picMkLst>
        </pc:picChg>
        <pc:picChg chg="add del mod">
          <ac:chgData name="Charlene Morgan" userId="c6728e09d757d53e" providerId="LiveId" clId="{ECDB4F78-743F-48B6-9A47-EB63076B42DE}" dt="2020-10-25T13:41:13.601" v="2442" actId="478"/>
          <ac:picMkLst>
            <pc:docMk/>
            <pc:sldMk cId="2348386750" sldId="262"/>
            <ac:picMk id="8" creationId="{E3F25ED6-ABCC-458A-BC14-91CD6DF3C3F2}"/>
          </ac:picMkLst>
        </pc:picChg>
        <pc:picChg chg="add">
          <ac:chgData name="Charlene Morgan" userId="c6728e09d757d53e" providerId="LiveId" clId="{ECDB4F78-743F-48B6-9A47-EB63076B42DE}" dt="2020-10-30T10:11:06.018" v="3753"/>
          <ac:picMkLst>
            <pc:docMk/>
            <pc:sldMk cId="2348386750" sldId="262"/>
            <ac:picMk id="11" creationId="{0F88FD09-2F5E-4DE4-A0F2-0507E32C59C2}"/>
          </ac:picMkLst>
        </pc:picChg>
        <pc:picChg chg="add del">
          <ac:chgData name="Charlene Morgan" userId="c6728e09d757d53e" providerId="LiveId" clId="{ECDB4F78-743F-48B6-9A47-EB63076B42DE}" dt="2020-10-27T11:38:03.091" v="3033"/>
          <ac:picMkLst>
            <pc:docMk/>
            <pc:sldMk cId="2348386750" sldId="262"/>
            <ac:picMk id="11" creationId="{3C51B9DA-B0CC-480A-8EA5-4D5C3E0515B9}"/>
          </ac:picMkLst>
        </pc:picChg>
        <pc:cxnChg chg="add del">
          <ac:chgData name="Charlene Morgan" userId="c6728e09d757d53e" providerId="LiveId" clId="{ECDB4F78-743F-48B6-9A47-EB63076B42DE}" dt="2020-10-27T11:38:03.091" v="3033"/>
          <ac:cxnSpMkLst>
            <pc:docMk/>
            <pc:sldMk cId="2348386750" sldId="262"/>
            <ac:cxnSpMk id="13" creationId="{6FE641DB-A503-41DE-ACA6-36B41C6C2BE9}"/>
          </ac:cxnSpMkLst>
        </pc:cxnChg>
      </pc:sldChg>
      <pc:sldChg chg="addSp delSp modSp add mod ord">
        <pc:chgData name="Charlene Morgan" userId="c6728e09d757d53e" providerId="LiveId" clId="{ECDB4F78-743F-48B6-9A47-EB63076B42DE}" dt="2020-10-31T16:56:52.512" v="4415"/>
        <pc:sldMkLst>
          <pc:docMk/>
          <pc:sldMk cId="840502278" sldId="263"/>
        </pc:sldMkLst>
        <pc:spChg chg="mod">
          <ac:chgData name="Charlene Morgan" userId="c6728e09d757d53e" providerId="LiveId" clId="{ECDB4F78-743F-48B6-9A47-EB63076B42DE}" dt="2020-10-27T11:38:07.870" v="3034"/>
          <ac:spMkLst>
            <pc:docMk/>
            <pc:sldMk cId="840502278" sldId="263"/>
            <ac:spMk id="2" creationId="{C87990AD-9E98-48F6-BA96-11790F2946AD}"/>
          </ac:spMkLst>
        </pc:spChg>
        <pc:spChg chg="add mod">
          <ac:chgData name="Charlene Morgan" userId="c6728e09d757d53e" providerId="LiveId" clId="{ECDB4F78-743F-48B6-9A47-EB63076B42DE}" dt="2020-10-25T11:51:18.984" v="1922" actId="1076"/>
          <ac:spMkLst>
            <pc:docMk/>
            <pc:sldMk cId="840502278" sldId="263"/>
            <ac:spMk id="3" creationId="{B139B0C2-3679-4C29-9081-13AF85E062AF}"/>
          </ac:spMkLst>
        </pc:spChg>
        <pc:spChg chg="add del mod">
          <ac:chgData name="Charlene Morgan" userId="c6728e09d757d53e" providerId="LiveId" clId="{ECDB4F78-743F-48B6-9A47-EB63076B42DE}" dt="2020-10-25T11:49:36.140" v="1904"/>
          <ac:spMkLst>
            <pc:docMk/>
            <pc:sldMk cId="840502278" sldId="263"/>
            <ac:spMk id="4" creationId="{FA558510-82F7-4AC4-98FF-71E6F321BE0B}"/>
          </ac:spMkLst>
        </pc:spChg>
        <pc:spChg chg="del mod">
          <ac:chgData name="Charlene Morgan" userId="c6728e09d757d53e" providerId="LiveId" clId="{ECDB4F78-743F-48B6-9A47-EB63076B42DE}" dt="2020-10-25T11:48:30.068" v="1896"/>
          <ac:spMkLst>
            <pc:docMk/>
            <pc:sldMk cId="840502278" sldId="263"/>
            <ac:spMk id="5" creationId="{EFB1E3D5-5EE9-4BB5-9133-BAE84F62F745}"/>
          </ac:spMkLst>
        </pc:spChg>
        <pc:spChg chg="add del mod">
          <ac:chgData name="Charlene Morgan" userId="c6728e09d757d53e" providerId="LiveId" clId="{ECDB4F78-743F-48B6-9A47-EB63076B42DE}" dt="2020-10-25T11:49:43.483" v="1907"/>
          <ac:spMkLst>
            <pc:docMk/>
            <pc:sldMk cId="840502278" sldId="263"/>
            <ac:spMk id="8" creationId="{2D97B49D-D7FB-4FA8-B611-41DEC9928D7C}"/>
          </ac:spMkLst>
        </pc:spChg>
        <pc:spChg chg="add mod">
          <ac:chgData name="Charlene Morgan" userId="c6728e09d757d53e" providerId="LiveId" clId="{ECDB4F78-743F-48B6-9A47-EB63076B42DE}" dt="2020-10-31T13:31:24.207" v="3982"/>
          <ac:spMkLst>
            <pc:docMk/>
            <pc:sldMk cId="840502278" sldId="263"/>
            <ac:spMk id="10" creationId="{1DE796DC-C4AE-45B4-90AB-3E3985E9D225}"/>
          </ac:spMkLst>
        </pc:spChg>
        <pc:spChg chg="add mod">
          <ac:chgData name="Charlene Morgan" userId="c6728e09d757d53e" providerId="LiveId" clId="{ECDB4F78-743F-48B6-9A47-EB63076B42DE}" dt="2020-10-25T12:28:52.208" v="2296" actId="13926"/>
          <ac:spMkLst>
            <pc:docMk/>
            <pc:sldMk cId="840502278" sldId="263"/>
            <ac:spMk id="11" creationId="{7B62637B-B733-4C83-A51E-7F510116068A}"/>
          </ac:spMkLst>
        </pc:spChg>
        <pc:picChg chg="del">
          <ac:chgData name="Charlene Morgan" userId="c6728e09d757d53e" providerId="LiveId" clId="{ECDB4F78-743F-48B6-9A47-EB63076B42DE}" dt="2020-10-25T11:49:36.133" v="1902" actId="478"/>
          <ac:picMkLst>
            <pc:docMk/>
            <pc:sldMk cId="840502278" sldId="263"/>
            <ac:picMk id="6" creationId="{1EB88BBB-5CA0-4127-A140-870D8B9A3688}"/>
          </ac:picMkLst>
        </pc:picChg>
        <pc:picChg chg="add del mod">
          <ac:chgData name="Charlene Morgan" userId="c6728e09d757d53e" providerId="LiveId" clId="{ECDB4F78-743F-48B6-9A47-EB63076B42DE}" dt="2020-10-25T11:50:57.785" v="1917" actId="478"/>
          <ac:picMkLst>
            <pc:docMk/>
            <pc:sldMk cId="840502278" sldId="263"/>
            <ac:picMk id="7" creationId="{FA8097CE-F259-444C-B3AA-B8A779719F23}"/>
          </ac:picMkLst>
        </pc:picChg>
        <pc:picChg chg="add mod">
          <ac:chgData name="Charlene Morgan" userId="c6728e09d757d53e" providerId="LiveId" clId="{ECDB4F78-743F-48B6-9A47-EB63076B42DE}" dt="2020-10-25T12:27:14.495" v="2230" actId="1076"/>
          <ac:picMkLst>
            <pc:docMk/>
            <pc:sldMk cId="840502278" sldId="263"/>
            <ac:picMk id="9" creationId="{8CDD7F25-46B3-420C-8ABE-8C5DBBD5B556}"/>
          </ac:picMkLst>
        </pc:picChg>
      </pc:sldChg>
      <pc:sldChg chg="addSp delSp modSp new mod ord">
        <pc:chgData name="Charlene Morgan" userId="c6728e09d757d53e" providerId="LiveId" clId="{ECDB4F78-743F-48B6-9A47-EB63076B42DE}" dt="2020-10-25T12:40:02.817" v="2345" actId="207"/>
        <pc:sldMkLst>
          <pc:docMk/>
          <pc:sldMk cId="1758086222" sldId="264"/>
        </pc:sldMkLst>
        <pc:spChg chg="del">
          <ac:chgData name="Charlene Morgan" userId="c6728e09d757d53e" providerId="LiveId" clId="{ECDB4F78-743F-48B6-9A47-EB63076B42DE}" dt="2020-10-25T12:05:25.408" v="1930" actId="478"/>
          <ac:spMkLst>
            <pc:docMk/>
            <pc:sldMk cId="1758086222" sldId="264"/>
            <ac:spMk id="2" creationId="{677C55DE-670B-4CF6-92C4-6BA3DFD289C3}"/>
          </ac:spMkLst>
        </pc:spChg>
        <pc:spChg chg="del">
          <ac:chgData name="Charlene Morgan" userId="c6728e09d757d53e" providerId="LiveId" clId="{ECDB4F78-743F-48B6-9A47-EB63076B42DE}" dt="2020-10-25T12:05:26.846" v="1931" actId="478"/>
          <ac:spMkLst>
            <pc:docMk/>
            <pc:sldMk cId="1758086222" sldId="264"/>
            <ac:spMk id="3" creationId="{E31241D6-D7F4-4351-AF89-35285F0CB89B}"/>
          </ac:spMkLst>
        </pc:spChg>
        <pc:spChg chg="add mod">
          <ac:chgData name="Charlene Morgan" userId="c6728e09d757d53e" providerId="LiveId" clId="{ECDB4F78-743F-48B6-9A47-EB63076B42DE}" dt="2020-10-25T12:34:13.693" v="2298" actId="14100"/>
          <ac:spMkLst>
            <pc:docMk/>
            <pc:sldMk cId="1758086222" sldId="264"/>
            <ac:spMk id="5" creationId="{EBDEB410-8D49-4D48-AD67-EC6A64030406}"/>
          </ac:spMkLst>
        </pc:spChg>
        <pc:spChg chg="add">
          <ac:chgData name="Charlene Morgan" userId="c6728e09d757d53e" providerId="LiveId" clId="{ECDB4F78-743F-48B6-9A47-EB63076B42DE}" dt="2020-10-25T12:34:02.623" v="2297" actId="11529"/>
          <ac:spMkLst>
            <pc:docMk/>
            <pc:sldMk cId="1758086222" sldId="264"/>
            <ac:spMk id="6" creationId="{5764D24F-18D1-4EAA-BE87-4F4712BD3AAB}"/>
          </ac:spMkLst>
        </pc:spChg>
        <pc:spChg chg="add del">
          <ac:chgData name="Charlene Morgan" userId="c6728e09d757d53e" providerId="LiveId" clId="{ECDB4F78-743F-48B6-9A47-EB63076B42DE}" dt="2020-10-25T12:34:59.196" v="2300" actId="478"/>
          <ac:spMkLst>
            <pc:docMk/>
            <pc:sldMk cId="1758086222" sldId="264"/>
            <ac:spMk id="7" creationId="{B0320D10-1087-44E4-A7DB-CBDF45720083}"/>
          </ac:spMkLst>
        </pc:spChg>
        <pc:spChg chg="add mod">
          <ac:chgData name="Charlene Morgan" userId="c6728e09d757d53e" providerId="LiveId" clId="{ECDB4F78-743F-48B6-9A47-EB63076B42DE}" dt="2020-10-25T12:35:09.427" v="2303" actId="688"/>
          <ac:spMkLst>
            <pc:docMk/>
            <pc:sldMk cId="1758086222" sldId="264"/>
            <ac:spMk id="8" creationId="{54805A7E-714A-4FEB-8421-D11EFFCC4547}"/>
          </ac:spMkLst>
        </pc:spChg>
        <pc:spChg chg="add mod">
          <ac:chgData name="Charlene Morgan" userId="c6728e09d757d53e" providerId="LiveId" clId="{ECDB4F78-743F-48B6-9A47-EB63076B42DE}" dt="2020-10-25T12:35:30.474" v="2308" actId="1076"/>
          <ac:spMkLst>
            <pc:docMk/>
            <pc:sldMk cId="1758086222" sldId="264"/>
            <ac:spMk id="9" creationId="{507E1EC0-A74E-41B7-A437-284AEE34D388}"/>
          </ac:spMkLst>
        </pc:spChg>
        <pc:spChg chg="add del mod">
          <ac:chgData name="Charlene Morgan" userId="c6728e09d757d53e" providerId="LiveId" clId="{ECDB4F78-743F-48B6-9A47-EB63076B42DE}" dt="2020-10-25T12:36:21.117" v="2314"/>
          <ac:spMkLst>
            <pc:docMk/>
            <pc:sldMk cId="1758086222" sldId="264"/>
            <ac:spMk id="10" creationId="{B9CA273D-2818-4959-9265-CEF62F8B2DC0}"/>
          </ac:spMkLst>
        </pc:spChg>
        <pc:spChg chg="add del mod">
          <ac:chgData name="Charlene Morgan" userId="c6728e09d757d53e" providerId="LiveId" clId="{ECDB4F78-743F-48B6-9A47-EB63076B42DE}" dt="2020-10-25T12:36:21.122" v="2316"/>
          <ac:spMkLst>
            <pc:docMk/>
            <pc:sldMk cId="1758086222" sldId="264"/>
            <ac:spMk id="11" creationId="{6D38C12A-A918-4D8E-968B-E1BFC6BCAE25}"/>
          </ac:spMkLst>
        </pc:spChg>
        <pc:spChg chg="add mod">
          <ac:chgData name="Charlene Morgan" userId="c6728e09d757d53e" providerId="LiveId" clId="{ECDB4F78-743F-48B6-9A47-EB63076B42DE}" dt="2020-10-25T12:39:05.717" v="2339" actId="14100"/>
          <ac:spMkLst>
            <pc:docMk/>
            <pc:sldMk cId="1758086222" sldId="264"/>
            <ac:spMk id="12" creationId="{96450436-76A0-49D9-AC63-1F6E9E7BA3DC}"/>
          </ac:spMkLst>
        </pc:spChg>
        <pc:spChg chg="add mod">
          <ac:chgData name="Charlene Morgan" userId="c6728e09d757d53e" providerId="LiveId" clId="{ECDB4F78-743F-48B6-9A47-EB63076B42DE}" dt="2020-10-25T12:39:37.679" v="2343" actId="1076"/>
          <ac:spMkLst>
            <pc:docMk/>
            <pc:sldMk cId="1758086222" sldId="264"/>
            <ac:spMk id="13" creationId="{7E99C8A7-7744-4782-B515-C6DFB7288A6D}"/>
          </ac:spMkLst>
        </pc:spChg>
        <pc:spChg chg="add mod">
          <ac:chgData name="Charlene Morgan" userId="c6728e09d757d53e" providerId="LiveId" clId="{ECDB4F78-743F-48B6-9A47-EB63076B42DE}" dt="2020-10-25T12:38:39.022" v="2336" actId="122"/>
          <ac:spMkLst>
            <pc:docMk/>
            <pc:sldMk cId="1758086222" sldId="264"/>
            <ac:spMk id="14" creationId="{1707ED71-0115-4ECE-B44C-70339B837C36}"/>
          </ac:spMkLst>
        </pc:spChg>
        <pc:graphicFrameChg chg="add mod">
          <ac:chgData name="Charlene Morgan" userId="c6728e09d757d53e" providerId="LiveId" clId="{ECDB4F78-743F-48B6-9A47-EB63076B42DE}" dt="2020-10-25T12:40:02.817" v="2345" actId="207"/>
          <ac:graphicFrameMkLst>
            <pc:docMk/>
            <pc:sldMk cId="1758086222" sldId="264"/>
            <ac:graphicFrameMk id="4" creationId="{CF0F7433-CF73-4FC0-B4A6-83F7423143A3}"/>
          </ac:graphicFrameMkLst>
        </pc:graphicFrameChg>
      </pc:sldChg>
      <pc:sldChg chg="new del ord">
        <pc:chgData name="Charlene Morgan" userId="c6728e09d757d53e" providerId="LiveId" clId="{ECDB4F78-743F-48B6-9A47-EB63076B42DE}" dt="2020-10-27T11:37:03.117" v="3028" actId="2696"/>
        <pc:sldMkLst>
          <pc:docMk/>
          <pc:sldMk cId="994106880" sldId="265"/>
        </pc:sldMkLst>
      </pc:sldChg>
      <pc:sldChg chg="addSp delSp modSp new mod ord setBg setClrOvrMap">
        <pc:chgData name="Charlene Morgan" userId="c6728e09d757d53e" providerId="LiveId" clId="{ECDB4F78-743F-48B6-9A47-EB63076B42DE}" dt="2020-10-28T12:04:36.376" v="3242" actId="1076"/>
        <pc:sldMkLst>
          <pc:docMk/>
          <pc:sldMk cId="2701571631" sldId="265"/>
        </pc:sldMkLst>
        <pc:spChg chg="del mod">
          <ac:chgData name="Charlene Morgan" userId="c6728e09d757d53e" providerId="LiveId" clId="{ECDB4F78-743F-48B6-9A47-EB63076B42DE}" dt="2020-10-27T12:17:48.057" v="3079" actId="478"/>
          <ac:spMkLst>
            <pc:docMk/>
            <pc:sldMk cId="2701571631" sldId="265"/>
            <ac:spMk id="2" creationId="{A1B00BB1-64DE-46EE-940E-45749FB537EA}"/>
          </ac:spMkLst>
        </pc:spChg>
        <pc:spChg chg="add mod">
          <ac:chgData name="Charlene Morgan" userId="c6728e09d757d53e" providerId="LiveId" clId="{ECDB4F78-743F-48B6-9A47-EB63076B42DE}" dt="2020-10-28T11:56:38.272" v="3181" actId="1076"/>
          <ac:spMkLst>
            <pc:docMk/>
            <pc:sldMk cId="2701571631" sldId="265"/>
            <ac:spMk id="3" creationId="{E75D59BD-E16B-412E-A940-F2CBF0D5A632}"/>
          </ac:spMkLst>
        </pc:spChg>
        <pc:spChg chg="add mod">
          <ac:chgData name="Charlene Morgan" userId="c6728e09d757d53e" providerId="LiveId" clId="{ECDB4F78-743F-48B6-9A47-EB63076B42DE}" dt="2020-10-28T11:56:43.177" v="3182" actId="1076"/>
          <ac:spMkLst>
            <pc:docMk/>
            <pc:sldMk cId="2701571631" sldId="265"/>
            <ac:spMk id="4" creationId="{3678832B-4694-4391-8672-70FD2288D522}"/>
          </ac:spMkLst>
        </pc:spChg>
        <pc:spChg chg="add mod">
          <ac:chgData name="Charlene Morgan" userId="c6728e09d757d53e" providerId="LiveId" clId="{ECDB4F78-743F-48B6-9A47-EB63076B42DE}" dt="2020-10-28T11:56:47.162" v="3183" actId="1076"/>
          <ac:spMkLst>
            <pc:docMk/>
            <pc:sldMk cId="2701571631" sldId="265"/>
            <ac:spMk id="5" creationId="{C2F33CD5-82F3-4ED0-BEC9-9EA830617245}"/>
          </ac:spMkLst>
        </pc:spChg>
        <pc:spChg chg="add mod">
          <ac:chgData name="Charlene Morgan" userId="c6728e09d757d53e" providerId="LiveId" clId="{ECDB4F78-743F-48B6-9A47-EB63076B42DE}" dt="2020-10-28T11:57:57.533" v="3209" actId="1076"/>
          <ac:spMkLst>
            <pc:docMk/>
            <pc:sldMk cId="2701571631" sldId="265"/>
            <ac:spMk id="6" creationId="{02A56846-4B5B-4D07-9AE6-8BAECFE3FC41}"/>
          </ac:spMkLst>
        </pc:spChg>
        <pc:spChg chg="add mod">
          <ac:chgData name="Charlene Morgan" userId="c6728e09d757d53e" providerId="LiveId" clId="{ECDB4F78-743F-48B6-9A47-EB63076B42DE}" dt="2020-10-28T11:59:07.361" v="3222" actId="12"/>
          <ac:spMkLst>
            <pc:docMk/>
            <pc:sldMk cId="2701571631" sldId="265"/>
            <ac:spMk id="8" creationId="{9E296DC5-51A4-4DB1-8AEF-242DF31D15AB}"/>
          </ac:spMkLst>
        </pc:spChg>
        <pc:spChg chg="add del">
          <ac:chgData name="Charlene Morgan" userId="c6728e09d757d53e" providerId="LiveId" clId="{ECDB4F78-743F-48B6-9A47-EB63076B42DE}" dt="2020-10-27T12:16:36.057" v="3058" actId="26606"/>
          <ac:spMkLst>
            <pc:docMk/>
            <pc:sldMk cId="2701571631" sldId="265"/>
            <ac:spMk id="11" creationId="{50496C6C-A85F-426B-9ED1-3444166CE4E1}"/>
          </ac:spMkLst>
        </pc:spChg>
        <pc:spChg chg="add del mod">
          <ac:chgData name="Charlene Morgan" userId="c6728e09d757d53e" providerId="LiveId" clId="{ECDB4F78-743F-48B6-9A47-EB63076B42DE}" dt="2020-10-28T12:00:10.090" v="3234" actId="478"/>
          <ac:spMkLst>
            <pc:docMk/>
            <pc:sldMk cId="2701571631" sldId="265"/>
            <ac:spMk id="14" creationId="{0FC9DEE2-AA77-422F-B806-17C68052CB95}"/>
          </ac:spMkLst>
        </pc:spChg>
        <pc:spChg chg="add">
          <ac:chgData name="Charlene Morgan" userId="c6728e09d757d53e" providerId="LiveId" clId="{ECDB4F78-743F-48B6-9A47-EB63076B42DE}" dt="2020-10-27T12:16:36.057" v="3058" actId="26606"/>
          <ac:spMkLst>
            <pc:docMk/>
            <pc:sldMk cId="2701571631" sldId="265"/>
            <ac:spMk id="24" creationId="{E770CA6A-B3B0-4826-A91F-B2B1F8922026}"/>
          </ac:spMkLst>
        </pc:spChg>
        <pc:picChg chg="add del">
          <ac:chgData name="Charlene Morgan" userId="c6728e09d757d53e" providerId="LiveId" clId="{ECDB4F78-743F-48B6-9A47-EB63076B42DE}" dt="2020-10-27T12:16:36.057" v="3058" actId="26606"/>
          <ac:picMkLst>
            <pc:docMk/>
            <pc:sldMk cId="2701571631" sldId="265"/>
            <ac:picMk id="7" creationId="{9A22DDE2-FB2D-421B-B377-F9AD495CE9BB}"/>
          </ac:picMkLst>
        </pc:picChg>
        <pc:picChg chg="add del">
          <ac:chgData name="Charlene Morgan" userId="c6728e09d757d53e" providerId="LiveId" clId="{ECDB4F78-743F-48B6-9A47-EB63076B42DE}" dt="2020-10-27T12:16:36.057" v="3058" actId="26606"/>
          <ac:picMkLst>
            <pc:docMk/>
            <pc:sldMk cId="2701571631" sldId="265"/>
            <ac:picMk id="9" creationId="{A995140B-9736-47E4-9A7D-ABB32F3AAA80}"/>
          </ac:picMkLst>
        </pc:picChg>
        <pc:picChg chg="add del mod">
          <ac:chgData name="Charlene Morgan" userId="c6728e09d757d53e" providerId="LiveId" clId="{ECDB4F78-743F-48B6-9A47-EB63076B42DE}" dt="2020-10-28T12:00:16.664" v="3235" actId="1076"/>
          <ac:picMkLst>
            <pc:docMk/>
            <pc:sldMk cId="2701571631" sldId="265"/>
            <ac:picMk id="12" creationId="{11350DC4-F288-46FB-B580-969105F29D92}"/>
          </ac:picMkLst>
        </pc:picChg>
        <pc:picChg chg="add del">
          <ac:chgData name="Charlene Morgan" userId="c6728e09d757d53e" providerId="LiveId" clId="{ECDB4F78-743F-48B6-9A47-EB63076B42DE}" dt="2020-10-27T12:16:36.057" v="3058" actId="26606"/>
          <ac:picMkLst>
            <pc:docMk/>
            <pc:sldMk cId="2701571631" sldId="265"/>
            <ac:picMk id="15" creationId="{D912EF34-0253-41FD-9940-D8FBB7DE74B1}"/>
          </ac:picMkLst>
        </pc:picChg>
        <pc:picChg chg="add mod">
          <ac:chgData name="Charlene Morgan" userId="c6728e09d757d53e" providerId="LiveId" clId="{ECDB4F78-743F-48B6-9A47-EB63076B42DE}" dt="2020-10-28T12:04:36.376" v="3242" actId="1076"/>
          <ac:picMkLst>
            <pc:docMk/>
            <pc:sldMk cId="2701571631" sldId="265"/>
            <ac:picMk id="16" creationId="{8A880CFA-F0A3-4DF9-949B-C276D43C0C2A}"/>
          </ac:picMkLst>
        </pc:picChg>
        <pc:picChg chg="add">
          <ac:chgData name="Charlene Morgan" userId="c6728e09d757d53e" providerId="LiveId" clId="{ECDB4F78-743F-48B6-9A47-EB63076B42DE}" dt="2020-10-27T12:16:36.057" v="3058" actId="26606"/>
          <ac:picMkLst>
            <pc:docMk/>
            <pc:sldMk cId="2701571631" sldId="265"/>
            <ac:picMk id="20" creationId="{9A22DDE2-FB2D-421B-B377-F9AD495CE9BB}"/>
          </ac:picMkLst>
        </pc:picChg>
        <pc:picChg chg="add">
          <ac:chgData name="Charlene Morgan" userId="c6728e09d757d53e" providerId="LiveId" clId="{ECDB4F78-743F-48B6-9A47-EB63076B42DE}" dt="2020-10-27T12:16:36.057" v="3058" actId="26606"/>
          <ac:picMkLst>
            <pc:docMk/>
            <pc:sldMk cId="2701571631" sldId="265"/>
            <ac:picMk id="22" creationId="{A995140B-9736-47E4-9A7D-ABB32F3AAA80}"/>
          </ac:picMkLst>
        </pc:picChg>
        <pc:picChg chg="add">
          <ac:chgData name="Charlene Morgan" userId="c6728e09d757d53e" providerId="LiveId" clId="{ECDB4F78-743F-48B6-9A47-EB63076B42DE}" dt="2020-10-27T12:16:36.057" v="3058" actId="26606"/>
          <ac:picMkLst>
            <pc:docMk/>
            <pc:sldMk cId="2701571631" sldId="265"/>
            <ac:picMk id="26" creationId="{3C51B9DA-B0CC-480A-8EA5-4D5C3E0515B9}"/>
          </ac:picMkLst>
        </pc:picChg>
        <pc:cxnChg chg="add del">
          <ac:chgData name="Charlene Morgan" userId="c6728e09d757d53e" providerId="LiveId" clId="{ECDB4F78-743F-48B6-9A47-EB63076B42DE}" dt="2020-10-27T12:16:36.057" v="3058" actId="26606"/>
          <ac:cxnSpMkLst>
            <pc:docMk/>
            <pc:sldMk cId="2701571631" sldId="265"/>
            <ac:cxnSpMk id="13" creationId="{AD0EF22F-5D3C-4240-8C32-1B20803E5A89}"/>
          </ac:cxnSpMkLst>
        </pc:cxnChg>
        <pc:cxnChg chg="add">
          <ac:chgData name="Charlene Morgan" userId="c6728e09d757d53e" providerId="LiveId" clId="{ECDB4F78-743F-48B6-9A47-EB63076B42DE}" dt="2020-10-27T12:16:36.057" v="3058" actId="26606"/>
          <ac:cxnSpMkLst>
            <pc:docMk/>
            <pc:sldMk cId="2701571631" sldId="265"/>
            <ac:cxnSpMk id="28" creationId="{6FE641DB-A503-41DE-ACA6-36B41C6C2BE9}"/>
          </ac:cxnSpMkLst>
        </pc:cxnChg>
      </pc:sldChg>
      <pc:sldChg chg="addSp delSp modSp new mod ord setBg">
        <pc:chgData name="Charlene Morgan" userId="c6728e09d757d53e" providerId="LiveId" clId="{ECDB4F78-743F-48B6-9A47-EB63076B42DE}" dt="2020-10-31T15:21:08.271" v="4078" actId="1076"/>
        <pc:sldMkLst>
          <pc:docMk/>
          <pc:sldMk cId="3526078125" sldId="266"/>
        </pc:sldMkLst>
        <pc:spChg chg="del">
          <ac:chgData name="Charlene Morgan" userId="c6728e09d757d53e" providerId="LiveId" clId="{ECDB4F78-743F-48B6-9A47-EB63076B42DE}" dt="2020-10-31T12:05:55.616" v="3959" actId="478"/>
          <ac:spMkLst>
            <pc:docMk/>
            <pc:sldMk cId="3526078125" sldId="266"/>
            <ac:spMk id="2" creationId="{C687410F-5AC4-4E6C-8128-1D7B8A13A521}"/>
          </ac:spMkLst>
        </pc:spChg>
        <pc:spChg chg="add mod">
          <ac:chgData name="Charlene Morgan" userId="c6728e09d757d53e" providerId="LiveId" clId="{ECDB4F78-743F-48B6-9A47-EB63076B42DE}" dt="2020-10-31T12:50:13.846" v="3974" actId="255"/>
          <ac:spMkLst>
            <pc:docMk/>
            <pc:sldMk cId="3526078125" sldId="266"/>
            <ac:spMk id="4" creationId="{23542C6F-902A-4114-9B19-33E1EBC2BF5A}"/>
          </ac:spMkLst>
        </pc:spChg>
        <pc:spChg chg="add mod">
          <ac:chgData name="Charlene Morgan" userId="c6728e09d757d53e" providerId="LiveId" clId="{ECDB4F78-743F-48B6-9A47-EB63076B42DE}" dt="2020-10-31T15:21:08.271" v="4078" actId="1076"/>
          <ac:spMkLst>
            <pc:docMk/>
            <pc:sldMk cId="3526078125" sldId="266"/>
            <ac:spMk id="5" creationId="{87881EC2-5505-4D99-88A3-1BFAEC762BA7}"/>
          </ac:spMkLst>
        </pc:spChg>
        <pc:spChg chg="add del mod">
          <ac:chgData name="Charlene Morgan" userId="c6728e09d757d53e" providerId="LiveId" clId="{ECDB4F78-743F-48B6-9A47-EB63076B42DE}" dt="2020-10-31T15:20:56.519" v="4075" actId="478"/>
          <ac:spMkLst>
            <pc:docMk/>
            <pc:sldMk cId="3526078125" sldId="266"/>
            <ac:spMk id="9" creationId="{AB747B31-8B26-4333-8798-BA7EF1042517}"/>
          </ac:spMkLst>
        </pc:spChg>
        <pc:picChg chg="add mod">
          <ac:chgData name="Charlene Morgan" userId="c6728e09d757d53e" providerId="LiveId" clId="{ECDB4F78-743F-48B6-9A47-EB63076B42DE}" dt="2020-10-31T12:06:09.563" v="3962" actId="26606"/>
          <ac:picMkLst>
            <pc:docMk/>
            <pc:sldMk cId="3526078125" sldId="266"/>
            <ac:picMk id="3" creationId="{96F4F438-9E1B-404D-B3ED-D4666C505208}"/>
          </ac:picMkLst>
        </pc:picChg>
        <pc:picChg chg="add mod">
          <ac:chgData name="Charlene Morgan" userId="c6728e09d757d53e" providerId="LiveId" clId="{ECDB4F78-743F-48B6-9A47-EB63076B42DE}" dt="2020-10-31T15:21:03.884" v="4077" actId="1076"/>
          <ac:picMkLst>
            <pc:docMk/>
            <pc:sldMk cId="3526078125" sldId="266"/>
            <ac:picMk id="7" creationId="{15D4E7EB-CF2C-4A98-B824-E7E2932D6400}"/>
          </ac:picMkLst>
        </pc:picChg>
        <pc:picChg chg="add">
          <ac:chgData name="Charlene Morgan" userId="c6728e09d757d53e" providerId="LiveId" clId="{ECDB4F78-743F-48B6-9A47-EB63076B42DE}" dt="2020-10-31T12:06:09.563" v="3962" actId="26606"/>
          <ac:picMkLst>
            <pc:docMk/>
            <pc:sldMk cId="3526078125" sldId="266"/>
            <ac:picMk id="8" creationId="{1FBDED38-E809-47DF-A501-94A1EC4CF7BB}"/>
          </ac:picMkLst>
        </pc:picChg>
      </pc:sldChg>
      <pc:sldChg chg="new del">
        <pc:chgData name="Charlene Morgan" userId="c6728e09d757d53e" providerId="LiveId" clId="{ECDB4F78-743F-48B6-9A47-EB63076B42DE}" dt="2020-10-31T12:54:47.965" v="3976" actId="2696"/>
        <pc:sldMkLst>
          <pc:docMk/>
          <pc:sldMk cId="148866419" sldId="267"/>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DCF5E4-AB33-4C39-B136-A8CEC1FD24DC}"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AC2DAEBA-4C86-439C-BE50-1AA594F881CB}">
      <dgm:prSet phldrT="[Text]"/>
      <dgm:spPr>
        <a:solidFill>
          <a:srgbClr val="00B0F0"/>
        </a:solidFill>
      </dgm:spPr>
      <dgm:t>
        <a:bodyPr/>
        <a:lstStyle/>
        <a:p>
          <a:r>
            <a:rPr lang="en-GB" b="1" dirty="0">
              <a:solidFill>
                <a:schemeClr val="bg1"/>
              </a:solidFill>
            </a:rPr>
            <a:t>Measure</a:t>
          </a:r>
        </a:p>
      </dgm:t>
    </dgm:pt>
    <dgm:pt modelId="{9C20C84B-6B35-44D9-A1C4-217659AA5F92}" type="parTrans" cxnId="{744FB3FE-7946-48EC-80A6-79B2CBF244C1}">
      <dgm:prSet/>
      <dgm:spPr/>
      <dgm:t>
        <a:bodyPr/>
        <a:lstStyle/>
        <a:p>
          <a:endParaRPr lang="en-GB"/>
        </a:p>
      </dgm:t>
    </dgm:pt>
    <dgm:pt modelId="{4C9AEC96-BCA7-4D52-BF8E-2529272E985C}" type="sibTrans" cxnId="{744FB3FE-7946-48EC-80A6-79B2CBF244C1}">
      <dgm:prSet/>
      <dgm:spPr/>
      <dgm:t>
        <a:bodyPr/>
        <a:lstStyle/>
        <a:p>
          <a:endParaRPr lang="en-GB"/>
        </a:p>
      </dgm:t>
    </dgm:pt>
    <dgm:pt modelId="{E292E976-201D-45ED-B64D-62FB5BA906E6}">
      <dgm:prSet phldrT="[Text]"/>
      <dgm:spPr>
        <a:solidFill>
          <a:srgbClr val="FFFF00"/>
        </a:solidFill>
      </dgm:spPr>
      <dgm:t>
        <a:bodyPr/>
        <a:lstStyle/>
        <a:p>
          <a:r>
            <a:rPr lang="en-GB" b="1" dirty="0">
              <a:solidFill>
                <a:schemeClr val="bg1"/>
              </a:solidFill>
            </a:rPr>
            <a:t>Monitor</a:t>
          </a:r>
        </a:p>
      </dgm:t>
    </dgm:pt>
    <dgm:pt modelId="{8DC5D4DA-F34D-4DEC-A4ED-35AFD33F91F1}" type="parTrans" cxnId="{EC1C178C-61A6-4B50-87EA-15EC3CD82AE5}">
      <dgm:prSet/>
      <dgm:spPr/>
      <dgm:t>
        <a:bodyPr/>
        <a:lstStyle/>
        <a:p>
          <a:endParaRPr lang="en-GB"/>
        </a:p>
      </dgm:t>
    </dgm:pt>
    <dgm:pt modelId="{81A3302C-DD0E-45F9-8A4A-3437712B3253}" type="sibTrans" cxnId="{EC1C178C-61A6-4B50-87EA-15EC3CD82AE5}">
      <dgm:prSet/>
      <dgm:spPr/>
      <dgm:t>
        <a:bodyPr/>
        <a:lstStyle/>
        <a:p>
          <a:endParaRPr lang="en-GB"/>
        </a:p>
      </dgm:t>
    </dgm:pt>
    <dgm:pt modelId="{0398A23E-5AAA-47A1-969D-166557C112FD}">
      <dgm:prSet phldrT="[Text]"/>
      <dgm:spPr>
        <a:solidFill>
          <a:srgbClr val="00B050"/>
        </a:solidFill>
      </dgm:spPr>
      <dgm:t>
        <a:bodyPr/>
        <a:lstStyle/>
        <a:p>
          <a:r>
            <a:rPr lang="en-GB" b="1" dirty="0">
              <a:solidFill>
                <a:schemeClr val="bg1"/>
              </a:solidFill>
            </a:rPr>
            <a:t>Control</a:t>
          </a:r>
        </a:p>
      </dgm:t>
    </dgm:pt>
    <dgm:pt modelId="{0FD4452C-683C-4673-B942-CA3F73963EF8}" type="parTrans" cxnId="{3BFDE945-410B-49BD-819E-D0350157FA9A}">
      <dgm:prSet/>
      <dgm:spPr/>
      <dgm:t>
        <a:bodyPr/>
        <a:lstStyle/>
        <a:p>
          <a:endParaRPr lang="en-GB"/>
        </a:p>
      </dgm:t>
    </dgm:pt>
    <dgm:pt modelId="{1FA83145-BE3C-4D0C-B3E0-A4B41C67808A}" type="sibTrans" cxnId="{3BFDE945-410B-49BD-819E-D0350157FA9A}">
      <dgm:prSet/>
      <dgm:spPr/>
      <dgm:t>
        <a:bodyPr/>
        <a:lstStyle/>
        <a:p>
          <a:endParaRPr lang="en-GB"/>
        </a:p>
      </dgm:t>
    </dgm:pt>
    <dgm:pt modelId="{D9134983-D917-41F7-A875-4889B4468870}">
      <dgm:prSet phldrT="[Text]"/>
      <dgm:spPr/>
      <dgm:t>
        <a:bodyPr/>
        <a:lstStyle/>
        <a:p>
          <a:r>
            <a:rPr lang="en-GB" b="1" dirty="0">
              <a:solidFill>
                <a:schemeClr val="accent1">
                  <a:lumMod val="60000"/>
                  <a:lumOff val="40000"/>
                </a:schemeClr>
              </a:solidFill>
            </a:rPr>
            <a:t>Efficiency</a:t>
          </a:r>
        </a:p>
      </dgm:t>
    </dgm:pt>
    <dgm:pt modelId="{C94FD008-2CC5-402F-A64D-65A6C915B07D}" type="parTrans" cxnId="{B4E11278-36B4-4E77-9B65-D2758A974E4C}">
      <dgm:prSet/>
      <dgm:spPr/>
      <dgm:t>
        <a:bodyPr/>
        <a:lstStyle/>
        <a:p>
          <a:endParaRPr lang="en-GB"/>
        </a:p>
      </dgm:t>
    </dgm:pt>
    <dgm:pt modelId="{224C269E-D2B2-4A75-8352-C8AE29959F18}" type="sibTrans" cxnId="{B4E11278-36B4-4E77-9B65-D2758A974E4C}">
      <dgm:prSet/>
      <dgm:spPr/>
      <dgm:t>
        <a:bodyPr/>
        <a:lstStyle/>
        <a:p>
          <a:endParaRPr lang="en-GB"/>
        </a:p>
      </dgm:t>
    </dgm:pt>
    <dgm:pt modelId="{378B48F8-08D9-4AF8-9985-CBE11D22649D}" type="pres">
      <dgm:prSet presAssocID="{45DCF5E4-AB33-4C39-B136-A8CEC1FD24DC}" presName="Name0" presStyleCnt="0">
        <dgm:presLayoutVars>
          <dgm:chMax val="4"/>
          <dgm:resizeHandles val="exact"/>
        </dgm:presLayoutVars>
      </dgm:prSet>
      <dgm:spPr/>
    </dgm:pt>
    <dgm:pt modelId="{A7A91B0D-D7F5-45C2-82C3-F85BE905AA02}" type="pres">
      <dgm:prSet presAssocID="{45DCF5E4-AB33-4C39-B136-A8CEC1FD24DC}" presName="ellipse" presStyleLbl="trBgShp" presStyleIdx="0" presStyleCnt="1"/>
      <dgm:spPr/>
    </dgm:pt>
    <dgm:pt modelId="{B6048E4B-C173-4437-9868-1C9785D1167F}" type="pres">
      <dgm:prSet presAssocID="{45DCF5E4-AB33-4C39-B136-A8CEC1FD24DC}" presName="arrow1" presStyleLbl="fgShp" presStyleIdx="0" presStyleCnt="1"/>
      <dgm:spPr>
        <a:solidFill>
          <a:srgbClr val="7030A0"/>
        </a:solidFill>
      </dgm:spPr>
    </dgm:pt>
    <dgm:pt modelId="{FE4844E9-8A4E-4578-988C-5AA419B3AF27}" type="pres">
      <dgm:prSet presAssocID="{45DCF5E4-AB33-4C39-B136-A8CEC1FD24DC}" presName="rectangle" presStyleLbl="revTx" presStyleIdx="0" presStyleCnt="1">
        <dgm:presLayoutVars>
          <dgm:bulletEnabled val="1"/>
        </dgm:presLayoutVars>
      </dgm:prSet>
      <dgm:spPr/>
    </dgm:pt>
    <dgm:pt modelId="{D89003C3-5FFF-4475-B363-DA636D8A7259}" type="pres">
      <dgm:prSet presAssocID="{E292E976-201D-45ED-B64D-62FB5BA906E6}" presName="item1" presStyleLbl="node1" presStyleIdx="0" presStyleCnt="3">
        <dgm:presLayoutVars>
          <dgm:bulletEnabled val="1"/>
        </dgm:presLayoutVars>
      </dgm:prSet>
      <dgm:spPr/>
    </dgm:pt>
    <dgm:pt modelId="{F6C6BF49-808C-4BE7-8C12-239E534ABF1E}" type="pres">
      <dgm:prSet presAssocID="{0398A23E-5AAA-47A1-969D-166557C112FD}" presName="item2" presStyleLbl="node1" presStyleIdx="1" presStyleCnt="3" custLinFactNeighborX="-1739" custLinFactNeighborY="-1739">
        <dgm:presLayoutVars>
          <dgm:bulletEnabled val="1"/>
        </dgm:presLayoutVars>
      </dgm:prSet>
      <dgm:spPr/>
    </dgm:pt>
    <dgm:pt modelId="{C10FF9F5-F764-48BA-98A8-479480C7CBEC}" type="pres">
      <dgm:prSet presAssocID="{D9134983-D917-41F7-A875-4889B4468870}" presName="item3" presStyleLbl="node1" presStyleIdx="2" presStyleCnt="3">
        <dgm:presLayoutVars>
          <dgm:bulletEnabled val="1"/>
        </dgm:presLayoutVars>
      </dgm:prSet>
      <dgm:spPr/>
    </dgm:pt>
    <dgm:pt modelId="{DD651A2D-6EBD-4592-8408-904D6D5B0407}" type="pres">
      <dgm:prSet presAssocID="{45DCF5E4-AB33-4C39-B136-A8CEC1FD24DC}" presName="funnel" presStyleLbl="trAlignAcc1" presStyleIdx="0" presStyleCnt="1"/>
      <dgm:spPr>
        <a:noFill/>
      </dgm:spPr>
    </dgm:pt>
  </dgm:ptLst>
  <dgm:cxnLst>
    <dgm:cxn modelId="{0A6C7D0D-E349-4A8F-ADFD-E8B77C8327E5}" type="presOf" srcId="{0398A23E-5AAA-47A1-969D-166557C112FD}" destId="{D89003C3-5FFF-4475-B363-DA636D8A7259}" srcOrd="0" destOrd="0" presId="urn:microsoft.com/office/officeart/2005/8/layout/funnel1"/>
    <dgm:cxn modelId="{3123DA2A-5339-46DC-B1D6-E918B19012BD}" type="presOf" srcId="{AC2DAEBA-4C86-439C-BE50-1AA594F881CB}" destId="{C10FF9F5-F764-48BA-98A8-479480C7CBEC}" srcOrd="0" destOrd="0" presId="urn:microsoft.com/office/officeart/2005/8/layout/funnel1"/>
    <dgm:cxn modelId="{1499F433-89C9-4EFB-8A7D-8BCBE6F29057}" type="presOf" srcId="{45DCF5E4-AB33-4C39-B136-A8CEC1FD24DC}" destId="{378B48F8-08D9-4AF8-9985-CBE11D22649D}" srcOrd="0" destOrd="0" presId="urn:microsoft.com/office/officeart/2005/8/layout/funnel1"/>
    <dgm:cxn modelId="{3BFDE945-410B-49BD-819E-D0350157FA9A}" srcId="{45DCF5E4-AB33-4C39-B136-A8CEC1FD24DC}" destId="{0398A23E-5AAA-47A1-969D-166557C112FD}" srcOrd="2" destOrd="0" parTransId="{0FD4452C-683C-4673-B942-CA3F73963EF8}" sibTransId="{1FA83145-BE3C-4D0C-B3E0-A4B41C67808A}"/>
    <dgm:cxn modelId="{B4E11278-36B4-4E77-9B65-D2758A974E4C}" srcId="{45DCF5E4-AB33-4C39-B136-A8CEC1FD24DC}" destId="{D9134983-D917-41F7-A875-4889B4468870}" srcOrd="3" destOrd="0" parTransId="{C94FD008-2CC5-402F-A64D-65A6C915B07D}" sibTransId="{224C269E-D2B2-4A75-8352-C8AE29959F18}"/>
    <dgm:cxn modelId="{EC1C178C-61A6-4B50-87EA-15EC3CD82AE5}" srcId="{45DCF5E4-AB33-4C39-B136-A8CEC1FD24DC}" destId="{E292E976-201D-45ED-B64D-62FB5BA906E6}" srcOrd="1" destOrd="0" parTransId="{8DC5D4DA-F34D-4DEC-A4ED-35AFD33F91F1}" sibTransId="{81A3302C-DD0E-45F9-8A4A-3437712B3253}"/>
    <dgm:cxn modelId="{ABC3DAA4-9E0A-4BFF-9D76-18C7AE205412}" type="presOf" srcId="{E292E976-201D-45ED-B64D-62FB5BA906E6}" destId="{F6C6BF49-808C-4BE7-8C12-239E534ABF1E}" srcOrd="0" destOrd="0" presId="urn:microsoft.com/office/officeart/2005/8/layout/funnel1"/>
    <dgm:cxn modelId="{A75A81A5-C2A3-4C32-9969-D0FDC8B5E550}" type="presOf" srcId="{D9134983-D917-41F7-A875-4889B4468870}" destId="{FE4844E9-8A4E-4578-988C-5AA419B3AF27}" srcOrd="0" destOrd="0" presId="urn:microsoft.com/office/officeart/2005/8/layout/funnel1"/>
    <dgm:cxn modelId="{744FB3FE-7946-48EC-80A6-79B2CBF244C1}" srcId="{45DCF5E4-AB33-4C39-B136-A8CEC1FD24DC}" destId="{AC2DAEBA-4C86-439C-BE50-1AA594F881CB}" srcOrd="0" destOrd="0" parTransId="{9C20C84B-6B35-44D9-A1C4-217659AA5F92}" sibTransId="{4C9AEC96-BCA7-4D52-BF8E-2529272E985C}"/>
    <dgm:cxn modelId="{6AE33CA5-4D43-4267-B97E-22476755CC98}" type="presParOf" srcId="{378B48F8-08D9-4AF8-9985-CBE11D22649D}" destId="{A7A91B0D-D7F5-45C2-82C3-F85BE905AA02}" srcOrd="0" destOrd="0" presId="urn:microsoft.com/office/officeart/2005/8/layout/funnel1"/>
    <dgm:cxn modelId="{761DAF2E-8D86-49A6-874B-8BACA5A43E3D}" type="presParOf" srcId="{378B48F8-08D9-4AF8-9985-CBE11D22649D}" destId="{B6048E4B-C173-4437-9868-1C9785D1167F}" srcOrd="1" destOrd="0" presId="urn:microsoft.com/office/officeart/2005/8/layout/funnel1"/>
    <dgm:cxn modelId="{A94AC98C-8F74-4135-8628-635BBEC29A0F}" type="presParOf" srcId="{378B48F8-08D9-4AF8-9985-CBE11D22649D}" destId="{FE4844E9-8A4E-4578-988C-5AA419B3AF27}" srcOrd="2" destOrd="0" presId="urn:microsoft.com/office/officeart/2005/8/layout/funnel1"/>
    <dgm:cxn modelId="{4643B085-346F-4803-97F3-CD3C2D8F952C}" type="presParOf" srcId="{378B48F8-08D9-4AF8-9985-CBE11D22649D}" destId="{D89003C3-5FFF-4475-B363-DA636D8A7259}" srcOrd="3" destOrd="0" presId="urn:microsoft.com/office/officeart/2005/8/layout/funnel1"/>
    <dgm:cxn modelId="{69E4E0EF-30C9-49DE-994E-BD3C5FAC262B}" type="presParOf" srcId="{378B48F8-08D9-4AF8-9985-CBE11D22649D}" destId="{F6C6BF49-808C-4BE7-8C12-239E534ABF1E}" srcOrd="4" destOrd="0" presId="urn:microsoft.com/office/officeart/2005/8/layout/funnel1"/>
    <dgm:cxn modelId="{02C839F7-AC20-4212-A16C-60F9443D2FAC}" type="presParOf" srcId="{378B48F8-08D9-4AF8-9985-CBE11D22649D}" destId="{C10FF9F5-F764-48BA-98A8-479480C7CBEC}" srcOrd="5" destOrd="0" presId="urn:microsoft.com/office/officeart/2005/8/layout/funnel1"/>
    <dgm:cxn modelId="{B149BC73-48F5-463A-81E1-1154ADBA8BFC}" type="presParOf" srcId="{378B48F8-08D9-4AF8-9985-CBE11D22649D}" destId="{DD651A2D-6EBD-4592-8408-904D6D5B0407}"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6079D6-34F5-47B6-86D0-7EE99D68F1DF}" type="doc">
      <dgm:prSet loTypeId="urn:microsoft.com/office/officeart/2005/8/layout/pList2" loCatId="picture" qsTypeId="urn:microsoft.com/office/officeart/2005/8/quickstyle/simple1" qsCatId="simple" csTypeId="urn:microsoft.com/office/officeart/2005/8/colors/accent1_2" csCatId="accent1" phldr="1"/>
      <dgm:spPr/>
    </dgm:pt>
    <dgm:pt modelId="{0DD30C59-7A7B-4716-BC9D-450EACE3C06C}">
      <dgm:prSet phldrT="[Text]"/>
      <dgm:spPr/>
      <dgm:t>
        <a:bodyPr/>
        <a:lstStyle/>
        <a:p>
          <a:endParaRPr lang="en-GB" dirty="0"/>
        </a:p>
      </dgm:t>
    </dgm:pt>
    <dgm:pt modelId="{FC5B1355-9731-4BA6-AA8C-1B363F53FB3C}" type="parTrans" cxnId="{E95B5A25-1728-4740-85C3-70608A146295}">
      <dgm:prSet/>
      <dgm:spPr/>
      <dgm:t>
        <a:bodyPr/>
        <a:lstStyle/>
        <a:p>
          <a:endParaRPr lang="en-GB"/>
        </a:p>
      </dgm:t>
    </dgm:pt>
    <dgm:pt modelId="{2773104E-1F4D-4236-ABBC-CC2200E50A43}" type="sibTrans" cxnId="{E95B5A25-1728-4740-85C3-70608A146295}">
      <dgm:prSet/>
      <dgm:spPr/>
      <dgm:t>
        <a:bodyPr/>
        <a:lstStyle/>
        <a:p>
          <a:endParaRPr lang="en-GB"/>
        </a:p>
      </dgm:t>
    </dgm:pt>
    <dgm:pt modelId="{32ED2A51-8A71-4CE0-933C-77953620F878}">
      <dgm:prSet phldrT="[Text]" custT="1"/>
      <dgm:spPr/>
      <dgm:t>
        <a:bodyPr/>
        <a:lstStyle/>
        <a:p>
          <a:endParaRPr lang="en-GB" sz="1400" dirty="0"/>
        </a:p>
      </dgm:t>
    </dgm:pt>
    <dgm:pt modelId="{A88D08A5-CE1C-464E-B81F-73291CC7ADB6}" type="parTrans" cxnId="{E5472713-6521-4DF4-BD09-2FF67E6CB789}">
      <dgm:prSet/>
      <dgm:spPr/>
      <dgm:t>
        <a:bodyPr/>
        <a:lstStyle/>
        <a:p>
          <a:endParaRPr lang="en-GB"/>
        </a:p>
      </dgm:t>
    </dgm:pt>
    <dgm:pt modelId="{AD5C78B7-D2BA-429C-B4C5-2B202EA35782}" type="sibTrans" cxnId="{E5472713-6521-4DF4-BD09-2FF67E6CB789}">
      <dgm:prSet/>
      <dgm:spPr/>
      <dgm:t>
        <a:bodyPr/>
        <a:lstStyle/>
        <a:p>
          <a:endParaRPr lang="en-GB"/>
        </a:p>
      </dgm:t>
    </dgm:pt>
    <dgm:pt modelId="{D97EDD78-DEFD-45EB-B553-87CFB66B4F0A}">
      <dgm:prSet phldrT="[Text]" custT="1"/>
      <dgm:spPr/>
      <dgm:t>
        <a:bodyPr/>
        <a:lstStyle/>
        <a:p>
          <a:r>
            <a:rPr lang="en-GB" sz="1400" dirty="0"/>
            <a:t>Taylor looks at money and main motivation for individuals.</a:t>
          </a:r>
        </a:p>
        <a:p>
          <a:r>
            <a:rPr lang="en-GB" sz="1400" dirty="0"/>
            <a:t>Maslow looks at promoting the needs of fellow employees and show basic tools.  </a:t>
          </a:r>
        </a:p>
      </dgm:t>
    </dgm:pt>
    <dgm:pt modelId="{67185617-E729-44EA-8710-0E227385C1B7}" type="parTrans" cxnId="{93A7C86E-DA2D-4527-A16D-210A635D3F19}">
      <dgm:prSet/>
      <dgm:spPr/>
      <dgm:t>
        <a:bodyPr/>
        <a:lstStyle/>
        <a:p>
          <a:endParaRPr lang="en-GB"/>
        </a:p>
      </dgm:t>
    </dgm:pt>
    <dgm:pt modelId="{186C49F1-1AD4-4950-B9D2-B51F2726A157}" type="sibTrans" cxnId="{93A7C86E-DA2D-4527-A16D-210A635D3F19}">
      <dgm:prSet/>
      <dgm:spPr/>
      <dgm:t>
        <a:bodyPr/>
        <a:lstStyle/>
        <a:p>
          <a:endParaRPr lang="en-GB"/>
        </a:p>
      </dgm:t>
    </dgm:pt>
    <dgm:pt modelId="{936AB7DA-5887-429C-A95B-BB4D3EBA19EE}">
      <dgm:prSet phldrT="[Text]" custT="1"/>
      <dgm:spPr/>
      <dgm:t>
        <a:bodyPr/>
        <a:lstStyle/>
        <a:p>
          <a:endParaRPr lang="en-GB" sz="1400" dirty="0"/>
        </a:p>
      </dgm:t>
    </dgm:pt>
    <dgm:pt modelId="{209A977D-2077-4F62-AEE5-08DBF5241544}" type="parTrans" cxnId="{9F053A65-CF03-4032-8EFB-F01CC1D48210}">
      <dgm:prSet/>
      <dgm:spPr/>
      <dgm:t>
        <a:bodyPr/>
        <a:lstStyle/>
        <a:p>
          <a:endParaRPr lang="en-GB"/>
        </a:p>
      </dgm:t>
    </dgm:pt>
    <dgm:pt modelId="{BBA9AD7F-EDCC-4A14-8E00-5D30088746A1}" type="sibTrans" cxnId="{9F053A65-CF03-4032-8EFB-F01CC1D48210}">
      <dgm:prSet/>
      <dgm:spPr/>
      <dgm:t>
        <a:bodyPr/>
        <a:lstStyle/>
        <a:p>
          <a:endParaRPr lang="en-GB"/>
        </a:p>
      </dgm:t>
    </dgm:pt>
    <dgm:pt modelId="{DA030AA5-5930-48D4-9A65-CFB0B2F44C90}">
      <dgm:prSet phldrT="[Text]" custT="1"/>
      <dgm:spPr/>
      <dgm:t>
        <a:bodyPr/>
        <a:lstStyle/>
        <a:p>
          <a:endParaRPr lang="en-GB" sz="1400" dirty="0"/>
        </a:p>
      </dgm:t>
    </dgm:pt>
    <dgm:pt modelId="{55D98B9A-F9D7-4544-BB0B-537F065A7CBA}" type="parTrans" cxnId="{A50DD882-5911-42B4-8330-C26A8BEF2BF3}">
      <dgm:prSet/>
      <dgm:spPr/>
      <dgm:t>
        <a:bodyPr/>
        <a:lstStyle/>
        <a:p>
          <a:endParaRPr lang="en-GB"/>
        </a:p>
      </dgm:t>
    </dgm:pt>
    <dgm:pt modelId="{0079E4C1-1E53-4730-B906-DBC04C7A3818}" type="sibTrans" cxnId="{A50DD882-5911-42B4-8330-C26A8BEF2BF3}">
      <dgm:prSet/>
      <dgm:spPr/>
      <dgm:t>
        <a:bodyPr/>
        <a:lstStyle/>
        <a:p>
          <a:endParaRPr lang="en-GB"/>
        </a:p>
      </dgm:t>
    </dgm:pt>
    <dgm:pt modelId="{58B26566-5BA2-4382-B812-338917B94F16}">
      <dgm:prSet phldrT="[Text]" custT="1"/>
      <dgm:spPr/>
      <dgm:t>
        <a:bodyPr/>
        <a:lstStyle/>
        <a:p>
          <a:endParaRPr lang="en-GB" sz="1400" dirty="0"/>
        </a:p>
        <a:p>
          <a:endParaRPr lang="en-GB" sz="1900" dirty="0"/>
        </a:p>
      </dgm:t>
    </dgm:pt>
    <dgm:pt modelId="{1D4EA99E-9FC4-431F-AF18-FB28D2DA1422}" type="sibTrans" cxnId="{E4D494D4-E820-4126-B520-7F5BACE02809}">
      <dgm:prSet/>
      <dgm:spPr/>
      <dgm:t>
        <a:bodyPr/>
        <a:lstStyle/>
        <a:p>
          <a:endParaRPr lang="en-GB"/>
        </a:p>
      </dgm:t>
    </dgm:pt>
    <dgm:pt modelId="{1EE9C45D-69E2-4D4E-8A95-E5810FA299F9}" type="parTrans" cxnId="{E4D494D4-E820-4126-B520-7F5BACE02809}">
      <dgm:prSet/>
      <dgm:spPr/>
      <dgm:t>
        <a:bodyPr/>
        <a:lstStyle/>
        <a:p>
          <a:endParaRPr lang="en-GB"/>
        </a:p>
      </dgm:t>
    </dgm:pt>
    <dgm:pt modelId="{EBA2DC39-A36E-46EF-8493-057CCFCE5D32}" type="pres">
      <dgm:prSet presAssocID="{316079D6-34F5-47B6-86D0-7EE99D68F1DF}" presName="Name0" presStyleCnt="0">
        <dgm:presLayoutVars>
          <dgm:dir/>
          <dgm:resizeHandles val="exact"/>
        </dgm:presLayoutVars>
      </dgm:prSet>
      <dgm:spPr/>
    </dgm:pt>
    <dgm:pt modelId="{A2A72A07-3958-4041-A059-4DE8391EA1B2}" type="pres">
      <dgm:prSet presAssocID="{316079D6-34F5-47B6-86D0-7EE99D68F1DF}" presName="bkgdShp" presStyleLbl="alignAccFollowNode1" presStyleIdx="0" presStyleCnt="1"/>
      <dgm:spPr/>
    </dgm:pt>
    <dgm:pt modelId="{F6F685DF-0A5D-4401-9226-B2770AC19177}" type="pres">
      <dgm:prSet presAssocID="{316079D6-34F5-47B6-86D0-7EE99D68F1DF}" presName="linComp" presStyleCnt="0"/>
      <dgm:spPr/>
    </dgm:pt>
    <dgm:pt modelId="{311642A2-8C7A-4F26-8CF4-178F1B033D6E}" type="pres">
      <dgm:prSet presAssocID="{0DD30C59-7A7B-4716-BC9D-450EACE3C06C}" presName="compNode" presStyleCnt="0"/>
      <dgm:spPr/>
    </dgm:pt>
    <dgm:pt modelId="{105E319B-AC17-475F-9434-73C9461B6613}" type="pres">
      <dgm:prSet presAssocID="{0DD30C59-7A7B-4716-BC9D-450EACE3C06C}" presName="node" presStyleLbl="node1" presStyleIdx="0" presStyleCnt="6" custScaleX="157779" custLinFactNeighborX="-7401" custLinFactNeighborY="1164">
        <dgm:presLayoutVars>
          <dgm:bulletEnabled val="1"/>
        </dgm:presLayoutVars>
      </dgm:prSet>
      <dgm:spPr/>
    </dgm:pt>
    <dgm:pt modelId="{D0E1A7C3-5C43-446A-B054-9343F08E0306}" type="pres">
      <dgm:prSet presAssocID="{0DD30C59-7A7B-4716-BC9D-450EACE3C06C}" presName="invisiNode" presStyleLbl="node1" presStyleIdx="0" presStyleCnt="6"/>
      <dgm:spPr/>
    </dgm:pt>
    <dgm:pt modelId="{DDADAF26-CFB8-4BB6-9001-1BB8B7258938}" type="pres">
      <dgm:prSet presAssocID="{0DD30C59-7A7B-4716-BC9D-450EACE3C06C}" presName="imagNode" presStyleLbl="fgImgPlace1" presStyleIdx="0" presStyleCnt="6" custScaleX="143991" custLinFactNeighborX="-383" custLinFactNeighborY="1482"/>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FA104413-6F07-4E59-9D16-BE4F61C3256C}" type="pres">
      <dgm:prSet presAssocID="{2773104E-1F4D-4236-ABBC-CC2200E50A43}" presName="sibTrans" presStyleLbl="sibTrans2D1" presStyleIdx="0" presStyleCnt="0"/>
      <dgm:spPr/>
    </dgm:pt>
    <dgm:pt modelId="{F7F8EB9D-6F35-4D1B-8D5D-551295EEE809}" type="pres">
      <dgm:prSet presAssocID="{936AB7DA-5887-429C-A95B-BB4D3EBA19EE}" presName="compNode" presStyleCnt="0"/>
      <dgm:spPr/>
    </dgm:pt>
    <dgm:pt modelId="{56F66CE6-CE70-468C-B413-CE0088980FD1}" type="pres">
      <dgm:prSet presAssocID="{936AB7DA-5887-429C-A95B-BB4D3EBA19EE}" presName="node" presStyleLbl="node1" presStyleIdx="1" presStyleCnt="6" custScaleX="155990">
        <dgm:presLayoutVars>
          <dgm:bulletEnabled val="1"/>
        </dgm:presLayoutVars>
      </dgm:prSet>
      <dgm:spPr/>
    </dgm:pt>
    <dgm:pt modelId="{B7AD51E3-357E-440B-A62E-066E9F0A2BE1}" type="pres">
      <dgm:prSet presAssocID="{936AB7DA-5887-429C-A95B-BB4D3EBA19EE}" presName="invisiNode" presStyleLbl="node1" presStyleIdx="1" presStyleCnt="6"/>
      <dgm:spPr/>
    </dgm:pt>
    <dgm:pt modelId="{B89E65CC-E0F7-434A-9875-EB0C84353581}" type="pres">
      <dgm:prSet presAssocID="{936AB7DA-5887-429C-A95B-BB4D3EBA19EE}" presName="imagNode" presStyleLbl="fgImgPlace1" presStyleIdx="1" presStyleCnt="6" custScaleX="126536"/>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59F9C677-4E94-414D-9892-3AC7B41A1F52}" type="pres">
      <dgm:prSet presAssocID="{BBA9AD7F-EDCC-4A14-8E00-5D30088746A1}" presName="sibTrans" presStyleLbl="sibTrans2D1" presStyleIdx="0" presStyleCnt="0"/>
      <dgm:spPr/>
    </dgm:pt>
    <dgm:pt modelId="{A104E2F1-71A1-45E9-B2A4-187C92440B8A}" type="pres">
      <dgm:prSet presAssocID="{58B26566-5BA2-4382-B812-338917B94F16}" presName="compNode" presStyleCnt="0"/>
      <dgm:spPr/>
    </dgm:pt>
    <dgm:pt modelId="{E1B48616-9801-4994-8513-5420FF19E6BD}" type="pres">
      <dgm:prSet presAssocID="{58B26566-5BA2-4382-B812-338917B94F16}" presName="node" presStyleLbl="node1" presStyleIdx="2" presStyleCnt="6" custScaleX="191084" custLinFactNeighborX="170" custLinFactNeighborY="-287">
        <dgm:presLayoutVars>
          <dgm:bulletEnabled val="1"/>
        </dgm:presLayoutVars>
      </dgm:prSet>
      <dgm:spPr/>
    </dgm:pt>
    <dgm:pt modelId="{A11B00B7-5C28-45DA-A5B1-DA6C72A17F4F}" type="pres">
      <dgm:prSet presAssocID="{58B26566-5BA2-4382-B812-338917B94F16}" presName="invisiNode" presStyleLbl="node1" presStyleIdx="2" presStyleCnt="6"/>
      <dgm:spPr/>
    </dgm:pt>
    <dgm:pt modelId="{1C977DDA-82DF-4B61-B5BC-E14F19F18988}" type="pres">
      <dgm:prSet presAssocID="{58B26566-5BA2-4382-B812-338917B94F16}" presName="imagNode" presStyleLbl="fgImgPlace1" presStyleIdx="2" presStyleCnt="6" custScaleX="160322" custLinFactNeighborY="2572"/>
      <dgm:spPr>
        <a:blipFill>
          <a:blip xmlns:r="http://schemas.openxmlformats.org/officeDocument/2006/relationships" r:embed="rId2">
            <a:extLst>
              <a:ext uri="{28A0092B-C50C-407E-A947-70E740481C1C}">
                <a14:useLocalDpi xmlns:a14="http://schemas.microsoft.com/office/drawing/2010/main" val="0"/>
              </a:ext>
            </a:extLst>
          </a:blip>
          <a:srcRect/>
          <a:stretch>
            <a:fillRect t="-10000" b="-10000"/>
          </a:stretch>
        </a:blipFill>
      </dgm:spPr>
    </dgm:pt>
    <dgm:pt modelId="{76554FF9-E1B7-45FA-BCA6-472C428E2B0A}" type="pres">
      <dgm:prSet presAssocID="{1D4EA99E-9FC4-431F-AF18-FB28D2DA1422}" presName="sibTrans" presStyleLbl="sibTrans2D1" presStyleIdx="0" presStyleCnt="0"/>
      <dgm:spPr/>
    </dgm:pt>
    <dgm:pt modelId="{2AB41151-7D17-4800-BDC3-19598BD6B988}" type="pres">
      <dgm:prSet presAssocID="{32ED2A51-8A71-4CE0-933C-77953620F878}" presName="compNode" presStyleCnt="0"/>
      <dgm:spPr/>
    </dgm:pt>
    <dgm:pt modelId="{3AD3F86C-ACDE-45CC-8293-882BD02E9BFC}" type="pres">
      <dgm:prSet presAssocID="{32ED2A51-8A71-4CE0-933C-77953620F878}" presName="node" presStyleLbl="node1" presStyleIdx="3" presStyleCnt="6" custScaleX="179678">
        <dgm:presLayoutVars>
          <dgm:bulletEnabled val="1"/>
        </dgm:presLayoutVars>
      </dgm:prSet>
      <dgm:spPr/>
    </dgm:pt>
    <dgm:pt modelId="{82D881B5-0650-47B0-8461-8A82FF12A8F6}" type="pres">
      <dgm:prSet presAssocID="{32ED2A51-8A71-4CE0-933C-77953620F878}" presName="invisiNode" presStyleLbl="node1" presStyleIdx="3" presStyleCnt="6"/>
      <dgm:spPr/>
    </dgm:pt>
    <dgm:pt modelId="{5ACFF9AA-63BE-4C80-AA22-9F242568DD49}" type="pres">
      <dgm:prSet presAssocID="{32ED2A51-8A71-4CE0-933C-77953620F878}" presName="imagNode" presStyleLbl="fgImgPlace1" presStyleIdx="3" presStyleCnt="6" custScaleX="162045"/>
      <dgm:spPr>
        <a:blipFill>
          <a:blip xmlns:r="http://schemas.openxmlformats.org/officeDocument/2006/relationships" r:embed="rId2">
            <a:extLst>
              <a:ext uri="{28A0092B-C50C-407E-A947-70E740481C1C}">
                <a14:useLocalDpi xmlns:a14="http://schemas.microsoft.com/office/drawing/2010/main" val="0"/>
              </a:ext>
            </a:extLst>
          </a:blip>
          <a:srcRect/>
          <a:stretch>
            <a:fillRect t="-10000" b="-10000"/>
          </a:stretch>
        </a:blipFill>
      </dgm:spPr>
    </dgm:pt>
    <dgm:pt modelId="{6431A43B-0CD6-41AC-9ED5-0A8E2DABB7FB}" type="pres">
      <dgm:prSet presAssocID="{AD5C78B7-D2BA-429C-B4C5-2B202EA35782}" presName="sibTrans" presStyleLbl="sibTrans2D1" presStyleIdx="0" presStyleCnt="0"/>
      <dgm:spPr/>
    </dgm:pt>
    <dgm:pt modelId="{9FDB20FD-E636-4B22-B8E6-8B4B08EBE8EB}" type="pres">
      <dgm:prSet presAssocID="{DA030AA5-5930-48D4-9A65-CFB0B2F44C90}" presName="compNode" presStyleCnt="0"/>
      <dgm:spPr/>
    </dgm:pt>
    <dgm:pt modelId="{B24C3EA5-9CDD-42DB-8468-685E2B2FDF21}" type="pres">
      <dgm:prSet presAssocID="{DA030AA5-5930-48D4-9A65-CFB0B2F44C90}" presName="node" presStyleLbl="node1" presStyleIdx="4" presStyleCnt="6" custScaleX="155126">
        <dgm:presLayoutVars>
          <dgm:bulletEnabled val="1"/>
        </dgm:presLayoutVars>
      </dgm:prSet>
      <dgm:spPr/>
    </dgm:pt>
    <dgm:pt modelId="{4EDABA2F-5784-49FC-A3DE-AD6B2B147124}" type="pres">
      <dgm:prSet presAssocID="{DA030AA5-5930-48D4-9A65-CFB0B2F44C90}" presName="invisiNode" presStyleLbl="node1" presStyleIdx="4" presStyleCnt="6"/>
      <dgm:spPr/>
    </dgm:pt>
    <dgm:pt modelId="{E470F6F6-DA0D-4A3C-AFEA-A008E90F1763}" type="pres">
      <dgm:prSet presAssocID="{DA030AA5-5930-48D4-9A65-CFB0B2F44C90}" presName="imagNode" presStyleLbl="fgImgPlace1" presStyleIdx="4" presStyleCnt="6" custScaleX="144609"/>
      <dgm:spPr>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dgm:spPr>
    </dgm:pt>
    <dgm:pt modelId="{33941767-B365-4526-9C34-B045C260F2F8}" type="pres">
      <dgm:prSet presAssocID="{0079E4C1-1E53-4730-B906-DBC04C7A3818}" presName="sibTrans" presStyleLbl="sibTrans2D1" presStyleIdx="0" presStyleCnt="0"/>
      <dgm:spPr/>
    </dgm:pt>
    <dgm:pt modelId="{689B475C-E95F-4E95-AA93-E13669B4816A}" type="pres">
      <dgm:prSet presAssocID="{D97EDD78-DEFD-45EB-B553-87CFB66B4F0A}" presName="compNode" presStyleCnt="0"/>
      <dgm:spPr/>
    </dgm:pt>
    <dgm:pt modelId="{8C148647-74F1-4E83-93AA-788FB023ED81}" type="pres">
      <dgm:prSet presAssocID="{D97EDD78-DEFD-45EB-B553-87CFB66B4F0A}" presName="node" presStyleLbl="node1" presStyleIdx="5" presStyleCnt="6" custScaleX="173770">
        <dgm:presLayoutVars>
          <dgm:bulletEnabled val="1"/>
        </dgm:presLayoutVars>
      </dgm:prSet>
      <dgm:spPr/>
    </dgm:pt>
    <dgm:pt modelId="{DCBC9D7A-A129-42F3-B3C4-0DEA9229C5BB}" type="pres">
      <dgm:prSet presAssocID="{D97EDD78-DEFD-45EB-B553-87CFB66B4F0A}" presName="invisiNode" presStyleLbl="node1" presStyleIdx="5" presStyleCnt="6"/>
      <dgm:spPr/>
    </dgm:pt>
    <dgm:pt modelId="{11ED550C-A365-4542-8FB1-22E27C6155A7}" type="pres">
      <dgm:prSet presAssocID="{D97EDD78-DEFD-45EB-B553-87CFB66B4F0A}" presName="imagNode" presStyleLbl="fgImgPlace1" presStyleIdx="5" presStyleCnt="6" custScaleX="152671"/>
      <dgm:spPr>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dgm:spPr>
    </dgm:pt>
  </dgm:ptLst>
  <dgm:cxnLst>
    <dgm:cxn modelId="{E5472713-6521-4DF4-BD09-2FF67E6CB789}" srcId="{316079D6-34F5-47B6-86D0-7EE99D68F1DF}" destId="{32ED2A51-8A71-4CE0-933C-77953620F878}" srcOrd="3" destOrd="0" parTransId="{A88D08A5-CE1C-464E-B81F-73291CC7ADB6}" sibTransId="{AD5C78B7-D2BA-429C-B4C5-2B202EA35782}"/>
    <dgm:cxn modelId="{E95B5A25-1728-4740-85C3-70608A146295}" srcId="{316079D6-34F5-47B6-86D0-7EE99D68F1DF}" destId="{0DD30C59-7A7B-4716-BC9D-450EACE3C06C}" srcOrd="0" destOrd="0" parTransId="{FC5B1355-9731-4BA6-AA8C-1B363F53FB3C}" sibTransId="{2773104E-1F4D-4236-ABBC-CC2200E50A43}"/>
    <dgm:cxn modelId="{9866DC29-D35E-4B4E-AE92-878381AE7882}" type="presOf" srcId="{936AB7DA-5887-429C-A95B-BB4D3EBA19EE}" destId="{56F66CE6-CE70-468C-B413-CE0088980FD1}" srcOrd="0" destOrd="0" presId="urn:microsoft.com/office/officeart/2005/8/layout/pList2"/>
    <dgm:cxn modelId="{3EC00B5F-D997-45C1-8101-7F6C6348B553}" type="presOf" srcId="{BBA9AD7F-EDCC-4A14-8E00-5D30088746A1}" destId="{59F9C677-4E94-414D-9892-3AC7B41A1F52}" srcOrd="0" destOrd="0" presId="urn:microsoft.com/office/officeart/2005/8/layout/pList2"/>
    <dgm:cxn modelId="{9F053A65-CF03-4032-8EFB-F01CC1D48210}" srcId="{316079D6-34F5-47B6-86D0-7EE99D68F1DF}" destId="{936AB7DA-5887-429C-A95B-BB4D3EBA19EE}" srcOrd="1" destOrd="0" parTransId="{209A977D-2077-4F62-AEE5-08DBF5241544}" sibTransId="{BBA9AD7F-EDCC-4A14-8E00-5D30088746A1}"/>
    <dgm:cxn modelId="{B6BB9767-E644-45E6-B48F-54A025856A20}" type="presOf" srcId="{DA030AA5-5930-48D4-9A65-CFB0B2F44C90}" destId="{B24C3EA5-9CDD-42DB-8468-685E2B2FDF21}" srcOrd="0" destOrd="0" presId="urn:microsoft.com/office/officeart/2005/8/layout/pList2"/>
    <dgm:cxn modelId="{163D8E6E-F8B9-42E7-8A04-1A64E788B327}" type="presOf" srcId="{2773104E-1F4D-4236-ABBC-CC2200E50A43}" destId="{FA104413-6F07-4E59-9D16-BE4F61C3256C}" srcOrd="0" destOrd="0" presId="urn:microsoft.com/office/officeart/2005/8/layout/pList2"/>
    <dgm:cxn modelId="{93A7C86E-DA2D-4527-A16D-210A635D3F19}" srcId="{316079D6-34F5-47B6-86D0-7EE99D68F1DF}" destId="{D97EDD78-DEFD-45EB-B553-87CFB66B4F0A}" srcOrd="5" destOrd="0" parTransId="{67185617-E729-44EA-8710-0E227385C1B7}" sibTransId="{186C49F1-1AD4-4950-B9D2-B51F2726A157}"/>
    <dgm:cxn modelId="{A50DD882-5911-42B4-8330-C26A8BEF2BF3}" srcId="{316079D6-34F5-47B6-86D0-7EE99D68F1DF}" destId="{DA030AA5-5930-48D4-9A65-CFB0B2F44C90}" srcOrd="4" destOrd="0" parTransId="{55D98B9A-F9D7-4544-BB0B-537F065A7CBA}" sibTransId="{0079E4C1-1E53-4730-B906-DBC04C7A3818}"/>
    <dgm:cxn modelId="{6778EC83-C286-4F2E-AC52-E7DFBA75805E}" type="presOf" srcId="{0079E4C1-1E53-4730-B906-DBC04C7A3818}" destId="{33941767-B365-4526-9C34-B045C260F2F8}" srcOrd="0" destOrd="0" presId="urn:microsoft.com/office/officeart/2005/8/layout/pList2"/>
    <dgm:cxn modelId="{9070319B-8175-499C-861F-C84372A9EDFE}" type="presOf" srcId="{D97EDD78-DEFD-45EB-B553-87CFB66B4F0A}" destId="{8C148647-74F1-4E83-93AA-788FB023ED81}" srcOrd="0" destOrd="0" presId="urn:microsoft.com/office/officeart/2005/8/layout/pList2"/>
    <dgm:cxn modelId="{11B7AD9D-E5E2-48AF-B572-C2E6F6D0D98C}" type="presOf" srcId="{32ED2A51-8A71-4CE0-933C-77953620F878}" destId="{3AD3F86C-ACDE-45CC-8293-882BD02E9BFC}" srcOrd="0" destOrd="0" presId="urn:microsoft.com/office/officeart/2005/8/layout/pList2"/>
    <dgm:cxn modelId="{AD7DC7AA-FDE4-4729-95E0-68DDB9571DA0}" type="presOf" srcId="{316079D6-34F5-47B6-86D0-7EE99D68F1DF}" destId="{EBA2DC39-A36E-46EF-8493-057CCFCE5D32}" srcOrd="0" destOrd="0" presId="urn:microsoft.com/office/officeart/2005/8/layout/pList2"/>
    <dgm:cxn modelId="{C2D38EB6-A937-4750-8E36-23E133AD97B4}" type="presOf" srcId="{58B26566-5BA2-4382-B812-338917B94F16}" destId="{E1B48616-9801-4994-8513-5420FF19E6BD}" srcOrd="0" destOrd="0" presId="urn:microsoft.com/office/officeart/2005/8/layout/pList2"/>
    <dgm:cxn modelId="{D86118B7-BBC8-4DED-B335-37EA61D3FB9A}" type="presOf" srcId="{1D4EA99E-9FC4-431F-AF18-FB28D2DA1422}" destId="{76554FF9-E1B7-45FA-BCA6-472C428E2B0A}" srcOrd="0" destOrd="0" presId="urn:microsoft.com/office/officeart/2005/8/layout/pList2"/>
    <dgm:cxn modelId="{FBEEB6D0-5ED6-4B2E-940A-B0BC2C51D645}" type="presOf" srcId="{0DD30C59-7A7B-4716-BC9D-450EACE3C06C}" destId="{105E319B-AC17-475F-9434-73C9461B6613}" srcOrd="0" destOrd="0" presId="urn:microsoft.com/office/officeart/2005/8/layout/pList2"/>
    <dgm:cxn modelId="{E4D494D4-E820-4126-B520-7F5BACE02809}" srcId="{316079D6-34F5-47B6-86D0-7EE99D68F1DF}" destId="{58B26566-5BA2-4382-B812-338917B94F16}" srcOrd="2" destOrd="0" parTransId="{1EE9C45D-69E2-4D4E-8A95-E5810FA299F9}" sibTransId="{1D4EA99E-9FC4-431F-AF18-FB28D2DA1422}"/>
    <dgm:cxn modelId="{8E2E7DD6-8EDD-45AA-B187-EFA83987D5CC}" type="presOf" srcId="{AD5C78B7-D2BA-429C-B4C5-2B202EA35782}" destId="{6431A43B-0CD6-41AC-9ED5-0A8E2DABB7FB}" srcOrd="0" destOrd="0" presId="urn:microsoft.com/office/officeart/2005/8/layout/pList2"/>
    <dgm:cxn modelId="{B7682BB9-149E-4007-89A5-9370731D0A53}" type="presParOf" srcId="{EBA2DC39-A36E-46EF-8493-057CCFCE5D32}" destId="{A2A72A07-3958-4041-A059-4DE8391EA1B2}" srcOrd="0" destOrd="0" presId="urn:microsoft.com/office/officeart/2005/8/layout/pList2"/>
    <dgm:cxn modelId="{83495499-04F3-40A5-9E43-EB8597D5B3F1}" type="presParOf" srcId="{EBA2DC39-A36E-46EF-8493-057CCFCE5D32}" destId="{F6F685DF-0A5D-4401-9226-B2770AC19177}" srcOrd="1" destOrd="0" presId="urn:microsoft.com/office/officeart/2005/8/layout/pList2"/>
    <dgm:cxn modelId="{1B25014C-FA18-4FCD-80F5-C5C1D0CDF48B}" type="presParOf" srcId="{F6F685DF-0A5D-4401-9226-B2770AC19177}" destId="{311642A2-8C7A-4F26-8CF4-178F1B033D6E}" srcOrd="0" destOrd="0" presId="urn:microsoft.com/office/officeart/2005/8/layout/pList2"/>
    <dgm:cxn modelId="{D6F624A3-3271-4D24-9BDA-E6D8E77B0040}" type="presParOf" srcId="{311642A2-8C7A-4F26-8CF4-178F1B033D6E}" destId="{105E319B-AC17-475F-9434-73C9461B6613}" srcOrd="0" destOrd="0" presId="urn:microsoft.com/office/officeart/2005/8/layout/pList2"/>
    <dgm:cxn modelId="{AEA70047-873B-4E25-A34D-FB1BD55EBEB8}" type="presParOf" srcId="{311642A2-8C7A-4F26-8CF4-178F1B033D6E}" destId="{D0E1A7C3-5C43-446A-B054-9343F08E0306}" srcOrd="1" destOrd="0" presId="urn:microsoft.com/office/officeart/2005/8/layout/pList2"/>
    <dgm:cxn modelId="{4C39B7CA-A5E3-4ECE-A7D1-BAFED914F183}" type="presParOf" srcId="{311642A2-8C7A-4F26-8CF4-178F1B033D6E}" destId="{DDADAF26-CFB8-4BB6-9001-1BB8B7258938}" srcOrd="2" destOrd="0" presId="urn:microsoft.com/office/officeart/2005/8/layout/pList2"/>
    <dgm:cxn modelId="{2571B59D-5ECC-4B0C-939F-071D10CB0F59}" type="presParOf" srcId="{F6F685DF-0A5D-4401-9226-B2770AC19177}" destId="{FA104413-6F07-4E59-9D16-BE4F61C3256C}" srcOrd="1" destOrd="0" presId="urn:microsoft.com/office/officeart/2005/8/layout/pList2"/>
    <dgm:cxn modelId="{C8A7E8DB-6014-437D-A739-6C9783B5D923}" type="presParOf" srcId="{F6F685DF-0A5D-4401-9226-B2770AC19177}" destId="{F7F8EB9D-6F35-4D1B-8D5D-551295EEE809}" srcOrd="2" destOrd="0" presId="urn:microsoft.com/office/officeart/2005/8/layout/pList2"/>
    <dgm:cxn modelId="{B3EC15F4-E203-46F5-AA20-26ECDEB96733}" type="presParOf" srcId="{F7F8EB9D-6F35-4D1B-8D5D-551295EEE809}" destId="{56F66CE6-CE70-468C-B413-CE0088980FD1}" srcOrd="0" destOrd="0" presId="urn:microsoft.com/office/officeart/2005/8/layout/pList2"/>
    <dgm:cxn modelId="{BE47CFE2-D0EA-471F-B996-0482ACBA9DB9}" type="presParOf" srcId="{F7F8EB9D-6F35-4D1B-8D5D-551295EEE809}" destId="{B7AD51E3-357E-440B-A62E-066E9F0A2BE1}" srcOrd="1" destOrd="0" presId="urn:microsoft.com/office/officeart/2005/8/layout/pList2"/>
    <dgm:cxn modelId="{C00C73A9-E9E3-487F-8E5D-D587B492A48F}" type="presParOf" srcId="{F7F8EB9D-6F35-4D1B-8D5D-551295EEE809}" destId="{B89E65CC-E0F7-434A-9875-EB0C84353581}" srcOrd="2" destOrd="0" presId="urn:microsoft.com/office/officeart/2005/8/layout/pList2"/>
    <dgm:cxn modelId="{E9B4408A-8778-4677-9048-7425F0E71694}" type="presParOf" srcId="{F6F685DF-0A5D-4401-9226-B2770AC19177}" destId="{59F9C677-4E94-414D-9892-3AC7B41A1F52}" srcOrd="3" destOrd="0" presId="urn:microsoft.com/office/officeart/2005/8/layout/pList2"/>
    <dgm:cxn modelId="{499F12B7-1953-4CB5-BE5A-DD614BC82984}" type="presParOf" srcId="{F6F685DF-0A5D-4401-9226-B2770AC19177}" destId="{A104E2F1-71A1-45E9-B2A4-187C92440B8A}" srcOrd="4" destOrd="0" presId="urn:microsoft.com/office/officeart/2005/8/layout/pList2"/>
    <dgm:cxn modelId="{CDAC73F5-6D9E-40E2-9DC6-2C2A906B0E5C}" type="presParOf" srcId="{A104E2F1-71A1-45E9-B2A4-187C92440B8A}" destId="{E1B48616-9801-4994-8513-5420FF19E6BD}" srcOrd="0" destOrd="0" presId="urn:microsoft.com/office/officeart/2005/8/layout/pList2"/>
    <dgm:cxn modelId="{7DDC2E0B-D516-4575-A261-672A78809456}" type="presParOf" srcId="{A104E2F1-71A1-45E9-B2A4-187C92440B8A}" destId="{A11B00B7-5C28-45DA-A5B1-DA6C72A17F4F}" srcOrd="1" destOrd="0" presId="urn:microsoft.com/office/officeart/2005/8/layout/pList2"/>
    <dgm:cxn modelId="{C93FB819-A8B7-46AE-9180-3D34453FFA58}" type="presParOf" srcId="{A104E2F1-71A1-45E9-B2A4-187C92440B8A}" destId="{1C977DDA-82DF-4B61-B5BC-E14F19F18988}" srcOrd="2" destOrd="0" presId="urn:microsoft.com/office/officeart/2005/8/layout/pList2"/>
    <dgm:cxn modelId="{BB8964F0-9EE4-404D-858B-603E55AA3680}" type="presParOf" srcId="{F6F685DF-0A5D-4401-9226-B2770AC19177}" destId="{76554FF9-E1B7-45FA-BCA6-472C428E2B0A}" srcOrd="5" destOrd="0" presId="urn:microsoft.com/office/officeart/2005/8/layout/pList2"/>
    <dgm:cxn modelId="{F81C2FF6-6050-4913-8881-E0E10213A68D}" type="presParOf" srcId="{F6F685DF-0A5D-4401-9226-B2770AC19177}" destId="{2AB41151-7D17-4800-BDC3-19598BD6B988}" srcOrd="6" destOrd="0" presId="urn:microsoft.com/office/officeart/2005/8/layout/pList2"/>
    <dgm:cxn modelId="{148EA923-1928-48EE-8E91-D8BE848A7164}" type="presParOf" srcId="{2AB41151-7D17-4800-BDC3-19598BD6B988}" destId="{3AD3F86C-ACDE-45CC-8293-882BD02E9BFC}" srcOrd="0" destOrd="0" presId="urn:microsoft.com/office/officeart/2005/8/layout/pList2"/>
    <dgm:cxn modelId="{E403F750-6F1D-4490-B628-5C398EF534DC}" type="presParOf" srcId="{2AB41151-7D17-4800-BDC3-19598BD6B988}" destId="{82D881B5-0650-47B0-8461-8A82FF12A8F6}" srcOrd="1" destOrd="0" presId="urn:microsoft.com/office/officeart/2005/8/layout/pList2"/>
    <dgm:cxn modelId="{3584FD65-4439-45FB-8F52-96687B032045}" type="presParOf" srcId="{2AB41151-7D17-4800-BDC3-19598BD6B988}" destId="{5ACFF9AA-63BE-4C80-AA22-9F242568DD49}" srcOrd="2" destOrd="0" presId="urn:microsoft.com/office/officeart/2005/8/layout/pList2"/>
    <dgm:cxn modelId="{4B59E81C-13D3-423C-94BC-B47001ECA77E}" type="presParOf" srcId="{F6F685DF-0A5D-4401-9226-B2770AC19177}" destId="{6431A43B-0CD6-41AC-9ED5-0A8E2DABB7FB}" srcOrd="7" destOrd="0" presId="urn:microsoft.com/office/officeart/2005/8/layout/pList2"/>
    <dgm:cxn modelId="{CA159B7E-7FFD-4C12-88C7-10134EA40C6B}" type="presParOf" srcId="{F6F685DF-0A5D-4401-9226-B2770AC19177}" destId="{9FDB20FD-E636-4B22-B8E6-8B4B08EBE8EB}" srcOrd="8" destOrd="0" presId="urn:microsoft.com/office/officeart/2005/8/layout/pList2"/>
    <dgm:cxn modelId="{1C766EC3-8BDA-4F43-88CC-515AB3CD1B06}" type="presParOf" srcId="{9FDB20FD-E636-4B22-B8E6-8B4B08EBE8EB}" destId="{B24C3EA5-9CDD-42DB-8468-685E2B2FDF21}" srcOrd="0" destOrd="0" presId="urn:microsoft.com/office/officeart/2005/8/layout/pList2"/>
    <dgm:cxn modelId="{E142FB3A-CE82-489C-9BA6-A4773EB64B99}" type="presParOf" srcId="{9FDB20FD-E636-4B22-B8E6-8B4B08EBE8EB}" destId="{4EDABA2F-5784-49FC-A3DE-AD6B2B147124}" srcOrd="1" destOrd="0" presId="urn:microsoft.com/office/officeart/2005/8/layout/pList2"/>
    <dgm:cxn modelId="{9C40E89B-14A0-426A-A429-0992553CFB10}" type="presParOf" srcId="{9FDB20FD-E636-4B22-B8E6-8B4B08EBE8EB}" destId="{E470F6F6-DA0D-4A3C-AFEA-A008E90F1763}" srcOrd="2" destOrd="0" presId="urn:microsoft.com/office/officeart/2005/8/layout/pList2"/>
    <dgm:cxn modelId="{5A9743B9-A2CF-4218-B340-A1A596F03BF2}" type="presParOf" srcId="{F6F685DF-0A5D-4401-9226-B2770AC19177}" destId="{33941767-B365-4526-9C34-B045C260F2F8}" srcOrd="9" destOrd="0" presId="urn:microsoft.com/office/officeart/2005/8/layout/pList2"/>
    <dgm:cxn modelId="{DF1E800F-DEC7-4EE3-B462-5DB72AF9A25D}" type="presParOf" srcId="{F6F685DF-0A5D-4401-9226-B2770AC19177}" destId="{689B475C-E95F-4E95-AA93-E13669B4816A}" srcOrd="10" destOrd="0" presId="urn:microsoft.com/office/officeart/2005/8/layout/pList2"/>
    <dgm:cxn modelId="{C0A0118B-F44F-4F0F-9782-43E865388DC7}" type="presParOf" srcId="{689B475C-E95F-4E95-AA93-E13669B4816A}" destId="{8C148647-74F1-4E83-93AA-788FB023ED81}" srcOrd="0" destOrd="0" presId="urn:microsoft.com/office/officeart/2005/8/layout/pList2"/>
    <dgm:cxn modelId="{DD15CA88-1590-4AD6-B15D-A385E0F99A6A}" type="presParOf" srcId="{689B475C-E95F-4E95-AA93-E13669B4816A}" destId="{DCBC9D7A-A129-42F3-B3C4-0DEA9229C5BB}" srcOrd="1" destOrd="0" presId="urn:microsoft.com/office/officeart/2005/8/layout/pList2"/>
    <dgm:cxn modelId="{844AECB7-C035-4FD1-BEA3-3B68A478FE12}" type="presParOf" srcId="{689B475C-E95F-4E95-AA93-E13669B4816A}" destId="{11ED550C-A365-4542-8FB1-22E27C6155A7}"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91B0D-D7F5-45C2-82C3-F85BE905AA02}">
      <dsp:nvSpPr>
        <dsp:cNvPr id="0" name=""/>
        <dsp:cNvSpPr/>
      </dsp:nvSpPr>
      <dsp:spPr>
        <a:xfrm>
          <a:off x="1872826" y="220133"/>
          <a:ext cx="4368800" cy="151722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48E4B-C173-4437-9868-1C9785D1167F}">
      <dsp:nvSpPr>
        <dsp:cNvPr id="0" name=""/>
        <dsp:cNvSpPr/>
      </dsp:nvSpPr>
      <dsp:spPr>
        <a:xfrm>
          <a:off x="3640666" y="3935306"/>
          <a:ext cx="846666" cy="541866"/>
        </a:xfrm>
        <a:prstGeom prst="downArrow">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844E9-8A4E-4578-988C-5AA419B3AF27}">
      <dsp:nvSpPr>
        <dsp:cNvPr id="0" name=""/>
        <dsp:cNvSpPr/>
      </dsp:nvSpPr>
      <dsp:spPr>
        <a:xfrm>
          <a:off x="2031999" y="4368800"/>
          <a:ext cx="4064000" cy="101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chemeClr val="accent1">
                  <a:lumMod val="60000"/>
                  <a:lumOff val="40000"/>
                </a:schemeClr>
              </a:solidFill>
            </a:rPr>
            <a:t>Efficiency</a:t>
          </a:r>
        </a:p>
      </dsp:txBody>
      <dsp:txXfrm>
        <a:off x="2031999" y="4368800"/>
        <a:ext cx="4064000" cy="1016000"/>
      </dsp:txXfrm>
    </dsp:sp>
    <dsp:sp modelId="{D89003C3-5FFF-4475-B363-DA636D8A7259}">
      <dsp:nvSpPr>
        <dsp:cNvPr id="0" name=""/>
        <dsp:cNvSpPr/>
      </dsp:nvSpPr>
      <dsp:spPr>
        <a:xfrm>
          <a:off x="3461173" y="1854538"/>
          <a:ext cx="1524000" cy="1524000"/>
        </a:xfrm>
        <a:prstGeom prst="ellipse">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rPr>
            <a:t>Control</a:t>
          </a:r>
        </a:p>
      </dsp:txBody>
      <dsp:txXfrm>
        <a:off x="3684358" y="2077723"/>
        <a:ext cx="1077630" cy="1077630"/>
      </dsp:txXfrm>
    </dsp:sp>
    <dsp:sp modelId="{F6C6BF49-808C-4BE7-8C12-239E534ABF1E}">
      <dsp:nvSpPr>
        <dsp:cNvPr id="0" name=""/>
        <dsp:cNvSpPr/>
      </dsp:nvSpPr>
      <dsp:spPr>
        <a:xfrm>
          <a:off x="2344164" y="684697"/>
          <a:ext cx="1524000" cy="1524000"/>
        </a:xfrm>
        <a:prstGeom prst="ellipse">
          <a:avLst/>
        </a:prstGeom>
        <a:solidFill>
          <a:srgbClr val="FFFF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rPr>
            <a:t>Monitor</a:t>
          </a:r>
        </a:p>
      </dsp:txBody>
      <dsp:txXfrm>
        <a:off x="2567349" y="907882"/>
        <a:ext cx="1077630" cy="1077630"/>
      </dsp:txXfrm>
    </dsp:sp>
    <dsp:sp modelId="{C10FF9F5-F764-48BA-98A8-479480C7CBEC}">
      <dsp:nvSpPr>
        <dsp:cNvPr id="0" name=""/>
        <dsp:cNvSpPr/>
      </dsp:nvSpPr>
      <dsp:spPr>
        <a:xfrm>
          <a:off x="3928533" y="342730"/>
          <a:ext cx="1524000" cy="1524000"/>
        </a:xfrm>
        <a:prstGeom prst="ellipse">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rPr>
            <a:t>Measure</a:t>
          </a:r>
        </a:p>
      </dsp:txBody>
      <dsp:txXfrm>
        <a:off x="4151718" y="565915"/>
        <a:ext cx="1077630" cy="1077630"/>
      </dsp:txXfrm>
    </dsp:sp>
    <dsp:sp modelId="{DD651A2D-6EBD-4592-8408-904D6D5B0407}">
      <dsp:nvSpPr>
        <dsp:cNvPr id="0" name=""/>
        <dsp:cNvSpPr/>
      </dsp:nvSpPr>
      <dsp:spPr>
        <a:xfrm>
          <a:off x="1693333" y="33866"/>
          <a:ext cx="4741333" cy="3793066"/>
        </a:xfrm>
        <a:prstGeom prst="funnel">
          <a:avLst/>
        </a:prstGeom>
        <a:no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72A07-3958-4041-A059-4DE8391EA1B2}">
      <dsp:nvSpPr>
        <dsp:cNvPr id="0" name=""/>
        <dsp:cNvSpPr/>
      </dsp:nvSpPr>
      <dsp:spPr>
        <a:xfrm>
          <a:off x="0" y="0"/>
          <a:ext cx="10729641" cy="24384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ADAF26-CFB8-4BB6-9001-1BB8B7258938}">
      <dsp:nvSpPr>
        <dsp:cNvPr id="0" name=""/>
        <dsp:cNvSpPr/>
      </dsp:nvSpPr>
      <dsp:spPr>
        <a:xfrm>
          <a:off x="385837" y="351620"/>
          <a:ext cx="1365051" cy="178816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5E319B-AC17-475F-9434-73C9461B6613}">
      <dsp:nvSpPr>
        <dsp:cNvPr id="0" name=""/>
        <dsp:cNvSpPr/>
      </dsp:nvSpPr>
      <dsp:spPr>
        <a:xfrm rot="10800000">
          <a:off x="253950" y="2438400"/>
          <a:ext cx="1495763"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t" anchorCtr="0">
          <a:noAutofit/>
        </a:bodyPr>
        <a:lstStyle/>
        <a:p>
          <a:pPr marL="0" lvl="0" indent="0" algn="ctr" defTabSz="2889250">
            <a:lnSpc>
              <a:spcPct val="90000"/>
            </a:lnSpc>
            <a:spcBef>
              <a:spcPct val="0"/>
            </a:spcBef>
            <a:spcAft>
              <a:spcPct val="35000"/>
            </a:spcAft>
            <a:buNone/>
          </a:pPr>
          <a:endParaRPr lang="en-GB" sz="6500" kern="1200" dirty="0"/>
        </a:p>
      </dsp:txBody>
      <dsp:txXfrm rot="10800000">
        <a:off x="299950" y="2438400"/>
        <a:ext cx="1403763" cy="2934266"/>
      </dsp:txXfrm>
    </dsp:sp>
    <dsp:sp modelId="{B89E65CC-E0F7-434A-9875-EB0C84353581}">
      <dsp:nvSpPr>
        <dsp:cNvPr id="0" name=""/>
        <dsp:cNvSpPr/>
      </dsp:nvSpPr>
      <dsp:spPr>
        <a:xfrm>
          <a:off x="2054291" y="325120"/>
          <a:ext cx="1199576" cy="178816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F66CE6-CE70-468C-B413-CE0088980FD1}">
      <dsp:nvSpPr>
        <dsp:cNvPr id="0" name=""/>
        <dsp:cNvSpPr/>
      </dsp:nvSpPr>
      <dsp:spPr>
        <a:xfrm rot="10800000">
          <a:off x="1914677" y="2438400"/>
          <a:ext cx="1478803"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GB" sz="1400" kern="1200" dirty="0"/>
        </a:p>
      </dsp:txBody>
      <dsp:txXfrm rot="10800000">
        <a:off x="1960155" y="2438400"/>
        <a:ext cx="1387847" cy="2934788"/>
      </dsp:txXfrm>
    </dsp:sp>
    <dsp:sp modelId="{1C977DDA-82DF-4B61-B5BC-E14F19F18988}">
      <dsp:nvSpPr>
        <dsp:cNvPr id="0" name=""/>
        <dsp:cNvSpPr/>
      </dsp:nvSpPr>
      <dsp:spPr>
        <a:xfrm>
          <a:off x="3634096" y="371111"/>
          <a:ext cx="1519871" cy="178816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0000" b="-1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B48616-9801-4994-8513-5420FF19E6BD}">
      <dsp:nvSpPr>
        <dsp:cNvPr id="0" name=""/>
        <dsp:cNvSpPr/>
      </dsp:nvSpPr>
      <dsp:spPr>
        <a:xfrm rot="10800000">
          <a:off x="3489894" y="2429846"/>
          <a:ext cx="1811499"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GB" sz="1400" kern="1200" dirty="0"/>
        </a:p>
        <a:p>
          <a:pPr marL="0" lvl="0" indent="0" algn="ctr" defTabSz="622300">
            <a:lnSpc>
              <a:spcPct val="90000"/>
            </a:lnSpc>
            <a:spcBef>
              <a:spcPct val="0"/>
            </a:spcBef>
            <a:spcAft>
              <a:spcPct val="35000"/>
            </a:spcAft>
            <a:buNone/>
          </a:pPr>
          <a:endParaRPr lang="en-GB" sz="1900" kern="1200" dirty="0"/>
        </a:p>
      </dsp:txBody>
      <dsp:txXfrm rot="10800000">
        <a:off x="3545604" y="2429846"/>
        <a:ext cx="1700079" cy="2924556"/>
      </dsp:txXfrm>
    </dsp:sp>
    <dsp:sp modelId="{5ACFF9AA-63BE-4C80-AA22-9F242568DD49}">
      <dsp:nvSpPr>
        <dsp:cNvPr id="0" name=""/>
        <dsp:cNvSpPr/>
      </dsp:nvSpPr>
      <dsp:spPr>
        <a:xfrm>
          <a:off x="5478164" y="325120"/>
          <a:ext cx="1536206" cy="178816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0000" b="-1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D3F86C-ACDE-45CC-8293-882BD02E9BFC}">
      <dsp:nvSpPr>
        <dsp:cNvPr id="0" name=""/>
        <dsp:cNvSpPr/>
      </dsp:nvSpPr>
      <dsp:spPr>
        <a:xfrm rot="10800000">
          <a:off x="5394583" y="2438400"/>
          <a:ext cx="1703368"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GB" sz="1400" kern="1200" dirty="0"/>
        </a:p>
      </dsp:txBody>
      <dsp:txXfrm rot="10800000">
        <a:off x="5446967" y="2438400"/>
        <a:ext cx="1598600" cy="2927882"/>
      </dsp:txXfrm>
    </dsp:sp>
    <dsp:sp modelId="{E470F6F6-DA0D-4A3C-AFEA-A008E90F1763}">
      <dsp:nvSpPr>
        <dsp:cNvPr id="0" name=""/>
        <dsp:cNvSpPr/>
      </dsp:nvSpPr>
      <dsp:spPr>
        <a:xfrm>
          <a:off x="7242604" y="325120"/>
          <a:ext cx="1370910" cy="1788160"/>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4C3EA5-9CDD-42DB-8468-685E2B2FDF21}">
      <dsp:nvSpPr>
        <dsp:cNvPr id="0" name=""/>
        <dsp:cNvSpPr/>
      </dsp:nvSpPr>
      <dsp:spPr>
        <a:xfrm rot="10800000">
          <a:off x="7192753" y="2438400"/>
          <a:ext cx="1470613"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GB" sz="1400" kern="1200" dirty="0"/>
        </a:p>
      </dsp:txBody>
      <dsp:txXfrm rot="10800000">
        <a:off x="7237979" y="2438400"/>
        <a:ext cx="1380161" cy="2935040"/>
      </dsp:txXfrm>
    </dsp:sp>
    <dsp:sp modelId="{11ED550C-A365-4542-8FB1-22E27C6155A7}">
      <dsp:nvSpPr>
        <dsp:cNvPr id="0" name=""/>
        <dsp:cNvSpPr/>
      </dsp:nvSpPr>
      <dsp:spPr>
        <a:xfrm>
          <a:off x="8858178" y="325120"/>
          <a:ext cx="1447339" cy="1788160"/>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148647-74F1-4E83-93AA-788FB023ED81}">
      <dsp:nvSpPr>
        <dsp:cNvPr id="0" name=""/>
        <dsp:cNvSpPr/>
      </dsp:nvSpPr>
      <dsp:spPr>
        <a:xfrm rot="10800000">
          <a:off x="8758167" y="2438400"/>
          <a:ext cx="1647360" cy="2980266"/>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Taylor looks at money and main motivation for individuals.</a:t>
          </a:r>
        </a:p>
        <a:p>
          <a:pPr marL="0" lvl="0" indent="0" algn="ctr" defTabSz="622300">
            <a:lnSpc>
              <a:spcPct val="90000"/>
            </a:lnSpc>
            <a:spcBef>
              <a:spcPct val="0"/>
            </a:spcBef>
            <a:spcAft>
              <a:spcPct val="35000"/>
            </a:spcAft>
            <a:buNone/>
          </a:pPr>
          <a:r>
            <a:rPr lang="en-GB" sz="1400" kern="1200" dirty="0"/>
            <a:t>Maslow looks at promoting the needs of fellow employees and show basic tools.  </a:t>
          </a:r>
        </a:p>
      </dsp:txBody>
      <dsp:txXfrm rot="10800000">
        <a:off x="8808829" y="2438400"/>
        <a:ext cx="1546036" cy="2929604"/>
      </dsp:txXfrm>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4F0E216-BA48-4F04-AC4F-645AA0DD6AC6}" type="datetimeFigureOut">
              <a:rPr lang="en-US" smtClean="0"/>
              <a:t>10/31/2020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884901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t>10/31/2020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71557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4F0E216-BA48-4F04-AC4F-645AA0DD6AC6}" type="datetimeFigureOut">
              <a:rPr lang="en-US" smtClean="0"/>
              <a:t>10/31/2020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788071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F0E216-BA48-4F04-AC4F-645AA0DD6AC6}" type="datetimeFigureOut">
              <a:rPr lang="en-US" smtClean="0"/>
              <a:t>10/31/2020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65968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0E216-BA48-4F04-AC4F-645AA0DD6AC6}" type="datetimeFigureOut">
              <a:rPr lang="en-US" smtClean="0"/>
              <a:t>10/31/2020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78149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F0E216-BA48-4F04-AC4F-645AA0DD6AC6}" type="datetimeFigureOut">
              <a:rPr lang="en-US" smtClean="0"/>
              <a:t>10/31/2020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82170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F0E216-BA48-4F04-AC4F-645AA0DD6AC6}" type="datetimeFigureOut">
              <a:rPr lang="en-US" smtClean="0"/>
              <a:t>10/31/2020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5667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t>10/31/2020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79412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t>10/31/2020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98030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pPr/>
              <a:t>10/31/2020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827055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4F0E216-BA48-4F04-AC4F-645AA0DD6AC6}" type="datetimeFigureOut">
              <a:rPr lang="en-US" smtClean="0"/>
              <a:pPr/>
              <a:t>10/31/2020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189115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4F0E216-BA48-4F04-AC4F-645AA0DD6AC6}" type="datetimeFigureOut">
              <a:rPr lang="en-US" smtClean="0"/>
              <a:pPr/>
              <a:t>10/31/2020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39607A7-8386-47DB-8578-DDEDD194E5D4}"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35729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4F0E216-BA48-4F04-AC4F-645AA0DD6AC6}" type="datetimeFigureOut">
              <a:rPr lang="en-US" smtClean="0"/>
              <a:pPr/>
              <a:t>10/31/2020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731976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4F0E216-BA48-4F04-AC4F-645AA0DD6AC6}" type="datetimeFigureOut">
              <a:rPr lang="en-US" smtClean="0"/>
              <a:pPr/>
              <a:t>10/31/2020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4080150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4F0E216-BA48-4F04-AC4F-645AA0DD6AC6}" type="datetimeFigureOut">
              <a:rPr lang="en-US" smtClean="0"/>
              <a:pPr/>
              <a:t>10/31/2020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873542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t>10/31/2020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48303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4F0E216-BA48-4F04-AC4F-645AA0DD6AC6}" type="datetimeFigureOut">
              <a:rPr lang="en-US" smtClean="0"/>
              <a:t>10/31/2020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99396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4F0E216-BA48-4F04-AC4F-645AA0DD6AC6}" type="datetimeFigureOut">
              <a:rPr lang="en-US" smtClean="0"/>
              <a:pPr/>
              <a:t>10/31/2020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43335667"/>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Virgin_Media"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hyperlink" Target="https://en.wikipedia.org/wiki/Virgin_Media"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hyperlink" Target="http://www.pngall.com/wow-png"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2.xml"/><Relationship Id="rId7" Type="http://schemas.openxmlformats.org/officeDocument/2006/relationships/image" Target="../media/image12.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openxmlformats.org/officeDocument/2006/relationships/hyperlink" Target="https://smarttalktherapy.com/maslows-hierarchy-of-needs-safety-andsecurity/#:~:text=That%20work%20meeting%20or%20that%20great%20new%20business,to%20your%20body%20being%20safe%20where%20it%20is" TargetMode="External"/><Relationship Id="rId3" Type="http://schemas.openxmlformats.org/officeDocument/2006/relationships/hyperlink" Target="https://businesscasestudies.co.uk/virgin-media/" TargetMode="External"/><Relationship Id="rId7" Type="http://schemas.openxmlformats.org/officeDocument/2006/relationships/hyperlink" Target="https://content.wisestep.com/advantage-disadvantage-scientific-management-theory/" TargetMode="External"/><Relationship Id="rId12" Type="http://schemas.openxmlformats.org/officeDocument/2006/relationships/hyperlink" Target="https://careers.virginmedia.com/about-us/benefits-flexibility-wellbeing/" TargetMode="External"/><Relationship Id="rId2" Type="http://schemas.openxmlformats.org/officeDocument/2006/relationships/hyperlink" Target="https://businesscasestudies.co.uk/motivating-and-engaging-employees-for-better-business-2/" TargetMode="External"/><Relationship Id="rId1" Type="http://schemas.openxmlformats.org/officeDocument/2006/relationships/slideLayout" Target="../slideLayouts/slideLayout6.xml"/><Relationship Id="rId6" Type="http://schemas.openxmlformats.org/officeDocument/2006/relationships/hyperlink" Target="https://www.letslearnfinance.com/advantages-disadvantages-maslow-theory-motivation.html" TargetMode="External"/><Relationship Id="rId11" Type="http://schemas.openxmlformats.org/officeDocument/2006/relationships/hyperlink" Target="https://virginincentives.co.uk/how-we-can-help/your-employees/" TargetMode="External"/><Relationship Id="rId5" Type="http://schemas.openxmlformats.org/officeDocument/2006/relationships/hyperlink" Target="https://ozassignmenthelp.wordpress.com/2017/03/16/virgin-media-motivate-employees/" TargetMode="External"/><Relationship Id="rId10" Type="http://schemas.openxmlformats.org/officeDocument/2006/relationships/hyperlink" Target="https://www.glassdoor.co.uk/Benefits/Virgin-Media-UK-Benefits-EI_IE36248.0,12_IL.13,15_IN2.htm" TargetMode="External"/><Relationship Id="rId4" Type="http://schemas.openxmlformats.org/officeDocument/2006/relationships/hyperlink" Target="https://www.verywellmind.com/what-is-motivation-2795378" TargetMode="External"/><Relationship Id="rId9" Type="http://schemas.openxmlformats.org/officeDocument/2006/relationships/hyperlink" Target="https://www.youtube.com/watch?v=z4qdXvodZa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99C5122-5F03-417E-8004-60B90CFA6983}"/>
              </a:ext>
            </a:extLst>
          </p:cNvPr>
          <p:cNvSpPr>
            <a:spLocks noGrp="1"/>
          </p:cNvSpPr>
          <p:nvPr>
            <p:ph type="subTitle" idx="1"/>
          </p:nvPr>
        </p:nvSpPr>
        <p:spPr>
          <a:xfrm>
            <a:off x="3109391" y="5794154"/>
            <a:ext cx="6132990" cy="685800"/>
          </a:xfrm>
        </p:spPr>
        <p:txBody>
          <a:bodyPr>
            <a:noAutofit/>
          </a:bodyPr>
          <a:lstStyle/>
          <a:p>
            <a:pPr algn="ctr"/>
            <a:r>
              <a:rPr lang="en-GB" sz="2400" dirty="0"/>
              <a:t>By Charlene Morgan </a:t>
            </a:r>
          </a:p>
          <a:p>
            <a:pPr algn="ctr"/>
            <a:r>
              <a:rPr lang="en-GB" sz="2400" dirty="0"/>
              <a:t>1906685 </a:t>
            </a:r>
          </a:p>
        </p:txBody>
      </p:sp>
      <p:sp>
        <p:nvSpPr>
          <p:cNvPr id="10" name="Rectangle 9">
            <a:extLst>
              <a:ext uri="{FF2B5EF4-FFF2-40B4-BE49-F238E27FC236}">
                <a16:creationId xmlns:a16="http://schemas.microsoft.com/office/drawing/2014/main" id="{BA603B94-645D-42C8-87DC-7BD4020E25C4}"/>
              </a:ext>
            </a:extLst>
          </p:cNvPr>
          <p:cNvSpPr/>
          <p:nvPr/>
        </p:nvSpPr>
        <p:spPr>
          <a:xfrm rot="20640085">
            <a:off x="6096000" y="2247496"/>
            <a:ext cx="4450257"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MOTIVATION</a:t>
            </a:r>
          </a:p>
        </p:txBody>
      </p:sp>
      <p:pic>
        <p:nvPicPr>
          <p:cNvPr id="11" name="Picture 10" descr="Logo&#10;&#10;Description automatically generated">
            <a:extLst>
              <a:ext uri="{FF2B5EF4-FFF2-40B4-BE49-F238E27FC236}">
                <a16:creationId xmlns:a16="http://schemas.microsoft.com/office/drawing/2014/main" id="{C1086DA1-CA54-478B-96B6-3BC67EAD3F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4216" y="1829289"/>
            <a:ext cx="4129836" cy="2412512"/>
          </a:xfrm>
          <a:prstGeom prst="rect">
            <a:avLst/>
          </a:prstGeom>
        </p:spPr>
      </p:pic>
    </p:spTree>
    <p:extLst>
      <p:ext uri="{BB962C8B-B14F-4D97-AF65-F5344CB8AC3E}">
        <p14:creationId xmlns:p14="http://schemas.microsoft.com/office/powerpoint/2010/main" val="2156118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92CEE-471E-4898-A9EB-B922D65CEC06}"/>
              </a:ext>
            </a:extLst>
          </p:cNvPr>
          <p:cNvSpPr>
            <a:spLocks noGrp="1"/>
          </p:cNvSpPr>
          <p:nvPr>
            <p:ph type="ctrTitle"/>
          </p:nvPr>
        </p:nvSpPr>
        <p:spPr>
          <a:xfrm>
            <a:off x="1371600" y="715617"/>
            <a:ext cx="9448800" cy="291288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7" name="TextBox 6">
            <a:extLst>
              <a:ext uri="{FF2B5EF4-FFF2-40B4-BE49-F238E27FC236}">
                <a16:creationId xmlns:a16="http://schemas.microsoft.com/office/drawing/2014/main" id="{232C5511-BFDD-4717-839F-F200771FD9B7}"/>
              </a:ext>
            </a:extLst>
          </p:cNvPr>
          <p:cNvSpPr txBox="1"/>
          <p:nvPr/>
        </p:nvSpPr>
        <p:spPr>
          <a:xfrm>
            <a:off x="1371599" y="1722783"/>
            <a:ext cx="9707217" cy="3416320"/>
          </a:xfrm>
          <a:prstGeom prst="rect">
            <a:avLst/>
          </a:prstGeom>
          <a:noFill/>
        </p:spPr>
        <p:txBody>
          <a:bodyPr wrap="square" rtlCol="0">
            <a:spAutoFit/>
          </a:bodyPr>
          <a:lstStyle/>
          <a:p>
            <a:br>
              <a:rPr lang="en-GB" dirty="0"/>
            </a:br>
            <a:endParaRPr lang="en-GB" dirty="0"/>
          </a:p>
          <a:p>
            <a:endParaRPr lang="en-GB" dirty="0"/>
          </a:p>
          <a:p>
            <a:r>
              <a:rPr lang="en-GB" dirty="0"/>
              <a:t>It must show a passion to do something and show enthusiasm in maintaining a good behaviour. To ultimately achieve the desired goal.</a:t>
            </a:r>
          </a:p>
          <a:p>
            <a:br>
              <a:rPr lang="en-GB" dirty="0"/>
            </a:br>
            <a:br>
              <a:rPr lang="en-GB" dirty="0"/>
            </a:br>
            <a:endParaRPr lang="en-GB" dirty="0"/>
          </a:p>
          <a:p>
            <a:r>
              <a:rPr lang="en-GB" dirty="0"/>
              <a:t>It can help by giving you immediate drive to turn thoughts into action, by giving someone an idea it can create a positive outcome and turn it into a business project/venture. Incentives give an immediate goal to push and a focus for that individual to tackle something extraordinary. </a:t>
            </a:r>
          </a:p>
        </p:txBody>
      </p:sp>
      <p:sp>
        <p:nvSpPr>
          <p:cNvPr id="4" name="Rectangle 3">
            <a:extLst>
              <a:ext uri="{FF2B5EF4-FFF2-40B4-BE49-F238E27FC236}">
                <a16:creationId xmlns:a16="http://schemas.microsoft.com/office/drawing/2014/main" id="{F237A7FE-53C5-48E7-AAFA-F5CE2DBACE21}"/>
              </a:ext>
            </a:extLst>
          </p:cNvPr>
          <p:cNvSpPr/>
          <p:nvPr/>
        </p:nvSpPr>
        <p:spPr>
          <a:xfrm>
            <a:off x="3870871" y="799453"/>
            <a:ext cx="445025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MOTIVATION</a:t>
            </a:r>
          </a:p>
        </p:txBody>
      </p:sp>
      <p:sp>
        <p:nvSpPr>
          <p:cNvPr id="5" name="Rectangle 4">
            <a:extLst>
              <a:ext uri="{FF2B5EF4-FFF2-40B4-BE49-F238E27FC236}">
                <a16:creationId xmlns:a16="http://schemas.microsoft.com/office/drawing/2014/main" id="{D322901F-FAEA-4234-8928-9221AB99CBA8}"/>
              </a:ext>
            </a:extLst>
          </p:cNvPr>
          <p:cNvSpPr/>
          <p:nvPr/>
        </p:nvSpPr>
        <p:spPr>
          <a:xfrm>
            <a:off x="1371598" y="1368840"/>
            <a:ext cx="4998483" cy="1323439"/>
          </a:xfrm>
          <a:prstGeom prst="rect">
            <a:avLst/>
          </a:prstGeom>
          <a:noFill/>
        </p:spPr>
        <p:txBody>
          <a:bodyPr wrap="none" lIns="91440" tIns="45720" rIns="91440" bIns="45720">
            <a:spAutoFit/>
          </a:bodyPr>
          <a:lstStyle/>
          <a:p>
            <a:pPr algn="ctr"/>
            <a:endParaRPr lang="en-GB"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r>
              <a:rPr lang="en-GB"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What is motivation?</a:t>
            </a:r>
          </a:p>
        </p:txBody>
      </p:sp>
      <p:sp>
        <p:nvSpPr>
          <p:cNvPr id="6" name="Rectangle 5">
            <a:extLst>
              <a:ext uri="{FF2B5EF4-FFF2-40B4-BE49-F238E27FC236}">
                <a16:creationId xmlns:a16="http://schemas.microsoft.com/office/drawing/2014/main" id="{2182D4A1-206E-410B-8211-B5B111B58790}"/>
              </a:ext>
            </a:extLst>
          </p:cNvPr>
          <p:cNvSpPr/>
          <p:nvPr/>
        </p:nvSpPr>
        <p:spPr>
          <a:xfrm>
            <a:off x="1371598" y="3183473"/>
            <a:ext cx="7452681" cy="707886"/>
          </a:xfrm>
          <a:prstGeom prst="rect">
            <a:avLst/>
          </a:prstGeom>
          <a:noFill/>
        </p:spPr>
        <p:txBody>
          <a:bodyPr wrap="none" lIns="91440" tIns="45720" rIns="91440" bIns="45720">
            <a:spAutoFit/>
          </a:bodyPr>
          <a:lstStyle/>
          <a:p>
            <a:pPr algn="ctr"/>
            <a:r>
              <a:rPr lang="en-GB"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Why do we need motivation?</a:t>
            </a:r>
          </a:p>
        </p:txBody>
      </p:sp>
    </p:spTree>
    <p:extLst>
      <p:ext uri="{BB962C8B-B14F-4D97-AF65-F5344CB8AC3E}">
        <p14:creationId xmlns:p14="http://schemas.microsoft.com/office/powerpoint/2010/main" val="2351076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FBDED38-E809-47DF-A501-94A1EC4CF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 name="Picture 2">
            <a:extLst>
              <a:ext uri="{FF2B5EF4-FFF2-40B4-BE49-F238E27FC236}">
                <a16:creationId xmlns:a16="http://schemas.microsoft.com/office/drawing/2014/main" id="{96F4F438-9E1B-404D-B3ED-D4666C505208}"/>
              </a:ext>
            </a:extLst>
          </p:cNvPr>
          <p:cNvPicPr>
            <a:picLocks noChangeAspect="1"/>
          </p:cNvPicPr>
          <p:nvPr/>
        </p:nvPicPr>
        <p:blipFill rotWithShape="1">
          <a:blip r:embed="rId3">
            <a:grayscl/>
          </a:blip>
          <a:srcRect t="16118" b="27632"/>
          <a:stretch/>
        </p:blipFill>
        <p:spPr>
          <a:xfrm>
            <a:off x="20" y="10"/>
            <a:ext cx="12191980" cy="6857990"/>
          </a:xfrm>
          <a:prstGeom prst="rect">
            <a:avLst/>
          </a:prstGeom>
        </p:spPr>
      </p:pic>
      <p:sp>
        <p:nvSpPr>
          <p:cNvPr id="4" name="TextBox 3">
            <a:extLst>
              <a:ext uri="{FF2B5EF4-FFF2-40B4-BE49-F238E27FC236}">
                <a16:creationId xmlns:a16="http://schemas.microsoft.com/office/drawing/2014/main" id="{23542C6F-902A-4114-9B19-33E1EBC2BF5A}"/>
              </a:ext>
            </a:extLst>
          </p:cNvPr>
          <p:cNvSpPr txBox="1"/>
          <p:nvPr/>
        </p:nvSpPr>
        <p:spPr>
          <a:xfrm>
            <a:off x="6096000" y="5027717"/>
            <a:ext cx="5685183" cy="1200329"/>
          </a:xfrm>
          <a:prstGeom prst="rect">
            <a:avLst/>
          </a:prstGeom>
          <a:noFill/>
        </p:spPr>
        <p:txBody>
          <a:bodyPr wrap="square" rtlCol="0">
            <a:spAutoFit/>
          </a:bodyPr>
          <a:lstStyle/>
          <a:p>
            <a:r>
              <a:rPr lang="en-GB" dirty="0"/>
              <a:t> </a:t>
            </a:r>
            <a:r>
              <a:rPr lang="en-GB" sz="2400" b="1" dirty="0"/>
              <a:t>‘it is impossible to win the loyalty of customers without first winning the loyalty of employees.’</a:t>
            </a:r>
          </a:p>
        </p:txBody>
      </p:sp>
      <p:sp>
        <p:nvSpPr>
          <p:cNvPr id="5" name="Rectangle 4">
            <a:extLst>
              <a:ext uri="{FF2B5EF4-FFF2-40B4-BE49-F238E27FC236}">
                <a16:creationId xmlns:a16="http://schemas.microsoft.com/office/drawing/2014/main" id="{87881EC2-5505-4D99-88A3-1BFAEC762BA7}"/>
              </a:ext>
            </a:extLst>
          </p:cNvPr>
          <p:cNvSpPr/>
          <p:nvPr/>
        </p:nvSpPr>
        <p:spPr>
          <a:xfrm>
            <a:off x="278295" y="1441450"/>
            <a:ext cx="3551583" cy="5078313"/>
          </a:xfrm>
          <a:prstGeom prst="rect">
            <a:avLst/>
          </a:prstGeom>
        </p:spPr>
        <p:txBody>
          <a:bodyPr wrap="square">
            <a:spAutoFit/>
          </a:bodyPr>
          <a:lstStyle/>
          <a:p>
            <a:r>
              <a:rPr lang="en-GB" b="1" dirty="0">
                <a:solidFill>
                  <a:srgbClr val="FFFF00"/>
                </a:solidFill>
              </a:rPr>
              <a:t>Virgin offers an apprentices in and out in the field of installation which has resulted in more growth for female technicians to join their team. They also offer work experience alongside traineeships in three main areas: </a:t>
            </a:r>
          </a:p>
          <a:p>
            <a:endParaRPr lang="en-GB" b="1" dirty="0">
              <a:solidFill>
                <a:srgbClr val="FFFF00"/>
              </a:solidFill>
            </a:endParaRPr>
          </a:p>
          <a:p>
            <a:pPr marL="285750" indent="-285750">
              <a:buFont typeface="Arial" panose="020B0604020202020204" pitchFamily="34" charset="0"/>
              <a:buChar char="•"/>
            </a:pPr>
            <a:r>
              <a:rPr lang="en-GB" b="1" dirty="0">
                <a:solidFill>
                  <a:srgbClr val="FFFF00"/>
                </a:solidFill>
              </a:rPr>
              <a:t>Serve which includes roles in customer support and service technicians.</a:t>
            </a:r>
          </a:p>
          <a:p>
            <a:pPr marL="285750" indent="-285750">
              <a:buFont typeface="Arial" panose="020B0604020202020204" pitchFamily="34" charset="0"/>
              <a:buChar char="•"/>
            </a:pPr>
            <a:r>
              <a:rPr lang="en-GB" b="1" dirty="0">
                <a:solidFill>
                  <a:srgbClr val="FFFF00"/>
                </a:solidFill>
              </a:rPr>
              <a:t>Growth which includes sales and retail.</a:t>
            </a:r>
          </a:p>
          <a:p>
            <a:pPr marL="285750" indent="-285750">
              <a:buFont typeface="Arial" panose="020B0604020202020204" pitchFamily="34" charset="0"/>
              <a:buChar char="•"/>
            </a:pPr>
            <a:r>
              <a:rPr lang="en-GB" b="1" dirty="0">
                <a:solidFill>
                  <a:srgbClr val="FFFF00"/>
                </a:solidFill>
              </a:rPr>
              <a:t>Support which includes roles in finance and health and safety.</a:t>
            </a:r>
          </a:p>
        </p:txBody>
      </p:sp>
      <p:pic>
        <p:nvPicPr>
          <p:cNvPr id="7" name="Picture 6" descr="Logo&#10;&#10;Description automatically generated">
            <a:extLst>
              <a:ext uri="{FF2B5EF4-FFF2-40B4-BE49-F238E27FC236}">
                <a16:creationId xmlns:a16="http://schemas.microsoft.com/office/drawing/2014/main" id="{15D4E7EB-CF2C-4A98-B824-E7E2932D640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9114" y="11293"/>
            <a:ext cx="2268192" cy="1325002"/>
          </a:xfrm>
          <a:prstGeom prst="rect">
            <a:avLst/>
          </a:prstGeom>
        </p:spPr>
      </p:pic>
    </p:spTree>
    <p:extLst>
      <p:ext uri="{BB962C8B-B14F-4D97-AF65-F5344CB8AC3E}">
        <p14:creationId xmlns:p14="http://schemas.microsoft.com/office/powerpoint/2010/main" val="3526078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4" name="Rectangle 23">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cxnSp>
        <p:nvCxnSpPr>
          <p:cNvPr id="28" name="Straight Connector 27">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E75D59BD-E16B-412E-A940-F2CBF0D5A632}"/>
              </a:ext>
            </a:extLst>
          </p:cNvPr>
          <p:cNvSpPr/>
          <p:nvPr/>
        </p:nvSpPr>
        <p:spPr>
          <a:xfrm>
            <a:off x="2696588" y="251768"/>
            <a:ext cx="590738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Virgin Incentives </a:t>
            </a:r>
          </a:p>
        </p:txBody>
      </p:sp>
      <p:sp>
        <p:nvSpPr>
          <p:cNvPr id="4" name="TextBox 3">
            <a:extLst>
              <a:ext uri="{FF2B5EF4-FFF2-40B4-BE49-F238E27FC236}">
                <a16:creationId xmlns:a16="http://schemas.microsoft.com/office/drawing/2014/main" id="{3678832B-4694-4391-8672-70FD2288D522}"/>
              </a:ext>
            </a:extLst>
          </p:cNvPr>
          <p:cNvSpPr txBox="1"/>
          <p:nvPr/>
        </p:nvSpPr>
        <p:spPr>
          <a:xfrm>
            <a:off x="6288157" y="1134478"/>
            <a:ext cx="4631636" cy="584775"/>
          </a:xfrm>
          <a:prstGeom prst="rect">
            <a:avLst/>
          </a:prstGeom>
          <a:noFill/>
        </p:spPr>
        <p:txBody>
          <a:bodyPr wrap="square" rtlCol="0">
            <a:spAutoFit/>
          </a:bodyPr>
          <a:lstStyle/>
          <a:p>
            <a:r>
              <a:rPr lang="en-GB" sz="3200" b="1" dirty="0">
                <a:solidFill>
                  <a:srgbClr val="FFFF00"/>
                </a:solidFill>
              </a:rPr>
              <a:t>Choice Packages </a:t>
            </a:r>
          </a:p>
        </p:txBody>
      </p:sp>
      <p:sp>
        <p:nvSpPr>
          <p:cNvPr id="5" name="TextBox 4">
            <a:extLst>
              <a:ext uri="{FF2B5EF4-FFF2-40B4-BE49-F238E27FC236}">
                <a16:creationId xmlns:a16="http://schemas.microsoft.com/office/drawing/2014/main" id="{C2F33CD5-82F3-4ED0-BEC9-9EA830617245}"/>
              </a:ext>
            </a:extLst>
          </p:cNvPr>
          <p:cNvSpPr txBox="1"/>
          <p:nvPr/>
        </p:nvSpPr>
        <p:spPr>
          <a:xfrm>
            <a:off x="5247860" y="1804918"/>
            <a:ext cx="5870711" cy="4801314"/>
          </a:xfrm>
          <a:prstGeom prst="rect">
            <a:avLst/>
          </a:prstGeom>
          <a:noFill/>
        </p:spPr>
        <p:txBody>
          <a:bodyPr wrap="square" rtlCol="0">
            <a:spAutoFit/>
          </a:bodyPr>
          <a:lstStyle/>
          <a:p>
            <a:pPr marL="285750" indent="-285750">
              <a:buFont typeface="Arial" panose="020B0604020202020204" pitchFamily="34" charset="0"/>
              <a:buChar char="•"/>
            </a:pPr>
            <a:r>
              <a:rPr lang="en-GB" dirty="0"/>
              <a:t>Medical plan for your partner, spouse and children</a:t>
            </a:r>
          </a:p>
          <a:p>
            <a:pPr marL="285750" indent="-285750">
              <a:buFont typeface="Arial" panose="020B0604020202020204" pitchFamily="34" charset="0"/>
              <a:buChar char="•"/>
            </a:pPr>
            <a:r>
              <a:rPr lang="en-GB" dirty="0"/>
              <a:t>Critical illness cover for you, your partner or spouse</a:t>
            </a:r>
          </a:p>
          <a:p>
            <a:pPr marL="285750" indent="-285750">
              <a:buFont typeface="Arial" panose="020B0604020202020204" pitchFamily="34" charset="0"/>
              <a:buChar char="•"/>
            </a:pPr>
            <a:r>
              <a:rPr lang="en-GB" dirty="0"/>
              <a:t>Dental cover for you, your partner, spouse, or children</a:t>
            </a:r>
          </a:p>
          <a:p>
            <a:pPr marL="285750" indent="-285750">
              <a:buFont typeface="Arial" panose="020B0604020202020204" pitchFamily="34" charset="0"/>
              <a:buChar char="•"/>
            </a:pPr>
            <a:r>
              <a:rPr lang="en-GB" dirty="0"/>
              <a:t>Buying or selling up to five extra days' holiday per year</a:t>
            </a:r>
          </a:p>
          <a:p>
            <a:pPr marL="285750" indent="-285750">
              <a:buFont typeface="Arial" panose="020B0604020202020204" pitchFamily="34" charset="0"/>
              <a:buChar char="•"/>
            </a:pPr>
            <a:r>
              <a:rPr lang="en-GB" dirty="0"/>
              <a:t>Ride2Work</a:t>
            </a:r>
          </a:p>
          <a:p>
            <a:pPr marL="285750" indent="-285750">
              <a:buFont typeface="Arial" panose="020B0604020202020204" pitchFamily="34" charset="0"/>
              <a:buChar char="•"/>
            </a:pPr>
            <a:r>
              <a:rPr lang="en-GB" dirty="0"/>
              <a:t>Childcare Vouchers</a:t>
            </a:r>
          </a:p>
          <a:p>
            <a:pPr marL="285750" indent="-285750">
              <a:buFont typeface="Arial" panose="020B0604020202020204" pitchFamily="34" charset="0"/>
              <a:buChar char="•"/>
            </a:pPr>
            <a:r>
              <a:rPr lang="en-GB" dirty="0"/>
              <a:t>Eye Care Vouchers</a:t>
            </a:r>
          </a:p>
          <a:p>
            <a:pPr marL="285750" indent="-285750">
              <a:buFont typeface="Arial" panose="020B0604020202020204" pitchFamily="34" charset="0"/>
              <a:buChar char="•"/>
            </a:pPr>
            <a:r>
              <a:rPr lang="en-GB" dirty="0"/>
              <a:t>Healthline and </a:t>
            </a:r>
            <a:r>
              <a:rPr lang="en-GB" dirty="0" err="1"/>
              <a:t>Healthsite</a:t>
            </a:r>
            <a:endParaRPr lang="en-GB" dirty="0"/>
          </a:p>
          <a:p>
            <a:pPr marL="285750" indent="-285750">
              <a:buFont typeface="Arial" panose="020B0604020202020204" pitchFamily="34" charset="0"/>
              <a:buChar char="•"/>
            </a:pPr>
            <a:r>
              <a:rPr lang="en-GB" dirty="0"/>
              <a:t>Season Ticket Loan</a:t>
            </a:r>
          </a:p>
          <a:p>
            <a:pPr marL="285750" indent="-285750">
              <a:buFont typeface="Arial" panose="020B0604020202020204" pitchFamily="34" charset="0"/>
              <a:buChar char="•"/>
            </a:pPr>
            <a:r>
              <a:rPr lang="en-GB" dirty="0"/>
              <a:t>Team Rates - offers, deals and perks on mobile, broadband, TV and home phone services</a:t>
            </a:r>
          </a:p>
          <a:p>
            <a:pPr marL="285750" indent="-285750">
              <a:buFont typeface="Arial" panose="020B0604020202020204" pitchFamily="34" charset="0"/>
              <a:buChar char="•"/>
            </a:pPr>
            <a:r>
              <a:rPr lang="en-GB" dirty="0"/>
              <a:t>Tribe - get money off loads of products, services and experiences from Virgin Group companies</a:t>
            </a:r>
          </a:p>
        </p:txBody>
      </p:sp>
      <p:sp>
        <p:nvSpPr>
          <p:cNvPr id="6" name="TextBox 5">
            <a:extLst>
              <a:ext uri="{FF2B5EF4-FFF2-40B4-BE49-F238E27FC236}">
                <a16:creationId xmlns:a16="http://schemas.microsoft.com/office/drawing/2014/main" id="{02A56846-4B5B-4D07-9AE6-8BAECFE3FC41}"/>
              </a:ext>
            </a:extLst>
          </p:cNvPr>
          <p:cNvSpPr txBox="1"/>
          <p:nvPr/>
        </p:nvSpPr>
        <p:spPr>
          <a:xfrm>
            <a:off x="381865" y="1175098"/>
            <a:ext cx="3975648" cy="584775"/>
          </a:xfrm>
          <a:prstGeom prst="rect">
            <a:avLst/>
          </a:prstGeom>
          <a:noFill/>
        </p:spPr>
        <p:txBody>
          <a:bodyPr wrap="square" rtlCol="0">
            <a:spAutoFit/>
          </a:bodyPr>
          <a:lstStyle/>
          <a:p>
            <a:r>
              <a:rPr lang="en-GB" sz="3200" b="1" dirty="0">
                <a:solidFill>
                  <a:srgbClr val="FFFF00"/>
                </a:solidFill>
              </a:rPr>
              <a:t>Standard Benefits </a:t>
            </a:r>
          </a:p>
        </p:txBody>
      </p:sp>
      <p:sp>
        <p:nvSpPr>
          <p:cNvPr id="8" name="TextBox 7">
            <a:extLst>
              <a:ext uri="{FF2B5EF4-FFF2-40B4-BE49-F238E27FC236}">
                <a16:creationId xmlns:a16="http://schemas.microsoft.com/office/drawing/2014/main" id="{9E296DC5-51A4-4DB1-8AEF-242DF31D15AB}"/>
              </a:ext>
            </a:extLst>
          </p:cNvPr>
          <p:cNvSpPr txBox="1"/>
          <p:nvPr/>
        </p:nvSpPr>
        <p:spPr>
          <a:xfrm>
            <a:off x="490329" y="1822175"/>
            <a:ext cx="3570401" cy="5078313"/>
          </a:xfrm>
          <a:prstGeom prst="rect">
            <a:avLst/>
          </a:prstGeom>
          <a:noFill/>
        </p:spPr>
        <p:txBody>
          <a:bodyPr wrap="square" rtlCol="0">
            <a:spAutoFit/>
          </a:bodyPr>
          <a:lstStyle/>
          <a:p>
            <a:pPr marL="285750" indent="-285750">
              <a:buFont typeface="Arial" panose="020B0604020202020204" pitchFamily="34" charset="0"/>
              <a:buChar char="•"/>
            </a:pPr>
            <a:r>
              <a:rPr lang="en-GB" dirty="0"/>
              <a:t>Personal company funded medical plan</a:t>
            </a:r>
          </a:p>
          <a:p>
            <a:pPr marL="285750" indent="-285750">
              <a:buFont typeface="Arial" panose="020B0604020202020204" pitchFamily="34" charset="0"/>
              <a:buChar char="•"/>
            </a:pPr>
            <a:r>
              <a:rPr lang="en-GB" dirty="0"/>
              <a:t>25 days’ holiday each year, rising to 28 after five years service</a:t>
            </a:r>
          </a:p>
          <a:p>
            <a:pPr marL="285750" indent="-285750">
              <a:buFont typeface="Arial" panose="020B0604020202020204" pitchFamily="34" charset="0"/>
              <a:buChar char="•"/>
            </a:pPr>
            <a:r>
              <a:rPr lang="en-GB" dirty="0"/>
              <a:t>Your birthday off every year!</a:t>
            </a:r>
          </a:p>
          <a:p>
            <a:pPr marL="285750" indent="-285750">
              <a:buFont typeface="Arial" panose="020B0604020202020204" pitchFamily="34" charset="0"/>
              <a:buChar char="•"/>
            </a:pPr>
            <a:r>
              <a:rPr lang="en-GB" dirty="0"/>
              <a:t>Performance related bonus opportunities</a:t>
            </a:r>
          </a:p>
          <a:p>
            <a:pPr marL="285750" indent="-285750">
              <a:buFont typeface="Arial" panose="020B0604020202020204" pitchFamily="34" charset="0"/>
              <a:buChar char="•"/>
            </a:pPr>
            <a:r>
              <a:rPr lang="en-GB" dirty="0"/>
              <a:t>Contributory pension scheme</a:t>
            </a:r>
          </a:p>
          <a:p>
            <a:pPr marL="285750" indent="-285750">
              <a:buFont typeface="Arial" panose="020B0604020202020204" pitchFamily="34" charset="0"/>
              <a:buChar char="•"/>
            </a:pPr>
            <a:r>
              <a:rPr lang="en-GB" dirty="0" err="1"/>
              <a:t>Shareplans</a:t>
            </a:r>
            <a:endParaRPr lang="en-GB" dirty="0"/>
          </a:p>
          <a:p>
            <a:pPr marL="285750" indent="-285750">
              <a:buFont typeface="Arial" panose="020B0604020202020204" pitchFamily="34" charset="0"/>
              <a:buChar char="•"/>
            </a:pPr>
            <a:r>
              <a:rPr lang="en-GB" dirty="0"/>
              <a:t>Life Assurance</a:t>
            </a:r>
          </a:p>
          <a:p>
            <a:pPr marL="285750" indent="-285750">
              <a:buFont typeface="Arial" panose="020B0604020202020204" pitchFamily="34" charset="0"/>
              <a:buChar char="•"/>
            </a:pPr>
            <a:r>
              <a:rPr lang="en-GB" dirty="0"/>
              <a:t>Income Protection</a:t>
            </a:r>
          </a:p>
          <a:p>
            <a:pPr marL="285750" indent="-285750">
              <a:buFont typeface="Arial" panose="020B0604020202020204" pitchFamily="34" charset="0"/>
              <a:buChar char="•"/>
            </a:pPr>
            <a:r>
              <a:rPr lang="en-GB" dirty="0"/>
              <a:t>Personal Accident Insurance</a:t>
            </a:r>
          </a:p>
          <a:p>
            <a:pPr marL="285750" indent="-285750">
              <a:buFont typeface="Arial" panose="020B0604020202020204" pitchFamily="34" charset="0"/>
              <a:buChar char="•"/>
            </a:pPr>
            <a:r>
              <a:rPr lang="en-GB" dirty="0"/>
              <a:t>Employee Assistance Programme</a:t>
            </a:r>
          </a:p>
        </p:txBody>
      </p:sp>
      <p:pic>
        <p:nvPicPr>
          <p:cNvPr id="12" name="Picture 11" descr="Logo&#10;&#10;Description automatically generated">
            <a:extLst>
              <a:ext uri="{FF2B5EF4-FFF2-40B4-BE49-F238E27FC236}">
                <a16:creationId xmlns:a16="http://schemas.microsoft.com/office/drawing/2014/main" id="{11350DC4-F288-46FB-B580-969105F29D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20504019">
            <a:off x="2758279" y="4438161"/>
            <a:ext cx="2621285" cy="2148844"/>
          </a:xfrm>
          <a:prstGeom prst="rect">
            <a:avLst/>
          </a:prstGeom>
        </p:spPr>
      </p:pic>
      <p:pic>
        <p:nvPicPr>
          <p:cNvPr id="16" name="Picture 15">
            <a:extLst>
              <a:ext uri="{FF2B5EF4-FFF2-40B4-BE49-F238E27FC236}">
                <a16:creationId xmlns:a16="http://schemas.microsoft.com/office/drawing/2014/main" id="{8A880CFA-F0A3-4DF9-949B-C276D43C0C2A}"/>
              </a:ext>
            </a:extLst>
          </p:cNvPr>
          <p:cNvPicPr>
            <a:picLocks noChangeAspect="1"/>
          </p:cNvPicPr>
          <p:nvPr/>
        </p:nvPicPr>
        <p:blipFill>
          <a:blip r:embed="rId6"/>
          <a:stretch>
            <a:fillRect/>
          </a:stretch>
        </p:blipFill>
        <p:spPr>
          <a:xfrm>
            <a:off x="10106192" y="85647"/>
            <a:ext cx="2024758" cy="1684599"/>
          </a:xfrm>
          <a:prstGeom prst="rect">
            <a:avLst/>
          </a:prstGeom>
        </p:spPr>
      </p:pic>
    </p:spTree>
    <p:extLst>
      <p:ext uri="{BB962C8B-B14F-4D97-AF65-F5344CB8AC3E}">
        <p14:creationId xmlns:p14="http://schemas.microsoft.com/office/powerpoint/2010/main" val="2701571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Extract 3">
            <a:extLst>
              <a:ext uri="{FF2B5EF4-FFF2-40B4-BE49-F238E27FC236}">
                <a16:creationId xmlns:a16="http://schemas.microsoft.com/office/drawing/2014/main" id="{BE80C525-1E7C-4E40-AED9-336DF79CB431}"/>
              </a:ext>
            </a:extLst>
          </p:cNvPr>
          <p:cNvSpPr/>
          <p:nvPr/>
        </p:nvSpPr>
        <p:spPr>
          <a:xfrm>
            <a:off x="1496553" y="409952"/>
            <a:ext cx="8075306" cy="5946914"/>
          </a:xfrm>
          <a:prstGeom prst="flowChartExtract">
            <a:avLst/>
          </a:prstGeom>
          <a:solidFill>
            <a:schemeClr val="accent5">
              <a:lumMod val="60000"/>
              <a:lumOff val="40000"/>
            </a:schemeClr>
          </a:solidFill>
          <a:ln>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cxnSp>
        <p:nvCxnSpPr>
          <p:cNvPr id="8" name="Straight Connector 7">
            <a:extLst>
              <a:ext uri="{FF2B5EF4-FFF2-40B4-BE49-F238E27FC236}">
                <a16:creationId xmlns:a16="http://schemas.microsoft.com/office/drawing/2014/main" id="{CEC738DB-E5AD-4A3C-922A-C630C899F54D}"/>
              </a:ext>
            </a:extLst>
          </p:cNvPr>
          <p:cNvCxnSpPr>
            <a:cxnSpLocks/>
          </p:cNvCxnSpPr>
          <p:nvPr/>
        </p:nvCxnSpPr>
        <p:spPr>
          <a:xfrm>
            <a:off x="2352262" y="5411463"/>
            <a:ext cx="6599581"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F8081DF0-6AD0-4089-A843-96A66E412DDA}"/>
              </a:ext>
            </a:extLst>
          </p:cNvPr>
          <p:cNvCxnSpPr>
            <a:cxnSpLocks/>
          </p:cNvCxnSpPr>
          <p:nvPr/>
        </p:nvCxnSpPr>
        <p:spPr>
          <a:xfrm>
            <a:off x="3286539" y="3429000"/>
            <a:ext cx="6414052" cy="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DCF576B8-D9E4-43AB-B263-755ABECEB03B}"/>
              </a:ext>
            </a:extLst>
          </p:cNvPr>
          <p:cNvCxnSpPr>
            <a:cxnSpLocks/>
          </p:cNvCxnSpPr>
          <p:nvPr/>
        </p:nvCxnSpPr>
        <p:spPr>
          <a:xfrm>
            <a:off x="2981738" y="4469619"/>
            <a:ext cx="6414052" cy="0"/>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3A781D25-631E-4FA3-A80B-E30A0440140D}"/>
              </a:ext>
            </a:extLst>
          </p:cNvPr>
          <p:cNvCxnSpPr>
            <a:cxnSpLocks/>
          </p:cNvCxnSpPr>
          <p:nvPr/>
        </p:nvCxnSpPr>
        <p:spPr>
          <a:xfrm>
            <a:off x="3902764" y="2482911"/>
            <a:ext cx="6414052" cy="0"/>
          </a:xfrm>
          <a:prstGeom prst="line">
            <a:avLst/>
          </a:prstGeom>
        </p:spPr>
        <p:style>
          <a:lnRef idx="1">
            <a:schemeClr val="dk1"/>
          </a:lnRef>
          <a:fillRef idx="0">
            <a:schemeClr val="dk1"/>
          </a:fillRef>
          <a:effectRef idx="0">
            <a:schemeClr val="dk1"/>
          </a:effectRef>
          <a:fontRef idx="minor">
            <a:schemeClr val="tx1"/>
          </a:fontRef>
        </p:style>
      </p:cxnSp>
      <p:sp>
        <p:nvSpPr>
          <p:cNvPr id="17" name="Right Brace 16">
            <a:extLst>
              <a:ext uri="{FF2B5EF4-FFF2-40B4-BE49-F238E27FC236}">
                <a16:creationId xmlns:a16="http://schemas.microsoft.com/office/drawing/2014/main" id="{8AD9F154-EA67-450D-8D4A-0BA197715C88}"/>
              </a:ext>
            </a:extLst>
          </p:cNvPr>
          <p:cNvSpPr/>
          <p:nvPr/>
        </p:nvSpPr>
        <p:spPr>
          <a:xfrm>
            <a:off x="9333319" y="998572"/>
            <a:ext cx="813114" cy="5028492"/>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dirty="0"/>
          </a:p>
        </p:txBody>
      </p:sp>
      <p:sp>
        <p:nvSpPr>
          <p:cNvPr id="18" name="TextBox 17">
            <a:extLst>
              <a:ext uri="{FF2B5EF4-FFF2-40B4-BE49-F238E27FC236}">
                <a16:creationId xmlns:a16="http://schemas.microsoft.com/office/drawing/2014/main" id="{E9356C5B-165A-47D5-AF16-2EC872B37261}"/>
              </a:ext>
            </a:extLst>
          </p:cNvPr>
          <p:cNvSpPr txBox="1"/>
          <p:nvPr/>
        </p:nvSpPr>
        <p:spPr>
          <a:xfrm>
            <a:off x="10298833" y="4910368"/>
            <a:ext cx="1374441" cy="830997"/>
          </a:xfrm>
          <a:prstGeom prst="rect">
            <a:avLst/>
          </a:prstGeom>
          <a:noFill/>
        </p:spPr>
        <p:txBody>
          <a:bodyPr wrap="square" rtlCol="0">
            <a:spAutoFit/>
          </a:bodyPr>
          <a:lstStyle/>
          <a:p>
            <a:pPr algn="ctr"/>
            <a:r>
              <a:rPr lang="en-GB" sz="2400" b="1" dirty="0"/>
              <a:t>Basic Needs</a:t>
            </a:r>
          </a:p>
        </p:txBody>
      </p:sp>
      <p:sp>
        <p:nvSpPr>
          <p:cNvPr id="19" name="TextBox 18">
            <a:extLst>
              <a:ext uri="{FF2B5EF4-FFF2-40B4-BE49-F238E27FC236}">
                <a16:creationId xmlns:a16="http://schemas.microsoft.com/office/drawing/2014/main" id="{2AD30418-C117-49F8-BB7A-5556ADE759D6}"/>
              </a:ext>
            </a:extLst>
          </p:cNvPr>
          <p:cNvSpPr txBox="1"/>
          <p:nvPr/>
        </p:nvSpPr>
        <p:spPr>
          <a:xfrm>
            <a:off x="9773488" y="847320"/>
            <a:ext cx="2129811" cy="1200329"/>
          </a:xfrm>
          <a:prstGeom prst="rect">
            <a:avLst/>
          </a:prstGeom>
          <a:noFill/>
        </p:spPr>
        <p:txBody>
          <a:bodyPr wrap="square" rtlCol="0">
            <a:spAutoFit/>
          </a:bodyPr>
          <a:lstStyle/>
          <a:p>
            <a:pPr algn="ctr"/>
            <a:r>
              <a:rPr lang="en-GB" sz="2400" b="1" dirty="0"/>
              <a:t>Self-fulfilment needs</a:t>
            </a:r>
          </a:p>
        </p:txBody>
      </p:sp>
      <p:sp>
        <p:nvSpPr>
          <p:cNvPr id="20" name="TextBox 19">
            <a:extLst>
              <a:ext uri="{FF2B5EF4-FFF2-40B4-BE49-F238E27FC236}">
                <a16:creationId xmlns:a16="http://schemas.microsoft.com/office/drawing/2014/main" id="{0E7B6DA1-EBE7-4FD7-A97A-B415B260935A}"/>
              </a:ext>
            </a:extLst>
          </p:cNvPr>
          <p:cNvSpPr txBox="1"/>
          <p:nvPr/>
        </p:nvSpPr>
        <p:spPr>
          <a:xfrm>
            <a:off x="9657990" y="3055147"/>
            <a:ext cx="2411897" cy="830997"/>
          </a:xfrm>
          <a:prstGeom prst="rect">
            <a:avLst/>
          </a:prstGeom>
          <a:noFill/>
        </p:spPr>
        <p:txBody>
          <a:bodyPr wrap="square" rtlCol="0">
            <a:spAutoFit/>
          </a:bodyPr>
          <a:lstStyle/>
          <a:p>
            <a:pPr algn="ctr"/>
            <a:r>
              <a:rPr lang="en-GB" sz="2400" b="1" dirty="0"/>
              <a:t>Psychological needs</a:t>
            </a:r>
          </a:p>
        </p:txBody>
      </p:sp>
      <p:sp>
        <p:nvSpPr>
          <p:cNvPr id="21" name="TextBox 20">
            <a:extLst>
              <a:ext uri="{FF2B5EF4-FFF2-40B4-BE49-F238E27FC236}">
                <a16:creationId xmlns:a16="http://schemas.microsoft.com/office/drawing/2014/main" id="{8BBEF055-DB00-439C-8257-E76E2741FED6}"/>
              </a:ext>
            </a:extLst>
          </p:cNvPr>
          <p:cNvSpPr txBox="1"/>
          <p:nvPr/>
        </p:nvSpPr>
        <p:spPr>
          <a:xfrm>
            <a:off x="0" y="220294"/>
            <a:ext cx="2352262" cy="954107"/>
          </a:xfrm>
          <a:prstGeom prst="rect">
            <a:avLst/>
          </a:prstGeom>
          <a:noFill/>
        </p:spPr>
        <p:txBody>
          <a:bodyPr wrap="square" rtlCol="0">
            <a:spAutoFit/>
          </a:bodyPr>
          <a:lstStyle/>
          <a:p>
            <a:pPr algn="ctr"/>
            <a:r>
              <a:rPr lang="en-GB" sz="2800" b="1" u="sng" dirty="0"/>
              <a:t>MASLOWS PYRAMID</a:t>
            </a:r>
          </a:p>
        </p:txBody>
      </p:sp>
      <p:sp>
        <p:nvSpPr>
          <p:cNvPr id="22" name="TextBox 21">
            <a:extLst>
              <a:ext uri="{FF2B5EF4-FFF2-40B4-BE49-F238E27FC236}">
                <a16:creationId xmlns:a16="http://schemas.microsoft.com/office/drawing/2014/main" id="{0CEC5960-F4C6-44B8-9BBC-6CBD56FE71AA}"/>
              </a:ext>
            </a:extLst>
          </p:cNvPr>
          <p:cNvSpPr txBox="1"/>
          <p:nvPr/>
        </p:nvSpPr>
        <p:spPr>
          <a:xfrm>
            <a:off x="145773" y="5592417"/>
            <a:ext cx="1813655" cy="369332"/>
          </a:xfrm>
          <a:prstGeom prst="rect">
            <a:avLst/>
          </a:prstGeom>
          <a:noFill/>
        </p:spPr>
        <p:txBody>
          <a:bodyPr wrap="square" rtlCol="0">
            <a:spAutoFit/>
          </a:bodyPr>
          <a:lstStyle/>
          <a:p>
            <a:r>
              <a:rPr lang="en-GB" dirty="0"/>
              <a:t>Physiological</a:t>
            </a:r>
          </a:p>
        </p:txBody>
      </p:sp>
      <p:sp>
        <p:nvSpPr>
          <p:cNvPr id="23" name="TextBox 22">
            <a:extLst>
              <a:ext uri="{FF2B5EF4-FFF2-40B4-BE49-F238E27FC236}">
                <a16:creationId xmlns:a16="http://schemas.microsoft.com/office/drawing/2014/main" id="{3BAB3CF5-91A1-48CC-B8C7-13534E4F465B}"/>
              </a:ext>
            </a:extLst>
          </p:cNvPr>
          <p:cNvSpPr txBox="1"/>
          <p:nvPr/>
        </p:nvSpPr>
        <p:spPr>
          <a:xfrm>
            <a:off x="305014" y="4751184"/>
            <a:ext cx="1813655" cy="369330"/>
          </a:xfrm>
          <a:prstGeom prst="rect">
            <a:avLst/>
          </a:prstGeom>
          <a:noFill/>
        </p:spPr>
        <p:txBody>
          <a:bodyPr wrap="square" rtlCol="0">
            <a:spAutoFit/>
          </a:bodyPr>
          <a:lstStyle/>
          <a:p>
            <a:r>
              <a:rPr lang="en-GB" dirty="0"/>
              <a:t>Safety</a:t>
            </a:r>
          </a:p>
        </p:txBody>
      </p:sp>
      <p:sp>
        <p:nvSpPr>
          <p:cNvPr id="24" name="TextBox 23">
            <a:extLst>
              <a:ext uri="{FF2B5EF4-FFF2-40B4-BE49-F238E27FC236}">
                <a16:creationId xmlns:a16="http://schemas.microsoft.com/office/drawing/2014/main" id="{3DFA78FB-4467-4E19-890A-9F81DE739B94}"/>
              </a:ext>
            </a:extLst>
          </p:cNvPr>
          <p:cNvSpPr txBox="1"/>
          <p:nvPr/>
        </p:nvSpPr>
        <p:spPr>
          <a:xfrm>
            <a:off x="309294" y="3826259"/>
            <a:ext cx="1813655" cy="369330"/>
          </a:xfrm>
          <a:prstGeom prst="rect">
            <a:avLst/>
          </a:prstGeom>
          <a:noFill/>
        </p:spPr>
        <p:txBody>
          <a:bodyPr wrap="square" rtlCol="0">
            <a:spAutoFit/>
          </a:bodyPr>
          <a:lstStyle/>
          <a:p>
            <a:r>
              <a:rPr lang="en-GB" dirty="0"/>
              <a:t>Social </a:t>
            </a:r>
          </a:p>
        </p:txBody>
      </p:sp>
      <p:sp>
        <p:nvSpPr>
          <p:cNvPr id="25" name="TextBox 24">
            <a:extLst>
              <a:ext uri="{FF2B5EF4-FFF2-40B4-BE49-F238E27FC236}">
                <a16:creationId xmlns:a16="http://schemas.microsoft.com/office/drawing/2014/main" id="{011FA8ED-8DCF-4DB9-9504-429F7453AC4C}"/>
              </a:ext>
            </a:extLst>
          </p:cNvPr>
          <p:cNvSpPr txBox="1"/>
          <p:nvPr/>
        </p:nvSpPr>
        <p:spPr>
          <a:xfrm>
            <a:off x="316156" y="2853622"/>
            <a:ext cx="1545771" cy="369332"/>
          </a:xfrm>
          <a:prstGeom prst="rect">
            <a:avLst/>
          </a:prstGeom>
          <a:noFill/>
        </p:spPr>
        <p:txBody>
          <a:bodyPr wrap="square" rtlCol="0">
            <a:spAutoFit/>
          </a:bodyPr>
          <a:lstStyle/>
          <a:p>
            <a:r>
              <a:rPr lang="en-GB" dirty="0"/>
              <a:t>Esteem</a:t>
            </a:r>
          </a:p>
        </p:txBody>
      </p:sp>
      <p:sp>
        <p:nvSpPr>
          <p:cNvPr id="26" name="TextBox 25">
            <a:extLst>
              <a:ext uri="{FF2B5EF4-FFF2-40B4-BE49-F238E27FC236}">
                <a16:creationId xmlns:a16="http://schemas.microsoft.com/office/drawing/2014/main" id="{E538AB5C-4F16-4B95-9D97-C0F7E72F1B39}"/>
              </a:ext>
            </a:extLst>
          </p:cNvPr>
          <p:cNvSpPr txBox="1"/>
          <p:nvPr/>
        </p:nvSpPr>
        <p:spPr>
          <a:xfrm>
            <a:off x="306227" y="1690846"/>
            <a:ext cx="2177143" cy="646331"/>
          </a:xfrm>
          <a:prstGeom prst="rect">
            <a:avLst/>
          </a:prstGeom>
          <a:noFill/>
        </p:spPr>
        <p:txBody>
          <a:bodyPr wrap="square" rtlCol="0">
            <a:spAutoFit/>
          </a:bodyPr>
          <a:lstStyle/>
          <a:p>
            <a:r>
              <a:rPr lang="en-GB" dirty="0"/>
              <a:t>Self - actualisation</a:t>
            </a:r>
          </a:p>
        </p:txBody>
      </p:sp>
      <p:sp>
        <p:nvSpPr>
          <p:cNvPr id="27" name="TextBox 26">
            <a:extLst>
              <a:ext uri="{FF2B5EF4-FFF2-40B4-BE49-F238E27FC236}">
                <a16:creationId xmlns:a16="http://schemas.microsoft.com/office/drawing/2014/main" id="{CBA41217-C4B0-4381-9391-5571304F84C4}"/>
              </a:ext>
            </a:extLst>
          </p:cNvPr>
          <p:cNvSpPr txBox="1"/>
          <p:nvPr/>
        </p:nvSpPr>
        <p:spPr>
          <a:xfrm>
            <a:off x="2285765" y="5510238"/>
            <a:ext cx="6258343" cy="738664"/>
          </a:xfrm>
          <a:prstGeom prst="rect">
            <a:avLst/>
          </a:prstGeom>
          <a:noFill/>
        </p:spPr>
        <p:txBody>
          <a:bodyPr wrap="square" rtlCol="0">
            <a:spAutoFit/>
          </a:bodyPr>
          <a:lstStyle/>
          <a:p>
            <a:pPr algn="ctr"/>
            <a:r>
              <a:rPr lang="en-GB" sz="1400" b="1" dirty="0">
                <a:solidFill>
                  <a:schemeClr val="bg1"/>
                </a:solidFill>
              </a:rPr>
              <a:t>Give opportunities to the employees with their fixed salary or wage. With this payment the employees can fulfil their basic needs like food, shelter, clothing etc</a:t>
            </a:r>
            <a:r>
              <a:rPr lang="en-GB" sz="1100" b="1" dirty="0">
                <a:solidFill>
                  <a:schemeClr val="bg1"/>
                </a:solidFill>
              </a:rPr>
              <a:t>.</a:t>
            </a:r>
          </a:p>
        </p:txBody>
      </p:sp>
      <p:sp>
        <p:nvSpPr>
          <p:cNvPr id="28" name="TextBox 27">
            <a:extLst>
              <a:ext uri="{FF2B5EF4-FFF2-40B4-BE49-F238E27FC236}">
                <a16:creationId xmlns:a16="http://schemas.microsoft.com/office/drawing/2014/main" id="{51E2CD08-971E-4D54-B964-0A7BA409C041}"/>
              </a:ext>
            </a:extLst>
          </p:cNvPr>
          <p:cNvSpPr txBox="1"/>
          <p:nvPr/>
        </p:nvSpPr>
        <p:spPr>
          <a:xfrm>
            <a:off x="3093373" y="4541036"/>
            <a:ext cx="4929808" cy="738664"/>
          </a:xfrm>
          <a:prstGeom prst="rect">
            <a:avLst/>
          </a:prstGeom>
          <a:noFill/>
        </p:spPr>
        <p:txBody>
          <a:bodyPr wrap="square" rtlCol="0">
            <a:spAutoFit/>
          </a:bodyPr>
          <a:lstStyle/>
          <a:p>
            <a:pPr algn="ctr"/>
            <a:r>
              <a:rPr lang="en-GB" sz="1400" b="1" dirty="0">
                <a:solidFill>
                  <a:schemeClr val="bg1"/>
                </a:solidFill>
              </a:rPr>
              <a:t>Employees can feel a sense of emotional, Physical and Financial security. A belong is needed to feel that. Providing stability and a safe place. </a:t>
            </a:r>
          </a:p>
        </p:txBody>
      </p:sp>
      <p:sp>
        <p:nvSpPr>
          <p:cNvPr id="29" name="TextBox 28">
            <a:extLst>
              <a:ext uri="{FF2B5EF4-FFF2-40B4-BE49-F238E27FC236}">
                <a16:creationId xmlns:a16="http://schemas.microsoft.com/office/drawing/2014/main" id="{9E671BF2-4E20-43BE-AB05-0A33F8264203}"/>
              </a:ext>
            </a:extLst>
          </p:cNvPr>
          <p:cNvSpPr txBox="1"/>
          <p:nvPr/>
        </p:nvSpPr>
        <p:spPr>
          <a:xfrm>
            <a:off x="3221604" y="3559550"/>
            <a:ext cx="4673347" cy="830997"/>
          </a:xfrm>
          <a:prstGeom prst="rect">
            <a:avLst/>
          </a:prstGeom>
          <a:noFill/>
        </p:spPr>
        <p:txBody>
          <a:bodyPr wrap="square" rtlCol="0">
            <a:spAutoFit/>
          </a:bodyPr>
          <a:lstStyle/>
          <a:p>
            <a:pPr algn="ctr"/>
            <a:r>
              <a:rPr lang="en-GB" sz="1200" b="1" dirty="0">
                <a:solidFill>
                  <a:schemeClr val="bg1"/>
                </a:solidFill>
              </a:rPr>
              <a:t>There is prime focus on the groups of the site, maintenance, and service engineers. Varied teams form different culture influences on the employees and meet their psychological needs to be in a group.</a:t>
            </a:r>
          </a:p>
        </p:txBody>
      </p:sp>
      <p:sp>
        <p:nvSpPr>
          <p:cNvPr id="30" name="TextBox 29">
            <a:extLst>
              <a:ext uri="{FF2B5EF4-FFF2-40B4-BE49-F238E27FC236}">
                <a16:creationId xmlns:a16="http://schemas.microsoft.com/office/drawing/2014/main" id="{23866768-9D6D-4C17-9BC1-71697151B58F}"/>
              </a:ext>
            </a:extLst>
          </p:cNvPr>
          <p:cNvSpPr txBox="1"/>
          <p:nvPr/>
        </p:nvSpPr>
        <p:spPr>
          <a:xfrm>
            <a:off x="3920811" y="2516978"/>
            <a:ext cx="3226791" cy="830997"/>
          </a:xfrm>
          <a:prstGeom prst="rect">
            <a:avLst/>
          </a:prstGeom>
          <a:noFill/>
        </p:spPr>
        <p:txBody>
          <a:bodyPr wrap="square" rtlCol="0">
            <a:spAutoFit/>
          </a:bodyPr>
          <a:lstStyle/>
          <a:p>
            <a:pPr algn="ctr"/>
            <a:r>
              <a:rPr lang="en-GB" sz="1200" b="1" dirty="0">
                <a:solidFill>
                  <a:schemeClr val="bg1"/>
                </a:solidFill>
              </a:rPr>
              <a:t>Promotes this need by giving opportunities to the employees with the challenging task to enhance the sense of creativity of the employees.</a:t>
            </a:r>
          </a:p>
        </p:txBody>
      </p:sp>
      <p:sp>
        <p:nvSpPr>
          <p:cNvPr id="31" name="TextBox 30">
            <a:extLst>
              <a:ext uri="{FF2B5EF4-FFF2-40B4-BE49-F238E27FC236}">
                <a16:creationId xmlns:a16="http://schemas.microsoft.com/office/drawing/2014/main" id="{FBFEF615-56C4-41D2-B60E-0D14A42066A9}"/>
              </a:ext>
            </a:extLst>
          </p:cNvPr>
          <p:cNvSpPr txBox="1"/>
          <p:nvPr/>
        </p:nvSpPr>
        <p:spPr>
          <a:xfrm>
            <a:off x="4751615" y="1412674"/>
            <a:ext cx="1529088" cy="830997"/>
          </a:xfrm>
          <a:prstGeom prst="rect">
            <a:avLst/>
          </a:prstGeom>
          <a:noFill/>
        </p:spPr>
        <p:txBody>
          <a:bodyPr wrap="square" rtlCol="0">
            <a:spAutoFit/>
          </a:bodyPr>
          <a:lstStyle/>
          <a:p>
            <a:pPr algn="ctr"/>
            <a:r>
              <a:rPr lang="en-GB" sz="1200" b="1" dirty="0">
                <a:solidFill>
                  <a:schemeClr val="bg1"/>
                </a:solidFill>
              </a:rPr>
              <a:t>To become the most that one can be. New sense of perspective </a:t>
            </a:r>
          </a:p>
        </p:txBody>
      </p:sp>
    </p:spTree>
    <p:extLst>
      <p:ext uri="{BB962C8B-B14F-4D97-AF65-F5344CB8AC3E}">
        <p14:creationId xmlns:p14="http://schemas.microsoft.com/office/powerpoint/2010/main" val="1596546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90AD-9E98-48F6-BA96-11790F2946AD}"/>
              </a:ext>
            </a:extLst>
          </p:cNvPr>
          <p:cNvSpPr>
            <a:spLocks noGrp="1"/>
          </p:cNvSpPr>
          <p:nvPr>
            <p:ph type="title"/>
          </p:nvPr>
        </p:nvSpPr>
        <p:spPr/>
        <p:txBody>
          <a:bodyPr/>
          <a:lstStyle/>
          <a:p>
            <a:pPr algn="ctr"/>
            <a:r>
              <a:rPr lang="en-GB" sz="4800" dirty="0"/>
              <a:t>you will either step forward into growth, or you will step back into safety. </a:t>
            </a:r>
            <a:br>
              <a:rPr lang="en-GB" dirty="0"/>
            </a:br>
            <a:endParaRPr lang="en-GB" dirty="0"/>
          </a:p>
        </p:txBody>
      </p:sp>
      <p:sp>
        <p:nvSpPr>
          <p:cNvPr id="5" name="TextBox 4">
            <a:extLst>
              <a:ext uri="{FF2B5EF4-FFF2-40B4-BE49-F238E27FC236}">
                <a16:creationId xmlns:a16="http://schemas.microsoft.com/office/drawing/2014/main" id="{EFB1E3D5-5EE9-4BB5-9133-BAE84F62F745}"/>
              </a:ext>
            </a:extLst>
          </p:cNvPr>
          <p:cNvSpPr txBox="1"/>
          <p:nvPr/>
        </p:nvSpPr>
        <p:spPr>
          <a:xfrm>
            <a:off x="4916557" y="3233530"/>
            <a:ext cx="5499652" cy="523220"/>
          </a:xfrm>
          <a:prstGeom prst="rect">
            <a:avLst/>
          </a:prstGeom>
          <a:noFill/>
        </p:spPr>
        <p:txBody>
          <a:bodyPr wrap="square" rtlCol="0">
            <a:spAutoFit/>
          </a:bodyPr>
          <a:lstStyle/>
          <a:p>
            <a:pPr algn="ctr"/>
            <a:r>
              <a:rPr lang="en-GB" sz="2800" b="1" dirty="0"/>
              <a:t>ABRAHAM MASLOW</a:t>
            </a:r>
          </a:p>
        </p:txBody>
      </p:sp>
      <p:pic>
        <p:nvPicPr>
          <p:cNvPr id="6" name="Picture 5">
            <a:extLst>
              <a:ext uri="{FF2B5EF4-FFF2-40B4-BE49-F238E27FC236}">
                <a16:creationId xmlns:a16="http://schemas.microsoft.com/office/drawing/2014/main" id="{1EB88BBB-5CA0-4127-A140-870D8B9A3688}"/>
              </a:ext>
            </a:extLst>
          </p:cNvPr>
          <p:cNvPicPr>
            <a:picLocks noChangeAspect="1"/>
          </p:cNvPicPr>
          <p:nvPr/>
        </p:nvPicPr>
        <p:blipFill>
          <a:blip r:embed="rId2"/>
          <a:stretch>
            <a:fillRect/>
          </a:stretch>
        </p:blipFill>
        <p:spPr>
          <a:xfrm>
            <a:off x="1369569" y="3027841"/>
            <a:ext cx="3286838" cy="2765274"/>
          </a:xfrm>
          <a:prstGeom prst="rect">
            <a:avLst/>
          </a:prstGeom>
        </p:spPr>
      </p:pic>
    </p:spTree>
    <p:extLst>
      <p:ext uri="{BB962C8B-B14F-4D97-AF65-F5344CB8AC3E}">
        <p14:creationId xmlns:p14="http://schemas.microsoft.com/office/powerpoint/2010/main" val="327191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F0F7433-CF73-4FC0-B4A6-83F7423143A3}"/>
              </a:ext>
            </a:extLst>
          </p:cNvPr>
          <p:cNvGraphicFramePr/>
          <p:nvPr>
            <p:extLst>
              <p:ext uri="{D42A27DB-BD31-4B8C-83A1-F6EECF244321}">
                <p14:modId xmlns:p14="http://schemas.microsoft.com/office/powerpoint/2010/main" val="113412227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BDEB410-8D49-4D48-AD67-EC6A64030406}"/>
              </a:ext>
            </a:extLst>
          </p:cNvPr>
          <p:cNvSpPr txBox="1"/>
          <p:nvPr/>
        </p:nvSpPr>
        <p:spPr>
          <a:xfrm>
            <a:off x="119268" y="159026"/>
            <a:ext cx="3684106" cy="1384995"/>
          </a:xfrm>
          <a:prstGeom prst="rect">
            <a:avLst/>
          </a:prstGeom>
          <a:noFill/>
        </p:spPr>
        <p:txBody>
          <a:bodyPr wrap="square" rtlCol="0">
            <a:spAutoFit/>
          </a:bodyPr>
          <a:lstStyle/>
          <a:p>
            <a:pPr algn="ctr"/>
            <a:r>
              <a:rPr lang="en-GB" sz="2800" b="1" u="sng" dirty="0"/>
              <a:t>TAYLORS SCEINTIFIC MANAGEMENT THEORY</a:t>
            </a:r>
          </a:p>
        </p:txBody>
      </p:sp>
      <p:sp>
        <p:nvSpPr>
          <p:cNvPr id="6" name="Arrow: Left 5">
            <a:extLst>
              <a:ext uri="{FF2B5EF4-FFF2-40B4-BE49-F238E27FC236}">
                <a16:creationId xmlns:a16="http://schemas.microsoft.com/office/drawing/2014/main" id="{5764D24F-18D1-4EAA-BE87-4F4712BD3AAB}"/>
              </a:ext>
            </a:extLst>
          </p:cNvPr>
          <p:cNvSpPr/>
          <p:nvPr/>
        </p:nvSpPr>
        <p:spPr>
          <a:xfrm>
            <a:off x="8693426" y="1537252"/>
            <a:ext cx="1020417" cy="5698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Left 7">
            <a:extLst>
              <a:ext uri="{FF2B5EF4-FFF2-40B4-BE49-F238E27FC236}">
                <a16:creationId xmlns:a16="http://schemas.microsoft.com/office/drawing/2014/main" id="{54805A7E-714A-4FEB-8421-D11EFFCC4547}"/>
              </a:ext>
            </a:extLst>
          </p:cNvPr>
          <p:cNvSpPr/>
          <p:nvPr/>
        </p:nvSpPr>
        <p:spPr>
          <a:xfrm rot="1322679">
            <a:off x="7388087" y="3730487"/>
            <a:ext cx="1020417" cy="5698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Left 8">
            <a:extLst>
              <a:ext uri="{FF2B5EF4-FFF2-40B4-BE49-F238E27FC236}">
                <a16:creationId xmlns:a16="http://schemas.microsoft.com/office/drawing/2014/main" id="{507E1EC0-A74E-41B7-A437-284AEE34D388}"/>
              </a:ext>
            </a:extLst>
          </p:cNvPr>
          <p:cNvSpPr/>
          <p:nvPr/>
        </p:nvSpPr>
        <p:spPr>
          <a:xfrm rot="10800000">
            <a:off x="2285999" y="2104661"/>
            <a:ext cx="1020417" cy="5698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6450436-76A0-49D9-AC63-1F6E9E7BA3DC}"/>
              </a:ext>
            </a:extLst>
          </p:cNvPr>
          <p:cNvSpPr txBox="1"/>
          <p:nvPr/>
        </p:nvSpPr>
        <p:spPr>
          <a:xfrm>
            <a:off x="9713843" y="1544022"/>
            <a:ext cx="2358889" cy="1815882"/>
          </a:xfrm>
          <a:prstGeom prst="rect">
            <a:avLst/>
          </a:prstGeom>
          <a:noFill/>
        </p:spPr>
        <p:txBody>
          <a:bodyPr wrap="square" rtlCol="0">
            <a:spAutoFit/>
          </a:bodyPr>
          <a:lstStyle/>
          <a:p>
            <a:pPr algn="ctr"/>
            <a:r>
              <a:rPr lang="en-GB" sz="2800" b="1" dirty="0">
                <a:solidFill>
                  <a:schemeClr val="accent6"/>
                </a:solidFill>
              </a:rPr>
              <a:t>Of what can be better done and how </a:t>
            </a:r>
          </a:p>
        </p:txBody>
      </p:sp>
      <p:sp>
        <p:nvSpPr>
          <p:cNvPr id="13" name="TextBox 12">
            <a:extLst>
              <a:ext uri="{FF2B5EF4-FFF2-40B4-BE49-F238E27FC236}">
                <a16:creationId xmlns:a16="http://schemas.microsoft.com/office/drawing/2014/main" id="{7E99C8A7-7744-4782-B515-C6DFB7288A6D}"/>
              </a:ext>
            </a:extLst>
          </p:cNvPr>
          <p:cNvSpPr txBox="1"/>
          <p:nvPr/>
        </p:nvSpPr>
        <p:spPr>
          <a:xfrm>
            <a:off x="244062" y="2164020"/>
            <a:ext cx="1914937" cy="1384995"/>
          </a:xfrm>
          <a:prstGeom prst="rect">
            <a:avLst/>
          </a:prstGeom>
          <a:noFill/>
        </p:spPr>
        <p:txBody>
          <a:bodyPr wrap="square" rtlCol="0">
            <a:spAutoFit/>
          </a:bodyPr>
          <a:lstStyle/>
          <a:p>
            <a:pPr algn="ctr"/>
            <a:r>
              <a:rPr lang="en-GB" sz="2800" b="1" dirty="0">
                <a:solidFill>
                  <a:srgbClr val="FFFF00"/>
                </a:solidFill>
              </a:rPr>
              <a:t>To ensure targets are met</a:t>
            </a:r>
          </a:p>
        </p:txBody>
      </p:sp>
      <p:sp>
        <p:nvSpPr>
          <p:cNvPr id="14" name="TextBox 13">
            <a:extLst>
              <a:ext uri="{FF2B5EF4-FFF2-40B4-BE49-F238E27FC236}">
                <a16:creationId xmlns:a16="http://schemas.microsoft.com/office/drawing/2014/main" id="{1707ED71-0115-4ECE-B44C-70339B837C36}"/>
              </a:ext>
            </a:extLst>
          </p:cNvPr>
          <p:cNvSpPr txBox="1"/>
          <p:nvPr/>
        </p:nvSpPr>
        <p:spPr>
          <a:xfrm>
            <a:off x="8693426" y="4306957"/>
            <a:ext cx="2160106" cy="954107"/>
          </a:xfrm>
          <a:prstGeom prst="rect">
            <a:avLst/>
          </a:prstGeom>
          <a:noFill/>
        </p:spPr>
        <p:txBody>
          <a:bodyPr wrap="square" rtlCol="0">
            <a:spAutoFit/>
          </a:bodyPr>
          <a:lstStyle/>
          <a:p>
            <a:pPr algn="ctr"/>
            <a:r>
              <a:rPr lang="en-GB" sz="2800" b="1" dirty="0">
                <a:solidFill>
                  <a:srgbClr val="92D050"/>
                </a:solidFill>
              </a:rPr>
              <a:t>Through analysis</a:t>
            </a:r>
          </a:p>
        </p:txBody>
      </p:sp>
    </p:spTree>
    <p:extLst>
      <p:ext uri="{BB962C8B-B14F-4D97-AF65-F5344CB8AC3E}">
        <p14:creationId xmlns:p14="http://schemas.microsoft.com/office/powerpoint/2010/main" val="1758086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90AD-9E98-48F6-BA96-11790F2946AD}"/>
              </a:ext>
            </a:extLst>
          </p:cNvPr>
          <p:cNvSpPr>
            <a:spLocks noGrp="1"/>
          </p:cNvSpPr>
          <p:nvPr>
            <p:ph type="title"/>
          </p:nvPr>
        </p:nvSpPr>
        <p:spPr/>
        <p:txBody>
          <a:bodyPr/>
          <a:lstStyle/>
          <a:p>
            <a:pPr algn="ctr"/>
            <a:br>
              <a:rPr lang="en-GB" dirty="0"/>
            </a:br>
            <a:endParaRPr lang="en-GB" dirty="0"/>
          </a:p>
        </p:txBody>
      </p:sp>
      <p:sp>
        <p:nvSpPr>
          <p:cNvPr id="3" name="TextBox 2">
            <a:extLst>
              <a:ext uri="{FF2B5EF4-FFF2-40B4-BE49-F238E27FC236}">
                <a16:creationId xmlns:a16="http://schemas.microsoft.com/office/drawing/2014/main" id="{B139B0C2-3679-4C29-9081-13AF85E062AF}"/>
              </a:ext>
            </a:extLst>
          </p:cNvPr>
          <p:cNvSpPr txBox="1"/>
          <p:nvPr/>
        </p:nvSpPr>
        <p:spPr>
          <a:xfrm>
            <a:off x="5970791" y="3725259"/>
            <a:ext cx="4499089" cy="523220"/>
          </a:xfrm>
          <a:prstGeom prst="rect">
            <a:avLst/>
          </a:prstGeom>
          <a:noFill/>
        </p:spPr>
        <p:txBody>
          <a:bodyPr wrap="square" rtlCol="0">
            <a:spAutoFit/>
          </a:bodyPr>
          <a:lstStyle/>
          <a:p>
            <a:r>
              <a:rPr lang="en-GB" sz="2800" b="1" dirty="0"/>
              <a:t>Fredrick Winslow Taylor</a:t>
            </a:r>
          </a:p>
        </p:txBody>
      </p:sp>
      <p:pic>
        <p:nvPicPr>
          <p:cNvPr id="9" name="Picture 8">
            <a:extLst>
              <a:ext uri="{FF2B5EF4-FFF2-40B4-BE49-F238E27FC236}">
                <a16:creationId xmlns:a16="http://schemas.microsoft.com/office/drawing/2014/main" id="{8CDD7F25-46B3-420C-8ABE-8C5DBBD5B556}"/>
              </a:ext>
            </a:extLst>
          </p:cNvPr>
          <p:cNvPicPr>
            <a:picLocks noChangeAspect="1"/>
          </p:cNvPicPr>
          <p:nvPr/>
        </p:nvPicPr>
        <p:blipFill>
          <a:blip r:embed="rId2"/>
          <a:stretch>
            <a:fillRect/>
          </a:stretch>
        </p:blipFill>
        <p:spPr>
          <a:xfrm>
            <a:off x="764256" y="3023508"/>
            <a:ext cx="3654863" cy="3080959"/>
          </a:xfrm>
          <a:prstGeom prst="rect">
            <a:avLst/>
          </a:prstGeom>
        </p:spPr>
      </p:pic>
      <p:sp>
        <p:nvSpPr>
          <p:cNvPr id="10" name="TextBox 9">
            <a:extLst>
              <a:ext uri="{FF2B5EF4-FFF2-40B4-BE49-F238E27FC236}">
                <a16:creationId xmlns:a16="http://schemas.microsoft.com/office/drawing/2014/main" id="{1DE796DC-C4AE-45B4-90AB-3E3985E9D225}"/>
              </a:ext>
            </a:extLst>
          </p:cNvPr>
          <p:cNvSpPr txBox="1"/>
          <p:nvPr/>
        </p:nvSpPr>
        <p:spPr>
          <a:xfrm>
            <a:off x="1996440" y="990600"/>
            <a:ext cx="8380012" cy="2308324"/>
          </a:xfrm>
          <a:prstGeom prst="rect">
            <a:avLst/>
          </a:prstGeom>
          <a:noFill/>
        </p:spPr>
        <p:txBody>
          <a:bodyPr wrap="square" rtlCol="0">
            <a:spAutoFit/>
          </a:bodyPr>
          <a:lstStyle/>
          <a:p>
            <a:pPr algn="ctr"/>
            <a:r>
              <a:rPr lang="en-GB" sz="3600" dirty="0"/>
              <a:t>We don’t want any initiative. All we want is for them to obey the orders we give them, do what we say and do it quick.</a:t>
            </a:r>
          </a:p>
        </p:txBody>
      </p:sp>
      <p:sp>
        <p:nvSpPr>
          <p:cNvPr id="11" name="TextBox 10">
            <a:extLst>
              <a:ext uri="{FF2B5EF4-FFF2-40B4-BE49-F238E27FC236}">
                <a16:creationId xmlns:a16="http://schemas.microsoft.com/office/drawing/2014/main" id="{7B62637B-B733-4C83-A51E-7F510116068A}"/>
              </a:ext>
            </a:extLst>
          </p:cNvPr>
          <p:cNvSpPr txBox="1"/>
          <p:nvPr/>
        </p:nvSpPr>
        <p:spPr>
          <a:xfrm>
            <a:off x="7195930" y="5458136"/>
            <a:ext cx="5539409" cy="646331"/>
          </a:xfrm>
          <a:prstGeom prst="rect">
            <a:avLst/>
          </a:prstGeom>
          <a:noFill/>
        </p:spPr>
        <p:txBody>
          <a:bodyPr wrap="square" rtlCol="0">
            <a:spAutoFit/>
          </a:bodyPr>
          <a:lstStyle/>
          <a:p>
            <a:pPr algn="ctr"/>
            <a:r>
              <a:rPr lang="en-GB" b="1" dirty="0">
                <a:highlight>
                  <a:srgbClr val="FF0000"/>
                </a:highlight>
              </a:rPr>
              <a:t>FW Taylor, The principles of scientific management, 1911</a:t>
            </a:r>
          </a:p>
        </p:txBody>
      </p:sp>
    </p:spTree>
    <p:extLst>
      <p:ext uri="{BB962C8B-B14F-4D97-AF65-F5344CB8AC3E}">
        <p14:creationId xmlns:p14="http://schemas.microsoft.com/office/powerpoint/2010/main" val="84050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A97CA5-9161-414D-8535-B3610A45299D}"/>
              </a:ext>
            </a:extLst>
          </p:cNvPr>
          <p:cNvSpPr/>
          <p:nvPr/>
        </p:nvSpPr>
        <p:spPr>
          <a:xfrm>
            <a:off x="3635025" y="-12361"/>
            <a:ext cx="4921950" cy="163362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b="1" cap="all" spc="0" dirty="0">
                <a:ln w="12700">
                  <a:solidFill>
                    <a:schemeClr val="accent1"/>
                  </a:solidFill>
                  <a:prstDash val="solid"/>
                </a:ln>
                <a:effectLst>
                  <a:outerShdw dist="38100" dir="2640000" algn="bl" rotWithShape="0">
                    <a:schemeClr val="accent1"/>
                  </a:outerShdw>
                </a:effectLst>
                <a:latin typeface="+mj-lt"/>
                <a:ea typeface="+mj-ea"/>
                <a:cs typeface="+mj-cs"/>
              </a:rPr>
              <a:t>CONCLUSION</a:t>
            </a:r>
          </a:p>
        </p:txBody>
      </p:sp>
      <p:graphicFrame>
        <p:nvGraphicFramePr>
          <p:cNvPr id="2" name="Diagram 1">
            <a:extLst>
              <a:ext uri="{FF2B5EF4-FFF2-40B4-BE49-F238E27FC236}">
                <a16:creationId xmlns:a16="http://schemas.microsoft.com/office/drawing/2014/main" id="{100CE395-7D9B-442E-9361-4FA59613DD10}"/>
              </a:ext>
            </a:extLst>
          </p:cNvPr>
          <p:cNvGraphicFramePr/>
          <p:nvPr>
            <p:extLst>
              <p:ext uri="{D42A27DB-BD31-4B8C-83A1-F6EECF244321}">
                <p14:modId xmlns:p14="http://schemas.microsoft.com/office/powerpoint/2010/main" val="3837473710"/>
              </p:ext>
            </p:extLst>
          </p:nvPr>
        </p:nvGraphicFramePr>
        <p:xfrm>
          <a:off x="731179" y="1177183"/>
          <a:ext cx="10729641"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4BE5C6B-FD0D-463C-AA46-E83A52CFD0A8}"/>
              </a:ext>
            </a:extLst>
          </p:cNvPr>
          <p:cNvSpPr txBox="1"/>
          <p:nvPr/>
        </p:nvSpPr>
        <p:spPr>
          <a:xfrm>
            <a:off x="1026357" y="3309888"/>
            <a:ext cx="1537251" cy="400110"/>
          </a:xfrm>
          <a:prstGeom prst="rect">
            <a:avLst/>
          </a:prstGeom>
          <a:noFill/>
        </p:spPr>
        <p:txBody>
          <a:bodyPr wrap="square" rtlCol="0">
            <a:spAutoFit/>
          </a:bodyPr>
          <a:lstStyle/>
          <a:p>
            <a:pPr algn="ctr"/>
            <a:r>
              <a:rPr lang="en-GB" sz="2000" b="1" dirty="0">
                <a:solidFill>
                  <a:schemeClr val="bg1"/>
                </a:solidFill>
              </a:rPr>
              <a:t>Pros</a:t>
            </a:r>
          </a:p>
        </p:txBody>
      </p:sp>
      <p:sp>
        <p:nvSpPr>
          <p:cNvPr id="12" name="TextBox 11">
            <a:extLst>
              <a:ext uri="{FF2B5EF4-FFF2-40B4-BE49-F238E27FC236}">
                <a16:creationId xmlns:a16="http://schemas.microsoft.com/office/drawing/2014/main" id="{B14FE391-D8A3-45BD-9176-64784D7E028B}"/>
              </a:ext>
            </a:extLst>
          </p:cNvPr>
          <p:cNvSpPr txBox="1"/>
          <p:nvPr/>
        </p:nvSpPr>
        <p:spPr>
          <a:xfrm>
            <a:off x="2857535" y="3326357"/>
            <a:ext cx="1033660" cy="400110"/>
          </a:xfrm>
          <a:prstGeom prst="rect">
            <a:avLst/>
          </a:prstGeom>
          <a:noFill/>
        </p:spPr>
        <p:txBody>
          <a:bodyPr wrap="square" rtlCol="0">
            <a:spAutoFit/>
          </a:bodyPr>
          <a:lstStyle/>
          <a:p>
            <a:pPr algn="ctr"/>
            <a:r>
              <a:rPr lang="en-GB" sz="2000" b="1" dirty="0">
                <a:solidFill>
                  <a:schemeClr val="bg1"/>
                </a:solidFill>
              </a:rPr>
              <a:t>Cons</a:t>
            </a:r>
            <a:r>
              <a:rPr lang="en-GB" dirty="0"/>
              <a:t> </a:t>
            </a:r>
          </a:p>
        </p:txBody>
      </p:sp>
      <p:sp>
        <p:nvSpPr>
          <p:cNvPr id="14" name="TextBox 13">
            <a:extLst>
              <a:ext uri="{FF2B5EF4-FFF2-40B4-BE49-F238E27FC236}">
                <a16:creationId xmlns:a16="http://schemas.microsoft.com/office/drawing/2014/main" id="{67877CF5-F66F-4A1A-A76A-90278C308F72}"/>
              </a:ext>
            </a:extLst>
          </p:cNvPr>
          <p:cNvSpPr txBox="1"/>
          <p:nvPr/>
        </p:nvSpPr>
        <p:spPr>
          <a:xfrm>
            <a:off x="4613325" y="3326357"/>
            <a:ext cx="914400" cy="400110"/>
          </a:xfrm>
          <a:prstGeom prst="rect">
            <a:avLst/>
          </a:prstGeom>
          <a:noFill/>
        </p:spPr>
        <p:txBody>
          <a:bodyPr wrap="square" rtlCol="0">
            <a:spAutoFit/>
          </a:bodyPr>
          <a:lstStyle/>
          <a:p>
            <a:pPr algn="ctr"/>
            <a:r>
              <a:rPr lang="en-GB" sz="2000" b="1" dirty="0">
                <a:solidFill>
                  <a:schemeClr val="bg1"/>
                </a:solidFill>
              </a:rPr>
              <a:t>Pros</a:t>
            </a:r>
          </a:p>
        </p:txBody>
      </p:sp>
      <p:sp>
        <p:nvSpPr>
          <p:cNvPr id="15" name="TextBox 14">
            <a:extLst>
              <a:ext uri="{FF2B5EF4-FFF2-40B4-BE49-F238E27FC236}">
                <a16:creationId xmlns:a16="http://schemas.microsoft.com/office/drawing/2014/main" id="{171AC9FB-B2D4-48B4-83E3-C90A0D8865B1}"/>
              </a:ext>
            </a:extLst>
          </p:cNvPr>
          <p:cNvSpPr txBox="1"/>
          <p:nvPr/>
        </p:nvSpPr>
        <p:spPr>
          <a:xfrm>
            <a:off x="6528174" y="3341746"/>
            <a:ext cx="887884" cy="400110"/>
          </a:xfrm>
          <a:prstGeom prst="rect">
            <a:avLst/>
          </a:prstGeom>
          <a:noFill/>
        </p:spPr>
        <p:txBody>
          <a:bodyPr wrap="square" rtlCol="0">
            <a:spAutoFit/>
          </a:bodyPr>
          <a:lstStyle/>
          <a:p>
            <a:r>
              <a:rPr lang="en-GB" sz="2000" b="1" dirty="0">
                <a:solidFill>
                  <a:schemeClr val="bg1"/>
                </a:solidFill>
              </a:rPr>
              <a:t>Cons</a:t>
            </a:r>
          </a:p>
        </p:txBody>
      </p:sp>
      <p:sp>
        <p:nvSpPr>
          <p:cNvPr id="16" name="TextBox 15">
            <a:extLst>
              <a:ext uri="{FF2B5EF4-FFF2-40B4-BE49-F238E27FC236}">
                <a16:creationId xmlns:a16="http://schemas.microsoft.com/office/drawing/2014/main" id="{B0AD2069-35F9-41FE-B83B-DFFDF6D0F818}"/>
              </a:ext>
            </a:extLst>
          </p:cNvPr>
          <p:cNvSpPr txBox="1"/>
          <p:nvPr/>
        </p:nvSpPr>
        <p:spPr>
          <a:xfrm>
            <a:off x="7993605" y="3326357"/>
            <a:ext cx="1340860" cy="369332"/>
          </a:xfrm>
          <a:prstGeom prst="rect">
            <a:avLst/>
          </a:prstGeom>
          <a:noFill/>
        </p:spPr>
        <p:txBody>
          <a:bodyPr wrap="square" rtlCol="0">
            <a:spAutoFit/>
          </a:bodyPr>
          <a:lstStyle/>
          <a:p>
            <a:r>
              <a:rPr lang="en-GB" b="1" dirty="0">
                <a:solidFill>
                  <a:schemeClr val="bg1"/>
                </a:solidFill>
              </a:rPr>
              <a:t>Compare</a:t>
            </a:r>
          </a:p>
        </p:txBody>
      </p:sp>
      <p:sp>
        <p:nvSpPr>
          <p:cNvPr id="17" name="TextBox 16">
            <a:extLst>
              <a:ext uri="{FF2B5EF4-FFF2-40B4-BE49-F238E27FC236}">
                <a16:creationId xmlns:a16="http://schemas.microsoft.com/office/drawing/2014/main" id="{8D76FB02-1425-4367-A299-4D08315625C7}"/>
              </a:ext>
            </a:extLst>
          </p:cNvPr>
          <p:cNvSpPr txBox="1"/>
          <p:nvPr/>
        </p:nvSpPr>
        <p:spPr>
          <a:xfrm>
            <a:off x="9806406" y="3341746"/>
            <a:ext cx="1194886" cy="369332"/>
          </a:xfrm>
          <a:prstGeom prst="rect">
            <a:avLst/>
          </a:prstGeom>
          <a:noFill/>
        </p:spPr>
        <p:txBody>
          <a:bodyPr wrap="square" rtlCol="0">
            <a:spAutoFit/>
          </a:bodyPr>
          <a:lstStyle/>
          <a:p>
            <a:pPr algn="ctr"/>
            <a:r>
              <a:rPr lang="en-GB" b="1" dirty="0">
                <a:solidFill>
                  <a:schemeClr val="bg1"/>
                </a:solidFill>
              </a:rPr>
              <a:t>Contrast</a:t>
            </a:r>
          </a:p>
        </p:txBody>
      </p:sp>
      <p:sp>
        <p:nvSpPr>
          <p:cNvPr id="3" name="TextBox 2">
            <a:extLst>
              <a:ext uri="{FF2B5EF4-FFF2-40B4-BE49-F238E27FC236}">
                <a16:creationId xmlns:a16="http://schemas.microsoft.com/office/drawing/2014/main" id="{27FE6292-D557-45C3-80F3-9BEE91497351}"/>
              </a:ext>
            </a:extLst>
          </p:cNvPr>
          <p:cNvSpPr txBox="1"/>
          <p:nvPr/>
        </p:nvSpPr>
        <p:spPr>
          <a:xfrm>
            <a:off x="2609484" y="3726467"/>
            <a:ext cx="1733467" cy="2677656"/>
          </a:xfrm>
          <a:prstGeom prst="rect">
            <a:avLst/>
          </a:prstGeom>
          <a:noFill/>
        </p:spPr>
        <p:txBody>
          <a:bodyPr wrap="square" rtlCol="0">
            <a:spAutoFit/>
          </a:bodyPr>
          <a:lstStyle/>
          <a:p>
            <a:pPr marL="171450" indent="-171450">
              <a:buFont typeface="Arial" panose="020B0604020202020204" pitchFamily="34" charset="0"/>
              <a:buChar char="•"/>
            </a:pPr>
            <a:r>
              <a:rPr lang="en-GB" sz="1400" dirty="0"/>
              <a:t>Individual behaviour seems to respond to several needs - not just one</a:t>
            </a:r>
          </a:p>
          <a:p>
            <a:pPr marL="171450" indent="-171450">
              <a:buFont typeface="Arial" panose="020B0604020202020204" pitchFamily="34" charset="0"/>
              <a:buChar char="•"/>
            </a:pPr>
            <a:r>
              <a:rPr lang="en-GB" sz="1400" dirty="0"/>
              <a:t>Has a level  actually been "satisfied“</a:t>
            </a:r>
          </a:p>
          <a:p>
            <a:pPr marL="171450" indent="-171450">
              <a:buFont typeface="Arial" panose="020B0604020202020204" pitchFamily="34" charset="0"/>
              <a:buChar char="•"/>
            </a:pPr>
            <a:r>
              <a:rPr lang="en-GB" sz="1400" dirty="0"/>
              <a:t>Not every individual thinks the same way </a:t>
            </a:r>
          </a:p>
        </p:txBody>
      </p:sp>
      <p:sp>
        <p:nvSpPr>
          <p:cNvPr id="5" name="TextBox 4">
            <a:extLst>
              <a:ext uri="{FF2B5EF4-FFF2-40B4-BE49-F238E27FC236}">
                <a16:creationId xmlns:a16="http://schemas.microsoft.com/office/drawing/2014/main" id="{0953D411-218F-473B-A8DA-73BC8DC42D78}"/>
              </a:ext>
            </a:extLst>
          </p:cNvPr>
          <p:cNvSpPr txBox="1"/>
          <p:nvPr/>
        </p:nvSpPr>
        <p:spPr>
          <a:xfrm>
            <a:off x="1026356" y="3763398"/>
            <a:ext cx="1583127" cy="2031325"/>
          </a:xfrm>
          <a:prstGeom prst="rect">
            <a:avLst/>
          </a:prstGeom>
          <a:noFill/>
        </p:spPr>
        <p:txBody>
          <a:bodyPr wrap="square" rtlCol="0">
            <a:spAutoFit/>
          </a:bodyPr>
          <a:lstStyle/>
          <a:p>
            <a:pPr marL="285750" indent="-285750">
              <a:buFont typeface="Arial" panose="020B0604020202020204" pitchFamily="34" charset="0"/>
              <a:buChar char="•"/>
            </a:pPr>
            <a:r>
              <a:rPr lang="en-GB" sz="1400" dirty="0"/>
              <a:t>Simple to understand</a:t>
            </a:r>
          </a:p>
          <a:p>
            <a:pPr marL="285750" indent="-285750">
              <a:buFont typeface="Arial" panose="020B0604020202020204" pitchFamily="34" charset="0"/>
              <a:buChar char="•"/>
            </a:pPr>
            <a:r>
              <a:rPr lang="en-GB" sz="1400" dirty="0"/>
              <a:t>Takes into account basic human nature</a:t>
            </a:r>
          </a:p>
          <a:p>
            <a:pPr marL="285750" indent="-285750">
              <a:buFont typeface="Arial" panose="020B0604020202020204" pitchFamily="34" charset="0"/>
              <a:buChar char="•"/>
            </a:pPr>
            <a:r>
              <a:rPr lang="en-GB" sz="1400" dirty="0"/>
              <a:t>Relevant in all fields</a:t>
            </a:r>
          </a:p>
        </p:txBody>
      </p:sp>
      <p:pic>
        <p:nvPicPr>
          <p:cNvPr id="7" name="Picture 6">
            <a:extLst>
              <a:ext uri="{FF2B5EF4-FFF2-40B4-BE49-F238E27FC236}">
                <a16:creationId xmlns:a16="http://schemas.microsoft.com/office/drawing/2014/main" id="{170327F4-8290-4ACD-A0DD-066EB47DEA20}"/>
              </a:ext>
            </a:extLst>
          </p:cNvPr>
          <p:cNvPicPr>
            <a:picLocks noChangeAspect="1"/>
          </p:cNvPicPr>
          <p:nvPr/>
        </p:nvPicPr>
        <p:blipFill>
          <a:blip r:embed="rId7"/>
          <a:stretch>
            <a:fillRect/>
          </a:stretch>
        </p:blipFill>
        <p:spPr>
          <a:xfrm>
            <a:off x="4468742" y="2176163"/>
            <a:ext cx="1152244" cy="2505673"/>
          </a:xfrm>
          <a:prstGeom prst="rect">
            <a:avLst/>
          </a:prstGeom>
        </p:spPr>
      </p:pic>
      <p:sp>
        <p:nvSpPr>
          <p:cNvPr id="8" name="TextBox 7">
            <a:extLst>
              <a:ext uri="{FF2B5EF4-FFF2-40B4-BE49-F238E27FC236}">
                <a16:creationId xmlns:a16="http://schemas.microsoft.com/office/drawing/2014/main" id="{421AE574-F3C9-4BC1-BC1C-00CC1C603BF2}"/>
              </a:ext>
            </a:extLst>
          </p:cNvPr>
          <p:cNvSpPr txBox="1"/>
          <p:nvPr/>
        </p:nvSpPr>
        <p:spPr>
          <a:xfrm>
            <a:off x="4342950" y="3786378"/>
            <a:ext cx="1578878" cy="1815882"/>
          </a:xfrm>
          <a:prstGeom prst="rect">
            <a:avLst/>
          </a:prstGeom>
          <a:noFill/>
        </p:spPr>
        <p:txBody>
          <a:bodyPr wrap="square" rtlCol="0">
            <a:spAutoFit/>
          </a:bodyPr>
          <a:lstStyle/>
          <a:p>
            <a:pPr marL="285750" indent="-285750">
              <a:buFont typeface="Arial" panose="020B0604020202020204" pitchFamily="34" charset="0"/>
              <a:buChar char="•"/>
            </a:pPr>
            <a:r>
              <a:rPr lang="en-GB" sz="1400" dirty="0"/>
              <a:t>Includes piece/time rate </a:t>
            </a:r>
          </a:p>
          <a:p>
            <a:pPr marL="285750" indent="-285750">
              <a:buFont typeface="Arial" panose="020B0604020202020204" pitchFamily="34" charset="0"/>
              <a:buChar char="•"/>
            </a:pPr>
            <a:r>
              <a:rPr lang="en-GB" sz="1400" dirty="0"/>
              <a:t>Enhanced production</a:t>
            </a:r>
          </a:p>
          <a:p>
            <a:pPr marL="285750" indent="-285750">
              <a:buFont typeface="Arial" panose="020B0604020202020204" pitchFamily="34" charset="0"/>
              <a:buChar char="•"/>
            </a:pPr>
            <a:r>
              <a:rPr lang="en-GB" sz="1400" dirty="0"/>
              <a:t>Quick decision making</a:t>
            </a:r>
          </a:p>
        </p:txBody>
      </p:sp>
      <p:sp>
        <p:nvSpPr>
          <p:cNvPr id="10" name="TextBox 9">
            <a:extLst>
              <a:ext uri="{FF2B5EF4-FFF2-40B4-BE49-F238E27FC236}">
                <a16:creationId xmlns:a16="http://schemas.microsoft.com/office/drawing/2014/main" id="{8B323F21-9FDE-4206-AC6E-A9913D9F1535}"/>
              </a:ext>
            </a:extLst>
          </p:cNvPr>
          <p:cNvSpPr txBox="1"/>
          <p:nvPr/>
        </p:nvSpPr>
        <p:spPr>
          <a:xfrm>
            <a:off x="6221256" y="3890808"/>
            <a:ext cx="1578878"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t>Overworked</a:t>
            </a:r>
          </a:p>
          <a:p>
            <a:endParaRPr lang="en-GB" sz="1400" dirty="0"/>
          </a:p>
          <a:p>
            <a:pPr marL="285750" indent="-285750">
              <a:buFont typeface="Arial" panose="020B0604020202020204" pitchFamily="34" charset="0"/>
              <a:buChar char="•"/>
            </a:pPr>
            <a:r>
              <a:rPr lang="en-GB" sz="1400" dirty="0"/>
              <a:t>Requires huge capital</a:t>
            </a:r>
          </a:p>
          <a:p>
            <a:pPr marL="285750" indent="-285750">
              <a:buFont typeface="Arial" panose="020B0604020202020204" pitchFamily="34" charset="0"/>
              <a:buChar char="•"/>
            </a:pPr>
            <a:r>
              <a:rPr lang="en-GB" sz="1400" dirty="0"/>
              <a:t>Not productive for teams</a:t>
            </a:r>
          </a:p>
        </p:txBody>
      </p:sp>
      <p:sp>
        <p:nvSpPr>
          <p:cNvPr id="9" name="TextBox 8">
            <a:extLst>
              <a:ext uri="{FF2B5EF4-FFF2-40B4-BE49-F238E27FC236}">
                <a16:creationId xmlns:a16="http://schemas.microsoft.com/office/drawing/2014/main" id="{0CD5D349-3F0D-4876-BD3D-F7AF4AB06DEE}"/>
              </a:ext>
            </a:extLst>
          </p:cNvPr>
          <p:cNvSpPr txBox="1"/>
          <p:nvPr/>
        </p:nvSpPr>
        <p:spPr>
          <a:xfrm>
            <a:off x="7901885" y="3591498"/>
            <a:ext cx="1578877" cy="3108543"/>
          </a:xfrm>
          <a:prstGeom prst="rect">
            <a:avLst/>
          </a:prstGeom>
          <a:noFill/>
        </p:spPr>
        <p:txBody>
          <a:bodyPr wrap="square" rtlCol="0">
            <a:spAutoFit/>
          </a:bodyPr>
          <a:lstStyle/>
          <a:p>
            <a:pPr marL="285750" indent="-285750">
              <a:buFont typeface="Arial" panose="020B0604020202020204" pitchFamily="34" charset="0"/>
              <a:buChar char="•"/>
            </a:pPr>
            <a:r>
              <a:rPr lang="en-GB" sz="1400" dirty="0"/>
              <a:t>Both motivational theorists</a:t>
            </a:r>
          </a:p>
          <a:p>
            <a:pPr marL="285750" indent="-285750">
              <a:buFont typeface="Arial" panose="020B0604020202020204" pitchFamily="34" charset="0"/>
              <a:buChar char="•"/>
            </a:pPr>
            <a:r>
              <a:rPr lang="en-GB" sz="1400" dirty="0"/>
              <a:t>Working alongside others to give both theorists inspiration for individuals to work at the highest level.  </a:t>
            </a:r>
          </a:p>
        </p:txBody>
      </p:sp>
      <p:pic>
        <p:nvPicPr>
          <p:cNvPr id="11" name="Picture 10">
            <a:extLst>
              <a:ext uri="{FF2B5EF4-FFF2-40B4-BE49-F238E27FC236}">
                <a16:creationId xmlns:a16="http://schemas.microsoft.com/office/drawing/2014/main" id="{0F88FD09-2F5E-4DE4-A0F2-0507E32C59C2}"/>
              </a:ext>
            </a:extLst>
          </p:cNvPr>
          <p:cNvPicPr>
            <a:picLocks noChangeAspect="1"/>
          </p:cNvPicPr>
          <p:nvPr/>
        </p:nvPicPr>
        <p:blipFill>
          <a:blip r:embed="rId8"/>
          <a:stretch>
            <a:fillRect/>
          </a:stretch>
        </p:blipFill>
        <p:spPr>
          <a:xfrm>
            <a:off x="5425382" y="2252370"/>
            <a:ext cx="1341236" cy="2353260"/>
          </a:xfrm>
          <a:prstGeom prst="rect">
            <a:avLst/>
          </a:prstGeom>
        </p:spPr>
      </p:pic>
    </p:spTree>
    <p:extLst>
      <p:ext uri="{BB962C8B-B14F-4D97-AF65-F5344CB8AC3E}">
        <p14:creationId xmlns:p14="http://schemas.microsoft.com/office/powerpoint/2010/main" val="2348386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561EB2A-BE52-4C17-8541-D8326CBB02A5}"/>
              </a:ext>
            </a:extLst>
          </p:cNvPr>
          <p:cNvSpPr/>
          <p:nvPr/>
        </p:nvSpPr>
        <p:spPr>
          <a:xfrm>
            <a:off x="3575207" y="-5906"/>
            <a:ext cx="4352474" cy="1015663"/>
          </a:xfrm>
          <a:prstGeom prst="rect">
            <a:avLst/>
          </a:prstGeom>
          <a:noFill/>
        </p:spPr>
        <p:txBody>
          <a:bodyPr wrap="none" lIns="91440" tIns="45720" rIns="91440" bIns="45720">
            <a:spAutoFit/>
          </a:bodyPr>
          <a:lstStyle/>
          <a:p>
            <a:pPr algn="ctr"/>
            <a:r>
              <a:rPr lang="en-GB" sz="6000" b="1" u="sng"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References</a:t>
            </a:r>
          </a:p>
        </p:txBody>
      </p:sp>
      <p:sp>
        <p:nvSpPr>
          <p:cNvPr id="6" name="TextBox 5">
            <a:extLst>
              <a:ext uri="{FF2B5EF4-FFF2-40B4-BE49-F238E27FC236}">
                <a16:creationId xmlns:a16="http://schemas.microsoft.com/office/drawing/2014/main" id="{928C2351-EB7B-41EB-9414-4C415D5330B9}"/>
              </a:ext>
            </a:extLst>
          </p:cNvPr>
          <p:cNvSpPr txBox="1"/>
          <p:nvPr/>
        </p:nvSpPr>
        <p:spPr>
          <a:xfrm>
            <a:off x="278296" y="1009757"/>
            <a:ext cx="11277600" cy="5909310"/>
          </a:xfrm>
          <a:prstGeom prst="rect">
            <a:avLst/>
          </a:prstGeom>
          <a:noFill/>
        </p:spPr>
        <p:txBody>
          <a:bodyPr wrap="square" rtlCol="0">
            <a:spAutoFit/>
          </a:bodyPr>
          <a:lstStyle/>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Business case studies (2019) 8 Motivating and engaging employees for better business [Online]. Available at </a:t>
            </a:r>
            <a:r>
              <a:rPr lang="en-GB" sz="1400" dirty="0">
                <a:hlinkClick r:id="rId2"/>
              </a:rPr>
              <a:t>https://businesscasestudies.co.uk/motivating-and-engaging-employees-for-better-business-2/</a:t>
            </a:r>
            <a:r>
              <a:rPr lang="en-GB" sz="1400" dirty="0"/>
              <a:t> (Accessed on 25 October 2020)</a:t>
            </a:r>
          </a:p>
          <a:p>
            <a:pPr marL="285750" indent="-285750">
              <a:buFont typeface="Arial" panose="020B0604020202020204" pitchFamily="34" charset="0"/>
              <a:buChar char="•"/>
            </a:pPr>
            <a:r>
              <a:rPr lang="en-GB" sz="1400" dirty="0"/>
              <a:t>Business case studies (2019) Virgin Media [Online]. Available at </a:t>
            </a:r>
            <a:r>
              <a:rPr lang="en-GB" sz="1400" dirty="0">
                <a:hlinkClick r:id="rId3"/>
              </a:rPr>
              <a:t>https://businesscasestudies.co.uk/virgin-media/</a:t>
            </a:r>
            <a:r>
              <a:rPr lang="en-GB" sz="1400" dirty="0"/>
              <a:t> (Accessed 25 October 2020)</a:t>
            </a:r>
          </a:p>
          <a:p>
            <a:pPr marL="285750" indent="-285750">
              <a:buFont typeface="Arial" panose="020B0604020202020204" pitchFamily="34" charset="0"/>
              <a:buChar char="•"/>
            </a:pPr>
            <a:r>
              <a:rPr lang="en-GB" sz="1400" dirty="0"/>
              <a:t>Cherry K. (2020) </a:t>
            </a:r>
            <a:r>
              <a:rPr lang="en-GB" sz="1400" dirty="0" err="1"/>
              <a:t>Verywellmind</a:t>
            </a:r>
            <a:r>
              <a:rPr lang="en-GB" sz="1400" dirty="0"/>
              <a:t> what is motivation? [Online]. Available at </a:t>
            </a:r>
            <a:r>
              <a:rPr lang="en-GB" sz="1400" dirty="0">
                <a:hlinkClick r:id="rId4"/>
              </a:rPr>
              <a:t>https://www.verywellmind.com/what-is-motivation-2795378</a:t>
            </a:r>
            <a:r>
              <a:rPr lang="en-GB" sz="1400" dirty="0"/>
              <a:t> (Accessed 20 October 2020)</a:t>
            </a:r>
          </a:p>
          <a:p>
            <a:pPr marL="285750" indent="-285750">
              <a:buFont typeface="Arial" panose="020B0604020202020204" pitchFamily="34" charset="0"/>
              <a:buChar char="•"/>
            </a:pPr>
            <a:r>
              <a:rPr lang="en-GB" sz="1400" dirty="0" err="1"/>
              <a:t>Docc</a:t>
            </a:r>
            <a:r>
              <a:rPr lang="en-GB" sz="1400" dirty="0"/>
              <a:t> R. (2017) Assignment writing help How Virgin Media motivate employees [Online]. Available at </a:t>
            </a:r>
            <a:r>
              <a:rPr lang="en-GB" sz="1400" dirty="0">
                <a:hlinkClick r:id="rId5"/>
              </a:rPr>
              <a:t>https://ozassignmenthelp.wordpress.com/2017/03/16/virgin-media-motivate-employees/</a:t>
            </a:r>
            <a:r>
              <a:rPr lang="en-GB" sz="1400" dirty="0"/>
              <a:t> (Accessed 25 October 2020)</a:t>
            </a:r>
          </a:p>
          <a:p>
            <a:pPr marL="285750" indent="-285750">
              <a:buFont typeface="Arial" panose="020B0604020202020204" pitchFamily="34" charset="0"/>
              <a:buChar char="•"/>
            </a:pPr>
            <a:r>
              <a:rPr lang="en-GB" sz="1400" dirty="0"/>
              <a:t>Parikh V. (2018) Lets learn finance Advantages and Disadvantages of Maslow Theory of Motivation [Online]. Available at </a:t>
            </a:r>
            <a:r>
              <a:rPr lang="en-GB" sz="1400" dirty="0">
                <a:hlinkClick r:id="rId6"/>
              </a:rPr>
              <a:t>https://www.letslearnfinance.com/advantages-disadvantages-maslow-theory-motivation.html</a:t>
            </a:r>
            <a:r>
              <a:rPr lang="en-GB" sz="1400" dirty="0"/>
              <a:t> (Accessed on 28 October 2020) </a:t>
            </a:r>
          </a:p>
          <a:p>
            <a:pPr marL="285750" indent="-285750">
              <a:buFont typeface="Arial" panose="020B0604020202020204" pitchFamily="34" charset="0"/>
              <a:buChar char="•"/>
            </a:pPr>
            <a:r>
              <a:rPr lang="en-GB" sz="1400" dirty="0"/>
              <a:t>Reddy C. (2020) </a:t>
            </a:r>
            <a:r>
              <a:rPr lang="en-GB" sz="1400" dirty="0" err="1"/>
              <a:t>Wisestep</a:t>
            </a:r>
            <a:r>
              <a:rPr lang="en-GB" sz="1400" dirty="0"/>
              <a:t> Scientific Management Theory: Advantages and Disadvantages [Online]. Available at </a:t>
            </a:r>
            <a:r>
              <a:rPr lang="en-GB" sz="1400" dirty="0">
                <a:hlinkClick r:id="rId7"/>
              </a:rPr>
              <a:t>https://content.wisestep.com/advantage-disadvantage-scientific-management-theory/</a:t>
            </a:r>
            <a:r>
              <a:rPr lang="en-GB" sz="1400" dirty="0"/>
              <a:t> (Accessed 28 October 2020) </a:t>
            </a:r>
          </a:p>
          <a:p>
            <a:pPr marL="285750" indent="-285750">
              <a:buFont typeface="Arial" panose="020B0604020202020204" pitchFamily="34" charset="0"/>
              <a:buChar char="•"/>
            </a:pPr>
            <a:r>
              <a:rPr lang="en-GB" sz="1400" dirty="0" err="1"/>
              <a:t>Smarttalk</a:t>
            </a:r>
            <a:r>
              <a:rPr lang="en-GB" sz="1400" dirty="0"/>
              <a:t> (2018) Maslow’s Hierarchy of Needs – Safety and Security [Online]. Available at </a:t>
            </a:r>
            <a:r>
              <a:rPr lang="en-GB" sz="1400" dirty="0">
                <a:hlinkClick r:id="rId8"/>
              </a:rPr>
              <a:t>https://smarttalktherapy.com/maslows-hierarchy-of-needs-safety-andsecurity/#:~:text=That%20work%20meeting%20or%20that%20great%20new%20business,to%20your%20body%20being%20safe%20where%20it%20is</a:t>
            </a:r>
            <a:r>
              <a:rPr lang="en-GB" sz="1400" dirty="0"/>
              <a:t>. (Accessed 30 October 2020)</a:t>
            </a:r>
          </a:p>
          <a:p>
            <a:pPr marL="285750" indent="-285750">
              <a:buFont typeface="Arial" panose="020B0604020202020204" pitchFamily="34" charset="0"/>
              <a:buChar char="•"/>
            </a:pPr>
            <a:r>
              <a:rPr lang="en-GB" sz="1400" dirty="0"/>
              <a:t>Tutor2u (2016) </a:t>
            </a:r>
            <a:r>
              <a:rPr lang="en-GB" sz="1400" dirty="0" err="1"/>
              <a:t>Motiovation</a:t>
            </a:r>
            <a:r>
              <a:rPr lang="en-GB" sz="1400" dirty="0"/>
              <a:t> Theory: Taylor (Scientific Management) Motivation Theory – Taylor [Online]. Available at </a:t>
            </a:r>
            <a:r>
              <a:rPr lang="en-GB" sz="1400" dirty="0">
                <a:hlinkClick r:id="rId9"/>
              </a:rPr>
              <a:t>https://www.youtube.com/watch?v=z4qdXvodZaE</a:t>
            </a:r>
            <a:r>
              <a:rPr lang="en-GB" sz="1400" dirty="0"/>
              <a:t> (Accessed 25 October 2020) </a:t>
            </a:r>
          </a:p>
          <a:p>
            <a:pPr marL="285750" indent="-285750">
              <a:buFont typeface="Arial" panose="020B0604020202020204" pitchFamily="34" charset="0"/>
              <a:buChar char="•"/>
            </a:pPr>
            <a:r>
              <a:rPr lang="en-GB" sz="1400" dirty="0"/>
              <a:t>Various (2020) Glassdoor Virgin Media Benefits [Online]. Available at </a:t>
            </a:r>
            <a:r>
              <a:rPr lang="en-GB" sz="1400" dirty="0">
                <a:hlinkClick r:id="rId10"/>
              </a:rPr>
              <a:t>https://www.glassdoor.co.uk/Benefits/Virgin-Media-UK-Benefits-EI_IE36248.0,12_IL.13,15_IN2.htm</a:t>
            </a:r>
            <a:r>
              <a:rPr lang="en-GB" sz="1400" dirty="0"/>
              <a:t> (Accessed on 28 October 2020) </a:t>
            </a:r>
          </a:p>
          <a:p>
            <a:pPr marL="285750" indent="-285750">
              <a:buFont typeface="Arial" panose="020B0604020202020204" pitchFamily="34" charset="0"/>
              <a:buChar char="•"/>
            </a:pPr>
            <a:r>
              <a:rPr lang="en-GB" sz="1400" dirty="0"/>
              <a:t>Virgin Incentives (2020) Your Employees [Online]. Available at </a:t>
            </a:r>
            <a:r>
              <a:rPr lang="en-GB" sz="1400" dirty="0">
                <a:hlinkClick r:id="rId11"/>
              </a:rPr>
              <a:t>https://virginincentives.co.uk/how-we-can-help/your-employees/</a:t>
            </a:r>
            <a:r>
              <a:rPr lang="en-GB" sz="1400" dirty="0"/>
              <a:t> (Accessed on 26 October 2020) </a:t>
            </a:r>
          </a:p>
          <a:p>
            <a:pPr marL="285750" indent="-285750">
              <a:buFont typeface="Arial" panose="020B0604020202020204" pitchFamily="34" charset="0"/>
              <a:buChar char="•"/>
            </a:pPr>
            <a:r>
              <a:rPr lang="en-GB" sz="1400" dirty="0"/>
              <a:t>Virgin Media (2020) Benefits, flexibility &amp; wellbeing [Online]. Available at </a:t>
            </a:r>
            <a:r>
              <a:rPr lang="en-GB" sz="1400" dirty="0">
                <a:hlinkClick r:id="rId12"/>
              </a:rPr>
              <a:t>https://careers.virginmedia.com/about-us/benefits-flexibility-wellbeing/</a:t>
            </a:r>
            <a:r>
              <a:rPr lang="en-GB" sz="1400" dirty="0"/>
              <a:t> (Accessed on 29 October 2020)</a:t>
            </a:r>
          </a:p>
          <a:p>
            <a:pPr marL="285750" indent="-285750">
              <a:buFont typeface="Arial" panose="020B0604020202020204" pitchFamily="34" charset="0"/>
              <a:buChar char="•"/>
            </a:pPr>
            <a:endParaRPr lang="en-GB" sz="1400" dirty="0"/>
          </a:p>
        </p:txBody>
      </p:sp>
    </p:spTree>
    <p:extLst>
      <p:ext uri="{BB962C8B-B14F-4D97-AF65-F5344CB8AC3E}">
        <p14:creationId xmlns:p14="http://schemas.microsoft.com/office/powerpoint/2010/main" val="168203967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318</TotalTime>
  <Words>1101</Words>
  <Application>Microsoft Office PowerPoint</Application>
  <PresentationFormat>Widescreen</PresentationFormat>
  <Paragraphs>108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Vapor Trail</vt:lpstr>
      <vt:lpstr>PowerPoint Presentation</vt:lpstr>
      <vt:lpstr>                   </vt:lpstr>
      <vt:lpstr>PowerPoint Presentation</vt:lpstr>
      <vt:lpstr>PowerPoint Presentation</vt:lpstr>
      <vt:lpstr>PowerPoint Presentation</vt:lpstr>
      <vt:lpstr>you will either step forward into growth, or you will step back into safety.  </vt:lpstr>
      <vt:lpstr>PowerPoint Presentation</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Charlene Morgan</dc:creator>
  <cp:lastModifiedBy>Charlene Morgan</cp:lastModifiedBy>
  <cp:revision>1</cp:revision>
  <dcterms:created xsi:type="dcterms:W3CDTF">2020-10-31T12:06:09Z</dcterms:created>
  <dcterms:modified xsi:type="dcterms:W3CDTF">2020-10-31T17:51:35Z</dcterms:modified>
</cp:coreProperties>
</file>