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4"/>
  </p:notesMasterIdLst>
  <p:sldIdLst>
    <p:sldId id="297" r:id="rId24"/>
    <p:sldId id="298" r:id="rId25"/>
    <p:sldId id="300" r:id="rId26"/>
    <p:sldId id="299" r:id="rId27"/>
    <p:sldId id="301" r:id="rId28"/>
    <p:sldId id="303" r:id="rId29"/>
    <p:sldId id="304" r:id="rId30"/>
    <p:sldId id="305" r:id="rId31"/>
    <p:sldId id="302" r:id="rId32"/>
    <p:sldId id="289" r:id="rId33"/>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D5CFFE-6404-4E08-AE2F-3274EA4394CB}" v="19" dt="2024-10-14T17:54:45.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21" autoAdjust="0"/>
    <p:restoredTop sz="66667" autoAdjust="0"/>
  </p:normalViewPr>
  <p:slideViewPr>
    <p:cSldViewPr snapToGrid="0">
      <p:cViewPr varScale="1">
        <p:scale>
          <a:sx n="59" d="100"/>
          <a:sy n="59" d="100"/>
        </p:scale>
        <p:origin x="10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microsoft.com/office/2016/11/relationships/changesInfo" Target="changesInfos/changesInfo1.xml"/><Relationship Id="rId21" Type="http://schemas.openxmlformats.org/officeDocument/2006/relationships/slideMaster" Target="slideMasters/slideMaster18.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FCD5CFFE-6404-4E08-AE2F-3274EA4394CB}"/>
    <pc:docChg chg="custSel addSld delSld modSld">
      <pc:chgData name="Kate Piper (IMH)" userId="f69ee4e2-845b-4a1f-89c4-60fce9da139f" providerId="ADAL" clId="{FCD5CFFE-6404-4E08-AE2F-3274EA4394CB}" dt="2024-10-15T09:09:56.458" v="2860" actId="20577"/>
      <pc:docMkLst>
        <pc:docMk/>
      </pc:docMkLst>
      <pc:sldChg chg="del">
        <pc:chgData name="Kate Piper (IMH)" userId="f69ee4e2-845b-4a1f-89c4-60fce9da139f" providerId="ADAL" clId="{FCD5CFFE-6404-4E08-AE2F-3274EA4394CB}" dt="2022-11-06T15:46:04.831" v="0" actId="47"/>
        <pc:sldMkLst>
          <pc:docMk/>
          <pc:sldMk cId="2384245686" sldId="260"/>
        </pc:sldMkLst>
      </pc:sldChg>
      <pc:sldChg chg="del">
        <pc:chgData name="Kate Piper (IMH)" userId="f69ee4e2-845b-4a1f-89c4-60fce9da139f" providerId="ADAL" clId="{FCD5CFFE-6404-4E08-AE2F-3274EA4394CB}" dt="2022-11-06T15:46:04.831" v="0" actId="47"/>
        <pc:sldMkLst>
          <pc:docMk/>
          <pc:sldMk cId="1388525207" sldId="263"/>
        </pc:sldMkLst>
      </pc:sldChg>
      <pc:sldChg chg="del">
        <pc:chgData name="Kate Piper (IMH)" userId="f69ee4e2-845b-4a1f-89c4-60fce9da139f" providerId="ADAL" clId="{FCD5CFFE-6404-4E08-AE2F-3274EA4394CB}" dt="2022-11-06T15:46:04.831" v="0" actId="47"/>
        <pc:sldMkLst>
          <pc:docMk/>
          <pc:sldMk cId="2004502413" sldId="264"/>
        </pc:sldMkLst>
      </pc:sldChg>
      <pc:sldChg chg="del">
        <pc:chgData name="Kate Piper (IMH)" userId="f69ee4e2-845b-4a1f-89c4-60fce9da139f" providerId="ADAL" clId="{FCD5CFFE-6404-4E08-AE2F-3274EA4394CB}" dt="2022-11-06T15:46:04.831" v="0" actId="47"/>
        <pc:sldMkLst>
          <pc:docMk/>
          <pc:sldMk cId="1100257549" sldId="265"/>
        </pc:sldMkLst>
      </pc:sldChg>
      <pc:sldChg chg="del">
        <pc:chgData name="Kate Piper (IMH)" userId="f69ee4e2-845b-4a1f-89c4-60fce9da139f" providerId="ADAL" clId="{FCD5CFFE-6404-4E08-AE2F-3274EA4394CB}" dt="2022-11-06T15:46:04.831" v="0" actId="47"/>
        <pc:sldMkLst>
          <pc:docMk/>
          <pc:sldMk cId="1472249360" sldId="266"/>
        </pc:sldMkLst>
      </pc:sldChg>
      <pc:sldChg chg="del">
        <pc:chgData name="Kate Piper (IMH)" userId="f69ee4e2-845b-4a1f-89c4-60fce9da139f" providerId="ADAL" clId="{FCD5CFFE-6404-4E08-AE2F-3274EA4394CB}" dt="2022-11-06T15:46:04.831" v="0" actId="47"/>
        <pc:sldMkLst>
          <pc:docMk/>
          <pc:sldMk cId="2792938340" sldId="267"/>
        </pc:sldMkLst>
      </pc:sldChg>
      <pc:sldChg chg="del">
        <pc:chgData name="Kate Piper (IMH)" userId="f69ee4e2-845b-4a1f-89c4-60fce9da139f" providerId="ADAL" clId="{FCD5CFFE-6404-4E08-AE2F-3274EA4394CB}" dt="2022-11-06T15:46:04.831" v="0" actId="47"/>
        <pc:sldMkLst>
          <pc:docMk/>
          <pc:sldMk cId="2420177590" sldId="268"/>
        </pc:sldMkLst>
      </pc:sldChg>
      <pc:sldChg chg="del">
        <pc:chgData name="Kate Piper (IMH)" userId="f69ee4e2-845b-4a1f-89c4-60fce9da139f" providerId="ADAL" clId="{FCD5CFFE-6404-4E08-AE2F-3274EA4394CB}" dt="2022-11-06T15:46:04.831" v="0" actId="47"/>
        <pc:sldMkLst>
          <pc:docMk/>
          <pc:sldMk cId="511972458" sldId="269"/>
        </pc:sldMkLst>
      </pc:sldChg>
      <pc:sldChg chg="del">
        <pc:chgData name="Kate Piper (IMH)" userId="f69ee4e2-845b-4a1f-89c4-60fce9da139f" providerId="ADAL" clId="{FCD5CFFE-6404-4E08-AE2F-3274EA4394CB}" dt="2022-11-06T15:46:33.118" v="2" actId="47"/>
        <pc:sldMkLst>
          <pc:docMk/>
          <pc:sldMk cId="405056990" sldId="270"/>
        </pc:sldMkLst>
      </pc:sldChg>
      <pc:sldChg chg="del">
        <pc:chgData name="Kate Piper (IMH)" userId="f69ee4e2-845b-4a1f-89c4-60fce9da139f" providerId="ADAL" clId="{FCD5CFFE-6404-4E08-AE2F-3274EA4394CB}" dt="2022-11-06T15:46:33.118" v="2" actId="47"/>
        <pc:sldMkLst>
          <pc:docMk/>
          <pc:sldMk cId="132543123" sldId="271"/>
        </pc:sldMkLst>
      </pc:sldChg>
      <pc:sldChg chg="del">
        <pc:chgData name="Kate Piper (IMH)" userId="f69ee4e2-845b-4a1f-89c4-60fce9da139f" providerId="ADAL" clId="{FCD5CFFE-6404-4E08-AE2F-3274EA4394CB}" dt="2022-11-06T15:46:33.118" v="2" actId="47"/>
        <pc:sldMkLst>
          <pc:docMk/>
          <pc:sldMk cId="916935596" sldId="272"/>
        </pc:sldMkLst>
      </pc:sldChg>
      <pc:sldChg chg="del">
        <pc:chgData name="Kate Piper (IMH)" userId="f69ee4e2-845b-4a1f-89c4-60fce9da139f" providerId="ADAL" clId="{FCD5CFFE-6404-4E08-AE2F-3274EA4394CB}" dt="2022-11-06T15:46:33.118" v="2" actId="47"/>
        <pc:sldMkLst>
          <pc:docMk/>
          <pc:sldMk cId="2749696386" sldId="273"/>
        </pc:sldMkLst>
      </pc:sldChg>
      <pc:sldChg chg="del">
        <pc:chgData name="Kate Piper (IMH)" userId="f69ee4e2-845b-4a1f-89c4-60fce9da139f" providerId="ADAL" clId="{FCD5CFFE-6404-4E08-AE2F-3274EA4394CB}" dt="2022-11-06T15:46:33.118" v="2" actId="47"/>
        <pc:sldMkLst>
          <pc:docMk/>
          <pc:sldMk cId="3314514033" sldId="274"/>
        </pc:sldMkLst>
      </pc:sldChg>
      <pc:sldChg chg="del">
        <pc:chgData name="Kate Piper (IMH)" userId="f69ee4e2-845b-4a1f-89c4-60fce9da139f" providerId="ADAL" clId="{FCD5CFFE-6404-4E08-AE2F-3274EA4394CB}" dt="2022-11-06T15:46:33.118" v="2" actId="47"/>
        <pc:sldMkLst>
          <pc:docMk/>
          <pc:sldMk cId="1014482983" sldId="275"/>
        </pc:sldMkLst>
      </pc:sldChg>
      <pc:sldChg chg="del">
        <pc:chgData name="Kate Piper (IMH)" userId="f69ee4e2-845b-4a1f-89c4-60fce9da139f" providerId="ADAL" clId="{FCD5CFFE-6404-4E08-AE2F-3274EA4394CB}" dt="2022-11-06T15:46:33.118" v="2" actId="47"/>
        <pc:sldMkLst>
          <pc:docMk/>
          <pc:sldMk cId="1255982588" sldId="276"/>
        </pc:sldMkLst>
      </pc:sldChg>
      <pc:sldChg chg="del">
        <pc:chgData name="Kate Piper (IMH)" userId="f69ee4e2-845b-4a1f-89c4-60fce9da139f" providerId="ADAL" clId="{FCD5CFFE-6404-4E08-AE2F-3274EA4394CB}" dt="2022-11-06T15:46:13.301" v="1" actId="47"/>
        <pc:sldMkLst>
          <pc:docMk/>
          <pc:sldMk cId="1986691911" sldId="277"/>
        </pc:sldMkLst>
      </pc:sldChg>
      <pc:sldChg chg="del">
        <pc:chgData name="Kate Piper (IMH)" userId="f69ee4e2-845b-4a1f-89c4-60fce9da139f" providerId="ADAL" clId="{FCD5CFFE-6404-4E08-AE2F-3274EA4394CB}" dt="2022-11-06T15:46:33.118" v="2" actId="47"/>
        <pc:sldMkLst>
          <pc:docMk/>
          <pc:sldMk cId="381733842" sldId="279"/>
        </pc:sldMkLst>
      </pc:sldChg>
      <pc:sldChg chg="del">
        <pc:chgData name="Kate Piper (IMH)" userId="f69ee4e2-845b-4a1f-89c4-60fce9da139f" providerId="ADAL" clId="{FCD5CFFE-6404-4E08-AE2F-3274EA4394CB}" dt="2022-11-06T15:46:33.118" v="2" actId="47"/>
        <pc:sldMkLst>
          <pc:docMk/>
          <pc:sldMk cId="1560992396" sldId="281"/>
        </pc:sldMkLst>
      </pc:sldChg>
      <pc:sldChg chg="del">
        <pc:chgData name="Kate Piper (IMH)" userId="f69ee4e2-845b-4a1f-89c4-60fce9da139f" providerId="ADAL" clId="{FCD5CFFE-6404-4E08-AE2F-3274EA4394CB}" dt="2022-11-06T15:46:04.831" v="0" actId="47"/>
        <pc:sldMkLst>
          <pc:docMk/>
          <pc:sldMk cId="465048800" sldId="282"/>
        </pc:sldMkLst>
      </pc:sldChg>
      <pc:sldChg chg="del">
        <pc:chgData name="Kate Piper (IMH)" userId="f69ee4e2-845b-4a1f-89c4-60fce9da139f" providerId="ADAL" clId="{FCD5CFFE-6404-4E08-AE2F-3274EA4394CB}" dt="2022-11-06T15:46:04.831" v="0" actId="47"/>
        <pc:sldMkLst>
          <pc:docMk/>
          <pc:sldMk cId="19199614" sldId="283"/>
        </pc:sldMkLst>
      </pc:sldChg>
      <pc:sldChg chg="del">
        <pc:chgData name="Kate Piper (IMH)" userId="f69ee4e2-845b-4a1f-89c4-60fce9da139f" providerId="ADAL" clId="{FCD5CFFE-6404-4E08-AE2F-3274EA4394CB}" dt="2022-11-06T15:46:04.831" v="0" actId="47"/>
        <pc:sldMkLst>
          <pc:docMk/>
          <pc:sldMk cId="104714006" sldId="284"/>
        </pc:sldMkLst>
      </pc:sldChg>
      <pc:sldChg chg="del">
        <pc:chgData name="Kate Piper (IMH)" userId="f69ee4e2-845b-4a1f-89c4-60fce9da139f" providerId="ADAL" clId="{FCD5CFFE-6404-4E08-AE2F-3274EA4394CB}" dt="2022-11-06T15:46:04.831" v="0" actId="47"/>
        <pc:sldMkLst>
          <pc:docMk/>
          <pc:sldMk cId="2687447322" sldId="285"/>
        </pc:sldMkLst>
      </pc:sldChg>
      <pc:sldChg chg="del">
        <pc:chgData name="Kate Piper (IMH)" userId="f69ee4e2-845b-4a1f-89c4-60fce9da139f" providerId="ADAL" clId="{FCD5CFFE-6404-4E08-AE2F-3274EA4394CB}" dt="2022-11-06T15:46:04.831" v="0" actId="47"/>
        <pc:sldMkLst>
          <pc:docMk/>
          <pc:sldMk cId="1489457798" sldId="286"/>
        </pc:sldMkLst>
      </pc:sldChg>
      <pc:sldChg chg="del">
        <pc:chgData name="Kate Piper (IMH)" userId="f69ee4e2-845b-4a1f-89c4-60fce9da139f" providerId="ADAL" clId="{FCD5CFFE-6404-4E08-AE2F-3274EA4394CB}" dt="2022-11-06T15:46:04.831" v="0" actId="47"/>
        <pc:sldMkLst>
          <pc:docMk/>
          <pc:sldMk cId="1750898395" sldId="287"/>
        </pc:sldMkLst>
      </pc:sldChg>
      <pc:sldChg chg="del">
        <pc:chgData name="Kate Piper (IMH)" userId="f69ee4e2-845b-4a1f-89c4-60fce9da139f" providerId="ADAL" clId="{FCD5CFFE-6404-4E08-AE2F-3274EA4394CB}" dt="2022-11-06T15:46:04.831" v="0" actId="47"/>
        <pc:sldMkLst>
          <pc:docMk/>
          <pc:sldMk cId="3744421161" sldId="288"/>
        </pc:sldMkLst>
      </pc:sldChg>
      <pc:sldChg chg="modSp mod">
        <pc:chgData name="Kate Piper (IMH)" userId="f69ee4e2-845b-4a1f-89c4-60fce9da139f" providerId="ADAL" clId="{FCD5CFFE-6404-4E08-AE2F-3274EA4394CB}" dt="2023-10-16T19:11:57.401" v="2774" actId="3064"/>
        <pc:sldMkLst>
          <pc:docMk/>
          <pc:sldMk cId="3243603963" sldId="289"/>
        </pc:sldMkLst>
        <pc:spChg chg="mod">
          <ac:chgData name="Kate Piper (IMH)" userId="f69ee4e2-845b-4a1f-89c4-60fce9da139f" providerId="ADAL" clId="{FCD5CFFE-6404-4E08-AE2F-3274EA4394CB}" dt="2023-10-16T19:11:57.401" v="2774" actId="3064"/>
          <ac:spMkLst>
            <pc:docMk/>
            <pc:sldMk cId="3243603963" sldId="289"/>
            <ac:spMk id="2" creationId="{3C992FE2-B0EA-4113-88B0-1E14B8187143}"/>
          </ac:spMkLst>
        </pc:spChg>
      </pc:sldChg>
      <pc:sldChg chg="del">
        <pc:chgData name="Kate Piper (IMH)" userId="f69ee4e2-845b-4a1f-89c4-60fce9da139f" providerId="ADAL" clId="{FCD5CFFE-6404-4E08-AE2F-3274EA4394CB}" dt="2022-11-06T15:46:33.118" v="2" actId="47"/>
        <pc:sldMkLst>
          <pc:docMk/>
          <pc:sldMk cId="1884997920" sldId="290"/>
        </pc:sldMkLst>
      </pc:sldChg>
      <pc:sldChg chg="del">
        <pc:chgData name="Kate Piper (IMH)" userId="f69ee4e2-845b-4a1f-89c4-60fce9da139f" providerId="ADAL" clId="{FCD5CFFE-6404-4E08-AE2F-3274EA4394CB}" dt="2022-11-06T15:46:33.118" v="2" actId="47"/>
        <pc:sldMkLst>
          <pc:docMk/>
          <pc:sldMk cId="826777433" sldId="291"/>
        </pc:sldMkLst>
      </pc:sldChg>
      <pc:sldChg chg="del">
        <pc:chgData name="Kate Piper (IMH)" userId="f69ee4e2-845b-4a1f-89c4-60fce9da139f" providerId="ADAL" clId="{FCD5CFFE-6404-4E08-AE2F-3274EA4394CB}" dt="2022-11-06T15:46:04.831" v="0" actId="47"/>
        <pc:sldMkLst>
          <pc:docMk/>
          <pc:sldMk cId="429351200" sldId="292"/>
        </pc:sldMkLst>
      </pc:sldChg>
      <pc:sldChg chg="del">
        <pc:chgData name="Kate Piper (IMH)" userId="f69ee4e2-845b-4a1f-89c4-60fce9da139f" providerId="ADAL" clId="{FCD5CFFE-6404-4E08-AE2F-3274EA4394CB}" dt="2022-11-06T15:46:04.831" v="0" actId="47"/>
        <pc:sldMkLst>
          <pc:docMk/>
          <pc:sldMk cId="3706119712" sldId="293"/>
        </pc:sldMkLst>
      </pc:sldChg>
      <pc:sldChg chg="del">
        <pc:chgData name="Kate Piper (IMH)" userId="f69ee4e2-845b-4a1f-89c4-60fce9da139f" providerId="ADAL" clId="{FCD5CFFE-6404-4E08-AE2F-3274EA4394CB}" dt="2022-11-06T15:46:04.831" v="0" actId="47"/>
        <pc:sldMkLst>
          <pc:docMk/>
          <pc:sldMk cId="693567833" sldId="294"/>
        </pc:sldMkLst>
      </pc:sldChg>
      <pc:sldChg chg="del">
        <pc:chgData name="Kate Piper (IMH)" userId="f69ee4e2-845b-4a1f-89c4-60fce9da139f" providerId="ADAL" clId="{FCD5CFFE-6404-4E08-AE2F-3274EA4394CB}" dt="2022-11-06T15:46:04.831" v="0" actId="47"/>
        <pc:sldMkLst>
          <pc:docMk/>
          <pc:sldMk cId="901619020" sldId="295"/>
        </pc:sldMkLst>
      </pc:sldChg>
      <pc:sldChg chg="del">
        <pc:chgData name="Kate Piper (IMH)" userId="f69ee4e2-845b-4a1f-89c4-60fce9da139f" providerId="ADAL" clId="{FCD5CFFE-6404-4E08-AE2F-3274EA4394CB}" dt="2022-11-06T15:46:04.831" v="0" actId="47"/>
        <pc:sldMkLst>
          <pc:docMk/>
          <pc:sldMk cId="3621489138" sldId="296"/>
        </pc:sldMkLst>
      </pc:sldChg>
      <pc:sldChg chg="modNotesTx">
        <pc:chgData name="Kate Piper (IMH)" userId="f69ee4e2-845b-4a1f-89c4-60fce9da139f" providerId="ADAL" clId="{FCD5CFFE-6404-4E08-AE2F-3274EA4394CB}" dt="2023-10-16T18:22:58.683" v="1719" actId="20577"/>
        <pc:sldMkLst>
          <pc:docMk/>
          <pc:sldMk cId="3349551731" sldId="299"/>
        </pc:sldMkLst>
      </pc:sldChg>
      <pc:sldChg chg="modNotesTx">
        <pc:chgData name="Kate Piper (IMH)" userId="f69ee4e2-845b-4a1f-89c4-60fce9da139f" providerId="ADAL" clId="{FCD5CFFE-6404-4E08-AE2F-3274EA4394CB}" dt="2024-10-15T09:09:56.458" v="2860" actId="20577"/>
        <pc:sldMkLst>
          <pc:docMk/>
          <pc:sldMk cId="3904539639" sldId="300"/>
        </pc:sldMkLst>
      </pc:sldChg>
      <pc:sldChg chg="modNotesTx">
        <pc:chgData name="Kate Piper (IMH)" userId="f69ee4e2-845b-4a1f-89c4-60fce9da139f" providerId="ADAL" clId="{FCD5CFFE-6404-4E08-AE2F-3274EA4394CB}" dt="2023-10-16T19:04:59.627" v="2669" actId="20577"/>
        <pc:sldMkLst>
          <pc:docMk/>
          <pc:sldMk cId="1291781354" sldId="302"/>
        </pc:sldMkLst>
      </pc:sldChg>
      <pc:sldChg chg="addSp modSp add mod">
        <pc:chgData name="Kate Piper (IMH)" userId="f69ee4e2-845b-4a1f-89c4-60fce9da139f" providerId="ADAL" clId="{FCD5CFFE-6404-4E08-AE2F-3274EA4394CB}" dt="2024-10-14T17:51:38.523" v="2832" actId="1076"/>
        <pc:sldMkLst>
          <pc:docMk/>
          <pc:sldMk cId="499413162" sldId="303"/>
        </pc:sldMkLst>
        <pc:picChg chg="add mod">
          <ac:chgData name="Kate Piper (IMH)" userId="f69ee4e2-845b-4a1f-89c4-60fce9da139f" providerId="ADAL" clId="{FCD5CFFE-6404-4E08-AE2F-3274EA4394CB}" dt="2024-10-14T17:50:55.799" v="2828" actId="1076"/>
          <ac:picMkLst>
            <pc:docMk/>
            <pc:sldMk cId="499413162" sldId="303"/>
            <ac:picMk id="2" creationId="{00A35500-FE8C-4D95-D701-79251B86E1FE}"/>
          </ac:picMkLst>
        </pc:picChg>
        <pc:picChg chg="add mod">
          <ac:chgData name="Kate Piper (IMH)" userId="f69ee4e2-845b-4a1f-89c4-60fce9da139f" providerId="ADAL" clId="{FCD5CFFE-6404-4E08-AE2F-3274EA4394CB}" dt="2024-10-14T17:51:33.546" v="2831" actId="1076"/>
          <ac:picMkLst>
            <pc:docMk/>
            <pc:sldMk cId="499413162" sldId="303"/>
            <ac:picMk id="3" creationId="{60E0B893-C8F7-B7C0-6AA0-FBEA19942403}"/>
          </ac:picMkLst>
        </pc:picChg>
        <pc:picChg chg="mod">
          <ac:chgData name="Kate Piper (IMH)" userId="f69ee4e2-845b-4a1f-89c4-60fce9da139f" providerId="ADAL" clId="{FCD5CFFE-6404-4E08-AE2F-3274EA4394CB}" dt="2024-10-14T17:49:10.061" v="2820" actId="1367"/>
          <ac:picMkLst>
            <pc:docMk/>
            <pc:sldMk cId="499413162" sldId="303"/>
            <ac:picMk id="4" creationId="{0C050BEC-7240-4F65-85EC-27174882A783}"/>
          </ac:picMkLst>
        </pc:picChg>
        <pc:picChg chg="mod">
          <ac:chgData name="Kate Piper (IMH)" userId="f69ee4e2-845b-4a1f-89c4-60fce9da139f" providerId="ADAL" clId="{FCD5CFFE-6404-4E08-AE2F-3274EA4394CB}" dt="2024-10-14T17:49:10.061" v="2820" actId="1367"/>
          <ac:picMkLst>
            <pc:docMk/>
            <pc:sldMk cId="499413162" sldId="303"/>
            <ac:picMk id="5" creationId="{9FA52E90-3CAB-4806-8292-62DBA341DCB2}"/>
          </ac:picMkLst>
        </pc:picChg>
        <pc:picChg chg="mod">
          <ac:chgData name="Kate Piper (IMH)" userId="f69ee4e2-845b-4a1f-89c4-60fce9da139f" providerId="ADAL" clId="{FCD5CFFE-6404-4E08-AE2F-3274EA4394CB}" dt="2024-10-14T17:49:10.061" v="2820" actId="1367"/>
          <ac:picMkLst>
            <pc:docMk/>
            <pc:sldMk cId="499413162" sldId="303"/>
            <ac:picMk id="6" creationId="{45885EBD-04ED-4145-93B3-0CB578E1C43B}"/>
          </ac:picMkLst>
        </pc:picChg>
        <pc:picChg chg="mod">
          <ac:chgData name="Kate Piper (IMH)" userId="f69ee4e2-845b-4a1f-89c4-60fce9da139f" providerId="ADAL" clId="{FCD5CFFE-6404-4E08-AE2F-3274EA4394CB}" dt="2024-10-14T17:49:10.061" v="2820" actId="1367"/>
          <ac:picMkLst>
            <pc:docMk/>
            <pc:sldMk cId="499413162" sldId="303"/>
            <ac:picMk id="7" creationId="{9505EC51-6EC5-475D-B36E-86E2C0F1AE8A}"/>
          </ac:picMkLst>
        </pc:picChg>
        <pc:picChg chg="mod">
          <ac:chgData name="Kate Piper (IMH)" userId="f69ee4e2-845b-4a1f-89c4-60fce9da139f" providerId="ADAL" clId="{FCD5CFFE-6404-4E08-AE2F-3274EA4394CB}" dt="2024-10-14T17:49:10.061" v="2820" actId="1367"/>
          <ac:picMkLst>
            <pc:docMk/>
            <pc:sldMk cId="499413162" sldId="303"/>
            <ac:picMk id="8" creationId="{BB4AF43A-B672-4B88-9F6B-A18908E7E23B}"/>
          </ac:picMkLst>
        </pc:picChg>
        <pc:picChg chg="mod">
          <ac:chgData name="Kate Piper (IMH)" userId="f69ee4e2-845b-4a1f-89c4-60fce9da139f" providerId="ADAL" clId="{FCD5CFFE-6404-4E08-AE2F-3274EA4394CB}" dt="2024-10-14T17:49:10.061" v="2820" actId="1367"/>
          <ac:picMkLst>
            <pc:docMk/>
            <pc:sldMk cId="499413162" sldId="303"/>
            <ac:picMk id="9" creationId="{01F26B7D-9985-4A77-8F84-49F6343B8FD8}"/>
          </ac:picMkLst>
        </pc:picChg>
        <pc:picChg chg="mod">
          <ac:chgData name="Kate Piper (IMH)" userId="f69ee4e2-845b-4a1f-89c4-60fce9da139f" providerId="ADAL" clId="{FCD5CFFE-6404-4E08-AE2F-3274EA4394CB}" dt="2024-10-14T17:49:10.061" v="2820" actId="1367"/>
          <ac:picMkLst>
            <pc:docMk/>
            <pc:sldMk cId="499413162" sldId="303"/>
            <ac:picMk id="12" creationId="{99E88A6B-468C-4C44-BB96-871F6AED395A}"/>
          </ac:picMkLst>
        </pc:picChg>
        <pc:picChg chg="add mod">
          <ac:chgData name="Kate Piper (IMH)" userId="f69ee4e2-845b-4a1f-89c4-60fce9da139f" providerId="ADAL" clId="{FCD5CFFE-6404-4E08-AE2F-3274EA4394CB}" dt="2024-10-14T17:51:38.523" v="2832" actId="1076"/>
          <ac:picMkLst>
            <pc:docMk/>
            <pc:sldMk cId="499413162" sldId="303"/>
            <ac:picMk id="1026" creationId="{B46907C0-9949-C24E-4843-BAD056B3FC5F}"/>
          </ac:picMkLst>
        </pc:picChg>
        <pc:picChg chg="mod">
          <ac:chgData name="Kate Piper (IMH)" userId="f69ee4e2-845b-4a1f-89c4-60fce9da139f" providerId="ADAL" clId="{FCD5CFFE-6404-4E08-AE2F-3274EA4394CB}" dt="2024-10-14T17:49:10.061" v="2820" actId="1367"/>
          <ac:picMkLst>
            <pc:docMk/>
            <pc:sldMk cId="499413162" sldId="303"/>
            <ac:picMk id="2050" creationId="{6FE86DD4-30F7-451C-86E9-641D6DBA8D7E}"/>
          </ac:picMkLst>
        </pc:picChg>
        <pc:picChg chg="mod">
          <ac:chgData name="Kate Piper (IMH)" userId="f69ee4e2-845b-4a1f-89c4-60fce9da139f" providerId="ADAL" clId="{FCD5CFFE-6404-4E08-AE2F-3274EA4394CB}" dt="2024-10-14T17:49:10.061" v="2820" actId="1367"/>
          <ac:picMkLst>
            <pc:docMk/>
            <pc:sldMk cId="499413162" sldId="303"/>
            <ac:picMk id="2052" creationId="{4B9BD714-969C-4FBC-B3CA-0B2783728D51}"/>
          </ac:picMkLst>
        </pc:picChg>
      </pc:sldChg>
      <pc:sldChg chg="del">
        <pc:chgData name="Kate Piper (IMH)" userId="f69ee4e2-845b-4a1f-89c4-60fce9da139f" providerId="ADAL" clId="{FCD5CFFE-6404-4E08-AE2F-3274EA4394CB}" dt="2022-11-06T15:46:04.831" v="0" actId="47"/>
        <pc:sldMkLst>
          <pc:docMk/>
          <pc:sldMk cId="3646321857" sldId="303"/>
        </pc:sldMkLst>
      </pc:sldChg>
      <pc:sldChg chg="addSp modSp add mod">
        <pc:chgData name="Kate Piper (IMH)" userId="f69ee4e2-845b-4a1f-89c4-60fce9da139f" providerId="ADAL" clId="{FCD5CFFE-6404-4E08-AE2F-3274EA4394CB}" dt="2024-10-14T17:53:00.664" v="2838" actId="1076"/>
        <pc:sldMkLst>
          <pc:docMk/>
          <pc:sldMk cId="1076582024" sldId="304"/>
        </pc:sldMkLst>
        <pc:picChg chg="add mod">
          <ac:chgData name="Kate Piper (IMH)" userId="f69ee4e2-845b-4a1f-89c4-60fce9da139f" providerId="ADAL" clId="{FCD5CFFE-6404-4E08-AE2F-3274EA4394CB}" dt="2024-10-14T17:52:36.726" v="2835" actId="14100"/>
          <ac:picMkLst>
            <pc:docMk/>
            <pc:sldMk cId="1076582024" sldId="304"/>
            <ac:picMk id="2" creationId="{E2AAD5E7-486D-0E27-F7F1-77E494F96A5C}"/>
          </ac:picMkLst>
        </pc:picChg>
        <pc:picChg chg="add mod">
          <ac:chgData name="Kate Piper (IMH)" userId="f69ee4e2-845b-4a1f-89c4-60fce9da139f" providerId="ADAL" clId="{FCD5CFFE-6404-4E08-AE2F-3274EA4394CB}" dt="2024-10-14T17:53:00.664" v="2838" actId="1076"/>
          <ac:picMkLst>
            <pc:docMk/>
            <pc:sldMk cId="1076582024" sldId="304"/>
            <ac:picMk id="3" creationId="{D8DD634B-DC8B-B24B-22D1-C43AFC2D4BCA}"/>
          </ac:picMkLst>
        </pc:picChg>
        <pc:picChg chg="mod">
          <ac:chgData name="Kate Piper (IMH)" userId="f69ee4e2-845b-4a1f-89c4-60fce9da139f" providerId="ADAL" clId="{FCD5CFFE-6404-4E08-AE2F-3274EA4394CB}" dt="2024-10-14T17:49:40.486" v="2822" actId="1367"/>
          <ac:picMkLst>
            <pc:docMk/>
            <pc:sldMk cId="1076582024" sldId="304"/>
            <ac:picMk id="4" creationId="{0C050BEC-7240-4F65-85EC-27174882A783}"/>
          </ac:picMkLst>
        </pc:picChg>
        <pc:picChg chg="mod">
          <ac:chgData name="Kate Piper (IMH)" userId="f69ee4e2-845b-4a1f-89c4-60fce9da139f" providerId="ADAL" clId="{FCD5CFFE-6404-4E08-AE2F-3274EA4394CB}" dt="2024-10-14T17:49:40.486" v="2822" actId="1367"/>
          <ac:picMkLst>
            <pc:docMk/>
            <pc:sldMk cId="1076582024" sldId="304"/>
            <ac:picMk id="6" creationId="{45885EBD-04ED-4145-93B3-0CB578E1C43B}"/>
          </ac:picMkLst>
        </pc:picChg>
        <pc:picChg chg="mod">
          <ac:chgData name="Kate Piper (IMH)" userId="f69ee4e2-845b-4a1f-89c4-60fce9da139f" providerId="ADAL" clId="{FCD5CFFE-6404-4E08-AE2F-3274EA4394CB}" dt="2024-10-14T17:49:40.486" v="2822" actId="1367"/>
          <ac:picMkLst>
            <pc:docMk/>
            <pc:sldMk cId="1076582024" sldId="304"/>
            <ac:picMk id="7" creationId="{9505EC51-6EC5-475D-B36E-86E2C0F1AE8A}"/>
          </ac:picMkLst>
        </pc:picChg>
        <pc:picChg chg="mod">
          <ac:chgData name="Kate Piper (IMH)" userId="f69ee4e2-845b-4a1f-89c4-60fce9da139f" providerId="ADAL" clId="{FCD5CFFE-6404-4E08-AE2F-3274EA4394CB}" dt="2024-10-14T17:49:40.486" v="2822" actId="1367"/>
          <ac:picMkLst>
            <pc:docMk/>
            <pc:sldMk cId="1076582024" sldId="304"/>
            <ac:picMk id="8" creationId="{BB4AF43A-B672-4B88-9F6B-A18908E7E23B}"/>
          </ac:picMkLst>
        </pc:picChg>
        <pc:picChg chg="mod">
          <ac:chgData name="Kate Piper (IMH)" userId="f69ee4e2-845b-4a1f-89c4-60fce9da139f" providerId="ADAL" clId="{FCD5CFFE-6404-4E08-AE2F-3274EA4394CB}" dt="2024-10-14T17:49:40.486" v="2822" actId="1367"/>
          <ac:picMkLst>
            <pc:docMk/>
            <pc:sldMk cId="1076582024" sldId="304"/>
            <ac:picMk id="9" creationId="{01F26B7D-9985-4A77-8F84-49F6343B8FD8}"/>
          </ac:picMkLst>
        </pc:picChg>
        <pc:picChg chg="mod">
          <ac:chgData name="Kate Piper (IMH)" userId="f69ee4e2-845b-4a1f-89c4-60fce9da139f" providerId="ADAL" clId="{FCD5CFFE-6404-4E08-AE2F-3274EA4394CB}" dt="2024-10-14T17:49:40.486" v="2822" actId="1367"/>
          <ac:picMkLst>
            <pc:docMk/>
            <pc:sldMk cId="1076582024" sldId="304"/>
            <ac:picMk id="11" creationId="{B31370F8-25FB-4789-9F62-D899FF6AB6E8}"/>
          </ac:picMkLst>
        </pc:picChg>
        <pc:picChg chg="mod">
          <ac:chgData name="Kate Piper (IMH)" userId="f69ee4e2-845b-4a1f-89c4-60fce9da139f" providerId="ADAL" clId="{FCD5CFFE-6404-4E08-AE2F-3274EA4394CB}" dt="2024-10-14T17:49:40.486" v="2822" actId="1367"/>
          <ac:picMkLst>
            <pc:docMk/>
            <pc:sldMk cId="1076582024" sldId="304"/>
            <ac:picMk id="2050" creationId="{6FE86DD4-30F7-451C-86E9-641D6DBA8D7E}"/>
          </ac:picMkLst>
        </pc:picChg>
        <pc:picChg chg="mod">
          <ac:chgData name="Kate Piper (IMH)" userId="f69ee4e2-845b-4a1f-89c4-60fce9da139f" providerId="ADAL" clId="{FCD5CFFE-6404-4E08-AE2F-3274EA4394CB}" dt="2024-10-14T17:49:40.486" v="2822" actId="1367"/>
          <ac:picMkLst>
            <pc:docMk/>
            <pc:sldMk cId="1076582024" sldId="304"/>
            <ac:picMk id="2052" creationId="{4B9BD714-969C-4FBC-B3CA-0B2783728D51}"/>
          </ac:picMkLst>
        </pc:picChg>
      </pc:sldChg>
      <pc:sldChg chg="del">
        <pc:chgData name="Kate Piper (IMH)" userId="f69ee4e2-845b-4a1f-89c4-60fce9da139f" providerId="ADAL" clId="{FCD5CFFE-6404-4E08-AE2F-3274EA4394CB}" dt="2022-11-06T15:46:33.118" v="2" actId="47"/>
        <pc:sldMkLst>
          <pc:docMk/>
          <pc:sldMk cId="3041065308" sldId="304"/>
        </pc:sldMkLst>
      </pc:sldChg>
      <pc:sldChg chg="addSp modSp add">
        <pc:chgData name="Kate Piper (IMH)" userId="f69ee4e2-845b-4a1f-89c4-60fce9da139f" providerId="ADAL" clId="{FCD5CFFE-6404-4E08-AE2F-3274EA4394CB}" dt="2024-10-14T17:54:45.605" v="2844" actId="1076"/>
        <pc:sldMkLst>
          <pc:docMk/>
          <pc:sldMk cId="316093764" sldId="305"/>
        </pc:sldMkLst>
        <pc:picChg chg="mod">
          <ac:chgData name="Kate Piper (IMH)" userId="f69ee4e2-845b-4a1f-89c4-60fce9da139f" providerId="ADAL" clId="{FCD5CFFE-6404-4E08-AE2F-3274EA4394CB}" dt="2024-10-14T17:54:04.978" v="2840" actId="1367"/>
          <ac:picMkLst>
            <pc:docMk/>
            <pc:sldMk cId="316093764" sldId="305"/>
            <ac:picMk id="4" creationId="{0C050BEC-7240-4F65-85EC-27174882A783}"/>
          </ac:picMkLst>
        </pc:picChg>
        <pc:picChg chg="mod">
          <ac:chgData name="Kate Piper (IMH)" userId="f69ee4e2-845b-4a1f-89c4-60fce9da139f" providerId="ADAL" clId="{FCD5CFFE-6404-4E08-AE2F-3274EA4394CB}" dt="2024-10-14T17:54:04.978" v="2840" actId="1367"/>
          <ac:picMkLst>
            <pc:docMk/>
            <pc:sldMk cId="316093764" sldId="305"/>
            <ac:picMk id="5" creationId="{9FA52E90-3CAB-4806-8292-62DBA341DCB2}"/>
          </ac:picMkLst>
        </pc:picChg>
        <pc:picChg chg="mod">
          <ac:chgData name="Kate Piper (IMH)" userId="f69ee4e2-845b-4a1f-89c4-60fce9da139f" providerId="ADAL" clId="{FCD5CFFE-6404-4E08-AE2F-3274EA4394CB}" dt="2024-10-14T17:54:04.978" v="2840" actId="1367"/>
          <ac:picMkLst>
            <pc:docMk/>
            <pc:sldMk cId="316093764" sldId="305"/>
            <ac:picMk id="6" creationId="{45885EBD-04ED-4145-93B3-0CB578E1C43B}"/>
          </ac:picMkLst>
        </pc:picChg>
        <pc:picChg chg="mod">
          <ac:chgData name="Kate Piper (IMH)" userId="f69ee4e2-845b-4a1f-89c4-60fce9da139f" providerId="ADAL" clId="{FCD5CFFE-6404-4E08-AE2F-3274EA4394CB}" dt="2024-10-14T17:54:04.978" v="2840" actId="1367"/>
          <ac:picMkLst>
            <pc:docMk/>
            <pc:sldMk cId="316093764" sldId="305"/>
            <ac:picMk id="7" creationId="{9505EC51-6EC5-475D-B36E-86E2C0F1AE8A}"/>
          </ac:picMkLst>
        </pc:picChg>
        <pc:picChg chg="mod">
          <ac:chgData name="Kate Piper (IMH)" userId="f69ee4e2-845b-4a1f-89c4-60fce9da139f" providerId="ADAL" clId="{FCD5CFFE-6404-4E08-AE2F-3274EA4394CB}" dt="2024-10-14T17:54:04.978" v="2840" actId="1367"/>
          <ac:picMkLst>
            <pc:docMk/>
            <pc:sldMk cId="316093764" sldId="305"/>
            <ac:picMk id="9" creationId="{01F26B7D-9985-4A77-8F84-49F6343B8FD8}"/>
          </ac:picMkLst>
        </pc:picChg>
        <pc:picChg chg="mod">
          <ac:chgData name="Kate Piper (IMH)" userId="f69ee4e2-845b-4a1f-89c4-60fce9da139f" providerId="ADAL" clId="{FCD5CFFE-6404-4E08-AE2F-3274EA4394CB}" dt="2024-10-14T17:54:04.978" v="2840" actId="1367"/>
          <ac:picMkLst>
            <pc:docMk/>
            <pc:sldMk cId="316093764" sldId="305"/>
            <ac:picMk id="11" creationId="{B31370F8-25FB-4789-9F62-D899FF6AB6E8}"/>
          </ac:picMkLst>
        </pc:picChg>
        <pc:picChg chg="mod">
          <ac:chgData name="Kate Piper (IMH)" userId="f69ee4e2-845b-4a1f-89c4-60fce9da139f" providerId="ADAL" clId="{FCD5CFFE-6404-4E08-AE2F-3274EA4394CB}" dt="2024-10-14T17:54:04.978" v="2840" actId="1367"/>
          <ac:picMkLst>
            <pc:docMk/>
            <pc:sldMk cId="316093764" sldId="305"/>
            <ac:picMk id="12" creationId="{99E88A6B-468C-4C44-BB96-871F6AED395A}"/>
          </ac:picMkLst>
        </pc:picChg>
        <pc:picChg chg="mod">
          <ac:chgData name="Kate Piper (IMH)" userId="f69ee4e2-845b-4a1f-89c4-60fce9da139f" providerId="ADAL" clId="{FCD5CFFE-6404-4E08-AE2F-3274EA4394CB}" dt="2024-10-14T17:54:04.978" v="2840" actId="1367"/>
          <ac:picMkLst>
            <pc:docMk/>
            <pc:sldMk cId="316093764" sldId="305"/>
            <ac:picMk id="2050" creationId="{6FE86DD4-30F7-451C-86E9-641D6DBA8D7E}"/>
          </ac:picMkLst>
        </pc:picChg>
        <pc:picChg chg="mod">
          <ac:chgData name="Kate Piper (IMH)" userId="f69ee4e2-845b-4a1f-89c4-60fce9da139f" providerId="ADAL" clId="{FCD5CFFE-6404-4E08-AE2F-3274EA4394CB}" dt="2024-10-14T17:54:04.978" v="2840" actId="1367"/>
          <ac:picMkLst>
            <pc:docMk/>
            <pc:sldMk cId="316093764" sldId="305"/>
            <ac:picMk id="2052" creationId="{4B9BD714-969C-4FBC-B3CA-0B2783728D51}"/>
          </ac:picMkLst>
        </pc:picChg>
        <pc:picChg chg="add mod">
          <ac:chgData name="Kate Piper (IMH)" userId="f69ee4e2-845b-4a1f-89c4-60fce9da139f" providerId="ADAL" clId="{FCD5CFFE-6404-4E08-AE2F-3274EA4394CB}" dt="2024-10-14T17:54:45.605" v="2844" actId="1076"/>
          <ac:picMkLst>
            <pc:docMk/>
            <pc:sldMk cId="316093764" sldId="305"/>
            <ac:picMk id="3074" creationId="{7FF31200-1A7F-7357-0C55-F85B24EF2B55}"/>
          </ac:picMkLst>
        </pc:picChg>
      </pc:sldChg>
      <pc:sldChg chg="del">
        <pc:chgData name="Kate Piper (IMH)" userId="f69ee4e2-845b-4a1f-89c4-60fce9da139f" providerId="ADAL" clId="{FCD5CFFE-6404-4E08-AE2F-3274EA4394CB}" dt="2022-11-06T15:46:33.118" v="2" actId="47"/>
        <pc:sldMkLst>
          <pc:docMk/>
          <pc:sldMk cId="1654814650" sldId="305"/>
        </pc:sldMkLst>
      </pc:sldChg>
      <pc:sldChg chg="del">
        <pc:chgData name="Kate Piper (IMH)" userId="f69ee4e2-845b-4a1f-89c4-60fce9da139f" providerId="ADAL" clId="{FCD5CFFE-6404-4E08-AE2F-3274EA4394CB}" dt="2022-11-06T15:46:33.118" v="2" actId="47"/>
        <pc:sldMkLst>
          <pc:docMk/>
          <pc:sldMk cId="2017133405" sldId="306"/>
        </pc:sldMkLst>
      </pc:sldChg>
      <pc:sldChg chg="del">
        <pc:chgData name="Kate Piper (IMH)" userId="f69ee4e2-845b-4a1f-89c4-60fce9da139f" providerId="ADAL" clId="{FCD5CFFE-6404-4E08-AE2F-3274EA4394CB}" dt="2022-11-06T15:46:33.118" v="2" actId="47"/>
        <pc:sldMkLst>
          <pc:docMk/>
          <pc:sldMk cId="2285878454" sldId="307"/>
        </pc:sldMkLst>
      </pc:sldChg>
      <pc:sldChg chg="del">
        <pc:chgData name="Kate Piper (IMH)" userId="f69ee4e2-845b-4a1f-89c4-60fce9da139f" providerId="ADAL" clId="{FCD5CFFE-6404-4E08-AE2F-3274EA4394CB}" dt="2022-11-06T15:46:33.118" v="2" actId="47"/>
        <pc:sldMkLst>
          <pc:docMk/>
          <pc:sldMk cId="965548609" sldId="308"/>
        </pc:sldMkLst>
      </pc:sldChg>
      <pc:sldChg chg="del">
        <pc:chgData name="Kate Piper (IMH)" userId="f69ee4e2-845b-4a1f-89c4-60fce9da139f" providerId="ADAL" clId="{FCD5CFFE-6404-4E08-AE2F-3274EA4394CB}" dt="2022-11-06T15:46:33.118" v="2" actId="47"/>
        <pc:sldMkLst>
          <pc:docMk/>
          <pc:sldMk cId="994517043" sldId="309"/>
        </pc:sldMkLst>
      </pc:sldChg>
      <pc:sldChg chg="del">
        <pc:chgData name="Kate Piper (IMH)" userId="f69ee4e2-845b-4a1f-89c4-60fce9da139f" providerId="ADAL" clId="{FCD5CFFE-6404-4E08-AE2F-3274EA4394CB}" dt="2022-11-06T15:46:33.118" v="2" actId="47"/>
        <pc:sldMkLst>
          <pc:docMk/>
          <pc:sldMk cId="2361348260" sldId="310"/>
        </pc:sldMkLst>
      </pc:sldChg>
      <pc:sldChg chg="del">
        <pc:chgData name="Kate Piper (IMH)" userId="f69ee4e2-845b-4a1f-89c4-60fce9da139f" providerId="ADAL" clId="{FCD5CFFE-6404-4E08-AE2F-3274EA4394CB}" dt="2022-11-06T15:46:33.118" v="2" actId="47"/>
        <pc:sldMkLst>
          <pc:docMk/>
          <pc:sldMk cId="3602059818" sldId="311"/>
        </pc:sldMkLst>
      </pc:sldChg>
      <pc:sldChg chg="del">
        <pc:chgData name="Kate Piper (IMH)" userId="f69ee4e2-845b-4a1f-89c4-60fce9da139f" providerId="ADAL" clId="{FCD5CFFE-6404-4E08-AE2F-3274EA4394CB}" dt="2022-11-06T15:46:33.118" v="2" actId="47"/>
        <pc:sldMkLst>
          <pc:docMk/>
          <pc:sldMk cId="1621715058" sldId="312"/>
        </pc:sldMkLst>
      </pc:sldChg>
      <pc:sldChg chg="del">
        <pc:chgData name="Kate Piper (IMH)" userId="f69ee4e2-845b-4a1f-89c4-60fce9da139f" providerId="ADAL" clId="{FCD5CFFE-6404-4E08-AE2F-3274EA4394CB}" dt="2022-11-06T15:46:33.118" v="2" actId="47"/>
        <pc:sldMkLst>
          <pc:docMk/>
          <pc:sldMk cId="829701318" sldId="313"/>
        </pc:sldMkLst>
      </pc:sldChg>
      <pc:sldChg chg="del">
        <pc:chgData name="Kate Piper (IMH)" userId="f69ee4e2-845b-4a1f-89c4-60fce9da139f" providerId="ADAL" clId="{FCD5CFFE-6404-4E08-AE2F-3274EA4394CB}" dt="2022-11-06T15:46:33.118" v="2" actId="47"/>
        <pc:sldMkLst>
          <pc:docMk/>
          <pc:sldMk cId="3288605028" sldId="314"/>
        </pc:sldMkLst>
      </pc:sldChg>
      <pc:sldChg chg="del">
        <pc:chgData name="Kate Piper (IMH)" userId="f69ee4e2-845b-4a1f-89c4-60fce9da139f" providerId="ADAL" clId="{FCD5CFFE-6404-4E08-AE2F-3274EA4394CB}" dt="2022-11-06T15:46:33.118" v="2" actId="47"/>
        <pc:sldMkLst>
          <pc:docMk/>
          <pc:sldMk cId="1525533896" sldId="315"/>
        </pc:sldMkLst>
      </pc:sldChg>
      <pc:sldChg chg="del">
        <pc:chgData name="Kate Piper (IMH)" userId="f69ee4e2-845b-4a1f-89c4-60fce9da139f" providerId="ADAL" clId="{FCD5CFFE-6404-4E08-AE2F-3274EA4394CB}" dt="2022-11-06T15:46:33.118" v="2" actId="47"/>
        <pc:sldMkLst>
          <pc:docMk/>
          <pc:sldMk cId="3969310507" sldId="316"/>
        </pc:sldMkLst>
      </pc:sldChg>
      <pc:sldChg chg="del">
        <pc:chgData name="Kate Piper (IMH)" userId="f69ee4e2-845b-4a1f-89c4-60fce9da139f" providerId="ADAL" clId="{FCD5CFFE-6404-4E08-AE2F-3274EA4394CB}" dt="2022-11-06T15:46:33.118" v="2" actId="47"/>
        <pc:sldMkLst>
          <pc:docMk/>
          <pc:sldMk cId="2797927802" sldId="317"/>
        </pc:sldMkLst>
      </pc:sldChg>
      <pc:sldChg chg="del">
        <pc:chgData name="Kate Piper (IMH)" userId="f69ee4e2-845b-4a1f-89c4-60fce9da139f" providerId="ADAL" clId="{FCD5CFFE-6404-4E08-AE2F-3274EA4394CB}" dt="2022-11-06T15:46:33.118" v="2" actId="47"/>
        <pc:sldMkLst>
          <pc:docMk/>
          <pc:sldMk cId="1219063502" sldId="318"/>
        </pc:sldMkLst>
      </pc:sldChg>
      <pc:sldChg chg="del">
        <pc:chgData name="Kate Piper (IMH)" userId="f69ee4e2-845b-4a1f-89c4-60fce9da139f" providerId="ADAL" clId="{FCD5CFFE-6404-4E08-AE2F-3274EA4394CB}" dt="2022-11-06T15:46:33.118" v="2" actId="47"/>
        <pc:sldMkLst>
          <pc:docMk/>
          <pc:sldMk cId="710996125" sldId="319"/>
        </pc:sldMkLst>
      </pc:sldChg>
      <pc:sldChg chg="del">
        <pc:chgData name="Kate Piper (IMH)" userId="f69ee4e2-845b-4a1f-89c4-60fce9da139f" providerId="ADAL" clId="{FCD5CFFE-6404-4E08-AE2F-3274EA4394CB}" dt="2022-11-06T15:46:33.118" v="2" actId="47"/>
        <pc:sldMkLst>
          <pc:docMk/>
          <pc:sldMk cId="2761913390" sldId="320"/>
        </pc:sldMkLst>
      </pc:sldChg>
      <pc:sldChg chg="del">
        <pc:chgData name="Kate Piper (IMH)" userId="f69ee4e2-845b-4a1f-89c4-60fce9da139f" providerId="ADAL" clId="{FCD5CFFE-6404-4E08-AE2F-3274EA4394CB}" dt="2022-11-06T15:46:33.118" v="2" actId="47"/>
        <pc:sldMkLst>
          <pc:docMk/>
          <pc:sldMk cId="2645215492" sldId="321"/>
        </pc:sldMkLst>
      </pc:sldChg>
      <pc:sldChg chg="del">
        <pc:chgData name="Kate Piper (IMH)" userId="f69ee4e2-845b-4a1f-89c4-60fce9da139f" providerId="ADAL" clId="{FCD5CFFE-6404-4E08-AE2F-3274EA4394CB}" dt="2022-11-06T15:46:33.118" v="2" actId="47"/>
        <pc:sldMkLst>
          <pc:docMk/>
          <pc:sldMk cId="4110810657" sldId="322"/>
        </pc:sldMkLst>
      </pc:sldChg>
      <pc:sldChg chg="del">
        <pc:chgData name="Kate Piper (IMH)" userId="f69ee4e2-845b-4a1f-89c4-60fce9da139f" providerId="ADAL" clId="{FCD5CFFE-6404-4E08-AE2F-3274EA4394CB}" dt="2022-11-06T15:46:33.118" v="2" actId="47"/>
        <pc:sldMkLst>
          <pc:docMk/>
          <pc:sldMk cId="2823788512" sldId="323"/>
        </pc:sldMkLst>
      </pc:sldChg>
      <pc:sldChg chg="del">
        <pc:chgData name="Kate Piper (IMH)" userId="f69ee4e2-845b-4a1f-89c4-60fce9da139f" providerId="ADAL" clId="{FCD5CFFE-6404-4E08-AE2F-3274EA4394CB}" dt="2022-11-06T15:46:33.118" v="2" actId="47"/>
        <pc:sldMkLst>
          <pc:docMk/>
          <pc:sldMk cId="23970736" sldId="324"/>
        </pc:sldMkLst>
      </pc:sldChg>
      <pc:sldChg chg="del">
        <pc:chgData name="Kate Piper (IMH)" userId="f69ee4e2-845b-4a1f-89c4-60fce9da139f" providerId="ADAL" clId="{FCD5CFFE-6404-4E08-AE2F-3274EA4394CB}" dt="2022-11-06T15:46:33.118" v="2" actId="47"/>
        <pc:sldMkLst>
          <pc:docMk/>
          <pc:sldMk cId="4079426581" sldId="325"/>
        </pc:sldMkLst>
      </pc:sldChg>
      <pc:sldChg chg="del">
        <pc:chgData name="Kate Piper (IMH)" userId="f69ee4e2-845b-4a1f-89c4-60fce9da139f" providerId="ADAL" clId="{FCD5CFFE-6404-4E08-AE2F-3274EA4394CB}" dt="2022-11-06T15:46:33.118" v="2" actId="47"/>
        <pc:sldMkLst>
          <pc:docMk/>
          <pc:sldMk cId="443211599" sldId="326"/>
        </pc:sldMkLst>
      </pc:sldChg>
      <pc:sldChg chg="del">
        <pc:chgData name="Kate Piper (IMH)" userId="f69ee4e2-845b-4a1f-89c4-60fce9da139f" providerId="ADAL" clId="{FCD5CFFE-6404-4E08-AE2F-3274EA4394CB}" dt="2022-11-06T15:46:33.118" v="2" actId="47"/>
        <pc:sldMkLst>
          <pc:docMk/>
          <pc:sldMk cId="3771176649" sldId="327"/>
        </pc:sldMkLst>
      </pc:sldChg>
      <pc:sldChg chg="del">
        <pc:chgData name="Kate Piper (IMH)" userId="f69ee4e2-845b-4a1f-89c4-60fce9da139f" providerId="ADAL" clId="{FCD5CFFE-6404-4E08-AE2F-3274EA4394CB}" dt="2022-11-06T15:46:33.118" v="2" actId="47"/>
        <pc:sldMkLst>
          <pc:docMk/>
          <pc:sldMk cId="2684237407" sldId="328"/>
        </pc:sldMkLst>
      </pc:sldChg>
      <pc:sldChg chg="del">
        <pc:chgData name="Kate Piper (IMH)" userId="f69ee4e2-845b-4a1f-89c4-60fce9da139f" providerId="ADAL" clId="{FCD5CFFE-6404-4E08-AE2F-3274EA4394CB}" dt="2022-11-06T15:46:33.118" v="2" actId="47"/>
        <pc:sldMkLst>
          <pc:docMk/>
          <pc:sldMk cId="2218307269" sldId="329"/>
        </pc:sldMkLst>
      </pc:sldChg>
      <pc:sldChg chg="del">
        <pc:chgData name="Kate Piper (IMH)" userId="f69ee4e2-845b-4a1f-89c4-60fce9da139f" providerId="ADAL" clId="{FCD5CFFE-6404-4E08-AE2F-3274EA4394CB}" dt="2022-11-06T15:46:33.118" v="2" actId="47"/>
        <pc:sldMkLst>
          <pc:docMk/>
          <pc:sldMk cId="2246327421" sldId="330"/>
        </pc:sldMkLst>
      </pc:sldChg>
      <pc:sldChg chg="del">
        <pc:chgData name="Kate Piper (IMH)" userId="f69ee4e2-845b-4a1f-89c4-60fce9da139f" providerId="ADAL" clId="{FCD5CFFE-6404-4E08-AE2F-3274EA4394CB}" dt="2022-11-06T15:46:33.118" v="2" actId="47"/>
        <pc:sldMkLst>
          <pc:docMk/>
          <pc:sldMk cId="1152576438" sldId="331"/>
        </pc:sldMkLst>
      </pc:sldChg>
      <pc:sldChg chg="del">
        <pc:chgData name="Kate Piper (IMH)" userId="f69ee4e2-845b-4a1f-89c4-60fce9da139f" providerId="ADAL" clId="{FCD5CFFE-6404-4E08-AE2F-3274EA4394CB}" dt="2022-11-06T15:46:33.118" v="2" actId="47"/>
        <pc:sldMkLst>
          <pc:docMk/>
          <pc:sldMk cId="1022848691" sldId="332"/>
        </pc:sldMkLst>
      </pc:sldChg>
      <pc:sldChg chg="del">
        <pc:chgData name="Kate Piper (IMH)" userId="f69ee4e2-845b-4a1f-89c4-60fce9da139f" providerId="ADAL" clId="{FCD5CFFE-6404-4E08-AE2F-3274EA4394CB}" dt="2022-11-06T15:46:33.118" v="2" actId="47"/>
        <pc:sldMkLst>
          <pc:docMk/>
          <pc:sldMk cId="3655904424" sldId="333"/>
        </pc:sldMkLst>
      </pc:sldChg>
      <pc:sldChg chg="del">
        <pc:chgData name="Kate Piper (IMH)" userId="f69ee4e2-845b-4a1f-89c4-60fce9da139f" providerId="ADAL" clId="{FCD5CFFE-6404-4E08-AE2F-3274EA4394CB}" dt="2022-11-06T15:46:33.118" v="2" actId="47"/>
        <pc:sldMkLst>
          <pc:docMk/>
          <pc:sldMk cId="134968587" sldId="334"/>
        </pc:sldMkLst>
      </pc:sldChg>
      <pc:sldChg chg="del">
        <pc:chgData name="Kate Piper (IMH)" userId="f69ee4e2-845b-4a1f-89c4-60fce9da139f" providerId="ADAL" clId="{FCD5CFFE-6404-4E08-AE2F-3274EA4394CB}" dt="2022-11-06T15:46:33.118" v="2" actId="47"/>
        <pc:sldMkLst>
          <pc:docMk/>
          <pc:sldMk cId="4157199336" sldId="335"/>
        </pc:sldMkLst>
      </pc:sldChg>
      <pc:sldChg chg="del">
        <pc:chgData name="Kate Piper (IMH)" userId="f69ee4e2-845b-4a1f-89c4-60fce9da139f" providerId="ADAL" clId="{FCD5CFFE-6404-4E08-AE2F-3274EA4394CB}" dt="2022-11-06T15:46:33.118" v="2" actId="47"/>
        <pc:sldMkLst>
          <pc:docMk/>
          <pc:sldMk cId="257714420" sldId="336"/>
        </pc:sldMkLst>
      </pc:sldChg>
      <pc:sldChg chg="del">
        <pc:chgData name="Kate Piper (IMH)" userId="f69ee4e2-845b-4a1f-89c4-60fce9da139f" providerId="ADAL" clId="{FCD5CFFE-6404-4E08-AE2F-3274EA4394CB}" dt="2022-11-06T15:46:33.118" v="2" actId="47"/>
        <pc:sldMkLst>
          <pc:docMk/>
          <pc:sldMk cId="205859165" sldId="337"/>
        </pc:sldMkLst>
      </pc:sldChg>
      <pc:sldChg chg="del">
        <pc:chgData name="Kate Piper (IMH)" userId="f69ee4e2-845b-4a1f-89c4-60fce9da139f" providerId="ADAL" clId="{FCD5CFFE-6404-4E08-AE2F-3274EA4394CB}" dt="2022-11-06T15:46:33.118" v="2" actId="47"/>
        <pc:sldMkLst>
          <pc:docMk/>
          <pc:sldMk cId="1868817712" sldId="338"/>
        </pc:sldMkLst>
      </pc:sldChg>
      <pc:sldChg chg="del">
        <pc:chgData name="Kate Piper (IMH)" userId="f69ee4e2-845b-4a1f-89c4-60fce9da139f" providerId="ADAL" clId="{FCD5CFFE-6404-4E08-AE2F-3274EA4394CB}" dt="2022-11-06T15:46:33.118" v="2" actId="47"/>
        <pc:sldMkLst>
          <pc:docMk/>
          <pc:sldMk cId="610256426" sldId="339"/>
        </pc:sldMkLst>
      </pc:sldChg>
      <pc:sldChg chg="del">
        <pc:chgData name="Kate Piper (IMH)" userId="f69ee4e2-845b-4a1f-89c4-60fce9da139f" providerId="ADAL" clId="{FCD5CFFE-6404-4E08-AE2F-3274EA4394CB}" dt="2022-11-06T15:46:33.118" v="2" actId="47"/>
        <pc:sldMkLst>
          <pc:docMk/>
          <pc:sldMk cId="3641259530" sldId="340"/>
        </pc:sldMkLst>
      </pc:sldChg>
      <pc:sldChg chg="del">
        <pc:chgData name="Kate Piper (IMH)" userId="f69ee4e2-845b-4a1f-89c4-60fce9da139f" providerId="ADAL" clId="{FCD5CFFE-6404-4E08-AE2F-3274EA4394CB}" dt="2022-11-06T15:46:33.118" v="2" actId="47"/>
        <pc:sldMkLst>
          <pc:docMk/>
          <pc:sldMk cId="463510503" sldId="341"/>
        </pc:sldMkLst>
      </pc:sldChg>
      <pc:sldChg chg="del">
        <pc:chgData name="Kate Piper (IMH)" userId="f69ee4e2-845b-4a1f-89c4-60fce9da139f" providerId="ADAL" clId="{FCD5CFFE-6404-4E08-AE2F-3274EA4394CB}" dt="2022-11-06T15:46:33.118" v="2" actId="47"/>
        <pc:sldMkLst>
          <pc:docMk/>
          <pc:sldMk cId="1507803912" sldId="342"/>
        </pc:sldMkLst>
      </pc:sldChg>
      <pc:sldChg chg="del">
        <pc:chgData name="Kate Piper (IMH)" userId="f69ee4e2-845b-4a1f-89c4-60fce9da139f" providerId="ADAL" clId="{FCD5CFFE-6404-4E08-AE2F-3274EA4394CB}" dt="2022-11-06T15:46:33.118" v="2" actId="47"/>
        <pc:sldMkLst>
          <pc:docMk/>
          <pc:sldMk cId="3235784580" sldId="343"/>
        </pc:sldMkLst>
      </pc:sldChg>
      <pc:sldChg chg="del">
        <pc:chgData name="Kate Piper (IMH)" userId="f69ee4e2-845b-4a1f-89c4-60fce9da139f" providerId="ADAL" clId="{FCD5CFFE-6404-4E08-AE2F-3274EA4394CB}" dt="2022-11-06T15:46:33.118" v="2" actId="47"/>
        <pc:sldMkLst>
          <pc:docMk/>
          <pc:sldMk cId="267970135" sldId="344"/>
        </pc:sldMkLst>
      </pc:sldChg>
      <pc:sldChg chg="del">
        <pc:chgData name="Kate Piper (IMH)" userId="f69ee4e2-845b-4a1f-89c4-60fce9da139f" providerId="ADAL" clId="{FCD5CFFE-6404-4E08-AE2F-3274EA4394CB}" dt="2022-11-06T15:46:04.831" v="0" actId="47"/>
        <pc:sldMkLst>
          <pc:docMk/>
          <pc:sldMk cId="1922470807" sldId="345"/>
        </pc:sldMkLst>
      </pc:sldChg>
      <pc:sldChg chg="del">
        <pc:chgData name="Kate Piper (IMH)" userId="f69ee4e2-845b-4a1f-89c4-60fce9da139f" providerId="ADAL" clId="{FCD5CFFE-6404-4E08-AE2F-3274EA4394CB}" dt="2022-11-06T15:46:33.118" v="2" actId="47"/>
        <pc:sldMkLst>
          <pc:docMk/>
          <pc:sldMk cId="1003903913" sldId="3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C48B7F3B-1B0C-4B2E-ACE7-8ECD7883D7D2}" type="datetimeFigureOut">
              <a:rPr lang="en-GB" smtClean="0"/>
              <a:t>14/10/2024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Kathleen Kathy armour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a:t>
            </a:fld>
            <a:endParaRPr lang="en-GB"/>
          </a:p>
        </p:txBody>
      </p:sp>
    </p:spTree>
    <p:extLst>
      <p:ext uri="{BB962C8B-B14F-4D97-AF65-F5344CB8AC3E}">
        <p14:creationId xmlns:p14="http://schemas.microsoft.com/office/powerpoint/2010/main" val="1416123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Kathleen Kathy armour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4259509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Kirk</a:t>
            </a:r>
          </a:p>
          <a:p>
            <a:r>
              <a:rPr lang="en-GB" dirty="0"/>
              <a:t>Most well known name in PE he has had a hand in everything that has progressed the subject of PE</a:t>
            </a:r>
          </a:p>
          <a:p>
            <a:endParaRPr lang="en-GB" dirty="0"/>
          </a:p>
          <a:p>
            <a:r>
              <a:rPr lang="en-GB" dirty="0"/>
              <a:t>How to use the archive, PESP</a:t>
            </a:r>
          </a:p>
          <a:p>
            <a:r>
              <a:rPr lang="en-GB" dirty="0"/>
              <a:t>Citations quotes and level 4 assignment </a:t>
            </a:r>
          </a:p>
          <a:p>
            <a:endParaRPr lang="en-GB" dirty="0"/>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4021560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Thoughts about the reading and the podcast</a:t>
            </a:r>
          </a:p>
          <a:p>
            <a:endParaRPr lang="en-GB" dirty="0"/>
          </a:p>
          <a:p>
            <a:r>
              <a:rPr lang="en-GB" dirty="0"/>
              <a:t>What does meaningful PE mean to you? Was there a session that you remember and value it for its education not just for being fun?</a:t>
            </a:r>
          </a:p>
          <a:p>
            <a:r>
              <a:rPr lang="en-GB" dirty="0"/>
              <a:t>They had a lot of strong opinions on what meaning could mean. 30 different meaning for PE; 30 different experiences.</a:t>
            </a:r>
          </a:p>
          <a:p>
            <a:r>
              <a:rPr lang="en-GB" dirty="0"/>
              <a:t>Casey said – why are all classes doing football – what do you think of this statement? </a:t>
            </a:r>
          </a:p>
          <a:p>
            <a:r>
              <a:rPr lang="en-GB" dirty="0"/>
              <a:t>Other mentioned a safe environment where children are safe to make mistakes, feel sense of belonging.</a:t>
            </a:r>
          </a:p>
          <a:p>
            <a:r>
              <a:rPr lang="en-GB" dirty="0"/>
              <a:t>What is included when we try and create meaningful PE – what is autonomy? How can choice be given in PE?</a:t>
            </a:r>
          </a:p>
          <a:p>
            <a:r>
              <a:rPr lang="en-GB" dirty="0"/>
              <a:t>Explaining why to children – do you remember that happening? How do you think you would have taken it?</a:t>
            </a:r>
          </a:p>
          <a:p>
            <a:endParaRPr lang="en-GB" dirty="0"/>
          </a:p>
          <a:p>
            <a:r>
              <a:rPr lang="en-GB" dirty="0"/>
              <a:t>One mentioned the idea of trying to get children to be present and in the moment – feeling valued and finding value in what they are learning. </a:t>
            </a:r>
          </a:p>
          <a:p>
            <a:endParaRPr lang="en-GB" dirty="0"/>
          </a:p>
          <a:p>
            <a:r>
              <a:rPr lang="en-GB" dirty="0"/>
              <a:t>LAMPE – Tim </a:t>
            </a:r>
            <a:r>
              <a:rPr lang="en-GB" dirty="0" err="1"/>
              <a:t>Flectcher</a:t>
            </a:r>
            <a:r>
              <a:rPr lang="en-GB" dirty="0"/>
              <a:t> – what things could you follow up with from the podcast or blog?</a:t>
            </a:r>
          </a:p>
          <a:p>
            <a:r>
              <a:rPr lang="en-GB" dirty="0"/>
              <a:t>Enjoyment or learning can it be both, is it always both?</a:t>
            </a:r>
          </a:p>
          <a:p>
            <a:r>
              <a:rPr lang="en-GB" dirty="0"/>
              <a:t>They talked about providing the space for children to be critical of teaching they have and how can that be done? Do you think it would have been helpful in school? Or open dialogue of what curriculum is – they end up voting with their feet/ lack of kit/ disruptive behaviour.</a:t>
            </a: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34284265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Kathleen Kathy armour </a:t>
            </a:r>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1465166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Kathleen Kathy armour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3761390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Kathleen Kathy armour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4072109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Kathleen Kathy armour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39262577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dirty="0"/>
              <a:t>Biggest movement in physical education literature at the moment is the concept of physical literacy. Defined by the IPLA as the </a:t>
            </a:r>
            <a:r>
              <a:rPr lang="en-GB" b="0" i="0" dirty="0">
                <a:solidFill>
                  <a:srgbClr val="31343B"/>
                </a:solidFill>
                <a:effectLst/>
                <a:latin typeface="Poppins" panose="00000500000000000000" pitchFamily="2" charset="0"/>
              </a:rPr>
              <a:t>“Physical literacy can be described as the motivation, confidence, physical competence, knowledge and understanding to value and take responsibility for engagement in physical activities for life.”</a:t>
            </a:r>
          </a:p>
          <a:p>
            <a:pPr algn="ctr"/>
            <a:r>
              <a:rPr lang="en-GB" b="0" i="0" dirty="0">
                <a:solidFill>
                  <a:srgbClr val="31343B"/>
                </a:solidFill>
                <a:effectLst/>
                <a:latin typeface="Poppins" panose="00000500000000000000" pitchFamily="2" charset="0"/>
              </a:rPr>
              <a:t>(IPLA, 2017)</a:t>
            </a:r>
          </a:p>
          <a:p>
            <a:endParaRPr lang="en-GB" dirty="0"/>
          </a:p>
          <a:p>
            <a:r>
              <a:rPr lang="en-GB" dirty="0"/>
              <a:t>PE has gone through critical consideration over the past 60 years.</a:t>
            </a:r>
          </a:p>
          <a:p>
            <a:r>
              <a:rPr lang="en-GB" dirty="0"/>
              <a:t>Educators saying that it is not given enough time, the goal posts keep moving by society, PE were having to question it’s own goals to be academically valuable.</a:t>
            </a:r>
          </a:p>
          <a:p>
            <a:r>
              <a:rPr lang="en-GB" dirty="0"/>
              <a:t>Whitehead reintroduced the phrase physical literacy as a way of answering the issues of meaning for physical education.</a:t>
            </a:r>
          </a:p>
          <a:p>
            <a:r>
              <a:rPr lang="en-GB" dirty="0"/>
              <a:t>Underpinned by philosophy that position the mind and body as one indivisible entity, and each person is unique and the experiences we have influence how we engage with physical activity and how we value movement. </a:t>
            </a:r>
          </a:p>
        </p:txBody>
      </p:sp>
      <p:sp>
        <p:nvSpPr>
          <p:cNvPr id="4" name="Slide Number Placeholder 3"/>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1222149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jpeg"/><Relationship Id="rId12"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28.jpe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jpeg"/><Relationship Id="rId12" Type="http://schemas.openxmlformats.org/officeDocument/2006/relationships/hyperlink" Target="https://web-p-ebscohost-com.ezproxy.uwtsd.ac.uk/ehost/resultsadvanced?vid=4&amp;sid=aea24b7c-2c0d-4933-aa45-3ecb3b5744ec%40redis&amp;bquery=JN+%22Physical+Education+%26+Sport+Pedagogy%22+AND+armour&amp;bdata=JmRiPXMzaCZ0eXBlPTEmc2VhcmNoTW9kZT1TdGFuZGFyZCZzaXRlPWVob3N0LWxpdmU%3d"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28.jpeg"/><Relationship Id="rId11" Type="http://schemas.openxmlformats.org/officeDocument/2006/relationships/image" Target="../media/image34.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3.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30.png"/><Relationship Id="rId12"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29.jpeg"/><Relationship Id="rId11" Type="http://schemas.openxmlformats.org/officeDocument/2006/relationships/image" Target="../media/image34.png"/><Relationship Id="rId5" Type="http://schemas.openxmlformats.org/officeDocument/2006/relationships/image" Target="../media/image28.jpeg"/><Relationship Id="rId15" Type="http://schemas.openxmlformats.org/officeDocument/2006/relationships/image" Target="../media/image37.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 Id="rId14" Type="http://schemas.openxmlformats.org/officeDocument/2006/relationships/image" Target="../media/image36.png"/></Relationships>
</file>

<file path=ppt/slides/_rels/slide4.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9.png"/><Relationship Id="rId3" Type="http://schemas.openxmlformats.org/officeDocument/2006/relationships/image" Target="../media/image25.png"/><Relationship Id="rId7" Type="http://schemas.openxmlformats.org/officeDocument/2006/relationships/image" Target="../media/image29.jpeg"/><Relationship Id="rId12"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28.jpeg"/><Relationship Id="rId11" Type="http://schemas.openxmlformats.org/officeDocument/2006/relationships/image" Target="../media/image34.png"/><Relationship Id="rId5" Type="http://schemas.openxmlformats.org/officeDocument/2006/relationships/image" Target="../media/image27.png"/><Relationship Id="rId15" Type="http://schemas.openxmlformats.org/officeDocument/2006/relationships/image" Target="../media/image40.png"/><Relationship Id="rId10" Type="http://schemas.openxmlformats.org/officeDocument/2006/relationships/image" Target="../media/image33.png"/><Relationship Id="rId4" Type="http://schemas.openxmlformats.org/officeDocument/2006/relationships/image" Target="../media/image26.png"/><Relationship Id="rId9" Type="http://schemas.openxmlformats.org/officeDocument/2006/relationships/image" Target="../media/image32.png"/><Relationship Id="rId14" Type="http://schemas.openxmlformats.org/officeDocument/2006/relationships/image" Target="../media/image31.png"/></Relationships>
</file>

<file path=ppt/slides/_rels/slide5.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41.png"/><Relationship Id="rId3" Type="http://schemas.openxmlformats.org/officeDocument/2006/relationships/image" Target="../media/image25.png"/><Relationship Id="rId7" Type="http://schemas.openxmlformats.org/officeDocument/2006/relationships/image" Target="../media/image29.jpeg"/><Relationship Id="rId12"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28.jpe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 Id="rId14" Type="http://schemas.openxmlformats.org/officeDocument/2006/relationships/image" Target="../media/image42.png"/></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43.png"/><Relationship Id="rId3" Type="http://schemas.openxmlformats.org/officeDocument/2006/relationships/image" Target="../media/image25.png"/><Relationship Id="rId7" Type="http://schemas.openxmlformats.org/officeDocument/2006/relationships/image" Target="../media/image29.jpeg"/><Relationship Id="rId12"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image" Target="../media/image28.jpeg"/><Relationship Id="rId11" Type="http://schemas.openxmlformats.org/officeDocument/2006/relationships/image" Target="../media/image33.png"/><Relationship Id="rId5" Type="http://schemas.openxmlformats.org/officeDocument/2006/relationships/image" Target="../media/image27.png"/><Relationship Id="rId15" Type="http://schemas.openxmlformats.org/officeDocument/2006/relationships/image" Target="../media/image45.jpe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 Id="rId14" Type="http://schemas.openxmlformats.org/officeDocument/2006/relationships/image" Target="../media/image44.png"/></Relationships>
</file>

<file path=ppt/slides/_rels/slide7.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46.jpeg"/><Relationship Id="rId3" Type="http://schemas.openxmlformats.org/officeDocument/2006/relationships/image" Target="../media/image25.png"/><Relationship Id="rId7" Type="http://schemas.openxmlformats.org/officeDocument/2006/relationships/image" Target="../media/image29.jpeg"/><Relationship Id="rId12"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image" Target="../media/image28.jpe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 Id="rId14" Type="http://schemas.openxmlformats.org/officeDocument/2006/relationships/image" Target="../media/image47.png"/></Relationships>
</file>

<file path=ppt/slides/_rels/slide8.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48.jpeg"/><Relationship Id="rId3" Type="http://schemas.openxmlformats.org/officeDocument/2006/relationships/image" Target="../media/image25.png"/><Relationship Id="rId7" Type="http://schemas.openxmlformats.org/officeDocument/2006/relationships/image" Target="../media/image29.jpeg"/><Relationship Id="rId12"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28.jpe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9.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25.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49.jpe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29.jpeg"/><Relationship Id="rId11" Type="http://schemas.openxmlformats.org/officeDocument/2006/relationships/image" Target="../media/image34.png"/><Relationship Id="rId5" Type="http://schemas.openxmlformats.org/officeDocument/2006/relationships/image" Target="../media/image28.jpeg"/><Relationship Id="rId15" Type="http://schemas.openxmlformats.org/officeDocument/2006/relationships/image" Target="../media/image51.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 Id="rId14" Type="http://schemas.openxmlformats.org/officeDocument/2006/relationships/image" Target="../media/image5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3"/>
          <a:srcRect b="14670"/>
          <a:stretch/>
        </p:blipFill>
        <p:spPr>
          <a:xfrm>
            <a:off x="6768331" y="3261028"/>
            <a:ext cx="5829300" cy="2438315"/>
          </a:xfrm>
          <a:prstGeom prst="rect">
            <a:avLst/>
          </a:prstGeom>
        </p:spPr>
      </p:pic>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4"/>
          <a:stretch>
            <a:fillRect/>
          </a:stretch>
        </p:blipFill>
        <p:spPr>
          <a:xfrm>
            <a:off x="3893737" y="-12514"/>
            <a:ext cx="2951275" cy="3937556"/>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5"/>
          <a:stretch>
            <a:fillRect/>
          </a:stretch>
        </p:blipFill>
        <p:spPr>
          <a:xfrm>
            <a:off x="6385269" y="-27624"/>
            <a:ext cx="2980228" cy="3176633"/>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8024"/>
          <a:stretch/>
        </p:blipFill>
        <p:spPr bwMode="auto">
          <a:xfrm>
            <a:off x="5120927" y="3143796"/>
            <a:ext cx="2778491" cy="25555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8"/>
          <a:srcRect b="13953"/>
          <a:stretch/>
        </p:blipFill>
        <p:spPr>
          <a:xfrm>
            <a:off x="7441427" y="2965946"/>
            <a:ext cx="2241554" cy="2733398"/>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9"/>
          <a:srcRect b="5728"/>
          <a:stretch/>
        </p:blipFill>
        <p:spPr>
          <a:xfrm>
            <a:off x="-119747" y="3261029"/>
            <a:ext cx="2586469" cy="2438314"/>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10"/>
          <a:stretch>
            <a:fillRect/>
          </a:stretch>
        </p:blipFill>
        <p:spPr>
          <a:xfrm>
            <a:off x="1340867" y="3709"/>
            <a:ext cx="3158330" cy="3257319"/>
          </a:xfrm>
          <a:prstGeom prst="rect">
            <a:avLst/>
          </a:prstGeom>
        </p:spPr>
      </p:pic>
      <p:pic>
        <p:nvPicPr>
          <p:cNvPr id="6" name="Picture 5">
            <a:extLst>
              <a:ext uri="{FF2B5EF4-FFF2-40B4-BE49-F238E27FC236}">
                <a16:creationId xmlns:a16="http://schemas.microsoft.com/office/drawing/2014/main" id="{45885EBD-04ED-4145-93B3-0CB578E1C43B}"/>
              </a:ext>
            </a:extLst>
          </p:cNvPr>
          <p:cNvPicPr>
            <a:picLocks noChangeAspect="1"/>
          </p:cNvPicPr>
          <p:nvPr/>
        </p:nvPicPr>
        <p:blipFill rotWithShape="1">
          <a:blip r:embed="rId11"/>
          <a:srcRect b="5185"/>
          <a:stretch/>
        </p:blipFill>
        <p:spPr>
          <a:xfrm>
            <a:off x="2392430" y="2989997"/>
            <a:ext cx="2857500" cy="2709346"/>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2"/>
          <a:srcRect l="15350" t="2018" r="41527" b="1"/>
          <a:stretch/>
        </p:blipFill>
        <p:spPr>
          <a:xfrm>
            <a:off x="-545363" y="0"/>
            <a:ext cx="2601245" cy="3324712"/>
          </a:xfrm>
          <a:prstGeom prst="rect">
            <a:avLst/>
          </a:prstGeom>
        </p:spPr>
      </p:pic>
    </p:spTree>
    <p:extLst>
      <p:ext uri="{BB962C8B-B14F-4D97-AF65-F5344CB8AC3E}">
        <p14:creationId xmlns:p14="http://schemas.microsoft.com/office/powerpoint/2010/main" val="687350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3">
            <a:duotone>
              <a:schemeClr val="bg2">
                <a:shade val="45000"/>
                <a:satMod val="135000"/>
              </a:schemeClr>
              <a:prstClr val="white"/>
            </a:duotone>
          </a:blip>
          <a:srcRect b="14670"/>
          <a:stretch/>
        </p:blipFill>
        <p:spPr>
          <a:xfrm>
            <a:off x="6335665" y="3245808"/>
            <a:ext cx="5829300" cy="2438315"/>
          </a:xfrm>
          <a:prstGeom prst="rect">
            <a:avLst/>
          </a:prstGeom>
        </p:spPr>
      </p:pic>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4">
            <a:duotone>
              <a:schemeClr val="bg2">
                <a:shade val="45000"/>
                <a:satMod val="135000"/>
              </a:schemeClr>
              <a:prstClr val="white"/>
            </a:duotone>
          </a:blip>
          <a:stretch>
            <a:fillRect/>
          </a:stretch>
        </p:blipFill>
        <p:spPr>
          <a:xfrm>
            <a:off x="3893737" y="-12514"/>
            <a:ext cx="2951275" cy="3937556"/>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5">
            <a:duotone>
              <a:schemeClr val="bg2">
                <a:shade val="45000"/>
                <a:satMod val="135000"/>
              </a:schemeClr>
              <a:prstClr val="white"/>
            </a:duotone>
          </a:blip>
          <a:stretch>
            <a:fillRect/>
          </a:stretch>
        </p:blipFill>
        <p:spPr>
          <a:xfrm>
            <a:off x="6385269" y="-27624"/>
            <a:ext cx="2980228" cy="3350711"/>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6">
            <a:duotone>
              <a:schemeClr val="bg2">
                <a:shade val="45000"/>
                <a:satMod val="135000"/>
              </a:schemeClr>
              <a:prstClr val="white"/>
            </a:duotone>
            <a:extLst>
              <a:ext uri="{28A0092B-C50C-407E-A947-70E740481C1C}">
                <a14:useLocalDpi xmlns:a14="http://schemas.microsoft.com/office/drawing/2010/main" val="0"/>
              </a:ext>
            </a:extLst>
          </a:blip>
          <a:srcRect b="8024"/>
          <a:stretch/>
        </p:blipFill>
        <p:spPr bwMode="auto">
          <a:xfrm>
            <a:off x="2452270" y="2965946"/>
            <a:ext cx="2971857" cy="273339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7">
            <a:duotone>
              <a:schemeClr val="bg2">
                <a:shade val="45000"/>
                <a:satMod val="135000"/>
              </a:schemeClr>
              <a:prstClr val="white"/>
            </a:duotone>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8">
            <a:duotone>
              <a:schemeClr val="bg2">
                <a:shade val="45000"/>
                <a:satMod val="135000"/>
              </a:schemeClr>
              <a:prstClr val="white"/>
            </a:duotone>
          </a:blip>
          <a:srcRect b="13953"/>
          <a:stretch/>
        </p:blipFill>
        <p:spPr>
          <a:xfrm>
            <a:off x="5410735" y="2965946"/>
            <a:ext cx="2241554" cy="2733398"/>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9">
            <a:duotone>
              <a:schemeClr val="bg2">
                <a:shade val="45000"/>
                <a:satMod val="135000"/>
              </a:schemeClr>
              <a:prstClr val="white"/>
            </a:duotone>
          </a:blip>
          <a:srcRect b="5728"/>
          <a:stretch/>
        </p:blipFill>
        <p:spPr>
          <a:xfrm>
            <a:off x="-119747" y="3261029"/>
            <a:ext cx="2586469" cy="2438314"/>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10">
            <a:duotone>
              <a:schemeClr val="bg2">
                <a:shade val="45000"/>
                <a:satMod val="135000"/>
              </a:schemeClr>
              <a:prstClr val="white"/>
            </a:duotone>
          </a:blip>
          <a:stretch>
            <a:fillRect/>
          </a:stretch>
        </p:blipFill>
        <p:spPr>
          <a:xfrm>
            <a:off x="1340867" y="3709"/>
            <a:ext cx="3158330" cy="3257319"/>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1">
            <a:duotone>
              <a:schemeClr val="bg2">
                <a:shade val="45000"/>
                <a:satMod val="135000"/>
              </a:schemeClr>
              <a:prstClr val="white"/>
            </a:duotone>
          </a:blip>
          <a:srcRect l="15350" t="2018" r="41527" b="1"/>
          <a:stretch/>
        </p:blipFill>
        <p:spPr>
          <a:xfrm>
            <a:off x="-545363" y="0"/>
            <a:ext cx="2601245" cy="3324712"/>
          </a:xfrm>
          <a:prstGeom prst="rect">
            <a:avLst/>
          </a:prstGeom>
        </p:spPr>
      </p:pic>
      <p:sp>
        <p:nvSpPr>
          <p:cNvPr id="13" name="TextBox 12">
            <a:extLst>
              <a:ext uri="{FF2B5EF4-FFF2-40B4-BE49-F238E27FC236}">
                <a16:creationId xmlns:a16="http://schemas.microsoft.com/office/drawing/2014/main" id="{BA823B1F-C005-4D99-A55D-22DCDD62AB69}"/>
              </a:ext>
            </a:extLst>
          </p:cNvPr>
          <p:cNvSpPr txBox="1"/>
          <p:nvPr/>
        </p:nvSpPr>
        <p:spPr>
          <a:xfrm rot="19846999">
            <a:off x="-542186" y="747068"/>
            <a:ext cx="2947087" cy="523220"/>
          </a:xfrm>
          <a:prstGeom prst="rect">
            <a:avLst/>
          </a:prstGeom>
          <a:noFill/>
        </p:spPr>
        <p:txBody>
          <a:bodyPr wrap="square" rtlCol="0">
            <a:spAutoFit/>
          </a:bodyPr>
          <a:lstStyle/>
          <a:p>
            <a:r>
              <a:rPr lang="en-GB" sz="2800" b="1"/>
              <a:t>Richard Bailey</a:t>
            </a:r>
          </a:p>
        </p:txBody>
      </p:sp>
      <p:sp>
        <p:nvSpPr>
          <p:cNvPr id="14" name="TextBox 13">
            <a:hlinkClick r:id="rId12"/>
            <a:extLst>
              <a:ext uri="{FF2B5EF4-FFF2-40B4-BE49-F238E27FC236}">
                <a16:creationId xmlns:a16="http://schemas.microsoft.com/office/drawing/2014/main" id="{D04962E8-10E1-4CFB-92A7-C746248421A6}"/>
              </a:ext>
            </a:extLst>
          </p:cNvPr>
          <p:cNvSpPr txBox="1"/>
          <p:nvPr/>
        </p:nvSpPr>
        <p:spPr>
          <a:xfrm rot="19846999">
            <a:off x="1834437" y="1207992"/>
            <a:ext cx="2947088" cy="523220"/>
          </a:xfrm>
          <a:prstGeom prst="rect">
            <a:avLst/>
          </a:prstGeom>
          <a:noFill/>
        </p:spPr>
        <p:txBody>
          <a:bodyPr wrap="square" rtlCol="0">
            <a:spAutoFit/>
          </a:bodyPr>
          <a:lstStyle/>
          <a:p>
            <a:r>
              <a:rPr lang="en-GB" sz="2800" b="1"/>
              <a:t>Kathleen Armour</a:t>
            </a:r>
          </a:p>
        </p:txBody>
      </p:sp>
      <p:sp>
        <p:nvSpPr>
          <p:cNvPr id="15" name="TextBox 14">
            <a:extLst>
              <a:ext uri="{FF2B5EF4-FFF2-40B4-BE49-F238E27FC236}">
                <a16:creationId xmlns:a16="http://schemas.microsoft.com/office/drawing/2014/main" id="{BF7DC0B1-2CE5-40FD-8C41-465A1387C88E}"/>
              </a:ext>
            </a:extLst>
          </p:cNvPr>
          <p:cNvSpPr txBox="1"/>
          <p:nvPr/>
        </p:nvSpPr>
        <p:spPr>
          <a:xfrm rot="19846999">
            <a:off x="4538686" y="898257"/>
            <a:ext cx="2327611" cy="523220"/>
          </a:xfrm>
          <a:prstGeom prst="rect">
            <a:avLst/>
          </a:prstGeom>
          <a:noFill/>
        </p:spPr>
        <p:txBody>
          <a:bodyPr wrap="square" rtlCol="0">
            <a:spAutoFit/>
          </a:bodyPr>
          <a:lstStyle/>
          <a:p>
            <a:r>
              <a:rPr lang="en-GB" sz="2800" b="1"/>
              <a:t>David Kirk</a:t>
            </a:r>
          </a:p>
        </p:txBody>
      </p:sp>
      <p:sp>
        <p:nvSpPr>
          <p:cNvPr id="16" name="TextBox 15">
            <a:extLst>
              <a:ext uri="{FF2B5EF4-FFF2-40B4-BE49-F238E27FC236}">
                <a16:creationId xmlns:a16="http://schemas.microsoft.com/office/drawing/2014/main" id="{C7FC5B03-B025-4107-8A01-FEF9D69F20F2}"/>
              </a:ext>
            </a:extLst>
          </p:cNvPr>
          <p:cNvSpPr txBox="1"/>
          <p:nvPr/>
        </p:nvSpPr>
        <p:spPr>
          <a:xfrm rot="19846999">
            <a:off x="6489809" y="1062198"/>
            <a:ext cx="2327611" cy="523220"/>
          </a:xfrm>
          <a:prstGeom prst="rect">
            <a:avLst/>
          </a:prstGeom>
          <a:noFill/>
        </p:spPr>
        <p:txBody>
          <a:bodyPr wrap="square" rtlCol="0">
            <a:spAutoFit/>
          </a:bodyPr>
          <a:lstStyle/>
          <a:p>
            <a:r>
              <a:rPr lang="en-GB" sz="2800" b="1"/>
              <a:t>Susan Capel</a:t>
            </a:r>
          </a:p>
        </p:txBody>
      </p:sp>
      <p:sp>
        <p:nvSpPr>
          <p:cNvPr id="17" name="TextBox 16">
            <a:extLst>
              <a:ext uri="{FF2B5EF4-FFF2-40B4-BE49-F238E27FC236}">
                <a16:creationId xmlns:a16="http://schemas.microsoft.com/office/drawing/2014/main" id="{D94D58ED-5877-4EFE-B6D5-66AE6CF885A6}"/>
              </a:ext>
            </a:extLst>
          </p:cNvPr>
          <p:cNvSpPr txBox="1"/>
          <p:nvPr/>
        </p:nvSpPr>
        <p:spPr>
          <a:xfrm rot="19846999">
            <a:off x="8773792" y="1485068"/>
            <a:ext cx="2327611" cy="523220"/>
          </a:xfrm>
          <a:prstGeom prst="rect">
            <a:avLst/>
          </a:prstGeom>
          <a:noFill/>
        </p:spPr>
        <p:txBody>
          <a:bodyPr wrap="square" rtlCol="0">
            <a:spAutoFit/>
          </a:bodyPr>
          <a:lstStyle/>
          <a:p>
            <a:r>
              <a:rPr lang="en-GB" sz="2800" b="1"/>
              <a:t>Gary </a:t>
            </a:r>
            <a:r>
              <a:rPr lang="en-GB" sz="2800" b="1" err="1"/>
              <a:t>Stidder</a:t>
            </a:r>
            <a:endParaRPr lang="en-GB" sz="2800" b="1"/>
          </a:p>
        </p:txBody>
      </p:sp>
      <p:sp>
        <p:nvSpPr>
          <p:cNvPr id="18" name="TextBox 17">
            <a:extLst>
              <a:ext uri="{FF2B5EF4-FFF2-40B4-BE49-F238E27FC236}">
                <a16:creationId xmlns:a16="http://schemas.microsoft.com/office/drawing/2014/main" id="{477A0C87-7D67-4CDF-AB06-6C9EB3A477A1}"/>
              </a:ext>
            </a:extLst>
          </p:cNvPr>
          <p:cNvSpPr txBox="1"/>
          <p:nvPr/>
        </p:nvSpPr>
        <p:spPr>
          <a:xfrm rot="19846999">
            <a:off x="10502415" y="1413865"/>
            <a:ext cx="2327611" cy="523220"/>
          </a:xfrm>
          <a:prstGeom prst="rect">
            <a:avLst/>
          </a:prstGeom>
          <a:noFill/>
        </p:spPr>
        <p:txBody>
          <a:bodyPr wrap="square" rtlCol="0">
            <a:spAutoFit/>
          </a:bodyPr>
          <a:lstStyle/>
          <a:p>
            <a:r>
              <a:rPr lang="en-GB" sz="2800" b="1"/>
              <a:t>Sid Hayes</a:t>
            </a:r>
          </a:p>
        </p:txBody>
      </p:sp>
      <p:sp>
        <p:nvSpPr>
          <p:cNvPr id="19" name="TextBox 18">
            <a:extLst>
              <a:ext uri="{FF2B5EF4-FFF2-40B4-BE49-F238E27FC236}">
                <a16:creationId xmlns:a16="http://schemas.microsoft.com/office/drawing/2014/main" id="{3BE1DA21-E4B3-4100-B552-0034A7FD1769}"/>
              </a:ext>
            </a:extLst>
          </p:cNvPr>
          <p:cNvSpPr txBox="1"/>
          <p:nvPr/>
        </p:nvSpPr>
        <p:spPr>
          <a:xfrm rot="19846999">
            <a:off x="277961" y="4333567"/>
            <a:ext cx="2327611" cy="523220"/>
          </a:xfrm>
          <a:prstGeom prst="rect">
            <a:avLst/>
          </a:prstGeom>
          <a:noFill/>
        </p:spPr>
        <p:txBody>
          <a:bodyPr wrap="square" rtlCol="0">
            <a:spAutoFit/>
          </a:bodyPr>
          <a:lstStyle/>
          <a:p>
            <a:r>
              <a:rPr lang="en-GB" sz="2800" b="1"/>
              <a:t>Ashley Casey</a:t>
            </a:r>
          </a:p>
        </p:txBody>
      </p:sp>
      <p:sp>
        <p:nvSpPr>
          <p:cNvPr id="21" name="TextBox 20">
            <a:extLst>
              <a:ext uri="{FF2B5EF4-FFF2-40B4-BE49-F238E27FC236}">
                <a16:creationId xmlns:a16="http://schemas.microsoft.com/office/drawing/2014/main" id="{45FA08EF-E4B8-4649-8A62-4DC8140738AB}"/>
              </a:ext>
            </a:extLst>
          </p:cNvPr>
          <p:cNvSpPr txBox="1"/>
          <p:nvPr/>
        </p:nvSpPr>
        <p:spPr>
          <a:xfrm rot="19846999">
            <a:off x="2871974" y="4459829"/>
            <a:ext cx="2327611" cy="523220"/>
          </a:xfrm>
          <a:prstGeom prst="rect">
            <a:avLst/>
          </a:prstGeom>
          <a:noFill/>
        </p:spPr>
        <p:txBody>
          <a:bodyPr wrap="square" rtlCol="0">
            <a:spAutoFit/>
          </a:bodyPr>
          <a:lstStyle/>
          <a:p>
            <a:r>
              <a:rPr lang="en-GB" sz="2800" b="1"/>
              <a:t>Lorraine Cale</a:t>
            </a:r>
          </a:p>
        </p:txBody>
      </p:sp>
      <p:sp>
        <p:nvSpPr>
          <p:cNvPr id="22" name="TextBox 21">
            <a:extLst>
              <a:ext uri="{FF2B5EF4-FFF2-40B4-BE49-F238E27FC236}">
                <a16:creationId xmlns:a16="http://schemas.microsoft.com/office/drawing/2014/main" id="{71B02CDA-DEBD-40FC-86D8-88F7EF4EA295}"/>
              </a:ext>
            </a:extLst>
          </p:cNvPr>
          <p:cNvSpPr txBox="1"/>
          <p:nvPr/>
        </p:nvSpPr>
        <p:spPr>
          <a:xfrm rot="19846999">
            <a:off x="6054763" y="4021816"/>
            <a:ext cx="2327611" cy="523220"/>
          </a:xfrm>
          <a:prstGeom prst="rect">
            <a:avLst/>
          </a:prstGeom>
          <a:noFill/>
        </p:spPr>
        <p:txBody>
          <a:bodyPr wrap="square" rtlCol="0">
            <a:spAutoFit/>
          </a:bodyPr>
          <a:lstStyle/>
          <a:p>
            <a:r>
              <a:rPr lang="en-GB" sz="2800" b="1"/>
              <a:t>Jo Harris</a:t>
            </a:r>
          </a:p>
        </p:txBody>
      </p:sp>
      <p:sp>
        <p:nvSpPr>
          <p:cNvPr id="23" name="TextBox 22">
            <a:extLst>
              <a:ext uri="{FF2B5EF4-FFF2-40B4-BE49-F238E27FC236}">
                <a16:creationId xmlns:a16="http://schemas.microsoft.com/office/drawing/2014/main" id="{C77B8A26-38EC-4CE1-B87F-EF6495F404E5}"/>
              </a:ext>
            </a:extLst>
          </p:cNvPr>
          <p:cNvSpPr txBox="1"/>
          <p:nvPr/>
        </p:nvSpPr>
        <p:spPr>
          <a:xfrm rot="19846999">
            <a:off x="9126834" y="4073629"/>
            <a:ext cx="3774299" cy="523220"/>
          </a:xfrm>
          <a:prstGeom prst="rect">
            <a:avLst/>
          </a:prstGeom>
          <a:noFill/>
        </p:spPr>
        <p:txBody>
          <a:bodyPr wrap="square" rtlCol="0">
            <a:spAutoFit/>
          </a:bodyPr>
          <a:lstStyle/>
          <a:p>
            <a:r>
              <a:rPr lang="en-GB" sz="2800" b="1"/>
              <a:t>Margaret Whitehead</a:t>
            </a:r>
          </a:p>
        </p:txBody>
      </p:sp>
    </p:spTree>
    <p:extLst>
      <p:ext uri="{BB962C8B-B14F-4D97-AF65-F5344CB8AC3E}">
        <p14:creationId xmlns:p14="http://schemas.microsoft.com/office/powerpoint/2010/main" val="4257476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3">
            <a:biLevel thresh="75000"/>
          </a:blip>
          <a:srcRect b="14670"/>
          <a:stretch/>
        </p:blipFill>
        <p:spPr>
          <a:xfrm>
            <a:off x="6768331" y="3261028"/>
            <a:ext cx="5829300" cy="2438315"/>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4">
            <a:biLevel thresh="75000"/>
          </a:blip>
          <a:stretch>
            <a:fillRect/>
          </a:stretch>
        </p:blipFill>
        <p:spPr>
          <a:xfrm>
            <a:off x="6385269" y="-27624"/>
            <a:ext cx="2980228" cy="3176633"/>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5">
            <a:biLevel thresh="75000"/>
            <a:extLst>
              <a:ext uri="{28A0092B-C50C-407E-A947-70E740481C1C}">
                <a14:useLocalDpi xmlns:a14="http://schemas.microsoft.com/office/drawing/2010/main" val="0"/>
              </a:ext>
            </a:extLst>
          </a:blip>
          <a:srcRect b="8024"/>
          <a:stretch/>
        </p:blipFill>
        <p:spPr bwMode="auto">
          <a:xfrm>
            <a:off x="5120927" y="3143796"/>
            <a:ext cx="2778491" cy="25555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6">
            <a:biLevel thresh="75000"/>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7">
            <a:biLevel thresh="75000"/>
          </a:blip>
          <a:srcRect b="13953"/>
          <a:stretch/>
        </p:blipFill>
        <p:spPr>
          <a:xfrm>
            <a:off x="7441427" y="2965946"/>
            <a:ext cx="2241554" cy="2733398"/>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8">
            <a:biLevel thresh="75000"/>
          </a:blip>
          <a:srcRect b="5728"/>
          <a:stretch/>
        </p:blipFill>
        <p:spPr>
          <a:xfrm>
            <a:off x="-119747" y="3261029"/>
            <a:ext cx="2586469" cy="2438314"/>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9">
            <a:biLevel thresh="75000"/>
          </a:blip>
          <a:stretch>
            <a:fillRect/>
          </a:stretch>
        </p:blipFill>
        <p:spPr>
          <a:xfrm>
            <a:off x="1340867" y="3709"/>
            <a:ext cx="3158330" cy="3257319"/>
          </a:xfrm>
          <a:prstGeom prst="rect">
            <a:avLst/>
          </a:prstGeom>
        </p:spPr>
      </p:pic>
      <p:pic>
        <p:nvPicPr>
          <p:cNvPr id="6" name="Picture 5">
            <a:extLst>
              <a:ext uri="{FF2B5EF4-FFF2-40B4-BE49-F238E27FC236}">
                <a16:creationId xmlns:a16="http://schemas.microsoft.com/office/drawing/2014/main" id="{45885EBD-04ED-4145-93B3-0CB578E1C43B}"/>
              </a:ext>
            </a:extLst>
          </p:cNvPr>
          <p:cNvPicPr>
            <a:picLocks noChangeAspect="1"/>
          </p:cNvPicPr>
          <p:nvPr/>
        </p:nvPicPr>
        <p:blipFill rotWithShape="1">
          <a:blip r:embed="rId10">
            <a:biLevel thresh="75000"/>
          </a:blip>
          <a:srcRect b="5185"/>
          <a:stretch/>
        </p:blipFill>
        <p:spPr>
          <a:xfrm>
            <a:off x="2392430" y="2989997"/>
            <a:ext cx="2857500" cy="2709346"/>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1">
            <a:biLevel thresh="75000"/>
          </a:blip>
          <a:srcRect l="15350" t="2018" r="41527" b="1"/>
          <a:stretch/>
        </p:blipFill>
        <p:spPr>
          <a:xfrm>
            <a:off x="-545363" y="0"/>
            <a:ext cx="2601245" cy="3324712"/>
          </a:xfrm>
          <a:prstGeom prst="rect">
            <a:avLst/>
          </a:prstGeom>
        </p:spPr>
      </p:pic>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12"/>
          <a:stretch>
            <a:fillRect/>
          </a:stretch>
        </p:blipFill>
        <p:spPr>
          <a:xfrm>
            <a:off x="3839520" y="-12513"/>
            <a:ext cx="2951275" cy="393755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2" name="Picture 1">
            <a:extLst>
              <a:ext uri="{FF2B5EF4-FFF2-40B4-BE49-F238E27FC236}">
                <a16:creationId xmlns:a16="http://schemas.microsoft.com/office/drawing/2014/main" id="{517A0F80-D725-42E7-81A7-9647ECCA605A}"/>
              </a:ext>
            </a:extLst>
          </p:cNvPr>
          <p:cNvPicPr>
            <a:picLocks noChangeAspect="1"/>
          </p:cNvPicPr>
          <p:nvPr/>
        </p:nvPicPr>
        <p:blipFill>
          <a:blip r:embed="rId13"/>
          <a:stretch>
            <a:fillRect/>
          </a:stretch>
        </p:blipFill>
        <p:spPr>
          <a:xfrm rot="419577">
            <a:off x="480688" y="675587"/>
            <a:ext cx="2619375" cy="3810000"/>
          </a:xfrm>
          <a:prstGeom prst="rect">
            <a:avLst/>
          </a:prstGeom>
        </p:spPr>
      </p:pic>
      <p:pic>
        <p:nvPicPr>
          <p:cNvPr id="3" name="Picture 2">
            <a:extLst>
              <a:ext uri="{FF2B5EF4-FFF2-40B4-BE49-F238E27FC236}">
                <a16:creationId xmlns:a16="http://schemas.microsoft.com/office/drawing/2014/main" id="{3460B3F1-5964-43DA-8D47-9591EBB95DE4}"/>
              </a:ext>
            </a:extLst>
          </p:cNvPr>
          <p:cNvPicPr>
            <a:picLocks noChangeAspect="1"/>
          </p:cNvPicPr>
          <p:nvPr/>
        </p:nvPicPr>
        <p:blipFill>
          <a:blip r:embed="rId14"/>
          <a:stretch>
            <a:fillRect/>
          </a:stretch>
        </p:blipFill>
        <p:spPr>
          <a:xfrm>
            <a:off x="6976388" y="188536"/>
            <a:ext cx="3160925" cy="4510726"/>
          </a:xfrm>
          <a:prstGeom prst="rect">
            <a:avLst/>
          </a:prstGeom>
        </p:spPr>
      </p:pic>
      <p:pic>
        <p:nvPicPr>
          <p:cNvPr id="10" name="Picture 9">
            <a:extLst>
              <a:ext uri="{FF2B5EF4-FFF2-40B4-BE49-F238E27FC236}">
                <a16:creationId xmlns:a16="http://schemas.microsoft.com/office/drawing/2014/main" id="{93A2660D-3E00-47E0-A6C1-90677B0A3A6F}"/>
              </a:ext>
            </a:extLst>
          </p:cNvPr>
          <p:cNvPicPr>
            <a:picLocks noChangeAspect="1"/>
          </p:cNvPicPr>
          <p:nvPr/>
        </p:nvPicPr>
        <p:blipFill>
          <a:blip r:embed="rId15"/>
          <a:stretch>
            <a:fillRect/>
          </a:stretch>
        </p:blipFill>
        <p:spPr>
          <a:xfrm>
            <a:off x="9135829" y="1560692"/>
            <a:ext cx="2835588" cy="4029959"/>
          </a:xfrm>
          <a:prstGeom prst="rect">
            <a:avLst/>
          </a:prstGeom>
        </p:spPr>
      </p:pic>
      <p:sp>
        <p:nvSpPr>
          <p:cNvPr id="15" name="TextBox 14">
            <a:extLst>
              <a:ext uri="{FF2B5EF4-FFF2-40B4-BE49-F238E27FC236}">
                <a16:creationId xmlns:a16="http://schemas.microsoft.com/office/drawing/2014/main" id="{CD422615-DDA1-492C-B733-3DCB777865AB}"/>
              </a:ext>
            </a:extLst>
          </p:cNvPr>
          <p:cNvSpPr txBox="1"/>
          <p:nvPr/>
        </p:nvSpPr>
        <p:spPr>
          <a:xfrm>
            <a:off x="1031863" y="3015640"/>
            <a:ext cx="2327611" cy="523220"/>
          </a:xfrm>
          <a:prstGeom prst="rect">
            <a:avLst/>
          </a:prstGeom>
          <a:noFill/>
        </p:spPr>
        <p:txBody>
          <a:bodyPr wrap="square" rtlCol="0">
            <a:spAutoFit/>
          </a:bodyPr>
          <a:lstStyle/>
          <a:p>
            <a:r>
              <a:rPr lang="en-GB" sz="2800" b="1" u="sng"/>
              <a:t>David Kirk</a:t>
            </a:r>
          </a:p>
        </p:txBody>
      </p:sp>
    </p:spTree>
    <p:extLst>
      <p:ext uri="{BB962C8B-B14F-4D97-AF65-F5344CB8AC3E}">
        <p14:creationId xmlns:p14="http://schemas.microsoft.com/office/powerpoint/2010/main" val="3904539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3">
            <a:biLevel thresh="75000"/>
          </a:blip>
          <a:srcRect b="14670"/>
          <a:stretch/>
        </p:blipFill>
        <p:spPr>
          <a:xfrm>
            <a:off x="6768331" y="3261028"/>
            <a:ext cx="5829300" cy="2438315"/>
          </a:xfrm>
          <a:prstGeom prst="rect">
            <a:avLst/>
          </a:prstGeom>
        </p:spPr>
      </p:pic>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4">
            <a:biLevel thresh="75000"/>
          </a:blip>
          <a:stretch>
            <a:fillRect/>
          </a:stretch>
        </p:blipFill>
        <p:spPr>
          <a:xfrm>
            <a:off x="3893737" y="-12514"/>
            <a:ext cx="2951275" cy="3937556"/>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5">
            <a:biLevel thresh="75000"/>
          </a:blip>
          <a:stretch>
            <a:fillRect/>
          </a:stretch>
        </p:blipFill>
        <p:spPr>
          <a:xfrm>
            <a:off x="6385269" y="-27624"/>
            <a:ext cx="2980228" cy="3176633"/>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6">
            <a:biLevel thresh="75000"/>
            <a:extLst>
              <a:ext uri="{28A0092B-C50C-407E-A947-70E740481C1C}">
                <a14:useLocalDpi xmlns:a14="http://schemas.microsoft.com/office/drawing/2010/main" val="0"/>
              </a:ext>
            </a:extLst>
          </a:blip>
          <a:srcRect b="8024"/>
          <a:stretch/>
        </p:blipFill>
        <p:spPr bwMode="auto">
          <a:xfrm>
            <a:off x="5120927" y="3143796"/>
            <a:ext cx="2778491" cy="25555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7">
            <a:biLevel thresh="75000"/>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8">
            <a:biLevel thresh="75000"/>
          </a:blip>
          <a:srcRect b="13953"/>
          <a:stretch/>
        </p:blipFill>
        <p:spPr>
          <a:xfrm>
            <a:off x="7441427" y="2965946"/>
            <a:ext cx="2241554" cy="2733398"/>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9">
            <a:biLevel thresh="75000"/>
          </a:blip>
          <a:stretch>
            <a:fillRect/>
          </a:stretch>
        </p:blipFill>
        <p:spPr>
          <a:xfrm>
            <a:off x="1340867" y="3709"/>
            <a:ext cx="3158330" cy="3257319"/>
          </a:xfrm>
          <a:prstGeom prst="rect">
            <a:avLst/>
          </a:prstGeom>
        </p:spPr>
      </p:pic>
      <p:pic>
        <p:nvPicPr>
          <p:cNvPr id="6" name="Picture 5">
            <a:extLst>
              <a:ext uri="{FF2B5EF4-FFF2-40B4-BE49-F238E27FC236}">
                <a16:creationId xmlns:a16="http://schemas.microsoft.com/office/drawing/2014/main" id="{45885EBD-04ED-4145-93B3-0CB578E1C43B}"/>
              </a:ext>
            </a:extLst>
          </p:cNvPr>
          <p:cNvPicPr>
            <a:picLocks noChangeAspect="1"/>
          </p:cNvPicPr>
          <p:nvPr/>
        </p:nvPicPr>
        <p:blipFill rotWithShape="1">
          <a:blip r:embed="rId10">
            <a:biLevel thresh="75000"/>
          </a:blip>
          <a:srcRect b="5185"/>
          <a:stretch/>
        </p:blipFill>
        <p:spPr>
          <a:xfrm>
            <a:off x="2392430" y="2989997"/>
            <a:ext cx="2857500" cy="2709346"/>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1">
            <a:biLevel thresh="75000"/>
          </a:blip>
          <a:srcRect l="15350" t="2018" r="41527" b="1"/>
          <a:stretch/>
        </p:blipFill>
        <p:spPr>
          <a:xfrm>
            <a:off x="-545363" y="0"/>
            <a:ext cx="2601245" cy="3324712"/>
          </a:xfrm>
          <a:prstGeom prst="rect">
            <a:avLst/>
          </a:prstGeom>
        </p:spPr>
      </p:pic>
      <p:pic>
        <p:nvPicPr>
          <p:cNvPr id="10" name="Picture 9">
            <a:extLst>
              <a:ext uri="{FF2B5EF4-FFF2-40B4-BE49-F238E27FC236}">
                <a16:creationId xmlns:a16="http://schemas.microsoft.com/office/drawing/2014/main" id="{63C13E5B-6C3C-45DF-ACED-4E821F9D79DD}"/>
              </a:ext>
            </a:extLst>
          </p:cNvPr>
          <p:cNvPicPr>
            <a:picLocks noChangeAspect="1"/>
          </p:cNvPicPr>
          <p:nvPr/>
        </p:nvPicPr>
        <p:blipFill rotWithShape="1">
          <a:blip r:embed="rId12"/>
          <a:srcRect l="56143" t="12955" r="6444" b="12517"/>
          <a:stretch/>
        </p:blipFill>
        <p:spPr>
          <a:xfrm>
            <a:off x="4792686" y="190786"/>
            <a:ext cx="7551567" cy="4230783"/>
          </a:xfrm>
          <a:prstGeom prst="rect">
            <a:avLst/>
          </a:prstGeom>
        </p:spPr>
      </p:pic>
      <p:pic>
        <p:nvPicPr>
          <p:cNvPr id="14" name="Picture 13">
            <a:extLst>
              <a:ext uri="{FF2B5EF4-FFF2-40B4-BE49-F238E27FC236}">
                <a16:creationId xmlns:a16="http://schemas.microsoft.com/office/drawing/2014/main" id="{E4287CA6-6147-4FCC-8D7B-E35997255385}"/>
              </a:ext>
            </a:extLst>
          </p:cNvPr>
          <p:cNvPicPr>
            <a:picLocks noChangeAspect="1"/>
          </p:cNvPicPr>
          <p:nvPr/>
        </p:nvPicPr>
        <p:blipFill rotWithShape="1">
          <a:blip r:embed="rId13"/>
          <a:srcRect l="61035" t="13780" r="9614" b="3471"/>
          <a:stretch/>
        </p:blipFill>
        <p:spPr>
          <a:xfrm>
            <a:off x="260742" y="707319"/>
            <a:ext cx="5176910" cy="4104873"/>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14"/>
          <a:srcRect b="5728"/>
          <a:stretch/>
        </p:blipFill>
        <p:spPr>
          <a:xfrm>
            <a:off x="-100092" y="3294806"/>
            <a:ext cx="2586469" cy="2438314"/>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7" name="TextBox 16">
            <a:extLst>
              <a:ext uri="{FF2B5EF4-FFF2-40B4-BE49-F238E27FC236}">
                <a16:creationId xmlns:a16="http://schemas.microsoft.com/office/drawing/2014/main" id="{37CBA81E-6ADC-4EE7-83C4-ACCF86319571}"/>
              </a:ext>
            </a:extLst>
          </p:cNvPr>
          <p:cNvSpPr txBox="1"/>
          <p:nvPr/>
        </p:nvSpPr>
        <p:spPr>
          <a:xfrm>
            <a:off x="2960322" y="955612"/>
            <a:ext cx="2327611" cy="523220"/>
          </a:xfrm>
          <a:prstGeom prst="rect">
            <a:avLst/>
          </a:prstGeom>
          <a:noFill/>
        </p:spPr>
        <p:txBody>
          <a:bodyPr wrap="square" rtlCol="0">
            <a:spAutoFit/>
          </a:bodyPr>
          <a:lstStyle/>
          <a:p>
            <a:r>
              <a:rPr lang="en-GB" sz="2800" b="1" u="sng"/>
              <a:t>Ashley Casey</a:t>
            </a:r>
          </a:p>
        </p:txBody>
      </p:sp>
      <p:pic>
        <p:nvPicPr>
          <p:cNvPr id="15" name="Picture 14">
            <a:extLst>
              <a:ext uri="{FF2B5EF4-FFF2-40B4-BE49-F238E27FC236}">
                <a16:creationId xmlns:a16="http://schemas.microsoft.com/office/drawing/2014/main" id="{2F177CA8-F9B9-4D77-B5E1-E5CD8A8D0238}"/>
              </a:ext>
            </a:extLst>
          </p:cNvPr>
          <p:cNvPicPr>
            <a:picLocks noChangeAspect="1"/>
          </p:cNvPicPr>
          <p:nvPr/>
        </p:nvPicPr>
        <p:blipFill>
          <a:blip r:embed="rId15"/>
          <a:stretch>
            <a:fillRect/>
          </a:stretch>
        </p:blipFill>
        <p:spPr>
          <a:xfrm rot="830244">
            <a:off x="9072460" y="1107678"/>
            <a:ext cx="2670064" cy="4082666"/>
          </a:xfrm>
          <a:prstGeom prst="rect">
            <a:avLst/>
          </a:prstGeom>
        </p:spPr>
      </p:pic>
    </p:spTree>
    <p:extLst>
      <p:ext uri="{BB962C8B-B14F-4D97-AF65-F5344CB8AC3E}">
        <p14:creationId xmlns:p14="http://schemas.microsoft.com/office/powerpoint/2010/main" val="3349551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3">
            <a:biLevel thresh="75000"/>
          </a:blip>
          <a:srcRect b="14670"/>
          <a:stretch/>
        </p:blipFill>
        <p:spPr>
          <a:xfrm>
            <a:off x="6768331" y="3261028"/>
            <a:ext cx="5829300" cy="2438315"/>
          </a:xfrm>
          <a:prstGeom prst="rect">
            <a:avLst/>
          </a:prstGeom>
        </p:spPr>
      </p:pic>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4">
            <a:biLevel thresh="75000"/>
          </a:blip>
          <a:stretch>
            <a:fillRect/>
          </a:stretch>
        </p:blipFill>
        <p:spPr>
          <a:xfrm>
            <a:off x="3893737" y="-12514"/>
            <a:ext cx="2951275" cy="3937556"/>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5">
            <a:biLevel thresh="75000"/>
          </a:blip>
          <a:stretch>
            <a:fillRect/>
          </a:stretch>
        </p:blipFill>
        <p:spPr>
          <a:xfrm>
            <a:off x="6385269" y="-27624"/>
            <a:ext cx="2980228" cy="3176633"/>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8024"/>
          <a:stretch/>
        </p:blipFill>
        <p:spPr bwMode="auto">
          <a:xfrm>
            <a:off x="5120927" y="3143796"/>
            <a:ext cx="2778491" cy="25555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8"/>
          <a:srcRect b="13953"/>
          <a:stretch/>
        </p:blipFill>
        <p:spPr>
          <a:xfrm>
            <a:off x="7441427" y="2965946"/>
            <a:ext cx="2241554" cy="2733398"/>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9">
            <a:biLevel thresh="75000"/>
          </a:blip>
          <a:srcRect b="5728"/>
          <a:stretch/>
        </p:blipFill>
        <p:spPr>
          <a:xfrm>
            <a:off x="-119747" y="3261029"/>
            <a:ext cx="2586469" cy="2438314"/>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10">
            <a:biLevel thresh="75000"/>
          </a:blip>
          <a:stretch>
            <a:fillRect/>
          </a:stretch>
        </p:blipFill>
        <p:spPr>
          <a:xfrm>
            <a:off x="1340867" y="3709"/>
            <a:ext cx="3158330" cy="3257319"/>
          </a:xfrm>
          <a:prstGeom prst="rect">
            <a:avLst/>
          </a:prstGeom>
        </p:spPr>
      </p:pic>
      <p:pic>
        <p:nvPicPr>
          <p:cNvPr id="6" name="Picture 5">
            <a:extLst>
              <a:ext uri="{FF2B5EF4-FFF2-40B4-BE49-F238E27FC236}">
                <a16:creationId xmlns:a16="http://schemas.microsoft.com/office/drawing/2014/main" id="{45885EBD-04ED-4145-93B3-0CB578E1C43B}"/>
              </a:ext>
            </a:extLst>
          </p:cNvPr>
          <p:cNvPicPr>
            <a:picLocks noChangeAspect="1"/>
          </p:cNvPicPr>
          <p:nvPr/>
        </p:nvPicPr>
        <p:blipFill rotWithShape="1">
          <a:blip r:embed="rId11">
            <a:biLevel thresh="75000"/>
          </a:blip>
          <a:srcRect b="5185"/>
          <a:stretch/>
        </p:blipFill>
        <p:spPr>
          <a:xfrm>
            <a:off x="2392430" y="2989997"/>
            <a:ext cx="2857500" cy="2709346"/>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2">
            <a:biLevel thresh="75000"/>
          </a:blip>
          <a:srcRect l="15350" t="2018" r="41527" b="1"/>
          <a:stretch/>
        </p:blipFill>
        <p:spPr>
          <a:xfrm>
            <a:off x="-545363" y="0"/>
            <a:ext cx="2601245" cy="3324712"/>
          </a:xfrm>
          <a:prstGeom prst="rect">
            <a:avLst/>
          </a:prstGeom>
        </p:spPr>
      </p:pic>
      <p:pic>
        <p:nvPicPr>
          <p:cNvPr id="2" name="Picture 1">
            <a:extLst>
              <a:ext uri="{FF2B5EF4-FFF2-40B4-BE49-F238E27FC236}">
                <a16:creationId xmlns:a16="http://schemas.microsoft.com/office/drawing/2014/main" id="{BC8F26BE-3244-44E5-AFC6-D73A5666FAFD}"/>
              </a:ext>
            </a:extLst>
          </p:cNvPr>
          <p:cNvPicPr>
            <a:picLocks noChangeAspect="1"/>
          </p:cNvPicPr>
          <p:nvPr/>
        </p:nvPicPr>
        <p:blipFill>
          <a:blip r:embed="rId13"/>
          <a:stretch>
            <a:fillRect/>
          </a:stretch>
        </p:blipFill>
        <p:spPr>
          <a:xfrm>
            <a:off x="2728978" y="-52514"/>
            <a:ext cx="2613953" cy="3951241"/>
          </a:xfrm>
          <a:prstGeom prst="rect">
            <a:avLst/>
          </a:prstGeom>
        </p:spPr>
      </p:pic>
      <p:pic>
        <p:nvPicPr>
          <p:cNvPr id="3" name="Picture 2">
            <a:extLst>
              <a:ext uri="{FF2B5EF4-FFF2-40B4-BE49-F238E27FC236}">
                <a16:creationId xmlns:a16="http://schemas.microsoft.com/office/drawing/2014/main" id="{BE921FD1-AE7F-48E4-B97D-A8B39FBEEE9F}"/>
              </a:ext>
            </a:extLst>
          </p:cNvPr>
          <p:cNvPicPr>
            <a:picLocks noChangeAspect="1"/>
          </p:cNvPicPr>
          <p:nvPr/>
        </p:nvPicPr>
        <p:blipFill>
          <a:blip r:embed="rId14"/>
          <a:stretch>
            <a:fillRect/>
          </a:stretch>
        </p:blipFill>
        <p:spPr>
          <a:xfrm>
            <a:off x="-69268" y="1956264"/>
            <a:ext cx="2834197" cy="3668514"/>
          </a:xfrm>
          <a:prstGeom prst="rect">
            <a:avLst/>
          </a:prstGeom>
        </p:spPr>
      </p:pic>
    </p:spTree>
    <p:extLst>
      <p:ext uri="{BB962C8B-B14F-4D97-AF65-F5344CB8AC3E}">
        <p14:creationId xmlns:p14="http://schemas.microsoft.com/office/powerpoint/2010/main" val="2077285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3">
            <a:biLevel thresh="25000"/>
          </a:blip>
          <a:srcRect b="14670"/>
          <a:stretch/>
        </p:blipFill>
        <p:spPr>
          <a:xfrm>
            <a:off x="6768331" y="3261028"/>
            <a:ext cx="5829300" cy="2438315"/>
          </a:xfrm>
          <a:prstGeom prst="rect">
            <a:avLst/>
          </a:prstGeom>
        </p:spPr>
      </p:pic>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4">
            <a:biLevel thresh="25000"/>
          </a:blip>
          <a:stretch>
            <a:fillRect/>
          </a:stretch>
        </p:blipFill>
        <p:spPr>
          <a:xfrm>
            <a:off x="3893737" y="-12514"/>
            <a:ext cx="2951275" cy="3937556"/>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5">
            <a:biLevel thresh="25000"/>
          </a:blip>
          <a:stretch>
            <a:fillRect/>
          </a:stretch>
        </p:blipFill>
        <p:spPr>
          <a:xfrm>
            <a:off x="6385269" y="-27624"/>
            <a:ext cx="2980228" cy="3176633"/>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6">
            <a:biLevel thresh="25000"/>
            <a:extLst>
              <a:ext uri="{28A0092B-C50C-407E-A947-70E740481C1C}">
                <a14:useLocalDpi xmlns:a14="http://schemas.microsoft.com/office/drawing/2010/main" val="0"/>
              </a:ext>
            </a:extLst>
          </a:blip>
          <a:srcRect b="8024"/>
          <a:stretch/>
        </p:blipFill>
        <p:spPr bwMode="auto">
          <a:xfrm>
            <a:off x="5120927" y="3143796"/>
            <a:ext cx="2778491" cy="25555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7">
            <a:biLevel thresh="25000"/>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8">
            <a:biLevel thresh="25000"/>
          </a:blip>
          <a:srcRect b="13953"/>
          <a:stretch/>
        </p:blipFill>
        <p:spPr>
          <a:xfrm>
            <a:off x="7441427" y="2965946"/>
            <a:ext cx="2241554" cy="2733398"/>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9">
            <a:biLevel thresh="25000"/>
          </a:blip>
          <a:srcRect b="5728"/>
          <a:stretch/>
        </p:blipFill>
        <p:spPr>
          <a:xfrm>
            <a:off x="-119747" y="3261029"/>
            <a:ext cx="2586469" cy="2438314"/>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10"/>
          <a:stretch>
            <a:fillRect/>
          </a:stretch>
        </p:blipFill>
        <p:spPr>
          <a:xfrm>
            <a:off x="1340867" y="3709"/>
            <a:ext cx="3158330" cy="3257319"/>
          </a:xfrm>
          <a:prstGeom prst="rect">
            <a:avLst/>
          </a:prstGeom>
        </p:spPr>
      </p:pic>
      <p:pic>
        <p:nvPicPr>
          <p:cNvPr id="6" name="Picture 5">
            <a:extLst>
              <a:ext uri="{FF2B5EF4-FFF2-40B4-BE49-F238E27FC236}">
                <a16:creationId xmlns:a16="http://schemas.microsoft.com/office/drawing/2014/main" id="{45885EBD-04ED-4145-93B3-0CB578E1C43B}"/>
              </a:ext>
            </a:extLst>
          </p:cNvPr>
          <p:cNvPicPr>
            <a:picLocks noChangeAspect="1"/>
          </p:cNvPicPr>
          <p:nvPr/>
        </p:nvPicPr>
        <p:blipFill rotWithShape="1">
          <a:blip r:embed="rId11">
            <a:biLevel thresh="25000"/>
          </a:blip>
          <a:srcRect b="5185"/>
          <a:stretch/>
        </p:blipFill>
        <p:spPr>
          <a:xfrm>
            <a:off x="2392430" y="2989997"/>
            <a:ext cx="2857500" cy="2709346"/>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2">
            <a:biLevel thresh="25000"/>
          </a:blip>
          <a:srcRect l="15350" t="2018" r="41527" b="1"/>
          <a:stretch/>
        </p:blipFill>
        <p:spPr>
          <a:xfrm>
            <a:off x="-545363" y="0"/>
            <a:ext cx="2601245" cy="3324712"/>
          </a:xfrm>
          <a:prstGeom prst="rect">
            <a:avLst/>
          </a:prstGeom>
        </p:spPr>
      </p:pic>
      <p:pic>
        <p:nvPicPr>
          <p:cNvPr id="2" name="Picture 1">
            <a:extLst>
              <a:ext uri="{FF2B5EF4-FFF2-40B4-BE49-F238E27FC236}">
                <a16:creationId xmlns:a16="http://schemas.microsoft.com/office/drawing/2014/main" id="{00A35500-FE8C-4D95-D701-79251B86E1FE}"/>
              </a:ext>
            </a:extLst>
          </p:cNvPr>
          <p:cNvPicPr>
            <a:picLocks noChangeAspect="1"/>
          </p:cNvPicPr>
          <p:nvPr/>
        </p:nvPicPr>
        <p:blipFill>
          <a:blip r:embed="rId13"/>
          <a:stretch>
            <a:fillRect/>
          </a:stretch>
        </p:blipFill>
        <p:spPr>
          <a:xfrm>
            <a:off x="8480844" y="212918"/>
            <a:ext cx="3635507" cy="5120432"/>
          </a:xfrm>
          <a:prstGeom prst="rect">
            <a:avLst/>
          </a:prstGeom>
        </p:spPr>
      </p:pic>
      <p:pic>
        <p:nvPicPr>
          <p:cNvPr id="3" name="Picture 2">
            <a:extLst>
              <a:ext uri="{FF2B5EF4-FFF2-40B4-BE49-F238E27FC236}">
                <a16:creationId xmlns:a16="http://schemas.microsoft.com/office/drawing/2014/main" id="{60E0B893-C8F7-B7C0-6AA0-FBEA19942403}"/>
              </a:ext>
            </a:extLst>
          </p:cNvPr>
          <p:cNvPicPr>
            <a:picLocks noChangeAspect="1"/>
          </p:cNvPicPr>
          <p:nvPr/>
        </p:nvPicPr>
        <p:blipFill>
          <a:blip r:embed="rId14"/>
          <a:stretch>
            <a:fillRect/>
          </a:stretch>
        </p:blipFill>
        <p:spPr>
          <a:xfrm>
            <a:off x="4085029" y="408291"/>
            <a:ext cx="3810000" cy="5705475"/>
          </a:xfrm>
          <a:prstGeom prst="rect">
            <a:avLst/>
          </a:prstGeom>
        </p:spPr>
      </p:pic>
      <p:pic>
        <p:nvPicPr>
          <p:cNvPr id="1026" name="Picture 2" descr="Vicky Goodyear (@VGoodyear) / X">
            <a:extLst>
              <a:ext uri="{FF2B5EF4-FFF2-40B4-BE49-F238E27FC236}">
                <a16:creationId xmlns:a16="http://schemas.microsoft.com/office/drawing/2014/main" id="{B46907C0-9949-C24E-4843-BAD056B3FC5F}"/>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131502" y="3665610"/>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9413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3"/>
          <a:srcRect b="14670"/>
          <a:stretch/>
        </p:blipFill>
        <p:spPr>
          <a:xfrm>
            <a:off x="6768331" y="3261028"/>
            <a:ext cx="5829300" cy="2438315"/>
          </a:xfrm>
          <a:prstGeom prst="rect">
            <a:avLst/>
          </a:prstGeom>
        </p:spPr>
      </p:pic>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4">
            <a:biLevel thresh="25000"/>
          </a:blip>
          <a:stretch>
            <a:fillRect/>
          </a:stretch>
        </p:blipFill>
        <p:spPr>
          <a:xfrm>
            <a:off x="3893737" y="-12514"/>
            <a:ext cx="2951275" cy="3937556"/>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5"/>
          <a:stretch>
            <a:fillRect/>
          </a:stretch>
        </p:blipFill>
        <p:spPr>
          <a:xfrm>
            <a:off x="6385269" y="-27624"/>
            <a:ext cx="2980228" cy="3176633"/>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6">
            <a:biLevel thresh="25000"/>
            <a:extLst>
              <a:ext uri="{28A0092B-C50C-407E-A947-70E740481C1C}">
                <a14:useLocalDpi xmlns:a14="http://schemas.microsoft.com/office/drawing/2010/main" val="0"/>
              </a:ext>
            </a:extLst>
          </a:blip>
          <a:srcRect b="8024"/>
          <a:stretch/>
        </p:blipFill>
        <p:spPr bwMode="auto">
          <a:xfrm>
            <a:off x="5120927" y="3143796"/>
            <a:ext cx="2778491" cy="25555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7">
            <a:biLevel thresh="25000"/>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8">
            <a:biLevel thresh="25000"/>
          </a:blip>
          <a:srcRect b="13953"/>
          <a:stretch/>
        </p:blipFill>
        <p:spPr>
          <a:xfrm>
            <a:off x="7441427" y="2965946"/>
            <a:ext cx="2241554" cy="2733398"/>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9">
            <a:biLevel thresh="25000"/>
          </a:blip>
          <a:srcRect b="5728"/>
          <a:stretch/>
        </p:blipFill>
        <p:spPr>
          <a:xfrm>
            <a:off x="-119747" y="3261029"/>
            <a:ext cx="2586469" cy="2438314"/>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10">
            <a:biLevel thresh="25000"/>
          </a:blip>
          <a:stretch>
            <a:fillRect/>
          </a:stretch>
        </p:blipFill>
        <p:spPr>
          <a:xfrm>
            <a:off x="1340867" y="3709"/>
            <a:ext cx="3158330" cy="3257319"/>
          </a:xfrm>
          <a:prstGeom prst="rect">
            <a:avLst/>
          </a:prstGeom>
        </p:spPr>
      </p:pic>
      <p:pic>
        <p:nvPicPr>
          <p:cNvPr id="6" name="Picture 5">
            <a:extLst>
              <a:ext uri="{FF2B5EF4-FFF2-40B4-BE49-F238E27FC236}">
                <a16:creationId xmlns:a16="http://schemas.microsoft.com/office/drawing/2014/main" id="{45885EBD-04ED-4145-93B3-0CB578E1C43B}"/>
              </a:ext>
            </a:extLst>
          </p:cNvPr>
          <p:cNvPicPr>
            <a:picLocks noChangeAspect="1"/>
          </p:cNvPicPr>
          <p:nvPr/>
        </p:nvPicPr>
        <p:blipFill rotWithShape="1">
          <a:blip r:embed="rId11">
            <a:biLevel thresh="25000"/>
          </a:blip>
          <a:srcRect b="5185"/>
          <a:stretch/>
        </p:blipFill>
        <p:spPr>
          <a:xfrm>
            <a:off x="2392430" y="2989997"/>
            <a:ext cx="2857500" cy="2709346"/>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2">
            <a:biLevel thresh="25000"/>
          </a:blip>
          <a:srcRect l="15350" t="2018" r="41527" b="1"/>
          <a:stretch/>
        </p:blipFill>
        <p:spPr>
          <a:xfrm>
            <a:off x="-545363" y="0"/>
            <a:ext cx="2601245" cy="3324712"/>
          </a:xfrm>
          <a:prstGeom prst="rect">
            <a:avLst/>
          </a:prstGeom>
        </p:spPr>
      </p:pic>
      <p:pic>
        <p:nvPicPr>
          <p:cNvPr id="2" name="Picture 2" descr="Learning to Teach Physical Education in the Secondary School | A Compa">
            <a:extLst>
              <a:ext uri="{FF2B5EF4-FFF2-40B4-BE49-F238E27FC236}">
                <a16:creationId xmlns:a16="http://schemas.microsoft.com/office/drawing/2014/main" id="{E2AAD5E7-486D-0E27-F7F1-77E494F96A5C}"/>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52222" y="423768"/>
            <a:ext cx="2951274" cy="421376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8DD634B-DC8B-B24B-22D1-C43AFC2D4BCA}"/>
              </a:ext>
            </a:extLst>
          </p:cNvPr>
          <p:cNvPicPr>
            <a:picLocks noChangeAspect="1"/>
          </p:cNvPicPr>
          <p:nvPr/>
        </p:nvPicPr>
        <p:blipFill>
          <a:blip r:embed="rId14"/>
          <a:stretch>
            <a:fillRect/>
          </a:stretch>
        </p:blipFill>
        <p:spPr>
          <a:xfrm>
            <a:off x="3851767" y="1133433"/>
            <a:ext cx="2856070" cy="4379308"/>
          </a:xfrm>
          <a:prstGeom prst="rect">
            <a:avLst/>
          </a:prstGeom>
        </p:spPr>
      </p:pic>
    </p:spTree>
    <p:extLst>
      <p:ext uri="{BB962C8B-B14F-4D97-AF65-F5344CB8AC3E}">
        <p14:creationId xmlns:p14="http://schemas.microsoft.com/office/powerpoint/2010/main" val="1076582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3">
            <a:biLevel thresh="75000"/>
          </a:blip>
          <a:srcRect b="14670"/>
          <a:stretch/>
        </p:blipFill>
        <p:spPr>
          <a:xfrm>
            <a:off x="6768331" y="3261028"/>
            <a:ext cx="5829300" cy="2438315"/>
          </a:xfrm>
          <a:prstGeom prst="rect">
            <a:avLst/>
          </a:prstGeom>
        </p:spPr>
      </p:pic>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4">
            <a:biLevel thresh="75000"/>
          </a:blip>
          <a:stretch>
            <a:fillRect/>
          </a:stretch>
        </p:blipFill>
        <p:spPr>
          <a:xfrm>
            <a:off x="3893737" y="-12514"/>
            <a:ext cx="2951275" cy="3937556"/>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5">
            <a:biLevel thresh="75000"/>
          </a:blip>
          <a:stretch>
            <a:fillRect/>
          </a:stretch>
        </p:blipFill>
        <p:spPr>
          <a:xfrm>
            <a:off x="6385269" y="-27624"/>
            <a:ext cx="2980228" cy="3176633"/>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6">
            <a:biLevel thresh="75000"/>
            <a:extLst>
              <a:ext uri="{28A0092B-C50C-407E-A947-70E740481C1C}">
                <a14:useLocalDpi xmlns:a14="http://schemas.microsoft.com/office/drawing/2010/main" val="0"/>
              </a:ext>
            </a:extLst>
          </a:blip>
          <a:srcRect b="8024"/>
          <a:stretch/>
        </p:blipFill>
        <p:spPr bwMode="auto">
          <a:xfrm>
            <a:off x="5120927" y="3143796"/>
            <a:ext cx="2778491" cy="25555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7">
            <a:biLevel thresh="75000"/>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8">
            <a:biLevel thresh="75000"/>
          </a:blip>
          <a:srcRect b="13953"/>
          <a:stretch/>
        </p:blipFill>
        <p:spPr>
          <a:xfrm>
            <a:off x="7441427" y="2965946"/>
            <a:ext cx="2241554" cy="2733398"/>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9">
            <a:biLevel thresh="75000"/>
          </a:blip>
          <a:srcRect b="5728"/>
          <a:stretch/>
        </p:blipFill>
        <p:spPr>
          <a:xfrm>
            <a:off x="-119747" y="3261029"/>
            <a:ext cx="2586469" cy="2438314"/>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10">
            <a:biLevel thresh="75000"/>
          </a:blip>
          <a:stretch>
            <a:fillRect/>
          </a:stretch>
        </p:blipFill>
        <p:spPr>
          <a:xfrm>
            <a:off x="1340867" y="3709"/>
            <a:ext cx="3158330" cy="3257319"/>
          </a:xfrm>
          <a:prstGeom prst="rect">
            <a:avLst/>
          </a:prstGeom>
        </p:spPr>
      </p:pic>
      <p:pic>
        <p:nvPicPr>
          <p:cNvPr id="6" name="Picture 5">
            <a:extLst>
              <a:ext uri="{FF2B5EF4-FFF2-40B4-BE49-F238E27FC236}">
                <a16:creationId xmlns:a16="http://schemas.microsoft.com/office/drawing/2014/main" id="{45885EBD-04ED-4145-93B3-0CB578E1C43B}"/>
              </a:ext>
            </a:extLst>
          </p:cNvPr>
          <p:cNvPicPr>
            <a:picLocks noChangeAspect="1"/>
          </p:cNvPicPr>
          <p:nvPr/>
        </p:nvPicPr>
        <p:blipFill rotWithShape="1">
          <a:blip r:embed="rId11">
            <a:biLevel thresh="75000"/>
          </a:blip>
          <a:srcRect b="5185"/>
          <a:stretch/>
        </p:blipFill>
        <p:spPr>
          <a:xfrm>
            <a:off x="2392430" y="2989997"/>
            <a:ext cx="2857500" cy="2709346"/>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2"/>
          <a:srcRect l="15350" t="2018" r="41527" b="1"/>
          <a:stretch/>
        </p:blipFill>
        <p:spPr>
          <a:xfrm>
            <a:off x="-545363" y="0"/>
            <a:ext cx="2601245" cy="3324712"/>
          </a:xfrm>
          <a:prstGeom prst="rect">
            <a:avLst/>
          </a:prstGeom>
        </p:spPr>
      </p:pic>
      <p:pic>
        <p:nvPicPr>
          <p:cNvPr id="3074" name="Picture 2" descr="4 domains of learning in Physical ...">
            <a:extLst>
              <a:ext uri="{FF2B5EF4-FFF2-40B4-BE49-F238E27FC236}">
                <a16:creationId xmlns:a16="http://schemas.microsoft.com/office/drawing/2014/main" id="{7FF31200-1A7F-7357-0C55-F85B24EF2B5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893737" y="608729"/>
            <a:ext cx="7792582" cy="5009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093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050BEC-7240-4F65-85EC-27174882A783}"/>
              </a:ext>
            </a:extLst>
          </p:cNvPr>
          <p:cNvPicPr>
            <a:picLocks noChangeAspect="1"/>
          </p:cNvPicPr>
          <p:nvPr/>
        </p:nvPicPr>
        <p:blipFill>
          <a:blip r:embed="rId3">
            <a:biLevel thresh="75000"/>
          </a:blip>
          <a:stretch>
            <a:fillRect/>
          </a:stretch>
        </p:blipFill>
        <p:spPr>
          <a:xfrm>
            <a:off x="3893737" y="-12514"/>
            <a:ext cx="2951275" cy="3937556"/>
          </a:xfrm>
          <a:prstGeom prst="rect">
            <a:avLst/>
          </a:prstGeom>
        </p:spPr>
      </p:pic>
      <p:pic>
        <p:nvPicPr>
          <p:cNvPr id="5" name="Picture 4">
            <a:extLst>
              <a:ext uri="{FF2B5EF4-FFF2-40B4-BE49-F238E27FC236}">
                <a16:creationId xmlns:a16="http://schemas.microsoft.com/office/drawing/2014/main" id="{9FA52E90-3CAB-4806-8292-62DBA341DCB2}"/>
              </a:ext>
            </a:extLst>
          </p:cNvPr>
          <p:cNvPicPr>
            <a:picLocks noChangeAspect="1"/>
          </p:cNvPicPr>
          <p:nvPr/>
        </p:nvPicPr>
        <p:blipFill>
          <a:blip r:embed="rId4">
            <a:biLevel thresh="75000"/>
          </a:blip>
          <a:stretch>
            <a:fillRect/>
          </a:stretch>
        </p:blipFill>
        <p:spPr>
          <a:xfrm>
            <a:off x="6385269" y="-27624"/>
            <a:ext cx="2980228" cy="3176633"/>
          </a:xfrm>
          <a:prstGeom prst="rect">
            <a:avLst/>
          </a:prstGeom>
        </p:spPr>
      </p:pic>
      <p:pic>
        <p:nvPicPr>
          <p:cNvPr id="2050" name="Picture 2" descr="Enhancing engagement with sport and exercise | Research and impact |  Loughborough University">
            <a:extLst>
              <a:ext uri="{FF2B5EF4-FFF2-40B4-BE49-F238E27FC236}">
                <a16:creationId xmlns:a16="http://schemas.microsoft.com/office/drawing/2014/main" id="{6FE86DD4-30F7-451C-86E9-641D6DBA8D7E}"/>
              </a:ext>
            </a:extLst>
          </p:cNvPr>
          <p:cNvPicPr>
            <a:picLocks noChangeAspect="1" noChangeArrowheads="1"/>
          </p:cNvPicPr>
          <p:nvPr/>
        </p:nvPicPr>
        <p:blipFill rotWithShape="1">
          <a:blip r:embed="rId5">
            <a:biLevel thresh="75000"/>
            <a:extLst>
              <a:ext uri="{28A0092B-C50C-407E-A947-70E740481C1C}">
                <a14:useLocalDpi xmlns:a14="http://schemas.microsoft.com/office/drawing/2010/main" val="0"/>
              </a:ext>
            </a:extLst>
          </a:blip>
          <a:srcRect b="8024"/>
          <a:stretch/>
        </p:blipFill>
        <p:spPr bwMode="auto">
          <a:xfrm>
            <a:off x="5120927" y="3143796"/>
            <a:ext cx="2778491" cy="25555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Really Useful PE Book | School of Education">
            <a:extLst>
              <a:ext uri="{FF2B5EF4-FFF2-40B4-BE49-F238E27FC236}">
                <a16:creationId xmlns:a16="http://schemas.microsoft.com/office/drawing/2014/main" id="{4B9BD714-969C-4FBC-B3CA-0B2783728D51}"/>
              </a:ext>
            </a:extLst>
          </p:cNvPr>
          <p:cNvPicPr>
            <a:picLocks noChangeAspect="1" noChangeArrowheads="1"/>
          </p:cNvPicPr>
          <p:nvPr/>
        </p:nvPicPr>
        <p:blipFill rotWithShape="1">
          <a:blip r:embed="rId6">
            <a:biLevel thresh="75000"/>
            <a:extLst>
              <a:ext uri="{28A0092B-C50C-407E-A947-70E740481C1C}">
                <a14:useLocalDpi xmlns:a14="http://schemas.microsoft.com/office/drawing/2010/main" val="0"/>
              </a:ext>
            </a:extLst>
          </a:blip>
          <a:srcRect l="1" t="15399" r="28665"/>
          <a:stretch/>
        </p:blipFill>
        <p:spPr bwMode="auto">
          <a:xfrm>
            <a:off x="8682867" y="-27624"/>
            <a:ext cx="3862543" cy="33507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05EC51-6EC5-475D-B36E-86E2C0F1AE8A}"/>
              </a:ext>
            </a:extLst>
          </p:cNvPr>
          <p:cNvPicPr>
            <a:picLocks noChangeAspect="1"/>
          </p:cNvPicPr>
          <p:nvPr/>
        </p:nvPicPr>
        <p:blipFill rotWithShape="1">
          <a:blip r:embed="rId7">
            <a:biLevel thresh="75000"/>
          </a:blip>
          <a:srcRect b="13953"/>
          <a:stretch/>
        </p:blipFill>
        <p:spPr>
          <a:xfrm>
            <a:off x="7441427" y="2965946"/>
            <a:ext cx="2241554" cy="2733398"/>
          </a:xfrm>
          <a:prstGeom prst="rect">
            <a:avLst/>
          </a:prstGeom>
        </p:spPr>
      </p:pic>
      <p:pic>
        <p:nvPicPr>
          <p:cNvPr id="9" name="Picture 8">
            <a:extLst>
              <a:ext uri="{FF2B5EF4-FFF2-40B4-BE49-F238E27FC236}">
                <a16:creationId xmlns:a16="http://schemas.microsoft.com/office/drawing/2014/main" id="{01F26B7D-9985-4A77-8F84-49F6343B8FD8}"/>
              </a:ext>
            </a:extLst>
          </p:cNvPr>
          <p:cNvPicPr>
            <a:picLocks noChangeAspect="1"/>
          </p:cNvPicPr>
          <p:nvPr/>
        </p:nvPicPr>
        <p:blipFill rotWithShape="1">
          <a:blip r:embed="rId8">
            <a:biLevel thresh="75000"/>
          </a:blip>
          <a:srcRect b="5728"/>
          <a:stretch/>
        </p:blipFill>
        <p:spPr>
          <a:xfrm>
            <a:off x="-119747" y="3261029"/>
            <a:ext cx="2586469" cy="2438314"/>
          </a:xfrm>
          <a:prstGeom prst="rect">
            <a:avLst/>
          </a:prstGeom>
        </p:spPr>
      </p:pic>
      <p:pic>
        <p:nvPicPr>
          <p:cNvPr id="11" name="Picture 10">
            <a:extLst>
              <a:ext uri="{FF2B5EF4-FFF2-40B4-BE49-F238E27FC236}">
                <a16:creationId xmlns:a16="http://schemas.microsoft.com/office/drawing/2014/main" id="{B31370F8-25FB-4789-9F62-D899FF6AB6E8}"/>
              </a:ext>
            </a:extLst>
          </p:cNvPr>
          <p:cNvPicPr>
            <a:picLocks noChangeAspect="1"/>
          </p:cNvPicPr>
          <p:nvPr/>
        </p:nvPicPr>
        <p:blipFill>
          <a:blip r:embed="rId9">
            <a:biLevel thresh="75000"/>
          </a:blip>
          <a:stretch>
            <a:fillRect/>
          </a:stretch>
        </p:blipFill>
        <p:spPr>
          <a:xfrm>
            <a:off x="1340867" y="3709"/>
            <a:ext cx="3158330" cy="3257319"/>
          </a:xfrm>
          <a:prstGeom prst="rect">
            <a:avLst/>
          </a:prstGeom>
        </p:spPr>
      </p:pic>
      <p:pic>
        <p:nvPicPr>
          <p:cNvPr id="6" name="Picture 5">
            <a:extLst>
              <a:ext uri="{FF2B5EF4-FFF2-40B4-BE49-F238E27FC236}">
                <a16:creationId xmlns:a16="http://schemas.microsoft.com/office/drawing/2014/main" id="{45885EBD-04ED-4145-93B3-0CB578E1C43B}"/>
              </a:ext>
            </a:extLst>
          </p:cNvPr>
          <p:cNvPicPr>
            <a:picLocks noChangeAspect="1"/>
          </p:cNvPicPr>
          <p:nvPr/>
        </p:nvPicPr>
        <p:blipFill rotWithShape="1">
          <a:blip r:embed="rId10">
            <a:biLevel thresh="75000"/>
          </a:blip>
          <a:srcRect b="5185"/>
          <a:stretch/>
        </p:blipFill>
        <p:spPr>
          <a:xfrm>
            <a:off x="2392430" y="2989997"/>
            <a:ext cx="2857500" cy="2709346"/>
          </a:xfrm>
          <a:prstGeom prst="rect">
            <a:avLst/>
          </a:prstGeom>
        </p:spPr>
      </p:pic>
      <p:pic>
        <p:nvPicPr>
          <p:cNvPr id="8" name="Picture 7">
            <a:extLst>
              <a:ext uri="{FF2B5EF4-FFF2-40B4-BE49-F238E27FC236}">
                <a16:creationId xmlns:a16="http://schemas.microsoft.com/office/drawing/2014/main" id="{BB4AF43A-B672-4B88-9F6B-A18908E7E23B}"/>
              </a:ext>
            </a:extLst>
          </p:cNvPr>
          <p:cNvPicPr>
            <a:picLocks noChangeAspect="1"/>
          </p:cNvPicPr>
          <p:nvPr/>
        </p:nvPicPr>
        <p:blipFill rotWithShape="1">
          <a:blip r:embed="rId11">
            <a:biLevel thresh="75000"/>
          </a:blip>
          <a:srcRect l="15350" t="2018" r="41527" b="1"/>
          <a:stretch/>
        </p:blipFill>
        <p:spPr>
          <a:xfrm>
            <a:off x="-545363" y="0"/>
            <a:ext cx="2601245" cy="3324712"/>
          </a:xfrm>
          <a:prstGeom prst="rect">
            <a:avLst/>
          </a:prstGeom>
        </p:spPr>
      </p:pic>
      <p:pic>
        <p:nvPicPr>
          <p:cNvPr id="1026" name="Picture 2" descr="Physical Literacy: Throughout the Lifecourse - 1st Edition - Margaret">
            <a:extLst>
              <a:ext uri="{FF2B5EF4-FFF2-40B4-BE49-F238E27FC236}">
                <a16:creationId xmlns:a16="http://schemas.microsoft.com/office/drawing/2014/main" id="{6A9CCE64-AD95-4501-AB48-E3433E6C291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85601" y="0"/>
            <a:ext cx="3033277" cy="454991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99E88A6B-468C-4C44-BB96-871F6AED395A}"/>
              </a:ext>
            </a:extLst>
          </p:cNvPr>
          <p:cNvPicPr>
            <a:picLocks noChangeAspect="1"/>
          </p:cNvPicPr>
          <p:nvPr/>
        </p:nvPicPr>
        <p:blipFill rotWithShape="1">
          <a:blip r:embed="rId13"/>
          <a:srcRect l="42587" b="14670"/>
          <a:stretch/>
        </p:blipFill>
        <p:spPr>
          <a:xfrm>
            <a:off x="8553269" y="3048328"/>
            <a:ext cx="3638731" cy="2651015"/>
          </a:xfrm>
          <a:prstGeom prst="rect">
            <a:avLst/>
          </a:prstGeom>
        </p:spPr>
      </p:pic>
      <p:pic>
        <p:nvPicPr>
          <p:cNvPr id="2" name="Picture 1">
            <a:extLst>
              <a:ext uri="{FF2B5EF4-FFF2-40B4-BE49-F238E27FC236}">
                <a16:creationId xmlns:a16="http://schemas.microsoft.com/office/drawing/2014/main" id="{52EAA319-732D-4D77-A97A-B5CF86E96CD5}"/>
              </a:ext>
            </a:extLst>
          </p:cNvPr>
          <p:cNvPicPr>
            <a:picLocks noChangeAspect="1"/>
          </p:cNvPicPr>
          <p:nvPr/>
        </p:nvPicPr>
        <p:blipFill>
          <a:blip r:embed="rId14"/>
          <a:stretch>
            <a:fillRect/>
          </a:stretch>
        </p:blipFill>
        <p:spPr>
          <a:xfrm>
            <a:off x="3031264" y="1050232"/>
            <a:ext cx="3030473" cy="4545710"/>
          </a:xfrm>
          <a:prstGeom prst="rect">
            <a:avLst/>
          </a:prstGeom>
        </p:spPr>
      </p:pic>
      <p:pic>
        <p:nvPicPr>
          <p:cNvPr id="3" name="Picture 2">
            <a:extLst>
              <a:ext uri="{FF2B5EF4-FFF2-40B4-BE49-F238E27FC236}">
                <a16:creationId xmlns:a16="http://schemas.microsoft.com/office/drawing/2014/main" id="{405D4690-5C67-45A2-A895-7BFDB1295006}"/>
              </a:ext>
            </a:extLst>
          </p:cNvPr>
          <p:cNvPicPr>
            <a:picLocks noChangeAspect="1"/>
          </p:cNvPicPr>
          <p:nvPr/>
        </p:nvPicPr>
        <p:blipFill>
          <a:blip r:embed="rId15"/>
          <a:stretch>
            <a:fillRect/>
          </a:stretch>
        </p:blipFill>
        <p:spPr>
          <a:xfrm rot="242281">
            <a:off x="5178975" y="220354"/>
            <a:ext cx="7139357" cy="2733398"/>
          </a:xfrm>
          <a:prstGeom prst="rect">
            <a:avLst/>
          </a:prstGeom>
        </p:spPr>
      </p:pic>
    </p:spTree>
    <p:extLst>
      <p:ext uri="{BB962C8B-B14F-4D97-AF65-F5344CB8AC3E}">
        <p14:creationId xmlns:p14="http://schemas.microsoft.com/office/powerpoint/2010/main" val="1291781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C992FE2-B0EA-4113-88B0-1E14B8187143}"/>
              </a:ext>
            </a:extLst>
          </p:cNvPr>
          <p:cNvSpPr>
            <a:spLocks noGrp="1"/>
          </p:cNvSpPr>
          <p:nvPr>
            <p:ph idx="1"/>
          </p:nvPr>
        </p:nvSpPr>
        <p:spPr/>
        <p:txBody>
          <a:bodyPr wrap="square"/>
          <a:lstStyle/>
          <a:p>
            <a:r>
              <a:rPr lang="en-GB" dirty="0"/>
              <a:t>Reading: </a:t>
            </a:r>
          </a:p>
          <a:p>
            <a:endParaRPr lang="en-GB" dirty="0"/>
          </a:p>
          <a:p>
            <a:r>
              <a:rPr lang="en-GB" dirty="0" err="1"/>
              <a:t>Sprake</a:t>
            </a:r>
            <a:r>
              <a:rPr lang="en-GB" dirty="0"/>
              <a:t> and Walker (2015) blurred lines: Physical literacy and physical education</a:t>
            </a:r>
          </a:p>
        </p:txBody>
      </p:sp>
    </p:spTree>
    <p:extLst>
      <p:ext uri="{BB962C8B-B14F-4D97-AF65-F5344CB8AC3E}">
        <p14:creationId xmlns:p14="http://schemas.microsoft.com/office/powerpoint/2010/main" val="324360396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511</Words>
  <Application>Microsoft Office PowerPoint</Application>
  <PresentationFormat>Widescreen</PresentationFormat>
  <Paragraphs>56</Paragraphs>
  <Slides>10</Slides>
  <Notes>9</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10</vt:i4>
      </vt:variant>
    </vt:vector>
  </HeadingPairs>
  <TitlesOfParts>
    <vt:vector size="34" baseType="lpstr">
      <vt:lpstr>Arial</vt:lpstr>
      <vt:lpstr>Calibri</vt:lpstr>
      <vt:lpstr>Calibri Light</vt:lpstr>
      <vt:lpstr>Poppins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cp:revision>
  <cp:lastPrinted>2021-10-11T11:54:33Z</cp:lastPrinted>
  <dcterms:created xsi:type="dcterms:W3CDTF">2021-03-09T15:35:42Z</dcterms:created>
  <dcterms:modified xsi:type="dcterms:W3CDTF">2024-10-15T09:10:02Z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