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7" r:id="rId5"/>
    <p:sldId id="269" r:id="rId6"/>
    <p:sldId id="270" r:id="rId7"/>
    <p:sldId id="271" r:id="rId8"/>
    <p:sldId id="273" r:id="rId9"/>
    <p:sldId id="274" r:id="rId10"/>
    <p:sldId id="276" r:id="rId11"/>
    <p:sldId id="275" r:id="rId12"/>
    <p:sldId id="272" r:id="rId13"/>
    <p:sldId id="277" r:id="rId14"/>
    <p:sldId id="268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75" d="100"/>
          <a:sy n="75" d="100"/>
        </p:scale>
        <p:origin x="166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http://jquery.com/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https://www.w3schools.com/jquery/default.asp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77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24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cktpub.com/mapt/book/all_books/9781785882982/1/ch01lvl1sec8/why-jquery-works-well%253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speed/libraries/#jquery" TargetMode="External"/><Relationship Id="rId2" Type="http://schemas.openxmlformats.org/officeDocument/2006/relationships/hyperlink" Target="http://jquery.com/downloa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query.com/download/#other-cdn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es6+arrow+function&amp;oq=es6+arrow+function&amp;aqs=chrome..69i57j69i60j0l4.926j0j7&amp;sourceid=chrome&amp;ie=UTF-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jQuery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5: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04-Dec-2017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Anonymous Functions</a:t>
            </a:r>
          </a:p>
          <a:p>
            <a:r>
              <a:rPr lang="en-GB"/>
              <a:t>jQuery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JavaScript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Together with objects, functions are at the </a:t>
            </a:r>
            <a:r>
              <a:rPr lang="en-GB" b="1" dirty="0"/>
              <a:t>core</a:t>
            </a:r>
            <a:r>
              <a:rPr lang="en-GB" dirty="0"/>
              <a:t> of properly understanding and using JavaScript.</a:t>
            </a:r>
          </a:p>
          <a:p>
            <a:r>
              <a:rPr lang="en-GB" dirty="0"/>
              <a:t>The basic function follows the rules of functions (methods) in other programming languages.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88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JavaScript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Define a function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 with parameters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Use function by calling it:</a:t>
            </a:r>
          </a:p>
          <a:p>
            <a:pPr lvl="1"/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no parameters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(1,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with parameters</a:t>
            </a:r>
            <a:endParaRPr lang="en-GB" sz="19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2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Anonymous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JavaScript also allows you to create anonymous (</a:t>
            </a:r>
            <a:r>
              <a:rPr lang="en-GB" b="1" dirty="0"/>
              <a:t>unnamed</a:t>
            </a:r>
            <a:r>
              <a:rPr lang="en-GB" dirty="0"/>
              <a:t>) functions.</a:t>
            </a:r>
          </a:p>
          <a:p>
            <a:r>
              <a:rPr lang="en-GB" dirty="0"/>
              <a:t>This enables all sorts of clever tricks and provides great flexibility in JavaScript.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An anonymous function (sometimes called function expressions) can be assigned to a variable and reused: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square =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(n) {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n * n; };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x = square(3);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5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Anonymous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anonymous function can also be defined to execute immediately – </a:t>
            </a:r>
            <a:r>
              <a:rPr lang="en-GB" b="1" dirty="0"/>
              <a:t>self-invoking functions</a:t>
            </a:r>
            <a:r>
              <a:rPr lang="en-GB" dirty="0"/>
              <a:t> (note the extra brackets):</a:t>
            </a:r>
          </a:p>
          <a:p>
            <a:pPr marL="457200" lvl="3" indent="0">
              <a:spcBef>
                <a:spcPts val="700"/>
              </a:spcBef>
              <a:buSzPct val="60000"/>
              <a:buNone/>
            </a:pP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)()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Anonymous are a common feature of jQuery.</a:t>
            </a:r>
          </a:p>
        </p:txBody>
      </p:sp>
    </p:spTree>
    <p:extLst>
      <p:ext uri="{BB962C8B-B14F-4D97-AF65-F5344CB8AC3E}">
        <p14:creationId xmlns:p14="http://schemas.microsoft.com/office/powerpoint/2010/main" val="171369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jQuery is a JavaScript Library</a:t>
            </a:r>
          </a:p>
          <a:p>
            <a:r>
              <a:rPr lang="en-GB" dirty="0"/>
              <a:t>It simplifies JavaScript programming, e.g.:</a:t>
            </a:r>
          </a:p>
          <a:p>
            <a:pPr lvl="1"/>
            <a:r>
              <a:rPr lang="en-GB" dirty="0"/>
              <a:t>Finding HTML elements (DOM traversal) and manipulating elements (doing things with them).</a:t>
            </a:r>
          </a:p>
          <a:p>
            <a:pPr lvl="1"/>
            <a:r>
              <a:rPr lang="en-GB" dirty="0"/>
              <a:t>CSS Manipulation</a:t>
            </a:r>
          </a:p>
          <a:p>
            <a:pPr lvl="1"/>
            <a:r>
              <a:rPr lang="en-GB" dirty="0"/>
              <a:t>Event Handling</a:t>
            </a:r>
          </a:p>
          <a:p>
            <a:pPr lvl="1"/>
            <a:r>
              <a:rPr lang="en-GB" dirty="0"/>
              <a:t>Effects and Animation</a:t>
            </a:r>
          </a:p>
          <a:p>
            <a:pPr lvl="1"/>
            <a:r>
              <a:rPr lang="en-GB" dirty="0"/>
              <a:t>AJAX (Asynchronous JavaScript and XML)</a:t>
            </a:r>
          </a:p>
          <a:p>
            <a:r>
              <a:rPr lang="en-GB" dirty="0"/>
              <a:t>It uses selectors, similar to CSS, to find and manipulate HTML DOM elements.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48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Uses your existing knowledge of CSS</a:t>
            </a:r>
            <a:r>
              <a:rPr lang="en-GB" dirty="0"/>
              <a:t>: to locate and select elements for manipulation.</a:t>
            </a:r>
          </a:p>
          <a:p>
            <a:r>
              <a:rPr lang="en-GB" b="1" dirty="0"/>
              <a:t>Abstract away browser quirks</a:t>
            </a:r>
            <a:r>
              <a:rPr lang="en-GB" dirty="0"/>
              <a:t>: normalises browsers’ deviations from published standards</a:t>
            </a:r>
          </a:p>
          <a:p>
            <a:r>
              <a:rPr lang="en-GB" b="1" dirty="0"/>
              <a:t>Always work with sets</a:t>
            </a:r>
            <a:r>
              <a:rPr lang="en-GB" dirty="0"/>
              <a:t>: makes it easier to work with a set of elements without having to loop through each one.</a:t>
            </a:r>
            <a:endParaRPr lang="en-GB" dirty="0">
              <a:hlinkClick r:id="rId3"/>
            </a:endParaRPr>
          </a:p>
          <a:p>
            <a:r>
              <a:rPr lang="en-GB" b="1" dirty="0"/>
              <a:t>Allow multiple actions in one line</a:t>
            </a:r>
            <a:r>
              <a:rPr lang="en-GB" dirty="0"/>
              <a:t>: uses the programming pattern, chaining, to avoid overuse of temporary variables or wasteful repetition.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767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$(selector).action();</a:t>
            </a:r>
          </a:p>
          <a:p>
            <a:r>
              <a:rPr lang="en-GB" b="1" dirty="0"/>
              <a:t>$ sign</a:t>
            </a:r>
            <a:r>
              <a:rPr lang="en-GB" dirty="0"/>
              <a:t> to define access to the jQuery library.</a:t>
            </a:r>
          </a:p>
          <a:p>
            <a:r>
              <a:rPr lang="en-GB" b="1" dirty="0"/>
              <a:t>A (selector)</a:t>
            </a:r>
            <a:r>
              <a:rPr lang="en-GB" dirty="0"/>
              <a:t> to “query (or find)” HTML elements</a:t>
            </a:r>
          </a:p>
          <a:p>
            <a:pPr lvl="1"/>
            <a:r>
              <a:rPr lang="en-GB" dirty="0"/>
              <a:t>Selectors are based on CSS selectors</a:t>
            </a:r>
          </a:p>
          <a:p>
            <a:r>
              <a:rPr lang="en-GB" b="1" dirty="0"/>
              <a:t>A jQuery action</a:t>
            </a:r>
            <a:r>
              <a:rPr lang="en-GB" dirty="0"/>
              <a:t> defining the code to execute on the matched elements, which could be:</a:t>
            </a:r>
          </a:p>
          <a:p>
            <a:pPr lvl="1"/>
            <a:r>
              <a:rPr lang="en-GB" dirty="0"/>
              <a:t>A simple method call with no parameters e.g. .hide(), or </a:t>
            </a:r>
          </a:p>
          <a:p>
            <a:pPr lvl="1"/>
            <a:r>
              <a:rPr lang="en-GB" dirty="0"/>
              <a:t>A method call accepting </a:t>
            </a:r>
            <a:r>
              <a:rPr lang="en-GB" i="1" dirty="0"/>
              <a:t>standard parameters</a:t>
            </a:r>
            <a:r>
              <a:rPr lang="en-GB" dirty="0"/>
              <a:t> or an </a:t>
            </a:r>
            <a:r>
              <a:rPr lang="en-GB" i="1" dirty="0"/>
              <a:t>anonymous function as a parameter</a:t>
            </a:r>
            <a:r>
              <a:rPr lang="en-GB" dirty="0"/>
              <a:t>, which gives greater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66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reference to the jQuery.js library file.</a:t>
            </a:r>
          </a:p>
          <a:p>
            <a:pPr lvl="1"/>
            <a:r>
              <a:rPr lang="en-GB" dirty="0"/>
              <a:t>Download from </a:t>
            </a:r>
            <a:r>
              <a:rPr lang="en-GB" dirty="0">
                <a:hlinkClick r:id="rId2"/>
              </a:rPr>
              <a:t>jquery.com</a:t>
            </a:r>
            <a:r>
              <a:rPr lang="en-GB" dirty="0"/>
              <a:t> and link file, or</a:t>
            </a:r>
          </a:p>
          <a:p>
            <a:pPr lvl="1"/>
            <a:r>
              <a:rPr lang="en-GB" dirty="0"/>
              <a:t>Link to </a:t>
            </a:r>
            <a:r>
              <a:rPr lang="en-GB" dirty="0">
                <a:hlinkClick r:id="rId3"/>
              </a:rPr>
              <a:t>Google’s CDN</a:t>
            </a:r>
            <a:r>
              <a:rPr lang="en-GB" dirty="0"/>
              <a:t> or </a:t>
            </a:r>
            <a:r>
              <a:rPr lang="en-GB" dirty="0">
                <a:hlinkClick r:id="rId4"/>
              </a:rPr>
              <a:t>other CDNs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823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1800"/>
              </a:spcBef>
            </a:pPr>
            <a:r>
              <a:rPr lang="en-GB" b="1" dirty="0"/>
              <a:t>Start all jQuery calls in the document Ready event </a:t>
            </a:r>
            <a:r>
              <a:rPr lang="en-GB" dirty="0"/>
              <a:t>(happens after the document finishes loading):</a:t>
            </a:r>
          </a:p>
          <a:p>
            <a:pPr marL="320040" lvl="1" indent="0">
              <a:spcBef>
                <a:spcPts val="1200"/>
              </a:spcBef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$(document).ready(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()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});</a:t>
            </a:r>
          </a:p>
          <a:p>
            <a:r>
              <a:rPr lang="en-GB" dirty="0"/>
              <a:t>An alternative, shortcut to $(document).ready():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()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});</a:t>
            </a:r>
            <a:endParaRPr lang="en-GB" dirty="0"/>
          </a:p>
          <a:p>
            <a:r>
              <a:rPr lang="en-GB" dirty="0"/>
              <a:t>Or the alternative, </a:t>
            </a:r>
            <a:r>
              <a:rPr lang="en-GB" dirty="0">
                <a:solidFill>
                  <a:srgbClr val="FF0000"/>
                </a:solidFill>
              </a:rPr>
              <a:t>newish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arrow function</a:t>
            </a:r>
            <a:r>
              <a:rPr lang="en-GB" dirty="0"/>
              <a:t> syntax: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$(() =&gt;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12789</TotalTime>
  <Words>572</Words>
  <Application>Microsoft Office PowerPoint</Application>
  <PresentationFormat>On-screen Show (4:3)</PresentationFormat>
  <Paragraphs>81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jQuery</vt:lpstr>
      <vt:lpstr>Today’s Lecture</vt:lpstr>
      <vt:lpstr>JavaScript Functions</vt:lpstr>
      <vt:lpstr>JavaScript Functions</vt:lpstr>
      <vt:lpstr>Anonymous Functions</vt:lpstr>
      <vt:lpstr>Anonymous Functions</vt:lpstr>
      <vt:lpstr>jQuery</vt:lpstr>
      <vt:lpstr>Why jQuery</vt:lpstr>
      <vt:lpstr>jQuery Syntax</vt:lpstr>
      <vt:lpstr>Using jQuery</vt:lpstr>
      <vt:lpstr>Using jQuery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1335</cp:revision>
  <cp:lastPrinted>2017-10-30T06:43:17Z</cp:lastPrinted>
  <dcterms:created xsi:type="dcterms:W3CDTF">2013-09-18T07:00:31Z</dcterms:created>
  <dcterms:modified xsi:type="dcterms:W3CDTF">2017-12-03T14:01:10Z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